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 id="2147483668" r:id="rId12"/>
    <p:sldMasterId id="2147483670" r:id="rId13"/>
  </p:sldMasterIdLst>
  <p:sldIdLst>
    <p:sldId id="256"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1" r:id="rId66"/>
    <p:sldId id="312" r:id="rId67"/>
    <p:sldId id="313" r:id="rId68"/>
    <p:sldId id="314" r:id="rId69"/>
    <p:sldId id="315" r:id="rId70"/>
    <p:sldId id="316" r:id="rId71"/>
    <p:sldId id="317" r:id="rId72"/>
    <p:sldId id="318" r:id="rId73"/>
    <p:sldId id="319" r:id="rId74"/>
    <p:sldId id="320" r:id="rId75"/>
    <p:sldId id="321" r:id="rId76"/>
    <p:sldId id="323" r:id="rId77"/>
    <p:sldId id="324" r:id="rId78"/>
    <p:sldId id="325" r:id="rId79"/>
    <p:sldId id="326" r:id="rId80"/>
    <p:sldId id="327" r:id="rId81"/>
    <p:sldId id="328" r:id="rId82"/>
    <p:sldId id="329" r:id="rId83"/>
    <p:sldId id="330" r:id="rId84"/>
    <p:sldId id="331" r:id="rId85"/>
    <p:sldId id="332"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2" r:id="rId113"/>
    <p:sldId id="363" r:id="rId114"/>
    <p:sldId id="364" r:id="rId115"/>
    <p:sldId id="365" r:id="rId116"/>
    <p:sldId id="366" r:id="rId117"/>
    <p:sldId id="367" r:id="rId118"/>
    <p:sldId id="368" r:id="rId119"/>
    <p:sldId id="369" r:id="rId120"/>
    <p:sldId id="370" r:id="rId121"/>
    <p:sldId id="371" r:id="rId122"/>
    <p:sldId id="373" r:id="rId123"/>
    <p:sldId id="374" r:id="rId124"/>
    <p:sldId id="375" r:id="rId125"/>
    <p:sldId id="376" r:id="rId126"/>
    <p:sldId id="377" r:id="rId127"/>
    <p:sldId id="378" r:id="rId128"/>
    <p:sldId id="379" r:id="rId129"/>
    <p:sldId id="380" r:id="rId130"/>
    <p:sldId id="381" r:id="rId131"/>
    <p:sldId id="383" r:id="rId132"/>
    <p:sldId id="384" r:id="rId133"/>
  </p:sldIdLst>
  <p:sldSz cx="12192000" cy="6858000"/>
  <p:notesSz cx="7559675" cy="10691495"/>
  <p:custDataLst>
    <p:tags r:id="rId137"/>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6.xml"/><Relationship Id="rId98" Type="http://schemas.openxmlformats.org/officeDocument/2006/relationships/slide" Target="slides/slide85.xml"/><Relationship Id="rId97" Type="http://schemas.openxmlformats.org/officeDocument/2006/relationships/slide" Target="slides/slide84.xml"/><Relationship Id="rId96" Type="http://schemas.openxmlformats.org/officeDocument/2006/relationships/slide" Target="slides/slide83.xml"/><Relationship Id="rId95" Type="http://schemas.openxmlformats.org/officeDocument/2006/relationships/slide" Target="slides/slide82.xml"/><Relationship Id="rId94" Type="http://schemas.openxmlformats.org/officeDocument/2006/relationships/slide" Target="slides/slide81.xml"/><Relationship Id="rId93" Type="http://schemas.openxmlformats.org/officeDocument/2006/relationships/slide" Target="slides/slide80.xml"/><Relationship Id="rId92" Type="http://schemas.openxmlformats.org/officeDocument/2006/relationships/slide" Target="slides/slide79.xml"/><Relationship Id="rId91" Type="http://schemas.openxmlformats.org/officeDocument/2006/relationships/slide" Target="slides/slide78.xml"/><Relationship Id="rId90" Type="http://schemas.openxmlformats.org/officeDocument/2006/relationships/slide" Target="slides/slide77.xml"/><Relationship Id="rId9" Type="http://schemas.openxmlformats.org/officeDocument/2006/relationships/slideMaster" Target="slideMasters/slideMaster8.xml"/><Relationship Id="rId89" Type="http://schemas.openxmlformats.org/officeDocument/2006/relationships/slide" Target="slides/slide76.xml"/><Relationship Id="rId88" Type="http://schemas.openxmlformats.org/officeDocument/2006/relationships/slide" Target="slides/slide75.xml"/><Relationship Id="rId87" Type="http://schemas.openxmlformats.org/officeDocument/2006/relationships/slide" Target="slides/slide74.xml"/><Relationship Id="rId86" Type="http://schemas.openxmlformats.org/officeDocument/2006/relationships/slide" Target="slides/slide73.xml"/><Relationship Id="rId85" Type="http://schemas.openxmlformats.org/officeDocument/2006/relationships/slide" Target="slides/slide72.xml"/><Relationship Id="rId84" Type="http://schemas.openxmlformats.org/officeDocument/2006/relationships/slide" Target="slides/slide71.xml"/><Relationship Id="rId83" Type="http://schemas.openxmlformats.org/officeDocument/2006/relationships/slide" Target="slides/slide70.xml"/><Relationship Id="rId82" Type="http://schemas.openxmlformats.org/officeDocument/2006/relationships/slide" Target="slides/slide69.xml"/><Relationship Id="rId81" Type="http://schemas.openxmlformats.org/officeDocument/2006/relationships/slide" Target="slides/slide68.xml"/><Relationship Id="rId80" Type="http://schemas.openxmlformats.org/officeDocument/2006/relationships/slide" Target="slides/slide67.xml"/><Relationship Id="rId8" Type="http://schemas.openxmlformats.org/officeDocument/2006/relationships/slideMaster" Target="slideMasters/slideMaster7.xml"/><Relationship Id="rId79" Type="http://schemas.openxmlformats.org/officeDocument/2006/relationships/slide" Target="slides/slide66.xml"/><Relationship Id="rId78" Type="http://schemas.openxmlformats.org/officeDocument/2006/relationships/slide" Target="slides/slide65.xml"/><Relationship Id="rId77" Type="http://schemas.openxmlformats.org/officeDocument/2006/relationships/slide" Target="slides/slide64.xml"/><Relationship Id="rId76" Type="http://schemas.openxmlformats.org/officeDocument/2006/relationships/slide" Target="slides/slide63.xml"/><Relationship Id="rId75" Type="http://schemas.openxmlformats.org/officeDocument/2006/relationships/slide" Target="slides/slide62.xml"/><Relationship Id="rId74" Type="http://schemas.openxmlformats.org/officeDocument/2006/relationships/slide" Target="slides/slide61.xml"/><Relationship Id="rId73" Type="http://schemas.openxmlformats.org/officeDocument/2006/relationships/slide" Target="slides/slide60.xml"/><Relationship Id="rId72" Type="http://schemas.openxmlformats.org/officeDocument/2006/relationships/slide" Target="slides/slide59.xml"/><Relationship Id="rId71" Type="http://schemas.openxmlformats.org/officeDocument/2006/relationships/slide" Target="slides/slide58.xml"/><Relationship Id="rId70" Type="http://schemas.openxmlformats.org/officeDocument/2006/relationships/slide" Target="slides/slide57.xml"/><Relationship Id="rId7" Type="http://schemas.openxmlformats.org/officeDocument/2006/relationships/slideMaster" Target="slideMasters/slideMaster6.xml"/><Relationship Id="rId69" Type="http://schemas.openxmlformats.org/officeDocument/2006/relationships/slide" Target="slides/slide56.xml"/><Relationship Id="rId68" Type="http://schemas.openxmlformats.org/officeDocument/2006/relationships/slide" Target="slides/slide55.xml"/><Relationship Id="rId67" Type="http://schemas.openxmlformats.org/officeDocument/2006/relationships/slide" Target="slides/slide54.xml"/><Relationship Id="rId66" Type="http://schemas.openxmlformats.org/officeDocument/2006/relationships/slide" Target="slides/slide53.xml"/><Relationship Id="rId65" Type="http://schemas.openxmlformats.org/officeDocument/2006/relationships/slide" Target="slides/slide52.xml"/><Relationship Id="rId64" Type="http://schemas.openxmlformats.org/officeDocument/2006/relationships/slide" Target="slides/slide51.xml"/><Relationship Id="rId63" Type="http://schemas.openxmlformats.org/officeDocument/2006/relationships/slide" Target="slides/slide50.xml"/><Relationship Id="rId62" Type="http://schemas.openxmlformats.org/officeDocument/2006/relationships/slide" Target="slides/slide49.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7" Type="http://schemas.openxmlformats.org/officeDocument/2006/relationships/tags" Target="tags/tag1.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slide" Target="slides/slide120.xml"/><Relationship Id="rId132" Type="http://schemas.openxmlformats.org/officeDocument/2006/relationships/slide" Target="slides/slide119.xml"/><Relationship Id="rId131" Type="http://schemas.openxmlformats.org/officeDocument/2006/relationships/slide" Target="slides/slide118.xml"/><Relationship Id="rId130" Type="http://schemas.openxmlformats.org/officeDocument/2006/relationships/slide" Target="slides/slide117.xml"/><Relationship Id="rId13" Type="http://schemas.openxmlformats.org/officeDocument/2006/relationships/slideMaster" Target="slideMasters/slideMaster12.xml"/><Relationship Id="rId129" Type="http://schemas.openxmlformats.org/officeDocument/2006/relationships/slide" Target="slides/slide116.xml"/><Relationship Id="rId128" Type="http://schemas.openxmlformats.org/officeDocument/2006/relationships/slide" Target="slides/slide115.xml"/><Relationship Id="rId127" Type="http://schemas.openxmlformats.org/officeDocument/2006/relationships/slide" Target="slides/slide114.xml"/><Relationship Id="rId126" Type="http://schemas.openxmlformats.org/officeDocument/2006/relationships/slide" Target="slides/slide113.xml"/><Relationship Id="rId125" Type="http://schemas.openxmlformats.org/officeDocument/2006/relationships/slide" Target="slides/slide112.xml"/><Relationship Id="rId124" Type="http://schemas.openxmlformats.org/officeDocument/2006/relationships/slide" Target="slides/slide111.xml"/><Relationship Id="rId123" Type="http://schemas.openxmlformats.org/officeDocument/2006/relationships/slide" Target="slides/slide110.xml"/><Relationship Id="rId122" Type="http://schemas.openxmlformats.org/officeDocument/2006/relationships/slide" Target="slides/slide109.xml"/><Relationship Id="rId121" Type="http://schemas.openxmlformats.org/officeDocument/2006/relationships/slide" Target="slides/slide108.xml"/><Relationship Id="rId120" Type="http://schemas.openxmlformats.org/officeDocument/2006/relationships/slide" Target="slides/slide107.xml"/><Relationship Id="rId12" Type="http://schemas.openxmlformats.org/officeDocument/2006/relationships/slideMaster" Target="slideMasters/slideMaster11.xml"/><Relationship Id="rId119" Type="http://schemas.openxmlformats.org/officeDocument/2006/relationships/slide" Target="slides/slide106.xml"/><Relationship Id="rId118" Type="http://schemas.openxmlformats.org/officeDocument/2006/relationships/slide" Target="slides/slide105.xml"/><Relationship Id="rId117" Type="http://schemas.openxmlformats.org/officeDocument/2006/relationships/slide" Target="slides/slide104.xml"/><Relationship Id="rId116" Type="http://schemas.openxmlformats.org/officeDocument/2006/relationships/slide" Target="slides/slide103.xml"/><Relationship Id="rId115" Type="http://schemas.openxmlformats.org/officeDocument/2006/relationships/slide" Target="slides/slide102.xml"/><Relationship Id="rId114" Type="http://schemas.openxmlformats.org/officeDocument/2006/relationships/slide" Target="slides/slide101.xml"/><Relationship Id="rId113" Type="http://schemas.openxmlformats.org/officeDocument/2006/relationships/slide" Target="slides/slide100.xml"/><Relationship Id="rId112" Type="http://schemas.openxmlformats.org/officeDocument/2006/relationships/slide" Target="slides/slide99.xml"/><Relationship Id="rId111" Type="http://schemas.openxmlformats.org/officeDocument/2006/relationships/slide" Target="slides/slide98.xml"/><Relationship Id="rId110" Type="http://schemas.openxmlformats.org/officeDocument/2006/relationships/slide" Target="slides/slide97.xml"/><Relationship Id="rId11" Type="http://schemas.openxmlformats.org/officeDocument/2006/relationships/slideMaster" Target="slideMasters/slideMaster10.xml"/><Relationship Id="rId109" Type="http://schemas.openxmlformats.org/officeDocument/2006/relationships/slide" Target="slides/slide96.xml"/><Relationship Id="rId108" Type="http://schemas.openxmlformats.org/officeDocument/2006/relationships/slide" Target="slides/slide95.xml"/><Relationship Id="rId107" Type="http://schemas.openxmlformats.org/officeDocument/2006/relationships/slide" Target="slides/slide94.xml"/><Relationship Id="rId106" Type="http://schemas.openxmlformats.org/officeDocument/2006/relationships/slide" Target="slides/slide93.xml"/><Relationship Id="rId105" Type="http://schemas.openxmlformats.org/officeDocument/2006/relationships/slide" Target="slides/slide92.xml"/><Relationship Id="rId104" Type="http://schemas.openxmlformats.org/officeDocument/2006/relationships/slide" Target="slides/slide91.xml"/><Relationship Id="rId103" Type="http://schemas.openxmlformats.org/officeDocument/2006/relationships/slide" Target="slides/slide90.xml"/><Relationship Id="rId102" Type="http://schemas.openxmlformats.org/officeDocument/2006/relationships/slide" Target="slides/slide89.xml"/><Relationship Id="rId101" Type="http://schemas.openxmlformats.org/officeDocument/2006/relationships/slide" Target="slides/slide88.xml"/><Relationship Id="rId100" Type="http://schemas.openxmlformats.org/officeDocument/2006/relationships/slide" Target="slides/slide87.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5"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p>
            <a:pPr indent="0" algn="ctr">
              <a:buNone/>
            </a:pPr>
            <a:endParaRPr lang="en-US" sz="3200" b="0" strike="noStrike" spc="-1">
              <a:solidFill>
                <a:srgbClr val="000000"/>
              </a:solidFill>
              <a:latin typeface="Arial" panose="020B0604020202020204"/>
            </a:endParaRPr>
          </a:p>
        </p:txBody>
      </p:sp>
      <p:sp>
        <p:nvSpPr>
          <p:cNvPr id="4" name="PlaceHolder 3"/>
          <p:cNvSpPr>
            <a:spLocks noGrp="1"/>
          </p:cNvSpPr>
          <p:nvPr>
            <p:ph type="ftr" idx="1"/>
          </p:nvPr>
        </p:nvSpPr>
        <p:spPr/>
        <p:txBody>
          <a:bodyPr/>
          <a:p>
            <a:r>
              <a:t>Footer</a:t>
            </a:r>
          </a:p>
        </p:txBody>
      </p:sp>
      <p:sp>
        <p:nvSpPr>
          <p:cNvPr id="2" name="PlaceHolder 4"/>
          <p:cNvSpPr>
            <a:spLocks noGrp="1"/>
          </p:cNvSpPr>
          <p:nvPr>
            <p:ph type="sldNum" idx="2"/>
          </p:nvPr>
        </p:nvSpPr>
        <p:spPr/>
        <p:txBody>
          <a:bodyPr/>
          <a:p>
            <a:fld id="{9BA78641-6844-453D-8EEA-6DF6C2522C0F}" type="slidenum">
              <a:rPr/>
            </a:fld>
            <a:endParaRPr/>
          </a:p>
        </p:txBody>
      </p:sp>
      <p:sp>
        <p:nvSpPr>
          <p:cNvPr id="3" name="PlaceHolder 5"/>
          <p:cNvSpPr>
            <a:spLocks noGrp="1"/>
          </p:cNvSpPr>
          <p:nvPr>
            <p:ph type="dt" idx="3"/>
          </p:nvPr>
        </p:nvSpPr>
        <p:spPr/>
        <p:txBody>
          <a:bodyPr/>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PlaceHolder 1"/>
          <p:cNvSpPr>
            <a:spLocks noGrp="1"/>
          </p:cNvSpPr>
          <p:nvPr>
            <p:ph type="ftr" idx="28"/>
          </p:nvPr>
        </p:nvSpPr>
        <p:spPr/>
        <p:txBody>
          <a:bodyPr/>
          <a:p>
            <a:r>
              <a:t>Footer</a:t>
            </a:r>
          </a:p>
        </p:txBody>
      </p:sp>
      <p:sp>
        <p:nvSpPr>
          <p:cNvPr id="3" name="PlaceHolder 2"/>
          <p:cNvSpPr>
            <a:spLocks noGrp="1"/>
          </p:cNvSpPr>
          <p:nvPr>
            <p:ph type="sldNum" idx="29"/>
          </p:nvPr>
        </p:nvSpPr>
        <p:spPr/>
        <p:txBody>
          <a:bodyPr/>
          <a:p>
            <a:fld id="{EF227DBA-DADE-4CF1-92B1-F35F1CEE7219}" type="slidenum">
              <a:rPr/>
            </a:fld>
            <a:endParaRPr/>
          </a:p>
        </p:txBody>
      </p:sp>
      <p:sp>
        <p:nvSpPr>
          <p:cNvPr id="4" name="PlaceHolder 3"/>
          <p:cNvSpPr>
            <a:spLocks noGrp="1"/>
          </p:cNvSpPr>
          <p:nvPr>
            <p:ph type="dt" idx="30"/>
          </p:nvPr>
        </p:nvSpPr>
        <p:spPr/>
        <p:txBody>
          <a:bodyPr/>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_">
    <p:spTree>
      <p:nvGrpSpPr>
        <p:cNvPr id="1" name=""/>
        <p:cNvGrpSpPr/>
        <p:nvPr/>
      </p:nvGrpSpPr>
      <p:grpSpPr>
        <a:xfrm>
          <a:off x="0" y="0"/>
          <a:ext cx="0" cy="0"/>
          <a:chOff x="0" y="0"/>
          <a:chExt cx="0" cy="0"/>
        </a:xfrm>
      </p:grpSpPr>
      <p:sp>
        <p:nvSpPr>
          <p:cNvPr id="52"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5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p>
            <a:pPr indent="0" algn="ctr">
              <a:buNone/>
            </a:pPr>
            <a:endParaRPr lang="en-US" sz="3200" b="0" strike="noStrike" spc="-1">
              <a:solidFill>
                <a:srgbClr val="000000"/>
              </a:solidFill>
              <a:latin typeface="Arial" panose="020B0604020202020204"/>
            </a:endParaRPr>
          </a:p>
        </p:txBody>
      </p:sp>
      <p:sp>
        <p:nvSpPr>
          <p:cNvPr id="4" name="PlaceHolder 3"/>
          <p:cNvSpPr>
            <a:spLocks noGrp="1"/>
          </p:cNvSpPr>
          <p:nvPr>
            <p:ph type="ftr" idx="31"/>
          </p:nvPr>
        </p:nvSpPr>
        <p:spPr/>
        <p:txBody>
          <a:bodyPr/>
          <a:p>
            <a:r>
              <a:t>Footer</a:t>
            </a:r>
          </a:p>
        </p:txBody>
      </p:sp>
      <p:sp>
        <p:nvSpPr>
          <p:cNvPr id="5" name="PlaceHolder 4"/>
          <p:cNvSpPr>
            <a:spLocks noGrp="1"/>
          </p:cNvSpPr>
          <p:nvPr>
            <p:ph type="sldNum" idx="32"/>
          </p:nvPr>
        </p:nvSpPr>
        <p:spPr/>
        <p:txBody>
          <a:bodyPr/>
          <a:p>
            <a:fld id="{0E10700E-CF26-4565-A5E8-9CB0365568F7}" type="slidenum">
              <a:rPr/>
            </a:fld>
            <a:endParaRPr/>
          </a:p>
        </p:txBody>
      </p:sp>
      <p:sp>
        <p:nvSpPr>
          <p:cNvPr id="6" name="PlaceHolder 5"/>
          <p:cNvSpPr>
            <a:spLocks noGrp="1"/>
          </p:cNvSpPr>
          <p:nvPr>
            <p:ph type="dt" idx="33"/>
          </p:nvPr>
        </p:nvSpPr>
        <p:spPr/>
        <p:txBody>
          <a:bodyPr/>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_">
    <p:spTree>
      <p:nvGrpSpPr>
        <p:cNvPr id="1" name=""/>
        <p:cNvGrpSpPr/>
        <p:nvPr/>
      </p:nvGrpSpPr>
      <p:grpSpPr>
        <a:xfrm>
          <a:off x="0" y="0"/>
          <a:ext cx="0" cy="0"/>
          <a:chOff x="0" y="0"/>
          <a:chExt cx="0" cy="0"/>
        </a:xfrm>
      </p:grpSpPr>
      <p:sp>
        <p:nvSpPr>
          <p:cNvPr id="59"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60"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p>
            <a:pPr indent="0">
              <a:spcBef>
                <a:spcPts val="1415"/>
              </a:spcBef>
              <a:buNone/>
            </a:pPr>
            <a:endParaRPr lang="en-US" sz="3200" b="0" strike="noStrike" spc="-1">
              <a:solidFill>
                <a:srgbClr val="000000"/>
              </a:solidFill>
              <a:latin typeface="Arial" panose="020B0604020202020204"/>
            </a:endParaRPr>
          </a:p>
        </p:txBody>
      </p:sp>
      <p:sp>
        <p:nvSpPr>
          <p:cNvPr id="4" name="PlaceHolder 3"/>
          <p:cNvSpPr>
            <a:spLocks noGrp="1"/>
          </p:cNvSpPr>
          <p:nvPr>
            <p:ph type="ftr" idx="34"/>
          </p:nvPr>
        </p:nvSpPr>
        <p:spPr/>
        <p:txBody>
          <a:bodyPr/>
          <a:p>
            <a:r>
              <a:t>Footer</a:t>
            </a:r>
          </a:p>
        </p:txBody>
      </p:sp>
      <p:sp>
        <p:nvSpPr>
          <p:cNvPr id="5" name="PlaceHolder 4"/>
          <p:cNvSpPr>
            <a:spLocks noGrp="1"/>
          </p:cNvSpPr>
          <p:nvPr>
            <p:ph type="sldNum" idx="35"/>
          </p:nvPr>
        </p:nvSpPr>
        <p:spPr/>
        <p:txBody>
          <a:bodyPr/>
          <a:p>
            <a:fld id="{C26EAC65-0DE4-46B7-9B0D-D2F85AD9EAA1}" type="slidenum">
              <a:rPr/>
            </a:fld>
            <a:endParaRPr/>
          </a:p>
        </p:txBody>
      </p:sp>
      <p:sp>
        <p:nvSpPr>
          <p:cNvPr id="6" name="PlaceHolder 5"/>
          <p:cNvSpPr>
            <a:spLocks noGrp="1"/>
          </p:cNvSpPr>
          <p:nvPr>
            <p:ph type="dt" idx="36"/>
          </p:nvPr>
        </p:nvSpPr>
        <p:spPr/>
        <p:txBody>
          <a:bodyPr/>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内容">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p>
            <a:r>
              <a:t>Footer</a:t>
            </a:r>
          </a:p>
        </p:txBody>
      </p:sp>
      <p:sp>
        <p:nvSpPr>
          <p:cNvPr id="3" name="PlaceHolder 2"/>
          <p:cNvSpPr>
            <a:spLocks noGrp="1"/>
          </p:cNvSpPr>
          <p:nvPr>
            <p:ph type="sldNum" idx="5"/>
          </p:nvPr>
        </p:nvSpPr>
        <p:spPr/>
        <p:txBody>
          <a:bodyPr/>
          <a:p>
            <a:fld id="{8556B962-645B-42E7-AA4C-7402DC35BF06}" type="slidenum">
              <a:rPr/>
            </a:fld>
            <a:endParaRPr/>
          </a:p>
        </p:txBody>
      </p:sp>
      <p:sp>
        <p:nvSpPr>
          <p:cNvPr id="4" name="PlaceHolder 3"/>
          <p:cNvSpPr>
            <a:spLocks noGrp="1"/>
          </p:cNvSpPr>
          <p:nvPr>
            <p:ph type="dt" idx="6"/>
          </p:nvPr>
        </p:nvSpPr>
        <p:spPr/>
        <p:txBody>
          <a:bodyPr/>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5"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16"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p>
            <a:pPr indent="0">
              <a:spcBef>
                <a:spcPts val="1415"/>
              </a:spcBef>
              <a:buNone/>
            </a:pPr>
            <a:endParaRPr lang="en-US" sz="3200" b="0" strike="noStrike" spc="-1">
              <a:solidFill>
                <a:srgbClr val="000000"/>
              </a:solidFill>
              <a:latin typeface="Arial" panose="020B0604020202020204"/>
            </a:endParaRPr>
          </a:p>
        </p:txBody>
      </p:sp>
      <p:sp>
        <p:nvSpPr>
          <p:cNvPr id="4" name="PlaceHolder 3"/>
          <p:cNvSpPr>
            <a:spLocks noGrp="1"/>
          </p:cNvSpPr>
          <p:nvPr>
            <p:ph type="ftr" idx="7"/>
          </p:nvPr>
        </p:nvSpPr>
        <p:spPr/>
        <p:txBody>
          <a:bodyPr/>
          <a:p>
            <a:r>
              <a:t>Footer</a:t>
            </a:r>
          </a:p>
        </p:txBody>
      </p:sp>
      <p:sp>
        <p:nvSpPr>
          <p:cNvPr id="5" name="PlaceHolder 4"/>
          <p:cNvSpPr>
            <a:spLocks noGrp="1"/>
          </p:cNvSpPr>
          <p:nvPr>
            <p:ph type="sldNum" idx="8"/>
          </p:nvPr>
        </p:nvSpPr>
        <p:spPr/>
        <p:txBody>
          <a:bodyPr/>
          <a:p>
            <a:fld id="{4D300F45-D934-4E99-A447-93086253ABE9}" type="slidenum">
              <a:rPr/>
            </a:fld>
            <a:endParaRPr/>
          </a:p>
        </p:txBody>
      </p:sp>
      <p:sp>
        <p:nvSpPr>
          <p:cNvPr id="6" name="PlaceHolder 5"/>
          <p:cNvSpPr>
            <a:spLocks noGrp="1"/>
          </p:cNvSpPr>
          <p:nvPr>
            <p:ph type="dt" idx="9"/>
          </p:nvPr>
        </p:nvSpPr>
        <p:spPr/>
        <p:txBody>
          <a:bodyPr/>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节标题">
    <p:spTree>
      <p:nvGrpSpPr>
        <p:cNvPr id="1" name=""/>
        <p:cNvGrpSpPr/>
        <p:nvPr/>
      </p:nvGrpSpPr>
      <p:grpSpPr>
        <a:xfrm>
          <a:off x="0" y="0"/>
          <a:ext cx="0" cy="0"/>
          <a:chOff x="0" y="0"/>
          <a:chExt cx="0" cy="0"/>
        </a:xfrm>
      </p:grpSpPr>
      <p:sp>
        <p:nvSpPr>
          <p:cNvPr id="2" name="PlaceHolder 1"/>
          <p:cNvSpPr>
            <a:spLocks noGrp="1"/>
          </p:cNvSpPr>
          <p:nvPr>
            <p:ph type="ftr" idx="10"/>
          </p:nvPr>
        </p:nvSpPr>
        <p:spPr/>
        <p:txBody>
          <a:bodyPr/>
          <a:p>
            <a:r>
              <a:t>Footer</a:t>
            </a:r>
          </a:p>
        </p:txBody>
      </p:sp>
      <p:sp>
        <p:nvSpPr>
          <p:cNvPr id="3" name="PlaceHolder 2"/>
          <p:cNvSpPr>
            <a:spLocks noGrp="1"/>
          </p:cNvSpPr>
          <p:nvPr>
            <p:ph type="sldNum" idx="11"/>
          </p:nvPr>
        </p:nvSpPr>
        <p:spPr/>
        <p:txBody>
          <a:bodyPr/>
          <a:p>
            <a:fld id="{9553C699-6E86-4D60-8BE9-FF67B5D1CDCD}" type="slidenum">
              <a:rPr/>
            </a:fld>
            <a:endParaRPr/>
          </a:p>
        </p:txBody>
      </p:sp>
      <p:sp>
        <p:nvSpPr>
          <p:cNvPr id="4" name="PlaceHolder 3"/>
          <p:cNvSpPr>
            <a:spLocks noGrp="1"/>
          </p:cNvSpPr>
          <p:nvPr>
            <p:ph type="dt" idx="12"/>
          </p:nvPr>
        </p:nvSpPr>
        <p:spPr/>
        <p:txBody>
          <a:bodyPr/>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6"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2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p>
            <a:pPr indent="0">
              <a:spcBef>
                <a:spcPts val="1415"/>
              </a:spcBef>
              <a:buNone/>
            </a:pPr>
            <a:endParaRPr lang="en-US" sz="3200" b="0" strike="noStrike" spc="-1">
              <a:solidFill>
                <a:srgbClr val="000000"/>
              </a:solidFill>
              <a:latin typeface="Arial" panose="020B0604020202020204"/>
            </a:endParaRPr>
          </a:p>
        </p:txBody>
      </p:sp>
      <p:sp>
        <p:nvSpPr>
          <p:cNvPr id="2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p>
            <a:pPr indent="0">
              <a:spcBef>
                <a:spcPts val="1415"/>
              </a:spcBef>
              <a:buNone/>
            </a:pPr>
            <a:endParaRPr lang="en-US" sz="3200" b="0" strike="noStrike" spc="-1">
              <a:solidFill>
                <a:srgbClr val="000000"/>
              </a:solidFill>
              <a:latin typeface="Arial" panose="020B0604020202020204"/>
            </a:endParaRPr>
          </a:p>
        </p:txBody>
      </p:sp>
      <p:sp>
        <p:nvSpPr>
          <p:cNvPr id="5" name="PlaceHolder 4"/>
          <p:cNvSpPr>
            <a:spLocks noGrp="1"/>
          </p:cNvSpPr>
          <p:nvPr>
            <p:ph type="ftr" idx="13"/>
          </p:nvPr>
        </p:nvSpPr>
        <p:spPr/>
        <p:txBody>
          <a:bodyPr/>
          <a:p>
            <a:r>
              <a:t>Footer</a:t>
            </a:r>
          </a:p>
        </p:txBody>
      </p:sp>
      <p:sp>
        <p:nvSpPr>
          <p:cNvPr id="6" name="PlaceHolder 5"/>
          <p:cNvSpPr>
            <a:spLocks noGrp="1"/>
          </p:cNvSpPr>
          <p:nvPr>
            <p:ph type="sldNum" idx="14"/>
          </p:nvPr>
        </p:nvSpPr>
        <p:spPr/>
        <p:txBody>
          <a:bodyPr/>
          <a:p>
            <a:fld id="{2564BBDD-4589-4975-A637-5D30FAD62D5F}" type="slidenum">
              <a:rPr/>
            </a:fld>
            <a:endParaRPr/>
          </a:p>
        </p:txBody>
      </p:sp>
      <p:sp>
        <p:nvSpPr>
          <p:cNvPr id="7" name="PlaceHolder 6"/>
          <p:cNvSpPr>
            <a:spLocks noGrp="1"/>
          </p:cNvSpPr>
          <p:nvPr>
            <p:ph type="dt" idx="15"/>
          </p:nvPr>
        </p:nvSpPr>
        <p:spPr/>
        <p:txBody>
          <a:bodyPr/>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比较">
    <p:spTree>
      <p:nvGrpSpPr>
        <p:cNvPr id="1" name=""/>
        <p:cNvGrpSpPr/>
        <p:nvPr/>
      </p:nvGrpSpPr>
      <p:grpSpPr>
        <a:xfrm>
          <a:off x="0" y="0"/>
          <a:ext cx="0" cy="0"/>
          <a:chOff x="0" y="0"/>
          <a:chExt cx="0" cy="0"/>
        </a:xfrm>
      </p:grpSpPr>
      <p:sp>
        <p:nvSpPr>
          <p:cNvPr id="2" name="PlaceHolder 1"/>
          <p:cNvSpPr>
            <a:spLocks noGrp="1"/>
          </p:cNvSpPr>
          <p:nvPr>
            <p:ph type="ftr" idx="16"/>
          </p:nvPr>
        </p:nvSpPr>
        <p:spPr/>
        <p:txBody>
          <a:bodyPr/>
          <a:p>
            <a:r>
              <a:t>Footer</a:t>
            </a:r>
          </a:p>
        </p:txBody>
      </p:sp>
      <p:sp>
        <p:nvSpPr>
          <p:cNvPr id="3" name="PlaceHolder 2"/>
          <p:cNvSpPr>
            <a:spLocks noGrp="1"/>
          </p:cNvSpPr>
          <p:nvPr>
            <p:ph type="sldNum" idx="17"/>
          </p:nvPr>
        </p:nvSpPr>
        <p:spPr/>
        <p:txBody>
          <a:bodyPr/>
          <a:p>
            <a:fld id="{8255607D-3C7B-46A4-80E4-C84977442384}" type="slidenum">
              <a:rPr/>
            </a:fld>
            <a:endParaRPr/>
          </a:p>
        </p:txBody>
      </p:sp>
      <p:sp>
        <p:nvSpPr>
          <p:cNvPr id="4" name="PlaceHolder 3"/>
          <p:cNvSpPr>
            <a:spLocks noGrp="1"/>
          </p:cNvSpPr>
          <p:nvPr>
            <p:ph type="dt" idx="18"/>
          </p:nvPr>
        </p:nvSpPr>
        <p:spPr/>
        <p:txBody>
          <a:bodyPr/>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7"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lgn="ctr">
              <a:buNone/>
            </a:pPr>
            <a:endParaRPr lang="en-US" sz="4400" b="0" strike="noStrike" spc="-1">
              <a:solidFill>
                <a:srgbClr val="000000"/>
              </a:solidFill>
              <a:latin typeface="Arial" panose="020B0604020202020204"/>
            </a:endParaRPr>
          </a:p>
        </p:txBody>
      </p:sp>
      <p:sp>
        <p:nvSpPr>
          <p:cNvPr id="3" name="PlaceHolder 2"/>
          <p:cNvSpPr>
            <a:spLocks noGrp="1"/>
          </p:cNvSpPr>
          <p:nvPr>
            <p:ph type="ftr" idx="19"/>
          </p:nvPr>
        </p:nvSpPr>
        <p:spPr/>
        <p:txBody>
          <a:bodyPr/>
          <a:p>
            <a:r>
              <a:t>Footer</a:t>
            </a:r>
          </a:p>
        </p:txBody>
      </p:sp>
      <p:sp>
        <p:nvSpPr>
          <p:cNvPr id="4" name="PlaceHolder 3"/>
          <p:cNvSpPr>
            <a:spLocks noGrp="1"/>
          </p:cNvSpPr>
          <p:nvPr>
            <p:ph type="sldNum" idx="20"/>
          </p:nvPr>
        </p:nvSpPr>
        <p:spPr/>
        <p:txBody>
          <a:bodyPr/>
          <a:p>
            <a:fld id="{A49DF92D-6B32-43C8-9149-F83818AB9D2C}" type="slidenum">
              <a:rPr/>
            </a:fld>
            <a:endParaRPr/>
          </a:p>
        </p:txBody>
      </p:sp>
      <p:sp>
        <p:nvSpPr>
          <p:cNvPr id="5" name="PlaceHolder 4"/>
          <p:cNvSpPr>
            <a:spLocks noGrp="1"/>
          </p:cNvSpPr>
          <p:nvPr>
            <p:ph type="dt" idx="21"/>
          </p:nvPr>
        </p:nvSpPr>
        <p:spPr/>
        <p:txBody>
          <a:bodyPr/>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PlaceHolder 1"/>
          <p:cNvSpPr>
            <a:spLocks noGrp="1"/>
          </p:cNvSpPr>
          <p:nvPr>
            <p:ph type="ftr" idx="22"/>
          </p:nvPr>
        </p:nvSpPr>
        <p:spPr/>
        <p:txBody>
          <a:bodyPr/>
          <a:p>
            <a:r>
              <a:t>Footer</a:t>
            </a:r>
          </a:p>
        </p:txBody>
      </p:sp>
      <p:sp>
        <p:nvSpPr>
          <p:cNvPr id="3" name="PlaceHolder 2"/>
          <p:cNvSpPr>
            <a:spLocks noGrp="1"/>
          </p:cNvSpPr>
          <p:nvPr>
            <p:ph type="sldNum" idx="23"/>
          </p:nvPr>
        </p:nvSpPr>
        <p:spPr/>
        <p:txBody>
          <a:bodyPr/>
          <a:p>
            <a:fld id="{55C14329-2C57-41FB-8926-DBF74968018F}" type="slidenum">
              <a:rPr/>
            </a:fld>
            <a:endParaRPr/>
          </a:p>
        </p:txBody>
      </p:sp>
      <p:sp>
        <p:nvSpPr>
          <p:cNvPr id="4" name="PlaceHolder 3"/>
          <p:cNvSpPr>
            <a:spLocks noGrp="1"/>
          </p:cNvSpPr>
          <p:nvPr>
            <p:ph type="dt" idx="24"/>
          </p:nvPr>
        </p:nvSpPr>
        <p:spPr/>
        <p:txBody>
          <a:bodyPr/>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图片与标题">
    <p:spTree>
      <p:nvGrpSpPr>
        <p:cNvPr id="1" name=""/>
        <p:cNvGrpSpPr/>
        <p:nvPr/>
      </p:nvGrpSpPr>
      <p:grpSpPr>
        <a:xfrm>
          <a:off x="0" y="0"/>
          <a:ext cx="0" cy="0"/>
          <a:chOff x="0" y="0"/>
          <a:chExt cx="0" cy="0"/>
        </a:xfrm>
      </p:grpSpPr>
      <p:sp>
        <p:nvSpPr>
          <p:cNvPr id="2" name="PlaceHolder 1"/>
          <p:cNvSpPr>
            <a:spLocks noGrp="1"/>
          </p:cNvSpPr>
          <p:nvPr>
            <p:ph type="ftr" idx="25"/>
          </p:nvPr>
        </p:nvSpPr>
        <p:spPr/>
        <p:txBody>
          <a:bodyPr/>
          <a:p>
            <a:r>
              <a:t>Footer</a:t>
            </a:r>
          </a:p>
        </p:txBody>
      </p:sp>
      <p:sp>
        <p:nvSpPr>
          <p:cNvPr id="3" name="PlaceHolder 2"/>
          <p:cNvSpPr>
            <a:spLocks noGrp="1"/>
          </p:cNvSpPr>
          <p:nvPr>
            <p:ph type="sldNum" idx="26"/>
          </p:nvPr>
        </p:nvSpPr>
        <p:spPr/>
        <p:txBody>
          <a:bodyPr/>
          <a:p>
            <a:fld id="{972D5D69-EA6F-403A-9FAB-8EAA6A7357A7}" type="slidenum">
              <a:rPr/>
            </a:fld>
            <a:endParaRPr/>
          </a:p>
        </p:txBody>
      </p:sp>
      <p:sp>
        <p:nvSpPr>
          <p:cNvPr id="4" name="PlaceHolder 3"/>
          <p:cNvSpPr>
            <a:spLocks noGrp="1"/>
          </p:cNvSpPr>
          <p:nvPr>
            <p:ph type="dt" idx="27"/>
          </p:nvPr>
        </p:nvSpPr>
        <p:spPr/>
        <p:txBody>
          <a:bodyPr/>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image" Target="../media/image1.jpeg"/><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image" Target="../media/image1.jpeg"/><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image" Target="../media/image1.jpeg"/><Relationship Id="rId1" Type="http://schemas.openxmlformats.org/officeDocument/2006/relationships/slideLayout" Target="../slideLayouts/slideLayout1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1.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image" Target="../media/image1.jpe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1.jpeg"/><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image" Target="../media/image1.jpeg"/><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image" Target="../media/image1.jpeg"/><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image" Target="../media/image1.jpeg"/><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image" Target="../media/image1.jpeg"/><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image" Target="../media/image1.jpeg"/><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单击以编辑</a:t>
            </a:r>
            <a:r>
              <a:rPr lang="zh-CN" sz="1800" b="0" strike="noStrike" spc="-1">
                <a:solidFill>
                  <a:srgbClr val="000000"/>
                </a:solidFill>
                <a:latin typeface="Arial" panose="020B0604020202020204"/>
              </a:rPr>
              <a:t>标题文本格</a:t>
            </a:r>
            <a:r>
              <a:rPr lang="zh-CN" sz="1800" b="0" strike="noStrike" spc="-1">
                <a:solidFill>
                  <a:srgbClr val="000000"/>
                </a:solidFill>
                <a:latin typeface="Arial" panose="020B0604020202020204"/>
              </a:rPr>
              <a:t>式</a:t>
            </a:r>
            <a:endParaRPr lang="en-US" sz="1800" b="0" strike="noStrike" spc="-1">
              <a:solidFill>
                <a:srgbClr val="000000"/>
              </a:solidFill>
              <a:latin typeface="Arial" panose="020B0604020202020204"/>
            </a:endParaRPr>
          </a:p>
        </p:txBody>
      </p:sp>
      <p:sp>
        <p:nvSpPr>
          <p:cNvPr id="2" name="PlaceHolder 2"/>
          <p:cNvSpPr>
            <a:spLocks noGrp="1"/>
          </p:cNvSpPr>
          <p:nvPr>
            <p:ph type="ftr" idx="1"/>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3" name="PlaceHolder 3"/>
          <p:cNvSpPr>
            <a:spLocks noGrp="1"/>
          </p:cNvSpPr>
          <p:nvPr>
            <p:ph type="sldNum" idx="2"/>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5A8E7383-5753-4DCB-9F79-C81922212688}"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4" name="PlaceHolder 4"/>
          <p:cNvSpPr>
            <a:spLocks noGrp="1"/>
          </p:cNvSpPr>
          <p:nvPr>
            <p:ph type="dt" idx="3"/>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
        <p:nvSpPr>
          <p:cNvPr id="5"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3200" b="0" strike="noStrike" spc="-1">
                <a:solidFill>
                  <a:srgbClr val="000000"/>
                </a:solidFill>
                <a:latin typeface="Arial" panose="020B0604020202020204"/>
              </a:rPr>
              <a:t>点击以编辑提纲文本格式</a:t>
            </a:r>
            <a:endParaRPr lang="en-US" sz="32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2800" b="0" strike="noStrike" spc="-1">
                <a:solidFill>
                  <a:srgbClr val="000000"/>
                </a:solidFill>
                <a:latin typeface="Arial" panose="020B0604020202020204"/>
              </a:rPr>
              <a:t>第二提纲级别</a:t>
            </a:r>
            <a:endParaRPr lang="en-US" sz="2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2400" b="0" strike="noStrike" spc="-1">
                <a:solidFill>
                  <a:srgbClr val="000000"/>
                </a:solidFill>
                <a:latin typeface="Arial" panose="020B0604020202020204"/>
              </a:rPr>
              <a:t>第三提纲级别</a:t>
            </a:r>
            <a:endParaRPr lang="en-US" sz="24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2000" b="0" strike="noStrike" spc="-1">
                <a:solidFill>
                  <a:srgbClr val="000000"/>
                </a:solidFill>
                <a:latin typeface="Arial" panose="020B0604020202020204"/>
              </a:rPr>
              <a:t>第四提纲级别</a:t>
            </a:r>
            <a:endParaRPr lang="en-US" sz="20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第五提纲级别</a:t>
            </a:r>
            <a:endParaRPr lang="en-US" sz="20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第六提纲级别</a:t>
            </a:r>
            <a:endParaRPr lang="en-US" sz="20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第七提纲级别</a:t>
            </a:r>
            <a:endParaRPr lang="en-US" sz="2000" b="0" strike="noStrike" spc="-1">
              <a:solidFill>
                <a:srgbClr val="000000"/>
              </a:solidFill>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p:bodyStyle/>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4" name="PlaceHolder 1"/>
          <p:cNvSpPr>
            <a:spLocks noGrp="1"/>
          </p:cNvSpPr>
          <p:nvPr>
            <p:ph type="ftr" idx="28"/>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45" name="PlaceHolder 2"/>
          <p:cNvSpPr>
            <a:spLocks noGrp="1"/>
          </p:cNvSpPr>
          <p:nvPr>
            <p:ph type="sldNum" idx="29"/>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88630682-CE00-4E96-8184-E4F07D25C4AC}"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46" name="PlaceHolder 3"/>
          <p:cNvSpPr>
            <a:spLocks noGrp="1"/>
          </p:cNvSpPr>
          <p:nvPr>
            <p:ph type="dt" idx="30"/>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67" r:id="rId1"/>
  </p:sldLayoutIdLst>
  <p:txStyles>
    <p:titleStyle/>
    <p:bodyStyle/>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7"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单击以编辑标题文本格式</a:t>
            </a:r>
            <a:endParaRPr lang="en-US" sz="1800" b="0" strike="noStrike" spc="-1">
              <a:solidFill>
                <a:srgbClr val="000000"/>
              </a:solidFill>
              <a:latin typeface="Arial" panose="020B0604020202020204"/>
            </a:endParaRPr>
          </a:p>
        </p:txBody>
      </p:sp>
      <p:sp>
        <p:nvSpPr>
          <p:cNvPr id="48" name="PlaceHolder 2"/>
          <p:cNvSpPr>
            <a:spLocks noGrp="1"/>
          </p:cNvSpPr>
          <p:nvPr>
            <p:ph type="ftr" idx="31"/>
          </p:nvPr>
        </p:nvSpPr>
        <p:spPr>
          <a:xfrm>
            <a:off x="4038480" y="6356520"/>
            <a:ext cx="411372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49" name="PlaceHolder 3"/>
          <p:cNvSpPr>
            <a:spLocks noGrp="1"/>
          </p:cNvSpPr>
          <p:nvPr>
            <p:ph type="sldNum" idx="32"/>
          </p:nvPr>
        </p:nvSpPr>
        <p:spPr>
          <a:xfrm>
            <a:off x="8610480" y="6356520"/>
            <a:ext cx="2742120" cy="36396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28508F7D-18B9-4D4A-A437-A867B514E515}"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50" name="PlaceHolder 4"/>
          <p:cNvSpPr>
            <a:spLocks noGrp="1"/>
          </p:cNvSpPr>
          <p:nvPr>
            <p:ph type="dt" idx="33"/>
          </p:nvPr>
        </p:nvSpPr>
        <p:spPr>
          <a:xfrm>
            <a:off x="838080" y="6356520"/>
            <a:ext cx="2742120" cy="36396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
        <p:nvSpPr>
          <p:cNvPr id="51"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3200" b="0" strike="noStrike" spc="-1">
                <a:solidFill>
                  <a:srgbClr val="000000"/>
                </a:solidFill>
                <a:latin typeface="Arial" panose="020B0604020202020204"/>
              </a:rPr>
              <a:t>点击以编辑提纲文本格式</a:t>
            </a:r>
            <a:endParaRPr lang="en-US" sz="32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2800" b="0" strike="noStrike" spc="-1">
                <a:solidFill>
                  <a:srgbClr val="000000"/>
                </a:solidFill>
                <a:latin typeface="Arial" panose="020B0604020202020204"/>
              </a:rPr>
              <a:t>第二提纲级别</a:t>
            </a:r>
            <a:endParaRPr lang="en-US" sz="2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2400" b="0" strike="noStrike" spc="-1">
                <a:solidFill>
                  <a:srgbClr val="000000"/>
                </a:solidFill>
                <a:latin typeface="Arial" panose="020B0604020202020204"/>
              </a:rPr>
              <a:t>第三提纲级别</a:t>
            </a:r>
            <a:endParaRPr lang="en-US" sz="24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2000" b="0" strike="noStrike" spc="-1">
                <a:solidFill>
                  <a:srgbClr val="000000"/>
                </a:solidFill>
                <a:latin typeface="Arial" panose="020B0604020202020204"/>
              </a:rPr>
              <a:t>第四提纲级别</a:t>
            </a:r>
            <a:endParaRPr lang="en-US" sz="20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第五提纲级别</a:t>
            </a:r>
            <a:endParaRPr lang="en-US" sz="20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第六提纲级别</a:t>
            </a:r>
            <a:endParaRPr lang="en-US" sz="20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2000" b="0" strike="noStrike" spc="-1">
                <a:solidFill>
                  <a:srgbClr val="000000"/>
                </a:solidFill>
                <a:latin typeface="Arial" panose="020B0604020202020204"/>
              </a:rPr>
              <a:t>第七提纲级别</a:t>
            </a:r>
            <a:endParaRPr lang="en-US" sz="2000" b="0" strike="noStrike" spc="-1">
              <a:solidFill>
                <a:srgbClr val="000000"/>
              </a:solidFill>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69" r:id="rId1"/>
  </p:sldLayoutIdLst>
  <p:txStyles>
    <p:titleStyle/>
    <p:bodyStyle/>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单击以编辑标题文本格式</a:t>
            </a:r>
            <a:endParaRPr lang="en-US" sz="1800" b="0" strike="noStrike" spc="-1">
              <a:solidFill>
                <a:srgbClr val="000000"/>
              </a:solidFill>
              <a:latin typeface="Arial" panose="020B0604020202020204"/>
            </a:endParaRPr>
          </a:p>
        </p:txBody>
      </p:sp>
      <p:sp>
        <p:nvSpPr>
          <p:cNvPr id="55" name="PlaceHolder 2"/>
          <p:cNvSpPr>
            <a:spLocks noGrp="1"/>
          </p:cNvSpPr>
          <p:nvPr>
            <p:ph type="body"/>
          </p:nvPr>
        </p:nvSpPr>
        <p:spPr>
          <a:xfrm>
            <a:off x="609480" y="1604520"/>
            <a:ext cx="10972080" cy="397692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点击以编辑提纲文本格式</a:t>
            </a:r>
            <a:endParaRPr lang="en-US" sz="18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第二提纲级别</a:t>
            </a:r>
            <a:endParaRPr lang="en-US" sz="1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第三提纲级别</a:t>
            </a:r>
            <a:endParaRPr lang="en-US" sz="18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第四提纲级别</a:t>
            </a:r>
            <a:endParaRPr lang="en-US" sz="18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第五提纲级别</a:t>
            </a:r>
            <a:endParaRPr lang="en-US" sz="18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第六提纲级别</a:t>
            </a:r>
            <a:endParaRPr lang="en-US" sz="18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第七提纲级别</a:t>
            </a:r>
            <a:endParaRPr lang="en-US" sz="1800" b="0" strike="noStrike" spc="-1">
              <a:solidFill>
                <a:srgbClr val="000000"/>
              </a:solidFill>
              <a:latin typeface="Arial" panose="020B0604020202020204"/>
            </a:endParaRPr>
          </a:p>
        </p:txBody>
      </p:sp>
      <p:sp>
        <p:nvSpPr>
          <p:cNvPr id="56" name="PlaceHolder 3"/>
          <p:cNvSpPr>
            <a:spLocks noGrp="1"/>
          </p:cNvSpPr>
          <p:nvPr>
            <p:ph type="ftr" idx="34"/>
          </p:nvPr>
        </p:nvSpPr>
        <p:spPr>
          <a:xfrm>
            <a:off x="4038480" y="6356520"/>
            <a:ext cx="4113720" cy="36396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57" name="PlaceHolder 4"/>
          <p:cNvSpPr>
            <a:spLocks noGrp="1"/>
          </p:cNvSpPr>
          <p:nvPr>
            <p:ph type="sldNum" idx="35"/>
          </p:nvPr>
        </p:nvSpPr>
        <p:spPr>
          <a:xfrm>
            <a:off x="8610480" y="6356520"/>
            <a:ext cx="2742120" cy="36396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216F91A6-03CB-43B4-A0FB-40B384653123}"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58" name="PlaceHolder 5"/>
          <p:cNvSpPr>
            <a:spLocks noGrp="1"/>
          </p:cNvSpPr>
          <p:nvPr>
            <p:ph type="dt" idx="36"/>
          </p:nvPr>
        </p:nvSpPr>
        <p:spPr>
          <a:xfrm>
            <a:off x="838080" y="6356520"/>
            <a:ext cx="2742120" cy="36396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71" r:id="rId1"/>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PlaceHolder 1"/>
          <p:cNvSpPr>
            <a:spLocks noGrp="1"/>
          </p:cNvSpPr>
          <p:nvPr>
            <p:ph type="ftr" idx="4"/>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8" name="PlaceHolder 2"/>
          <p:cNvSpPr>
            <a:spLocks noGrp="1"/>
          </p:cNvSpPr>
          <p:nvPr>
            <p:ph type="sldNum" idx="5"/>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0C22C7F5-FC6E-48CC-AA68-AE5C52ECAAD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9" name="PlaceHolder 3"/>
          <p:cNvSpPr>
            <a:spLocks noGrp="1"/>
          </p:cNvSpPr>
          <p:nvPr>
            <p:ph type="dt" idx="6"/>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单击以编辑标题文本格式</a:t>
            </a:r>
            <a:endParaRPr lang="en-US" sz="1800" b="0" strike="noStrike" spc="-1">
              <a:solidFill>
                <a:srgbClr val="000000"/>
              </a:solidFill>
              <a:latin typeface="Arial" panose="020B0604020202020204"/>
            </a:endParaRPr>
          </a:p>
        </p:txBody>
      </p:sp>
      <p:sp>
        <p:nvSpPr>
          <p:cNvPr id="11" name="PlaceHolder 2"/>
          <p:cNvSpPr>
            <a:spLocks noGrp="1"/>
          </p:cNvSpPr>
          <p:nvPr>
            <p:ph type="body"/>
          </p:nvPr>
        </p:nvSpPr>
        <p:spPr>
          <a:xfrm>
            <a:off x="609480" y="1604520"/>
            <a:ext cx="10972080" cy="397692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点击以编辑提纲文本格式</a:t>
            </a:r>
            <a:endParaRPr lang="en-US" sz="18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第二提纲级别</a:t>
            </a:r>
            <a:endParaRPr lang="en-US" sz="1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第三提纲级别</a:t>
            </a:r>
            <a:endParaRPr lang="en-US" sz="18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第四提纲级别</a:t>
            </a:r>
            <a:endParaRPr lang="en-US" sz="18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第五提纲级别</a:t>
            </a:r>
            <a:endParaRPr lang="en-US" sz="18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第六提纲级别</a:t>
            </a:r>
            <a:endParaRPr lang="en-US" sz="18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第七提纲级别</a:t>
            </a:r>
            <a:endParaRPr lang="en-US" sz="1800" b="0" strike="noStrike" spc="-1">
              <a:solidFill>
                <a:srgbClr val="000000"/>
              </a:solidFill>
              <a:latin typeface="Arial" panose="020B0604020202020204"/>
            </a:endParaRPr>
          </a:p>
        </p:txBody>
      </p:sp>
      <p:sp>
        <p:nvSpPr>
          <p:cNvPr id="12" name="PlaceHolder 3"/>
          <p:cNvSpPr>
            <a:spLocks noGrp="1"/>
          </p:cNvSpPr>
          <p:nvPr>
            <p:ph type="ftr" idx="7"/>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13" name="PlaceHolder 4"/>
          <p:cNvSpPr>
            <a:spLocks noGrp="1"/>
          </p:cNvSpPr>
          <p:nvPr>
            <p:ph type="sldNum" idx="8"/>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2A8F5062-7DEE-46BD-AB40-17C1391AE70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14" name="PlaceHolder 5"/>
          <p:cNvSpPr>
            <a:spLocks noGrp="1"/>
          </p:cNvSpPr>
          <p:nvPr>
            <p:ph type="dt" idx="9"/>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7" name="PlaceHolder 1"/>
          <p:cNvSpPr>
            <a:spLocks noGrp="1"/>
          </p:cNvSpPr>
          <p:nvPr>
            <p:ph type="ftr" idx="10"/>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18" name="PlaceHolder 2"/>
          <p:cNvSpPr>
            <a:spLocks noGrp="1"/>
          </p:cNvSpPr>
          <p:nvPr>
            <p:ph type="sldNum" idx="11"/>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20668257-0BF1-4015-A5E5-1D174E4046ED}"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19" name="PlaceHolder 3"/>
          <p:cNvSpPr>
            <a:spLocks noGrp="1"/>
          </p:cNvSpPr>
          <p:nvPr>
            <p:ph type="dt" idx="12"/>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55" r:id="rId1"/>
  </p:sldLayoutIdLst>
  <p:txStyles>
    <p:titleStyle/>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a:t>
            </a:r>
            <a:r>
              <a:rPr lang="zh-CN" sz="1800" b="0" strike="noStrike" spc="-1">
                <a:solidFill>
                  <a:srgbClr val="000000"/>
                </a:solidFill>
                <a:latin typeface="Arial" panose="020B0604020202020204"/>
              </a:rPr>
              <a:t>编辑标</a:t>
            </a:r>
            <a:r>
              <a:rPr lang="zh-CN" sz="1800" b="0" strike="noStrike" spc="-1">
                <a:solidFill>
                  <a:srgbClr val="000000"/>
                </a:solidFill>
                <a:latin typeface="Arial" panose="020B0604020202020204"/>
              </a:rPr>
              <a:t>题文本</a:t>
            </a:r>
            <a:r>
              <a:rPr lang="zh-CN" sz="1800" b="0" strike="noStrike" spc="-1">
                <a:solidFill>
                  <a:srgbClr val="000000"/>
                </a:solidFill>
                <a:latin typeface="Arial" panose="020B0604020202020204"/>
              </a:rPr>
              <a:t>格式</a:t>
            </a:r>
            <a:endParaRPr lang="en-US" sz="1800" b="0" strike="noStrike" spc="-1">
              <a:solidFill>
                <a:srgbClr val="000000"/>
              </a:solidFill>
              <a:latin typeface="Arial" panose="020B0604020202020204"/>
            </a:endParaRPr>
          </a:p>
        </p:txBody>
      </p:sp>
      <p:sp>
        <p:nvSpPr>
          <p:cNvPr id="21" name="PlaceHolder 2"/>
          <p:cNvSpPr>
            <a:spLocks noGrp="1"/>
          </p:cNvSpPr>
          <p:nvPr>
            <p:ph type="body"/>
          </p:nvPr>
        </p:nvSpPr>
        <p:spPr>
          <a:xfrm>
            <a:off x="609480" y="1604520"/>
            <a:ext cx="5353920" cy="397692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点击以编辑提纲文本格式</a:t>
            </a:r>
            <a:endParaRPr lang="en-US" sz="18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第二提纲级别</a:t>
            </a:r>
            <a:endParaRPr lang="en-US" sz="1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第三提纲级别</a:t>
            </a:r>
            <a:endParaRPr lang="en-US" sz="18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第四提纲级别</a:t>
            </a:r>
            <a:endParaRPr lang="en-US" sz="18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第五提纲级别</a:t>
            </a:r>
            <a:endParaRPr lang="en-US" sz="18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第六提纲级别</a:t>
            </a:r>
            <a:endParaRPr lang="en-US" sz="18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第七提纲级别</a:t>
            </a:r>
            <a:endParaRPr lang="en-US" sz="1800" b="0" strike="noStrike" spc="-1">
              <a:solidFill>
                <a:srgbClr val="000000"/>
              </a:solidFill>
              <a:latin typeface="Arial" panose="020B0604020202020204"/>
            </a:endParaRPr>
          </a:p>
        </p:txBody>
      </p:sp>
      <p:sp>
        <p:nvSpPr>
          <p:cNvPr id="22" name="PlaceHolder 3"/>
          <p:cNvSpPr>
            <a:spLocks noGrp="1"/>
          </p:cNvSpPr>
          <p:nvPr>
            <p:ph type="body"/>
          </p:nvPr>
        </p:nvSpPr>
        <p:spPr>
          <a:xfrm>
            <a:off x="6231960" y="1604520"/>
            <a:ext cx="5353920" cy="3976920"/>
          </a:xfrm>
          <a:prstGeom prst="rect">
            <a:avLst/>
          </a:prstGeom>
          <a:noFill/>
          <a:ln w="0">
            <a:noFill/>
          </a:ln>
        </p:spPr>
        <p:txBody>
          <a:bodyPr lIns="0" tIns="0" rIns="0" bIns="0" anchor="t">
            <a:normAutofit/>
          </a:bodyPr>
          <a:p>
            <a:pPr marL="431800" indent="-323850">
              <a:spcBef>
                <a:spcPts val="141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点击以编辑提纲文本格式</a:t>
            </a:r>
            <a:endParaRPr lang="en-US" sz="1800" b="0" strike="noStrike" spc="-1">
              <a:solidFill>
                <a:srgbClr val="000000"/>
              </a:solidFill>
              <a:latin typeface="Arial" panose="020B0604020202020204"/>
            </a:endParaRPr>
          </a:p>
          <a:p>
            <a:pPr marL="864235" lvl="1" indent="-323850">
              <a:spcBef>
                <a:spcPts val="113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第二提纲级别</a:t>
            </a:r>
            <a:endParaRPr lang="en-US" sz="1800" b="0" strike="noStrike" spc="-1">
              <a:solidFill>
                <a:srgbClr val="000000"/>
              </a:solidFill>
              <a:latin typeface="Arial" panose="020B0604020202020204"/>
            </a:endParaRPr>
          </a:p>
          <a:p>
            <a:pPr marL="1296035" lvl="2" indent="-288290">
              <a:spcBef>
                <a:spcPts val="850"/>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第三提纲级别</a:t>
            </a:r>
            <a:endParaRPr lang="en-US" sz="1800" b="0" strike="noStrike" spc="-1">
              <a:solidFill>
                <a:srgbClr val="000000"/>
              </a:solidFill>
              <a:latin typeface="Arial" panose="020B0604020202020204"/>
            </a:endParaRPr>
          </a:p>
          <a:p>
            <a:pPr marL="1727835" lvl="3" indent="-215900">
              <a:spcBef>
                <a:spcPts val="565"/>
              </a:spcBef>
              <a:buClr>
                <a:srgbClr val="000000"/>
              </a:buClr>
              <a:buSzPct val="75000"/>
              <a:buFont typeface="Symbol" panose="05050102010706020507" charset="2"/>
              <a:buChar char=""/>
            </a:pPr>
            <a:r>
              <a:rPr lang="zh-CN" sz="1800" b="0" strike="noStrike" spc="-1">
                <a:solidFill>
                  <a:srgbClr val="000000"/>
                </a:solidFill>
                <a:latin typeface="Arial" panose="020B0604020202020204"/>
              </a:rPr>
              <a:t>第四提纲级别</a:t>
            </a:r>
            <a:endParaRPr lang="en-US" sz="1800" b="0" strike="noStrike" spc="-1">
              <a:solidFill>
                <a:srgbClr val="000000"/>
              </a:solidFill>
              <a:latin typeface="Arial" panose="020B0604020202020204"/>
            </a:endParaRPr>
          </a:p>
          <a:p>
            <a:pPr marL="2160270" lvl="4"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第五提纲级别</a:t>
            </a:r>
            <a:endParaRPr lang="en-US" sz="1800" b="0" strike="noStrike" spc="-1">
              <a:solidFill>
                <a:srgbClr val="000000"/>
              </a:solidFill>
              <a:latin typeface="Arial" panose="020B0604020202020204"/>
            </a:endParaRPr>
          </a:p>
          <a:p>
            <a:pPr marL="2592070" lvl="5"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第六提纲级别</a:t>
            </a:r>
            <a:endParaRPr lang="en-US" sz="1800" b="0" strike="noStrike" spc="-1">
              <a:solidFill>
                <a:srgbClr val="000000"/>
              </a:solidFill>
              <a:latin typeface="Arial" panose="020B0604020202020204"/>
            </a:endParaRPr>
          </a:p>
          <a:p>
            <a:pPr marL="3023870" lvl="6" indent="-215900">
              <a:spcBef>
                <a:spcPts val="285"/>
              </a:spcBef>
              <a:buClr>
                <a:srgbClr val="000000"/>
              </a:buClr>
              <a:buSzPct val="45000"/>
              <a:buFont typeface="Wingdings" panose="05000000000000000000" pitchFamily="2" charset="2"/>
              <a:buChar char=""/>
            </a:pPr>
            <a:r>
              <a:rPr lang="zh-CN" sz="1800" b="0" strike="noStrike" spc="-1">
                <a:solidFill>
                  <a:srgbClr val="000000"/>
                </a:solidFill>
                <a:latin typeface="Arial" panose="020B0604020202020204"/>
              </a:rPr>
              <a:t>第七提纲级别</a:t>
            </a:r>
            <a:endParaRPr lang="en-US" sz="1800" b="0" strike="noStrike" spc="-1">
              <a:solidFill>
                <a:srgbClr val="000000"/>
              </a:solidFill>
              <a:latin typeface="Arial" panose="020B0604020202020204"/>
            </a:endParaRPr>
          </a:p>
        </p:txBody>
      </p:sp>
      <p:sp>
        <p:nvSpPr>
          <p:cNvPr id="23" name="PlaceHolder 4"/>
          <p:cNvSpPr>
            <a:spLocks noGrp="1"/>
          </p:cNvSpPr>
          <p:nvPr>
            <p:ph type="ftr" idx="13"/>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24" name="PlaceHolder 5"/>
          <p:cNvSpPr>
            <a:spLocks noGrp="1"/>
          </p:cNvSpPr>
          <p:nvPr>
            <p:ph type="sldNum" idx="14"/>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7D4B7B83-AB58-4436-86BF-3379FCC11AE6}"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25" name="PlaceHolder 6"/>
          <p:cNvSpPr>
            <a:spLocks noGrp="1"/>
          </p:cNvSpPr>
          <p:nvPr>
            <p:ph type="dt" idx="15"/>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57" r:id="rId1"/>
  </p:sldLayoutIdLst>
  <p:txStyles>
    <p:titleStyle/>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9" name="矩形 10"/>
          <p:cNvSpPr/>
          <p:nvPr/>
        </p:nvSpPr>
        <p:spPr>
          <a:xfrm>
            <a:off x="8801640" y="6450120"/>
            <a:ext cx="773640" cy="2408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100" b="0" strike="noStrike" spc="-1">
                <a:solidFill>
                  <a:srgbClr val="FFFFFF"/>
                </a:solidFill>
                <a:latin typeface="Calibri" panose="020F0502020204030204"/>
              </a:rPr>
              <a:t>PPT</a:t>
            </a:r>
            <a:r>
              <a:rPr lang="zh-CN" sz="100" b="0" strike="noStrike" spc="-1">
                <a:solidFill>
                  <a:srgbClr val="FFFFFF"/>
                </a:solidFill>
                <a:latin typeface="Calibri" panose="020F0502020204030204"/>
              </a:rPr>
              <a:t>模板下载：</a:t>
            </a:r>
            <a:r>
              <a:rPr lang="en-US" sz="100" b="0" strike="noStrike" spc="-1">
                <a:solidFill>
                  <a:srgbClr val="FFFFFF"/>
                </a:solidFill>
                <a:latin typeface="Calibri" panose="020F0502020204030204"/>
              </a:rPr>
              <a:t>www.1ppt.com/moban/     </a:t>
            </a:r>
            <a:r>
              <a:rPr lang="zh-CN" sz="100" b="0" strike="noStrike" spc="-1">
                <a:solidFill>
                  <a:srgbClr val="FFFFFF"/>
                </a:solidFill>
                <a:latin typeface="Calibri" panose="020F0502020204030204"/>
              </a:rPr>
              <a:t>行业</a:t>
            </a:r>
            <a:r>
              <a:rPr lang="en-US" sz="100" b="0" strike="noStrike" spc="-1">
                <a:solidFill>
                  <a:srgbClr val="FFFFFF"/>
                </a:solidFill>
                <a:latin typeface="Calibri" panose="020F0502020204030204"/>
              </a:rPr>
              <a:t>PPT</a:t>
            </a:r>
            <a:r>
              <a:rPr lang="zh-CN" sz="100" b="0" strike="noStrike" spc="-1">
                <a:solidFill>
                  <a:srgbClr val="FFFFFF"/>
                </a:solidFill>
                <a:latin typeface="Calibri" panose="020F0502020204030204"/>
              </a:rPr>
              <a:t>模板：</a:t>
            </a:r>
            <a:r>
              <a:rPr lang="en-US" sz="100" b="0" strike="noStrike" spc="-1">
                <a:solidFill>
                  <a:srgbClr val="FFFFFF"/>
                </a:solidFill>
                <a:latin typeface="Calibri" panose="020F0502020204030204"/>
              </a:rPr>
              <a:t>www.1ppt.com/hangye/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节日</a:t>
            </a:r>
            <a:r>
              <a:rPr lang="en-US" sz="100" b="0" strike="noStrike" spc="-1">
                <a:solidFill>
                  <a:srgbClr val="FFFFFF"/>
                </a:solidFill>
                <a:latin typeface="Calibri" panose="020F0502020204030204"/>
              </a:rPr>
              <a:t>PPT</a:t>
            </a:r>
            <a:r>
              <a:rPr lang="zh-CN" sz="100" b="0" strike="noStrike" spc="-1">
                <a:solidFill>
                  <a:srgbClr val="FFFFFF"/>
                </a:solidFill>
                <a:latin typeface="Calibri" panose="020F0502020204030204"/>
              </a:rPr>
              <a:t>模板：</a:t>
            </a:r>
            <a:r>
              <a:rPr lang="en-US" sz="100" b="0" strike="noStrike" spc="-1">
                <a:solidFill>
                  <a:srgbClr val="FFFFFF"/>
                </a:solidFill>
                <a:latin typeface="Calibri" panose="020F0502020204030204"/>
              </a:rPr>
              <a:t>www.1ppt.com/jieri/           PPT</a:t>
            </a:r>
            <a:r>
              <a:rPr lang="zh-CN" sz="100" b="0" strike="noStrike" spc="-1">
                <a:solidFill>
                  <a:srgbClr val="FFFFFF"/>
                </a:solidFill>
                <a:latin typeface="Calibri" panose="020F0502020204030204"/>
              </a:rPr>
              <a:t>素材下载：</a:t>
            </a:r>
            <a:r>
              <a:rPr lang="en-US" sz="100" b="0" strike="noStrike" spc="-1">
                <a:solidFill>
                  <a:srgbClr val="FFFFFF"/>
                </a:solidFill>
                <a:latin typeface="Calibri" panose="020F0502020204030204"/>
              </a:rPr>
              <a:t>www.1ppt.com/sucai/</a:t>
            </a:r>
            <a:endParaRPr lang="en-US" sz="100" b="0" strike="noStrike" spc="-1">
              <a:solidFill>
                <a:srgbClr val="000000"/>
              </a:solidFill>
              <a:latin typeface="Arial" panose="020B0604020202020204"/>
            </a:endParaRPr>
          </a:p>
          <a:p>
            <a:pPr defTabSz="914400">
              <a:lnSpc>
                <a:spcPct val="100000"/>
              </a:lnSpc>
              <a:tabLst>
                <a:tab pos="0" algn="l"/>
              </a:tabLst>
            </a:pPr>
            <a:r>
              <a:rPr lang="en-US" sz="100" b="0" strike="noStrike" spc="-1">
                <a:solidFill>
                  <a:srgbClr val="FFFFFF"/>
                </a:solidFill>
                <a:latin typeface="Calibri" panose="020F0502020204030204"/>
              </a:rPr>
              <a:t>PPT</a:t>
            </a:r>
            <a:r>
              <a:rPr lang="zh-CN" sz="100" b="0" strike="noStrike" spc="-1">
                <a:solidFill>
                  <a:srgbClr val="FFFFFF"/>
                </a:solidFill>
                <a:latin typeface="Calibri" panose="020F0502020204030204"/>
              </a:rPr>
              <a:t>背景图片：</a:t>
            </a:r>
            <a:r>
              <a:rPr lang="en-US" sz="100" b="0" strike="noStrike" spc="-1">
                <a:solidFill>
                  <a:srgbClr val="FFFFFF"/>
                </a:solidFill>
                <a:latin typeface="Calibri" panose="020F0502020204030204"/>
              </a:rPr>
              <a:t>www.1ppt.com/beijing/      PPT</a:t>
            </a:r>
            <a:r>
              <a:rPr lang="zh-CN" sz="100" b="0" strike="noStrike" spc="-1">
                <a:solidFill>
                  <a:srgbClr val="FFFFFF"/>
                </a:solidFill>
                <a:latin typeface="Calibri" panose="020F0502020204030204"/>
              </a:rPr>
              <a:t>图表下载：</a:t>
            </a:r>
            <a:r>
              <a:rPr lang="en-US" sz="100" b="0" strike="noStrike" spc="-1">
                <a:solidFill>
                  <a:srgbClr val="FFFFFF"/>
                </a:solidFill>
                <a:latin typeface="Calibri" panose="020F0502020204030204"/>
              </a:rPr>
              <a:t>www.1ppt.com/tubiao/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优秀</a:t>
            </a:r>
            <a:r>
              <a:rPr lang="en-US" sz="100" b="0" strike="noStrike" spc="-1">
                <a:solidFill>
                  <a:srgbClr val="FFFFFF"/>
                </a:solidFill>
                <a:latin typeface="Calibri" panose="020F0502020204030204"/>
              </a:rPr>
              <a:t>PPT</a:t>
            </a:r>
            <a:r>
              <a:rPr lang="zh-CN" sz="100" b="0" strike="noStrike" spc="-1">
                <a:solidFill>
                  <a:srgbClr val="FFFFFF"/>
                </a:solidFill>
                <a:latin typeface="Calibri" panose="020F0502020204030204"/>
              </a:rPr>
              <a:t>下载：</a:t>
            </a:r>
            <a:r>
              <a:rPr lang="en-US" sz="100" b="0" strike="noStrike" spc="-1">
                <a:solidFill>
                  <a:srgbClr val="FFFFFF"/>
                </a:solidFill>
                <a:latin typeface="Calibri" panose="020F0502020204030204"/>
              </a:rPr>
              <a:t>www.1ppt.com/xiazai/        PPT</a:t>
            </a:r>
            <a:r>
              <a:rPr lang="zh-CN" sz="100" b="0" strike="noStrike" spc="-1">
                <a:solidFill>
                  <a:srgbClr val="FFFFFF"/>
                </a:solidFill>
                <a:latin typeface="Calibri" panose="020F0502020204030204"/>
              </a:rPr>
              <a:t>教程： </a:t>
            </a:r>
            <a:r>
              <a:rPr lang="en-US" sz="100" b="0" strike="noStrike" spc="-1">
                <a:solidFill>
                  <a:srgbClr val="FFFFFF"/>
                </a:solidFill>
                <a:latin typeface="Calibri" panose="020F0502020204030204"/>
              </a:rPr>
              <a:t>www.1ppt.com/powerpoint/      </a:t>
            </a:r>
            <a:endParaRPr lang="en-US" sz="100" b="0" strike="noStrike" spc="-1">
              <a:solidFill>
                <a:srgbClr val="000000"/>
              </a:solidFill>
              <a:latin typeface="Arial" panose="020B0604020202020204"/>
            </a:endParaRPr>
          </a:p>
          <a:p>
            <a:pPr defTabSz="914400">
              <a:lnSpc>
                <a:spcPct val="100000"/>
              </a:lnSpc>
              <a:tabLst>
                <a:tab pos="0" algn="l"/>
              </a:tabLst>
            </a:pPr>
            <a:r>
              <a:rPr lang="en-US" sz="100" b="0" strike="noStrike" spc="-1">
                <a:solidFill>
                  <a:srgbClr val="FFFFFF"/>
                </a:solidFill>
                <a:latin typeface="Calibri" panose="020F0502020204030204"/>
              </a:rPr>
              <a:t>Word</a:t>
            </a:r>
            <a:r>
              <a:rPr lang="zh-CN" sz="100" b="0" strike="noStrike" spc="-1">
                <a:solidFill>
                  <a:srgbClr val="FFFFFF"/>
                </a:solidFill>
                <a:latin typeface="Calibri" panose="020F0502020204030204"/>
              </a:rPr>
              <a:t>教程： </a:t>
            </a:r>
            <a:r>
              <a:rPr lang="en-US" sz="100" b="0" strike="noStrike" spc="-1">
                <a:solidFill>
                  <a:srgbClr val="FFFFFF"/>
                </a:solidFill>
                <a:latin typeface="Calibri" panose="020F0502020204030204"/>
              </a:rPr>
              <a:t>www.1ppt.com/word/              Excel</a:t>
            </a:r>
            <a:r>
              <a:rPr lang="zh-CN" sz="100" b="0" strike="noStrike" spc="-1">
                <a:solidFill>
                  <a:srgbClr val="FFFFFF"/>
                </a:solidFill>
                <a:latin typeface="Calibri" panose="020F0502020204030204"/>
              </a:rPr>
              <a:t>教程：</a:t>
            </a:r>
            <a:r>
              <a:rPr lang="en-US" sz="100" b="0" strike="noStrike" spc="-1">
                <a:solidFill>
                  <a:srgbClr val="FFFFFF"/>
                </a:solidFill>
                <a:latin typeface="Calibri" panose="020F0502020204030204"/>
              </a:rPr>
              <a:t>www.1ppt.com/excel/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资料下载：</a:t>
            </a:r>
            <a:r>
              <a:rPr lang="en-US" sz="100" b="0" strike="noStrike" spc="-1">
                <a:solidFill>
                  <a:srgbClr val="FFFFFF"/>
                </a:solidFill>
                <a:latin typeface="Calibri" panose="020F0502020204030204"/>
              </a:rPr>
              <a:t>www.1ppt.com/ziliao/                PPT</a:t>
            </a:r>
            <a:r>
              <a:rPr lang="zh-CN" sz="100" b="0" strike="noStrike" spc="-1">
                <a:solidFill>
                  <a:srgbClr val="FFFFFF"/>
                </a:solidFill>
                <a:latin typeface="Calibri" panose="020F0502020204030204"/>
              </a:rPr>
              <a:t>课件下载：</a:t>
            </a:r>
            <a:r>
              <a:rPr lang="en-US" sz="100" b="0" strike="noStrike" spc="-1">
                <a:solidFill>
                  <a:srgbClr val="FFFFFF"/>
                </a:solidFill>
                <a:latin typeface="Calibri" panose="020F0502020204030204"/>
              </a:rPr>
              <a:t>www.1ppt.com/kejian/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范文下载：</a:t>
            </a:r>
            <a:r>
              <a:rPr lang="en-US" sz="100" b="0" strike="noStrike" spc="-1">
                <a:solidFill>
                  <a:srgbClr val="FFFFFF"/>
                </a:solidFill>
                <a:latin typeface="Calibri" panose="020F0502020204030204"/>
              </a:rPr>
              <a:t>www.1ppt.com/fanwen/             </a:t>
            </a:r>
            <a:r>
              <a:rPr lang="zh-CN" sz="100" b="0" strike="noStrike" spc="-1">
                <a:solidFill>
                  <a:srgbClr val="FFFFFF"/>
                </a:solidFill>
                <a:latin typeface="Calibri" panose="020F0502020204030204"/>
              </a:rPr>
              <a:t>试卷下载：</a:t>
            </a:r>
            <a:r>
              <a:rPr lang="en-US" sz="100" b="0" strike="noStrike" spc="-1">
                <a:solidFill>
                  <a:srgbClr val="FFFFFF"/>
                </a:solidFill>
                <a:latin typeface="Calibri" panose="020F0502020204030204"/>
              </a:rPr>
              <a:t>www.1ppt.com/shiti/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教案下载：</a:t>
            </a:r>
            <a:r>
              <a:rPr lang="en-US" sz="100" b="0" strike="noStrike" spc="-1">
                <a:solidFill>
                  <a:srgbClr val="FFFFFF"/>
                </a:solidFill>
                <a:latin typeface="Calibri" panose="020F0502020204030204"/>
              </a:rPr>
              <a:t>www.1ppt.com/jiaoan/        </a:t>
            </a:r>
            <a:endParaRPr lang="en-US" sz="100" b="0" strike="noStrike" spc="-1">
              <a:solidFill>
                <a:srgbClr val="000000"/>
              </a:solidFill>
              <a:latin typeface="Arial" panose="020B0604020202020204"/>
            </a:endParaRPr>
          </a:p>
          <a:p>
            <a:pPr defTabSz="914400">
              <a:lnSpc>
                <a:spcPct val="100000"/>
              </a:lnSpc>
              <a:tabLst>
                <a:tab pos="0" algn="l"/>
              </a:tabLst>
            </a:pPr>
            <a:r>
              <a:rPr lang="zh-CN" sz="100" b="0" strike="noStrike" spc="-1">
                <a:solidFill>
                  <a:srgbClr val="FFFFFF"/>
                </a:solidFill>
                <a:latin typeface="Calibri" panose="020F0502020204030204"/>
              </a:rPr>
              <a:t>字体下载：</a:t>
            </a:r>
            <a:r>
              <a:rPr lang="en-US" sz="100" b="0" strike="noStrike" spc="-1">
                <a:solidFill>
                  <a:srgbClr val="FFFFFF"/>
                </a:solidFill>
                <a:latin typeface="Calibri" panose="020F0502020204030204"/>
              </a:rPr>
              <a:t>www.1ppt.com/ziti/</a:t>
            </a:r>
            <a:endParaRPr lang="en-US" sz="100" b="0" strike="noStrike" spc="-1">
              <a:solidFill>
                <a:srgbClr val="000000"/>
              </a:solidFill>
              <a:latin typeface="Arial" panose="020B0604020202020204"/>
            </a:endParaRPr>
          </a:p>
          <a:p>
            <a:pPr defTabSz="914400">
              <a:lnSpc>
                <a:spcPct val="100000"/>
              </a:lnSpc>
              <a:tabLst>
                <a:tab pos="0" algn="l"/>
              </a:tabLst>
            </a:pPr>
            <a:r>
              <a:rPr lang="en-US" sz="100" b="0" strike="noStrike" spc="-1">
                <a:solidFill>
                  <a:srgbClr val="FFFFFF"/>
                </a:solidFill>
                <a:latin typeface="Calibri" panose="020F0502020204030204"/>
              </a:rPr>
              <a:t> </a:t>
            </a:r>
            <a:endParaRPr lang="en-US" sz="100" b="0" strike="noStrike" spc="-1">
              <a:solidFill>
                <a:srgbClr val="000000"/>
              </a:solidFill>
              <a:latin typeface="Arial" panose="020B0604020202020204"/>
            </a:endParaRPr>
          </a:p>
        </p:txBody>
      </p:sp>
      <p:sp>
        <p:nvSpPr>
          <p:cNvPr id="30" name="PlaceHolder 1"/>
          <p:cNvSpPr>
            <a:spLocks noGrp="1"/>
          </p:cNvSpPr>
          <p:nvPr>
            <p:ph type="ftr" idx="16"/>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31" name="PlaceHolder 2"/>
          <p:cNvSpPr>
            <a:spLocks noGrp="1"/>
          </p:cNvSpPr>
          <p:nvPr>
            <p:ph type="sldNum" idx="17"/>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E807AB7E-91CB-4E94-A57C-68A51FFBBEC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32" name="PlaceHolder 3"/>
          <p:cNvSpPr>
            <a:spLocks noGrp="1"/>
          </p:cNvSpPr>
          <p:nvPr>
            <p:ph type="dt" idx="18"/>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59" r:id="rId1"/>
  </p:sldLayoutIdLst>
  <p:txStyles>
    <p:titleStyle/>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3" name="PlaceHolder 1"/>
          <p:cNvSpPr>
            <a:spLocks noGrp="1"/>
          </p:cNvSpPr>
          <p:nvPr>
            <p:ph type="title"/>
          </p:nvPr>
        </p:nvSpPr>
        <p:spPr>
          <a:xfrm>
            <a:off x="1523880" y="1122480"/>
            <a:ext cx="9142560" cy="2386080"/>
          </a:xfrm>
          <a:prstGeom prst="rect">
            <a:avLst/>
          </a:prstGeom>
          <a:noFill/>
          <a:ln w="0">
            <a:noFill/>
          </a:ln>
        </p:spPr>
        <p:txBody>
          <a:bodyPr lIns="0" tIns="0" rIns="0" bIns="0" anchor="ctr">
            <a:noAutofit/>
          </a:bodyPr>
          <a:p>
            <a:pPr indent="0">
              <a:buNone/>
            </a:pPr>
            <a:r>
              <a:rPr lang="zh-CN" sz="1800" b="0" strike="noStrike" spc="-1">
                <a:solidFill>
                  <a:srgbClr val="000000"/>
                </a:solidFill>
                <a:latin typeface="Arial" panose="020B0604020202020204"/>
              </a:rPr>
              <a:t>单击以编辑标题文本格式</a:t>
            </a:r>
            <a:endParaRPr lang="en-US" sz="1800" b="0" strike="noStrike" spc="-1">
              <a:solidFill>
                <a:srgbClr val="000000"/>
              </a:solidFill>
              <a:latin typeface="Arial" panose="020B0604020202020204"/>
            </a:endParaRPr>
          </a:p>
        </p:txBody>
      </p:sp>
      <p:sp>
        <p:nvSpPr>
          <p:cNvPr id="34" name="PlaceHolder 2"/>
          <p:cNvSpPr>
            <a:spLocks noGrp="1"/>
          </p:cNvSpPr>
          <p:nvPr>
            <p:ph type="ftr" idx="19"/>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35" name="PlaceHolder 3"/>
          <p:cNvSpPr>
            <a:spLocks noGrp="1"/>
          </p:cNvSpPr>
          <p:nvPr>
            <p:ph type="sldNum" idx="20"/>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A0895BAB-40B2-4497-AC5A-D227197E6B2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36" name="PlaceHolder 4"/>
          <p:cNvSpPr>
            <a:spLocks noGrp="1"/>
          </p:cNvSpPr>
          <p:nvPr>
            <p:ph type="dt" idx="21"/>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61" r:id="rId1"/>
  </p:sldLayoutIdLst>
  <p:txStyles>
    <p:titleStyle/>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 name="PlaceHolder 1"/>
          <p:cNvSpPr>
            <a:spLocks noGrp="1"/>
          </p:cNvSpPr>
          <p:nvPr>
            <p:ph type="ftr" idx="22"/>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39" name="PlaceHolder 2"/>
          <p:cNvSpPr>
            <a:spLocks noGrp="1"/>
          </p:cNvSpPr>
          <p:nvPr>
            <p:ph type="sldNum" idx="23"/>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22B55835-9A7F-4ED1-B536-DB4A157A8D5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40" name="PlaceHolder 3"/>
          <p:cNvSpPr>
            <a:spLocks noGrp="1"/>
          </p:cNvSpPr>
          <p:nvPr>
            <p:ph type="dt" idx="24"/>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63" r:id="rId1"/>
  </p:sldLayoutIdLst>
  <p:txStyles>
    <p:titleStyle/>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1" name="PlaceHolder 1"/>
          <p:cNvSpPr>
            <a:spLocks noGrp="1"/>
          </p:cNvSpPr>
          <p:nvPr>
            <p:ph type="ftr" idx="25"/>
          </p:nvPr>
        </p:nvSpPr>
        <p:spPr>
          <a:xfrm>
            <a:off x="4038480" y="6356520"/>
            <a:ext cx="4113360" cy="363600"/>
          </a:xfrm>
          <a:prstGeom prst="rect">
            <a:avLst/>
          </a:prstGeom>
          <a:noFill/>
          <a:ln w="0">
            <a:noFill/>
          </a:ln>
        </p:spPr>
        <p:txBody>
          <a:bodyPr lIns="91440" tIns="45720" rIns="91440" bIns="45720" anchor="ctr">
            <a:noAutofit/>
          </a:bodyPr>
          <a:lstStyle>
            <a:lvl1pPr indent="0" algn="ctr">
              <a:lnSpc>
                <a:spcPct val="100000"/>
              </a:lnSpc>
              <a:buNone/>
              <a:tabLst>
                <a:tab pos="0" algn="l"/>
              </a:tabLst>
              <a:defRPr lang="en-US" sz="1400" b="0" strike="noStrike" spc="-1">
                <a:solidFill>
                  <a:srgbClr val="000000"/>
                </a:solidFill>
                <a:latin typeface="Times New Roman" panose="02020603050405020304"/>
              </a:defRPr>
            </a:lvl1pPr>
          </a:lstStyle>
          <a:p>
            <a:pPr indent="0" algn="ctr">
              <a:lnSpc>
                <a:spcPct val="100000"/>
              </a:lnSpc>
              <a:buNone/>
              <a:tabLst>
                <a:tab pos="0" algn="l"/>
              </a:tabLst>
            </a:pPr>
            <a:r>
              <a:rPr lang="en-US" sz="1400" b="0" strike="noStrike" spc="-1">
                <a:solidFill>
                  <a:srgbClr val="000000"/>
                </a:solidFill>
                <a:latin typeface="Times New Roman" panose="02020603050405020304"/>
              </a:rPr>
              <a:t>&lt;页脚&gt;</a:t>
            </a:r>
            <a:endParaRPr lang="en-US" sz="1400" b="0" strike="noStrike" spc="-1">
              <a:solidFill>
                <a:srgbClr val="000000"/>
              </a:solidFill>
              <a:latin typeface="Times New Roman" panose="02020603050405020304"/>
            </a:endParaRPr>
          </a:p>
        </p:txBody>
      </p:sp>
      <p:sp>
        <p:nvSpPr>
          <p:cNvPr id="42" name="PlaceHolder 2"/>
          <p:cNvSpPr>
            <a:spLocks noGrp="1"/>
          </p:cNvSpPr>
          <p:nvPr>
            <p:ph type="sldNum" idx="26"/>
          </p:nvPr>
        </p:nvSpPr>
        <p:spPr>
          <a:xfrm>
            <a:off x="8610480" y="6356520"/>
            <a:ext cx="2741760" cy="363600"/>
          </a:xfrm>
          <a:prstGeom prst="rect">
            <a:avLst/>
          </a:prstGeom>
          <a:noFill/>
          <a:ln w="0">
            <a:noFill/>
          </a:ln>
        </p:spPr>
        <p:txBody>
          <a:bodyPr lIns="91440" tIns="45720" rIns="91440" bIns="45720" anchor="ctr">
            <a:noAutofit/>
          </a:bodyPr>
          <a:lstStyle>
            <a:lvl1pPr indent="0">
              <a:lnSpc>
                <a:spcPct val="100000"/>
              </a:lnSpc>
              <a:buNone/>
              <a:tabLst>
                <a:tab pos="0" algn="l"/>
              </a:tabLst>
              <a:defRPr lang="en-US" sz="1400" b="0" strike="noStrike" spc="-1">
                <a:solidFill>
                  <a:srgbClr val="000000"/>
                </a:solidFill>
                <a:latin typeface="Times New Roman" panose="02020603050405020304"/>
              </a:defRPr>
            </a:lvl1pPr>
          </a:lstStyle>
          <a:p>
            <a:pPr indent="0">
              <a:lnSpc>
                <a:spcPct val="100000"/>
              </a:lnSpc>
              <a:buNone/>
              <a:tabLst>
                <a:tab pos="0" algn="l"/>
              </a:tabLst>
            </a:pPr>
            <a:fld id="{B6DBD1C4-6E9E-4893-8FC4-E3F989086A44}" type="slidenum">
              <a:rPr lang="en-US" sz="1400" b="0" strike="noStrike" spc="-1">
                <a:solidFill>
                  <a:srgbClr val="000000"/>
                </a:solidFill>
                <a:latin typeface="Times New Roman" panose="02020603050405020304"/>
              </a:rPr>
            </a:fld>
            <a:endParaRPr lang="en-US" sz="1400" b="0" strike="noStrike" spc="-1">
              <a:solidFill>
                <a:srgbClr val="000000"/>
              </a:solidFill>
              <a:latin typeface="Times New Roman" panose="02020603050405020304"/>
            </a:endParaRPr>
          </a:p>
        </p:txBody>
      </p:sp>
      <p:sp>
        <p:nvSpPr>
          <p:cNvPr id="43" name="PlaceHolder 3"/>
          <p:cNvSpPr>
            <a:spLocks noGrp="1"/>
          </p:cNvSpPr>
          <p:nvPr>
            <p:ph type="dt" idx="27"/>
          </p:nvPr>
        </p:nvSpPr>
        <p:spPr>
          <a:xfrm>
            <a:off x="838080" y="6356520"/>
            <a:ext cx="2741760" cy="363600"/>
          </a:xfrm>
          <a:prstGeom prst="rect">
            <a:avLst/>
          </a:prstGeom>
          <a:noFill/>
          <a:ln w="0">
            <a:noFill/>
          </a:ln>
        </p:spPr>
        <p:txBody>
          <a:bodyPr lIns="91440" tIns="45720" rIns="91440" bIns="45720" anchor="ctr">
            <a:noAutofit/>
          </a:bodyPr>
          <a:lstStyle>
            <a:lvl1pPr indent="0">
              <a:buNone/>
              <a:defRPr lang="en-US" sz="1400" b="0" strike="noStrike" spc="-1">
                <a:solidFill>
                  <a:srgbClr val="000000"/>
                </a:solidFill>
                <a:latin typeface="Times New Roman" panose="02020603050405020304"/>
              </a:defRPr>
            </a:lvl1pPr>
          </a:lstStyle>
          <a:p>
            <a:pPr indent="0">
              <a:buNone/>
            </a:pPr>
            <a:r>
              <a:rPr lang="en-US" sz="1400" b="0" strike="noStrike" spc="-1">
                <a:solidFill>
                  <a:srgbClr val="000000"/>
                </a:solidFill>
                <a:latin typeface="Times New Roman" panose="02020603050405020304"/>
              </a:rPr>
              <a:t>&lt;日期/时间&gt;</a:t>
            </a:r>
            <a:endParaRPr lang="en-US" sz="1400" b="0" strike="noStrike" spc="-1">
              <a:solidFill>
                <a:srgbClr val="000000"/>
              </a:solidFill>
              <a:latin typeface="Times New Roman" panose="02020603050405020304"/>
            </a:endParaRPr>
          </a:p>
        </p:txBody>
      </p:sp>
    </p:spTree>
  </p:cSld>
  <p:clrMap bg1="lt1" tx1="dk1" bg2="lt2" tx2="dk2" accent1="accent1" accent2="accent2" accent3="accent3" accent4="accent4" accent5="accent5" accent6="accent6" hlink="hlink" folHlink="folHlink"/>
  <p:sldLayoutIdLst>
    <p:sldLayoutId id="2147483665" r:id="rId1"/>
  </p:sldLayoutIdLst>
  <p:txStyles>
    <p:titleStyle/>
    <p:bodyStyle/>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2" Type="http://schemas.openxmlformats.org/officeDocument/2006/relationships/slideLayout" Target="../slideLayouts/slideLayout1.xml"/><Relationship Id="rId21" Type="http://schemas.openxmlformats.org/officeDocument/2006/relationships/image" Target="../media/image22.png"/><Relationship Id="rId20" Type="http://schemas.openxmlformats.org/officeDocument/2006/relationships/image" Target="../media/image21.png"/><Relationship Id="rId2" Type="http://schemas.openxmlformats.org/officeDocument/2006/relationships/image" Target="../media/image3.png"/><Relationship Id="rId19" Type="http://schemas.openxmlformats.org/officeDocument/2006/relationships/image" Target="../media/image20.png"/><Relationship Id="rId18" Type="http://schemas.openxmlformats.org/officeDocument/2006/relationships/image" Target="../media/image19.png"/><Relationship Id="rId17" Type="http://schemas.openxmlformats.org/officeDocument/2006/relationships/image" Target="../media/image18.png"/><Relationship Id="rId16" Type="http://schemas.openxmlformats.org/officeDocument/2006/relationships/image" Target="../media/image17.png"/><Relationship Id="rId15" Type="http://schemas.openxmlformats.org/officeDocument/2006/relationships/image" Target="../media/image16.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71.png"/><Relationship Id="rId1" Type="http://schemas.openxmlformats.org/officeDocument/2006/relationships/image" Target="../media/image24.jpe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2.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3.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5.png"/><Relationship Id="rId1" Type="http://schemas.openxmlformats.org/officeDocument/2006/relationships/image" Target="../media/image74.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6.pn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7.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9.png"/><Relationship Id="rId1" Type="http://schemas.openxmlformats.org/officeDocument/2006/relationships/image" Target="../media/image78.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5.png"/><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9.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2.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jpe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5.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6.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8.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9.png"/></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7" descr="V-136038-F72FEC97O"/>
          <p:cNvPicPr/>
          <p:nvPr/>
        </p:nvPicPr>
        <p:blipFill>
          <a:blip r:embed="rId1">
            <a:alphaModFix amt="10000"/>
          </a:blip>
          <a:stretch>
            <a:fillRect/>
          </a:stretch>
        </p:blipFill>
        <p:spPr>
          <a:xfrm>
            <a:off x="159480" y="-137880"/>
            <a:ext cx="12190680" cy="6856560"/>
          </a:xfrm>
          <a:prstGeom prst="rect">
            <a:avLst/>
          </a:prstGeom>
          <a:ln w="0">
            <a:noFill/>
          </a:ln>
        </p:spPr>
      </p:pic>
      <p:pic>
        <p:nvPicPr>
          <p:cNvPr id="62" name="图片 1" descr="D:\用户目录\Desktop\223.png223"/>
          <p:cNvPicPr/>
          <p:nvPr/>
        </p:nvPicPr>
        <p:blipFill>
          <a:blip r:embed="rId2"/>
          <a:stretch>
            <a:fillRect/>
          </a:stretch>
        </p:blipFill>
        <p:spPr>
          <a:xfrm>
            <a:off x="216360" y="1415520"/>
            <a:ext cx="6366960" cy="4026240"/>
          </a:xfrm>
          <a:prstGeom prst="rect">
            <a:avLst/>
          </a:prstGeom>
          <a:ln w="0">
            <a:noFill/>
          </a:ln>
        </p:spPr>
      </p:pic>
      <p:sp>
        <p:nvSpPr>
          <p:cNvPr id="63" name="矩形 259"/>
          <p:cNvSpPr/>
          <p:nvPr/>
        </p:nvSpPr>
        <p:spPr>
          <a:xfrm>
            <a:off x="5576400" y="1704240"/>
            <a:ext cx="4875480" cy="1000440"/>
          </a:xfrm>
          <a:prstGeom prst="rect">
            <a:avLst/>
          </a:prstGeom>
          <a:noFill/>
          <a:ln w="0">
            <a:noFill/>
          </a:ln>
        </p:spPr>
        <p:style>
          <a:lnRef idx="0">
            <a:srgbClr val="FFFFFF"/>
          </a:lnRef>
          <a:fillRef idx="0">
            <a:srgbClr val="FFFFFF"/>
          </a:fillRef>
          <a:effectRef idx="0">
            <a:srgbClr val="FFFFFF"/>
          </a:effectRef>
          <a:fontRef idx="minor"/>
        </p:style>
        <p:txBody>
          <a:bodyPr lIns="86760" tIns="43200" rIns="86760" bIns="43200" anchor="t">
            <a:spAutoFit/>
          </a:bodyPr>
          <a:p>
            <a:pPr defTabSz="914400">
              <a:lnSpc>
                <a:spcPct val="100000"/>
              </a:lnSpc>
              <a:spcBef>
                <a:spcPts val="1200"/>
              </a:spcBef>
            </a:pPr>
            <a:r>
              <a:rPr lang="zh-CN" sz="6000" b="1" strike="noStrike" cap="all" spc="-1">
                <a:solidFill>
                  <a:srgbClr val="007BD3"/>
                </a:solidFill>
                <a:latin typeface="微软雅黑" panose="020B0503020204020204" charset="-122"/>
                <a:ea typeface="微软雅黑" panose="020B0503020204020204" charset="-122"/>
              </a:rPr>
              <a:t>网络安全技术</a:t>
            </a:r>
            <a:endParaRPr lang="en-US" sz="6000" b="0" strike="noStrike" spc="-1">
              <a:solidFill>
                <a:srgbClr val="000000"/>
              </a:solidFill>
              <a:latin typeface="Arial" panose="020B0604020202020204"/>
            </a:endParaRPr>
          </a:p>
        </p:txBody>
      </p:sp>
      <p:cxnSp>
        <p:nvCxnSpPr>
          <p:cNvPr id="64" name="直接连接符 19"/>
          <p:cNvCxnSpPr/>
          <p:nvPr/>
        </p:nvCxnSpPr>
        <p:spPr>
          <a:xfrm flipV="1">
            <a:off x="5634720" y="2847960"/>
            <a:ext cx="4753800" cy="5040"/>
          </a:xfrm>
          <a:prstGeom prst="straightConnector1">
            <a:avLst/>
          </a:prstGeom>
          <a:ln w="0">
            <a:solidFill>
              <a:srgbClr val="0070C0"/>
            </a:solidFill>
          </a:ln>
        </p:spPr>
      </p:cxnSp>
      <p:sp>
        <p:nvSpPr>
          <p:cNvPr id="65" name="矩形 259"/>
          <p:cNvSpPr/>
          <p:nvPr/>
        </p:nvSpPr>
        <p:spPr>
          <a:xfrm>
            <a:off x="762120" y="451440"/>
            <a:ext cx="4020120" cy="299520"/>
          </a:xfrm>
          <a:prstGeom prst="rect">
            <a:avLst/>
          </a:prstGeom>
          <a:noFill/>
          <a:ln w="0">
            <a:noFill/>
          </a:ln>
        </p:spPr>
        <p:style>
          <a:lnRef idx="0">
            <a:srgbClr val="FFFFFF"/>
          </a:lnRef>
          <a:fillRef idx="0">
            <a:srgbClr val="FFFFFF"/>
          </a:fillRef>
          <a:effectRef idx="0">
            <a:srgbClr val="FFFFFF"/>
          </a:effectRef>
          <a:fontRef idx="minor"/>
        </p:style>
        <p:txBody>
          <a:bodyPr lIns="86760" tIns="43200" rIns="86760" bIns="43200" anchor="t">
            <a:spAutoFit/>
          </a:bodyPr>
          <a:p>
            <a:pPr defTabSz="914400">
              <a:lnSpc>
                <a:spcPct val="70000"/>
              </a:lnSpc>
              <a:spcBef>
                <a:spcPts val="400"/>
              </a:spcBef>
            </a:pPr>
            <a:r>
              <a:rPr lang="zh-CN" sz="2000" b="0" strike="noStrike" cap="all" spc="-1">
                <a:solidFill>
                  <a:schemeClr val="accent5"/>
                </a:solidFill>
                <a:latin typeface="Agency FB"/>
                <a:ea typeface="微软雅黑" panose="020B0503020204020204" charset="-122"/>
              </a:rPr>
              <a:t>广东省首批十四五规划教材</a:t>
            </a:r>
            <a:endParaRPr lang="en-US" sz="2000" b="0" strike="noStrike" spc="-1">
              <a:solidFill>
                <a:srgbClr val="000000"/>
              </a:solidFill>
              <a:latin typeface="Arial" panose="020B0604020202020204"/>
            </a:endParaRPr>
          </a:p>
        </p:txBody>
      </p:sp>
      <p:pic>
        <p:nvPicPr>
          <p:cNvPr id="66" name="图片 4"/>
          <p:cNvPicPr/>
          <p:nvPr/>
        </p:nvPicPr>
        <p:blipFill>
          <a:blip r:embed="rId3"/>
          <a:stretch>
            <a:fillRect/>
          </a:stretch>
        </p:blipFill>
        <p:spPr>
          <a:xfrm>
            <a:off x="4624560" y="5731560"/>
            <a:ext cx="2941920" cy="588960"/>
          </a:xfrm>
          <a:prstGeom prst="rect">
            <a:avLst/>
          </a:prstGeom>
          <a:ln w="0">
            <a:noFill/>
          </a:ln>
        </p:spPr>
      </p:pic>
      <p:sp>
        <p:nvSpPr>
          <p:cNvPr id="67" name="矩形 259"/>
          <p:cNvSpPr/>
          <p:nvPr/>
        </p:nvSpPr>
        <p:spPr>
          <a:xfrm>
            <a:off x="6736680" y="4239720"/>
            <a:ext cx="2546640" cy="558720"/>
          </a:xfrm>
          <a:prstGeom prst="rect">
            <a:avLst/>
          </a:prstGeom>
          <a:noFill/>
          <a:ln w="0">
            <a:noFill/>
          </a:ln>
        </p:spPr>
        <p:style>
          <a:lnRef idx="0">
            <a:srgbClr val="FFFFFF"/>
          </a:lnRef>
          <a:fillRef idx="0">
            <a:srgbClr val="FFFFFF"/>
          </a:fillRef>
          <a:effectRef idx="0">
            <a:srgbClr val="FFFFFF"/>
          </a:effectRef>
          <a:fontRef idx="minor"/>
        </p:style>
        <p:txBody>
          <a:bodyPr lIns="86760" tIns="43200" rIns="86760" bIns="43200" anchor="t">
            <a:noAutofit/>
          </a:bodyPr>
          <a:p>
            <a:pPr defTabSz="914400">
              <a:lnSpc>
                <a:spcPct val="70000"/>
              </a:lnSpc>
              <a:spcBef>
                <a:spcPts val="560"/>
              </a:spcBef>
            </a:pPr>
            <a:r>
              <a:rPr lang="zh-CN" sz="2800" b="0" strike="noStrike" cap="all" spc="-1">
                <a:solidFill>
                  <a:schemeClr val="dk1"/>
                </a:solidFill>
                <a:latin typeface="Agency FB"/>
                <a:ea typeface="微软雅黑" panose="020B0503020204020204" charset="-122"/>
              </a:rPr>
              <a:t>主编：张燕燕</a:t>
            </a:r>
            <a:endParaRPr lang="en-US" sz="2800" b="0" strike="noStrike" spc="-1">
              <a:solidFill>
                <a:srgbClr val="000000"/>
              </a:solidFill>
              <a:latin typeface="Arial" panose="020B0604020202020204"/>
            </a:endParaRPr>
          </a:p>
        </p:txBody>
      </p:sp>
      <p:sp>
        <p:nvSpPr>
          <p:cNvPr id="68" name="矩形 259"/>
          <p:cNvSpPr/>
          <p:nvPr/>
        </p:nvSpPr>
        <p:spPr>
          <a:xfrm>
            <a:off x="5238000" y="3315960"/>
            <a:ext cx="5755320" cy="320400"/>
          </a:xfrm>
          <a:prstGeom prst="rect">
            <a:avLst/>
          </a:prstGeom>
          <a:noFill/>
          <a:ln w="0">
            <a:noFill/>
          </a:ln>
        </p:spPr>
        <p:style>
          <a:lnRef idx="0">
            <a:srgbClr val="FFFFFF"/>
          </a:lnRef>
          <a:fillRef idx="0">
            <a:srgbClr val="FFFFFF"/>
          </a:fillRef>
          <a:effectRef idx="0">
            <a:srgbClr val="FFFFFF"/>
          </a:effectRef>
          <a:fontRef idx="minor"/>
        </p:style>
        <p:txBody>
          <a:bodyPr lIns="86760" tIns="43200" rIns="86760" bIns="43200" anchor="t">
            <a:noAutofit/>
          </a:bodyPr>
          <a:p>
            <a:pPr defTabSz="914400">
              <a:lnSpc>
                <a:spcPct val="70000"/>
              </a:lnSpc>
              <a:spcBef>
                <a:spcPts val="400"/>
              </a:spcBef>
            </a:pPr>
            <a:r>
              <a:rPr lang="zh-CN" sz="2000" b="0" strike="noStrike" spc="-1">
                <a:solidFill>
                  <a:srgbClr val="FF0000"/>
                </a:solidFill>
                <a:latin typeface="微软雅黑" panose="020B0503020204020204" charset="-122"/>
                <a:ea typeface="微软雅黑" panose="020B0503020204020204" charset="-122"/>
              </a:rPr>
              <a:t>课程思政</a:t>
            </a:r>
            <a:r>
              <a:rPr lang="en-US" sz="2000" b="0" strike="noStrike" spc="-1">
                <a:solidFill>
                  <a:srgbClr val="FF0000"/>
                </a:solidFill>
                <a:latin typeface="微软雅黑" panose="020B0503020204020204" charset="-122"/>
                <a:ea typeface="微软雅黑" panose="020B0503020204020204" charset="-122"/>
              </a:rPr>
              <a:t>     岗课赛证     项目式教学     任务驱动</a:t>
            </a:r>
            <a:endParaRPr lang="en-US" sz="2000" b="0" strike="noStrike" spc="-1">
              <a:solidFill>
                <a:srgbClr val="000000"/>
              </a:solidFill>
              <a:latin typeface="Arial" panose="020B0604020202020204"/>
            </a:endParaRPr>
          </a:p>
          <a:p>
            <a:pPr defTabSz="914400">
              <a:lnSpc>
                <a:spcPct val="70000"/>
              </a:lnSpc>
              <a:spcBef>
                <a:spcPts val="400"/>
              </a:spcBef>
            </a:pPr>
            <a:endParaRPr lang="en-US" sz="2000" b="0" strike="noStrike" spc="-1">
              <a:solidFill>
                <a:srgbClr val="000000"/>
              </a:solidFill>
              <a:latin typeface="Arial" panose="020B0604020202020204"/>
            </a:endParaRPr>
          </a:p>
        </p:txBody>
      </p:sp>
      <p:pic>
        <p:nvPicPr>
          <p:cNvPr id="69" name="图片 5" descr="蝴蝶结"/>
          <p:cNvPicPr/>
          <p:nvPr/>
        </p:nvPicPr>
        <p:blipFill>
          <a:blip r:embed="rId4"/>
          <a:stretch>
            <a:fillRect/>
          </a:stretch>
        </p:blipFill>
        <p:spPr>
          <a:xfrm>
            <a:off x="2184480" y="1409760"/>
            <a:ext cx="400680" cy="400680"/>
          </a:xfrm>
          <a:prstGeom prst="rect">
            <a:avLst/>
          </a:prstGeom>
          <a:ln w="0">
            <a:noFill/>
          </a:ln>
        </p:spPr>
      </p:pic>
      <p:pic>
        <p:nvPicPr>
          <p:cNvPr id="70" name="图片 6" descr="茶杯"/>
          <p:cNvPicPr/>
          <p:nvPr/>
        </p:nvPicPr>
        <p:blipFill>
          <a:blip r:embed="rId5"/>
          <a:stretch>
            <a:fillRect/>
          </a:stretch>
        </p:blipFill>
        <p:spPr>
          <a:xfrm>
            <a:off x="3098880" y="1409760"/>
            <a:ext cx="295200" cy="295200"/>
          </a:xfrm>
          <a:prstGeom prst="rect">
            <a:avLst/>
          </a:prstGeom>
          <a:ln w="0">
            <a:noFill/>
          </a:ln>
        </p:spPr>
      </p:pic>
      <p:pic>
        <p:nvPicPr>
          <p:cNvPr id="71" name="图片 8" descr="衣架"/>
          <p:cNvPicPr/>
          <p:nvPr/>
        </p:nvPicPr>
        <p:blipFill>
          <a:blip r:embed="rId6"/>
          <a:stretch>
            <a:fillRect/>
          </a:stretch>
        </p:blipFill>
        <p:spPr>
          <a:xfrm>
            <a:off x="4013280" y="1409760"/>
            <a:ext cx="494640" cy="494640"/>
          </a:xfrm>
          <a:prstGeom prst="rect">
            <a:avLst/>
          </a:prstGeom>
          <a:ln w="0">
            <a:noFill/>
          </a:ln>
        </p:spPr>
      </p:pic>
      <p:pic>
        <p:nvPicPr>
          <p:cNvPr id="72" name="图片 11" descr="新建文档"/>
          <p:cNvPicPr/>
          <p:nvPr/>
        </p:nvPicPr>
        <p:blipFill>
          <a:blip r:embed="rId7"/>
          <a:stretch>
            <a:fillRect/>
          </a:stretch>
        </p:blipFill>
        <p:spPr>
          <a:xfrm>
            <a:off x="523800" y="1791360"/>
            <a:ext cx="489960" cy="489960"/>
          </a:xfrm>
          <a:prstGeom prst="rect">
            <a:avLst/>
          </a:prstGeom>
          <a:ln w="0">
            <a:noFill/>
          </a:ln>
        </p:spPr>
      </p:pic>
      <p:pic>
        <p:nvPicPr>
          <p:cNvPr id="73" name="图片 12" descr="箭头"/>
          <p:cNvPicPr/>
          <p:nvPr/>
        </p:nvPicPr>
        <p:blipFill>
          <a:blip r:embed="rId8"/>
          <a:stretch>
            <a:fillRect/>
          </a:stretch>
        </p:blipFill>
        <p:spPr>
          <a:xfrm>
            <a:off x="2459520" y="3238560"/>
            <a:ext cx="491400" cy="491400"/>
          </a:xfrm>
          <a:prstGeom prst="rect">
            <a:avLst/>
          </a:prstGeom>
          <a:ln w="0">
            <a:noFill/>
          </a:ln>
        </p:spPr>
      </p:pic>
      <p:pic>
        <p:nvPicPr>
          <p:cNvPr id="74" name="图片 13" descr="箭头"/>
          <p:cNvPicPr/>
          <p:nvPr/>
        </p:nvPicPr>
        <p:blipFill>
          <a:blip r:embed="rId9"/>
          <a:stretch>
            <a:fillRect/>
          </a:stretch>
        </p:blipFill>
        <p:spPr>
          <a:xfrm>
            <a:off x="2266200" y="1922040"/>
            <a:ext cx="406800" cy="406800"/>
          </a:xfrm>
          <a:prstGeom prst="rect">
            <a:avLst/>
          </a:prstGeom>
          <a:ln w="0">
            <a:noFill/>
          </a:ln>
        </p:spPr>
      </p:pic>
      <p:pic>
        <p:nvPicPr>
          <p:cNvPr id="75" name="图片 15" descr="饼图"/>
          <p:cNvPicPr/>
          <p:nvPr/>
        </p:nvPicPr>
        <p:blipFill>
          <a:blip r:embed="rId10"/>
          <a:stretch>
            <a:fillRect/>
          </a:stretch>
        </p:blipFill>
        <p:spPr>
          <a:xfrm>
            <a:off x="1443240" y="1761480"/>
            <a:ext cx="561240" cy="561240"/>
          </a:xfrm>
          <a:prstGeom prst="rect">
            <a:avLst/>
          </a:prstGeom>
          <a:ln w="0">
            <a:noFill/>
          </a:ln>
        </p:spPr>
      </p:pic>
      <p:pic>
        <p:nvPicPr>
          <p:cNvPr id="76" name="图片 16" descr="线性数据图"/>
          <p:cNvPicPr/>
          <p:nvPr/>
        </p:nvPicPr>
        <p:blipFill>
          <a:blip r:embed="rId11"/>
          <a:stretch>
            <a:fillRect/>
          </a:stretch>
        </p:blipFill>
        <p:spPr>
          <a:xfrm>
            <a:off x="1699200" y="3030840"/>
            <a:ext cx="400680" cy="400680"/>
          </a:xfrm>
          <a:prstGeom prst="rect">
            <a:avLst/>
          </a:prstGeom>
          <a:ln w="0">
            <a:noFill/>
          </a:ln>
        </p:spPr>
      </p:pic>
      <p:pic>
        <p:nvPicPr>
          <p:cNvPr id="77" name="图片 17" descr="饼图"/>
          <p:cNvPicPr/>
          <p:nvPr/>
        </p:nvPicPr>
        <p:blipFill>
          <a:blip r:embed="rId12"/>
          <a:stretch>
            <a:fillRect/>
          </a:stretch>
        </p:blipFill>
        <p:spPr>
          <a:xfrm>
            <a:off x="3604320" y="3142080"/>
            <a:ext cx="494640" cy="494640"/>
          </a:xfrm>
          <a:prstGeom prst="rect">
            <a:avLst/>
          </a:prstGeom>
          <a:ln w="0">
            <a:noFill/>
          </a:ln>
        </p:spPr>
      </p:pic>
      <p:pic>
        <p:nvPicPr>
          <p:cNvPr id="78" name="图片 18" descr="循环箭头"/>
          <p:cNvPicPr/>
          <p:nvPr/>
        </p:nvPicPr>
        <p:blipFill>
          <a:blip r:embed="rId13"/>
          <a:stretch>
            <a:fillRect/>
          </a:stretch>
        </p:blipFill>
        <p:spPr>
          <a:xfrm>
            <a:off x="523800" y="2791440"/>
            <a:ext cx="522360" cy="522360"/>
          </a:xfrm>
          <a:prstGeom prst="rect">
            <a:avLst/>
          </a:prstGeom>
          <a:ln w="0">
            <a:noFill/>
          </a:ln>
        </p:spPr>
      </p:pic>
      <p:pic>
        <p:nvPicPr>
          <p:cNvPr id="79" name="图片 21" descr="信"/>
          <p:cNvPicPr/>
          <p:nvPr/>
        </p:nvPicPr>
        <p:blipFill>
          <a:blip r:embed="rId14"/>
          <a:stretch>
            <a:fillRect/>
          </a:stretch>
        </p:blipFill>
        <p:spPr>
          <a:xfrm>
            <a:off x="914400" y="2324160"/>
            <a:ext cx="465840" cy="465840"/>
          </a:xfrm>
          <a:prstGeom prst="rect">
            <a:avLst/>
          </a:prstGeom>
          <a:ln w="0">
            <a:noFill/>
          </a:ln>
        </p:spPr>
      </p:pic>
      <p:pic>
        <p:nvPicPr>
          <p:cNvPr id="80" name="图片 22" descr="声音"/>
          <p:cNvPicPr/>
          <p:nvPr/>
        </p:nvPicPr>
        <p:blipFill>
          <a:blip r:embed="rId15"/>
          <a:stretch>
            <a:fillRect/>
          </a:stretch>
        </p:blipFill>
        <p:spPr>
          <a:xfrm>
            <a:off x="1828800" y="2476440"/>
            <a:ext cx="465840" cy="465840"/>
          </a:xfrm>
          <a:prstGeom prst="rect">
            <a:avLst/>
          </a:prstGeom>
          <a:ln w="0">
            <a:noFill/>
          </a:ln>
        </p:spPr>
      </p:pic>
      <p:pic>
        <p:nvPicPr>
          <p:cNvPr id="81" name="图片 23" descr="上学"/>
          <p:cNvPicPr/>
          <p:nvPr/>
        </p:nvPicPr>
        <p:blipFill>
          <a:blip r:embed="rId16"/>
          <a:stretch>
            <a:fillRect/>
          </a:stretch>
        </p:blipFill>
        <p:spPr>
          <a:xfrm>
            <a:off x="2743200" y="2324160"/>
            <a:ext cx="572760" cy="572760"/>
          </a:xfrm>
          <a:prstGeom prst="rect">
            <a:avLst/>
          </a:prstGeom>
          <a:ln w="0">
            <a:noFill/>
          </a:ln>
        </p:spPr>
      </p:pic>
      <p:pic>
        <p:nvPicPr>
          <p:cNvPr id="82" name="图片 24" descr="上学"/>
          <p:cNvPicPr/>
          <p:nvPr/>
        </p:nvPicPr>
        <p:blipFill>
          <a:blip r:embed="rId17"/>
          <a:stretch>
            <a:fillRect/>
          </a:stretch>
        </p:blipFill>
        <p:spPr>
          <a:xfrm>
            <a:off x="3604320" y="2545200"/>
            <a:ext cx="526320" cy="526320"/>
          </a:xfrm>
          <a:prstGeom prst="rect">
            <a:avLst/>
          </a:prstGeom>
          <a:ln w="0">
            <a:noFill/>
          </a:ln>
        </p:spPr>
      </p:pic>
      <p:pic>
        <p:nvPicPr>
          <p:cNvPr id="83" name="图片 25" descr="上课"/>
          <p:cNvPicPr/>
          <p:nvPr/>
        </p:nvPicPr>
        <p:blipFill>
          <a:blip r:embed="rId18"/>
          <a:stretch>
            <a:fillRect/>
          </a:stretch>
        </p:blipFill>
        <p:spPr>
          <a:xfrm>
            <a:off x="4054320" y="1999080"/>
            <a:ext cx="475560" cy="475560"/>
          </a:xfrm>
          <a:prstGeom prst="rect">
            <a:avLst/>
          </a:prstGeom>
          <a:ln w="0">
            <a:noFill/>
          </a:ln>
        </p:spPr>
      </p:pic>
      <p:pic>
        <p:nvPicPr>
          <p:cNvPr id="84" name="图片 26" descr="皇冠"/>
          <p:cNvPicPr/>
          <p:nvPr/>
        </p:nvPicPr>
        <p:blipFill>
          <a:blip r:embed="rId19"/>
          <a:stretch>
            <a:fillRect/>
          </a:stretch>
        </p:blipFill>
        <p:spPr>
          <a:xfrm>
            <a:off x="1047600" y="3238560"/>
            <a:ext cx="522360" cy="522360"/>
          </a:xfrm>
          <a:prstGeom prst="rect">
            <a:avLst/>
          </a:prstGeom>
          <a:ln w="0">
            <a:noFill/>
          </a:ln>
        </p:spPr>
      </p:pic>
      <p:pic>
        <p:nvPicPr>
          <p:cNvPr id="85" name="图片 27" descr="纸笔"/>
          <p:cNvPicPr/>
          <p:nvPr/>
        </p:nvPicPr>
        <p:blipFill>
          <a:blip r:embed="rId20"/>
          <a:stretch>
            <a:fillRect/>
          </a:stretch>
        </p:blipFill>
        <p:spPr>
          <a:xfrm>
            <a:off x="914400" y="1040040"/>
            <a:ext cx="567000" cy="567000"/>
          </a:xfrm>
          <a:prstGeom prst="rect">
            <a:avLst/>
          </a:prstGeom>
          <a:ln w="0">
            <a:noFill/>
          </a:ln>
        </p:spPr>
      </p:pic>
      <p:pic>
        <p:nvPicPr>
          <p:cNvPr id="86" name="图片 28" descr="购物篮"/>
          <p:cNvPicPr/>
          <p:nvPr/>
        </p:nvPicPr>
        <p:blipFill>
          <a:blip r:embed="rId21"/>
          <a:stretch>
            <a:fillRect/>
          </a:stretch>
        </p:blipFill>
        <p:spPr>
          <a:xfrm>
            <a:off x="3317400" y="1901160"/>
            <a:ext cx="573120" cy="5731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additive="repl">
                                        <p:cTn id="7" dur="1000"/>
                                        <p:tgtEl>
                                          <p:spTgt spid="62"/>
                                        </p:tgtEl>
                                      </p:cBhvr>
                                    </p:animEffect>
                                    <p:anim calcmode="lin" valueType="num">
                                      <p:cBhvr additive="repl">
                                        <p:cTn id="8" dur="1000" fill="hold"/>
                                        <p:tgtEl>
                                          <p:spTgt spid="62"/>
                                        </p:tgtEl>
                                        <p:attrNameLst>
                                          <p:attrName>ppt_x</p:attrName>
                                        </p:attrNameLst>
                                      </p:cBhvr>
                                      <p:tavLst>
                                        <p:tav tm="0">
                                          <p:val>
                                            <p:strVal val="#ppt_x"/>
                                          </p:val>
                                        </p:tav>
                                        <p:tav tm="100000">
                                          <p:val>
                                            <p:strVal val="#ppt_x"/>
                                          </p:val>
                                        </p:tav>
                                      </p:tavLst>
                                    </p:anim>
                                    <p:anim calcmode="lin" valueType="num">
                                      <p:cBhvr additive="repl">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nodeType="afterEffect">
                                  <p:stCondLst>
                                    <p:cond delay="0"/>
                                  </p:stCondLst>
                                  <p:iterate type="lt">
                                    <p:tmAbs val="100"/>
                                  </p:iterate>
                                  <p:childTnLst>
                                    <p:set>
                                      <p:cBhvr>
                                        <p:cTn id="12" dur="1" fill="hold">
                                          <p:stCondLst>
                                            <p:cond delay="0"/>
                                          </p:stCondLst>
                                        </p:cTn>
                                        <p:tgtEl>
                                          <p:spTgt spid="65"/>
                                        </p:tgtEl>
                                        <p:attrNameLst>
                                          <p:attrName>style.visibility</p:attrName>
                                        </p:attrNameLst>
                                      </p:cBhvr>
                                      <p:to>
                                        <p:strVal val="visible"/>
                                      </p:to>
                                    </p:set>
                                    <p:anim calcmode="lin" valueType="num">
                                      <p:cBhvr additive="repl">
                                        <p:cTn id="13"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additive="repl">
                                        <p:cTn id="14" dur="500" fill="hold"/>
                                        <p:tgtEl>
                                          <p:spTgt spid="65"/>
                                        </p:tgtEl>
                                        <p:attrNameLst>
                                          <p:attrName>ppt_y</p:attrName>
                                        </p:attrNameLst>
                                      </p:cBhvr>
                                      <p:tavLst>
                                        <p:tav tm="0">
                                          <p:val>
                                            <p:strVal val="#ppt_y"/>
                                          </p:val>
                                        </p:tav>
                                        <p:tav tm="100000">
                                          <p:val>
                                            <p:strVal val="#ppt_y"/>
                                          </p:val>
                                        </p:tav>
                                      </p:tavLst>
                                    </p:anim>
                                    <p:anim calcmode="lin" valueType="num">
                                      <p:cBhvr additive="repl">
                                        <p:cTn id="15"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additive="repl">
                                        <p:cTn id="16"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additive="repl">
                                        <p:cTn id="17" dur="500"/>
                                        <p:tgtEl>
                                          <p:spTgt spid="65"/>
                                        </p:tgtEl>
                                      </p:cBhvr>
                                    </p:animEffect>
                                  </p:childTnLst>
                                </p:cTn>
                              </p:par>
                            </p:childTnLst>
                          </p:cTn>
                        </p:par>
                        <p:par>
                          <p:cTn id="18" fill="hold">
                            <p:stCondLst>
                              <p:cond delay="1500"/>
                            </p:stCondLst>
                            <p:childTnLst>
                              <p:par>
                                <p:cTn id="19" fill="hold" nodeType="afterEffect">
                                  <p:stCondLst>
                                    <p:cond delay="0"/>
                                  </p:stCondLst>
                                  <p:iterate type="lt">
                                    <p:tmAbs val="0"/>
                                  </p:iterate>
                                  <p:childTnLst>
                                    <p:animEffect transition="out" filter="fade">
                                      <p:cBhvr additive="repl">
                                        <p:cTn id="20" dur="500"/>
                                        <p:tgtEl>
                                          <p:spTgt spid="65"/>
                                        </p:tgtEl>
                                      </p:cBhvr>
                                    </p:animEffect>
                                    <p:animScale>
                                      <p:cBhvr>
                                        <p:cTn id="21" dur="250" autoRev="1" fill="hold"/>
                                        <p:tgtEl>
                                          <p:spTgt spid="65"/>
                                        </p:tgtEl>
                                      </p:cBhvr>
                                      <p:by x="105000" y="105000"/>
                                    </p:animScale>
                                  </p:childTnLst>
                                </p:cTn>
                              </p:par>
                            </p:childTnLst>
                          </p:cTn>
                        </p:par>
                        <p:par>
                          <p:cTn id="22" fill="hold">
                            <p:stCondLst>
                              <p:cond delay="2000"/>
                            </p:stCondLst>
                            <p:childTnLst>
                              <p:par>
                                <p:cTn id="23" presetID="41" presetClass="entr" presetSubtype="0" fill="hold" nodeType="afterEffect">
                                  <p:stCondLst>
                                    <p:cond delay="0"/>
                                  </p:stCondLst>
                                  <p:iterate type="lt">
                                    <p:tmAbs val="100"/>
                                  </p:iterate>
                                  <p:childTnLst>
                                    <p:set>
                                      <p:cBhvr>
                                        <p:cTn id="24" dur="1" fill="hold">
                                          <p:stCondLst>
                                            <p:cond delay="0"/>
                                          </p:stCondLst>
                                        </p:cTn>
                                        <p:tgtEl>
                                          <p:spTgt spid="63"/>
                                        </p:tgtEl>
                                        <p:attrNameLst>
                                          <p:attrName>style.visibility</p:attrName>
                                        </p:attrNameLst>
                                      </p:cBhvr>
                                      <p:to>
                                        <p:strVal val="visible"/>
                                      </p:to>
                                    </p:set>
                                    <p:anim calcmode="lin" valueType="num">
                                      <p:cBhvr additive="repl">
                                        <p:cTn id="25"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additive="repl">
                                        <p:cTn id="26" dur="500" fill="hold"/>
                                        <p:tgtEl>
                                          <p:spTgt spid="63"/>
                                        </p:tgtEl>
                                        <p:attrNameLst>
                                          <p:attrName>ppt_y</p:attrName>
                                        </p:attrNameLst>
                                      </p:cBhvr>
                                      <p:tavLst>
                                        <p:tav tm="0">
                                          <p:val>
                                            <p:strVal val="#ppt_y"/>
                                          </p:val>
                                        </p:tav>
                                        <p:tav tm="100000">
                                          <p:val>
                                            <p:strVal val="#ppt_y"/>
                                          </p:val>
                                        </p:tav>
                                      </p:tavLst>
                                    </p:anim>
                                    <p:anim calcmode="lin" valueType="num">
                                      <p:cBhvr additive="repl">
                                        <p:cTn id="27"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additive="repl">
                                        <p:cTn id="28"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additive="repl">
                                        <p:cTn id="29" dur="500"/>
                                        <p:tgtEl>
                                          <p:spTgt spid="63"/>
                                        </p:tgtEl>
                                      </p:cBhvr>
                                    </p:animEffect>
                                  </p:childTnLst>
                                </p:cTn>
                              </p:par>
                            </p:childTnLst>
                          </p:cTn>
                        </p:par>
                        <p:par>
                          <p:cTn id="30" fill="hold">
                            <p:stCondLst>
                              <p:cond delay="2500"/>
                            </p:stCondLst>
                            <p:childTnLst>
                              <p:par>
                                <p:cTn id="31" fill="hold" nodeType="afterEffect">
                                  <p:stCondLst>
                                    <p:cond delay="0"/>
                                  </p:stCondLst>
                                  <p:iterate type="lt">
                                    <p:tmAbs val="0"/>
                                  </p:iterate>
                                  <p:childTnLst>
                                    <p:animEffect transition="out" filter="fade">
                                      <p:cBhvr additive="repl">
                                        <p:cTn id="32" dur="500"/>
                                        <p:tgtEl>
                                          <p:spTgt spid="63"/>
                                        </p:tgtEl>
                                      </p:cBhvr>
                                    </p:animEffect>
                                    <p:animScale>
                                      <p:cBhvr>
                                        <p:cTn id="33" dur="250" autoRev="1" fill="hold"/>
                                        <p:tgtEl>
                                          <p:spTgt spid="63"/>
                                        </p:tgtEl>
                                      </p:cBhvr>
                                      <p:by x="105000" y="105000"/>
                                    </p:animScale>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barn(inVertical)">
                                      <p:cBhvr additive="repl">
                                        <p:cTn id="37" dur="500"/>
                                        <p:tgtEl>
                                          <p:spTgt spid="64"/>
                                        </p:tgtEl>
                                      </p:cBhvr>
                                    </p:animEffect>
                                  </p:childTnLst>
                                </p:cTn>
                              </p:par>
                            </p:childTnLst>
                          </p:cTn>
                        </p:par>
                        <p:par>
                          <p:cTn id="38" fill="hold">
                            <p:stCondLst>
                              <p:cond delay="3500"/>
                            </p:stCondLst>
                            <p:childTnLst>
                              <p:par>
                                <p:cTn id="39" presetID="41" presetClass="entr" presetSubtype="0" fill="hold" nodeType="afterEffect">
                                  <p:stCondLst>
                                    <p:cond delay="0"/>
                                  </p:stCondLst>
                                  <p:iterate type="lt">
                                    <p:tmAbs val="100"/>
                                  </p:iterate>
                                  <p:childTnLst>
                                    <p:set>
                                      <p:cBhvr>
                                        <p:cTn id="40" dur="1" fill="hold">
                                          <p:stCondLst>
                                            <p:cond delay="0"/>
                                          </p:stCondLst>
                                        </p:cTn>
                                        <p:tgtEl>
                                          <p:spTgt spid="67"/>
                                        </p:tgtEl>
                                        <p:attrNameLst>
                                          <p:attrName>style.visibility</p:attrName>
                                        </p:attrNameLst>
                                      </p:cBhvr>
                                      <p:to>
                                        <p:strVal val="visible"/>
                                      </p:to>
                                    </p:set>
                                    <p:anim calcmode="lin" valueType="num">
                                      <p:cBhvr additive="repl">
                                        <p:cTn id="41"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additive="repl">
                                        <p:cTn id="42" dur="500" fill="hold"/>
                                        <p:tgtEl>
                                          <p:spTgt spid="67"/>
                                        </p:tgtEl>
                                        <p:attrNameLst>
                                          <p:attrName>ppt_y</p:attrName>
                                        </p:attrNameLst>
                                      </p:cBhvr>
                                      <p:tavLst>
                                        <p:tav tm="0">
                                          <p:val>
                                            <p:strVal val="#ppt_y"/>
                                          </p:val>
                                        </p:tav>
                                        <p:tav tm="100000">
                                          <p:val>
                                            <p:strVal val="#ppt_y"/>
                                          </p:val>
                                        </p:tav>
                                      </p:tavLst>
                                    </p:anim>
                                    <p:anim calcmode="lin" valueType="num">
                                      <p:cBhvr additive="repl">
                                        <p:cTn id="43"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additive="repl">
                                        <p:cTn id="44"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additive="repl">
                                        <p:cTn id="45" dur="500"/>
                                        <p:tgtEl>
                                          <p:spTgt spid="67"/>
                                        </p:tgtEl>
                                      </p:cBhvr>
                                    </p:animEffect>
                                  </p:childTnLst>
                                </p:cTn>
                              </p:par>
                            </p:childTnLst>
                          </p:cTn>
                        </p:par>
                        <p:par>
                          <p:cTn id="46" fill="hold">
                            <p:stCondLst>
                              <p:cond delay="4000"/>
                            </p:stCondLst>
                            <p:childTnLst>
                              <p:par>
                                <p:cTn id="47" fill="hold" nodeType="afterEffect">
                                  <p:stCondLst>
                                    <p:cond delay="0"/>
                                  </p:stCondLst>
                                  <p:iterate type="lt">
                                    <p:tmAbs val="0"/>
                                  </p:iterate>
                                  <p:childTnLst>
                                    <p:animEffect transition="out" filter="fade">
                                      <p:cBhvr additive="repl">
                                        <p:cTn id="48" dur="500"/>
                                        <p:tgtEl>
                                          <p:spTgt spid="67"/>
                                        </p:tgtEl>
                                      </p:cBhvr>
                                    </p:animEffect>
                                    <p:animScale>
                                      <p:cBhvr>
                                        <p:cTn id="49" dur="250" autoRev="1" fill="hold"/>
                                        <p:tgtEl>
                                          <p:spTgt spid="67"/>
                                        </p:tgtEl>
                                      </p:cBhvr>
                                      <p:by x="105000" y="105000"/>
                                    </p:animScale>
                                  </p:childTnLst>
                                </p:cTn>
                              </p:par>
                            </p:childTnLst>
                          </p:cTn>
                        </p:par>
                        <p:par>
                          <p:cTn id="50" fill="hold">
                            <p:stCondLst>
                              <p:cond delay="4500"/>
                            </p:stCondLst>
                            <p:childTnLst>
                              <p:par>
                                <p:cTn id="51" presetID="41" presetClass="entr" presetSubtype="0" fill="hold" nodeType="afterEffect">
                                  <p:stCondLst>
                                    <p:cond delay="0"/>
                                  </p:stCondLst>
                                  <p:iterate type="lt">
                                    <p:tmAbs val="100"/>
                                  </p:iterate>
                                  <p:childTnLst>
                                    <p:set>
                                      <p:cBhvr>
                                        <p:cTn id="52" dur="1" fill="hold">
                                          <p:stCondLst>
                                            <p:cond delay="0"/>
                                          </p:stCondLst>
                                        </p:cTn>
                                        <p:tgtEl>
                                          <p:spTgt spid="68"/>
                                        </p:tgtEl>
                                        <p:attrNameLst>
                                          <p:attrName>style.visibility</p:attrName>
                                        </p:attrNameLst>
                                      </p:cBhvr>
                                      <p:to>
                                        <p:strVal val="visible"/>
                                      </p:to>
                                    </p:set>
                                    <p:anim calcmode="lin" valueType="num">
                                      <p:cBhvr additive="repl">
                                        <p:cTn id="53"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additive="repl">
                                        <p:cTn id="54" dur="500" fill="hold"/>
                                        <p:tgtEl>
                                          <p:spTgt spid="68"/>
                                        </p:tgtEl>
                                        <p:attrNameLst>
                                          <p:attrName>ppt_y</p:attrName>
                                        </p:attrNameLst>
                                      </p:cBhvr>
                                      <p:tavLst>
                                        <p:tav tm="0">
                                          <p:val>
                                            <p:strVal val="#ppt_y"/>
                                          </p:val>
                                        </p:tav>
                                        <p:tav tm="100000">
                                          <p:val>
                                            <p:strVal val="#ppt_y"/>
                                          </p:val>
                                        </p:tav>
                                      </p:tavLst>
                                    </p:anim>
                                    <p:anim calcmode="lin" valueType="num">
                                      <p:cBhvr additive="repl">
                                        <p:cTn id="55"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additive="repl">
                                        <p:cTn id="56"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additive="repl">
                                        <p:cTn id="57" dur="500"/>
                                        <p:tgtEl>
                                          <p:spTgt spid="68"/>
                                        </p:tgtEl>
                                      </p:cBhvr>
                                    </p:animEffect>
                                  </p:childTnLst>
                                </p:cTn>
                              </p:par>
                            </p:childTnLst>
                          </p:cTn>
                        </p:par>
                        <p:par>
                          <p:cTn id="58" fill="hold">
                            <p:stCondLst>
                              <p:cond delay="5000"/>
                            </p:stCondLst>
                            <p:childTnLst>
                              <p:par>
                                <p:cTn id="59" fill="hold" nodeType="afterEffect">
                                  <p:stCondLst>
                                    <p:cond delay="0"/>
                                  </p:stCondLst>
                                  <p:iterate type="lt">
                                    <p:tmAbs val="0"/>
                                  </p:iterate>
                                  <p:childTnLst>
                                    <p:animEffect transition="out" filter="fade">
                                      <p:cBhvr additive="repl">
                                        <p:cTn id="60" dur="500"/>
                                        <p:tgtEl>
                                          <p:spTgt spid="68"/>
                                        </p:tgtEl>
                                      </p:cBhvr>
                                    </p:animEffect>
                                    <p:animScale>
                                      <p:cBhvr>
                                        <p:cTn id="61" dur="250" autoRev="1" fill="hold"/>
                                        <p:tgtEl>
                                          <p:spTgt spid="68"/>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34"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grpSp>
        <p:nvGrpSpPr>
          <p:cNvPr id="235" name="组合 1"/>
          <p:cNvGrpSpPr/>
          <p:nvPr/>
        </p:nvGrpSpPr>
        <p:grpSpPr>
          <a:xfrm>
            <a:off x="533880" y="1946160"/>
            <a:ext cx="7466760" cy="635040"/>
            <a:chOff x="533880" y="1946160"/>
            <a:chExt cx="7466760" cy="635040"/>
          </a:xfrm>
        </p:grpSpPr>
        <p:sp>
          <p:nvSpPr>
            <p:cNvPr id="236" name="矩形: 圆角 2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37" name="矩形 3"/>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1400" b="0" strike="noStrike" spc="-1">
                  <a:solidFill>
                    <a:schemeClr val="lt1">
                      <a:lumMod val="50000"/>
                    </a:schemeClr>
                  </a:solidFill>
                  <a:latin typeface="微软雅黑" panose="020B0503020204020204" charset="-122"/>
                  <a:ea typeface="微软雅黑" panose="020B0503020204020204" charset="-122"/>
                </a:rPr>
                <a:t>Kali Linux 2020 </a:t>
              </a:r>
              <a:r>
                <a:rPr lang="zh-CN" sz="1400" b="0" strike="noStrike" spc="-1">
                  <a:solidFill>
                    <a:schemeClr val="lt1">
                      <a:lumMod val="50000"/>
                    </a:schemeClr>
                  </a:solidFill>
                  <a:latin typeface="微软雅黑" panose="020B0503020204020204" charset="-122"/>
                  <a:ea typeface="微软雅黑" panose="020B0503020204020204" charset="-122"/>
                </a:rPr>
                <a:t>上查看 </a:t>
              </a:r>
              <a:r>
                <a:rPr lang="en-US" sz="1400" b="0" strike="noStrike" spc="-1">
                  <a:solidFill>
                    <a:schemeClr val="lt1">
                      <a:lumMod val="50000"/>
                    </a:schemeClr>
                  </a:solidFill>
                  <a:latin typeface="微软雅黑" panose="020B0503020204020204" charset="-122"/>
                  <a:ea typeface="微软雅黑" panose="020B0503020204020204" charset="-122"/>
                </a:rPr>
                <a:t>Python </a:t>
              </a:r>
              <a:r>
                <a:rPr lang="zh-CN" sz="1400" b="0" strike="noStrike" spc="-1">
                  <a:solidFill>
                    <a:schemeClr val="lt1">
                      <a:lumMod val="50000"/>
                    </a:schemeClr>
                  </a:solidFill>
                  <a:latin typeface="微软雅黑" panose="020B0503020204020204" charset="-122"/>
                  <a:ea typeface="微软雅黑" panose="020B0503020204020204" charset="-122"/>
                </a:rPr>
                <a:t>版本号</a:t>
              </a:r>
              <a:r>
                <a:rPr lang="en-US" sz="1400" b="0" strike="noStrike" spc="-1">
                  <a:solidFill>
                    <a:schemeClr val="lt1">
                      <a:lumMod val="50000"/>
                    </a:schemeClr>
                  </a:solidFill>
                  <a:latin typeface="微软雅黑" panose="020B0503020204020204" charset="-122"/>
                  <a:ea typeface="微软雅黑" panose="020B0503020204020204" charset="-122"/>
                </a:rPr>
                <a:t>,</a:t>
              </a:r>
              <a:r>
                <a:rPr lang="zh-CN" sz="1400" b="0" strike="noStrike" spc="-1">
                  <a:solidFill>
                    <a:schemeClr val="lt1">
                      <a:lumMod val="50000"/>
                    </a:schemeClr>
                  </a:solidFill>
                  <a:latin typeface="微软雅黑" panose="020B0503020204020204" charset="-122"/>
                  <a:ea typeface="微软雅黑" panose="020B0503020204020204" charset="-122"/>
                </a:rPr>
                <a:t>并且打开 </a:t>
              </a:r>
              <a:r>
                <a:rPr lang="en-US" sz="1400" b="0" strike="noStrike" spc="-1">
                  <a:solidFill>
                    <a:schemeClr val="lt1">
                      <a:lumMod val="50000"/>
                    </a:schemeClr>
                  </a:solidFill>
                  <a:latin typeface="微软雅黑" panose="020B0503020204020204" charset="-122"/>
                  <a:ea typeface="微软雅黑" panose="020B0503020204020204" charset="-122"/>
                </a:rPr>
                <a:t>Python3 </a:t>
              </a:r>
              <a:r>
                <a:rPr lang="zh-CN" sz="1400" b="0" strike="noStrike" spc="-1">
                  <a:solidFill>
                    <a:schemeClr val="lt1">
                      <a:lumMod val="50000"/>
                    </a:schemeClr>
                  </a:solidFill>
                  <a:latin typeface="微软雅黑" panose="020B0503020204020204" charset="-122"/>
                  <a:ea typeface="微软雅黑" panose="020B0503020204020204" charset="-122"/>
                </a:rPr>
                <a:t>的界面。</a:t>
              </a:r>
              <a:endParaRPr lang="en-US" sz="1400" b="0" strike="noStrike" spc="-1">
                <a:solidFill>
                  <a:srgbClr val="000000"/>
                </a:solidFill>
                <a:latin typeface="Arial" panose="020B0604020202020204"/>
              </a:endParaRPr>
            </a:p>
          </p:txBody>
        </p:sp>
        <p:sp>
          <p:nvSpPr>
            <p:cNvPr id="238" name="文本框 570"/>
            <p:cNvSpPr/>
            <p:nvPr/>
          </p:nvSpPr>
          <p:spPr>
            <a:xfrm>
              <a:off x="203364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239" name="文本框 571"/>
            <p:cNvSpPr/>
            <p:nvPr/>
          </p:nvSpPr>
          <p:spPr>
            <a:xfrm>
              <a:off x="743760" y="2106360"/>
              <a:ext cx="4428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240" name="文本占位符 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41"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a:t>
            </a:r>
            <a:r>
              <a:rPr lang="en-US" sz="4400" b="0" strike="noStrike" spc="-1">
                <a:solidFill>
                  <a:schemeClr val="dk1"/>
                </a:solidFill>
                <a:latin typeface="Calibri Light" panose="020F0302020204030204"/>
                <a:ea typeface="宋体" panose="02010600030101010101" pitchFamily="2" charset="-122"/>
              </a:rPr>
              <a:t>Python</a:t>
            </a:r>
            <a:r>
              <a:rPr lang="zh-CN" sz="4400" b="0" strike="noStrike" spc="-1">
                <a:solidFill>
                  <a:schemeClr val="dk1"/>
                </a:solidFill>
                <a:latin typeface="Calibri Light" panose="020F0302020204030204"/>
                <a:ea typeface="宋体" panose="02010600030101010101" pitchFamily="2" charset="-122"/>
              </a:rPr>
              <a:t>基本用法</a:t>
            </a:r>
            <a:endParaRPr lang="en-US" sz="4400" b="0" strike="noStrike" spc="-1">
              <a:solidFill>
                <a:srgbClr val="000000"/>
              </a:solidFill>
              <a:latin typeface="Arial" panose="020B0604020202020204"/>
            </a:endParaRPr>
          </a:p>
        </p:txBody>
      </p:sp>
      <p:pic>
        <p:nvPicPr>
          <p:cNvPr id="242" name="图片 241"/>
          <p:cNvPicPr/>
          <p:nvPr/>
        </p:nvPicPr>
        <p:blipFill>
          <a:blip r:embed="rId1"/>
          <a:srcRect l="11712" t="12498" r="34370" b="56239"/>
          <a:stretch>
            <a:fillRect/>
          </a:stretch>
        </p:blipFill>
        <p:spPr>
          <a:xfrm>
            <a:off x="228600" y="3200400"/>
            <a:ext cx="5258520" cy="2285640"/>
          </a:xfrm>
          <a:prstGeom prst="rect">
            <a:avLst/>
          </a:prstGeom>
          <a:ln w="0">
            <a:noFill/>
          </a:ln>
        </p:spPr>
      </p:pic>
      <p:pic>
        <p:nvPicPr>
          <p:cNvPr id="243" name="图片 242"/>
          <p:cNvPicPr/>
          <p:nvPr/>
        </p:nvPicPr>
        <p:blipFill>
          <a:blip r:embed="rId2"/>
          <a:srcRect l="11131" t="12498" r="43162" b="64038"/>
          <a:stretch>
            <a:fillRect/>
          </a:stretch>
        </p:blipFill>
        <p:spPr>
          <a:xfrm>
            <a:off x="5716080" y="3200760"/>
            <a:ext cx="5942880" cy="22852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35"/>
                                        </p:tgtEl>
                                        <p:attrNameLst>
                                          <p:attrName>style.visibility</p:attrName>
                                        </p:attrNameLst>
                                      </p:cBhvr>
                                      <p:to>
                                        <p:strVal val="visible"/>
                                      </p:to>
                                    </p:set>
                                    <p:anim calcmode="lin" valueType="num">
                                      <p:cBhvr additive="repl">
                                        <p:cTn id="7" dur="500" fill="hold"/>
                                        <p:tgtEl>
                                          <p:spTgt spid="235"/>
                                        </p:tgtEl>
                                        <p:attrNameLst>
                                          <p:attrName>ppt_x</p:attrName>
                                        </p:attrNameLst>
                                      </p:cBhvr>
                                      <p:tavLst>
                                        <p:tav tm="0">
                                          <p:val>
                                            <p:strVal val="1+#ppt_w/2"/>
                                          </p:val>
                                        </p:tav>
                                        <p:tav tm="100000">
                                          <p:val>
                                            <p:strVal val="#ppt_x"/>
                                          </p:val>
                                        </p:tav>
                                      </p:tavLst>
                                    </p:anim>
                                    <p:anim calcmode="lin" valueType="num">
                                      <p:cBhvr additive="repl">
                                        <p:cTn id="8" dur="500" fill="hold"/>
                                        <p:tgtEl>
                                          <p:spTgt spid="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 name="矩形 178"/>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51" name="矩形 179"/>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52" name="文本占位符 58"/>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153"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a:t>
            </a:r>
            <a:r>
              <a:rPr lang="zh-CN" sz="4400" b="0" strike="noStrike" spc="-1">
                <a:solidFill>
                  <a:schemeClr val="dk1"/>
                </a:solidFill>
                <a:latin typeface="Calibri Light" panose="020F0302020204030204"/>
                <a:ea typeface="宋体" panose="02010600030101010101" pitchFamily="2" charset="-122"/>
              </a:rPr>
              <a:t>置】</a:t>
            </a:r>
            <a:endParaRPr lang="en-US" sz="4400" b="0" strike="noStrike" spc="-1">
              <a:solidFill>
                <a:srgbClr val="000000"/>
              </a:solidFill>
              <a:latin typeface="Arial" panose="020B0604020202020204"/>
            </a:endParaRPr>
          </a:p>
        </p:txBody>
      </p:sp>
      <p:sp>
        <p:nvSpPr>
          <p:cNvPr id="1154" name="文本框 92"/>
          <p:cNvSpPr/>
          <p:nvPr/>
        </p:nvSpPr>
        <p:spPr>
          <a:xfrm>
            <a:off x="835200" y="1952640"/>
            <a:ext cx="10623600" cy="191808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zh-CN" sz="4000" b="0" strike="noStrike" spc="-1">
                <a:solidFill>
                  <a:schemeClr val="dk1"/>
                </a:solidFill>
                <a:latin typeface="Calibri" panose="020F0502020204030204"/>
                <a:ea typeface="宋体" panose="02010600030101010101" pitchFamily="2" charset="-122"/>
              </a:rPr>
              <a:t>思考题</a:t>
            </a:r>
            <a:r>
              <a:rPr lang="en-US" sz="4000" b="0" strike="noStrike" spc="-1">
                <a:solidFill>
                  <a:schemeClr val="dk1"/>
                </a:solidFill>
                <a:latin typeface="Calibri" panose="020F0502020204030204"/>
                <a:ea typeface="宋体" panose="02010600030101010101" pitchFamily="2" charset="-122"/>
              </a:rPr>
              <a:t>:base64</a:t>
            </a:r>
            <a:r>
              <a:rPr lang="zh-CN" sz="4000" b="0" strike="noStrike" spc="-1">
                <a:solidFill>
                  <a:schemeClr val="dk1"/>
                </a:solidFill>
                <a:latin typeface="Calibri" panose="020F0502020204030204"/>
                <a:ea typeface="宋体" panose="02010600030101010101" pitchFamily="2" charset="-122"/>
              </a:rPr>
              <a:t>编码在传输过程中的报文是什么样子的呢</a:t>
            </a:r>
            <a:r>
              <a:rPr lang="en-US" sz="4000" b="0" strike="noStrike" spc="-1">
                <a:solidFill>
                  <a:schemeClr val="dk1"/>
                </a:solidFill>
                <a:latin typeface="Calibri" panose="020F0502020204030204"/>
                <a:ea typeface="宋体" panose="02010600030101010101" pitchFamily="2" charset="-122"/>
              </a:rPr>
              <a:t>?</a:t>
            </a:r>
            <a:endParaRPr lang="en-US" sz="4000" b="0" strike="noStrike" spc="-1">
              <a:solidFill>
                <a:srgbClr val="000000"/>
              </a:solidFill>
              <a:latin typeface="Arial" panose="020B0604020202020204"/>
            </a:endParaRPr>
          </a:p>
          <a:p>
            <a:pPr defTabSz="914400">
              <a:lnSpc>
                <a:spcPct val="100000"/>
              </a:lnSpc>
              <a:tabLst>
                <a:tab pos="0" algn="l"/>
              </a:tabLst>
            </a:pP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5" name="组合 50"/>
          <p:cNvGrpSpPr/>
          <p:nvPr/>
        </p:nvGrpSpPr>
        <p:grpSpPr>
          <a:xfrm>
            <a:off x="1847880" y="1845720"/>
            <a:ext cx="2925720" cy="1637280"/>
            <a:chOff x="1847880" y="1845720"/>
            <a:chExt cx="2925720" cy="1637280"/>
          </a:xfrm>
        </p:grpSpPr>
        <p:sp>
          <p:nvSpPr>
            <p:cNvPr id="1156" name="平行四边形 1"/>
            <p:cNvSpPr/>
            <p:nvPr/>
          </p:nvSpPr>
          <p:spPr>
            <a:xfrm>
              <a:off x="1847880" y="1845720"/>
              <a:ext cx="2925720" cy="16372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70" b="0" strike="noStrike" spc="-1">
                <a:solidFill>
                  <a:schemeClr val="lt1"/>
                </a:solidFill>
                <a:latin typeface="Impact" panose="020B0806030902050204"/>
                <a:ea typeface="DejaVu Sans"/>
              </a:endParaRPr>
            </a:p>
          </p:txBody>
        </p:sp>
        <p:sp>
          <p:nvSpPr>
            <p:cNvPr id="1157" name="文本框 93"/>
            <p:cNvSpPr/>
            <p:nvPr/>
          </p:nvSpPr>
          <p:spPr>
            <a:xfrm>
              <a:off x="2627640" y="2008080"/>
              <a:ext cx="1327320" cy="1077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en-US" sz="7200" b="0" strike="noStrike" spc="-1">
                  <a:solidFill>
                    <a:schemeClr val="lt1"/>
                  </a:solidFill>
                  <a:latin typeface="Impact" panose="020B0806030902050204"/>
                  <a:ea typeface="DejaVu Sans"/>
                </a:rPr>
                <a:t>04</a:t>
              </a:r>
              <a:endParaRPr lang="en-US" sz="7200" b="0" strike="noStrike" spc="-1">
                <a:solidFill>
                  <a:srgbClr val="000000"/>
                </a:solidFill>
                <a:latin typeface="Arial" panose="020B0604020202020204"/>
              </a:endParaRPr>
            </a:p>
          </p:txBody>
        </p:sp>
      </p:grpSp>
      <p:grpSp>
        <p:nvGrpSpPr>
          <p:cNvPr id="1158" name="组合 51"/>
          <p:cNvGrpSpPr/>
          <p:nvPr/>
        </p:nvGrpSpPr>
        <p:grpSpPr>
          <a:xfrm>
            <a:off x="4596840" y="1989720"/>
            <a:ext cx="7327440" cy="1379880"/>
            <a:chOff x="4596840" y="1989720"/>
            <a:chExt cx="7327440" cy="1379880"/>
          </a:xfrm>
        </p:grpSpPr>
        <p:sp>
          <p:nvSpPr>
            <p:cNvPr id="1159" name="矩形 180"/>
            <p:cNvSpPr/>
            <p:nvPr/>
          </p:nvSpPr>
          <p:spPr>
            <a:xfrm>
              <a:off x="5126400" y="1989720"/>
              <a:ext cx="6552000" cy="137988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en-US" sz="4000" b="1" strike="noStrike" spc="-1">
                  <a:solidFill>
                    <a:schemeClr val="dk1">
                      <a:lumMod val="75000"/>
                      <a:lumOff val="25000"/>
                    </a:schemeClr>
                  </a:solidFill>
                  <a:latin typeface="微软雅黑" panose="020B0503020204020204" charset="-122"/>
                  <a:ea typeface="微软雅黑" panose="020B0503020204020204" charset="-122"/>
                </a:rPr>
                <a:t>7.4 </a:t>
              </a:r>
              <a:r>
                <a:rPr lang="zh-CN" sz="4000" b="1" strike="noStrike" spc="-1">
                  <a:solidFill>
                    <a:schemeClr val="dk1">
                      <a:lumMod val="75000"/>
                      <a:lumOff val="25000"/>
                    </a:schemeClr>
                  </a:solidFill>
                  <a:latin typeface="微软雅黑" panose="020B0503020204020204" charset="-122"/>
                  <a:ea typeface="微软雅黑" panose="020B0503020204020204" charset="-122"/>
                </a:rPr>
                <a:t>用</a:t>
              </a:r>
              <a:r>
                <a:rPr lang="en-US" sz="4000" b="1" strike="noStrike" spc="-1">
                  <a:solidFill>
                    <a:schemeClr val="dk1">
                      <a:lumMod val="75000"/>
                      <a:lumOff val="25000"/>
                    </a:schemeClr>
                  </a:solidFill>
                  <a:latin typeface="微软雅黑" panose="020B0503020204020204" charset="-122"/>
                  <a:ea typeface="微软雅黑" panose="020B0503020204020204" charset="-122"/>
                </a:rPr>
                <a:t>scapy</a:t>
              </a:r>
              <a:r>
                <a:rPr lang="zh-CN" sz="4000" b="1" strike="noStrike" spc="-1">
                  <a:solidFill>
                    <a:schemeClr val="dk1">
                      <a:lumMod val="75000"/>
                      <a:lumOff val="25000"/>
                    </a:schemeClr>
                  </a:solidFill>
                  <a:latin typeface="微软雅黑" panose="020B0503020204020204" charset="-122"/>
                  <a:ea typeface="微软雅黑" panose="020B0503020204020204" charset="-122"/>
                </a:rPr>
                <a:t>模块实现网络攻击与防范</a:t>
              </a:r>
              <a:endParaRPr lang="en-US" sz="4000" b="0" strike="noStrike" spc="-1">
                <a:solidFill>
                  <a:srgbClr val="000000"/>
                </a:solidFill>
                <a:latin typeface="Arial" panose="020B0604020202020204"/>
              </a:endParaRPr>
            </a:p>
          </p:txBody>
        </p:sp>
        <p:sp>
          <p:nvSpPr>
            <p:cNvPr id="1160" name="平行四边形 2"/>
            <p:cNvSpPr/>
            <p:nvPr/>
          </p:nvSpPr>
          <p:spPr>
            <a:xfrm>
              <a:off x="4596840" y="1989720"/>
              <a:ext cx="7327440" cy="125748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130" b="1" strike="noStrike" spc="-1">
                <a:solidFill>
                  <a:schemeClr val="dk1">
                    <a:lumMod val="75000"/>
                    <a:lumOff val="25000"/>
                  </a:schemeClr>
                </a:solidFill>
                <a:latin typeface="Calibri" panose="020F0502020204030204"/>
                <a:ea typeface="DejaVu Sans"/>
              </a:endParaRPr>
            </a:p>
          </p:txBody>
        </p:sp>
      </p:grpSp>
      <p:sp>
        <p:nvSpPr>
          <p:cNvPr id="1161" name="等腰三角形 9"/>
          <p:cNvSpPr/>
          <p:nvPr/>
        </p:nvSpPr>
        <p:spPr>
          <a:xfrm>
            <a:off x="-126000" y="4437360"/>
            <a:ext cx="3457440" cy="258300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a typeface="DejaVu Sans"/>
            </a:endParaRPr>
          </a:p>
        </p:txBody>
      </p:sp>
      <p:sp>
        <p:nvSpPr>
          <p:cNvPr id="1162" name="等腰三角形 16"/>
          <p:cNvSpPr/>
          <p:nvPr/>
        </p:nvSpPr>
        <p:spPr>
          <a:xfrm>
            <a:off x="1348920" y="5033160"/>
            <a:ext cx="2606040" cy="1946880"/>
          </a:xfrm>
          <a:prstGeom prst="triangle">
            <a:avLst>
              <a:gd name="adj" fmla="val 50000"/>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a typeface="DejaVu Sans"/>
            </a:endParaRPr>
          </a:p>
        </p:txBody>
      </p:sp>
      <p:sp>
        <p:nvSpPr>
          <p:cNvPr id="1163" name="Text Box 7"/>
          <p:cNvSpPr/>
          <p:nvPr/>
        </p:nvSpPr>
        <p:spPr>
          <a:xfrm>
            <a:off x="4416480" y="3996720"/>
            <a:ext cx="707040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7.4.1 </a:t>
            </a:r>
            <a:r>
              <a:rPr lang="zh-CN" sz="2800" b="0" strike="noStrike" spc="-1">
                <a:solidFill>
                  <a:schemeClr val="accent5"/>
                </a:solidFill>
                <a:latin typeface="微软雅黑" panose="020B0503020204020204" charset="-122"/>
                <a:ea typeface="微软雅黑" panose="020B0503020204020204" charset="-122"/>
              </a:rPr>
              <a:t>主机发现</a:t>
            </a:r>
            <a:endParaRPr lang="en-US" sz="2800" b="0" strike="noStrike" spc="-1">
              <a:solidFill>
                <a:srgbClr val="000000"/>
              </a:solidFill>
              <a:latin typeface="Arial" panose="020B0604020202020204"/>
            </a:endParaRPr>
          </a:p>
        </p:txBody>
      </p:sp>
      <p:sp>
        <p:nvSpPr>
          <p:cNvPr id="1164" name="Text Box 8"/>
          <p:cNvSpPr/>
          <p:nvPr/>
        </p:nvSpPr>
        <p:spPr>
          <a:xfrm>
            <a:off x="4416480" y="5462280"/>
            <a:ext cx="687852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7.4.2 </a:t>
            </a:r>
            <a:r>
              <a:rPr lang="zh-CN" sz="2800" b="0" strike="noStrike" spc="-1">
                <a:solidFill>
                  <a:schemeClr val="accent5"/>
                </a:solidFill>
                <a:latin typeface="微软雅黑" panose="020B0503020204020204" charset="-122"/>
                <a:ea typeface="微软雅黑" panose="020B0503020204020204" charset="-122"/>
              </a:rPr>
              <a:t>端口开放状态</a:t>
            </a:r>
            <a:endParaRPr lang="en-US" sz="2800" b="0" strike="noStrike" spc="-1">
              <a:solidFill>
                <a:srgbClr val="000000"/>
              </a:solidFill>
              <a:latin typeface="Arial" panose="020B0604020202020204"/>
            </a:endParaRPr>
          </a:p>
        </p:txBody>
      </p:sp>
    </p:spTree>
  </p:cSld>
  <p:clrMapOvr>
    <a:masterClrMapping/>
  </p:clrMapOvr>
  <p:transition>
    <p:random/>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5"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1166" name="PlaceHolder 2"/>
          <p:cNvSpPr>
            <a:spLocks noGrp="1"/>
          </p:cNvSpPr>
          <p:nvPr>
            <p:ph/>
          </p:nvPr>
        </p:nvSpPr>
        <p:spPr>
          <a:xfrm>
            <a:off x="838080" y="1825560"/>
            <a:ext cx="10514520" cy="220500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a:t>
            </a:r>
            <a:r>
              <a:rPr lang="zh-CN" sz="2800" b="0" strike="noStrike" spc="-1">
                <a:solidFill>
                  <a:schemeClr val="dk1"/>
                </a:solidFill>
                <a:latin typeface="Calibri" panose="020F0502020204030204"/>
              </a:rPr>
              <a:t>、了解 </a:t>
            </a:r>
            <a:r>
              <a:rPr lang="en-US" sz="2800" b="0" strike="noStrike" spc="-1">
                <a:solidFill>
                  <a:schemeClr val="dk1"/>
                </a:solidFill>
                <a:latin typeface="Calibri" panose="020F0502020204030204"/>
              </a:rPr>
              <a:t>icmp </a:t>
            </a:r>
            <a:r>
              <a:rPr lang="zh-CN" sz="2800" b="0" strike="noStrike" spc="-1">
                <a:solidFill>
                  <a:schemeClr val="dk1"/>
                </a:solidFill>
                <a:latin typeface="Calibri" panose="020F0502020204030204"/>
              </a:rPr>
              <a:t>包的构造。</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a:t>
            </a:r>
            <a:r>
              <a:rPr lang="zh-CN" sz="2800" b="0" strike="noStrike" spc="-1">
                <a:solidFill>
                  <a:schemeClr val="dk1"/>
                </a:solidFill>
                <a:latin typeface="Calibri" panose="020F0502020204030204"/>
              </a:rPr>
              <a:t>、掌握构造与发送 </a:t>
            </a:r>
            <a:r>
              <a:rPr lang="en-US" sz="2800" b="0" strike="noStrike" spc="-1">
                <a:solidFill>
                  <a:schemeClr val="dk1"/>
                </a:solidFill>
                <a:latin typeface="Calibri" panose="020F0502020204030204"/>
              </a:rPr>
              <a:t>icmp </a:t>
            </a:r>
            <a:r>
              <a:rPr lang="zh-CN" sz="2800" b="0" strike="noStrike" spc="-1">
                <a:solidFill>
                  <a:schemeClr val="dk1"/>
                </a:solidFill>
                <a:latin typeface="Calibri" panose="020F0502020204030204"/>
              </a:rPr>
              <a:t>报文的方法。</a:t>
            </a:r>
            <a:endParaRPr lang="en-US" sz="2800" b="0" strike="noStrike" spc="-1">
              <a:solidFill>
                <a:srgbClr val="000000"/>
              </a:solidFill>
              <a:latin typeface="Arial" panose="020B0604020202020204"/>
            </a:endParaRPr>
          </a:p>
        </p:txBody>
      </p:sp>
      <p:sp>
        <p:nvSpPr>
          <p:cNvPr id="1167" name="文本占位符 59"/>
          <p:cNvSpPr/>
          <p:nvPr/>
        </p:nvSpPr>
        <p:spPr>
          <a:xfrm>
            <a:off x="60120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168" name="矩形 18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69" name="矩形 18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1171" name="PlaceHolder 2"/>
          <p:cNvSpPr>
            <a:spLocks noGrp="1"/>
          </p:cNvSpPr>
          <p:nvPr>
            <p:ph/>
          </p:nvPr>
        </p:nvSpPr>
        <p:spPr>
          <a:xfrm>
            <a:off x="838080" y="1825560"/>
            <a:ext cx="10514520" cy="3303000"/>
          </a:xfrm>
          <a:prstGeom prst="rect">
            <a:avLst/>
          </a:prstGeom>
          <a:noFill/>
          <a:ln w="0">
            <a:noFill/>
          </a:ln>
        </p:spPr>
        <p:txBody>
          <a:bodyPr lIns="91440" tIns="45720" rIns="91440" bIns="45720" anchor="t">
            <a:normAutofit fontScale="77777"/>
          </a:bodyPr>
          <a:p>
            <a:pPr indent="0" defTabSz="914400">
              <a:lnSpc>
                <a:spcPct val="140000"/>
              </a:lnSpc>
              <a:spcBef>
                <a:spcPts val="1000"/>
              </a:spcBef>
              <a:buNone/>
              <a:tabLst>
                <a:tab pos="0" algn="l"/>
              </a:tabLst>
            </a:pPr>
            <a:r>
              <a:rPr lang="en-US" sz="2800" b="0" strike="noStrike" spc="-1">
                <a:solidFill>
                  <a:schemeClr val="dk1"/>
                </a:solidFill>
                <a:latin typeface="Calibri" panose="020F0502020204030204"/>
              </a:rPr>
              <a:t>        </a:t>
            </a:r>
            <a:r>
              <a:rPr lang="zh-CN" sz="2800" b="0" strike="noStrike" spc="-1">
                <a:solidFill>
                  <a:schemeClr val="dk1"/>
                </a:solidFill>
                <a:latin typeface="Calibri" panose="020F0502020204030204"/>
              </a:rPr>
              <a:t>网络安全工程师一般在对某网段进行主机存活测试的项目中</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会通过</a:t>
            </a:r>
            <a:r>
              <a:rPr lang="en-US" sz="2800" b="0" strike="noStrike" spc="-1">
                <a:solidFill>
                  <a:schemeClr val="dk1"/>
                </a:solidFill>
                <a:latin typeface="Calibri" panose="020F0502020204030204"/>
              </a:rPr>
              <a:t>Python</a:t>
            </a:r>
            <a:r>
              <a:rPr lang="zh-CN" sz="2800" b="0" strike="noStrike" spc="-1">
                <a:solidFill>
                  <a:schemeClr val="dk1"/>
                </a:solidFill>
                <a:latin typeface="Calibri" panose="020F0502020204030204"/>
              </a:rPr>
              <a:t>语</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言构造</a:t>
            </a:r>
            <a:r>
              <a:rPr lang="en-US" sz="2800" b="0" strike="noStrike" spc="-1">
                <a:solidFill>
                  <a:schemeClr val="dk1"/>
                </a:solidFill>
                <a:latin typeface="Calibri" panose="020F0502020204030204"/>
              </a:rPr>
              <a:t>icmp</a:t>
            </a:r>
            <a:r>
              <a:rPr lang="zh-CN" sz="2800" b="0" strike="noStrike" spc="-1">
                <a:solidFill>
                  <a:schemeClr val="dk1"/>
                </a:solidFill>
                <a:latin typeface="Calibri" panose="020F0502020204030204"/>
              </a:rPr>
              <a:t>报文</a:t>
            </a:r>
            <a:r>
              <a:rPr lang="en-US" sz="2800" b="0" strike="noStrike" spc="-1">
                <a:solidFill>
                  <a:schemeClr val="dk1"/>
                </a:solidFill>
                <a:latin typeface="Calibri" panose="020F0502020204030204"/>
              </a:rPr>
              <a:t>,icmp</a:t>
            </a:r>
            <a:r>
              <a:rPr lang="zh-CN" sz="2800" b="0" strike="noStrike" spc="-1">
                <a:solidFill>
                  <a:schemeClr val="dk1"/>
                </a:solidFill>
                <a:latin typeface="Calibri" panose="020F0502020204030204"/>
              </a:rPr>
              <a:t>报文其实就是</a:t>
            </a:r>
            <a:r>
              <a:rPr lang="en-US" sz="2800" b="0" strike="noStrike" spc="-1">
                <a:solidFill>
                  <a:schemeClr val="dk1"/>
                </a:solidFill>
                <a:latin typeface="Calibri" panose="020F0502020204030204"/>
              </a:rPr>
              <a:t>ping</a:t>
            </a:r>
            <a:r>
              <a:rPr lang="zh-CN" sz="2800" b="0" strike="noStrike" spc="-1">
                <a:solidFill>
                  <a:schemeClr val="dk1"/>
                </a:solidFill>
                <a:latin typeface="Calibri" panose="020F0502020204030204"/>
              </a:rPr>
              <a:t>命令所发送的报文</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当范围内主机收到构</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造的报文并回复时</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主机会回复</a:t>
            </a:r>
            <a:r>
              <a:rPr lang="en-US" sz="2800" b="0" strike="noStrike" spc="-1">
                <a:solidFill>
                  <a:schemeClr val="dk1"/>
                </a:solidFill>
                <a:latin typeface="Calibri" panose="020F0502020204030204"/>
              </a:rPr>
              <a:t>icmp</a:t>
            </a:r>
            <a:r>
              <a:rPr lang="zh-CN" sz="2800" b="0" strike="noStrike" spc="-1">
                <a:solidFill>
                  <a:schemeClr val="dk1"/>
                </a:solidFill>
                <a:latin typeface="Calibri" panose="020F0502020204030204"/>
              </a:rPr>
              <a:t>协议表示自己在线</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如此一来</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当构造的</a:t>
            </a:r>
            <a:r>
              <a:rPr lang="en-US" sz="2800" b="0" strike="noStrike" spc="-1">
                <a:solidFill>
                  <a:schemeClr val="dk1"/>
                </a:solidFill>
                <a:latin typeface="Calibri" panose="020F0502020204030204"/>
              </a:rPr>
              <a:t>icmp</a:t>
            </a:r>
            <a:r>
              <a:rPr lang="zh-CN" sz="2800" b="0" strike="noStrike" spc="-1">
                <a:solidFill>
                  <a:schemeClr val="dk1"/>
                </a:solidFill>
                <a:latin typeface="Calibri" panose="020F0502020204030204"/>
              </a:rPr>
              <a:t>报</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文收到响应结果的话</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即代表目标存活。</a:t>
            </a:r>
            <a:endParaRPr lang="en-US" sz="2800" b="0" strike="noStrike" spc="-1">
              <a:solidFill>
                <a:srgbClr val="000000"/>
              </a:solidFill>
              <a:latin typeface="Arial" panose="020B0604020202020204"/>
            </a:endParaRPr>
          </a:p>
        </p:txBody>
      </p:sp>
      <p:sp>
        <p:nvSpPr>
          <p:cNvPr id="1172" name="文本占位符 60"/>
          <p:cNvSpPr/>
          <p:nvPr/>
        </p:nvSpPr>
        <p:spPr>
          <a:xfrm>
            <a:off x="66312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173" name="矩形 183"/>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74" name="矩形 184"/>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 name="矩形 185"/>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76" name="矩形 186"/>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177" name="组合 52"/>
          <p:cNvGrpSpPr/>
          <p:nvPr/>
        </p:nvGrpSpPr>
        <p:grpSpPr>
          <a:xfrm>
            <a:off x="4836600" y="2107440"/>
            <a:ext cx="7117200" cy="4948200"/>
            <a:chOff x="4836600" y="2107440"/>
            <a:chExt cx="7117200" cy="4948200"/>
          </a:xfrm>
        </p:grpSpPr>
        <p:sp>
          <p:nvSpPr>
            <p:cNvPr id="1178" name="矩形: 圆角 45"/>
            <p:cNvSpPr/>
            <p:nvPr/>
          </p:nvSpPr>
          <p:spPr>
            <a:xfrm>
              <a:off x="4836600" y="222516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179" name="矩形 187"/>
            <p:cNvSpPr/>
            <p:nvPr/>
          </p:nvSpPr>
          <p:spPr>
            <a:xfrm>
              <a:off x="4836600" y="3111480"/>
              <a:ext cx="7117200" cy="394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a:lnSpc>
                  <a:spcPct val="100000"/>
                </a:lnSpc>
              </a:pPr>
              <a:endParaRPr lang="en-US" sz="2400" b="0" strike="noStrike" spc="-1">
                <a:solidFill>
                  <a:schemeClr val="dk1"/>
                </a:solidFill>
                <a:latin typeface="微软雅黑" panose="020B0503020204020204" charset="-122"/>
                <a:ea typeface="微软雅黑" panose="020B0503020204020204" charset="-122"/>
              </a:endParaRPr>
            </a:p>
          </p:txBody>
        </p:sp>
        <p:sp>
          <p:nvSpPr>
            <p:cNvPr id="1180" name="文本框 94"/>
            <p:cNvSpPr/>
            <p:nvPr/>
          </p:nvSpPr>
          <p:spPr>
            <a:xfrm>
              <a:off x="5445360" y="2107440"/>
              <a:ext cx="4041360" cy="69912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4000" b="0" strike="noStrike" spc="-1">
                  <a:solidFill>
                    <a:schemeClr val="dk1"/>
                  </a:solidFill>
                  <a:latin typeface="微软雅黑" panose="020B0503020204020204" charset="-122"/>
                  <a:ea typeface="微软雅黑" panose="020B0503020204020204" charset="-122"/>
                </a:rPr>
                <a:t>Icmp</a:t>
              </a:r>
              <a:r>
                <a:rPr lang="zh-CN" sz="4000" b="0" strike="noStrike" spc="-1">
                  <a:solidFill>
                    <a:schemeClr val="dk1"/>
                  </a:solidFill>
                  <a:latin typeface="微软雅黑" panose="020B0503020204020204" charset="-122"/>
                  <a:ea typeface="微软雅黑" panose="020B0503020204020204" charset="-122"/>
                </a:rPr>
                <a:t>报文的格式</a:t>
              </a:r>
              <a:endParaRPr lang="en-US" sz="4000" b="0" strike="noStrike" spc="-1">
                <a:solidFill>
                  <a:srgbClr val="000000"/>
                </a:solidFill>
                <a:latin typeface="Arial" panose="020B0604020202020204"/>
              </a:endParaRPr>
            </a:p>
          </p:txBody>
        </p:sp>
      </p:grpSp>
      <p:sp>
        <p:nvSpPr>
          <p:cNvPr id="1181" name="文本占位符 61"/>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182"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1183" name="图片 31"/>
          <p:cNvPicPr/>
          <p:nvPr/>
        </p:nvPicPr>
        <p:blipFill>
          <a:blip r:embed="rId1"/>
          <a:srcRect r="25335"/>
          <a:stretch>
            <a:fillRect/>
          </a:stretch>
        </p:blipFill>
        <p:spPr>
          <a:xfrm>
            <a:off x="309240" y="2152800"/>
            <a:ext cx="3988800" cy="3612600"/>
          </a:xfrm>
          <a:prstGeom prst="rect">
            <a:avLst/>
          </a:prstGeom>
          <a:ln w="9525">
            <a:noFill/>
          </a:ln>
        </p:spPr>
      </p:pic>
      <p:pic>
        <p:nvPicPr>
          <p:cNvPr id="1184" name="图片 32" descr="7-4-1"/>
          <p:cNvPicPr/>
          <p:nvPr/>
        </p:nvPicPr>
        <p:blipFill>
          <a:blip r:embed="rId2"/>
          <a:stretch>
            <a:fillRect/>
          </a:stretch>
        </p:blipFill>
        <p:spPr>
          <a:xfrm>
            <a:off x="4520520" y="2933640"/>
            <a:ext cx="7586640" cy="30340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77"/>
                                        </p:tgtEl>
                                        <p:attrNameLst>
                                          <p:attrName>style.visibility</p:attrName>
                                        </p:attrNameLst>
                                      </p:cBhvr>
                                      <p:to>
                                        <p:strVal val="visible"/>
                                      </p:to>
                                    </p:set>
                                    <p:anim calcmode="lin" valueType="num">
                                      <p:cBhvr additive="repl">
                                        <p:cTn id="7" dur="500" fill="hold"/>
                                        <p:tgtEl>
                                          <p:spTgt spid="1177"/>
                                        </p:tgtEl>
                                        <p:attrNameLst>
                                          <p:attrName>ppt_x</p:attrName>
                                        </p:attrNameLst>
                                      </p:cBhvr>
                                      <p:tavLst>
                                        <p:tav tm="0">
                                          <p:val>
                                            <p:strVal val="1+#ppt_w/2"/>
                                          </p:val>
                                        </p:tav>
                                        <p:tav tm="100000">
                                          <p:val>
                                            <p:strVal val="#ppt_x"/>
                                          </p:val>
                                        </p:tav>
                                      </p:tavLst>
                                    </p:anim>
                                    <p:anim calcmode="lin" valueType="num">
                                      <p:cBhvr additive="repl">
                                        <p:cTn id="8" dur="500" fill="hold"/>
                                        <p:tgtEl>
                                          <p:spTgt spid="11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5" name="矩形 188"/>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86" name="矩形 189"/>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187" name="组合 53"/>
          <p:cNvGrpSpPr/>
          <p:nvPr/>
        </p:nvGrpSpPr>
        <p:grpSpPr>
          <a:xfrm>
            <a:off x="4669560" y="1629720"/>
            <a:ext cx="6792840" cy="4135680"/>
            <a:chOff x="4669560" y="1629720"/>
            <a:chExt cx="6792840" cy="4135680"/>
          </a:xfrm>
        </p:grpSpPr>
        <p:sp>
          <p:nvSpPr>
            <p:cNvPr id="1188" name="矩形: 圆角 46"/>
            <p:cNvSpPr/>
            <p:nvPr/>
          </p:nvSpPr>
          <p:spPr>
            <a:xfrm>
              <a:off x="4797720" y="169560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189" name="矩形 190"/>
            <p:cNvSpPr/>
            <p:nvPr/>
          </p:nvSpPr>
          <p:spPr>
            <a:xfrm>
              <a:off x="4669560" y="2301120"/>
              <a:ext cx="6792840" cy="3464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网络安全工程师小温打算对公司的内部网络做一次主机存活检测</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查看是否出现</a:t>
              </a:r>
              <a:endParaRPr lang="en-US" sz="2800" b="0" strike="noStrike" spc="-1">
                <a:solidFill>
                  <a:srgbClr val="000000"/>
                </a:solidFill>
                <a:latin typeface="Arial" panose="020B0604020202020204"/>
              </a:endParaRPr>
            </a:p>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未知的主机出现在公司内部</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小温设计通过</a:t>
              </a:r>
              <a:r>
                <a:rPr lang="en-US" sz="2800" b="0" strike="noStrike" spc="-1">
                  <a:solidFill>
                    <a:schemeClr val="dk1"/>
                  </a:solidFill>
                  <a:latin typeface="微软雅黑" panose="020B0503020204020204" charset="-122"/>
                  <a:ea typeface="微软雅黑" panose="020B0503020204020204" charset="-122"/>
                </a:rPr>
                <a:t>Python</a:t>
              </a:r>
              <a:r>
                <a:rPr lang="zh-CN" sz="2800" b="0" strike="noStrike" spc="-1">
                  <a:solidFill>
                    <a:schemeClr val="dk1"/>
                  </a:solidFill>
                  <a:latin typeface="微软雅黑" panose="020B0503020204020204" charset="-122"/>
                  <a:ea typeface="微软雅黑" panose="020B0503020204020204" charset="-122"/>
                </a:rPr>
                <a:t>的</a:t>
              </a:r>
              <a:r>
                <a:rPr lang="en-US" sz="2800" b="0" strike="noStrike" spc="-1">
                  <a:solidFill>
                    <a:schemeClr val="dk1"/>
                  </a:solidFill>
                  <a:latin typeface="微软雅黑" panose="020B0503020204020204" charset="-122"/>
                  <a:ea typeface="微软雅黑" panose="020B0503020204020204" charset="-122"/>
                </a:rPr>
                <a:t>scapy</a:t>
              </a:r>
              <a:r>
                <a:rPr lang="zh-CN" sz="2800" b="0" strike="noStrike" spc="-1">
                  <a:solidFill>
                    <a:schemeClr val="dk1"/>
                  </a:solidFill>
                  <a:latin typeface="微软雅黑" panose="020B0503020204020204" charset="-122"/>
                  <a:ea typeface="微软雅黑" panose="020B0503020204020204" charset="-122"/>
                </a:rPr>
                <a:t>模块进行</a:t>
              </a:r>
              <a:r>
                <a:rPr lang="en-US" sz="2800" b="0" strike="noStrike" spc="-1">
                  <a:solidFill>
                    <a:schemeClr val="dk1"/>
                  </a:solidFill>
                  <a:latin typeface="微软雅黑" panose="020B0503020204020204" charset="-122"/>
                  <a:ea typeface="微软雅黑" panose="020B0503020204020204" charset="-122"/>
                </a:rPr>
                <a:t>icmp</a:t>
              </a:r>
              <a:r>
                <a:rPr lang="zh-CN" sz="2800" b="0" strike="noStrike" spc="-1">
                  <a:solidFill>
                    <a:schemeClr val="dk1"/>
                  </a:solidFill>
                  <a:latin typeface="微软雅黑" panose="020B0503020204020204" charset="-122"/>
                  <a:ea typeface="微软雅黑" panose="020B0503020204020204" charset="-122"/>
                </a:rPr>
                <a:t>报文的狗</a:t>
              </a:r>
              <a:endParaRPr lang="en-US" sz="2800" b="0" strike="noStrike" spc="-1">
                <a:solidFill>
                  <a:srgbClr val="000000"/>
                </a:solidFill>
                <a:latin typeface="Arial" panose="020B0604020202020204"/>
              </a:endParaRPr>
            </a:p>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仔</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然后通过</a:t>
              </a:r>
              <a:r>
                <a:rPr lang="en-US" sz="2800" b="0" strike="noStrike" spc="-1">
                  <a:solidFill>
                    <a:schemeClr val="dk1"/>
                  </a:solidFill>
                  <a:latin typeface="微软雅黑" panose="020B0503020204020204" charset="-122"/>
                  <a:ea typeface="微软雅黑" panose="020B0503020204020204" charset="-122"/>
                </a:rPr>
                <a:t>ICMP</a:t>
              </a:r>
              <a:r>
                <a:rPr lang="zh-CN" sz="2800" b="0" strike="noStrike" spc="-1">
                  <a:solidFill>
                    <a:schemeClr val="dk1"/>
                  </a:solidFill>
                  <a:latin typeface="微软雅黑" panose="020B0503020204020204" charset="-122"/>
                  <a:ea typeface="微软雅黑" panose="020B0503020204020204" charset="-122"/>
                </a:rPr>
                <a:t>协议进行</a:t>
              </a:r>
              <a:r>
                <a:rPr lang="en-US" sz="2800" b="0" strike="noStrike" spc="-1">
                  <a:solidFill>
                    <a:schemeClr val="dk1"/>
                  </a:solidFill>
                  <a:latin typeface="微软雅黑" panose="020B0503020204020204" charset="-122"/>
                  <a:ea typeface="微软雅黑" panose="020B0503020204020204" charset="-122"/>
                </a:rPr>
                <a:t>ping</a:t>
              </a:r>
              <a:r>
                <a:rPr lang="zh-CN" sz="2800" b="0" strike="noStrike" spc="-1">
                  <a:solidFill>
                    <a:schemeClr val="dk1"/>
                  </a:solidFill>
                  <a:latin typeface="微软雅黑" panose="020B0503020204020204" charset="-122"/>
                  <a:ea typeface="微软雅黑" panose="020B0503020204020204" charset="-122"/>
                </a:rPr>
                <a:t>测试</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看看当发送</a:t>
              </a:r>
              <a:r>
                <a:rPr lang="en-US" sz="2800" b="0" strike="noStrike" spc="-1">
                  <a:solidFill>
                    <a:schemeClr val="dk1"/>
                  </a:solidFill>
                  <a:latin typeface="微软雅黑" panose="020B0503020204020204" charset="-122"/>
                  <a:ea typeface="微软雅黑" panose="020B0503020204020204" charset="-122"/>
                </a:rPr>
                <a:t>icmp</a:t>
              </a:r>
              <a:r>
                <a:rPr lang="zh-CN" sz="2800" b="0" strike="noStrike" spc="-1">
                  <a:solidFill>
                    <a:schemeClr val="dk1"/>
                  </a:solidFill>
                  <a:latin typeface="微软雅黑" panose="020B0503020204020204" charset="-122"/>
                  <a:ea typeface="微软雅黑" panose="020B0503020204020204" charset="-122"/>
                </a:rPr>
                <a:t>报文后到有多少台主机收</a:t>
              </a:r>
              <a:endParaRPr lang="en-US" sz="2800" b="0" strike="noStrike" spc="-1">
                <a:solidFill>
                  <a:srgbClr val="000000"/>
                </a:solidFill>
                <a:latin typeface="Arial" panose="020B0604020202020204"/>
              </a:endParaRPr>
            </a:p>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到并回复。</a:t>
              </a:r>
              <a:endParaRPr lang="en-US" sz="2800" b="0" strike="noStrike" spc="-1">
                <a:solidFill>
                  <a:srgbClr val="000000"/>
                </a:solidFill>
                <a:latin typeface="Arial" panose="020B0604020202020204"/>
              </a:endParaRPr>
            </a:p>
          </p:txBody>
        </p:sp>
        <p:sp>
          <p:nvSpPr>
            <p:cNvPr id="1190" name="文本框 95"/>
            <p:cNvSpPr/>
            <p:nvPr/>
          </p:nvSpPr>
          <p:spPr>
            <a:xfrm>
              <a:off x="5347080" y="1629720"/>
              <a:ext cx="3749760" cy="5774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200" b="0" strike="noStrike" spc="-1">
                  <a:solidFill>
                    <a:schemeClr val="dk1"/>
                  </a:solidFill>
                  <a:latin typeface="微软雅黑" panose="020B0503020204020204" charset="-122"/>
                  <a:ea typeface="微软雅黑" panose="020B0503020204020204" charset="-122"/>
                </a:rPr>
                <a:t>icmp</a:t>
              </a:r>
              <a:r>
                <a:rPr lang="zh-CN" sz="3200" b="0" strike="noStrike" spc="-1">
                  <a:solidFill>
                    <a:schemeClr val="dk1"/>
                  </a:solidFill>
                  <a:latin typeface="微软雅黑" panose="020B0503020204020204" charset="-122"/>
                  <a:ea typeface="微软雅黑" panose="020B0503020204020204" charset="-122"/>
                </a:rPr>
                <a:t>主机存活检测</a:t>
              </a:r>
              <a:endParaRPr lang="en-US" sz="3200" b="0" strike="noStrike" spc="-1">
                <a:solidFill>
                  <a:srgbClr val="000000"/>
                </a:solidFill>
                <a:latin typeface="Arial" panose="020B0604020202020204"/>
              </a:endParaRPr>
            </a:p>
          </p:txBody>
        </p:sp>
        <p:sp>
          <p:nvSpPr>
            <p:cNvPr id="1191" name="文本框 96"/>
            <p:cNvSpPr/>
            <p:nvPr/>
          </p:nvSpPr>
          <p:spPr>
            <a:xfrm>
              <a:off x="4836960" y="1738080"/>
              <a:ext cx="308880" cy="3672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1192" name="文本占位符 62"/>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193"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1194" name="图片 33"/>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87"/>
                                        </p:tgtEl>
                                        <p:attrNameLst>
                                          <p:attrName>style.visibility</p:attrName>
                                        </p:attrNameLst>
                                      </p:cBhvr>
                                      <p:to>
                                        <p:strVal val="visible"/>
                                      </p:to>
                                    </p:set>
                                    <p:anim calcmode="lin" valueType="num">
                                      <p:cBhvr additive="repl">
                                        <p:cTn id="7" dur="500" fill="hold"/>
                                        <p:tgtEl>
                                          <p:spTgt spid="1187"/>
                                        </p:tgtEl>
                                        <p:attrNameLst>
                                          <p:attrName>ppt_x</p:attrName>
                                        </p:attrNameLst>
                                      </p:cBhvr>
                                      <p:tavLst>
                                        <p:tav tm="0">
                                          <p:val>
                                            <p:strVal val="1+#ppt_w/2"/>
                                          </p:val>
                                        </p:tav>
                                        <p:tav tm="100000">
                                          <p:val>
                                            <p:strVal val="#ppt_x"/>
                                          </p:val>
                                        </p:tav>
                                      </p:tavLst>
                                    </p:anim>
                                    <p:anim calcmode="lin" valueType="num">
                                      <p:cBhvr additive="repl">
                                        <p:cTn id="8" dur="500" fill="hold"/>
                                        <p:tgtEl>
                                          <p:spTgt spid="1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5" name="矩形 329"/>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196" name="矩形 330"/>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197" name="组合 99"/>
          <p:cNvGrpSpPr/>
          <p:nvPr/>
        </p:nvGrpSpPr>
        <p:grpSpPr>
          <a:xfrm>
            <a:off x="533880" y="1946160"/>
            <a:ext cx="7466760" cy="635040"/>
            <a:chOff x="533880" y="1946160"/>
            <a:chExt cx="7466760" cy="635040"/>
          </a:xfrm>
        </p:grpSpPr>
        <p:sp>
          <p:nvSpPr>
            <p:cNvPr id="1198" name="矩形: 圆角 8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199" name="矩形 331"/>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a:t>
              </a:r>
              <a:r>
                <a:rPr lang="en-US" sz="1400" b="0" strike="noStrike" spc="-1">
                  <a:solidFill>
                    <a:schemeClr val="lt1">
                      <a:lumMod val="50000"/>
                    </a:schemeClr>
                  </a:solidFill>
                  <a:latin typeface="微软雅黑" panose="020B0503020204020204" charset="-122"/>
                  <a:ea typeface="微软雅黑" panose="020B0503020204020204" charset="-122"/>
                </a:rPr>
                <a:t>scapy</a:t>
              </a:r>
              <a:r>
                <a:rPr lang="zh-CN" sz="1400" b="0" strike="noStrike" spc="-1">
                  <a:solidFill>
                    <a:schemeClr val="lt1">
                      <a:lumMod val="50000"/>
                    </a:schemeClr>
                  </a:solidFill>
                  <a:latin typeface="微软雅黑" panose="020B0503020204020204" charset="-122"/>
                  <a:ea typeface="微软雅黑" panose="020B0503020204020204" charset="-122"/>
                </a:rPr>
                <a:t>模块并构造</a:t>
              </a:r>
              <a:r>
                <a:rPr lang="en-US" sz="1400" b="0" strike="noStrike" spc="-1">
                  <a:solidFill>
                    <a:schemeClr val="lt1">
                      <a:lumMod val="50000"/>
                    </a:schemeClr>
                  </a:solidFill>
                  <a:latin typeface="微软雅黑" panose="020B0503020204020204" charset="-122"/>
                  <a:ea typeface="微软雅黑" panose="020B0503020204020204" charset="-122"/>
                </a:rPr>
                <a:t>IP</a:t>
              </a:r>
              <a:r>
                <a:rPr lang="zh-CN" sz="1400" b="0" strike="noStrike" spc="-1">
                  <a:solidFill>
                    <a:schemeClr val="lt1">
                      <a:lumMod val="50000"/>
                    </a:schemeClr>
                  </a:solidFill>
                  <a:latin typeface="微软雅黑" panose="020B0503020204020204" charset="-122"/>
                  <a:ea typeface="微软雅黑" panose="020B0503020204020204" charset="-122"/>
                </a:rPr>
                <a:t>地址表</a:t>
              </a:r>
              <a:endParaRPr lang="en-US" sz="1400" b="0" strike="noStrike" spc="-1">
                <a:solidFill>
                  <a:srgbClr val="000000"/>
                </a:solidFill>
                <a:latin typeface="Arial" panose="020B0604020202020204"/>
              </a:endParaRPr>
            </a:p>
          </p:txBody>
        </p:sp>
        <p:sp>
          <p:nvSpPr>
            <p:cNvPr id="1200" name="文本框 179"/>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201" name="文本框 180"/>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202" name="文本占位符 110"/>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a:t>
            </a:r>
            <a:r>
              <a:rPr lang="zh-CN" sz="3600" b="0" strike="noStrike" spc="-1">
                <a:solidFill>
                  <a:schemeClr val="accent5"/>
                </a:solidFill>
                <a:latin typeface="微软雅黑" panose="020B0503020204020204" charset="-122"/>
                <a:ea typeface="微软雅黑" panose="020B0503020204020204" charset="-122"/>
              </a:rPr>
              <a:t>现</a:t>
            </a:r>
            <a:endParaRPr lang="en-US" sz="3600" b="0" strike="noStrike" spc="-1">
              <a:solidFill>
                <a:srgbClr val="000000"/>
              </a:solidFill>
              <a:latin typeface="Arial" panose="020B0604020202020204"/>
            </a:endParaRPr>
          </a:p>
        </p:txBody>
      </p:sp>
      <p:sp>
        <p:nvSpPr>
          <p:cNvPr id="120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【项目实施】导入模块并设置需要被检测的</a:t>
            </a:r>
            <a:r>
              <a:rPr lang="en-US" sz="2200" b="0" strike="noStrike" spc="-1">
                <a:solidFill>
                  <a:schemeClr val="dk1"/>
                </a:solidFill>
                <a:latin typeface="Calibri Light" panose="020F0302020204030204"/>
                <a:ea typeface="宋体" panose="02010600030101010101" pitchFamily="2" charset="-122"/>
              </a:rPr>
              <a:t>IP</a:t>
            </a:r>
            <a:r>
              <a:rPr lang="zh-CN" sz="2200" b="0" strike="noStrike" spc="-1">
                <a:solidFill>
                  <a:schemeClr val="dk1"/>
                </a:solidFill>
                <a:latin typeface="Calibri Light" panose="020F0302020204030204"/>
                <a:ea typeface="宋体" panose="02010600030101010101" pitchFamily="2" charset="-122"/>
              </a:rPr>
              <a:t>段</a:t>
            </a:r>
            <a:endParaRPr lang="en-US" sz="2200" b="0" strike="noStrike" spc="-1">
              <a:solidFill>
                <a:srgbClr val="000000"/>
              </a:solidFill>
              <a:latin typeface="Arial" panose="020B0604020202020204"/>
            </a:endParaRPr>
          </a:p>
        </p:txBody>
      </p:sp>
      <p:pic>
        <p:nvPicPr>
          <p:cNvPr id="1204" name="图片 1203"/>
          <p:cNvPicPr/>
          <p:nvPr/>
        </p:nvPicPr>
        <p:blipFill>
          <a:blip r:embed="rId1"/>
          <a:srcRect l="5364" t="6851" r="32581" b="57256"/>
          <a:stretch>
            <a:fillRect/>
          </a:stretch>
        </p:blipFill>
        <p:spPr>
          <a:xfrm>
            <a:off x="914760" y="2971800"/>
            <a:ext cx="5791680" cy="2743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97"/>
                                        </p:tgtEl>
                                        <p:attrNameLst>
                                          <p:attrName>style.visibility</p:attrName>
                                        </p:attrNameLst>
                                      </p:cBhvr>
                                      <p:to>
                                        <p:strVal val="visible"/>
                                      </p:to>
                                    </p:set>
                                    <p:anim calcmode="lin" valueType="num">
                                      <p:cBhvr additive="repl">
                                        <p:cTn id="7" dur="500" fill="hold"/>
                                        <p:tgtEl>
                                          <p:spTgt spid="1197"/>
                                        </p:tgtEl>
                                        <p:attrNameLst>
                                          <p:attrName>ppt_x</p:attrName>
                                        </p:attrNameLst>
                                      </p:cBhvr>
                                      <p:tavLst>
                                        <p:tav tm="0">
                                          <p:val>
                                            <p:strVal val="1+#ppt_w/2"/>
                                          </p:val>
                                        </p:tav>
                                        <p:tav tm="100000">
                                          <p:val>
                                            <p:strVal val="#ppt_x"/>
                                          </p:val>
                                        </p:tav>
                                      </p:tavLst>
                                    </p:anim>
                                    <p:anim calcmode="lin" valueType="num">
                                      <p:cBhvr additive="repl">
                                        <p:cTn id="8" dur="500" fill="hold"/>
                                        <p:tgtEl>
                                          <p:spTgt spid="1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5" name="矩形 19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206" name="矩形 19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207" name="组合 54"/>
          <p:cNvGrpSpPr/>
          <p:nvPr/>
        </p:nvGrpSpPr>
        <p:grpSpPr>
          <a:xfrm>
            <a:off x="533880" y="1946160"/>
            <a:ext cx="7466760" cy="635040"/>
            <a:chOff x="533880" y="1946160"/>
            <a:chExt cx="7466760" cy="635040"/>
          </a:xfrm>
        </p:grpSpPr>
        <p:sp>
          <p:nvSpPr>
            <p:cNvPr id="1208" name="矩形: 圆角 47"/>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209" name="矩形 193"/>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构造虚假</a:t>
              </a:r>
              <a:r>
                <a:rPr lang="en-US" sz="1400" b="0" strike="noStrike" spc="-1">
                  <a:solidFill>
                    <a:schemeClr val="lt1">
                      <a:lumMod val="50000"/>
                    </a:schemeClr>
                  </a:solidFill>
                  <a:latin typeface="微软雅黑" panose="020B0503020204020204" charset="-122"/>
                  <a:ea typeface="微软雅黑" panose="020B0503020204020204" charset="-122"/>
                </a:rPr>
                <a:t>icmp</a:t>
              </a:r>
              <a:r>
                <a:rPr lang="zh-CN" sz="1400" b="0" strike="noStrike" spc="-1">
                  <a:solidFill>
                    <a:schemeClr val="lt1">
                      <a:lumMod val="50000"/>
                    </a:schemeClr>
                  </a:solidFill>
                  <a:latin typeface="微软雅黑" panose="020B0503020204020204" charset="-122"/>
                  <a:ea typeface="微软雅黑" panose="020B0503020204020204" charset="-122"/>
                </a:rPr>
                <a:t>报文</a:t>
              </a:r>
              <a:endParaRPr lang="en-US" sz="1400" b="0" strike="noStrike" spc="-1">
                <a:solidFill>
                  <a:srgbClr val="000000"/>
                </a:solidFill>
                <a:latin typeface="Arial" panose="020B0604020202020204"/>
              </a:endParaRPr>
            </a:p>
          </p:txBody>
        </p:sp>
        <p:sp>
          <p:nvSpPr>
            <p:cNvPr id="1210" name="文本框 97"/>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211" name="文本框 9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212" name="文本占位符 6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21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【项目实施】构造</a:t>
            </a:r>
            <a:r>
              <a:rPr lang="en-US" sz="2200" b="0" strike="noStrike" spc="-1">
                <a:solidFill>
                  <a:schemeClr val="dk1"/>
                </a:solidFill>
                <a:latin typeface="Calibri Light" panose="020F0302020204030204"/>
                <a:ea typeface="宋体" panose="02010600030101010101" pitchFamily="2" charset="-122"/>
              </a:rPr>
              <a:t>icmp</a:t>
            </a:r>
            <a:r>
              <a:rPr lang="zh-CN" sz="2200" b="0" strike="noStrike" spc="-1">
                <a:solidFill>
                  <a:schemeClr val="dk1"/>
                </a:solidFill>
                <a:latin typeface="Calibri Light" panose="020F0302020204030204"/>
                <a:ea typeface="宋体" panose="02010600030101010101" pitchFamily="2" charset="-122"/>
              </a:rPr>
              <a:t>数据包并发送</a:t>
            </a:r>
            <a:endParaRPr lang="en-US" sz="2200" b="0" strike="noStrike" spc="-1">
              <a:solidFill>
                <a:srgbClr val="000000"/>
              </a:solidFill>
              <a:latin typeface="Arial" panose="020B0604020202020204"/>
            </a:endParaRPr>
          </a:p>
        </p:txBody>
      </p:sp>
      <p:pic>
        <p:nvPicPr>
          <p:cNvPr id="1214" name="图片 1213"/>
          <p:cNvPicPr/>
          <p:nvPr/>
        </p:nvPicPr>
        <p:blipFill>
          <a:blip r:embed="rId1"/>
          <a:srcRect l="6940" t="14647" r="17452" b="25237"/>
          <a:stretch>
            <a:fillRect/>
          </a:stretch>
        </p:blipFill>
        <p:spPr>
          <a:xfrm>
            <a:off x="1143000" y="2743560"/>
            <a:ext cx="5486040" cy="34286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07"/>
                                        </p:tgtEl>
                                        <p:attrNameLst>
                                          <p:attrName>style.visibility</p:attrName>
                                        </p:attrNameLst>
                                      </p:cBhvr>
                                      <p:to>
                                        <p:strVal val="visible"/>
                                      </p:to>
                                    </p:set>
                                    <p:anim calcmode="lin" valueType="num">
                                      <p:cBhvr additive="repl">
                                        <p:cTn id="7" dur="500" fill="hold"/>
                                        <p:tgtEl>
                                          <p:spTgt spid="1207"/>
                                        </p:tgtEl>
                                        <p:attrNameLst>
                                          <p:attrName>ppt_x</p:attrName>
                                        </p:attrNameLst>
                                      </p:cBhvr>
                                      <p:tavLst>
                                        <p:tav tm="0">
                                          <p:val>
                                            <p:strVal val="1+#ppt_w/2"/>
                                          </p:val>
                                        </p:tav>
                                        <p:tav tm="100000">
                                          <p:val>
                                            <p:strVal val="#ppt_x"/>
                                          </p:val>
                                        </p:tav>
                                      </p:tavLst>
                                    </p:anim>
                                    <p:anim calcmode="lin" valueType="num">
                                      <p:cBhvr additive="repl">
                                        <p:cTn id="8" dur="500" fill="hold"/>
                                        <p:tgtEl>
                                          <p:spTgt spid="1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5" name="矩形 19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216" name="矩形 33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217" name="组合 55"/>
          <p:cNvGrpSpPr/>
          <p:nvPr/>
        </p:nvGrpSpPr>
        <p:grpSpPr>
          <a:xfrm>
            <a:off x="533880" y="1946160"/>
            <a:ext cx="7466760" cy="635040"/>
            <a:chOff x="533880" y="1946160"/>
            <a:chExt cx="7466760" cy="635040"/>
          </a:xfrm>
        </p:grpSpPr>
        <p:sp>
          <p:nvSpPr>
            <p:cNvPr id="1218" name="矩形: 圆角 48"/>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219" name="矩形 333"/>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测试效果</a:t>
              </a:r>
              <a:endParaRPr lang="en-US" sz="1400" b="0" strike="noStrike" spc="-1">
                <a:solidFill>
                  <a:srgbClr val="000000"/>
                </a:solidFill>
                <a:latin typeface="Arial" panose="020B0604020202020204"/>
              </a:endParaRPr>
            </a:p>
          </p:txBody>
        </p:sp>
        <p:sp>
          <p:nvSpPr>
            <p:cNvPr id="1220" name="文本框 99"/>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1221" name="文本框 101"/>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1222" name="文本占位符 11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22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【项目实施】构造</a:t>
            </a:r>
            <a:r>
              <a:rPr lang="en-US" sz="2200" b="0" strike="noStrike" spc="-1">
                <a:solidFill>
                  <a:schemeClr val="dk1"/>
                </a:solidFill>
                <a:latin typeface="Calibri Light" panose="020F0302020204030204"/>
                <a:ea typeface="宋体" panose="02010600030101010101" pitchFamily="2" charset="-122"/>
              </a:rPr>
              <a:t>icmp</a:t>
            </a:r>
            <a:r>
              <a:rPr lang="zh-CN" sz="2200" b="0" strike="noStrike" spc="-1">
                <a:solidFill>
                  <a:schemeClr val="dk1"/>
                </a:solidFill>
                <a:latin typeface="Calibri Light" panose="020F0302020204030204"/>
                <a:ea typeface="宋体" panose="02010600030101010101" pitchFamily="2" charset="-122"/>
              </a:rPr>
              <a:t>数据包并发送</a:t>
            </a:r>
            <a:endParaRPr lang="en-US" sz="2200" b="0" strike="noStrike" spc="-1">
              <a:solidFill>
                <a:srgbClr val="000000"/>
              </a:solidFill>
              <a:latin typeface="Arial" panose="020B0604020202020204"/>
            </a:endParaRPr>
          </a:p>
        </p:txBody>
      </p:sp>
      <p:pic>
        <p:nvPicPr>
          <p:cNvPr id="1224" name="图片 1223"/>
          <p:cNvPicPr/>
          <p:nvPr/>
        </p:nvPicPr>
        <p:blipFill>
          <a:blip r:embed="rId1"/>
          <a:srcRect l="4301" t="14168" r="38860" b="69579"/>
          <a:stretch>
            <a:fillRect/>
          </a:stretch>
        </p:blipFill>
        <p:spPr>
          <a:xfrm>
            <a:off x="685800" y="2743560"/>
            <a:ext cx="3885840" cy="914040"/>
          </a:xfrm>
          <a:prstGeom prst="rect">
            <a:avLst/>
          </a:prstGeom>
          <a:ln w="0">
            <a:noFill/>
          </a:ln>
        </p:spPr>
      </p:pic>
      <p:pic>
        <p:nvPicPr>
          <p:cNvPr id="1225" name="图片 1224"/>
          <p:cNvPicPr/>
          <p:nvPr/>
        </p:nvPicPr>
        <p:blipFill>
          <a:blip r:embed="rId2"/>
          <a:stretch>
            <a:fillRect/>
          </a:stretch>
        </p:blipFill>
        <p:spPr>
          <a:xfrm>
            <a:off x="4800600" y="1371600"/>
            <a:ext cx="7007400" cy="47113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17"/>
                                        </p:tgtEl>
                                        <p:attrNameLst>
                                          <p:attrName>style.visibility</p:attrName>
                                        </p:attrNameLst>
                                      </p:cBhvr>
                                      <p:to>
                                        <p:strVal val="visible"/>
                                      </p:to>
                                    </p:set>
                                    <p:anim calcmode="lin" valueType="num">
                                      <p:cBhvr additive="repl">
                                        <p:cTn id="7" dur="500" fill="hold"/>
                                        <p:tgtEl>
                                          <p:spTgt spid="1217"/>
                                        </p:tgtEl>
                                        <p:attrNameLst>
                                          <p:attrName>ppt_x</p:attrName>
                                        </p:attrNameLst>
                                      </p:cBhvr>
                                      <p:tavLst>
                                        <p:tav tm="0">
                                          <p:val>
                                            <p:strVal val="1+#ppt_w/2"/>
                                          </p:val>
                                        </p:tav>
                                        <p:tav tm="100000">
                                          <p:val>
                                            <p:strVal val="#ppt_x"/>
                                          </p:val>
                                        </p:tav>
                                      </p:tavLst>
                                    </p:anim>
                                    <p:anim calcmode="lin" valueType="num">
                                      <p:cBhvr additive="repl">
                                        <p:cTn id="8" dur="500" fill="hold"/>
                                        <p:tgtEl>
                                          <p:spTgt spid="1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6" name="矩形 195"/>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27" name="矩形 196"/>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28" name="矩形 197"/>
          <p:cNvSpPr/>
          <p:nvPr/>
        </p:nvSpPr>
        <p:spPr>
          <a:xfrm>
            <a:off x="693360" y="1577880"/>
            <a:ext cx="10504440" cy="1391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根据任务实施的步骤</a:t>
            </a:r>
            <a:r>
              <a:rPr lang="en-US" sz="2400" b="1" strike="noStrike" spc="-1">
                <a:solidFill>
                  <a:schemeClr val="dk1"/>
                </a:solidFill>
                <a:latin typeface="宋体" panose="02010600030101010101" pitchFamily="2" charset="-122"/>
                <a:ea typeface="宋体" panose="02010600030101010101" pitchFamily="2" charset="-122"/>
              </a:rPr>
              <a:t>,</a:t>
            </a:r>
            <a:r>
              <a:rPr lang="zh-CN" sz="2400" b="1" strike="noStrike" spc="-1">
                <a:solidFill>
                  <a:schemeClr val="dk1"/>
                </a:solidFill>
                <a:latin typeface="宋体" panose="02010600030101010101" pitchFamily="2" charset="-122"/>
                <a:ea typeface="宋体" panose="02010600030101010101" pitchFamily="2" charset="-122"/>
              </a:rPr>
              <a:t>完成</a:t>
            </a:r>
            <a:r>
              <a:rPr lang="en-US" sz="2400" b="1" strike="noStrike" spc="-1">
                <a:solidFill>
                  <a:schemeClr val="dk1"/>
                </a:solidFill>
                <a:latin typeface="宋体" panose="02010600030101010101" pitchFamily="2" charset="-122"/>
                <a:ea typeface="宋体" panose="02010600030101010101" pitchFamily="2" charset="-122"/>
              </a:rPr>
              <a:t>python</a:t>
            </a:r>
            <a:r>
              <a:rPr lang="zh-CN" sz="2400" b="1" strike="noStrike" spc="-1">
                <a:solidFill>
                  <a:schemeClr val="dk1"/>
                </a:solidFill>
                <a:latin typeface="宋体" panose="02010600030101010101" pitchFamily="2" charset="-122"/>
                <a:ea typeface="宋体" panose="02010600030101010101" pitchFamily="2" charset="-122"/>
              </a:rPr>
              <a:t>的主机发现测试。</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1229" name="文本占位符 64"/>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230"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1231" name="表格 9"/>
          <p:cNvGraphicFramePr/>
          <p:nvPr/>
        </p:nvGraphicFramePr>
        <p:xfrm>
          <a:off x="693360" y="2496960"/>
          <a:ext cx="11008440" cy="2363040"/>
        </p:xfrm>
        <a:graphic>
          <a:graphicData uri="http://schemas.openxmlformats.org/drawingml/2006/table">
            <a:tbl>
              <a:tblPr/>
              <a:tblGrid>
                <a:gridCol w="3042720"/>
                <a:gridCol w="4913280"/>
                <a:gridCol w="3052440"/>
              </a:tblGrid>
              <a:tr h="37080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649440">
                <a:tc rowSpan="3">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ea typeface="宋体" panose="02010600030101010101" pitchFamily="2" charset="-122"/>
                        </a:rPr>
                        <a:t>主机发现测试</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00000"/>
                      </a:solidFill>
                      <a:prstDash val="solid"/>
                    </a:lnT>
                    <a:lnB w="12240">
                      <a:solidFill>
                        <a:srgbClr val="000000"/>
                      </a:solidFill>
                      <a:prstDash val="solid"/>
                    </a:lnB>
                    <a:noFill/>
                  </a:tcPr>
                </a:tc>
                <a:tc>
                  <a:txBody>
                    <a:bodyPr>
                      <a:spAutoFit/>
                    </a:bodyPr>
                    <a:p>
                      <a:pPr defTabSz="914400">
                        <a:lnSpc>
                          <a:spcPct val="100000"/>
                        </a:lnSpc>
                      </a:pPr>
                      <a:r>
                        <a:rPr lang="en-US" sz="1800" b="0" strike="noStrike" spc="-1">
                          <a:solidFill>
                            <a:schemeClr val="dk1"/>
                          </a:solidFill>
                          <a:latin typeface="宋体" panose="02010600030101010101" pitchFamily="2" charset="-122"/>
                          <a:ea typeface="宋体" panose="02010600030101010101" pitchFamily="2" charset="-122"/>
                        </a:rPr>
                        <a:t>1</a:t>
                      </a:r>
                      <a:r>
                        <a:rPr lang="zh-CN" sz="1800" b="0" strike="noStrike" spc="-1">
                          <a:solidFill>
                            <a:schemeClr val="dk1"/>
                          </a:solidFill>
                          <a:latin typeface="宋体" panose="02010600030101010101" pitchFamily="2" charset="-122"/>
                          <a:ea typeface="宋体" panose="02010600030101010101" pitchFamily="2" charset="-122"/>
                        </a:rPr>
                        <a:t>、</a:t>
                      </a:r>
                      <a:r>
                        <a:rPr lang="en-US" sz="1800" b="0" strike="noStrike" spc="-1">
                          <a:solidFill>
                            <a:schemeClr val="dk1"/>
                          </a:solidFill>
                          <a:latin typeface="宋体" panose="02010600030101010101" pitchFamily="2" charset="-122"/>
                          <a:ea typeface="宋体" panose="02010600030101010101" pitchFamily="2" charset="-122"/>
                        </a:rPr>
                        <a:t>icmp</a:t>
                      </a:r>
                      <a:r>
                        <a:rPr lang="zh-CN" sz="1800" b="0" strike="noStrike" spc="-1">
                          <a:solidFill>
                            <a:schemeClr val="dk1"/>
                          </a:solidFill>
                          <a:latin typeface="宋体" panose="02010600030101010101" pitchFamily="2" charset="-122"/>
                          <a:ea typeface="宋体" panose="02010600030101010101" pitchFamily="2" charset="-122"/>
                        </a:rPr>
                        <a:t>报文的概念</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650160">
                <a:tc vMerge="1">
                  <a:tcPr marL="90000" marR="90000" anchor="t">
                    <a:lnL>
                      <a:noFill/>
                    </a:lnL>
                    <a:lnR>
                      <a:noFill/>
                    </a:lnR>
                    <a:lnT>
                      <a:noFill/>
                    </a:lnT>
                    <a:lnB>
                      <a:noFill/>
                    </a:lnB>
                    <a:solidFill>
                      <a:srgbClr val="729FCF"/>
                    </a:solidFill>
                  </a:tcPr>
                </a:tc>
                <a:tc>
                  <a:txBody>
                    <a:bodyPr>
                      <a:spAutoFit/>
                    </a:bodyPr>
                    <a:p>
                      <a:pPr defTabSz="914400">
                        <a:lnSpc>
                          <a:spcPct val="100000"/>
                        </a:lnSpc>
                      </a:pPr>
                      <a:r>
                        <a:rPr lang="en-US" sz="1800" b="0" strike="noStrike" spc="-1">
                          <a:solidFill>
                            <a:schemeClr val="dk1"/>
                          </a:solidFill>
                          <a:latin typeface="宋体" panose="02010600030101010101" pitchFamily="2" charset="-122"/>
                          <a:ea typeface="宋体" panose="02010600030101010101" pitchFamily="2" charset="-122"/>
                        </a:rPr>
                        <a:t>2</a:t>
                      </a:r>
                      <a:r>
                        <a:rPr lang="zh-CN" sz="1800" b="0" strike="noStrike" spc="-1">
                          <a:solidFill>
                            <a:schemeClr val="dk1"/>
                          </a:solidFill>
                          <a:latin typeface="宋体" panose="02010600030101010101" pitchFamily="2" charset="-122"/>
                          <a:ea typeface="宋体" panose="02010600030101010101" pitchFamily="2" charset="-122"/>
                        </a:rPr>
                        <a:t>、查看靶机</a:t>
                      </a:r>
                      <a:r>
                        <a:rPr lang="en-US" sz="1800" b="0" strike="noStrike" spc="-1">
                          <a:solidFill>
                            <a:schemeClr val="dk1"/>
                          </a:solidFill>
                          <a:latin typeface="宋体" panose="02010600030101010101" pitchFamily="2" charset="-122"/>
                          <a:ea typeface="宋体" panose="02010600030101010101" pitchFamily="2" charset="-122"/>
                        </a:rPr>
                        <a:t>ip</a:t>
                      </a:r>
                      <a:r>
                        <a:rPr lang="zh-CN" sz="1800" b="0" strike="noStrike" spc="-1">
                          <a:solidFill>
                            <a:schemeClr val="dk1"/>
                          </a:solidFill>
                          <a:latin typeface="宋体" panose="02010600030101010101" pitchFamily="2" charset="-122"/>
                          <a:ea typeface="宋体" panose="02010600030101010101" pitchFamily="2" charset="-122"/>
                        </a:rPr>
                        <a:t>地址</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64872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800" b="0" strike="noStrike" spc="-1">
                          <a:solidFill>
                            <a:schemeClr val="dk1"/>
                          </a:solidFill>
                          <a:latin typeface="宋体" panose="02010600030101010101" pitchFamily="2" charset="-122"/>
                          <a:ea typeface="宋体" panose="02010600030101010101" pitchFamily="2" charset="-122"/>
                        </a:rPr>
                        <a:t>3</a:t>
                      </a:r>
                      <a:r>
                        <a:rPr lang="zh-CN" sz="1800" b="0" strike="noStrike" spc="-1">
                          <a:solidFill>
                            <a:schemeClr val="dk1"/>
                          </a:solidFill>
                          <a:latin typeface="宋体" panose="02010600030101010101" pitchFamily="2" charset="-122"/>
                          <a:ea typeface="宋体" panose="02010600030101010101" pitchFamily="2" charset="-122"/>
                        </a:rPr>
                        <a:t>、尝试对任意一个</a:t>
                      </a:r>
                      <a:r>
                        <a:rPr lang="en-US" sz="1800" b="0" strike="noStrike" spc="-1">
                          <a:solidFill>
                            <a:schemeClr val="dk1"/>
                          </a:solidFill>
                          <a:latin typeface="宋体" panose="02010600030101010101" pitchFamily="2" charset="-122"/>
                          <a:ea typeface="宋体" panose="02010600030101010101" pitchFamily="2" charset="-122"/>
                        </a:rPr>
                        <a:t>C</a:t>
                      </a:r>
                      <a:r>
                        <a:rPr lang="zh-CN" sz="1800" b="0" strike="noStrike" spc="-1">
                          <a:solidFill>
                            <a:schemeClr val="dk1"/>
                          </a:solidFill>
                          <a:latin typeface="宋体" panose="02010600030101010101" pitchFamily="2" charset="-122"/>
                          <a:ea typeface="宋体" panose="02010600030101010101" pitchFamily="2" charset="-122"/>
                        </a:rPr>
                        <a:t>类网段进行</a:t>
                      </a:r>
                      <a:r>
                        <a:rPr lang="en-US" sz="1800" b="0" strike="noStrike" spc="-1">
                          <a:solidFill>
                            <a:schemeClr val="dk1"/>
                          </a:solidFill>
                          <a:latin typeface="宋体" panose="02010600030101010101" pitchFamily="2" charset="-122"/>
                          <a:ea typeface="宋体" panose="02010600030101010101" pitchFamily="2" charset="-122"/>
                        </a:rPr>
                        <a:t>ICMP</a:t>
                      </a:r>
                      <a:r>
                        <a:rPr lang="zh-CN" sz="1800" b="0" strike="noStrike" spc="-1">
                          <a:solidFill>
                            <a:schemeClr val="dk1"/>
                          </a:solidFill>
                          <a:latin typeface="宋体" panose="02010600030101010101" pitchFamily="2" charset="-122"/>
                          <a:ea typeface="宋体" panose="02010600030101010101" pitchFamily="2" charset="-122"/>
                        </a:rPr>
                        <a:t>主机发现。</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000" b="0" strike="noStrike" spc="-1">
                        <a:solidFill>
                          <a:schemeClr val="dk1"/>
                        </a:solidFill>
                        <a:latin typeface="宋体" panose="02010600030101010101" pitchFamily="2" charset="-122"/>
                        <a:ea typeface="宋体" panose="02010600030101010101" pitchFamily="2" charset="-122"/>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矩形 23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45" name="矩形 23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46" name="组合 71"/>
          <p:cNvGrpSpPr/>
          <p:nvPr/>
        </p:nvGrpSpPr>
        <p:grpSpPr>
          <a:xfrm>
            <a:off x="533880" y="1946160"/>
            <a:ext cx="7466760" cy="635040"/>
            <a:chOff x="533880" y="1946160"/>
            <a:chExt cx="7466760" cy="635040"/>
          </a:xfrm>
        </p:grpSpPr>
        <p:sp>
          <p:nvSpPr>
            <p:cNvPr id="247" name="矩形: 圆角 58"/>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48" name="矩形 23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进入</a:t>
              </a:r>
              <a:r>
                <a:rPr lang="en-US" sz="1400" b="0" strike="noStrike" spc="-1">
                  <a:solidFill>
                    <a:schemeClr val="lt1">
                      <a:lumMod val="50000"/>
                    </a:schemeClr>
                  </a:solidFill>
                  <a:latin typeface="微软雅黑" panose="020B0503020204020204" charset="-122"/>
                  <a:ea typeface="微软雅黑" panose="020B0503020204020204" charset="-122"/>
                </a:rPr>
                <a:t>Python3</a:t>
              </a:r>
              <a:r>
                <a:rPr lang="zh-CN" sz="1400" b="0" strike="noStrike" spc="-1">
                  <a:solidFill>
                    <a:schemeClr val="lt1">
                      <a:lumMod val="50000"/>
                    </a:schemeClr>
                  </a:solidFill>
                  <a:latin typeface="微软雅黑" panose="020B0503020204020204" charset="-122"/>
                  <a:ea typeface="微软雅黑" panose="020B0503020204020204" charset="-122"/>
                </a:rPr>
                <a:t>并且输出</a:t>
              </a:r>
              <a:r>
                <a:rPr lang="en-US" sz="1400" b="0" strike="noStrike" spc="-1">
                  <a:solidFill>
                    <a:schemeClr val="lt1">
                      <a:lumMod val="50000"/>
                    </a:schemeClr>
                  </a:solidFill>
                  <a:latin typeface="微软雅黑" panose="020B0503020204020204" charset="-122"/>
                  <a:ea typeface="微软雅黑" panose="020B0503020204020204" charset="-122"/>
                </a:rPr>
                <a:t>Hello World!</a:t>
              </a:r>
              <a:endParaRPr lang="en-US" sz="1400" b="0" strike="noStrike" spc="-1">
                <a:solidFill>
                  <a:srgbClr val="000000"/>
                </a:solidFill>
                <a:latin typeface="Arial" panose="020B0604020202020204"/>
              </a:endParaRPr>
            </a:p>
          </p:txBody>
        </p:sp>
        <p:sp>
          <p:nvSpPr>
            <p:cNvPr id="249" name="文本框 123"/>
            <p:cNvSpPr/>
            <p:nvPr/>
          </p:nvSpPr>
          <p:spPr>
            <a:xfrm>
              <a:off x="2067480" y="1946160"/>
              <a:ext cx="8665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a:t>
              </a:r>
              <a:endParaRPr lang="en-US" sz="1800" b="0" strike="noStrike" spc="-1">
                <a:solidFill>
                  <a:srgbClr val="000000"/>
                </a:solidFill>
                <a:latin typeface="Arial" panose="020B0604020202020204"/>
              </a:endParaRPr>
            </a:p>
          </p:txBody>
        </p:sp>
        <p:sp>
          <p:nvSpPr>
            <p:cNvPr id="250" name="文本框 12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251" name="文本占位符 7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52" name="PlaceHolder 1"/>
          <p:cNvSpPr>
            <a:spLocks noGrp="1"/>
          </p:cNvSpPr>
          <p:nvPr>
            <p:ph type="title"/>
          </p:nvPr>
        </p:nvSpPr>
        <p:spPr>
          <a:xfrm>
            <a:off x="480240" y="713880"/>
            <a:ext cx="11406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【项目实施】命令界面进行基础语法输入</a:t>
            </a:r>
            <a:endParaRPr lang="en-US" sz="4400" b="0" strike="noStrike" spc="-1">
              <a:solidFill>
                <a:srgbClr val="000000"/>
              </a:solidFill>
              <a:latin typeface="Arial" panose="020B0604020202020204"/>
            </a:endParaRPr>
          </a:p>
        </p:txBody>
      </p:sp>
      <p:pic>
        <p:nvPicPr>
          <p:cNvPr id="253" name="图片 252"/>
          <p:cNvPicPr/>
          <p:nvPr/>
        </p:nvPicPr>
        <p:blipFill>
          <a:blip r:embed="rId1"/>
          <a:srcRect l="11301" t="11824" r="13308" b="58595"/>
          <a:stretch>
            <a:fillRect/>
          </a:stretch>
        </p:blipFill>
        <p:spPr>
          <a:xfrm>
            <a:off x="457200" y="2971800"/>
            <a:ext cx="10105920" cy="29714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6"/>
                                        </p:tgtEl>
                                        <p:attrNameLst>
                                          <p:attrName>style.visibility</p:attrName>
                                        </p:attrNameLst>
                                      </p:cBhvr>
                                      <p:to>
                                        <p:strVal val="visible"/>
                                      </p:to>
                                    </p:set>
                                    <p:anim calcmode="lin" valueType="num">
                                      <p:cBhvr additive="repl">
                                        <p:cTn id="7" dur="500" fill="hold"/>
                                        <p:tgtEl>
                                          <p:spTgt spid="246"/>
                                        </p:tgtEl>
                                        <p:attrNameLst>
                                          <p:attrName>ppt_x</p:attrName>
                                        </p:attrNameLst>
                                      </p:cBhvr>
                                      <p:tavLst>
                                        <p:tav tm="0">
                                          <p:val>
                                            <p:strVal val="1+#ppt_w/2"/>
                                          </p:val>
                                        </p:tav>
                                        <p:tav tm="100000">
                                          <p:val>
                                            <p:strVal val="#ppt_x"/>
                                          </p:val>
                                        </p:tav>
                                      </p:tavLst>
                                    </p:anim>
                                    <p:anim calcmode="lin" valueType="num">
                                      <p:cBhvr additive="repl">
                                        <p:cTn id="8" dur="500" fill="hold"/>
                                        <p:tgtEl>
                                          <p:spTgt spid="2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矩形 202"/>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47" name="矩形 203"/>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48" name="文本占位符 66"/>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7.4.1 </a:t>
            </a:r>
            <a:r>
              <a:rPr lang="zh-CN" sz="3600" b="0" strike="noStrike" spc="-1">
                <a:solidFill>
                  <a:schemeClr val="accent5"/>
                </a:solidFill>
                <a:latin typeface="微软雅黑" panose="020B0503020204020204" charset="-122"/>
                <a:ea typeface="微软雅黑" panose="020B0503020204020204" charset="-122"/>
              </a:rPr>
              <a:t>主机发现</a:t>
            </a:r>
            <a:endParaRPr lang="en-US" sz="3600" b="0" strike="noStrike" spc="-1">
              <a:solidFill>
                <a:srgbClr val="000000"/>
              </a:solidFill>
              <a:latin typeface="Arial" panose="020B0604020202020204"/>
            </a:endParaRPr>
          </a:p>
        </p:txBody>
      </p:sp>
      <p:sp>
        <p:nvSpPr>
          <p:cNvPr id="1249"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1250" name="文本框 106"/>
          <p:cNvSpPr/>
          <p:nvPr/>
        </p:nvSpPr>
        <p:spPr>
          <a:xfrm>
            <a:off x="835200" y="1952640"/>
            <a:ext cx="10623600" cy="130860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zh-CN" sz="4000" b="0" strike="noStrike" spc="-1">
                <a:solidFill>
                  <a:schemeClr val="dk1"/>
                </a:solidFill>
                <a:latin typeface="Calibri" panose="020F0502020204030204"/>
                <a:ea typeface="宋体" panose="02010600030101010101" pitchFamily="2" charset="-122"/>
              </a:rPr>
              <a:t>思考题</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除了</a:t>
            </a:r>
            <a:r>
              <a:rPr lang="en-US" sz="4000" b="0" strike="noStrike" spc="-1">
                <a:solidFill>
                  <a:schemeClr val="dk1"/>
                </a:solidFill>
                <a:latin typeface="Calibri" panose="020F0502020204030204"/>
                <a:ea typeface="宋体" panose="02010600030101010101" pitchFamily="2" charset="-122"/>
              </a:rPr>
              <a:t>icmp</a:t>
            </a:r>
            <a:r>
              <a:rPr lang="zh-CN" sz="4000" b="0" strike="noStrike" spc="-1">
                <a:solidFill>
                  <a:schemeClr val="dk1"/>
                </a:solidFill>
                <a:latin typeface="Calibri" panose="020F0502020204030204"/>
                <a:ea typeface="宋体" panose="02010600030101010101" pitchFamily="2" charset="-122"/>
              </a:rPr>
              <a:t>报文还有什么办法可以确认主机存活</a:t>
            </a:r>
            <a:r>
              <a:rPr lang="en-US" sz="4000" b="0" strike="noStrike" spc="-1">
                <a:solidFill>
                  <a:schemeClr val="dk1"/>
                </a:solidFill>
                <a:latin typeface="Calibri" panose="020F0502020204030204"/>
                <a:ea typeface="宋体" panose="02010600030101010101" pitchFamily="2" charset="-122"/>
              </a:rPr>
              <a:t>?</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1"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1252" name="PlaceHolder 2"/>
          <p:cNvSpPr>
            <a:spLocks noGrp="1"/>
          </p:cNvSpPr>
          <p:nvPr>
            <p:ph/>
          </p:nvPr>
        </p:nvSpPr>
        <p:spPr>
          <a:xfrm>
            <a:off x="838080" y="1825560"/>
            <a:ext cx="10514520" cy="220500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a:t>
            </a:r>
            <a:r>
              <a:rPr lang="zh-CN" sz="2800" b="0" strike="noStrike" spc="-1">
                <a:solidFill>
                  <a:schemeClr val="dk1"/>
                </a:solidFill>
                <a:latin typeface="Calibri" panose="020F0502020204030204"/>
              </a:rPr>
              <a:t>、了解端口检测的概念。</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a:t>
            </a:r>
            <a:r>
              <a:rPr lang="zh-CN" sz="2800" b="0" strike="noStrike" spc="-1">
                <a:solidFill>
                  <a:schemeClr val="dk1"/>
                </a:solidFill>
                <a:latin typeface="Calibri" panose="020F0502020204030204"/>
              </a:rPr>
              <a:t>、掌握利用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语言构造 </a:t>
            </a:r>
            <a:r>
              <a:rPr lang="en-US" sz="2800" b="0" strike="noStrike" spc="-1">
                <a:solidFill>
                  <a:schemeClr val="dk1"/>
                </a:solidFill>
                <a:latin typeface="Calibri" panose="020F0502020204030204"/>
              </a:rPr>
              <a:t>tcp </a:t>
            </a:r>
            <a:r>
              <a:rPr lang="zh-CN" sz="2800" b="0" strike="noStrike" spc="-1">
                <a:solidFill>
                  <a:schemeClr val="dk1"/>
                </a:solidFill>
                <a:latin typeface="Calibri" panose="020F0502020204030204"/>
              </a:rPr>
              <a:t>报文进行 </a:t>
            </a:r>
            <a:r>
              <a:rPr lang="en-US" sz="2800" b="0" strike="noStrike" spc="-1">
                <a:solidFill>
                  <a:schemeClr val="dk1"/>
                </a:solidFill>
                <a:latin typeface="Calibri" panose="020F0502020204030204"/>
              </a:rPr>
              <a:t>syn </a:t>
            </a:r>
            <a:r>
              <a:rPr lang="zh-CN" sz="2800" b="0" strike="noStrike" spc="-1">
                <a:solidFill>
                  <a:schemeClr val="dk1"/>
                </a:solidFill>
                <a:latin typeface="Calibri" panose="020F0502020204030204"/>
              </a:rPr>
              <a:t>握手。</a:t>
            </a:r>
            <a:endParaRPr lang="en-US" sz="2800" b="0" strike="noStrike" spc="-1">
              <a:solidFill>
                <a:srgbClr val="000000"/>
              </a:solidFill>
              <a:latin typeface="Arial" panose="020B0604020202020204"/>
            </a:endParaRPr>
          </a:p>
        </p:txBody>
      </p:sp>
      <p:sp>
        <p:nvSpPr>
          <p:cNvPr id="1253" name="文本占位符 67"/>
          <p:cNvSpPr/>
          <p:nvPr/>
        </p:nvSpPr>
        <p:spPr>
          <a:xfrm>
            <a:off x="60120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254" name="矩形 204"/>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55" name="矩形 205"/>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6"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1257" name="PlaceHolder 2"/>
          <p:cNvSpPr>
            <a:spLocks noGrp="1"/>
          </p:cNvSpPr>
          <p:nvPr>
            <p:ph/>
          </p:nvPr>
        </p:nvSpPr>
        <p:spPr>
          <a:xfrm>
            <a:off x="838080" y="1825560"/>
            <a:ext cx="10514520" cy="3303000"/>
          </a:xfrm>
          <a:prstGeom prst="rect">
            <a:avLst/>
          </a:prstGeom>
          <a:noFill/>
          <a:ln w="0">
            <a:noFill/>
          </a:ln>
        </p:spPr>
        <p:txBody>
          <a:bodyPr lIns="91440" tIns="45720" rIns="91440" bIns="45720" anchor="t">
            <a:normAutofit fontScale="77777"/>
          </a:bodyPr>
          <a:p>
            <a:pPr indent="0" defTabSz="914400">
              <a:lnSpc>
                <a:spcPct val="170000"/>
              </a:lnSpc>
              <a:spcBef>
                <a:spcPts val="1000"/>
              </a:spcBef>
              <a:buNone/>
              <a:tabLst>
                <a:tab pos="0" algn="l"/>
              </a:tabLst>
            </a:pPr>
            <a:r>
              <a:rPr lang="en-US" sz="2800" b="0" strike="noStrike" spc="-1">
                <a:solidFill>
                  <a:schemeClr val="dk1"/>
                </a:solidFill>
                <a:latin typeface="Calibri" panose="020F0502020204030204"/>
              </a:rPr>
              <a:t>        </a:t>
            </a:r>
            <a:r>
              <a:rPr lang="zh-CN" sz="2800" b="0" strike="noStrike" spc="-1">
                <a:solidFill>
                  <a:schemeClr val="dk1"/>
                </a:solidFill>
                <a:latin typeface="Calibri" panose="020F0502020204030204"/>
              </a:rPr>
              <a:t>如果某服务器关闭了</a:t>
            </a:r>
            <a:r>
              <a:rPr lang="en-US" sz="2800" b="0" strike="noStrike" spc="-1">
                <a:solidFill>
                  <a:schemeClr val="dk1"/>
                </a:solidFill>
                <a:latin typeface="Calibri" panose="020F0502020204030204"/>
              </a:rPr>
              <a:t>icmp</a:t>
            </a:r>
            <a:r>
              <a:rPr lang="zh-CN" sz="2800" b="0" strike="noStrike" spc="-1">
                <a:solidFill>
                  <a:schemeClr val="dk1"/>
                </a:solidFill>
                <a:latin typeface="Calibri" panose="020F0502020204030204"/>
              </a:rPr>
              <a:t>回响后</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在正常情况下已经无法判断该服务器是否处</a:t>
            </a:r>
            <a:endParaRPr lang="en-US" sz="2800" b="0" strike="noStrike" spc="-1">
              <a:solidFill>
                <a:srgbClr val="000000"/>
              </a:solidFill>
              <a:latin typeface="Arial" panose="020B0604020202020204"/>
            </a:endParaRPr>
          </a:p>
          <a:p>
            <a:pPr indent="0" defTabSz="914400">
              <a:lnSpc>
                <a:spcPct val="170000"/>
              </a:lnSpc>
              <a:spcBef>
                <a:spcPts val="1000"/>
              </a:spcBef>
              <a:buNone/>
              <a:tabLst>
                <a:tab pos="0" algn="l"/>
              </a:tabLst>
            </a:pPr>
            <a:r>
              <a:rPr lang="zh-CN" sz="2800" b="0" strike="noStrike" spc="-1">
                <a:solidFill>
                  <a:schemeClr val="dk1"/>
                </a:solidFill>
                <a:latin typeface="Calibri" panose="020F0502020204030204"/>
              </a:rPr>
              <a:t>于开启状态。此时可以利用</a:t>
            </a:r>
            <a:r>
              <a:rPr lang="en-US" sz="2800" b="0" strike="noStrike" spc="-1">
                <a:solidFill>
                  <a:schemeClr val="dk1"/>
                </a:solidFill>
                <a:latin typeface="Calibri" panose="020F0502020204030204"/>
              </a:rPr>
              <a:t>Python</a:t>
            </a:r>
            <a:r>
              <a:rPr lang="zh-CN" sz="2800" b="0" strike="noStrike" spc="-1">
                <a:solidFill>
                  <a:schemeClr val="dk1"/>
                </a:solidFill>
                <a:latin typeface="Calibri" panose="020F0502020204030204"/>
              </a:rPr>
              <a:t>语言构造</a:t>
            </a:r>
            <a:r>
              <a:rPr lang="en-US" sz="2800" b="0" strike="noStrike" spc="-1">
                <a:solidFill>
                  <a:schemeClr val="dk1"/>
                </a:solidFill>
                <a:latin typeface="Calibri" panose="020F0502020204030204"/>
              </a:rPr>
              <a:t>tcp</a:t>
            </a:r>
            <a:r>
              <a:rPr lang="zh-CN" sz="2800" b="0" strike="noStrike" spc="-1">
                <a:solidFill>
                  <a:schemeClr val="dk1"/>
                </a:solidFill>
                <a:latin typeface="Calibri" panose="020F0502020204030204"/>
              </a:rPr>
              <a:t>报文</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利用</a:t>
            </a:r>
            <a:r>
              <a:rPr lang="en-US" sz="2800" b="0" strike="noStrike" spc="-1">
                <a:solidFill>
                  <a:schemeClr val="dk1"/>
                </a:solidFill>
                <a:latin typeface="Calibri" panose="020F0502020204030204"/>
              </a:rPr>
              <a:t>tcp</a:t>
            </a:r>
            <a:r>
              <a:rPr lang="zh-CN" sz="2800" b="0" strike="noStrike" spc="-1">
                <a:solidFill>
                  <a:schemeClr val="dk1"/>
                </a:solidFill>
                <a:latin typeface="Calibri" panose="020F0502020204030204"/>
              </a:rPr>
              <a:t>三次握手的特性</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发</a:t>
            </a:r>
            <a:endParaRPr lang="en-US" sz="2800" b="0" strike="noStrike" spc="-1">
              <a:solidFill>
                <a:srgbClr val="000000"/>
              </a:solidFill>
              <a:latin typeface="Arial" panose="020B0604020202020204"/>
            </a:endParaRPr>
          </a:p>
          <a:p>
            <a:pPr indent="0" defTabSz="914400">
              <a:lnSpc>
                <a:spcPct val="170000"/>
              </a:lnSpc>
              <a:spcBef>
                <a:spcPts val="1000"/>
              </a:spcBef>
              <a:buNone/>
              <a:tabLst>
                <a:tab pos="0" algn="l"/>
              </a:tabLst>
            </a:pPr>
            <a:r>
              <a:rPr lang="zh-CN" sz="2800" b="0" strike="noStrike" spc="-1">
                <a:solidFill>
                  <a:schemeClr val="dk1"/>
                </a:solidFill>
                <a:latin typeface="Calibri" panose="020F0502020204030204"/>
              </a:rPr>
              <a:t>送</a:t>
            </a:r>
            <a:r>
              <a:rPr lang="en-US" sz="2800" b="0" strike="noStrike" spc="-1">
                <a:solidFill>
                  <a:schemeClr val="dk1"/>
                </a:solidFill>
                <a:latin typeface="Calibri" panose="020F0502020204030204"/>
              </a:rPr>
              <a:t>syn</a:t>
            </a:r>
            <a:r>
              <a:rPr lang="zh-CN" sz="2800" b="0" strike="noStrike" spc="-1">
                <a:solidFill>
                  <a:schemeClr val="dk1"/>
                </a:solidFill>
                <a:latin typeface="Calibri" panose="020F0502020204030204"/>
              </a:rPr>
              <a:t>包。而后将构造的</a:t>
            </a:r>
            <a:r>
              <a:rPr lang="en-US" sz="2800" b="0" strike="noStrike" spc="-1">
                <a:solidFill>
                  <a:schemeClr val="dk1"/>
                </a:solidFill>
                <a:latin typeface="Calibri" panose="020F0502020204030204"/>
              </a:rPr>
              <a:t>syn</a:t>
            </a:r>
            <a:r>
              <a:rPr lang="zh-CN" sz="2800" b="0" strike="noStrike" spc="-1">
                <a:solidFill>
                  <a:schemeClr val="dk1"/>
                </a:solidFill>
                <a:latin typeface="Calibri" panose="020F0502020204030204"/>
              </a:rPr>
              <a:t>包发送至目标端口</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如果收到目标服务器响应</a:t>
            </a:r>
            <a:r>
              <a:rPr lang="en-US" sz="2800" b="0" strike="noStrike" spc="-1">
                <a:solidFill>
                  <a:schemeClr val="dk1"/>
                </a:solidFill>
                <a:latin typeface="Calibri" panose="020F0502020204030204"/>
              </a:rPr>
              <a:t>ack</a:t>
            </a:r>
            <a:r>
              <a:rPr lang="zh-CN" sz="2800" b="0" strike="noStrike" spc="-1">
                <a:solidFill>
                  <a:schemeClr val="dk1"/>
                </a:solidFill>
                <a:latin typeface="Calibri" panose="020F0502020204030204"/>
              </a:rPr>
              <a:t>包则</a:t>
            </a:r>
            <a:endParaRPr lang="en-US" sz="2800" b="0" strike="noStrike" spc="-1">
              <a:solidFill>
                <a:srgbClr val="000000"/>
              </a:solidFill>
              <a:latin typeface="Arial" panose="020B0604020202020204"/>
            </a:endParaRPr>
          </a:p>
          <a:p>
            <a:pPr indent="0" defTabSz="914400">
              <a:lnSpc>
                <a:spcPct val="170000"/>
              </a:lnSpc>
              <a:spcBef>
                <a:spcPts val="1000"/>
              </a:spcBef>
              <a:buNone/>
              <a:tabLst>
                <a:tab pos="0" algn="l"/>
              </a:tabLst>
            </a:pPr>
            <a:r>
              <a:rPr lang="zh-CN" sz="2800" b="0" strike="noStrike" spc="-1">
                <a:solidFill>
                  <a:schemeClr val="dk1"/>
                </a:solidFill>
                <a:latin typeface="Calibri" panose="020F0502020204030204"/>
              </a:rPr>
              <a:t>不仅代表主机存在</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而且还代表该端口处于开放状态。</a:t>
            </a:r>
            <a:endParaRPr lang="en-US" sz="2800" b="0" strike="noStrike" spc="-1">
              <a:solidFill>
                <a:srgbClr val="000000"/>
              </a:solidFill>
              <a:latin typeface="Arial" panose="020B0604020202020204"/>
            </a:endParaRPr>
          </a:p>
        </p:txBody>
      </p:sp>
      <p:sp>
        <p:nvSpPr>
          <p:cNvPr id="1258" name="文本占位符 68"/>
          <p:cNvSpPr/>
          <p:nvPr/>
        </p:nvSpPr>
        <p:spPr>
          <a:xfrm>
            <a:off x="66312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259" name="矩形 206"/>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60" name="矩形 207"/>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1" name="矩形 208"/>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62" name="矩形 209"/>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263" name="组合 58"/>
          <p:cNvGrpSpPr/>
          <p:nvPr/>
        </p:nvGrpSpPr>
        <p:grpSpPr>
          <a:xfrm>
            <a:off x="4836600" y="2107440"/>
            <a:ext cx="7117200" cy="4948200"/>
            <a:chOff x="4836600" y="2107440"/>
            <a:chExt cx="7117200" cy="4948200"/>
          </a:xfrm>
        </p:grpSpPr>
        <p:sp>
          <p:nvSpPr>
            <p:cNvPr id="1264" name="矩形: 圆角 51"/>
            <p:cNvSpPr/>
            <p:nvPr/>
          </p:nvSpPr>
          <p:spPr>
            <a:xfrm>
              <a:off x="4836600" y="222516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265" name="矩形 210"/>
            <p:cNvSpPr/>
            <p:nvPr/>
          </p:nvSpPr>
          <p:spPr>
            <a:xfrm>
              <a:off x="4836600" y="3056760"/>
              <a:ext cx="7117200" cy="39988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zh-CN" sz="2400" b="0" strike="noStrike" spc="-1">
                  <a:solidFill>
                    <a:schemeClr val="dk1"/>
                  </a:solidFill>
                  <a:latin typeface="微软雅黑" panose="020B0503020204020204" charset="-122"/>
                  <a:ea typeface="微软雅黑" panose="020B0503020204020204" charset="-122"/>
                </a:rPr>
                <a:t>首先</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由客户端将请求报文</a:t>
              </a:r>
              <a:r>
                <a:rPr lang="en-US" sz="2400" b="0" strike="noStrike" spc="-1">
                  <a:solidFill>
                    <a:schemeClr val="dk1"/>
                  </a:solidFill>
                  <a:latin typeface="微软雅黑" panose="020B0503020204020204" charset="-122"/>
                  <a:ea typeface="微软雅黑" panose="020B0503020204020204" charset="-122"/>
                </a:rPr>
                <a:t>(SYN</a:t>
              </a:r>
              <a:r>
                <a:rPr lang="zh-CN" sz="2400" b="0" strike="noStrike" spc="-1">
                  <a:solidFill>
                    <a:schemeClr val="dk1"/>
                  </a:solidFill>
                  <a:latin typeface="微软雅黑" panose="020B0503020204020204" charset="-122"/>
                  <a:ea typeface="微软雅黑" panose="020B0503020204020204" charset="-122"/>
                </a:rPr>
                <a:t>包</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对目标服务器的指定端口进行发送操作</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并且随着</a:t>
              </a:r>
              <a:r>
                <a:rPr lang="en-US" sz="2400" b="0" strike="noStrike" spc="-1">
                  <a:solidFill>
                    <a:schemeClr val="dk1"/>
                  </a:solidFill>
                  <a:latin typeface="微软雅黑" panose="020B0503020204020204" charset="-122"/>
                  <a:ea typeface="微软雅黑" panose="020B0503020204020204" charset="-122"/>
                </a:rPr>
                <a:t>SYN</a:t>
              </a:r>
              <a:r>
                <a:rPr lang="zh-CN" sz="2400" b="0" strike="noStrike" spc="-1">
                  <a:solidFill>
                    <a:schemeClr val="dk1"/>
                  </a:solidFill>
                  <a:latin typeface="微软雅黑" panose="020B0503020204020204" charset="-122"/>
                  <a:ea typeface="微软雅黑" panose="020B0503020204020204" charset="-122"/>
                </a:rPr>
                <a:t>包的发送</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同时产生一个随机数</a:t>
              </a:r>
              <a:r>
                <a:rPr lang="en-US" sz="2400" b="0" strike="noStrike" spc="-1">
                  <a:solidFill>
                    <a:schemeClr val="dk1"/>
                  </a:solidFill>
                  <a:latin typeface="微软雅黑" panose="020B0503020204020204" charset="-122"/>
                  <a:ea typeface="微软雅黑" panose="020B0503020204020204" charset="-122"/>
                </a:rPr>
                <a:t>seq</a:t>
              </a:r>
              <a:r>
                <a:rPr lang="zh-CN" sz="2400" b="0" strike="noStrike" spc="-1">
                  <a:solidFill>
                    <a:schemeClr val="dk1"/>
                  </a:solidFill>
                  <a:latin typeface="微软雅黑" panose="020B0503020204020204" charset="-122"/>
                  <a:ea typeface="微软雅黑" panose="020B0503020204020204" charset="-122"/>
                </a:rPr>
                <a:t>号</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此时客户端的进</a:t>
              </a:r>
              <a:r>
                <a:rPr lang="en-US" sz="2400" b="0" strike="noStrike" spc="-1">
                  <a:solidFill>
                    <a:schemeClr val="dk1"/>
                  </a:solidFill>
                  <a:latin typeface="微软雅黑" panose="020B0503020204020204" charset="-122"/>
                  <a:ea typeface="微软雅黑" panose="020B0503020204020204" charset="-122"/>
                </a:rPr>
                <a:t>SYN_SENT</a:t>
              </a:r>
              <a:endParaRPr lang="en-US" sz="2400" b="0" strike="noStrike" spc="-1">
                <a:solidFill>
                  <a:srgbClr val="000000"/>
                </a:solidFill>
                <a:latin typeface="Arial" panose="020B0604020202020204"/>
              </a:endParaRPr>
            </a:p>
            <a:p>
              <a:pPr defTabSz="914400">
                <a:lnSpc>
                  <a:spcPct val="130000"/>
                </a:lnSpc>
              </a:pPr>
              <a:r>
                <a:rPr lang="zh-CN" sz="2400" b="0" strike="noStrike" spc="-1">
                  <a:solidFill>
                    <a:schemeClr val="dk1"/>
                  </a:solidFill>
                  <a:latin typeface="微软雅黑" panose="020B0503020204020204" charset="-122"/>
                  <a:ea typeface="微软雅黑" panose="020B0503020204020204" charset="-122"/>
                </a:rPr>
                <a:t>状态</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等待服务器收到</a:t>
              </a:r>
              <a:r>
                <a:rPr lang="en-US" sz="2400" b="0" strike="noStrike" spc="-1">
                  <a:solidFill>
                    <a:schemeClr val="dk1"/>
                  </a:solidFill>
                  <a:latin typeface="微软雅黑" panose="020B0503020204020204" charset="-122"/>
                  <a:ea typeface="微软雅黑" panose="020B0503020204020204" charset="-122"/>
                </a:rPr>
                <a:t>SYN</a:t>
              </a:r>
              <a:r>
                <a:rPr lang="zh-CN" sz="2400" b="0" strike="noStrike" spc="-1">
                  <a:solidFill>
                    <a:schemeClr val="dk1"/>
                  </a:solidFill>
                  <a:latin typeface="微软雅黑" panose="020B0503020204020204" charset="-122"/>
                  <a:ea typeface="微软雅黑" panose="020B0503020204020204" charset="-122"/>
                </a:rPr>
                <a:t>报文确认。</a:t>
              </a:r>
              <a:r>
                <a:rPr lang="en-US" sz="2400" b="0" strike="noStrike" spc="-1">
                  <a:solidFill>
                    <a:schemeClr val="dk1"/>
                  </a:solidFill>
                  <a:latin typeface="微软雅黑" panose="020B0503020204020204" charset="-122"/>
                  <a:ea typeface="微软雅黑" panose="020B0503020204020204" charset="-122"/>
                </a:rPr>
                <a:t>SYN(SynchronizeSequenceNumbers)</a:t>
              </a:r>
              <a:r>
                <a:rPr lang="zh-CN" sz="2400" b="0" strike="noStrike" spc="-1">
                  <a:solidFill>
                    <a:schemeClr val="dk1"/>
                  </a:solidFill>
                  <a:latin typeface="微软雅黑" panose="020B0503020204020204" charset="-122"/>
                  <a:ea typeface="微软雅黑" panose="020B0503020204020204" charset="-122"/>
                </a:rPr>
                <a:t>报文是</a:t>
              </a:r>
              <a:endParaRPr lang="en-US" sz="2400" b="0" strike="noStrike" spc="-1">
                <a:solidFill>
                  <a:srgbClr val="000000"/>
                </a:solidFill>
                <a:latin typeface="Arial" panose="020B0604020202020204"/>
              </a:endParaRPr>
            </a:p>
            <a:p>
              <a:pPr defTabSz="914400">
                <a:lnSpc>
                  <a:spcPct val="130000"/>
                </a:lnSpc>
              </a:pPr>
              <a:r>
                <a:rPr lang="zh-CN" sz="2400" b="0" strike="noStrike" spc="-1">
                  <a:solidFill>
                    <a:schemeClr val="dk1"/>
                  </a:solidFill>
                  <a:latin typeface="微软雅黑" panose="020B0503020204020204" charset="-122"/>
                  <a:ea typeface="微软雅黑" panose="020B0503020204020204" charset="-122"/>
                </a:rPr>
                <a:t>同步序列编号</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也是建立</a:t>
              </a:r>
              <a:r>
                <a:rPr lang="en-US" sz="2400" b="0" strike="noStrike" spc="-1">
                  <a:solidFill>
                    <a:schemeClr val="dk1"/>
                  </a:solidFill>
                  <a:latin typeface="微软雅黑" panose="020B0503020204020204" charset="-122"/>
                  <a:ea typeface="微软雅黑" panose="020B0503020204020204" charset="-122"/>
                </a:rPr>
                <a:t>tcp</a:t>
              </a:r>
              <a:r>
                <a:rPr lang="zh-CN" sz="2400" b="0" strike="noStrike" spc="-1">
                  <a:solidFill>
                    <a:schemeClr val="dk1"/>
                  </a:solidFill>
                  <a:latin typeface="微软雅黑" panose="020B0503020204020204" charset="-122"/>
                  <a:ea typeface="微软雅黑" panose="020B0503020204020204" charset="-122"/>
                </a:rPr>
                <a:t>连接时握手的信号。</a:t>
              </a:r>
              <a:endParaRPr lang="en-US" sz="2400" b="0" strike="noStrike" spc="-1">
                <a:solidFill>
                  <a:srgbClr val="000000"/>
                </a:solidFill>
                <a:latin typeface="Arial" panose="020B0604020202020204"/>
              </a:endParaRPr>
            </a:p>
          </p:txBody>
        </p:sp>
        <p:sp>
          <p:nvSpPr>
            <p:cNvPr id="1266" name="文本框 107"/>
            <p:cNvSpPr/>
            <p:nvPr/>
          </p:nvSpPr>
          <p:spPr>
            <a:xfrm>
              <a:off x="5454720" y="2107440"/>
              <a:ext cx="3070440" cy="69912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4000" b="0" strike="noStrike" spc="-1">
                  <a:solidFill>
                    <a:schemeClr val="dk1"/>
                  </a:solidFill>
                  <a:latin typeface="微软雅黑" panose="020B0503020204020204" charset="-122"/>
                  <a:ea typeface="微软雅黑" panose="020B0503020204020204" charset="-122"/>
                </a:rPr>
                <a:t>tcp</a:t>
              </a:r>
              <a:r>
                <a:rPr lang="zh-CN" sz="4000" b="0" strike="noStrike" spc="-1">
                  <a:solidFill>
                    <a:schemeClr val="dk1"/>
                  </a:solidFill>
                  <a:latin typeface="微软雅黑" panose="020B0503020204020204" charset="-122"/>
                  <a:ea typeface="微软雅黑" panose="020B0503020204020204" charset="-122"/>
                </a:rPr>
                <a:t>三次握手</a:t>
              </a:r>
              <a:endParaRPr lang="en-US" sz="4000" b="0" strike="noStrike" spc="-1">
                <a:solidFill>
                  <a:srgbClr val="000000"/>
                </a:solidFill>
                <a:latin typeface="Arial" panose="020B0604020202020204"/>
              </a:endParaRPr>
            </a:p>
          </p:txBody>
        </p:sp>
      </p:grpSp>
      <p:sp>
        <p:nvSpPr>
          <p:cNvPr id="1267" name="文本占位符 69"/>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268"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1269" name="图片 34"/>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63"/>
                                        </p:tgtEl>
                                        <p:attrNameLst>
                                          <p:attrName>style.visibility</p:attrName>
                                        </p:attrNameLst>
                                      </p:cBhvr>
                                      <p:to>
                                        <p:strVal val="visible"/>
                                      </p:to>
                                    </p:set>
                                    <p:anim calcmode="lin" valueType="num">
                                      <p:cBhvr additive="repl">
                                        <p:cTn id="7" dur="500" fill="hold"/>
                                        <p:tgtEl>
                                          <p:spTgt spid="1263"/>
                                        </p:tgtEl>
                                        <p:attrNameLst>
                                          <p:attrName>ppt_x</p:attrName>
                                        </p:attrNameLst>
                                      </p:cBhvr>
                                      <p:tavLst>
                                        <p:tav tm="0">
                                          <p:val>
                                            <p:strVal val="1+#ppt_w/2"/>
                                          </p:val>
                                        </p:tav>
                                        <p:tav tm="100000">
                                          <p:val>
                                            <p:strVal val="#ppt_x"/>
                                          </p:val>
                                        </p:tav>
                                      </p:tavLst>
                                    </p:anim>
                                    <p:anim calcmode="lin" valueType="num">
                                      <p:cBhvr additive="repl">
                                        <p:cTn id="8" dur="500" fill="hold"/>
                                        <p:tgtEl>
                                          <p:spTgt spid="12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 name="矩形 21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271" name="矩形 21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272" name="组合 60"/>
          <p:cNvGrpSpPr/>
          <p:nvPr/>
        </p:nvGrpSpPr>
        <p:grpSpPr>
          <a:xfrm>
            <a:off x="4669560" y="1629720"/>
            <a:ext cx="6792840" cy="4135680"/>
            <a:chOff x="4669560" y="1629720"/>
            <a:chExt cx="6792840" cy="4135680"/>
          </a:xfrm>
        </p:grpSpPr>
        <p:sp>
          <p:nvSpPr>
            <p:cNvPr id="1273" name="矩形: 圆角 52"/>
            <p:cNvSpPr/>
            <p:nvPr/>
          </p:nvSpPr>
          <p:spPr>
            <a:xfrm>
              <a:off x="4797720" y="169560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274" name="矩形 213"/>
            <p:cNvSpPr/>
            <p:nvPr/>
          </p:nvSpPr>
          <p:spPr>
            <a:xfrm>
              <a:off x="4669560" y="2301120"/>
              <a:ext cx="6792840" cy="3464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网络安全工程师小温打算对公司内部网络的计算机进行一次端口扫描</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以此查看公</a:t>
              </a:r>
              <a:endParaRPr lang="en-US" sz="2800" b="0" strike="noStrike" spc="-1">
                <a:solidFill>
                  <a:srgbClr val="000000"/>
                </a:solidFill>
                <a:latin typeface="Arial" panose="020B0604020202020204"/>
              </a:endParaRPr>
            </a:p>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司员工的电脑是否出现中了病毒或者开启了非法端口</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以此保障公司内部的网络安全。</a:t>
              </a:r>
              <a:endParaRPr lang="en-US" sz="2800" b="0" strike="noStrike" spc="-1">
                <a:solidFill>
                  <a:srgbClr val="000000"/>
                </a:solidFill>
                <a:latin typeface="Arial" panose="020B0604020202020204"/>
              </a:endParaRPr>
            </a:p>
          </p:txBody>
        </p:sp>
        <p:sp>
          <p:nvSpPr>
            <p:cNvPr id="1275" name="文本框 108"/>
            <p:cNvSpPr/>
            <p:nvPr/>
          </p:nvSpPr>
          <p:spPr>
            <a:xfrm>
              <a:off x="5347080" y="1629720"/>
              <a:ext cx="5380560" cy="5774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3200" b="0" strike="noStrike" spc="-1">
                  <a:solidFill>
                    <a:schemeClr val="dk1"/>
                  </a:solidFill>
                  <a:latin typeface="微软雅黑" panose="020B0503020204020204" charset="-122"/>
                  <a:ea typeface="微软雅黑" panose="020B0503020204020204" charset="-122"/>
                </a:rPr>
                <a:t>端口扫描实践</a:t>
              </a:r>
              <a:endParaRPr lang="en-US" sz="3200" b="0" strike="noStrike" spc="-1">
                <a:solidFill>
                  <a:srgbClr val="000000"/>
                </a:solidFill>
                <a:latin typeface="Arial" panose="020B0604020202020204"/>
              </a:endParaRPr>
            </a:p>
          </p:txBody>
        </p:sp>
        <p:sp>
          <p:nvSpPr>
            <p:cNvPr id="1276" name="文本框 109"/>
            <p:cNvSpPr/>
            <p:nvPr/>
          </p:nvSpPr>
          <p:spPr>
            <a:xfrm>
              <a:off x="4836960" y="1738080"/>
              <a:ext cx="308880" cy="3672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1277" name="文本占位符 70"/>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278"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1279" name="图片 35"/>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 calcmode="lin" valueType="num">
                                      <p:cBhvr additive="repl">
                                        <p:cTn id="7" dur="500" fill="hold"/>
                                        <p:tgtEl>
                                          <p:spTgt spid="1272"/>
                                        </p:tgtEl>
                                        <p:attrNameLst>
                                          <p:attrName>ppt_x</p:attrName>
                                        </p:attrNameLst>
                                      </p:cBhvr>
                                      <p:tavLst>
                                        <p:tav tm="0">
                                          <p:val>
                                            <p:strVal val="1+#ppt_w/2"/>
                                          </p:val>
                                        </p:tav>
                                        <p:tav tm="100000">
                                          <p:val>
                                            <p:strVal val="#ppt_x"/>
                                          </p:val>
                                        </p:tav>
                                      </p:tavLst>
                                    </p:anim>
                                    <p:anim calcmode="lin" valueType="num">
                                      <p:cBhvr additive="repl">
                                        <p:cTn id="8" dur="500" fill="hold"/>
                                        <p:tgtEl>
                                          <p:spTgt spid="12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 name="矩形 33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281" name="矩形 33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282" name="组合 100"/>
          <p:cNvGrpSpPr/>
          <p:nvPr/>
        </p:nvGrpSpPr>
        <p:grpSpPr>
          <a:xfrm>
            <a:off x="533880" y="1946160"/>
            <a:ext cx="7466760" cy="635040"/>
            <a:chOff x="533880" y="1946160"/>
            <a:chExt cx="7466760" cy="635040"/>
          </a:xfrm>
        </p:grpSpPr>
        <p:sp>
          <p:nvSpPr>
            <p:cNvPr id="1283" name="矩形: 圆角 87"/>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284" name="矩形 33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a:t>
              </a:r>
              <a:r>
                <a:rPr lang="en-US" sz="1400" b="0" strike="noStrike" spc="-1">
                  <a:solidFill>
                    <a:schemeClr val="lt1">
                      <a:lumMod val="50000"/>
                    </a:schemeClr>
                  </a:solidFill>
                  <a:latin typeface="微软雅黑" panose="020B0503020204020204" charset="-122"/>
                  <a:ea typeface="微软雅黑" panose="020B0503020204020204" charset="-122"/>
                </a:rPr>
                <a:t>scapy</a:t>
              </a:r>
              <a:r>
                <a:rPr lang="zh-CN" sz="1400" b="0" strike="noStrike" spc="-1">
                  <a:solidFill>
                    <a:schemeClr val="lt1">
                      <a:lumMod val="50000"/>
                    </a:schemeClr>
                  </a:solidFill>
                  <a:latin typeface="微软雅黑" panose="020B0503020204020204" charset="-122"/>
                  <a:ea typeface="微软雅黑" panose="020B0503020204020204" charset="-122"/>
                </a:rPr>
                <a:t>模块并定义</a:t>
              </a:r>
              <a:r>
                <a:rPr lang="en-US" sz="1400" b="0" strike="noStrike" spc="-1">
                  <a:solidFill>
                    <a:schemeClr val="lt1">
                      <a:lumMod val="50000"/>
                    </a:schemeClr>
                  </a:solidFill>
                  <a:latin typeface="微软雅黑" panose="020B0503020204020204" charset="-122"/>
                  <a:ea typeface="微软雅黑" panose="020B0503020204020204" charset="-122"/>
                </a:rPr>
                <a:t>IP</a:t>
              </a:r>
              <a:r>
                <a:rPr lang="zh-CN" sz="1400" b="0" strike="noStrike" spc="-1">
                  <a:solidFill>
                    <a:schemeClr val="lt1">
                      <a:lumMod val="50000"/>
                    </a:schemeClr>
                  </a:solidFill>
                  <a:latin typeface="微软雅黑" panose="020B0503020204020204" charset="-122"/>
                  <a:ea typeface="微软雅黑" panose="020B0503020204020204" charset="-122"/>
                </a:rPr>
                <a:t>地址</a:t>
              </a:r>
              <a:endParaRPr lang="en-US" sz="1400" b="0" strike="noStrike" spc="-1">
                <a:solidFill>
                  <a:srgbClr val="000000"/>
                </a:solidFill>
                <a:latin typeface="Arial" panose="020B0604020202020204"/>
              </a:endParaRPr>
            </a:p>
          </p:txBody>
        </p:sp>
        <p:sp>
          <p:nvSpPr>
            <p:cNvPr id="1285" name="文本框 181"/>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286" name="文本框 18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287" name="文本占位符 11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a:t>
            </a:r>
            <a:r>
              <a:rPr lang="zh-CN" sz="3600" b="0" strike="noStrike" spc="-1">
                <a:solidFill>
                  <a:schemeClr val="accent5"/>
                </a:solidFill>
                <a:latin typeface="微软雅黑" panose="020B0503020204020204" charset="-122"/>
                <a:ea typeface="微软雅黑" panose="020B0503020204020204" charset="-122"/>
              </a:rPr>
              <a:t>放状态</a:t>
            </a:r>
            <a:endParaRPr lang="en-US" sz="3600" b="0" strike="noStrike" spc="-1">
              <a:solidFill>
                <a:srgbClr val="000000"/>
              </a:solidFill>
              <a:latin typeface="Arial" panose="020B0604020202020204"/>
            </a:endParaRPr>
          </a:p>
        </p:txBody>
      </p:sp>
      <p:sp>
        <p:nvSpPr>
          <p:cNvPr id="128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【项目实施】导入模块并设置需要被检测的</a:t>
            </a:r>
            <a:r>
              <a:rPr lang="en-US" sz="2200" b="0" strike="noStrike" spc="-1">
                <a:solidFill>
                  <a:schemeClr val="dk1"/>
                </a:solidFill>
                <a:latin typeface="Calibri Light" panose="020F0302020204030204"/>
                <a:ea typeface="宋体" panose="02010600030101010101" pitchFamily="2" charset="-122"/>
              </a:rPr>
              <a:t>IP</a:t>
            </a:r>
            <a:r>
              <a:rPr lang="zh-CN" sz="2200" b="0" strike="noStrike" spc="-1">
                <a:solidFill>
                  <a:schemeClr val="dk1"/>
                </a:solidFill>
                <a:latin typeface="Calibri Light" panose="020F0302020204030204"/>
                <a:ea typeface="宋体" panose="02010600030101010101" pitchFamily="2" charset="-122"/>
              </a:rPr>
              <a:t>段</a:t>
            </a:r>
            <a:endParaRPr lang="en-US" sz="2200" b="0" strike="noStrike" spc="-1">
              <a:solidFill>
                <a:srgbClr val="000000"/>
              </a:solidFill>
              <a:latin typeface="Arial" panose="020B0604020202020204"/>
            </a:endParaRPr>
          </a:p>
        </p:txBody>
      </p:sp>
      <p:pic>
        <p:nvPicPr>
          <p:cNvPr id="1289" name="图片 1288"/>
          <p:cNvPicPr/>
          <p:nvPr/>
        </p:nvPicPr>
        <p:blipFill>
          <a:blip r:embed="rId1"/>
          <a:srcRect l="6015" t="14286" r="32845" b="69516"/>
          <a:stretch>
            <a:fillRect/>
          </a:stretch>
        </p:blipFill>
        <p:spPr>
          <a:xfrm>
            <a:off x="914400" y="2971800"/>
            <a:ext cx="7603200" cy="1600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82"/>
                                        </p:tgtEl>
                                        <p:attrNameLst>
                                          <p:attrName>style.visibility</p:attrName>
                                        </p:attrNameLst>
                                      </p:cBhvr>
                                      <p:to>
                                        <p:strVal val="visible"/>
                                      </p:to>
                                    </p:set>
                                    <p:anim calcmode="lin" valueType="num">
                                      <p:cBhvr additive="repl">
                                        <p:cTn id="7" dur="500" fill="hold"/>
                                        <p:tgtEl>
                                          <p:spTgt spid="1282"/>
                                        </p:tgtEl>
                                        <p:attrNameLst>
                                          <p:attrName>ppt_x</p:attrName>
                                        </p:attrNameLst>
                                      </p:cBhvr>
                                      <p:tavLst>
                                        <p:tav tm="0">
                                          <p:val>
                                            <p:strVal val="1+#ppt_w/2"/>
                                          </p:val>
                                        </p:tav>
                                        <p:tav tm="100000">
                                          <p:val>
                                            <p:strVal val="#ppt_x"/>
                                          </p:val>
                                        </p:tav>
                                      </p:tavLst>
                                    </p:anim>
                                    <p:anim calcmode="lin" valueType="num">
                                      <p:cBhvr additive="repl">
                                        <p:cTn id="8" dur="500" fill="hold"/>
                                        <p:tgtEl>
                                          <p:spTgt spid="12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 name="矩形 21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291" name="矩形 21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292" name="组合 61"/>
          <p:cNvGrpSpPr/>
          <p:nvPr/>
        </p:nvGrpSpPr>
        <p:grpSpPr>
          <a:xfrm>
            <a:off x="533880" y="1946160"/>
            <a:ext cx="7466760" cy="635040"/>
            <a:chOff x="533880" y="1946160"/>
            <a:chExt cx="7466760" cy="635040"/>
          </a:xfrm>
        </p:grpSpPr>
        <p:sp>
          <p:nvSpPr>
            <p:cNvPr id="1293" name="矩形: 圆角 53"/>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294" name="矩形 21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编写</a:t>
              </a:r>
              <a:r>
                <a:rPr lang="en-US" sz="1400" b="0" strike="noStrike" spc="-1">
                  <a:solidFill>
                    <a:schemeClr val="lt1">
                      <a:lumMod val="50000"/>
                    </a:schemeClr>
                  </a:solidFill>
                  <a:latin typeface="微软雅黑" panose="020B0503020204020204" charset="-122"/>
                  <a:ea typeface="微软雅黑" panose="020B0503020204020204" charset="-122"/>
                </a:rPr>
                <a:t>tcp</a:t>
              </a:r>
              <a:r>
                <a:rPr lang="zh-CN" sz="1400" b="0" strike="noStrike" spc="-1">
                  <a:solidFill>
                    <a:schemeClr val="lt1">
                      <a:lumMod val="50000"/>
                    </a:schemeClr>
                  </a:solidFill>
                  <a:latin typeface="微软雅黑" panose="020B0503020204020204" charset="-122"/>
                  <a:ea typeface="微软雅黑" panose="020B0503020204020204" charset="-122"/>
                </a:rPr>
                <a:t>端口扫描程序</a:t>
              </a:r>
              <a:endParaRPr lang="en-US" sz="1400" b="0" strike="noStrike" spc="-1">
                <a:solidFill>
                  <a:srgbClr val="000000"/>
                </a:solidFill>
                <a:latin typeface="Arial" panose="020B0604020202020204"/>
              </a:endParaRPr>
            </a:p>
          </p:txBody>
        </p:sp>
        <p:sp>
          <p:nvSpPr>
            <p:cNvPr id="1295" name="文本框 110"/>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296" name="文本框 111"/>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297" name="文本占位符 7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29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【项目实施】构造</a:t>
            </a:r>
            <a:r>
              <a:rPr lang="en-US" sz="2200" b="0" strike="noStrike" spc="-1">
                <a:solidFill>
                  <a:schemeClr val="dk1"/>
                </a:solidFill>
                <a:latin typeface="Calibri Light" panose="020F0302020204030204"/>
                <a:ea typeface="宋体" panose="02010600030101010101" pitchFamily="2" charset="-122"/>
              </a:rPr>
              <a:t>syn</a:t>
            </a:r>
            <a:r>
              <a:rPr lang="zh-CN" sz="2200" b="0" strike="noStrike" spc="-1">
                <a:solidFill>
                  <a:schemeClr val="dk1"/>
                </a:solidFill>
                <a:latin typeface="Calibri Light" panose="020F0302020204030204"/>
                <a:ea typeface="宋体" panose="02010600030101010101" pitchFamily="2" charset="-122"/>
              </a:rPr>
              <a:t>数据包并发送</a:t>
            </a:r>
            <a:endParaRPr lang="en-US" sz="2200" b="0" strike="noStrike" spc="-1">
              <a:solidFill>
                <a:srgbClr val="000000"/>
              </a:solidFill>
              <a:latin typeface="Arial" panose="020B0604020202020204"/>
            </a:endParaRPr>
          </a:p>
        </p:txBody>
      </p:sp>
      <p:pic>
        <p:nvPicPr>
          <p:cNvPr id="1299" name="图片 1298"/>
          <p:cNvPicPr/>
          <p:nvPr/>
        </p:nvPicPr>
        <p:blipFill>
          <a:blip r:embed="rId1"/>
          <a:srcRect l="7388" t="18155" r="30260" b="34463"/>
          <a:stretch>
            <a:fillRect/>
          </a:stretch>
        </p:blipFill>
        <p:spPr>
          <a:xfrm>
            <a:off x="914400" y="2743560"/>
            <a:ext cx="5714640" cy="34286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92"/>
                                        </p:tgtEl>
                                        <p:attrNameLst>
                                          <p:attrName>style.visibility</p:attrName>
                                        </p:attrNameLst>
                                      </p:cBhvr>
                                      <p:to>
                                        <p:strVal val="visible"/>
                                      </p:to>
                                    </p:set>
                                    <p:anim calcmode="lin" valueType="num">
                                      <p:cBhvr additive="repl">
                                        <p:cTn id="7" dur="500" fill="hold"/>
                                        <p:tgtEl>
                                          <p:spTgt spid="1292"/>
                                        </p:tgtEl>
                                        <p:attrNameLst>
                                          <p:attrName>ppt_x</p:attrName>
                                        </p:attrNameLst>
                                      </p:cBhvr>
                                      <p:tavLst>
                                        <p:tav tm="0">
                                          <p:val>
                                            <p:strVal val="1+#ppt_w/2"/>
                                          </p:val>
                                        </p:tav>
                                        <p:tav tm="100000">
                                          <p:val>
                                            <p:strVal val="#ppt_x"/>
                                          </p:val>
                                        </p:tav>
                                      </p:tavLst>
                                    </p:anim>
                                    <p:anim calcmode="lin" valueType="num">
                                      <p:cBhvr additive="repl">
                                        <p:cTn id="8" dur="500" fill="hold"/>
                                        <p:tgtEl>
                                          <p:spTgt spid="1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 name="矩形 21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301" name="矩形 21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302" name="组合 63"/>
          <p:cNvGrpSpPr/>
          <p:nvPr/>
        </p:nvGrpSpPr>
        <p:grpSpPr>
          <a:xfrm>
            <a:off x="533880" y="1946160"/>
            <a:ext cx="7466760" cy="635040"/>
            <a:chOff x="533880" y="1946160"/>
            <a:chExt cx="7466760" cy="635040"/>
          </a:xfrm>
        </p:grpSpPr>
        <p:sp>
          <p:nvSpPr>
            <p:cNvPr id="1303" name="矩形: 圆角 54"/>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304" name="矩形 337"/>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测试效果</a:t>
              </a:r>
              <a:endParaRPr lang="en-US" sz="1400" b="0" strike="noStrike" spc="-1">
                <a:solidFill>
                  <a:srgbClr val="000000"/>
                </a:solidFill>
                <a:latin typeface="Arial" panose="020B0604020202020204"/>
              </a:endParaRPr>
            </a:p>
          </p:txBody>
        </p:sp>
        <p:sp>
          <p:nvSpPr>
            <p:cNvPr id="1305" name="文本框 112"/>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1306" name="文本框 113"/>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1307" name="文本占位符 11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30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【项目实施】构造</a:t>
            </a:r>
            <a:r>
              <a:rPr lang="en-US" sz="2200" b="0" strike="noStrike" spc="-1">
                <a:solidFill>
                  <a:schemeClr val="dk1"/>
                </a:solidFill>
                <a:latin typeface="Calibri Light" panose="020F0302020204030204"/>
                <a:ea typeface="宋体" panose="02010600030101010101" pitchFamily="2" charset="-122"/>
              </a:rPr>
              <a:t>syn</a:t>
            </a:r>
            <a:r>
              <a:rPr lang="zh-CN" sz="2200" b="0" strike="noStrike" spc="-1">
                <a:solidFill>
                  <a:schemeClr val="dk1"/>
                </a:solidFill>
                <a:latin typeface="Calibri Light" panose="020F0302020204030204"/>
                <a:ea typeface="宋体" panose="02010600030101010101" pitchFamily="2" charset="-122"/>
              </a:rPr>
              <a:t>数据包并发送</a:t>
            </a:r>
            <a:endParaRPr lang="en-US" sz="2200" b="0" strike="noStrike" spc="-1">
              <a:solidFill>
                <a:srgbClr val="000000"/>
              </a:solidFill>
              <a:latin typeface="Arial" panose="020B0604020202020204"/>
            </a:endParaRPr>
          </a:p>
        </p:txBody>
      </p:sp>
      <p:pic>
        <p:nvPicPr>
          <p:cNvPr id="1309" name="图片 1308"/>
          <p:cNvPicPr/>
          <p:nvPr/>
        </p:nvPicPr>
        <p:blipFill>
          <a:blip r:embed="rId1"/>
          <a:srcRect l="4239" t="14498" r="35497" b="65916"/>
          <a:stretch>
            <a:fillRect/>
          </a:stretch>
        </p:blipFill>
        <p:spPr>
          <a:xfrm>
            <a:off x="457560" y="2743560"/>
            <a:ext cx="4114440" cy="1142640"/>
          </a:xfrm>
          <a:prstGeom prst="rect">
            <a:avLst/>
          </a:prstGeom>
          <a:ln w="0">
            <a:noFill/>
          </a:ln>
        </p:spPr>
      </p:pic>
      <p:pic>
        <p:nvPicPr>
          <p:cNvPr id="1310" name="图片 1309"/>
          <p:cNvPicPr/>
          <p:nvPr/>
        </p:nvPicPr>
        <p:blipFill>
          <a:blip r:embed="rId2"/>
          <a:stretch>
            <a:fillRect/>
          </a:stretch>
        </p:blipFill>
        <p:spPr>
          <a:xfrm>
            <a:off x="5029200" y="1490040"/>
            <a:ext cx="6876000" cy="422496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02"/>
                                        </p:tgtEl>
                                        <p:attrNameLst>
                                          <p:attrName>style.visibility</p:attrName>
                                        </p:attrNameLst>
                                      </p:cBhvr>
                                      <p:to>
                                        <p:strVal val="visible"/>
                                      </p:to>
                                    </p:set>
                                    <p:anim calcmode="lin" valueType="num">
                                      <p:cBhvr additive="repl">
                                        <p:cTn id="7" dur="500" fill="hold"/>
                                        <p:tgtEl>
                                          <p:spTgt spid="1302"/>
                                        </p:tgtEl>
                                        <p:attrNameLst>
                                          <p:attrName>ppt_x</p:attrName>
                                        </p:attrNameLst>
                                      </p:cBhvr>
                                      <p:tavLst>
                                        <p:tav tm="0">
                                          <p:val>
                                            <p:strVal val="1+#ppt_w/2"/>
                                          </p:val>
                                        </p:tav>
                                        <p:tav tm="100000">
                                          <p:val>
                                            <p:strVal val="#ppt_x"/>
                                          </p:val>
                                        </p:tav>
                                      </p:tavLst>
                                    </p:anim>
                                    <p:anim calcmode="lin" valueType="num">
                                      <p:cBhvr additive="repl">
                                        <p:cTn id="8" dur="500" fill="hold"/>
                                        <p:tgtEl>
                                          <p:spTgt spid="13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1" name="矩形 219"/>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312" name="矩形 220"/>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313" name="矩形 221"/>
          <p:cNvSpPr/>
          <p:nvPr/>
        </p:nvSpPr>
        <p:spPr>
          <a:xfrm>
            <a:off x="693360" y="1577880"/>
            <a:ext cx="10504440" cy="1391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根据任务实施的步骤</a:t>
            </a:r>
            <a:r>
              <a:rPr lang="en-US" sz="2400" b="1" strike="noStrike" spc="-1">
                <a:solidFill>
                  <a:schemeClr val="dk1"/>
                </a:solidFill>
                <a:latin typeface="宋体" panose="02010600030101010101" pitchFamily="2" charset="-122"/>
                <a:ea typeface="宋体" panose="02010600030101010101" pitchFamily="2" charset="-122"/>
              </a:rPr>
              <a:t>,</a:t>
            </a:r>
            <a:r>
              <a:rPr lang="zh-CN" sz="2400" b="1" strike="noStrike" spc="-1">
                <a:solidFill>
                  <a:schemeClr val="dk1"/>
                </a:solidFill>
                <a:latin typeface="宋体" panose="02010600030101010101" pitchFamily="2" charset="-122"/>
                <a:ea typeface="宋体" panose="02010600030101010101" pitchFamily="2" charset="-122"/>
              </a:rPr>
              <a:t>完成</a:t>
            </a:r>
            <a:r>
              <a:rPr lang="en-US" sz="2400" b="1" strike="noStrike" spc="-1">
                <a:solidFill>
                  <a:schemeClr val="dk1"/>
                </a:solidFill>
                <a:latin typeface="宋体" panose="02010600030101010101" pitchFamily="2" charset="-122"/>
                <a:ea typeface="宋体" panose="02010600030101010101" pitchFamily="2" charset="-122"/>
              </a:rPr>
              <a:t>python</a:t>
            </a:r>
            <a:r>
              <a:rPr lang="zh-CN" sz="2400" b="1" strike="noStrike" spc="-1">
                <a:solidFill>
                  <a:schemeClr val="dk1"/>
                </a:solidFill>
                <a:latin typeface="宋体" panose="02010600030101010101" pitchFamily="2" charset="-122"/>
                <a:ea typeface="宋体" panose="02010600030101010101" pitchFamily="2" charset="-122"/>
              </a:rPr>
              <a:t>的端口扫描测试</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1314" name="文本占位符 72"/>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315"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1316" name="表格 10"/>
          <p:cNvGraphicFramePr/>
          <p:nvPr/>
        </p:nvGraphicFramePr>
        <p:xfrm>
          <a:off x="693360" y="2496960"/>
          <a:ext cx="11008440" cy="2254320"/>
        </p:xfrm>
        <a:graphic>
          <a:graphicData uri="http://schemas.openxmlformats.org/drawingml/2006/table">
            <a:tbl>
              <a:tblPr/>
              <a:tblGrid>
                <a:gridCol w="3042720"/>
                <a:gridCol w="4913280"/>
                <a:gridCol w="3052440"/>
              </a:tblGrid>
              <a:tr h="37080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518760">
                <a:tc rowSpan="3">
                  <a:txBody>
                    <a:bodyPr>
                      <a:spAutoFit/>
                    </a:bodyPr>
                    <a:p>
                      <a:pPr defTabSz="914400">
                        <a:lnSpc>
                          <a:spcPct val="100000"/>
                        </a:lnSpc>
                      </a:pPr>
                      <a:r>
                        <a:rPr lang="zh-CN" sz="1800" b="1" strike="noStrike" spc="-1">
                          <a:solidFill>
                            <a:schemeClr val="dk1"/>
                          </a:solidFill>
                          <a:latin typeface="宋体" panose="02010600030101010101" pitchFamily="2" charset="-122"/>
                          <a:ea typeface="宋体" panose="02010600030101010101" pitchFamily="2" charset="-122"/>
                        </a:rPr>
                        <a:t>端口扫描测试</a:t>
                      </a:r>
                      <a:endParaRPr lang="en-US" sz="1800" b="0" strike="noStrike" spc="-1">
                        <a:solidFill>
                          <a:srgbClr val="000000"/>
                        </a:solidFill>
                        <a:latin typeface="Arial" panose="020B0604020202020204"/>
                      </a:endParaRPr>
                    </a:p>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pPr>
                      <a:r>
                        <a:rPr lang="en-US" sz="1800" b="0" strike="noStrike" spc="-1">
                          <a:solidFill>
                            <a:schemeClr val="dk1"/>
                          </a:solidFill>
                          <a:latin typeface="宋体" panose="02010600030101010101" pitchFamily="2" charset="-122"/>
                          <a:ea typeface="宋体" panose="02010600030101010101" pitchFamily="2" charset="-122"/>
                        </a:rPr>
                        <a:t>1</a:t>
                      </a:r>
                      <a:r>
                        <a:rPr lang="zh-CN" sz="1800" b="0" strike="noStrike" spc="-1">
                          <a:solidFill>
                            <a:schemeClr val="dk1"/>
                          </a:solidFill>
                          <a:latin typeface="宋体" panose="02010600030101010101" pitchFamily="2" charset="-122"/>
                          <a:ea typeface="宋体" panose="02010600030101010101" pitchFamily="2" charset="-122"/>
                        </a:rPr>
                        <a:t>、</a:t>
                      </a:r>
                      <a:r>
                        <a:rPr lang="en-US" sz="1800" b="0" strike="noStrike" spc="-1">
                          <a:solidFill>
                            <a:schemeClr val="dk1"/>
                          </a:solidFill>
                          <a:latin typeface="宋体" panose="02010600030101010101" pitchFamily="2" charset="-122"/>
                          <a:ea typeface="宋体" panose="02010600030101010101" pitchFamily="2" charset="-122"/>
                        </a:rPr>
                        <a:t>Tcp</a:t>
                      </a:r>
                      <a:r>
                        <a:rPr lang="zh-CN" sz="1800" b="0" strike="noStrike" spc="-1">
                          <a:solidFill>
                            <a:schemeClr val="dk1"/>
                          </a:solidFill>
                          <a:latin typeface="宋体" panose="02010600030101010101" pitchFamily="2" charset="-122"/>
                          <a:ea typeface="宋体" panose="02010600030101010101" pitchFamily="2" charset="-122"/>
                        </a:rPr>
                        <a:t>三次握手的过程以及端口扫描的原理</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648000">
                <a:tc vMerge="1">
                  <a:tcPr marL="90000" marR="90000" anchor="t">
                    <a:lnL>
                      <a:noFill/>
                    </a:lnL>
                    <a:lnR>
                      <a:noFill/>
                    </a:lnR>
                    <a:lnT>
                      <a:noFill/>
                    </a:lnT>
                    <a:lnB>
                      <a:noFill/>
                    </a:lnB>
                    <a:solidFill>
                      <a:srgbClr val="729FCF"/>
                    </a:solidFill>
                  </a:tcPr>
                </a:tc>
                <a:tc>
                  <a:txBody>
                    <a:bodyPr>
                      <a:spAutoFit/>
                    </a:bodyPr>
                    <a:p>
                      <a:pPr defTabSz="914400">
                        <a:lnSpc>
                          <a:spcPct val="100000"/>
                        </a:lnSpc>
                      </a:pPr>
                      <a:r>
                        <a:rPr lang="en-US" sz="1800" b="0" strike="noStrike" spc="-1">
                          <a:solidFill>
                            <a:schemeClr val="dk1"/>
                          </a:solidFill>
                          <a:latin typeface="宋体" panose="02010600030101010101" pitchFamily="2" charset="-122"/>
                          <a:ea typeface="宋体" panose="02010600030101010101" pitchFamily="2" charset="-122"/>
                        </a:rPr>
                        <a:t>2</a:t>
                      </a:r>
                      <a:r>
                        <a:rPr lang="zh-CN" sz="1800" b="0" strike="noStrike" spc="-1">
                          <a:solidFill>
                            <a:schemeClr val="dk1"/>
                          </a:solidFill>
                          <a:latin typeface="宋体" panose="02010600030101010101" pitchFamily="2" charset="-122"/>
                          <a:ea typeface="宋体" panose="02010600030101010101" pitchFamily="2" charset="-122"/>
                        </a:rPr>
                        <a:t>、开放端口提供被扫描的主机</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648000">
                <a:tc vMerge="1">
                  <a:tcPr marL="90000" marR="90000" anchor="t">
                    <a:lnL>
                      <a:noFill/>
                    </a:lnL>
                    <a:lnR>
                      <a:noFill/>
                    </a:lnR>
                    <a:lnT>
                      <a:noFill/>
                    </a:lnT>
                    <a:lnB>
                      <a:noFill/>
                    </a:lnB>
                    <a:solidFill>
                      <a:srgbClr val="729FCF"/>
                    </a:solidFill>
                  </a:tcPr>
                </a:tc>
                <a:tc>
                  <a:txBody>
                    <a:bodyPr>
                      <a:spAutoFit/>
                    </a:bodyPr>
                    <a:p>
                      <a:pPr defTabSz="914400">
                        <a:lnSpc>
                          <a:spcPct val="100000"/>
                        </a:lnSpc>
                      </a:pPr>
                      <a:r>
                        <a:rPr lang="en-US" sz="1800" b="0" strike="noStrike" spc="-1">
                          <a:solidFill>
                            <a:schemeClr val="dk1"/>
                          </a:solidFill>
                          <a:latin typeface="宋体" panose="02010600030101010101" pitchFamily="2" charset="-122"/>
                          <a:ea typeface="宋体" panose="02010600030101010101" pitchFamily="2" charset="-122"/>
                        </a:rPr>
                        <a:t>3</a:t>
                      </a:r>
                      <a:r>
                        <a:rPr lang="zh-CN" sz="1800" b="0" strike="noStrike" spc="-1">
                          <a:solidFill>
                            <a:schemeClr val="dk1"/>
                          </a:solidFill>
                          <a:latin typeface="宋体" panose="02010600030101010101" pitchFamily="2" charset="-122"/>
                          <a:ea typeface="宋体" panose="02010600030101010101" pitchFamily="2" charset="-122"/>
                        </a:rPr>
                        <a:t>、通过循环的方式</a:t>
                      </a:r>
                      <a:r>
                        <a:rPr lang="en-US" sz="1800" b="0" strike="noStrike" spc="-1">
                          <a:solidFill>
                            <a:schemeClr val="dk1"/>
                          </a:solidFill>
                          <a:latin typeface="宋体" panose="02010600030101010101" pitchFamily="2" charset="-122"/>
                          <a:ea typeface="宋体" panose="02010600030101010101" pitchFamily="2" charset="-122"/>
                        </a:rPr>
                        <a:t>,</a:t>
                      </a:r>
                      <a:r>
                        <a:rPr lang="zh-CN" sz="1800" b="0" strike="noStrike" spc="-1">
                          <a:solidFill>
                            <a:schemeClr val="dk1"/>
                          </a:solidFill>
                          <a:latin typeface="宋体" panose="02010600030101010101" pitchFamily="2" charset="-122"/>
                          <a:ea typeface="宋体" panose="02010600030101010101" pitchFamily="2" charset="-122"/>
                        </a:rPr>
                        <a:t>对内网所有主机进行一次</a:t>
                      </a:r>
                      <a:r>
                        <a:rPr lang="en-US" sz="1800" b="0" strike="noStrike" spc="-1">
                          <a:solidFill>
                            <a:schemeClr val="dk1"/>
                          </a:solidFill>
                          <a:latin typeface="宋体" panose="02010600030101010101" pitchFamily="2" charset="-122"/>
                          <a:ea typeface="宋体" panose="02010600030101010101" pitchFamily="2" charset="-122"/>
                        </a:rPr>
                        <a:t>1000</a:t>
                      </a:r>
                      <a:r>
                        <a:rPr lang="zh-CN" sz="1800" b="0" strike="noStrike" spc="-1">
                          <a:solidFill>
                            <a:schemeClr val="dk1"/>
                          </a:solidFill>
                          <a:latin typeface="宋体" panose="02010600030101010101" pitchFamily="2" charset="-122"/>
                          <a:ea typeface="宋体" panose="02010600030101010101" pitchFamily="2" charset="-122"/>
                        </a:rPr>
                        <a:t>以内的端口扫描操作。</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000" b="0" strike="noStrike" spc="-1">
                        <a:solidFill>
                          <a:schemeClr val="dk1"/>
                        </a:solidFill>
                        <a:latin typeface="宋体" panose="02010600030101010101" pitchFamily="2" charset="-122"/>
                        <a:ea typeface="宋体" panose="02010600030101010101" pitchFamily="2" charset="-122"/>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 name="矩形 226"/>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332" name="矩形 227"/>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333" name="文本占位符 74"/>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7.4.2 </a:t>
            </a:r>
            <a:r>
              <a:rPr lang="zh-CN" sz="3600" b="0" strike="noStrike" spc="-1">
                <a:solidFill>
                  <a:schemeClr val="accent5"/>
                </a:solidFill>
                <a:latin typeface="微软雅黑" panose="020B0503020204020204" charset="-122"/>
                <a:ea typeface="微软雅黑" panose="020B0503020204020204" charset="-122"/>
              </a:rPr>
              <a:t>端口开放状态</a:t>
            </a:r>
            <a:endParaRPr lang="en-US" sz="3600" b="0" strike="noStrike" spc="-1">
              <a:solidFill>
                <a:srgbClr val="000000"/>
              </a:solidFill>
              <a:latin typeface="Arial" panose="020B0604020202020204"/>
            </a:endParaRPr>
          </a:p>
        </p:txBody>
      </p:sp>
      <p:sp>
        <p:nvSpPr>
          <p:cNvPr id="1334"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1335" name="文本框 120"/>
          <p:cNvSpPr/>
          <p:nvPr/>
        </p:nvSpPr>
        <p:spPr>
          <a:xfrm>
            <a:off x="835200" y="1952640"/>
            <a:ext cx="10623600" cy="69912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zh-CN" sz="4000" b="0" strike="noStrike" spc="-1">
                <a:solidFill>
                  <a:schemeClr val="dk1"/>
                </a:solidFill>
                <a:latin typeface="Calibri" panose="020F0502020204030204"/>
                <a:ea typeface="宋体" panose="02010600030101010101" pitchFamily="2" charset="-122"/>
              </a:rPr>
              <a:t>思考题</a:t>
            </a:r>
            <a:r>
              <a:rPr lang="en-US" sz="4000" b="0" strike="noStrike" spc="-1">
                <a:solidFill>
                  <a:schemeClr val="dk1"/>
                </a:solidFill>
                <a:latin typeface="Calibri" panose="020F0502020204030204"/>
                <a:ea typeface="宋体" panose="02010600030101010101" pitchFamily="2" charset="-122"/>
              </a:rPr>
              <a:t>:tcp</a:t>
            </a:r>
            <a:r>
              <a:rPr lang="zh-CN" sz="4000" b="0" strike="noStrike" spc="-1">
                <a:solidFill>
                  <a:schemeClr val="dk1"/>
                </a:solidFill>
                <a:latin typeface="Calibri" panose="020F0502020204030204"/>
                <a:ea typeface="宋体" panose="02010600030101010101" pitchFamily="2" charset="-122"/>
              </a:rPr>
              <a:t>是如何进行连接断开拆除的</a:t>
            </a:r>
            <a:r>
              <a:rPr lang="en-US" sz="4000" b="0" strike="noStrike" spc="-1">
                <a:solidFill>
                  <a:schemeClr val="dk1"/>
                </a:solidFill>
                <a:latin typeface="Calibri" panose="020F0502020204030204"/>
                <a:ea typeface="宋体" panose="02010600030101010101" pitchFamily="2" charset="-122"/>
              </a:rPr>
              <a:t>?</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矩形 23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55" name="矩形 23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56" name="组合 72"/>
          <p:cNvGrpSpPr/>
          <p:nvPr/>
        </p:nvGrpSpPr>
        <p:grpSpPr>
          <a:xfrm>
            <a:off x="533880" y="1946160"/>
            <a:ext cx="7466760" cy="635040"/>
            <a:chOff x="533880" y="1946160"/>
            <a:chExt cx="7466760" cy="635040"/>
          </a:xfrm>
        </p:grpSpPr>
        <p:sp>
          <p:nvSpPr>
            <p:cNvPr id="257" name="矩形: 圆角 59"/>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58" name="矩形 23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定义字符串与数值并且打印；打印混合的字符串与额外字符</a:t>
              </a:r>
              <a:endParaRPr lang="en-US" sz="1400" b="0" strike="noStrike" spc="-1">
                <a:solidFill>
                  <a:srgbClr val="000000"/>
                </a:solidFill>
                <a:latin typeface="Arial" panose="020B0604020202020204"/>
              </a:endParaRPr>
            </a:p>
          </p:txBody>
        </p:sp>
        <p:sp>
          <p:nvSpPr>
            <p:cNvPr id="259" name="文本框 125"/>
            <p:cNvSpPr/>
            <p:nvPr/>
          </p:nvSpPr>
          <p:spPr>
            <a:xfrm>
              <a:off x="2067480" y="1946160"/>
              <a:ext cx="8665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a:t>
              </a:r>
              <a:endParaRPr lang="en-US" sz="1800" b="0" strike="noStrike" spc="-1">
                <a:solidFill>
                  <a:srgbClr val="000000"/>
                </a:solidFill>
                <a:latin typeface="Arial" panose="020B0604020202020204"/>
              </a:endParaRPr>
            </a:p>
          </p:txBody>
        </p:sp>
        <p:sp>
          <p:nvSpPr>
            <p:cNvPr id="260" name="文本框 12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261" name="文本占位符 7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62" name="PlaceHolder 1"/>
          <p:cNvSpPr>
            <a:spLocks noGrp="1"/>
          </p:cNvSpPr>
          <p:nvPr>
            <p:ph type="title"/>
          </p:nvPr>
        </p:nvSpPr>
        <p:spPr>
          <a:xfrm>
            <a:off x="480240" y="713880"/>
            <a:ext cx="111780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【项目实施】命令界面进行基础语法输入</a:t>
            </a:r>
            <a:endParaRPr lang="en-US" sz="4400" b="0" strike="noStrike" spc="-1">
              <a:solidFill>
                <a:srgbClr val="000000"/>
              </a:solidFill>
              <a:latin typeface="Arial" panose="020B0604020202020204"/>
            </a:endParaRPr>
          </a:p>
        </p:txBody>
      </p:sp>
      <p:pic>
        <p:nvPicPr>
          <p:cNvPr id="263" name="图片 262"/>
          <p:cNvPicPr/>
          <p:nvPr/>
        </p:nvPicPr>
        <p:blipFill>
          <a:blip r:embed="rId1"/>
          <a:srcRect l="9997" t="11994" r="26995" b="55994"/>
          <a:stretch>
            <a:fillRect/>
          </a:stretch>
        </p:blipFill>
        <p:spPr>
          <a:xfrm>
            <a:off x="400320" y="2972160"/>
            <a:ext cx="6000120" cy="2285280"/>
          </a:xfrm>
          <a:prstGeom prst="rect">
            <a:avLst/>
          </a:prstGeom>
          <a:ln w="0">
            <a:noFill/>
          </a:ln>
        </p:spPr>
      </p:pic>
      <p:pic>
        <p:nvPicPr>
          <p:cNvPr id="264" name="图片 263"/>
          <p:cNvPicPr/>
          <p:nvPr/>
        </p:nvPicPr>
        <p:blipFill>
          <a:blip r:embed="rId2"/>
          <a:srcRect l="9992" t="11987" r="35999" b="56000"/>
          <a:stretch>
            <a:fillRect/>
          </a:stretch>
        </p:blipFill>
        <p:spPr>
          <a:xfrm>
            <a:off x="6629400" y="2972160"/>
            <a:ext cx="5142960" cy="22852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repl">
                                        <p:cTn id="7" dur="500" fill="hold"/>
                                        <p:tgtEl>
                                          <p:spTgt spid="256"/>
                                        </p:tgtEl>
                                        <p:attrNameLst>
                                          <p:attrName>ppt_x</p:attrName>
                                        </p:attrNameLst>
                                      </p:cBhvr>
                                      <p:tavLst>
                                        <p:tav tm="0">
                                          <p:val>
                                            <p:strVal val="1+#ppt_w/2"/>
                                          </p:val>
                                        </p:tav>
                                        <p:tav tm="100000">
                                          <p:val>
                                            <p:strVal val="#ppt_x"/>
                                          </p:val>
                                        </p:tav>
                                      </p:tavLst>
                                    </p:anim>
                                    <p:anim calcmode="lin" valueType="num">
                                      <p:cBhvr additive="repl">
                                        <p:cTn id="8" dur="500" fill="hold"/>
                                        <p:tgtEl>
                                          <p:spTgt spid="2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6" name="TextBox 7"/>
          <p:cNvSpPr/>
          <p:nvPr/>
        </p:nvSpPr>
        <p:spPr>
          <a:xfrm>
            <a:off x="1421280" y="1277640"/>
            <a:ext cx="9047160" cy="731160"/>
          </a:xfrm>
          <a:prstGeom prst="rect">
            <a:avLst/>
          </a:prstGeom>
          <a:noFill/>
          <a:ln w="0">
            <a:noFill/>
          </a:ln>
        </p:spPr>
        <p:style>
          <a:lnRef idx="0">
            <a:srgbClr val="FFFFFF"/>
          </a:lnRef>
          <a:fillRef idx="0">
            <a:srgbClr val="FFFFFF"/>
          </a:fillRef>
          <a:effectRef idx="0">
            <a:srgbClr val="FFFFFF"/>
          </a:effectRef>
          <a:fontRef idx="minor"/>
        </p:style>
        <p:txBody>
          <a:bodyPr lIns="0" tIns="0" rIns="0" bIns="0" anchor="t">
            <a:spAutoFit/>
          </a:bodyPr>
          <a:p>
            <a:pPr algn="ctr" defTabSz="914400">
              <a:lnSpc>
                <a:spcPct val="100000"/>
              </a:lnSpc>
            </a:pPr>
            <a:r>
              <a:rPr lang="zh-CN" sz="4800" b="0" strike="noStrike" spc="-301">
                <a:solidFill>
                  <a:srgbClr val="0070C0"/>
                </a:solidFill>
                <a:latin typeface="Agency FB"/>
                <a:ea typeface="微软雅黑" panose="020B0503020204020204" charset="-122"/>
              </a:rPr>
              <a:t>本章内容结束</a:t>
            </a:r>
            <a:endParaRPr lang="en-US" sz="4800" b="0" strike="noStrike" spc="-1">
              <a:solidFill>
                <a:srgbClr val="000000"/>
              </a:solidFill>
              <a:latin typeface="Arial" panose="020B0604020202020204"/>
            </a:endParaRPr>
          </a:p>
        </p:txBody>
      </p:sp>
      <p:pic>
        <p:nvPicPr>
          <p:cNvPr id="1337" name="图片 4"/>
          <p:cNvPicPr/>
          <p:nvPr/>
        </p:nvPicPr>
        <p:blipFill>
          <a:blip r:embed="rId1"/>
          <a:stretch>
            <a:fillRect/>
          </a:stretch>
        </p:blipFill>
        <p:spPr>
          <a:xfrm>
            <a:off x="1225080" y="2274480"/>
            <a:ext cx="8772480" cy="38782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fill="hold" nodeType="afterEffect">
                                  <p:stCondLst>
                                    <p:cond delay="0"/>
                                  </p:stCondLst>
                                  <p:iterate type="lt">
                                    <p:tmAbs val="500"/>
                                  </p:iterate>
                                  <p:childTnLst>
                                    <p:set>
                                      <p:cBhvr>
                                        <p:cTn id="6" dur="1" fill="hold">
                                          <p:stCondLst>
                                            <p:cond delay="0"/>
                                          </p:stCondLst>
                                        </p:cTn>
                                        <p:tgtEl>
                                          <p:spTgt spid="1336"/>
                                        </p:tgtEl>
                                        <p:attrNameLst>
                                          <p:attrName>style.visibility</p:attrName>
                                        </p:attrNameLst>
                                      </p:cBhvr>
                                      <p:to>
                                        <p:strVal val="visible"/>
                                      </p:to>
                                    </p:set>
                                    <p:set>
                                      <p:cBhvr>
                                        <p:cTn id="7" dur="114" fill="hold">
                                          <p:stCondLst>
                                            <p:cond delay="0"/>
                                          </p:stCondLst>
                                        </p:cTn>
                                        <p:tgtEl>
                                          <p:spTgt spid="1336"/>
                                        </p:tgtEl>
                                        <p:attrNameLst>
                                          <p:attrName>r</p:attrName>
                                        </p:attrNameLst>
                                      </p:cBhvr>
                                      <p:to>
                                        <p:strVal val="-45"/>
                                      </p:to>
                                    </p:set>
                                    <p:anim calcmode="lin" valueType="num">
                                      <p:cBhvr additive="repl">
                                        <p:cTn id="8" dur="114" fill="hold">
                                          <p:stCondLst>
                                            <p:cond delay="114"/>
                                          </p:stCondLst>
                                        </p:cTn>
                                        <p:tgtEl>
                                          <p:spTgt spid="1336"/>
                                        </p:tgtEl>
                                        <p:attrNameLst>
                                          <p:attrName>r</p:attrName>
                                        </p:attrNameLst>
                                      </p:cBhvr>
                                      <p:tavLst>
                                        <p:tav tm="0">
                                          <p:val>
                                            <p:fltVal val="-45"/>
                                          </p:val>
                                        </p:tav>
                                        <p:tav tm="69900">
                                          <p:val>
                                            <p:fltVal val="45"/>
                                          </p:val>
                                        </p:tav>
                                        <p:tav tm="100000">
                                          <p:val>
                                            <p:fltVal val="0"/>
                                          </p:val>
                                        </p:tav>
                                      </p:tavLst>
                                    </p:anim>
                                    <p:anim calcmode="lin" valueType="num">
                                      <p:cBhvr additive="repl">
                                        <p:cTn id="9" dur="114" fill="hold">
                                          <p:stCondLst>
                                            <p:cond delay="0"/>
                                          </p:stCondLst>
                                        </p:cTn>
                                        <p:tgtEl>
                                          <p:spTgt spid="1336"/>
                                        </p:tgtEl>
                                        <p:attrNameLst>
                                          <p:attrName>ppt_y</p:attrName>
                                        </p:attrNameLst>
                                      </p:cBhvr>
                                      <p:tavLst>
                                        <p:tav tm="0">
                                          <p:val>
                                            <p:strVal val="#ppt_y-1"/>
                                          </p:val>
                                        </p:tav>
                                        <p:tav tm="100000">
                                          <p:val>
                                            <p:strVal val="#ppt_y-(0.354*#ppt_w-0.172*#ppt_h)"/>
                                          </p:val>
                                        </p:tav>
                                      </p:tavLst>
                                    </p:anim>
                                    <p:anim calcmode="lin" valueType="num">
                                      <p:cBhvr additive="repl">
                                        <p:cTn id="10" dur="39" autoRev="1" fill="hold">
                                          <p:stCondLst>
                                            <p:cond delay="114"/>
                                          </p:stCondLst>
                                        </p:cTn>
                                        <p:tgtEl>
                                          <p:spTgt spid="1336"/>
                                        </p:tgtEl>
                                        <p:attrNameLst>
                                          <p:attrName>ppt_y</p:attrName>
                                        </p:attrNameLst>
                                      </p:cBhvr>
                                      <p:tavLst>
                                        <p:tav tm="0">
                                          <p:val>
                                            <p:strVal val="#ppt_y-(0.354*#ppt_w-0.172*#ppt_h)"/>
                                          </p:val>
                                        </p:tav>
                                        <p:tav tm="100000">
                                          <p:val>
                                            <p:strVal val="#ppt_y-(0.354*#ppt_w-0.172*#ppt_h)-#ppt_h/2"/>
                                          </p:val>
                                        </p:tav>
                                      </p:tavLst>
                                    </p:anim>
                                    <p:anim calcmode="lin" valueType="num">
                                      <p:cBhvr additive="repl">
                                        <p:cTn id="11" dur="34" fill="hold">
                                          <p:stCondLst>
                                            <p:cond delay="216"/>
                                          </p:stCondLst>
                                        </p:cTn>
                                        <p:tgtEl>
                                          <p:spTgt spid="133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矩形 23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66" name="矩形 23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67" name="组合 73"/>
          <p:cNvGrpSpPr/>
          <p:nvPr/>
        </p:nvGrpSpPr>
        <p:grpSpPr>
          <a:xfrm>
            <a:off x="533880" y="1946160"/>
            <a:ext cx="7466760" cy="635040"/>
            <a:chOff x="533880" y="1946160"/>
            <a:chExt cx="7466760" cy="635040"/>
          </a:xfrm>
        </p:grpSpPr>
        <p:sp>
          <p:nvSpPr>
            <p:cNvPr id="268" name="矩形: 圆角 60"/>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69" name="矩形 238"/>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1400" b="0" strike="noStrike" spc="-1">
                  <a:solidFill>
                    <a:schemeClr val="lt1">
                      <a:lumMod val="50000"/>
                    </a:schemeClr>
                  </a:solidFill>
                  <a:latin typeface="微软雅黑" panose="020B0503020204020204" charset="-122"/>
                  <a:ea typeface="微软雅黑" panose="020B0503020204020204" charset="-122"/>
                </a:rPr>
                <a:t>Python</a:t>
              </a:r>
              <a:r>
                <a:rPr lang="zh-CN" sz="1400" b="0" strike="noStrike" spc="-1">
                  <a:solidFill>
                    <a:schemeClr val="lt1">
                      <a:lumMod val="50000"/>
                    </a:schemeClr>
                  </a:solidFill>
                  <a:latin typeface="微软雅黑" panose="020B0503020204020204" charset="-122"/>
                  <a:ea typeface="微软雅黑" panose="020B0503020204020204" charset="-122"/>
                </a:rPr>
                <a:t>的输入提示框   </a:t>
              </a:r>
              <a:endParaRPr lang="en-US" sz="1400" b="0" strike="noStrike" spc="-1">
                <a:solidFill>
                  <a:srgbClr val="000000"/>
                </a:solidFill>
                <a:latin typeface="Arial" panose="020B0604020202020204"/>
              </a:endParaRPr>
            </a:p>
          </p:txBody>
        </p:sp>
        <p:sp>
          <p:nvSpPr>
            <p:cNvPr id="270" name="文本框 127"/>
            <p:cNvSpPr/>
            <p:nvPr/>
          </p:nvSpPr>
          <p:spPr>
            <a:xfrm>
              <a:off x="203400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271" name="文本框 12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272" name="文本占位符 7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73" name="PlaceHolder 1"/>
          <p:cNvSpPr>
            <a:spLocks noGrp="1"/>
          </p:cNvSpPr>
          <p:nvPr>
            <p:ph type="title"/>
          </p:nvPr>
        </p:nvSpPr>
        <p:spPr>
          <a:xfrm>
            <a:off x="480240" y="713880"/>
            <a:ext cx="111780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【项目实施】命令界面进行基础语法输入</a:t>
            </a:r>
            <a:endParaRPr lang="en-US" sz="4400" b="0" strike="noStrike" spc="-1">
              <a:solidFill>
                <a:srgbClr val="000000"/>
              </a:solidFill>
              <a:latin typeface="Arial" panose="020B0604020202020204"/>
            </a:endParaRPr>
          </a:p>
        </p:txBody>
      </p:sp>
      <p:pic>
        <p:nvPicPr>
          <p:cNvPr id="274" name="图片 273"/>
          <p:cNvPicPr/>
          <p:nvPr/>
        </p:nvPicPr>
        <p:blipFill>
          <a:blip r:embed="rId1"/>
          <a:srcRect l="9997" t="12000" r="26995" b="59987"/>
          <a:stretch>
            <a:fillRect/>
          </a:stretch>
        </p:blipFill>
        <p:spPr>
          <a:xfrm>
            <a:off x="914760" y="2972160"/>
            <a:ext cx="8915760" cy="29710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67"/>
                                        </p:tgtEl>
                                        <p:attrNameLst>
                                          <p:attrName>style.visibility</p:attrName>
                                        </p:attrNameLst>
                                      </p:cBhvr>
                                      <p:to>
                                        <p:strVal val="visible"/>
                                      </p:to>
                                    </p:set>
                                    <p:anim calcmode="lin" valueType="num">
                                      <p:cBhvr additive="repl">
                                        <p:cTn id="7" dur="500" fill="hold"/>
                                        <p:tgtEl>
                                          <p:spTgt spid="267"/>
                                        </p:tgtEl>
                                        <p:attrNameLst>
                                          <p:attrName>ppt_x</p:attrName>
                                        </p:attrNameLst>
                                      </p:cBhvr>
                                      <p:tavLst>
                                        <p:tav tm="0">
                                          <p:val>
                                            <p:strVal val="1+#ppt_w/2"/>
                                          </p:val>
                                        </p:tav>
                                        <p:tav tm="100000">
                                          <p:val>
                                            <p:strVal val="#ppt_x"/>
                                          </p:val>
                                        </p:tav>
                                      </p:tavLst>
                                    </p:anim>
                                    <p:anim calcmode="lin" valueType="num">
                                      <p:cBhvr additive="repl">
                                        <p:cTn id="8" dur="500" fill="hold"/>
                                        <p:tgtEl>
                                          <p:spTgt spid="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矩形 239"/>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76" name="矩形 240"/>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77" name="组合 74"/>
          <p:cNvGrpSpPr/>
          <p:nvPr/>
        </p:nvGrpSpPr>
        <p:grpSpPr>
          <a:xfrm>
            <a:off x="533880" y="1946160"/>
            <a:ext cx="7466760" cy="635040"/>
            <a:chOff x="533880" y="1946160"/>
            <a:chExt cx="7466760" cy="635040"/>
          </a:xfrm>
        </p:grpSpPr>
        <p:sp>
          <p:nvSpPr>
            <p:cNvPr id="278" name="矩形: 圆角 61"/>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79" name="矩形 241"/>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一行同时执行两段代码，用分号隔断</a:t>
              </a:r>
              <a:endParaRPr lang="en-US" sz="1400" b="0" strike="noStrike" spc="-1">
                <a:solidFill>
                  <a:srgbClr val="000000"/>
                </a:solidFill>
                <a:latin typeface="Arial" panose="020B0604020202020204"/>
              </a:endParaRPr>
            </a:p>
          </p:txBody>
        </p:sp>
        <p:sp>
          <p:nvSpPr>
            <p:cNvPr id="280" name="文本框 129"/>
            <p:cNvSpPr/>
            <p:nvPr/>
          </p:nvSpPr>
          <p:spPr>
            <a:xfrm>
              <a:off x="203508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步骤四 </a:t>
              </a:r>
              <a:endParaRPr lang="en-US" sz="1800" b="0" strike="noStrike" spc="-1">
                <a:solidFill>
                  <a:srgbClr val="000000"/>
                </a:solidFill>
                <a:latin typeface="Arial" panose="020B0604020202020204"/>
              </a:endParaRPr>
            </a:p>
          </p:txBody>
        </p:sp>
        <p:sp>
          <p:nvSpPr>
            <p:cNvPr id="281" name="文本框 130"/>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04</a:t>
              </a:r>
              <a:endParaRPr lang="en-US" sz="1800" b="0" strike="noStrike" spc="-1">
                <a:solidFill>
                  <a:srgbClr val="000000"/>
                </a:solidFill>
                <a:latin typeface="Arial" panose="020B0604020202020204"/>
              </a:endParaRPr>
            </a:p>
          </p:txBody>
        </p:sp>
      </p:grpSp>
      <p:sp>
        <p:nvSpPr>
          <p:cNvPr id="282" name="文本占位符 7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83" name="PlaceHolder 1"/>
          <p:cNvSpPr>
            <a:spLocks noGrp="1"/>
          </p:cNvSpPr>
          <p:nvPr>
            <p:ph type="title"/>
          </p:nvPr>
        </p:nvSpPr>
        <p:spPr>
          <a:xfrm>
            <a:off x="480240" y="713880"/>
            <a:ext cx="111780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【项目实施】命令界面进行基础语法输入</a:t>
            </a:r>
            <a:endParaRPr lang="en-US" sz="4400" b="0" strike="noStrike" spc="-1">
              <a:solidFill>
                <a:srgbClr val="000000"/>
              </a:solidFill>
              <a:latin typeface="Arial" panose="020B0604020202020204"/>
            </a:endParaRPr>
          </a:p>
        </p:txBody>
      </p:sp>
      <p:pic>
        <p:nvPicPr>
          <p:cNvPr id="284" name="图片 283"/>
          <p:cNvPicPr/>
          <p:nvPr/>
        </p:nvPicPr>
        <p:blipFill>
          <a:blip r:embed="rId1"/>
          <a:srcRect l="11872" t="12580" r="34119" b="59408"/>
          <a:stretch>
            <a:fillRect/>
          </a:stretch>
        </p:blipFill>
        <p:spPr>
          <a:xfrm>
            <a:off x="914400" y="2743200"/>
            <a:ext cx="8230320" cy="3200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77"/>
                                        </p:tgtEl>
                                        <p:attrNameLst>
                                          <p:attrName>style.visibility</p:attrName>
                                        </p:attrNameLst>
                                      </p:cBhvr>
                                      <p:to>
                                        <p:strVal val="visible"/>
                                      </p:to>
                                    </p:set>
                                    <p:anim calcmode="lin" valueType="num">
                                      <p:cBhvr additive="repl">
                                        <p:cTn id="7" dur="500" fill="hold"/>
                                        <p:tgtEl>
                                          <p:spTgt spid="277"/>
                                        </p:tgtEl>
                                        <p:attrNameLst>
                                          <p:attrName>ppt_x</p:attrName>
                                        </p:attrNameLst>
                                      </p:cBhvr>
                                      <p:tavLst>
                                        <p:tav tm="0">
                                          <p:val>
                                            <p:strVal val="1+#ppt_w/2"/>
                                          </p:val>
                                        </p:tav>
                                        <p:tav tm="100000">
                                          <p:val>
                                            <p:strVal val="#ppt_x"/>
                                          </p:val>
                                        </p:tav>
                                      </p:tavLst>
                                    </p:anim>
                                    <p:anim calcmode="lin" valueType="num">
                                      <p:cBhvr additive="repl">
                                        <p:cTn id="8" dur="500" fill="hold"/>
                                        <p:tgtEl>
                                          <p:spTgt spid="2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矩形 242"/>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86" name="矩形 243"/>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87" name="组合 75"/>
          <p:cNvGrpSpPr/>
          <p:nvPr/>
        </p:nvGrpSpPr>
        <p:grpSpPr>
          <a:xfrm>
            <a:off x="533880" y="1946160"/>
            <a:ext cx="7466760" cy="635040"/>
            <a:chOff x="533880" y="1946160"/>
            <a:chExt cx="7466760" cy="635040"/>
          </a:xfrm>
        </p:grpSpPr>
        <p:sp>
          <p:nvSpPr>
            <p:cNvPr id="288" name="矩形: 圆角 62"/>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89" name="矩形 244"/>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退出</a:t>
              </a:r>
              <a:r>
                <a:rPr lang="en-US" sz="1400" b="0" strike="noStrike" spc="-1">
                  <a:solidFill>
                    <a:schemeClr val="lt1">
                      <a:lumMod val="50000"/>
                    </a:schemeClr>
                  </a:solidFill>
                  <a:latin typeface="微软雅黑" panose="020B0503020204020204" charset="-122"/>
                  <a:ea typeface="微软雅黑" panose="020B0503020204020204" charset="-122"/>
                </a:rPr>
                <a:t>Python</a:t>
              </a:r>
              <a:r>
                <a:rPr lang="zh-CN" sz="1400" b="0" strike="noStrike" spc="-1">
                  <a:solidFill>
                    <a:schemeClr val="lt1">
                      <a:lumMod val="50000"/>
                    </a:schemeClr>
                  </a:solidFill>
                  <a:latin typeface="微软雅黑" panose="020B0503020204020204" charset="-122"/>
                  <a:ea typeface="微软雅黑" panose="020B0503020204020204" charset="-122"/>
                </a:rPr>
                <a:t>的交互界面 </a:t>
              </a:r>
              <a:endParaRPr lang="en-US" sz="1400" b="0" strike="noStrike" spc="-1">
                <a:solidFill>
                  <a:srgbClr val="000000"/>
                </a:solidFill>
                <a:latin typeface="Arial" panose="020B0604020202020204"/>
              </a:endParaRPr>
            </a:p>
          </p:txBody>
        </p:sp>
        <p:sp>
          <p:nvSpPr>
            <p:cNvPr id="290" name="文本框 131"/>
            <p:cNvSpPr/>
            <p:nvPr/>
          </p:nvSpPr>
          <p:spPr>
            <a:xfrm>
              <a:off x="203400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步骤五 </a:t>
              </a:r>
              <a:endParaRPr lang="en-US" sz="1800" b="0" strike="noStrike" spc="-1">
                <a:solidFill>
                  <a:srgbClr val="000000"/>
                </a:solidFill>
                <a:latin typeface="Arial" panose="020B0604020202020204"/>
              </a:endParaRPr>
            </a:p>
          </p:txBody>
        </p:sp>
        <p:sp>
          <p:nvSpPr>
            <p:cNvPr id="291" name="文本框 13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05</a:t>
              </a:r>
              <a:endParaRPr lang="en-US" sz="1800" b="0" strike="noStrike" spc="-1">
                <a:solidFill>
                  <a:srgbClr val="000000"/>
                </a:solidFill>
                <a:latin typeface="Arial" panose="020B0604020202020204"/>
              </a:endParaRPr>
            </a:p>
          </p:txBody>
        </p:sp>
      </p:grpSp>
      <p:sp>
        <p:nvSpPr>
          <p:cNvPr id="292" name="文本占位符 7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93" name="PlaceHolder 1"/>
          <p:cNvSpPr>
            <a:spLocks noGrp="1"/>
          </p:cNvSpPr>
          <p:nvPr>
            <p:ph type="title"/>
          </p:nvPr>
        </p:nvSpPr>
        <p:spPr>
          <a:xfrm>
            <a:off x="480240" y="713880"/>
            <a:ext cx="10720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【项目实施】命令界面进行基础语法输入</a:t>
            </a:r>
            <a:endParaRPr lang="en-US" sz="4400" b="0" strike="noStrike" spc="-1">
              <a:solidFill>
                <a:srgbClr val="000000"/>
              </a:solidFill>
              <a:latin typeface="Arial" panose="020B0604020202020204"/>
            </a:endParaRPr>
          </a:p>
        </p:txBody>
      </p:sp>
      <p:pic>
        <p:nvPicPr>
          <p:cNvPr id="294" name="图片 293"/>
          <p:cNvPicPr/>
          <p:nvPr/>
        </p:nvPicPr>
        <p:blipFill>
          <a:blip r:embed="rId1"/>
          <a:srcRect l="12000" t="12000" r="36992" b="63987"/>
          <a:stretch>
            <a:fillRect/>
          </a:stretch>
        </p:blipFill>
        <p:spPr>
          <a:xfrm>
            <a:off x="646560" y="2743200"/>
            <a:ext cx="7125480" cy="25142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7"/>
                                        </p:tgtEl>
                                        <p:attrNameLst>
                                          <p:attrName>style.visibility</p:attrName>
                                        </p:attrNameLst>
                                      </p:cBhvr>
                                      <p:to>
                                        <p:strVal val="visible"/>
                                      </p:to>
                                    </p:set>
                                    <p:anim calcmode="lin" valueType="num">
                                      <p:cBhvr additive="repl">
                                        <p:cTn id="7" dur="500" fill="hold"/>
                                        <p:tgtEl>
                                          <p:spTgt spid="287"/>
                                        </p:tgtEl>
                                        <p:attrNameLst>
                                          <p:attrName>ppt_x</p:attrName>
                                        </p:attrNameLst>
                                      </p:cBhvr>
                                      <p:tavLst>
                                        <p:tav tm="0">
                                          <p:val>
                                            <p:strVal val="1+#ppt_w/2"/>
                                          </p:val>
                                        </p:tav>
                                        <p:tav tm="100000">
                                          <p:val>
                                            <p:strVal val="#ppt_x"/>
                                          </p:val>
                                        </p:tav>
                                      </p:tavLst>
                                    </p:anim>
                                    <p:anim calcmode="lin" valueType="num">
                                      <p:cBhvr additive="repl">
                                        <p:cTn id="8" dur="500" fill="hold"/>
                                        <p:tgtEl>
                                          <p:spTgt spid="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矩形 245"/>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296" name="矩形 246"/>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297" name="组合 76"/>
          <p:cNvGrpSpPr/>
          <p:nvPr/>
        </p:nvGrpSpPr>
        <p:grpSpPr>
          <a:xfrm>
            <a:off x="533880" y="1946160"/>
            <a:ext cx="7466760" cy="635040"/>
            <a:chOff x="533880" y="1946160"/>
            <a:chExt cx="7466760" cy="635040"/>
          </a:xfrm>
        </p:grpSpPr>
        <p:sp>
          <p:nvSpPr>
            <p:cNvPr id="298" name="矩形: 圆角 63"/>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99" name="矩形 247"/>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编写</a:t>
              </a:r>
              <a:r>
                <a:rPr lang="en-US" sz="1400" b="0" strike="noStrike" spc="-1">
                  <a:solidFill>
                    <a:schemeClr val="lt1">
                      <a:lumMod val="50000"/>
                    </a:schemeClr>
                  </a:solidFill>
                  <a:latin typeface="微软雅黑" panose="020B0503020204020204" charset="-122"/>
                  <a:ea typeface="微软雅黑" panose="020B0503020204020204" charset="-122"/>
                </a:rPr>
                <a:t>python</a:t>
              </a:r>
              <a:r>
                <a:rPr lang="zh-CN" sz="1400" b="0" strike="noStrike" spc="-1">
                  <a:solidFill>
                    <a:schemeClr val="lt1">
                      <a:lumMod val="50000"/>
                    </a:schemeClr>
                  </a:solidFill>
                  <a:latin typeface="微软雅黑" panose="020B0503020204020204" charset="-122"/>
                  <a:ea typeface="微软雅黑" panose="020B0503020204020204" charset="-122"/>
                </a:rPr>
                <a:t>脚本</a:t>
              </a:r>
              <a:endParaRPr lang="en-US" sz="1400" b="0" strike="noStrike" spc="-1">
                <a:solidFill>
                  <a:srgbClr val="000000"/>
                </a:solidFill>
                <a:latin typeface="Arial" panose="020B0604020202020204"/>
              </a:endParaRPr>
            </a:p>
          </p:txBody>
        </p:sp>
        <p:sp>
          <p:nvSpPr>
            <p:cNvPr id="300" name="文本框 133"/>
            <p:cNvSpPr/>
            <p:nvPr/>
          </p:nvSpPr>
          <p:spPr>
            <a:xfrm>
              <a:off x="203472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301" name="文本框 13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302" name="文本占位符 80"/>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303" name="PlaceHolder 1"/>
          <p:cNvSpPr>
            <a:spLocks noGrp="1"/>
          </p:cNvSpPr>
          <p:nvPr>
            <p:ph type="title"/>
          </p:nvPr>
        </p:nvSpPr>
        <p:spPr>
          <a:xfrm>
            <a:off x="480240" y="713880"/>
            <a:ext cx="109494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800" b="0" strike="noStrike" spc="-1">
                <a:solidFill>
                  <a:schemeClr val="dk1"/>
                </a:solidFill>
                <a:latin typeface="Calibri Light" panose="020F0302020204030204"/>
                <a:ea typeface="宋体" panose="02010600030101010101" pitchFamily="2" charset="-122"/>
              </a:rPr>
              <a:t>【项目实施】利用</a:t>
            </a:r>
            <a:r>
              <a:rPr lang="en-US" sz="2800" b="0" strike="noStrike" spc="-1">
                <a:solidFill>
                  <a:schemeClr val="dk1"/>
                </a:solidFill>
                <a:latin typeface="Calibri Light" panose="020F0302020204030204"/>
                <a:ea typeface="宋体" panose="02010600030101010101" pitchFamily="2" charset="-122"/>
              </a:rPr>
              <a:t>Python</a:t>
            </a:r>
            <a:r>
              <a:rPr lang="zh-CN" sz="2800" b="0" strike="noStrike" spc="-1">
                <a:solidFill>
                  <a:schemeClr val="dk1"/>
                </a:solidFill>
                <a:latin typeface="Calibri Light" panose="020F0302020204030204"/>
                <a:ea typeface="宋体" panose="02010600030101010101" pitchFamily="2" charset="-122"/>
              </a:rPr>
              <a:t>的</a:t>
            </a:r>
            <a:r>
              <a:rPr lang="en-US" sz="2800" b="0" strike="noStrike" spc="-1">
                <a:solidFill>
                  <a:schemeClr val="dk1"/>
                </a:solidFill>
                <a:latin typeface="Calibri Light" panose="020F0302020204030204"/>
                <a:ea typeface="宋体" panose="02010600030101010101" pitchFamily="2" charset="-122"/>
              </a:rPr>
              <a:t>.py</a:t>
            </a:r>
            <a:r>
              <a:rPr lang="zh-CN" sz="2800" b="0" strike="noStrike" spc="-1">
                <a:solidFill>
                  <a:schemeClr val="dk1"/>
                </a:solidFill>
                <a:latin typeface="Calibri Light" panose="020F0302020204030204"/>
                <a:ea typeface="宋体" panose="02010600030101010101" pitchFamily="2" charset="-122"/>
              </a:rPr>
              <a:t>文件执行</a:t>
            </a:r>
            <a:r>
              <a:rPr lang="en-US" sz="2800" b="0" strike="noStrike" spc="-1">
                <a:solidFill>
                  <a:schemeClr val="dk1"/>
                </a:solidFill>
                <a:latin typeface="Calibri Light" panose="020F0302020204030204"/>
                <a:ea typeface="宋体" panose="02010600030101010101" pitchFamily="2" charset="-122"/>
              </a:rPr>
              <a:t>Python</a:t>
            </a:r>
            <a:r>
              <a:rPr lang="zh-CN" sz="2800" b="0" strike="noStrike" spc="-1">
                <a:solidFill>
                  <a:schemeClr val="dk1"/>
                </a:solidFill>
                <a:latin typeface="Calibri Light" panose="020F0302020204030204"/>
                <a:ea typeface="宋体" panose="02010600030101010101" pitchFamily="2" charset="-122"/>
              </a:rPr>
              <a:t>命令</a:t>
            </a:r>
            <a:endParaRPr lang="en-US" sz="2800" b="0" strike="noStrike" spc="-1">
              <a:solidFill>
                <a:srgbClr val="000000"/>
              </a:solidFill>
              <a:latin typeface="Arial" panose="020B0604020202020204"/>
            </a:endParaRPr>
          </a:p>
        </p:txBody>
      </p:sp>
      <p:pic>
        <p:nvPicPr>
          <p:cNvPr id="304" name="图片 303"/>
          <p:cNvPicPr/>
          <p:nvPr/>
        </p:nvPicPr>
        <p:blipFill>
          <a:blip r:embed="rId1"/>
          <a:srcRect l="9619" t="12164" r="33373" b="55824"/>
          <a:stretch>
            <a:fillRect/>
          </a:stretch>
        </p:blipFill>
        <p:spPr>
          <a:xfrm>
            <a:off x="685800" y="2743200"/>
            <a:ext cx="7601400" cy="3200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7"/>
                                        </p:tgtEl>
                                        <p:attrNameLst>
                                          <p:attrName>style.visibility</p:attrName>
                                        </p:attrNameLst>
                                      </p:cBhvr>
                                      <p:to>
                                        <p:strVal val="visible"/>
                                      </p:to>
                                    </p:set>
                                    <p:anim calcmode="lin" valueType="num">
                                      <p:cBhvr additive="repl">
                                        <p:cTn id="7" dur="500" fill="hold"/>
                                        <p:tgtEl>
                                          <p:spTgt spid="297"/>
                                        </p:tgtEl>
                                        <p:attrNameLst>
                                          <p:attrName>ppt_x</p:attrName>
                                        </p:attrNameLst>
                                      </p:cBhvr>
                                      <p:tavLst>
                                        <p:tav tm="0">
                                          <p:val>
                                            <p:strVal val="1+#ppt_w/2"/>
                                          </p:val>
                                        </p:tav>
                                        <p:tav tm="100000">
                                          <p:val>
                                            <p:strVal val="#ppt_x"/>
                                          </p:val>
                                        </p:tav>
                                      </p:tavLst>
                                    </p:anim>
                                    <p:anim calcmode="lin" valueType="num">
                                      <p:cBhvr additive="repl">
                                        <p:cTn id="8" dur="500" fill="hold"/>
                                        <p:tgtEl>
                                          <p:spTgt spid="2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矩形 24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06" name="矩形 24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307" name="组合 77"/>
          <p:cNvGrpSpPr/>
          <p:nvPr/>
        </p:nvGrpSpPr>
        <p:grpSpPr>
          <a:xfrm>
            <a:off x="533880" y="1946160"/>
            <a:ext cx="7466760" cy="635040"/>
            <a:chOff x="533880" y="1946160"/>
            <a:chExt cx="7466760" cy="635040"/>
          </a:xfrm>
        </p:grpSpPr>
        <p:sp>
          <p:nvSpPr>
            <p:cNvPr id="308" name="矩形: 圆角 64"/>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09" name="矩形 250"/>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修改文件权限并运行</a:t>
              </a:r>
              <a:endParaRPr lang="en-US" sz="1400" b="0" strike="noStrike" spc="-1">
                <a:solidFill>
                  <a:srgbClr val="000000"/>
                </a:solidFill>
                <a:latin typeface="Arial" panose="020B0604020202020204"/>
              </a:endParaRPr>
            </a:p>
          </p:txBody>
        </p:sp>
        <p:sp>
          <p:nvSpPr>
            <p:cNvPr id="310" name="文本框 135"/>
            <p:cNvSpPr/>
            <p:nvPr/>
          </p:nvSpPr>
          <p:spPr>
            <a:xfrm>
              <a:off x="203364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311" name="文本框 13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312" name="文本占位符 8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313" name="PlaceHolder 1"/>
          <p:cNvSpPr>
            <a:spLocks noGrp="1"/>
          </p:cNvSpPr>
          <p:nvPr>
            <p:ph type="title"/>
          </p:nvPr>
        </p:nvSpPr>
        <p:spPr>
          <a:xfrm>
            <a:off x="480240" y="713880"/>
            <a:ext cx="98064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800" b="0" strike="noStrike" spc="-1">
                <a:solidFill>
                  <a:schemeClr val="dk1"/>
                </a:solidFill>
                <a:latin typeface="Calibri Light" panose="020F0302020204030204"/>
                <a:ea typeface="宋体" panose="02010600030101010101" pitchFamily="2" charset="-122"/>
              </a:rPr>
              <a:t>【项目实施】利用</a:t>
            </a:r>
            <a:r>
              <a:rPr lang="en-US" sz="2800" b="0" strike="noStrike" spc="-1">
                <a:solidFill>
                  <a:schemeClr val="dk1"/>
                </a:solidFill>
                <a:latin typeface="Calibri Light" panose="020F0302020204030204"/>
                <a:ea typeface="宋体" panose="02010600030101010101" pitchFamily="2" charset="-122"/>
              </a:rPr>
              <a:t>Python</a:t>
            </a:r>
            <a:r>
              <a:rPr lang="zh-CN" sz="2800" b="0" strike="noStrike" spc="-1">
                <a:solidFill>
                  <a:schemeClr val="dk1"/>
                </a:solidFill>
                <a:latin typeface="Calibri Light" panose="020F0302020204030204"/>
                <a:ea typeface="宋体" panose="02010600030101010101" pitchFamily="2" charset="-122"/>
              </a:rPr>
              <a:t>的</a:t>
            </a:r>
            <a:r>
              <a:rPr lang="en-US" sz="2800" b="0" strike="noStrike" spc="-1">
                <a:solidFill>
                  <a:schemeClr val="dk1"/>
                </a:solidFill>
                <a:latin typeface="Calibri Light" panose="020F0302020204030204"/>
                <a:ea typeface="宋体" panose="02010600030101010101" pitchFamily="2" charset="-122"/>
              </a:rPr>
              <a:t>.py</a:t>
            </a:r>
            <a:r>
              <a:rPr lang="zh-CN" sz="2800" b="0" strike="noStrike" spc="-1">
                <a:solidFill>
                  <a:schemeClr val="dk1"/>
                </a:solidFill>
                <a:latin typeface="Calibri Light" panose="020F0302020204030204"/>
                <a:ea typeface="宋体" panose="02010600030101010101" pitchFamily="2" charset="-122"/>
              </a:rPr>
              <a:t>文件执行</a:t>
            </a:r>
            <a:r>
              <a:rPr lang="en-US" sz="2800" b="0" strike="noStrike" spc="-1">
                <a:solidFill>
                  <a:schemeClr val="dk1"/>
                </a:solidFill>
                <a:latin typeface="Calibri Light" panose="020F0302020204030204"/>
                <a:ea typeface="宋体" panose="02010600030101010101" pitchFamily="2" charset="-122"/>
              </a:rPr>
              <a:t>Python</a:t>
            </a:r>
            <a:r>
              <a:rPr lang="zh-CN" sz="2800" b="0" strike="noStrike" spc="-1">
                <a:solidFill>
                  <a:schemeClr val="dk1"/>
                </a:solidFill>
                <a:latin typeface="Calibri Light" panose="020F0302020204030204"/>
                <a:ea typeface="宋体" panose="02010600030101010101" pitchFamily="2" charset="-122"/>
              </a:rPr>
              <a:t>命令</a:t>
            </a:r>
            <a:endParaRPr lang="en-US" sz="2800" b="0" strike="noStrike" spc="-1">
              <a:solidFill>
                <a:srgbClr val="000000"/>
              </a:solidFill>
              <a:latin typeface="Arial" panose="020B0604020202020204"/>
            </a:endParaRPr>
          </a:p>
        </p:txBody>
      </p:sp>
      <p:pic>
        <p:nvPicPr>
          <p:cNvPr id="314" name="图片 313"/>
          <p:cNvPicPr/>
          <p:nvPr/>
        </p:nvPicPr>
        <p:blipFill>
          <a:blip r:embed="rId1"/>
          <a:srcRect l="9992" t="13172" r="44999" b="63994"/>
          <a:stretch>
            <a:fillRect/>
          </a:stretch>
        </p:blipFill>
        <p:spPr>
          <a:xfrm>
            <a:off x="457560" y="2971800"/>
            <a:ext cx="5257080" cy="1999080"/>
          </a:xfrm>
          <a:prstGeom prst="rect">
            <a:avLst/>
          </a:prstGeom>
          <a:ln w="0">
            <a:noFill/>
          </a:ln>
        </p:spPr>
      </p:pic>
      <p:pic>
        <p:nvPicPr>
          <p:cNvPr id="315" name="图片 314"/>
          <p:cNvPicPr/>
          <p:nvPr/>
        </p:nvPicPr>
        <p:blipFill>
          <a:blip r:embed="rId2"/>
          <a:srcRect l="9000" t="12000" r="42991" b="59987"/>
          <a:stretch>
            <a:fillRect/>
          </a:stretch>
        </p:blipFill>
        <p:spPr>
          <a:xfrm>
            <a:off x="5943600" y="2971800"/>
            <a:ext cx="4703040" cy="2057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07"/>
                                        </p:tgtEl>
                                        <p:attrNameLst>
                                          <p:attrName>style.visibility</p:attrName>
                                        </p:attrNameLst>
                                      </p:cBhvr>
                                      <p:to>
                                        <p:strVal val="visible"/>
                                      </p:to>
                                    </p:set>
                                    <p:anim calcmode="lin" valueType="num">
                                      <p:cBhvr additive="repl">
                                        <p:cTn id="7" dur="500" fill="hold"/>
                                        <p:tgtEl>
                                          <p:spTgt spid="307"/>
                                        </p:tgtEl>
                                        <p:attrNameLst>
                                          <p:attrName>ppt_x</p:attrName>
                                        </p:attrNameLst>
                                      </p:cBhvr>
                                      <p:tavLst>
                                        <p:tav tm="0">
                                          <p:val>
                                            <p:strVal val="1+#ppt_w/2"/>
                                          </p:val>
                                        </p:tav>
                                        <p:tav tm="100000">
                                          <p:val>
                                            <p:strVal val="#ppt_x"/>
                                          </p:val>
                                        </p:tav>
                                      </p:tavLst>
                                    </p:anim>
                                    <p:anim calcmode="lin" valueType="num">
                                      <p:cBhvr additive="repl">
                                        <p:cTn id="8" dur="500" fill="hold"/>
                                        <p:tgtEl>
                                          <p:spTgt spid="3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317"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318" name="矩形 3"/>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a:t>
            </a:r>
            <a:r>
              <a:rPr lang="en-US" sz="2400" b="1" strike="noStrike" spc="-1">
                <a:solidFill>
                  <a:schemeClr val="dk1"/>
                </a:solidFill>
                <a:latin typeface="宋体" panose="02010600030101010101" pitchFamily="2" charset="-122"/>
                <a:ea typeface="宋体" panose="02010600030101010101" pitchFamily="2" charset="-122"/>
              </a:rPr>
              <a:t>python</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319" name="文本占位符 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320"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321" name="表格 1"/>
          <p:cNvGraphicFramePr/>
          <p:nvPr/>
        </p:nvGraphicFramePr>
        <p:xfrm>
          <a:off x="743760" y="2408760"/>
          <a:ext cx="10675080" cy="413748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rowSpan="2">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ea typeface="宋体" panose="02010600030101010101" pitchFamily="2" charset="-122"/>
                        </a:rPr>
                        <a:t>查看版本号</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、查看</a:t>
                      </a:r>
                      <a:r>
                        <a:rPr lang="en-US" sz="1600" b="0" strike="noStrike" spc="-1">
                          <a:solidFill>
                            <a:schemeClr val="dk1"/>
                          </a:solidFill>
                          <a:latin typeface="宋体" panose="02010600030101010101" pitchFamily="2" charset="-122"/>
                          <a:ea typeface="宋体" panose="02010600030101010101" pitchFamily="2" charset="-122"/>
                        </a:rPr>
                        <a:t>python2</a:t>
                      </a:r>
                      <a:r>
                        <a:rPr lang="zh-CN" sz="1600" b="0" strike="noStrike" spc="-1">
                          <a:solidFill>
                            <a:schemeClr val="dk1"/>
                          </a:solidFill>
                          <a:latin typeface="宋体" panose="02010600030101010101" pitchFamily="2" charset="-122"/>
                          <a:ea typeface="宋体" panose="02010600030101010101" pitchFamily="2" charset="-122"/>
                        </a:rPr>
                        <a:t>的版本号</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、查看</a:t>
                      </a:r>
                      <a:r>
                        <a:rPr lang="en-US" sz="1600" b="0" strike="noStrike" spc="-1">
                          <a:solidFill>
                            <a:schemeClr val="dk1"/>
                          </a:solidFill>
                          <a:latin typeface="宋体" panose="02010600030101010101" pitchFamily="2" charset="-122"/>
                          <a:ea typeface="宋体" panose="02010600030101010101" pitchFamily="2" charset="-122"/>
                        </a:rPr>
                        <a:t>python3</a:t>
                      </a:r>
                      <a:r>
                        <a:rPr lang="zh-CN" sz="1600" b="0" strike="noStrike" spc="-1">
                          <a:solidFill>
                            <a:schemeClr val="dk1"/>
                          </a:solidFill>
                          <a:latin typeface="宋体" panose="02010600030101010101" pitchFamily="2" charset="-122"/>
                          <a:ea typeface="宋体" panose="02010600030101010101" pitchFamily="2" charset="-122"/>
                        </a:rPr>
                        <a:t>的版本号</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rowSpan="5">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ea typeface="宋体" panose="02010600030101010101" pitchFamily="2" charset="-122"/>
                        </a:rPr>
                        <a:t>命令界面基础语法</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、输出</a:t>
                      </a:r>
                      <a:r>
                        <a:rPr lang="en-US" sz="1600" b="0" strike="noStrike" spc="-1">
                          <a:solidFill>
                            <a:schemeClr val="dk1"/>
                          </a:solidFill>
                          <a:latin typeface="宋体" panose="02010600030101010101" pitchFamily="2" charset="-122"/>
                          <a:ea typeface="宋体" panose="02010600030101010101" pitchFamily="2" charset="-122"/>
                        </a:rPr>
                        <a:t>Hello World</a:t>
                      </a:r>
                      <a:r>
                        <a:rPr lang="zh-CN" sz="1600" b="0" strike="noStrike" spc="-1">
                          <a:solidFill>
                            <a:schemeClr val="dk1"/>
                          </a:solidFill>
                          <a:latin typeface="宋体" panose="02010600030101010101" pitchFamily="2" charset="-122"/>
                          <a:ea typeface="宋体" panose="02010600030101010101" pitchFamily="2" charset="-122"/>
                        </a:rPr>
                        <a:t>！</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、定义字符串与数值并且打印</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924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3</a:t>
                      </a:r>
                      <a:r>
                        <a:rPr lang="zh-CN" sz="1600" b="0" strike="noStrike" spc="-1">
                          <a:solidFill>
                            <a:schemeClr val="dk1"/>
                          </a:solidFill>
                          <a:latin typeface="宋体" panose="02010600030101010101" pitchFamily="2" charset="-122"/>
                          <a:ea typeface="宋体" panose="02010600030101010101" pitchFamily="2" charset="-122"/>
                        </a:rPr>
                        <a:t>、打印混合的字符串与额外字符</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6836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4</a:t>
                      </a:r>
                      <a:r>
                        <a:rPr lang="zh-CN" sz="1600" b="0" strike="noStrike" spc="-1">
                          <a:solidFill>
                            <a:schemeClr val="dk1"/>
                          </a:solidFill>
                          <a:latin typeface="宋体" panose="02010600030101010101" pitchFamily="2" charset="-122"/>
                          <a:ea typeface="宋体" panose="02010600030101010101" pitchFamily="2" charset="-122"/>
                        </a:rPr>
                        <a:t>、</a:t>
                      </a:r>
                      <a:r>
                        <a:rPr lang="en-US" sz="1600" b="0" strike="noStrike" spc="-1">
                          <a:solidFill>
                            <a:schemeClr val="dk1"/>
                          </a:solidFill>
                          <a:latin typeface="宋体" panose="02010600030101010101" pitchFamily="2" charset="-122"/>
                          <a:ea typeface="宋体" panose="02010600030101010101" pitchFamily="2" charset="-122"/>
                        </a:rPr>
                        <a:t>python</a:t>
                      </a:r>
                      <a:r>
                        <a:rPr lang="zh-CN" sz="1600" b="0" strike="noStrike" spc="-1">
                          <a:solidFill>
                            <a:schemeClr val="dk1"/>
                          </a:solidFill>
                          <a:latin typeface="宋体" panose="02010600030101010101" pitchFamily="2" charset="-122"/>
                          <a:ea typeface="宋体" panose="02010600030101010101" pitchFamily="2" charset="-122"/>
                        </a:rPr>
                        <a:t>的输入提示框</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5</a:t>
                      </a:r>
                      <a:r>
                        <a:rPr lang="zh-CN" sz="1600" b="0" strike="noStrike" spc="-1">
                          <a:solidFill>
                            <a:schemeClr val="dk1"/>
                          </a:solidFill>
                          <a:latin typeface="宋体" panose="02010600030101010101" pitchFamily="2" charset="-122"/>
                          <a:ea typeface="宋体" panose="02010600030101010101" pitchFamily="2" charset="-122"/>
                        </a:rPr>
                        <a:t>、一行同时执行两段代码，用分号隔断</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noFill/>
                      <a:prstDash val="solid"/>
                    </a:lnB>
                    <a:noFill/>
                  </a:tcPr>
                </a:tc>
                <a:tc>
                  <a:txBody>
                    <a:bodyPr>
                      <a:spAutoFit/>
                    </a:bodyPr>
                    <a:p>
                      <a:endParaRPr lang="en-US" sz="1200" b="0" strike="noStrike" spc="-1">
                        <a:solidFill>
                          <a:schemeClr val="dk1"/>
                        </a:solidFill>
                        <a:latin typeface="宋体" panose="02010600030101010101" pitchFamily="2" charset="-122"/>
                        <a:ea typeface="宋体" panose="02010600030101010101" pitchFamily="2" charset="-122"/>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noFill/>
                      <a:prstDash val="solid"/>
                    </a:lnB>
                    <a:noFill/>
                  </a:tcPr>
                </a:tc>
              </a:tr>
              <a:tr h="488880">
                <a:tc>
                  <a:txBody>
                    <a:bodyPr>
                      <a:spAutoFit/>
                    </a:bodyPr>
                    <a:p>
                      <a:pPr>
                        <a:lnSpc>
                          <a:spcPct val="100000"/>
                        </a:lnSpc>
                      </a:pPr>
                      <a:r>
                        <a:rPr lang="en-US" sz="1800" b="0" strike="noStrike" spc="-1">
                          <a:solidFill>
                            <a:srgbClr val="000000"/>
                          </a:solidFill>
                          <a:latin typeface="Arial" panose="020B0604020202020204"/>
                        </a:rPr>
                        <a:t>python</a:t>
                      </a:r>
                      <a:r>
                        <a:rPr lang="zh-CN" sz="1800" b="0" strike="noStrike" spc="-1">
                          <a:solidFill>
                            <a:srgbClr val="000000"/>
                          </a:solidFill>
                          <a:latin typeface="Arial" panose="020B0604020202020204"/>
                        </a:rPr>
                        <a:t>执行</a:t>
                      </a:r>
                      <a:r>
                        <a:rPr lang="en-US" sz="1800" b="0" strike="noStrike" spc="-1">
                          <a:solidFill>
                            <a:srgbClr val="000000"/>
                          </a:solidFill>
                          <a:latin typeface="Arial" panose="020B0604020202020204"/>
                        </a:rPr>
                        <a:t>py</a:t>
                      </a:r>
                      <a:r>
                        <a:rPr lang="zh-CN" sz="1800" b="0" strike="noStrike" spc="-1">
                          <a:solidFill>
                            <a:srgbClr val="000000"/>
                          </a:solidFill>
                          <a:latin typeface="Arial" panose="020B0604020202020204"/>
                        </a:rPr>
                        <a:t>文件</a:t>
                      </a:r>
                      <a:endParaRPr lang="en-US" sz="1800" b="0" strike="noStrike" spc="-1">
                        <a:solidFill>
                          <a:srgbClr val="000000"/>
                        </a:solidFill>
                        <a:latin typeface="Arial" panose="020B0604020202020204"/>
                      </a:endParaRPr>
                    </a:p>
                  </a:txBody>
                  <a:tcPr marL="90000" marR="90000" anchor="ctr">
                    <a:lnL w="720">
                      <a:solidFill>
                        <a:srgbClr val="000000"/>
                      </a:solidFill>
                      <a:prstDash val="solid"/>
                    </a:lnL>
                    <a:lnR w="720">
                      <a:solidFill>
                        <a:srgbClr val="000000"/>
                      </a:solidFill>
                      <a:prstDash val="solid"/>
                    </a:lnR>
                    <a:lnT w="720">
                      <a:solidFill>
                        <a:srgbClr val="000000"/>
                      </a:solidFill>
                      <a:prstDash val="solid"/>
                    </a:lnT>
                    <a:lnB w="720">
                      <a:solidFill>
                        <a:srgbClr val="00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rPr>
                        <a:t>1</a:t>
                      </a:r>
                      <a:r>
                        <a:rPr lang="zh-CN" sz="1600" b="0" strike="noStrike" spc="-1">
                          <a:solidFill>
                            <a:schemeClr val="dk1"/>
                          </a:solidFill>
                          <a:latin typeface="宋体" panose="02010600030101010101" pitchFamily="2" charset="-122"/>
                        </a:rPr>
                        <a:t>、在命令行中使用</a:t>
                      </a:r>
                      <a:r>
                        <a:rPr lang="en-US" sz="1600" b="0" strike="noStrike" spc="-1">
                          <a:solidFill>
                            <a:schemeClr val="dk1"/>
                          </a:solidFill>
                          <a:latin typeface="宋体" panose="02010600030101010101" pitchFamily="2" charset="-122"/>
                        </a:rPr>
                        <a:t>python3</a:t>
                      </a:r>
                      <a:r>
                        <a:rPr lang="zh-CN" sz="1600" b="0" strike="noStrike" spc="-1">
                          <a:solidFill>
                            <a:schemeClr val="dk1"/>
                          </a:solidFill>
                          <a:latin typeface="宋体" panose="02010600030101010101" pitchFamily="2" charset="-122"/>
                        </a:rPr>
                        <a:t>执行文件</a:t>
                      </a:r>
                      <a:endParaRPr lang="en-US" sz="1600" b="0" strike="noStrike" spc="-1">
                        <a:solidFill>
                          <a:srgbClr val="000000"/>
                        </a:solidFill>
                        <a:latin typeface="Arial" panose="020B0604020202020204"/>
                      </a:endParaRPr>
                    </a:p>
                  </a:txBody>
                  <a:tcPr marL="68400" marR="68400" anchor="ctr">
                    <a:lnL w="720">
                      <a:solidFill>
                        <a:srgbClr val="000000"/>
                      </a:solidFill>
                      <a:prstDash val="solid"/>
                    </a:lnL>
                    <a:lnR w="720">
                      <a:solidFill>
                        <a:srgbClr val="000000"/>
                      </a:solidFill>
                      <a:prstDash val="solid"/>
                    </a:lnR>
                    <a:lnT w="720">
                      <a:solidFill>
                        <a:srgbClr val="000000"/>
                      </a:solidFill>
                      <a:prstDash val="solid"/>
                    </a:lnT>
                    <a:lnB w="720">
                      <a:solidFill>
                        <a:srgbClr val="000000"/>
                      </a:solidFill>
                      <a:prstDash val="solid"/>
                    </a:lnB>
                    <a:noFill/>
                  </a:tcPr>
                </a:tc>
                <a:tc>
                  <a:txBody>
                    <a:bodyPr>
                      <a:spAutoFit/>
                    </a:bodyPr>
                    <a:p>
                      <a:endParaRPr lang="en-US" sz="1800" b="0" strike="noStrike" spc="-1">
                        <a:solidFill>
                          <a:srgbClr val="000000"/>
                        </a:solidFill>
                        <a:latin typeface="Arial" panose="020B0604020202020204"/>
                        <a:ea typeface="思源黑体 CN Normal"/>
                      </a:endParaRPr>
                    </a:p>
                  </a:txBody>
                  <a:tcPr marL="68400" marR="68400" anchor="ctr">
                    <a:lnL w="12240">
                      <a:noFill/>
                      <a:prstDash val="solid"/>
                    </a:lnL>
                    <a:lnR w="720">
                      <a:solidFill>
                        <a:srgbClr val="000000"/>
                      </a:solidFill>
                      <a:prstDash val="solid"/>
                    </a:lnR>
                    <a:lnT w="720">
                      <a:solidFill>
                        <a:srgbClr val="000000"/>
                      </a:solidFill>
                      <a:prstDash val="solid"/>
                    </a:lnT>
                    <a:lnB w="720">
                      <a:solidFill>
                        <a:srgbClr val="000000"/>
                      </a:solidFill>
                      <a:prstDash val="solid"/>
                    </a:lnB>
                    <a:noFill/>
                  </a:tcPr>
                </a:tc>
              </a:tr>
            </a:tbl>
          </a:graphicData>
        </a:graphic>
      </p:graphicFrame>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337"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338" name="文本占位符 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339"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340" name="文本框 100"/>
          <p:cNvSpPr/>
          <p:nvPr/>
        </p:nvSpPr>
        <p:spPr>
          <a:xfrm>
            <a:off x="835200" y="1952640"/>
            <a:ext cx="10623240" cy="252756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1. </a:t>
            </a:r>
            <a:r>
              <a:rPr lang="zh-CN" sz="4000" b="0" strike="noStrike" spc="-1">
                <a:solidFill>
                  <a:schemeClr val="dk1"/>
                </a:solidFill>
                <a:latin typeface="Calibri" panose="020F0502020204030204"/>
                <a:ea typeface="宋体" panose="02010600030101010101" pitchFamily="2" charset="-122"/>
              </a:rPr>
              <a:t>根据任务实施的步骤</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完成</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的基础语法测试。</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2. </a:t>
            </a:r>
            <a:r>
              <a:rPr lang="zh-CN" sz="4000" b="0" strike="noStrike" spc="-1">
                <a:solidFill>
                  <a:schemeClr val="dk1"/>
                </a:solidFill>
                <a:latin typeface="Calibri" panose="020F0502020204030204"/>
                <a:ea typeface="宋体" panose="02010600030101010101" pitchFamily="2" charset="-122"/>
              </a:rPr>
              <a:t>利用</a:t>
            </a:r>
            <a:r>
              <a:rPr lang="en-US" sz="4000" b="0" strike="noStrike" spc="-1">
                <a:solidFill>
                  <a:schemeClr val="dk1"/>
                </a:solidFill>
                <a:latin typeface="Calibri" panose="020F0502020204030204"/>
                <a:ea typeface="宋体" panose="02010600030101010101" pitchFamily="2" charset="-122"/>
              </a:rPr>
              <a:t>.py</a:t>
            </a:r>
            <a:r>
              <a:rPr lang="zh-CN" sz="4000" b="0" strike="noStrike" spc="-1">
                <a:solidFill>
                  <a:schemeClr val="dk1"/>
                </a:solidFill>
                <a:latin typeface="Calibri" panose="020F0502020204030204"/>
                <a:ea typeface="宋体" panose="02010600030101010101" pitchFamily="2" charset="-122"/>
              </a:rPr>
              <a:t>文件的方式</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实现输入字符的操作</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并且输出所输入的字符。</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等腰三角形 1"/>
          <p:cNvSpPr/>
          <p:nvPr/>
        </p:nvSpPr>
        <p:spPr>
          <a:xfrm rot="5400000">
            <a:off x="-352080" y="1593360"/>
            <a:ext cx="2811240" cy="2100240"/>
          </a:xfrm>
          <a:prstGeom prst="triangle">
            <a:avLst>
              <a:gd name="adj" fmla="val 50000"/>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88" name="文本框 2"/>
          <p:cNvSpPr/>
          <p:nvPr/>
        </p:nvSpPr>
        <p:spPr>
          <a:xfrm>
            <a:off x="2743200" y="3013920"/>
            <a:ext cx="6400440" cy="8211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4800" b="0" strike="noStrike" spc="-1">
                <a:solidFill>
                  <a:schemeClr val="dk1">
                    <a:lumMod val="75000"/>
                    <a:lumOff val="25000"/>
                  </a:schemeClr>
                </a:solidFill>
                <a:latin typeface="微软雅黑" panose="020B0503020204020204" charset="-122"/>
                <a:ea typeface="微软雅黑" panose="020B0503020204020204" charset="-122"/>
              </a:rPr>
              <a:t>第</a:t>
            </a:r>
            <a:r>
              <a:rPr lang="en-US" sz="4800" b="0" strike="noStrike" spc="-1">
                <a:solidFill>
                  <a:schemeClr val="dk1">
                    <a:lumMod val="75000"/>
                    <a:lumOff val="25000"/>
                  </a:schemeClr>
                </a:solidFill>
                <a:latin typeface="微软雅黑" panose="020B0503020204020204" charset="-122"/>
                <a:ea typeface="微软雅黑" panose="020B0503020204020204" charset="-122"/>
              </a:rPr>
              <a:t>7</a:t>
            </a:r>
            <a:r>
              <a:rPr lang="zh-CN" sz="4800" b="0" strike="noStrike" spc="-1">
                <a:solidFill>
                  <a:schemeClr val="dk1">
                    <a:lumMod val="75000"/>
                    <a:lumOff val="25000"/>
                  </a:schemeClr>
                </a:solidFill>
                <a:latin typeface="微软雅黑" panose="020B0503020204020204" charset="-122"/>
                <a:ea typeface="微软雅黑" panose="020B0503020204020204" charset="-122"/>
              </a:rPr>
              <a:t>章 </a:t>
            </a:r>
            <a:r>
              <a:rPr lang="en-US" sz="4200" b="0" strike="noStrike" spc="-1">
                <a:solidFill>
                  <a:schemeClr val="dk1">
                    <a:lumMod val="75000"/>
                    <a:lumOff val="25000"/>
                  </a:schemeClr>
                </a:solidFill>
                <a:latin typeface="微软雅黑" panose="020B0503020204020204" charset="-122"/>
                <a:ea typeface="微软雅黑" panose="020B0503020204020204" charset="-122"/>
              </a:rPr>
              <a:t>Python</a:t>
            </a:r>
            <a:r>
              <a:rPr lang="zh-CN" sz="4200" b="0" strike="noStrike" spc="-1">
                <a:solidFill>
                  <a:schemeClr val="dk1">
                    <a:lumMod val="75000"/>
                    <a:lumOff val="25000"/>
                  </a:schemeClr>
                </a:solidFill>
                <a:latin typeface="微软雅黑" panose="020B0503020204020204" charset="-122"/>
                <a:ea typeface="微软雅黑" panose="020B0503020204020204" charset="-122"/>
              </a:rPr>
              <a:t>渗透测试</a:t>
            </a:r>
            <a:endParaRPr lang="en-US" sz="4200" b="0" strike="noStrike" spc="-1">
              <a:solidFill>
                <a:srgbClr val="000000"/>
              </a:solidFill>
              <a:latin typeface="Arial" panose="020B0604020202020204"/>
            </a:endParaRPr>
          </a:p>
        </p:txBody>
      </p:sp>
      <p:sp>
        <p:nvSpPr>
          <p:cNvPr id="89" name="等腰三角形 5"/>
          <p:cNvSpPr/>
          <p:nvPr/>
        </p:nvSpPr>
        <p:spPr>
          <a:xfrm rot="16200000" flipH="1">
            <a:off x="10384560" y="2655720"/>
            <a:ext cx="2067840" cy="1544760"/>
          </a:xfrm>
          <a:prstGeom prst="triangle">
            <a:avLst>
              <a:gd name="adj" fmla="val 50000"/>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90" name="等腰三角形 6"/>
          <p:cNvSpPr/>
          <p:nvPr/>
        </p:nvSpPr>
        <p:spPr>
          <a:xfrm rot="5400000">
            <a:off x="-433800" y="2327760"/>
            <a:ext cx="3457080" cy="258264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91" name="文本框 7"/>
          <p:cNvSpPr/>
          <p:nvPr/>
        </p:nvSpPr>
        <p:spPr>
          <a:xfrm>
            <a:off x="66240" y="2883600"/>
            <a:ext cx="1575720" cy="155268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9600" b="0" strike="noStrike" spc="-1">
                <a:solidFill>
                  <a:schemeClr val="lt1"/>
                </a:solidFill>
                <a:latin typeface="微软雅黑" panose="020B0503020204020204" charset="-122"/>
                <a:ea typeface="微软雅黑" panose="020B0503020204020204" charset="-122"/>
              </a:rPr>
              <a:t>07</a:t>
            </a:r>
            <a:endParaRPr lang="en-US" sz="9600" b="0" strike="noStrike" spc="-1">
              <a:solidFill>
                <a:srgbClr val="000000"/>
              </a:solidFill>
              <a:latin typeface="Arial" panose="020B0604020202020204"/>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repl">
                                        <p:cTn id="7" dur="500" fill="hold"/>
                                        <p:tgtEl>
                                          <p:spTgt spid="87"/>
                                        </p:tgtEl>
                                        <p:attrNameLst>
                                          <p:attrName>ppt_w</p:attrName>
                                        </p:attrNameLst>
                                      </p:cBhvr>
                                      <p:tavLst>
                                        <p:tav tm="0">
                                          <p:val>
                                            <p:fltVal val="0"/>
                                          </p:val>
                                        </p:tav>
                                        <p:tav tm="100000">
                                          <p:val>
                                            <p:strVal val="#ppt_w"/>
                                          </p:val>
                                        </p:tav>
                                      </p:tavLst>
                                    </p:anim>
                                    <p:anim calcmode="lin" valueType="num">
                                      <p:cBhvr additive="repl">
                                        <p:cTn id="8" dur="500" fill="hold"/>
                                        <p:tgtEl>
                                          <p:spTgt spid="87"/>
                                        </p:tgtEl>
                                        <p:attrNameLst>
                                          <p:attrName>ppt_h</p:attrName>
                                        </p:attrNameLst>
                                      </p:cBhvr>
                                      <p:tavLst>
                                        <p:tav tm="0">
                                          <p:val>
                                            <p:fltVal val="0"/>
                                          </p:val>
                                        </p:tav>
                                        <p:tav tm="100000">
                                          <p:val>
                                            <p:strVal val="#ppt_h"/>
                                          </p:val>
                                        </p:tav>
                                      </p:tavLst>
                                    </p:anim>
                                    <p:animEffect transition="in" filter="fade">
                                      <p:cBhvr additive="repl">
                                        <p:cTn id="9" dur="500"/>
                                        <p:tgtEl>
                                          <p:spTgt spid="87"/>
                                        </p:tgtEl>
                                      </p:cBhvr>
                                    </p:animEffect>
                                  </p:childTnLst>
                                </p:cTn>
                              </p:par>
                              <p:par>
                                <p:cTn id="10" presetID="53" presetClass="entr" presetSubtype="16" fill="hold" nodeType="with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repl">
                                        <p:cTn id="12" dur="500" fill="hold"/>
                                        <p:tgtEl>
                                          <p:spTgt spid="89"/>
                                        </p:tgtEl>
                                        <p:attrNameLst>
                                          <p:attrName>ppt_w</p:attrName>
                                        </p:attrNameLst>
                                      </p:cBhvr>
                                      <p:tavLst>
                                        <p:tav tm="0">
                                          <p:val>
                                            <p:fltVal val="0"/>
                                          </p:val>
                                        </p:tav>
                                        <p:tav tm="100000">
                                          <p:val>
                                            <p:strVal val="#ppt_w"/>
                                          </p:val>
                                        </p:tav>
                                      </p:tavLst>
                                    </p:anim>
                                    <p:anim calcmode="lin" valueType="num">
                                      <p:cBhvr additive="repl">
                                        <p:cTn id="13" dur="500" fill="hold"/>
                                        <p:tgtEl>
                                          <p:spTgt spid="89"/>
                                        </p:tgtEl>
                                        <p:attrNameLst>
                                          <p:attrName>ppt_h</p:attrName>
                                        </p:attrNameLst>
                                      </p:cBhvr>
                                      <p:tavLst>
                                        <p:tav tm="0">
                                          <p:val>
                                            <p:fltVal val="0"/>
                                          </p:val>
                                        </p:tav>
                                        <p:tav tm="100000">
                                          <p:val>
                                            <p:strVal val="#ppt_h"/>
                                          </p:val>
                                        </p:tav>
                                      </p:tavLst>
                                    </p:anim>
                                    <p:animEffect transition="in" filter="fade">
                                      <p:cBhvr additive="repl">
                                        <p:cTn id="14" dur="500"/>
                                        <p:tgtEl>
                                          <p:spTgt spid="89"/>
                                        </p:tgtEl>
                                      </p:cBhvr>
                                    </p:animEffect>
                                  </p:childTnLst>
                                </p:cTn>
                              </p:par>
                              <p:par>
                                <p:cTn id="15" presetID="53" presetClass="entr" presetSubtype="16" fill="hold" nodeType="with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repl">
                                        <p:cTn id="17" dur="500" fill="hold"/>
                                        <p:tgtEl>
                                          <p:spTgt spid="90"/>
                                        </p:tgtEl>
                                        <p:attrNameLst>
                                          <p:attrName>ppt_w</p:attrName>
                                        </p:attrNameLst>
                                      </p:cBhvr>
                                      <p:tavLst>
                                        <p:tav tm="0">
                                          <p:val>
                                            <p:fltVal val="0"/>
                                          </p:val>
                                        </p:tav>
                                        <p:tav tm="100000">
                                          <p:val>
                                            <p:strVal val="#ppt_w"/>
                                          </p:val>
                                        </p:tav>
                                      </p:tavLst>
                                    </p:anim>
                                    <p:anim calcmode="lin" valueType="num">
                                      <p:cBhvr additive="repl">
                                        <p:cTn id="18" dur="500" fill="hold"/>
                                        <p:tgtEl>
                                          <p:spTgt spid="90"/>
                                        </p:tgtEl>
                                        <p:attrNameLst>
                                          <p:attrName>ppt_h</p:attrName>
                                        </p:attrNameLst>
                                      </p:cBhvr>
                                      <p:tavLst>
                                        <p:tav tm="0">
                                          <p:val>
                                            <p:fltVal val="0"/>
                                          </p:val>
                                        </p:tav>
                                        <p:tav tm="100000">
                                          <p:val>
                                            <p:strVal val="#ppt_h"/>
                                          </p:val>
                                        </p:tav>
                                      </p:tavLst>
                                    </p:anim>
                                    <p:animEffect transition="in" filter="fade">
                                      <p:cBhvr additive="repl">
                                        <p:cTn id="19" dur="500"/>
                                        <p:tgtEl>
                                          <p:spTgt spid="90"/>
                                        </p:tgtEl>
                                      </p:cBhvr>
                                    </p:animEffect>
                                  </p:childTnLst>
                                </p:cTn>
                              </p:par>
                              <p:par>
                                <p:cTn id="20" presetID="53" presetClass="entr" presetSubtype="16" fill="hold" nodeType="with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repl">
                                        <p:cTn id="22" dur="500" fill="hold"/>
                                        <p:tgtEl>
                                          <p:spTgt spid="91"/>
                                        </p:tgtEl>
                                        <p:attrNameLst>
                                          <p:attrName>ppt_w</p:attrName>
                                        </p:attrNameLst>
                                      </p:cBhvr>
                                      <p:tavLst>
                                        <p:tav tm="0">
                                          <p:val>
                                            <p:fltVal val="0"/>
                                          </p:val>
                                        </p:tav>
                                        <p:tav tm="100000">
                                          <p:val>
                                            <p:strVal val="#ppt_w"/>
                                          </p:val>
                                        </p:tav>
                                      </p:tavLst>
                                    </p:anim>
                                    <p:anim calcmode="lin" valueType="num">
                                      <p:cBhvr additive="repl">
                                        <p:cTn id="23" dur="500" fill="hold"/>
                                        <p:tgtEl>
                                          <p:spTgt spid="91"/>
                                        </p:tgtEl>
                                        <p:attrNameLst>
                                          <p:attrName>ppt_h</p:attrName>
                                        </p:attrNameLst>
                                      </p:cBhvr>
                                      <p:tavLst>
                                        <p:tav tm="0">
                                          <p:val>
                                            <p:fltVal val="0"/>
                                          </p:val>
                                        </p:tav>
                                        <p:tav tm="100000">
                                          <p:val>
                                            <p:strVal val="#ppt_h"/>
                                          </p:val>
                                        </p:tav>
                                      </p:tavLst>
                                    </p:anim>
                                    <p:animEffect transition="in" filter="fade">
                                      <p:cBhvr additive="repl">
                                        <p:cTn id="24" dur="500"/>
                                        <p:tgtEl>
                                          <p:spTgt spid="91"/>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additive="repl">
                                        <p:cTn id="28" dur="500" fill="hold"/>
                                        <p:tgtEl>
                                          <p:spTgt spid="88"/>
                                        </p:tgtEl>
                                        <p:attrNameLst>
                                          <p:attrName>ppt_x</p:attrName>
                                        </p:attrNameLst>
                                      </p:cBhvr>
                                      <p:tavLst>
                                        <p:tav tm="0">
                                          <p:val>
                                            <p:strVal val="0-#ppt_w/2"/>
                                          </p:val>
                                        </p:tav>
                                        <p:tav tm="100000">
                                          <p:val>
                                            <p:strVal val="#ppt_x"/>
                                          </p:val>
                                        </p:tav>
                                      </p:tavLst>
                                    </p:anim>
                                    <p:anim calcmode="lin" valueType="num">
                                      <p:cBhvr additive="repl">
                                        <p:cTn id="29"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342"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a:t>
            </a:r>
            <a:r>
              <a:rPr lang="zh-CN" sz="2800" b="0" strike="noStrike" spc="-1">
                <a:solidFill>
                  <a:schemeClr val="dk1"/>
                </a:solidFill>
                <a:latin typeface="Calibri" panose="020F0502020204030204"/>
              </a:rPr>
              <a:t>掌握列表的用法。</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 </a:t>
            </a:r>
            <a:r>
              <a:rPr lang="zh-CN" sz="2800" b="0" strike="noStrike" spc="-1">
                <a:solidFill>
                  <a:schemeClr val="dk1"/>
                </a:solidFill>
                <a:latin typeface="Calibri" panose="020F0502020204030204"/>
              </a:rPr>
              <a:t>掌握字典的操作。</a:t>
            </a:r>
            <a:endParaRPr lang="en-US" sz="2800" b="0" strike="noStrike" spc="-1">
              <a:solidFill>
                <a:srgbClr val="000000"/>
              </a:solidFill>
              <a:latin typeface="Arial" panose="020B0604020202020204"/>
            </a:endParaRPr>
          </a:p>
        </p:txBody>
      </p:sp>
      <p:sp>
        <p:nvSpPr>
          <p:cNvPr id="343" name="文本占位符 1"/>
          <p:cNvSpPr/>
          <p:nvPr/>
        </p:nvSpPr>
        <p:spPr>
          <a:xfrm>
            <a:off x="52272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44" name="矩形 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45" name="矩形 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347"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目前在网络安全的领域中</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网络安全工程师们往往会以列表或字典的形式存储大</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zh-CN" sz="2200" b="0" strike="noStrike" spc="-1">
                <a:solidFill>
                  <a:schemeClr val="dk1"/>
                </a:solidFill>
                <a:latin typeface="Calibri" panose="020F0502020204030204"/>
              </a:rPr>
              <a:t>量序列中的字符</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然后通过循环语句输出或者直接调用</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这样一来即可快速地实现重</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zh-CN" sz="2200" b="0" strike="noStrike" spc="-1">
                <a:solidFill>
                  <a:schemeClr val="dk1"/>
                </a:solidFill>
                <a:latin typeface="Calibri" panose="020F0502020204030204"/>
              </a:rPr>
              <a:t>复动作快速读取。</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本阶段任务在 </a:t>
            </a:r>
            <a:r>
              <a:rPr lang="en-US" sz="2200" b="0" strike="noStrike" spc="-1">
                <a:solidFill>
                  <a:schemeClr val="dk1"/>
                </a:solidFill>
                <a:latin typeface="Calibri" panose="020F0502020204030204"/>
              </a:rPr>
              <a:t>KaliLinux</a:t>
            </a:r>
            <a:r>
              <a:rPr lang="zh-CN" sz="2200" b="0" strike="noStrike" spc="-1">
                <a:solidFill>
                  <a:schemeClr val="dk1"/>
                </a:solidFill>
                <a:latin typeface="Calibri" panose="020F0502020204030204"/>
              </a:rPr>
              <a:t>上打开</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的交互界面</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通过创建列表与字典的方</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zh-CN" sz="2200" b="0" strike="noStrike" spc="-1">
                <a:solidFill>
                  <a:schemeClr val="dk1"/>
                </a:solidFill>
                <a:latin typeface="Calibri" panose="020F0502020204030204"/>
              </a:rPr>
              <a:t>式</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去对比两者之间的不同以及实现列表与字典的效果。</a:t>
            </a:r>
            <a:endParaRPr lang="en-US" sz="2200" b="0" strike="noStrike" spc="-1">
              <a:solidFill>
                <a:srgbClr val="000000"/>
              </a:solidFill>
              <a:latin typeface="Arial" panose="020B0604020202020204"/>
            </a:endParaRPr>
          </a:p>
        </p:txBody>
      </p:sp>
      <p:sp>
        <p:nvSpPr>
          <p:cNvPr id="348" name="文本占位符 5"/>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49" name="矩形 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50" name="矩形 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矩形 9"/>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52" name="矩形 1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53" name="矩形: 圆角 2"/>
          <p:cNvSpPr/>
          <p:nvPr/>
        </p:nvSpPr>
        <p:spPr>
          <a:xfrm>
            <a:off x="5056560" y="179928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54" name="矩形 19"/>
          <p:cNvSpPr/>
          <p:nvPr/>
        </p:nvSpPr>
        <p:spPr>
          <a:xfrm>
            <a:off x="5074560" y="251460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列表和字典是</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中两种常用的数据结构。列表是有序的集合，使用方括号 </a:t>
            </a:r>
            <a:r>
              <a:rPr lang="en-US" sz="2400" b="0" strike="noStrike" spc="-1">
                <a:solidFill>
                  <a:schemeClr val="dk1"/>
                </a:solidFill>
                <a:latin typeface="微软雅黑" panose="020B0503020204020204" charset="-122"/>
                <a:ea typeface="微软雅黑" panose="020B0503020204020204" charset="-122"/>
              </a:rPr>
              <a:t>[ ] </a:t>
            </a:r>
            <a:r>
              <a:rPr lang="zh-CN" sz="2400" b="0" strike="noStrike" spc="-1">
                <a:solidFill>
                  <a:schemeClr val="dk1"/>
                </a:solidFill>
                <a:latin typeface="微软雅黑" panose="020B0503020204020204" charset="-122"/>
                <a:ea typeface="微软雅黑" panose="020B0503020204020204" charset="-122"/>
              </a:rPr>
              <a:t>定义，可以存储任意类型的数据，通过索引访问元素。字典是一种键</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值对的无序集合，使用花括号 </a:t>
            </a:r>
            <a:r>
              <a:rPr lang="en-US" sz="2400" b="0" strike="noStrike" spc="-1">
                <a:solidFill>
                  <a:schemeClr val="dk1"/>
                </a:solidFill>
                <a:latin typeface="微软雅黑" panose="020B0503020204020204" charset="-122"/>
                <a:ea typeface="微软雅黑" panose="020B0503020204020204" charset="-122"/>
              </a:rPr>
              <a:t>{ } </a:t>
            </a:r>
            <a:r>
              <a:rPr lang="zh-CN" sz="2400" b="0" strike="noStrike" spc="-1">
                <a:solidFill>
                  <a:schemeClr val="dk1"/>
                </a:solidFill>
                <a:latin typeface="微软雅黑" panose="020B0503020204020204" charset="-122"/>
                <a:ea typeface="微软雅黑" panose="020B0503020204020204" charset="-122"/>
              </a:rPr>
              <a:t>定义，每个键值对之间用逗号分隔，可以通过键来快速访问值。列表适合存储有序的项目集合，而字典适合存储键值关系的数据。</a:t>
            </a:r>
            <a:endParaRPr lang="en-US" sz="2400" b="0" strike="noStrike" spc="-1">
              <a:solidFill>
                <a:srgbClr val="000000"/>
              </a:solidFill>
              <a:latin typeface="Arial" panose="020B0604020202020204"/>
            </a:endParaRPr>
          </a:p>
        </p:txBody>
      </p:sp>
      <p:sp>
        <p:nvSpPr>
          <p:cNvPr id="355" name="文本框 4"/>
          <p:cNvSpPr/>
          <p:nvPr/>
        </p:nvSpPr>
        <p:spPr>
          <a:xfrm>
            <a:off x="5715000" y="1739160"/>
            <a:ext cx="195588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800" b="0" strike="noStrike" spc="-1">
                <a:solidFill>
                  <a:schemeClr val="dk1">
                    <a:lumMod val="75000"/>
                    <a:lumOff val="25000"/>
                  </a:schemeClr>
                </a:solidFill>
                <a:latin typeface="微软雅黑" panose="020B0503020204020204" charset="-122"/>
                <a:ea typeface="微软雅黑" panose="020B0503020204020204" charset="-122"/>
              </a:rPr>
              <a:t>列表与字典</a:t>
            </a:r>
            <a:endParaRPr lang="en-US" sz="2800" b="0" strike="noStrike" spc="-1">
              <a:solidFill>
                <a:srgbClr val="000000"/>
              </a:solidFill>
              <a:latin typeface="Arial" panose="020B0604020202020204"/>
            </a:endParaRPr>
          </a:p>
        </p:txBody>
      </p:sp>
      <p:sp>
        <p:nvSpPr>
          <p:cNvPr id="356" name="文本占位符 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57"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358" name="图片 357"/>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矩形 2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60" name="矩形 2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361" name="组合 7"/>
          <p:cNvGrpSpPr/>
          <p:nvPr/>
        </p:nvGrpSpPr>
        <p:grpSpPr>
          <a:xfrm>
            <a:off x="4669560" y="1629720"/>
            <a:ext cx="6792480" cy="4135320"/>
            <a:chOff x="4669560" y="1629720"/>
            <a:chExt cx="6792480" cy="4135320"/>
          </a:xfrm>
        </p:grpSpPr>
        <p:sp>
          <p:nvSpPr>
            <p:cNvPr id="362" name="矩形: 圆角 1"/>
            <p:cNvSpPr/>
            <p:nvPr/>
          </p:nvSpPr>
          <p:spPr>
            <a:xfrm>
              <a:off x="4797720" y="16956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63" name="矩形 22"/>
            <p:cNvSpPr/>
            <p:nvPr/>
          </p:nvSpPr>
          <p:spPr>
            <a:xfrm>
              <a:off x="4669560" y="230112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作为一个网络管理员以及安全渗透测试员的初期阶段</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需要知道如何使用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作为网络运维以及脚本编写</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你必须要掌握如何正确地使用</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才可以正确地利用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编写程序。</a:t>
              </a:r>
              <a:endParaRPr lang="en-US" sz="2400" b="0" strike="noStrike" spc="-1">
                <a:solidFill>
                  <a:srgbClr val="000000"/>
                </a:solidFill>
                <a:latin typeface="Arial" panose="020B0604020202020204"/>
              </a:endParaRPr>
            </a:p>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在前面的学习中</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读者已经掌握了</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的基础语法与使用方式。现在需要通过列表或者字典的方式</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为日后的循环语句创造一个良好的环境。</a:t>
              </a:r>
              <a:endParaRPr lang="en-US" sz="2400" b="0" strike="noStrike" spc="-1">
                <a:solidFill>
                  <a:srgbClr val="000000"/>
                </a:solidFill>
                <a:latin typeface="Arial" panose="020B0604020202020204"/>
              </a:endParaRPr>
            </a:p>
          </p:txBody>
        </p:sp>
        <p:sp>
          <p:nvSpPr>
            <p:cNvPr id="364" name="文本框 6"/>
            <p:cNvSpPr/>
            <p:nvPr/>
          </p:nvSpPr>
          <p:spPr>
            <a:xfrm>
              <a:off x="6159600" y="1629720"/>
              <a:ext cx="221508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3200" b="0" strike="noStrike" spc="-1">
                  <a:solidFill>
                    <a:schemeClr val="dk1">
                      <a:lumMod val="75000"/>
                      <a:lumOff val="25000"/>
                    </a:schemeClr>
                  </a:solidFill>
                  <a:latin typeface="微软雅黑" panose="020B0503020204020204" charset="-122"/>
                  <a:ea typeface="微软雅黑" panose="020B0503020204020204" charset="-122"/>
                </a:rPr>
                <a:t>列表与字典</a:t>
              </a:r>
              <a:endParaRPr lang="en-US" sz="3200" b="0" strike="noStrike" spc="-1">
                <a:solidFill>
                  <a:srgbClr val="000000"/>
                </a:solidFill>
                <a:latin typeface="Arial" panose="020B0604020202020204"/>
              </a:endParaRPr>
            </a:p>
          </p:txBody>
        </p:sp>
        <p:sp>
          <p:nvSpPr>
            <p:cNvPr id="365" name="文本框 8"/>
            <p:cNvSpPr/>
            <p:nvPr/>
          </p:nvSpPr>
          <p:spPr>
            <a:xfrm>
              <a:off x="4836960" y="173808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366" name="文本占位符 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67"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368" name="图片 2"/>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61"/>
                                        </p:tgtEl>
                                        <p:attrNameLst>
                                          <p:attrName>style.visibility</p:attrName>
                                        </p:attrNameLst>
                                      </p:cBhvr>
                                      <p:to>
                                        <p:strVal val="visible"/>
                                      </p:to>
                                    </p:set>
                                    <p:anim calcmode="lin" valueType="num">
                                      <p:cBhvr additive="repl">
                                        <p:cTn id="7" dur="500" fill="hold"/>
                                        <p:tgtEl>
                                          <p:spTgt spid="361"/>
                                        </p:tgtEl>
                                        <p:attrNameLst>
                                          <p:attrName>ppt_x</p:attrName>
                                        </p:attrNameLst>
                                      </p:cBhvr>
                                      <p:tavLst>
                                        <p:tav tm="0">
                                          <p:val>
                                            <p:strVal val="1+#ppt_w/2"/>
                                          </p:val>
                                        </p:tav>
                                        <p:tav tm="100000">
                                          <p:val>
                                            <p:strVal val="#ppt_x"/>
                                          </p:val>
                                        </p:tav>
                                      </p:tavLst>
                                    </p:anim>
                                    <p:anim calcmode="lin" valueType="num">
                                      <p:cBhvr additive="repl">
                                        <p:cTn id="8" dur="500" fill="hold"/>
                                        <p:tgtEl>
                                          <p:spTgt spid="3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矩形 2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70" name="矩形 2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371" name="组合 8"/>
          <p:cNvGrpSpPr/>
          <p:nvPr/>
        </p:nvGrpSpPr>
        <p:grpSpPr>
          <a:xfrm>
            <a:off x="533880" y="1946160"/>
            <a:ext cx="7466760" cy="635040"/>
            <a:chOff x="533880" y="1946160"/>
            <a:chExt cx="7466760" cy="635040"/>
          </a:xfrm>
        </p:grpSpPr>
        <p:sp>
          <p:nvSpPr>
            <p:cNvPr id="372" name="矩形: 圆角 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73" name="矩形 2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创建一个包含了几个值的列表</a:t>
              </a:r>
              <a:r>
                <a:rPr lang="en-US" sz="1400" b="0" strike="noStrike" spc="-1">
                  <a:solidFill>
                    <a:schemeClr val="lt1">
                      <a:lumMod val="50000"/>
                    </a:schemeClr>
                  </a:solidFill>
                  <a:latin typeface="微软雅黑" panose="020B0503020204020204" charset="-122"/>
                  <a:ea typeface="微软雅黑" panose="020B0503020204020204" charset="-122"/>
                </a:rPr>
                <a:t>listtest</a:t>
              </a:r>
              <a:endParaRPr lang="en-US" sz="1400" b="0" strike="noStrike" spc="-1">
                <a:solidFill>
                  <a:srgbClr val="000000"/>
                </a:solidFill>
                <a:latin typeface="Arial" panose="020B0604020202020204"/>
              </a:endParaRPr>
            </a:p>
          </p:txBody>
        </p:sp>
        <p:sp>
          <p:nvSpPr>
            <p:cNvPr id="374" name="文本框 5"/>
            <p:cNvSpPr/>
            <p:nvPr/>
          </p:nvSpPr>
          <p:spPr>
            <a:xfrm>
              <a:off x="203472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375" name="文本框 11"/>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376" name="文本占位符 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7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【项目实施】创建与修改列表</a:t>
            </a:r>
            <a:endParaRPr lang="en-US" sz="4400" b="0" strike="noStrike" spc="-1">
              <a:solidFill>
                <a:srgbClr val="000000"/>
              </a:solidFill>
              <a:latin typeface="Arial" panose="020B0604020202020204"/>
            </a:endParaRPr>
          </a:p>
        </p:txBody>
      </p:sp>
      <p:pic>
        <p:nvPicPr>
          <p:cNvPr id="378" name="图片 377"/>
          <p:cNvPicPr/>
          <p:nvPr/>
        </p:nvPicPr>
        <p:blipFill>
          <a:blip r:embed="rId1"/>
          <a:srcRect l="9141" t="9648" r="31675" b="63677"/>
          <a:stretch>
            <a:fillRect/>
          </a:stretch>
        </p:blipFill>
        <p:spPr>
          <a:xfrm>
            <a:off x="914760" y="2863080"/>
            <a:ext cx="7543080" cy="262296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71"/>
                                        </p:tgtEl>
                                        <p:attrNameLst>
                                          <p:attrName>style.visibility</p:attrName>
                                        </p:attrNameLst>
                                      </p:cBhvr>
                                      <p:to>
                                        <p:strVal val="visible"/>
                                      </p:to>
                                    </p:set>
                                    <p:anim calcmode="lin" valueType="num">
                                      <p:cBhvr additive="repl">
                                        <p:cTn id="7" dur="500" fill="hold"/>
                                        <p:tgtEl>
                                          <p:spTgt spid="371"/>
                                        </p:tgtEl>
                                        <p:attrNameLst>
                                          <p:attrName>ppt_x</p:attrName>
                                        </p:attrNameLst>
                                      </p:cBhvr>
                                      <p:tavLst>
                                        <p:tav tm="0">
                                          <p:val>
                                            <p:strVal val="1+#ppt_w/2"/>
                                          </p:val>
                                        </p:tav>
                                        <p:tav tm="100000">
                                          <p:val>
                                            <p:strVal val="#ppt_x"/>
                                          </p:val>
                                        </p:tav>
                                      </p:tavLst>
                                    </p:anim>
                                    <p:anim calcmode="lin" valueType="num">
                                      <p:cBhvr additive="repl">
                                        <p:cTn id="8" dur="500" fill="hold"/>
                                        <p:tgtEl>
                                          <p:spTgt spid="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矩形 2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80" name="矩形 25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381" name="组合 9"/>
          <p:cNvGrpSpPr/>
          <p:nvPr/>
        </p:nvGrpSpPr>
        <p:grpSpPr>
          <a:xfrm>
            <a:off x="533880" y="1946160"/>
            <a:ext cx="7466760" cy="635040"/>
            <a:chOff x="533880" y="1946160"/>
            <a:chExt cx="7466760" cy="635040"/>
          </a:xfrm>
        </p:grpSpPr>
        <p:sp>
          <p:nvSpPr>
            <p:cNvPr id="382" name="矩形: 圆角 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83" name="矩形 25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打印列表的第一个值和第一个到第三个的值</a:t>
              </a:r>
              <a:endParaRPr lang="en-US" sz="1400" b="0" strike="noStrike" spc="-1">
                <a:solidFill>
                  <a:srgbClr val="000000"/>
                </a:solidFill>
                <a:latin typeface="Arial" panose="020B0604020202020204"/>
              </a:endParaRPr>
            </a:p>
          </p:txBody>
        </p:sp>
        <p:sp>
          <p:nvSpPr>
            <p:cNvPr id="384" name="文本框 12"/>
            <p:cNvSpPr/>
            <p:nvPr/>
          </p:nvSpPr>
          <p:spPr>
            <a:xfrm>
              <a:off x="203364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385" name="文本框 13"/>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386" name="文本占位符 8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8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a:t>
            </a:r>
            <a:r>
              <a:rPr lang="zh-CN" sz="4400" b="0" strike="noStrike" spc="-1">
                <a:solidFill>
                  <a:schemeClr val="dk1"/>
                </a:solidFill>
                <a:latin typeface="Calibri Light" panose="020F0302020204030204"/>
                <a:ea typeface="宋体" panose="02010600030101010101" pitchFamily="2" charset="-122"/>
              </a:rPr>
              <a:t>实施】</a:t>
            </a:r>
            <a:r>
              <a:rPr lang="zh-CN" sz="4400" b="0" strike="noStrike" spc="-1">
                <a:solidFill>
                  <a:schemeClr val="dk1"/>
                </a:solidFill>
                <a:latin typeface="Calibri Light" panose="020F0302020204030204"/>
                <a:ea typeface="宋体" panose="02010600030101010101" pitchFamily="2" charset="-122"/>
              </a:rPr>
              <a:t>创建与</a:t>
            </a:r>
            <a:r>
              <a:rPr lang="zh-CN" sz="4400" b="0" strike="noStrike" spc="-1">
                <a:solidFill>
                  <a:schemeClr val="dk1"/>
                </a:solidFill>
                <a:latin typeface="Calibri Light" panose="020F0302020204030204"/>
                <a:ea typeface="宋体" panose="02010600030101010101" pitchFamily="2" charset="-122"/>
              </a:rPr>
              <a:t>修改列</a:t>
            </a:r>
            <a:r>
              <a:rPr lang="zh-CN" sz="4400" b="0" strike="noStrike" spc="-1">
                <a:solidFill>
                  <a:schemeClr val="dk1"/>
                </a:solidFill>
                <a:latin typeface="Calibri Light" panose="020F0302020204030204"/>
                <a:ea typeface="宋体" panose="02010600030101010101" pitchFamily="2" charset="-122"/>
              </a:rPr>
              <a:t>表</a:t>
            </a:r>
            <a:endParaRPr lang="en-US" sz="4400" b="0" strike="noStrike" spc="-1">
              <a:solidFill>
                <a:srgbClr val="000000"/>
              </a:solidFill>
              <a:latin typeface="Arial" panose="020B0604020202020204"/>
            </a:endParaRPr>
          </a:p>
        </p:txBody>
      </p:sp>
      <p:pic>
        <p:nvPicPr>
          <p:cNvPr id="388" name="图片 387"/>
          <p:cNvPicPr/>
          <p:nvPr/>
        </p:nvPicPr>
        <p:blipFill>
          <a:blip r:embed="rId1"/>
          <a:srcRect l="7936" t="9998" r="28556" b="56660"/>
          <a:stretch>
            <a:fillRect/>
          </a:stretch>
        </p:blipFill>
        <p:spPr>
          <a:xfrm>
            <a:off x="1143000" y="2743560"/>
            <a:ext cx="7680600" cy="31996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81"/>
                                        </p:tgtEl>
                                        <p:attrNameLst>
                                          <p:attrName>style.visibility</p:attrName>
                                        </p:attrNameLst>
                                      </p:cBhvr>
                                      <p:to>
                                        <p:strVal val="visible"/>
                                      </p:to>
                                    </p:set>
                                    <p:anim calcmode="lin" valueType="num">
                                      <p:cBhvr additive="repl">
                                        <p:cTn id="7" dur="500" fill="hold"/>
                                        <p:tgtEl>
                                          <p:spTgt spid="381"/>
                                        </p:tgtEl>
                                        <p:attrNameLst>
                                          <p:attrName>ppt_x</p:attrName>
                                        </p:attrNameLst>
                                      </p:cBhvr>
                                      <p:tavLst>
                                        <p:tav tm="0">
                                          <p:val>
                                            <p:strVal val="1+#ppt_w/2"/>
                                          </p:val>
                                        </p:tav>
                                        <p:tav tm="100000">
                                          <p:val>
                                            <p:strVal val="#ppt_x"/>
                                          </p:val>
                                        </p:tav>
                                      </p:tavLst>
                                    </p:anim>
                                    <p:anim calcmode="lin" valueType="num">
                                      <p:cBhvr additive="repl">
                                        <p:cTn id="8" dur="500" fill="hold"/>
                                        <p:tgtEl>
                                          <p:spTgt spid="3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矩形 25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390" name="矩形 25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391" name="组合 78"/>
          <p:cNvGrpSpPr/>
          <p:nvPr/>
        </p:nvGrpSpPr>
        <p:grpSpPr>
          <a:xfrm>
            <a:off x="533880" y="1946160"/>
            <a:ext cx="7466760" cy="635040"/>
            <a:chOff x="533880" y="1946160"/>
            <a:chExt cx="7466760" cy="635040"/>
          </a:xfrm>
        </p:grpSpPr>
        <p:sp>
          <p:nvSpPr>
            <p:cNvPr id="392" name="矩形: 圆角 6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393" name="矩形 25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修改列表第二个值与插入一个新的值</a:t>
              </a:r>
              <a:endParaRPr lang="en-US" sz="1400" b="0" strike="noStrike" spc="-1">
                <a:solidFill>
                  <a:srgbClr val="000000"/>
                </a:solidFill>
                <a:latin typeface="Arial" panose="020B0604020202020204"/>
              </a:endParaRPr>
            </a:p>
          </p:txBody>
        </p:sp>
        <p:sp>
          <p:nvSpPr>
            <p:cNvPr id="394" name="文本框 137"/>
            <p:cNvSpPr/>
            <p:nvPr/>
          </p:nvSpPr>
          <p:spPr>
            <a:xfrm>
              <a:off x="203400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395" name="文本框 13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396" name="文本占位符 8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39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【项目实施】创建与修改列表</a:t>
            </a:r>
            <a:endParaRPr lang="en-US" sz="4400" b="0" strike="noStrike" spc="-1">
              <a:solidFill>
                <a:srgbClr val="000000"/>
              </a:solidFill>
              <a:latin typeface="Arial" panose="020B0604020202020204"/>
            </a:endParaRPr>
          </a:p>
        </p:txBody>
      </p:sp>
      <p:pic>
        <p:nvPicPr>
          <p:cNvPr id="398" name="图片 397"/>
          <p:cNvPicPr/>
          <p:nvPr/>
        </p:nvPicPr>
        <p:blipFill>
          <a:blip r:embed="rId1"/>
          <a:srcRect l="6512" t="11375" r="15337" b="25364"/>
          <a:stretch>
            <a:fillRect/>
          </a:stretch>
        </p:blipFill>
        <p:spPr>
          <a:xfrm>
            <a:off x="1143000" y="2743560"/>
            <a:ext cx="5485680" cy="36568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cBhvr additive="repl">
                                        <p:cTn id="7" dur="500" fill="hold"/>
                                        <p:tgtEl>
                                          <p:spTgt spid="391"/>
                                        </p:tgtEl>
                                        <p:attrNameLst>
                                          <p:attrName>ppt_x</p:attrName>
                                        </p:attrNameLst>
                                      </p:cBhvr>
                                      <p:tavLst>
                                        <p:tav tm="0">
                                          <p:val>
                                            <p:strVal val="1+#ppt_w/2"/>
                                          </p:val>
                                        </p:tav>
                                        <p:tav tm="100000">
                                          <p:val>
                                            <p:strVal val="#ppt_x"/>
                                          </p:val>
                                        </p:tav>
                                      </p:tavLst>
                                    </p:anim>
                                    <p:anim calcmode="lin" valueType="num">
                                      <p:cBhvr additive="repl">
                                        <p:cTn id="8" dur="500" fill="hold"/>
                                        <p:tgtEl>
                                          <p:spTgt spid="3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矩形 25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00" name="矩形 25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01" name="组合 79"/>
          <p:cNvGrpSpPr/>
          <p:nvPr/>
        </p:nvGrpSpPr>
        <p:grpSpPr>
          <a:xfrm>
            <a:off x="533880" y="1577160"/>
            <a:ext cx="7466760" cy="635040"/>
            <a:chOff x="533880" y="1577160"/>
            <a:chExt cx="7466760" cy="635040"/>
          </a:xfrm>
        </p:grpSpPr>
        <p:sp>
          <p:nvSpPr>
            <p:cNvPr id="402" name="矩形: 圆角 66"/>
            <p:cNvSpPr/>
            <p:nvPr/>
          </p:nvSpPr>
          <p:spPr>
            <a:xfrm>
              <a:off x="533880" y="1694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03" name="矩形 258"/>
            <p:cNvSpPr/>
            <p:nvPr/>
          </p:nvSpPr>
          <p:spPr>
            <a:xfrm>
              <a:off x="1689480" y="1909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删除列表的第一个值（</a:t>
              </a:r>
              <a:r>
                <a:rPr lang="en-US" sz="1400" b="0" strike="noStrike" spc="-1">
                  <a:solidFill>
                    <a:schemeClr val="lt1">
                      <a:lumMod val="50000"/>
                    </a:schemeClr>
                  </a:solidFill>
                  <a:latin typeface="微软雅黑" panose="020B0503020204020204" charset="-122"/>
                  <a:ea typeface="微软雅黑" panose="020B0503020204020204" charset="-122"/>
                </a:rPr>
                <a:t>aa</a:t>
              </a:r>
              <a:r>
                <a:rPr lang="zh-CN" sz="1400" b="0" strike="noStrike" spc="-1">
                  <a:solidFill>
                    <a:schemeClr val="lt1">
                      <a:lumMod val="50000"/>
                    </a:schemeClr>
                  </a:solidFill>
                  <a:latin typeface="微软雅黑" panose="020B0503020204020204" charset="-122"/>
                  <a:ea typeface="微软雅黑" panose="020B0503020204020204" charset="-122"/>
                </a:rPr>
                <a:t>）</a:t>
              </a:r>
              <a:endParaRPr lang="en-US" sz="1400" b="0" strike="noStrike" spc="-1">
                <a:solidFill>
                  <a:srgbClr val="000000"/>
                </a:solidFill>
                <a:latin typeface="Arial" panose="020B0604020202020204"/>
              </a:endParaRPr>
            </a:p>
          </p:txBody>
        </p:sp>
        <p:sp>
          <p:nvSpPr>
            <p:cNvPr id="404" name="文本框 139"/>
            <p:cNvSpPr/>
            <p:nvPr/>
          </p:nvSpPr>
          <p:spPr>
            <a:xfrm>
              <a:off x="2035080" y="1577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步骤四 </a:t>
              </a:r>
              <a:endParaRPr lang="en-US" sz="1800" b="0" strike="noStrike" spc="-1">
                <a:solidFill>
                  <a:srgbClr val="000000"/>
                </a:solidFill>
                <a:latin typeface="Arial" panose="020B0604020202020204"/>
              </a:endParaRPr>
            </a:p>
          </p:txBody>
        </p:sp>
        <p:sp>
          <p:nvSpPr>
            <p:cNvPr id="405" name="文本框 140"/>
            <p:cNvSpPr/>
            <p:nvPr/>
          </p:nvSpPr>
          <p:spPr>
            <a:xfrm>
              <a:off x="744480" y="1737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04</a:t>
              </a:r>
              <a:endParaRPr lang="en-US" sz="1800" b="0" strike="noStrike" spc="-1">
                <a:solidFill>
                  <a:srgbClr val="000000"/>
                </a:solidFill>
                <a:latin typeface="Arial" panose="020B0604020202020204"/>
              </a:endParaRPr>
            </a:p>
          </p:txBody>
        </p:sp>
      </p:grpSp>
      <p:sp>
        <p:nvSpPr>
          <p:cNvPr id="406" name="文本占位符 8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40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【项目实施】创建与修改列表</a:t>
            </a:r>
            <a:endParaRPr lang="en-US" sz="4400" b="0" strike="noStrike" spc="-1">
              <a:solidFill>
                <a:srgbClr val="000000"/>
              </a:solidFill>
              <a:latin typeface="Arial" panose="020B0604020202020204"/>
            </a:endParaRPr>
          </a:p>
        </p:txBody>
      </p:sp>
      <p:pic>
        <p:nvPicPr>
          <p:cNvPr id="408" name="图片 407"/>
          <p:cNvPicPr/>
          <p:nvPr/>
        </p:nvPicPr>
        <p:blipFill>
          <a:blip r:embed="rId1"/>
          <a:srcRect l="4640" t="7729" r="15892" b="14977"/>
          <a:stretch>
            <a:fillRect/>
          </a:stretch>
        </p:blipFill>
        <p:spPr>
          <a:xfrm>
            <a:off x="1143000" y="2286000"/>
            <a:ext cx="5485680" cy="43884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1"/>
                                        </p:tgtEl>
                                        <p:attrNameLst>
                                          <p:attrName>style.visibility</p:attrName>
                                        </p:attrNameLst>
                                      </p:cBhvr>
                                      <p:to>
                                        <p:strVal val="visible"/>
                                      </p:to>
                                    </p:set>
                                    <p:anim calcmode="lin" valueType="num">
                                      <p:cBhvr additive="repl">
                                        <p:cTn id="7" dur="500" fill="hold"/>
                                        <p:tgtEl>
                                          <p:spTgt spid="401"/>
                                        </p:tgtEl>
                                        <p:attrNameLst>
                                          <p:attrName>ppt_x</p:attrName>
                                        </p:attrNameLst>
                                      </p:cBhvr>
                                      <p:tavLst>
                                        <p:tav tm="0">
                                          <p:val>
                                            <p:strVal val="1+#ppt_w/2"/>
                                          </p:val>
                                        </p:tav>
                                        <p:tav tm="100000">
                                          <p:val>
                                            <p:strVal val="#ppt_x"/>
                                          </p:val>
                                        </p:tav>
                                      </p:tavLst>
                                    </p:anim>
                                    <p:anim calcmode="lin" valueType="num">
                                      <p:cBhvr additive="repl">
                                        <p:cTn id="8" dur="500" fill="hold"/>
                                        <p:tgtEl>
                                          <p:spTgt spid="4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矩形 26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10" name="矩形 26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11" name="组合 80"/>
          <p:cNvGrpSpPr/>
          <p:nvPr/>
        </p:nvGrpSpPr>
        <p:grpSpPr>
          <a:xfrm>
            <a:off x="533880" y="1946160"/>
            <a:ext cx="7466760" cy="635040"/>
            <a:chOff x="533880" y="1946160"/>
            <a:chExt cx="7466760" cy="635040"/>
          </a:xfrm>
        </p:grpSpPr>
        <p:sp>
          <p:nvSpPr>
            <p:cNvPr id="412" name="矩形: 圆角 67"/>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13" name="矩形 26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创建一个包含三个键值的字典，其中一个值为空</a:t>
              </a:r>
              <a:endParaRPr lang="en-US" sz="1400" b="0" strike="noStrike" spc="-1">
                <a:solidFill>
                  <a:srgbClr val="000000"/>
                </a:solidFill>
                <a:latin typeface="Arial" panose="020B0604020202020204"/>
              </a:endParaRPr>
            </a:p>
          </p:txBody>
        </p:sp>
        <p:sp>
          <p:nvSpPr>
            <p:cNvPr id="414" name="文本框 141"/>
            <p:cNvSpPr/>
            <p:nvPr/>
          </p:nvSpPr>
          <p:spPr>
            <a:xfrm>
              <a:off x="203472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415" name="文本框 14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416" name="文本占位符 8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41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【项目实施】创建与修改字典</a:t>
            </a:r>
            <a:endParaRPr lang="en-US" sz="4400" b="0" strike="noStrike" spc="-1">
              <a:solidFill>
                <a:srgbClr val="000000"/>
              </a:solidFill>
              <a:latin typeface="Arial" panose="020B0604020202020204"/>
            </a:endParaRPr>
          </a:p>
        </p:txBody>
      </p:sp>
      <p:pic>
        <p:nvPicPr>
          <p:cNvPr id="418" name="图片 417"/>
          <p:cNvPicPr/>
          <p:nvPr/>
        </p:nvPicPr>
        <p:blipFill>
          <a:blip r:embed="rId1"/>
          <a:srcRect l="7986" t="8219" r="13529" b="66012"/>
          <a:stretch>
            <a:fillRect/>
          </a:stretch>
        </p:blipFill>
        <p:spPr>
          <a:xfrm>
            <a:off x="554760" y="2972160"/>
            <a:ext cx="10189080" cy="27424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1"/>
                                        </p:tgtEl>
                                        <p:attrNameLst>
                                          <p:attrName>style.visibility</p:attrName>
                                        </p:attrNameLst>
                                      </p:cBhvr>
                                      <p:to>
                                        <p:strVal val="visible"/>
                                      </p:to>
                                    </p:set>
                                    <p:anim calcmode="lin" valueType="num">
                                      <p:cBhvr additive="repl">
                                        <p:cTn id="7" dur="500" fill="hold"/>
                                        <p:tgtEl>
                                          <p:spTgt spid="411"/>
                                        </p:tgtEl>
                                        <p:attrNameLst>
                                          <p:attrName>ppt_x</p:attrName>
                                        </p:attrNameLst>
                                      </p:cBhvr>
                                      <p:tavLst>
                                        <p:tav tm="0">
                                          <p:val>
                                            <p:strVal val="1+#ppt_w/2"/>
                                          </p:val>
                                        </p:tav>
                                        <p:tav tm="100000">
                                          <p:val>
                                            <p:strVal val="#ppt_x"/>
                                          </p:val>
                                        </p:tav>
                                      </p:tavLst>
                                    </p:anim>
                                    <p:anim calcmode="lin" valueType="num">
                                      <p:cBhvr additive="repl">
                                        <p:cTn id="8" dur="500" fill="hold"/>
                                        <p:tgtEl>
                                          <p:spTgt spid="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矩形 26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20" name="矩形 26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21" name="组合 81"/>
          <p:cNvGrpSpPr/>
          <p:nvPr/>
        </p:nvGrpSpPr>
        <p:grpSpPr>
          <a:xfrm>
            <a:off x="533880" y="1946160"/>
            <a:ext cx="7466760" cy="635040"/>
            <a:chOff x="533880" y="1946160"/>
            <a:chExt cx="7466760" cy="635040"/>
          </a:xfrm>
        </p:grpSpPr>
        <p:sp>
          <p:nvSpPr>
            <p:cNvPr id="422" name="矩形: 圆角 68"/>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23" name="矩形 26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修改第二个键值的值</a:t>
              </a:r>
              <a:endParaRPr lang="en-US" sz="1400" b="0" strike="noStrike" spc="-1">
                <a:solidFill>
                  <a:srgbClr val="000000"/>
                </a:solidFill>
                <a:latin typeface="Arial" panose="020B0604020202020204"/>
              </a:endParaRPr>
            </a:p>
          </p:txBody>
        </p:sp>
        <p:sp>
          <p:nvSpPr>
            <p:cNvPr id="424" name="文本框 143"/>
            <p:cNvSpPr/>
            <p:nvPr/>
          </p:nvSpPr>
          <p:spPr>
            <a:xfrm>
              <a:off x="203364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425" name="文本框 14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426" name="文本占位符 8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427" name="PlaceHolder 1"/>
          <p:cNvSpPr>
            <a:spLocks noGrp="1"/>
          </p:cNvSpPr>
          <p:nvPr>
            <p:ph type="title"/>
          </p:nvPr>
        </p:nvSpPr>
        <p:spPr>
          <a:xfrm>
            <a:off x="480240" y="713880"/>
            <a:ext cx="8434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【项目实施】创建与修改字典</a:t>
            </a:r>
            <a:endParaRPr lang="en-US" sz="4400" b="0" strike="noStrike" spc="-1">
              <a:solidFill>
                <a:srgbClr val="000000"/>
              </a:solidFill>
              <a:latin typeface="Arial" panose="020B0604020202020204"/>
            </a:endParaRPr>
          </a:p>
        </p:txBody>
      </p:sp>
      <p:pic>
        <p:nvPicPr>
          <p:cNvPr id="428" name="图片 427"/>
          <p:cNvPicPr/>
          <p:nvPr/>
        </p:nvPicPr>
        <p:blipFill>
          <a:blip r:embed="rId1"/>
          <a:srcRect l="10344" t="14385" r="17930" b="53229"/>
          <a:stretch>
            <a:fillRect/>
          </a:stretch>
        </p:blipFill>
        <p:spPr>
          <a:xfrm>
            <a:off x="608760" y="2743200"/>
            <a:ext cx="8534880" cy="3200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21"/>
                                        </p:tgtEl>
                                        <p:attrNameLst>
                                          <p:attrName>style.visibility</p:attrName>
                                        </p:attrNameLst>
                                      </p:cBhvr>
                                      <p:to>
                                        <p:strVal val="visible"/>
                                      </p:to>
                                    </p:set>
                                    <p:anim calcmode="lin" valueType="num">
                                      <p:cBhvr additive="repl">
                                        <p:cTn id="7" dur="500" fill="hold"/>
                                        <p:tgtEl>
                                          <p:spTgt spid="421"/>
                                        </p:tgtEl>
                                        <p:attrNameLst>
                                          <p:attrName>ppt_x</p:attrName>
                                        </p:attrNameLst>
                                      </p:cBhvr>
                                      <p:tavLst>
                                        <p:tav tm="0">
                                          <p:val>
                                            <p:strVal val="1+#ppt_w/2"/>
                                          </p:val>
                                        </p:tav>
                                        <p:tav tm="100000">
                                          <p:val>
                                            <p:strVal val="#ppt_x"/>
                                          </p:val>
                                        </p:tav>
                                      </p:tavLst>
                                    </p:anim>
                                    <p:anim calcmode="lin" valueType="num">
                                      <p:cBhvr additive="repl">
                                        <p:cTn id="8" dur="500" fill="hold"/>
                                        <p:tgtEl>
                                          <p:spTgt spid="4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ext Placeholder 4"/>
          <p:cNvSpPr/>
          <p:nvPr/>
        </p:nvSpPr>
        <p:spPr>
          <a:xfrm>
            <a:off x="1072080" y="2766600"/>
            <a:ext cx="3007080" cy="6609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spcBef>
                <a:spcPts val="855"/>
              </a:spcBef>
              <a:tabLst>
                <a:tab pos="0" algn="l"/>
              </a:tabLst>
            </a:pPr>
            <a:r>
              <a:rPr lang="zh-CN" sz="4270" b="1" strike="noStrike" spc="-1">
                <a:solidFill>
                  <a:srgbClr val="0070C0"/>
                </a:solidFill>
                <a:latin typeface="微软雅黑" panose="020B0503020204020204" charset="-122"/>
                <a:ea typeface="微软雅黑" panose="020B0503020204020204" charset="-122"/>
              </a:rPr>
              <a:t>本章内容</a:t>
            </a:r>
            <a:endParaRPr lang="en-US" sz="4270" b="0" strike="noStrike" spc="-1">
              <a:solidFill>
                <a:srgbClr val="000000"/>
              </a:solidFill>
              <a:latin typeface="Arial" panose="020B0604020202020204"/>
            </a:endParaRPr>
          </a:p>
          <a:p>
            <a:pPr algn="ctr" defTabSz="914400">
              <a:lnSpc>
                <a:spcPct val="100000"/>
              </a:lnSpc>
              <a:spcBef>
                <a:spcPts val="480"/>
              </a:spcBef>
              <a:tabLst>
                <a:tab pos="0" algn="l"/>
              </a:tabLst>
            </a:pPr>
            <a:endParaRPr lang="en-US" sz="2400" b="0" strike="noStrike" spc="-1">
              <a:solidFill>
                <a:srgbClr val="000000"/>
              </a:solidFill>
              <a:latin typeface="Arial" panose="020B0604020202020204"/>
            </a:endParaRPr>
          </a:p>
        </p:txBody>
      </p:sp>
      <p:grpSp>
        <p:nvGrpSpPr>
          <p:cNvPr id="93" name="组合 44"/>
          <p:cNvGrpSpPr/>
          <p:nvPr/>
        </p:nvGrpSpPr>
        <p:grpSpPr>
          <a:xfrm>
            <a:off x="4560480" y="1819800"/>
            <a:ext cx="1190880" cy="1229400"/>
            <a:chOff x="4560480" y="1819800"/>
            <a:chExt cx="1190880" cy="1229400"/>
          </a:xfrm>
        </p:grpSpPr>
        <p:sp>
          <p:nvSpPr>
            <p:cNvPr id="94" name="平行四边形 45"/>
            <p:cNvSpPr/>
            <p:nvPr/>
          </p:nvSpPr>
          <p:spPr>
            <a:xfrm>
              <a:off x="4560480" y="1859760"/>
              <a:ext cx="1072440" cy="61164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70" b="0" strike="noStrike" spc="-1">
                <a:solidFill>
                  <a:schemeClr val="lt1"/>
                </a:solidFill>
                <a:latin typeface="Impact" panose="020B0806030902050204"/>
              </a:endParaRPr>
            </a:p>
          </p:txBody>
        </p:sp>
        <p:sp>
          <p:nvSpPr>
            <p:cNvPr id="95" name="文本框 9"/>
            <p:cNvSpPr/>
            <p:nvPr/>
          </p:nvSpPr>
          <p:spPr>
            <a:xfrm>
              <a:off x="4730760" y="1819800"/>
              <a:ext cx="1020600" cy="1229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740" b="0" strike="noStrike" spc="-1">
                  <a:solidFill>
                    <a:schemeClr val="lt1"/>
                  </a:solidFill>
                  <a:latin typeface="Impact" panose="020B0806030902050204"/>
                </a:rPr>
                <a:t>01</a:t>
              </a:r>
              <a:endParaRPr lang="en-US" sz="3740" b="0" strike="noStrike" spc="-1">
                <a:solidFill>
                  <a:srgbClr val="000000"/>
                </a:solidFill>
                <a:latin typeface="Arial" panose="020B0604020202020204"/>
              </a:endParaRPr>
            </a:p>
          </p:txBody>
        </p:sp>
      </p:grpSp>
      <p:grpSp>
        <p:nvGrpSpPr>
          <p:cNvPr id="96" name="组合 47"/>
          <p:cNvGrpSpPr/>
          <p:nvPr/>
        </p:nvGrpSpPr>
        <p:grpSpPr>
          <a:xfrm>
            <a:off x="4560480" y="2725920"/>
            <a:ext cx="1190880" cy="1229400"/>
            <a:chOff x="4560480" y="2725920"/>
            <a:chExt cx="1190880" cy="1229400"/>
          </a:xfrm>
        </p:grpSpPr>
        <p:sp>
          <p:nvSpPr>
            <p:cNvPr id="97" name="平行四边形 48"/>
            <p:cNvSpPr/>
            <p:nvPr/>
          </p:nvSpPr>
          <p:spPr>
            <a:xfrm>
              <a:off x="4560480" y="2784960"/>
              <a:ext cx="1072440" cy="611640"/>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70" b="0" strike="noStrike" spc="-1">
                <a:solidFill>
                  <a:schemeClr val="lt1"/>
                </a:solidFill>
                <a:latin typeface="Impact" panose="020B0806030902050204"/>
              </a:endParaRPr>
            </a:p>
          </p:txBody>
        </p:sp>
        <p:sp>
          <p:nvSpPr>
            <p:cNvPr id="98" name="文本框 10"/>
            <p:cNvSpPr/>
            <p:nvPr/>
          </p:nvSpPr>
          <p:spPr>
            <a:xfrm>
              <a:off x="4730760" y="2725920"/>
              <a:ext cx="1020600" cy="1229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740" b="0" strike="noStrike" spc="-1">
                  <a:solidFill>
                    <a:schemeClr val="lt1"/>
                  </a:solidFill>
                  <a:latin typeface="Impact" panose="020B0806030902050204"/>
                </a:rPr>
                <a:t>02</a:t>
              </a:r>
              <a:endParaRPr lang="en-US" sz="3740" b="0" strike="noStrike" spc="-1">
                <a:solidFill>
                  <a:srgbClr val="000000"/>
                </a:solidFill>
                <a:latin typeface="Arial" panose="020B0604020202020204"/>
              </a:endParaRPr>
            </a:p>
          </p:txBody>
        </p:sp>
      </p:grpSp>
      <p:grpSp>
        <p:nvGrpSpPr>
          <p:cNvPr id="99" name="组合 59"/>
          <p:cNvGrpSpPr/>
          <p:nvPr/>
        </p:nvGrpSpPr>
        <p:grpSpPr>
          <a:xfrm>
            <a:off x="5466240" y="1837440"/>
            <a:ext cx="6420240" cy="611640"/>
            <a:chOff x="5466240" y="1837440"/>
            <a:chExt cx="6420240" cy="611640"/>
          </a:xfrm>
        </p:grpSpPr>
        <p:sp>
          <p:nvSpPr>
            <p:cNvPr id="100" name="矩形 60"/>
            <p:cNvSpPr/>
            <p:nvPr/>
          </p:nvSpPr>
          <p:spPr>
            <a:xfrm>
              <a:off x="5823360" y="1896480"/>
              <a:ext cx="5374440" cy="45540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2400" b="1" strike="noStrike" spc="-1">
                  <a:solidFill>
                    <a:schemeClr val="dk1">
                      <a:lumMod val="75000"/>
                      <a:lumOff val="25000"/>
                    </a:schemeClr>
                  </a:solidFill>
                  <a:latin typeface="微软雅黑" panose="020B0503020204020204" charset="-122"/>
                  <a:ea typeface="微软雅黑" panose="020B0503020204020204" charset="-122"/>
                </a:rPr>
                <a:t>  </a:t>
              </a:r>
              <a:r>
                <a:rPr lang="en-US" sz="2400" b="1" strike="noStrike" spc="-1">
                  <a:solidFill>
                    <a:schemeClr val="dk1">
                      <a:lumMod val="75000"/>
                      <a:lumOff val="25000"/>
                    </a:schemeClr>
                  </a:solidFill>
                  <a:latin typeface="微软雅黑" panose="020B0503020204020204" charset="-122"/>
                  <a:ea typeface="微软雅黑" panose="020B0503020204020204" charset="-122"/>
                </a:rPr>
                <a:t>7.1 Python</a:t>
              </a:r>
              <a:r>
                <a:rPr lang="zh-CN" sz="2400" b="1" strike="noStrike" spc="-1">
                  <a:solidFill>
                    <a:schemeClr val="dk1">
                      <a:lumMod val="75000"/>
                      <a:lumOff val="25000"/>
                    </a:schemeClr>
                  </a:solidFill>
                  <a:latin typeface="微软雅黑" panose="020B0503020204020204" charset="-122"/>
                  <a:ea typeface="微软雅黑" panose="020B0503020204020204" charset="-122"/>
                </a:rPr>
                <a:t>编程基础</a:t>
              </a:r>
              <a:endParaRPr lang="en-US" sz="2400" b="0" strike="noStrike" spc="-1">
                <a:solidFill>
                  <a:srgbClr val="000000"/>
                </a:solidFill>
                <a:latin typeface="Arial" panose="020B0604020202020204"/>
              </a:endParaRPr>
            </a:p>
          </p:txBody>
        </p:sp>
        <p:sp>
          <p:nvSpPr>
            <p:cNvPr id="101" name="平行四边形 61"/>
            <p:cNvSpPr/>
            <p:nvPr/>
          </p:nvSpPr>
          <p:spPr>
            <a:xfrm>
              <a:off x="5466240" y="1837440"/>
              <a:ext cx="6420240" cy="61164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defTabSz="914400">
                <a:lnSpc>
                  <a:spcPct val="100000"/>
                </a:lnSpc>
              </a:pPr>
              <a:endParaRPr lang="en-US" sz="2130" b="1" strike="noStrike" spc="-1">
                <a:solidFill>
                  <a:schemeClr val="dk1">
                    <a:lumMod val="75000"/>
                    <a:lumOff val="25000"/>
                  </a:schemeClr>
                </a:solidFill>
                <a:latin typeface="Calibri" panose="020F0502020204030204"/>
              </a:endParaRPr>
            </a:p>
          </p:txBody>
        </p:sp>
      </p:grpSp>
      <p:grpSp>
        <p:nvGrpSpPr>
          <p:cNvPr id="102" name="组合 62"/>
          <p:cNvGrpSpPr/>
          <p:nvPr/>
        </p:nvGrpSpPr>
        <p:grpSpPr>
          <a:xfrm>
            <a:off x="5466240" y="2763000"/>
            <a:ext cx="5963040" cy="611640"/>
            <a:chOff x="5466240" y="2763000"/>
            <a:chExt cx="5963040" cy="611640"/>
          </a:xfrm>
        </p:grpSpPr>
        <p:sp>
          <p:nvSpPr>
            <p:cNvPr id="103" name="矩形 63"/>
            <p:cNvSpPr/>
            <p:nvPr/>
          </p:nvSpPr>
          <p:spPr>
            <a:xfrm>
              <a:off x="5976000" y="2839680"/>
              <a:ext cx="4876920" cy="45540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2200" b="1" strike="noStrike" spc="-1">
                  <a:solidFill>
                    <a:schemeClr val="dk1">
                      <a:lumMod val="75000"/>
                      <a:lumOff val="25000"/>
                    </a:schemeClr>
                  </a:solidFill>
                  <a:latin typeface="微软雅黑" panose="020B0503020204020204" charset="-122"/>
                  <a:ea typeface="微软雅黑" panose="020B0503020204020204" charset="-122"/>
                </a:rPr>
                <a:t>7.2</a:t>
              </a:r>
              <a:r>
                <a:rPr lang="en-US" sz="2400" b="1" strike="noStrike" spc="-1">
                  <a:solidFill>
                    <a:schemeClr val="dk1">
                      <a:lumMod val="75000"/>
                      <a:lumOff val="25000"/>
                    </a:schemeClr>
                  </a:solidFill>
                  <a:latin typeface="微软雅黑" panose="020B0503020204020204" charset="-122"/>
                  <a:ea typeface="微软雅黑" panose="020B0503020204020204" charset="-122"/>
                </a:rPr>
                <a:t> </a:t>
              </a:r>
              <a:r>
                <a:rPr lang="zh-CN" sz="1800" b="1" strike="noStrike" spc="-1">
                  <a:solidFill>
                    <a:schemeClr val="dk1">
                      <a:lumMod val="75000"/>
                      <a:lumOff val="25000"/>
                    </a:schemeClr>
                  </a:solidFill>
                  <a:latin typeface="微软雅黑" panose="020B0503020204020204" charset="-122"/>
                  <a:ea typeface="微软雅黑" panose="020B0503020204020204" charset="-122"/>
                </a:rPr>
                <a:t>用</a:t>
              </a:r>
              <a:r>
                <a:rPr lang="en-US" sz="1800" b="1" strike="noStrike" spc="-1">
                  <a:solidFill>
                    <a:schemeClr val="dk1">
                      <a:lumMod val="75000"/>
                      <a:lumOff val="25000"/>
                    </a:schemeClr>
                  </a:solidFill>
                  <a:latin typeface="微软雅黑" panose="020B0503020204020204" charset="-122"/>
                  <a:ea typeface="微软雅黑" panose="020B0503020204020204" charset="-122"/>
                </a:rPr>
                <a:t>python</a:t>
              </a:r>
              <a:r>
                <a:rPr lang="zh-CN" sz="1800" b="1" strike="noStrike" spc="-1">
                  <a:solidFill>
                    <a:schemeClr val="dk1">
                      <a:lumMod val="75000"/>
                      <a:lumOff val="25000"/>
                    </a:schemeClr>
                  </a:solidFill>
                  <a:latin typeface="微软雅黑" panose="020B0503020204020204" charset="-122"/>
                  <a:ea typeface="微软雅黑" panose="020B0503020204020204" charset="-122"/>
                </a:rPr>
                <a:t>调用</a:t>
              </a:r>
              <a:r>
                <a:rPr lang="en-US" sz="1800" b="1" strike="noStrike" spc="-1">
                  <a:solidFill>
                    <a:schemeClr val="dk1">
                      <a:lumMod val="75000"/>
                      <a:lumOff val="25000"/>
                    </a:schemeClr>
                  </a:solidFill>
                  <a:latin typeface="微软雅黑" panose="020B0503020204020204" charset="-122"/>
                  <a:ea typeface="微软雅黑" panose="020B0503020204020204" charset="-122"/>
                </a:rPr>
                <a:t>Metasploit(ms17-010)</a:t>
              </a:r>
              <a:endParaRPr lang="en-US" sz="1800" b="0" strike="noStrike" spc="-1">
                <a:solidFill>
                  <a:srgbClr val="000000"/>
                </a:solidFill>
                <a:latin typeface="Arial" panose="020B0604020202020204"/>
              </a:endParaRPr>
            </a:p>
          </p:txBody>
        </p:sp>
        <p:sp>
          <p:nvSpPr>
            <p:cNvPr id="104" name="平行四边形 64"/>
            <p:cNvSpPr/>
            <p:nvPr/>
          </p:nvSpPr>
          <p:spPr>
            <a:xfrm>
              <a:off x="5466240" y="2763000"/>
              <a:ext cx="5963040" cy="611640"/>
            </a:xfrm>
            <a:prstGeom prst="parallelogram">
              <a:avLst>
                <a:gd name="adj" fmla="val 48207"/>
              </a:avLst>
            </a:prstGeom>
            <a:noFill/>
            <a:ln w="15875">
              <a:solidFill>
                <a:srgbClr val="E40059"/>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defTabSz="914400">
                <a:lnSpc>
                  <a:spcPct val="100000"/>
                </a:lnSpc>
              </a:pPr>
              <a:endParaRPr lang="en-US" sz="2130" b="1" strike="noStrike" spc="-1">
                <a:solidFill>
                  <a:schemeClr val="dk1">
                    <a:lumMod val="75000"/>
                    <a:lumOff val="25000"/>
                  </a:schemeClr>
                </a:solidFill>
                <a:latin typeface="Calibri" panose="020F0502020204030204"/>
              </a:endParaRPr>
            </a:p>
          </p:txBody>
        </p:sp>
      </p:grpSp>
      <p:sp>
        <p:nvSpPr>
          <p:cNvPr id="105" name="等腰三角形 80"/>
          <p:cNvSpPr/>
          <p:nvPr/>
        </p:nvSpPr>
        <p:spPr>
          <a:xfrm>
            <a:off x="-126000" y="4437360"/>
            <a:ext cx="3457080" cy="258264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106" name="等腰三角形 81"/>
          <p:cNvSpPr/>
          <p:nvPr/>
        </p:nvSpPr>
        <p:spPr>
          <a:xfrm>
            <a:off x="1348920" y="5033160"/>
            <a:ext cx="2605680" cy="1946520"/>
          </a:xfrm>
          <a:prstGeom prst="triangle">
            <a:avLst>
              <a:gd name="adj" fmla="val 50000"/>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grpSp>
        <p:nvGrpSpPr>
          <p:cNvPr id="107" name="组合 67"/>
          <p:cNvGrpSpPr/>
          <p:nvPr/>
        </p:nvGrpSpPr>
        <p:grpSpPr>
          <a:xfrm>
            <a:off x="4467240" y="3679920"/>
            <a:ext cx="1191240" cy="659520"/>
            <a:chOff x="4467240" y="3679920"/>
            <a:chExt cx="1191240" cy="659520"/>
          </a:xfrm>
        </p:grpSpPr>
        <p:sp>
          <p:nvSpPr>
            <p:cNvPr id="108" name="平行四边形 7"/>
            <p:cNvSpPr/>
            <p:nvPr/>
          </p:nvSpPr>
          <p:spPr>
            <a:xfrm>
              <a:off x="4467240" y="3719880"/>
              <a:ext cx="1072800" cy="61200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70" b="0" strike="noStrike" spc="-1">
                <a:solidFill>
                  <a:schemeClr val="lt1"/>
                </a:solidFill>
                <a:latin typeface="Impact" panose="020B0806030902050204"/>
              </a:endParaRPr>
            </a:p>
          </p:txBody>
        </p:sp>
        <p:sp>
          <p:nvSpPr>
            <p:cNvPr id="109" name="文本框 121"/>
            <p:cNvSpPr/>
            <p:nvPr/>
          </p:nvSpPr>
          <p:spPr>
            <a:xfrm>
              <a:off x="4637520" y="3679920"/>
              <a:ext cx="1020960" cy="6595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740" b="0" strike="noStrike" spc="-1">
                  <a:solidFill>
                    <a:schemeClr val="lt1"/>
                  </a:solidFill>
                  <a:latin typeface="Impact" panose="020B0806030902050204"/>
                </a:rPr>
                <a:t>0</a:t>
              </a:r>
              <a:endParaRPr lang="en-US" sz="3740" b="0" strike="noStrike" spc="-1">
                <a:solidFill>
                  <a:srgbClr val="000000"/>
                </a:solidFill>
                <a:latin typeface="Arial" panose="020B0604020202020204"/>
              </a:endParaRPr>
            </a:p>
          </p:txBody>
        </p:sp>
      </p:grpSp>
      <p:grpSp>
        <p:nvGrpSpPr>
          <p:cNvPr id="110" name="组合 68"/>
          <p:cNvGrpSpPr/>
          <p:nvPr/>
        </p:nvGrpSpPr>
        <p:grpSpPr>
          <a:xfrm>
            <a:off x="4467240" y="4586040"/>
            <a:ext cx="1191240" cy="671040"/>
            <a:chOff x="4467240" y="4586040"/>
            <a:chExt cx="1191240" cy="671040"/>
          </a:xfrm>
        </p:grpSpPr>
        <p:sp>
          <p:nvSpPr>
            <p:cNvPr id="111" name="平行四边形 8"/>
            <p:cNvSpPr/>
            <p:nvPr/>
          </p:nvSpPr>
          <p:spPr>
            <a:xfrm>
              <a:off x="4467240" y="4645080"/>
              <a:ext cx="1072800" cy="612000"/>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70" b="0" strike="noStrike" spc="-1">
                <a:solidFill>
                  <a:schemeClr val="lt1"/>
                </a:solidFill>
                <a:latin typeface="Impact" panose="020B0806030902050204"/>
              </a:endParaRPr>
            </a:p>
          </p:txBody>
        </p:sp>
        <p:sp>
          <p:nvSpPr>
            <p:cNvPr id="112" name="文本框 122"/>
            <p:cNvSpPr/>
            <p:nvPr/>
          </p:nvSpPr>
          <p:spPr>
            <a:xfrm>
              <a:off x="4637520" y="4586040"/>
              <a:ext cx="1020960" cy="6595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740" b="0" strike="noStrike" spc="-1">
                  <a:solidFill>
                    <a:schemeClr val="lt1"/>
                  </a:solidFill>
                  <a:latin typeface="Impact" panose="020B0806030902050204"/>
                </a:rPr>
                <a:t>0</a:t>
              </a:r>
              <a:endParaRPr lang="en-US" sz="3740" b="0" strike="noStrike" spc="-1">
                <a:solidFill>
                  <a:srgbClr val="000000"/>
                </a:solidFill>
                <a:latin typeface="Arial" panose="020B0604020202020204"/>
              </a:endParaRPr>
            </a:p>
          </p:txBody>
        </p:sp>
      </p:grpSp>
      <p:grpSp>
        <p:nvGrpSpPr>
          <p:cNvPr id="113" name="组合 69"/>
          <p:cNvGrpSpPr/>
          <p:nvPr/>
        </p:nvGrpSpPr>
        <p:grpSpPr>
          <a:xfrm>
            <a:off x="5373000" y="3697560"/>
            <a:ext cx="5599080" cy="612000"/>
            <a:chOff x="5373000" y="3697560"/>
            <a:chExt cx="5599080" cy="612000"/>
          </a:xfrm>
        </p:grpSpPr>
        <p:sp>
          <p:nvSpPr>
            <p:cNvPr id="114" name="矩形 228"/>
            <p:cNvSpPr/>
            <p:nvPr/>
          </p:nvSpPr>
          <p:spPr>
            <a:xfrm>
              <a:off x="5684760" y="3756600"/>
              <a:ext cx="4686840" cy="45540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2400" b="1" strike="noStrike" spc="-1">
                  <a:solidFill>
                    <a:schemeClr val="dk1">
                      <a:lumMod val="75000"/>
                      <a:lumOff val="25000"/>
                    </a:schemeClr>
                  </a:solidFill>
                  <a:latin typeface="微软雅黑" panose="020B0503020204020204" charset="-122"/>
                  <a:ea typeface="微软雅黑" panose="020B0503020204020204" charset="-122"/>
                </a:rPr>
                <a:t>  </a:t>
              </a:r>
              <a:r>
                <a:rPr lang="en-US" sz="1800" b="1" strike="noStrike" spc="-1">
                  <a:solidFill>
                    <a:schemeClr val="dk1">
                      <a:lumMod val="75000"/>
                      <a:lumOff val="25000"/>
                    </a:schemeClr>
                  </a:solidFill>
                  <a:latin typeface="微软雅黑" panose="020B0503020204020204" charset="-122"/>
                  <a:ea typeface="微软雅黑" panose="020B0503020204020204" charset="-122"/>
                </a:rPr>
                <a:t>7.3 </a:t>
              </a:r>
              <a:r>
                <a:rPr lang="zh-CN" sz="1800" b="1" strike="noStrike" spc="-1">
                  <a:solidFill>
                    <a:schemeClr val="dk1">
                      <a:lumMod val="75000"/>
                      <a:lumOff val="25000"/>
                    </a:schemeClr>
                  </a:solidFill>
                  <a:latin typeface="微软雅黑" panose="020B0503020204020204" charset="-122"/>
                  <a:ea typeface="微软雅黑" panose="020B0503020204020204" charset="-122"/>
                </a:rPr>
                <a:t>编码</a:t>
              </a:r>
              <a:endParaRPr lang="en-US" sz="1800" b="0" strike="noStrike" spc="-1">
                <a:solidFill>
                  <a:srgbClr val="000000"/>
                </a:solidFill>
                <a:latin typeface="Arial" panose="020B0604020202020204"/>
              </a:endParaRPr>
            </a:p>
          </p:txBody>
        </p:sp>
        <p:sp>
          <p:nvSpPr>
            <p:cNvPr id="115" name="平行四边形 9"/>
            <p:cNvSpPr/>
            <p:nvPr/>
          </p:nvSpPr>
          <p:spPr>
            <a:xfrm>
              <a:off x="5373000" y="3697560"/>
              <a:ext cx="5599080" cy="61200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130" b="1" strike="noStrike" spc="-1">
                <a:solidFill>
                  <a:schemeClr val="dk1">
                    <a:lumMod val="75000"/>
                    <a:lumOff val="25000"/>
                  </a:schemeClr>
                </a:solidFill>
                <a:latin typeface="Calibri" panose="020F0502020204030204"/>
              </a:endParaRPr>
            </a:p>
          </p:txBody>
        </p:sp>
      </p:grpSp>
      <p:grpSp>
        <p:nvGrpSpPr>
          <p:cNvPr id="116" name="组合 70"/>
          <p:cNvGrpSpPr/>
          <p:nvPr/>
        </p:nvGrpSpPr>
        <p:grpSpPr>
          <a:xfrm>
            <a:off x="5373000" y="4623120"/>
            <a:ext cx="5141880" cy="612000"/>
            <a:chOff x="5373000" y="4623120"/>
            <a:chExt cx="5141880" cy="612000"/>
          </a:xfrm>
        </p:grpSpPr>
        <p:sp>
          <p:nvSpPr>
            <p:cNvPr id="117" name="矩形 229"/>
            <p:cNvSpPr/>
            <p:nvPr/>
          </p:nvSpPr>
          <p:spPr>
            <a:xfrm>
              <a:off x="5812200" y="4699800"/>
              <a:ext cx="4205880" cy="36396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1800" b="1" strike="noStrike" spc="-1">
                  <a:solidFill>
                    <a:schemeClr val="dk1">
                      <a:lumMod val="75000"/>
                      <a:lumOff val="25000"/>
                    </a:schemeClr>
                  </a:solidFill>
                  <a:latin typeface="微软雅黑" panose="020B0503020204020204" charset="-122"/>
                  <a:ea typeface="微软雅黑" panose="020B0503020204020204" charset="-122"/>
                </a:rPr>
                <a:t>7.4 </a:t>
              </a:r>
              <a:r>
                <a:rPr lang="zh-CN" sz="1800" b="1" strike="noStrike" spc="-1">
                  <a:solidFill>
                    <a:schemeClr val="dk1">
                      <a:lumMod val="75000"/>
                      <a:lumOff val="25000"/>
                    </a:schemeClr>
                  </a:solidFill>
                  <a:latin typeface="微软雅黑" panose="020B0503020204020204" charset="-122"/>
                  <a:ea typeface="微软雅黑" panose="020B0503020204020204" charset="-122"/>
                </a:rPr>
                <a:t>用</a:t>
              </a:r>
              <a:r>
                <a:rPr lang="en-US" sz="1800" b="1" strike="noStrike" spc="-1">
                  <a:solidFill>
                    <a:schemeClr val="dk1">
                      <a:lumMod val="75000"/>
                      <a:lumOff val="25000"/>
                    </a:schemeClr>
                  </a:solidFill>
                  <a:latin typeface="微软雅黑" panose="020B0503020204020204" charset="-122"/>
                  <a:ea typeface="微软雅黑" panose="020B0503020204020204" charset="-122"/>
                </a:rPr>
                <a:t>scapy</a:t>
              </a:r>
              <a:r>
                <a:rPr lang="zh-CN" sz="1800" b="1" strike="noStrike" spc="-1">
                  <a:solidFill>
                    <a:schemeClr val="dk1">
                      <a:lumMod val="75000"/>
                      <a:lumOff val="25000"/>
                    </a:schemeClr>
                  </a:solidFill>
                  <a:latin typeface="微软雅黑" panose="020B0503020204020204" charset="-122"/>
                  <a:ea typeface="微软雅黑" panose="020B0503020204020204" charset="-122"/>
                </a:rPr>
                <a:t>模块实现网络攻击与防范</a:t>
              </a:r>
              <a:endParaRPr lang="en-US" sz="1800" b="0" strike="noStrike" spc="-1">
                <a:solidFill>
                  <a:srgbClr val="000000"/>
                </a:solidFill>
                <a:latin typeface="Arial" panose="020B0604020202020204"/>
              </a:endParaRPr>
            </a:p>
          </p:txBody>
        </p:sp>
        <p:sp>
          <p:nvSpPr>
            <p:cNvPr id="118" name="平行四边形 10"/>
            <p:cNvSpPr/>
            <p:nvPr/>
          </p:nvSpPr>
          <p:spPr>
            <a:xfrm>
              <a:off x="5373000" y="4623120"/>
              <a:ext cx="5141880" cy="612000"/>
            </a:xfrm>
            <a:prstGeom prst="parallelogram">
              <a:avLst>
                <a:gd name="adj" fmla="val 48207"/>
              </a:avLst>
            </a:prstGeom>
            <a:noFill/>
            <a:ln w="15875">
              <a:solidFill>
                <a:srgbClr val="E40059"/>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130" b="1" strike="noStrike" spc="-1">
                <a:solidFill>
                  <a:schemeClr val="dk1">
                    <a:lumMod val="75000"/>
                    <a:lumOff val="25000"/>
                  </a:schemeClr>
                </a:solidFill>
                <a:latin typeface="Calibri" panose="020F0502020204030204"/>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additive="repl">
                                        <p:cTn id="7" dur="1000"/>
                                        <p:tgtEl>
                                          <p:spTgt spid="105"/>
                                        </p:tgtEl>
                                      </p:cBhvr>
                                    </p:animEffect>
                                    <p:anim calcmode="lin" valueType="num">
                                      <p:cBhvr additive="repl">
                                        <p:cTn id="8" dur="1000" fill="hold"/>
                                        <p:tgtEl>
                                          <p:spTgt spid="105"/>
                                        </p:tgtEl>
                                        <p:attrNameLst>
                                          <p:attrName>ppt_x</p:attrName>
                                        </p:attrNameLst>
                                      </p:cBhvr>
                                      <p:tavLst>
                                        <p:tav tm="0">
                                          <p:val>
                                            <p:strVal val="#ppt_x"/>
                                          </p:val>
                                        </p:tav>
                                        <p:tav tm="100000">
                                          <p:val>
                                            <p:strVal val="#ppt_x"/>
                                          </p:val>
                                        </p:tav>
                                      </p:tavLst>
                                    </p:anim>
                                    <p:anim calcmode="lin" valueType="num">
                                      <p:cBhvr additive="repl">
                                        <p:cTn id="9" dur="1000" fill="hold"/>
                                        <p:tgtEl>
                                          <p:spTgt spid="10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additive="repl">
                                        <p:cTn id="12" dur="1000"/>
                                        <p:tgtEl>
                                          <p:spTgt spid="106"/>
                                        </p:tgtEl>
                                      </p:cBhvr>
                                    </p:animEffect>
                                    <p:anim calcmode="lin" valueType="num">
                                      <p:cBhvr additive="repl">
                                        <p:cTn id="13" dur="1000" fill="hold"/>
                                        <p:tgtEl>
                                          <p:spTgt spid="106"/>
                                        </p:tgtEl>
                                        <p:attrNameLst>
                                          <p:attrName>ppt_x</p:attrName>
                                        </p:attrNameLst>
                                      </p:cBhvr>
                                      <p:tavLst>
                                        <p:tav tm="0">
                                          <p:val>
                                            <p:strVal val="#ppt_x"/>
                                          </p:val>
                                        </p:tav>
                                        <p:tav tm="100000">
                                          <p:val>
                                            <p:strVal val="#ppt_x"/>
                                          </p:val>
                                        </p:tav>
                                      </p:tavLst>
                                    </p:anim>
                                    <p:anim calcmode="lin" valueType="num">
                                      <p:cBhvr additive="repl">
                                        <p:cTn id="14" dur="1000" fill="hold"/>
                                        <p:tgtEl>
                                          <p:spTgt spid="10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fade">
                                      <p:cBhvr additive="repl">
                                        <p:cTn id="18" dur="1000"/>
                                        <p:tgtEl>
                                          <p:spTgt spid="92"/>
                                        </p:tgtEl>
                                      </p:cBhvr>
                                    </p:animEffect>
                                    <p:anim calcmode="lin" valueType="num">
                                      <p:cBhvr additive="repl">
                                        <p:cTn id="19" dur="1000" fill="hold"/>
                                        <p:tgtEl>
                                          <p:spTgt spid="92"/>
                                        </p:tgtEl>
                                        <p:attrNameLst>
                                          <p:attrName>ppt_x</p:attrName>
                                        </p:attrNameLst>
                                      </p:cBhvr>
                                      <p:tavLst>
                                        <p:tav tm="0">
                                          <p:val>
                                            <p:strVal val="#ppt_x"/>
                                          </p:val>
                                        </p:tav>
                                        <p:tav tm="100000">
                                          <p:val>
                                            <p:strVal val="#ppt_x"/>
                                          </p:val>
                                        </p:tav>
                                      </p:tavLst>
                                    </p:anim>
                                    <p:anim calcmode="lin" valueType="num">
                                      <p:cBhvr additive="repl">
                                        <p:cTn id="20" dur="1000" fill="hold"/>
                                        <p:tgtEl>
                                          <p:spTgt spid="9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 calcmode="lin" valueType="num">
                                      <p:cBhvr additive="repl">
                                        <p:cTn id="24" dur="500" fill="hold"/>
                                        <p:tgtEl>
                                          <p:spTgt spid="93"/>
                                        </p:tgtEl>
                                        <p:attrNameLst>
                                          <p:attrName>ppt_x</p:attrName>
                                        </p:attrNameLst>
                                      </p:cBhvr>
                                      <p:tavLst>
                                        <p:tav tm="0">
                                          <p:val>
                                            <p:strVal val="0-#ppt_w/2"/>
                                          </p:val>
                                        </p:tav>
                                        <p:tav tm="100000">
                                          <p:val>
                                            <p:strVal val="#ppt_x"/>
                                          </p:val>
                                        </p:tav>
                                      </p:tavLst>
                                    </p:anim>
                                    <p:anim calcmode="lin" valueType="num">
                                      <p:cBhvr additive="repl">
                                        <p:cTn id="25" dur="500" fill="hold"/>
                                        <p:tgtEl>
                                          <p:spTgt spid="9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additive="repl">
                                        <p:cTn id="28" dur="500" fill="hold"/>
                                        <p:tgtEl>
                                          <p:spTgt spid="99"/>
                                        </p:tgtEl>
                                        <p:attrNameLst>
                                          <p:attrName>ppt_x</p:attrName>
                                        </p:attrNameLst>
                                      </p:cBhvr>
                                      <p:tavLst>
                                        <p:tav tm="0">
                                          <p:val>
                                            <p:strVal val="0-#ppt_w/2"/>
                                          </p:val>
                                        </p:tav>
                                        <p:tav tm="100000">
                                          <p:val>
                                            <p:strVal val="#ppt_x"/>
                                          </p:val>
                                        </p:tav>
                                      </p:tavLst>
                                    </p:anim>
                                    <p:anim calcmode="lin" valueType="num">
                                      <p:cBhvr additive="repl">
                                        <p:cTn id="29" dur="500" fill="hold"/>
                                        <p:tgtEl>
                                          <p:spTgt spid="9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96"/>
                                        </p:tgtEl>
                                        <p:attrNameLst>
                                          <p:attrName>style.visibility</p:attrName>
                                        </p:attrNameLst>
                                      </p:cBhvr>
                                      <p:to>
                                        <p:strVal val="visible"/>
                                      </p:to>
                                    </p:set>
                                    <p:anim calcmode="lin" valueType="num">
                                      <p:cBhvr additive="repl">
                                        <p:cTn id="33" dur="500" fill="hold"/>
                                        <p:tgtEl>
                                          <p:spTgt spid="96"/>
                                        </p:tgtEl>
                                        <p:attrNameLst>
                                          <p:attrName>ppt_x</p:attrName>
                                        </p:attrNameLst>
                                      </p:cBhvr>
                                      <p:tavLst>
                                        <p:tav tm="0">
                                          <p:val>
                                            <p:strVal val="1+#ppt_w/2"/>
                                          </p:val>
                                        </p:tav>
                                        <p:tav tm="100000">
                                          <p:val>
                                            <p:strVal val="#ppt_x"/>
                                          </p:val>
                                        </p:tav>
                                      </p:tavLst>
                                    </p:anim>
                                    <p:anim calcmode="lin" valueType="num">
                                      <p:cBhvr additive="repl">
                                        <p:cTn id="34" dur="500" fill="hold"/>
                                        <p:tgtEl>
                                          <p:spTgt spid="9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repl">
                                        <p:cTn id="37" dur="500" fill="hold"/>
                                        <p:tgtEl>
                                          <p:spTgt spid="102"/>
                                        </p:tgtEl>
                                        <p:attrNameLst>
                                          <p:attrName>ppt_x</p:attrName>
                                        </p:attrNameLst>
                                      </p:cBhvr>
                                      <p:tavLst>
                                        <p:tav tm="0">
                                          <p:val>
                                            <p:strVal val="1+#ppt_w/2"/>
                                          </p:val>
                                        </p:tav>
                                        <p:tav tm="100000">
                                          <p:val>
                                            <p:strVal val="#ppt_x"/>
                                          </p:val>
                                        </p:tav>
                                      </p:tavLst>
                                    </p:anim>
                                    <p:anim calcmode="lin" valueType="num">
                                      <p:cBhvr additive="repl">
                                        <p:cTn id="38" dur="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矩形 2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30" name="矩形 2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31" name="矩形 29"/>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根据项目实施的两个步骤，学习使用列表与字典</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432" name="文本占位符 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433"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434" name="表格 3"/>
          <p:cNvGraphicFramePr/>
          <p:nvPr/>
        </p:nvGraphicFramePr>
        <p:xfrm>
          <a:off x="743760" y="2408760"/>
          <a:ext cx="10675080" cy="3104280"/>
        </p:xfrm>
        <a:graphic>
          <a:graphicData uri="http://schemas.openxmlformats.org/drawingml/2006/table">
            <a:tbl>
              <a:tblPr/>
              <a:tblGrid>
                <a:gridCol w="2243880"/>
                <a:gridCol w="4531320"/>
                <a:gridCol w="3899880"/>
              </a:tblGrid>
              <a:tr h="38448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408240">
                <a:tc rowSpan="4">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ea typeface="宋体" panose="02010600030101010101" pitchFamily="2" charset="-122"/>
                        </a:rPr>
                        <a:t>创建与修改列表</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rPr>
                        <a:t>1</a:t>
                      </a:r>
                      <a:r>
                        <a:rPr lang="zh-CN" sz="1600" b="0" strike="noStrike" spc="-1">
                          <a:solidFill>
                            <a:schemeClr val="dk1"/>
                          </a:solidFill>
                          <a:latin typeface="宋体" panose="02010600030101010101" pitchFamily="2" charset="-122"/>
                        </a:rPr>
                        <a:t>、创建一个包含了几个值的列表</a:t>
                      </a:r>
                      <a:r>
                        <a:rPr lang="en-US" sz="1600" b="0" strike="noStrike" spc="-1">
                          <a:solidFill>
                            <a:schemeClr val="dk1"/>
                          </a:solidFill>
                          <a:latin typeface="宋体" panose="02010600030101010101" pitchFamily="2" charset="-122"/>
                        </a:rPr>
                        <a:t>listtest</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0824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rPr>
                        <a:t>2</a:t>
                      </a:r>
                      <a:r>
                        <a:rPr lang="zh-CN" sz="1600" b="0" strike="noStrike" spc="-1">
                          <a:solidFill>
                            <a:schemeClr val="dk1"/>
                          </a:solidFill>
                          <a:latin typeface="宋体" panose="02010600030101010101" pitchFamily="2" charset="-122"/>
                        </a:rPr>
                        <a:t>、打印列表的第一个值和第一到第三个值</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0824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rPr>
                        <a:t>3</a:t>
                      </a:r>
                      <a:r>
                        <a:rPr lang="zh-CN" sz="1600" b="0" strike="noStrike" spc="-1">
                          <a:solidFill>
                            <a:schemeClr val="dk1"/>
                          </a:solidFill>
                          <a:latin typeface="宋体" panose="02010600030101010101" pitchFamily="2" charset="-122"/>
                        </a:rPr>
                        <a:t>、修改列表第二个值与插入一个新的值</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0824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rPr>
                        <a:t>4</a:t>
                      </a:r>
                      <a:r>
                        <a:rPr lang="zh-CN" sz="1600" b="0" strike="noStrike" spc="-1">
                          <a:solidFill>
                            <a:schemeClr val="dk1"/>
                          </a:solidFill>
                          <a:latin typeface="宋体" panose="02010600030101010101" pitchFamily="2" charset="-122"/>
                        </a:rPr>
                        <a:t>、删除列表的第一个值</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08240">
                <a:tc rowSpan="2">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rPr>
                        <a:t>创建与修改字典</a:t>
                      </a:r>
                      <a:endParaRPr lang="en-US" sz="1800" b="0" strike="noStrike" spc="-1">
                        <a:solidFill>
                          <a:srgbClr val="000000"/>
                        </a:solidFill>
                        <a:latin typeface="Arial" panose="020B0604020202020204"/>
                      </a:endParaRPr>
                    </a:p>
                  </a:txBody>
                  <a:tcPr marL="68400" marR="68400" anchor="ctr">
                    <a:lnL w="720">
                      <a:solidFill>
                        <a:srgbClr val="000000"/>
                      </a:solidFill>
                      <a:prstDash val="solid"/>
                    </a:lnL>
                    <a:lnR w="720">
                      <a:solidFill>
                        <a:srgbClr val="000000"/>
                      </a:solidFill>
                      <a:prstDash val="solid"/>
                    </a:lnR>
                    <a:lnT w="720">
                      <a:solidFill>
                        <a:srgbClr val="000000"/>
                      </a:solidFill>
                      <a:prstDash val="solid"/>
                    </a:lnT>
                    <a:lnB w="720">
                      <a:solidFill>
                        <a:srgbClr val="000000"/>
                      </a:solidFill>
                      <a:prstDash val="solid"/>
                    </a:lnB>
                    <a:solidFill>
                      <a:srgbClr val="FFFFFF"/>
                    </a:solidFill>
                  </a:tcPr>
                </a:tc>
                <a:tc>
                  <a:txBody>
                    <a:bodyPr>
                      <a:spAutoFit/>
                    </a:bodyPr>
                    <a:p>
                      <a:pPr>
                        <a:lnSpc>
                          <a:spcPct val="100000"/>
                        </a:lnSpc>
                      </a:pPr>
                      <a:r>
                        <a:rPr lang="en-US" sz="1600" b="0" strike="noStrike" spc="-1">
                          <a:solidFill>
                            <a:schemeClr val="dk1"/>
                          </a:solidFill>
                          <a:latin typeface="宋体" panose="02010600030101010101" pitchFamily="2" charset="-122"/>
                        </a:rPr>
                        <a:t>1</a:t>
                      </a:r>
                      <a:r>
                        <a:rPr lang="zh-CN" sz="1600" b="0" strike="noStrike" spc="-1">
                          <a:solidFill>
                            <a:schemeClr val="dk1"/>
                          </a:solidFill>
                          <a:latin typeface="宋体" panose="02010600030101010101" pitchFamily="2" charset="-122"/>
                        </a:rPr>
                        <a:t>、创建一个包含三个键值的字典，其中一个值为空</a:t>
                      </a:r>
                      <a:endParaRPr lang="en-US" sz="1600" b="0" strike="noStrike" spc="-1">
                        <a:solidFill>
                          <a:srgbClr val="000000"/>
                        </a:solidFill>
                        <a:latin typeface="Arial" panose="020B0604020202020204"/>
                      </a:endParaRPr>
                    </a:p>
                  </a:txBody>
                  <a:tcPr marL="68400" marR="68400" anchor="ctr">
                    <a:lnL w="12240">
                      <a:no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0824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rPr>
                        <a:t>2</a:t>
                      </a:r>
                      <a:r>
                        <a:rPr lang="zh-CN" sz="1600" b="0" strike="noStrike" spc="-1">
                          <a:solidFill>
                            <a:schemeClr val="dk1"/>
                          </a:solidFill>
                          <a:latin typeface="宋体" panose="02010600030101010101" pitchFamily="2" charset="-122"/>
                        </a:rPr>
                        <a:t>、修改第二个键值的值为</a:t>
                      </a:r>
                      <a:r>
                        <a:rPr lang="en-US" sz="1600" b="0" strike="noStrike" spc="-1">
                          <a:solidFill>
                            <a:schemeClr val="dk1"/>
                          </a:solidFill>
                          <a:latin typeface="宋体" panose="02010600030101010101" pitchFamily="2" charset="-122"/>
                        </a:rPr>
                        <a:t>3</a:t>
                      </a:r>
                      <a:endParaRPr lang="en-US" sz="1600" b="0" strike="noStrike" spc="-1">
                        <a:solidFill>
                          <a:srgbClr val="000000"/>
                        </a:solidFill>
                        <a:latin typeface="Arial" panose="020B0604020202020204"/>
                      </a:endParaRPr>
                    </a:p>
                  </a:txBody>
                  <a:tcPr marL="68400" marR="68400" anchor="ctr">
                    <a:lnL w="12240">
                      <a:no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矩形 3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50" name="矩形 3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51" name="文本占位符 1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7.1.2</a:t>
            </a:r>
            <a:r>
              <a:rPr lang="zh-CN" sz="3600" b="0" strike="noStrike" spc="-1">
                <a:solidFill>
                  <a:schemeClr val="accent5"/>
                </a:solidFill>
                <a:latin typeface="微软雅黑" panose="020B0503020204020204" charset="-122"/>
                <a:ea typeface="微软雅黑" panose="020B0503020204020204" charset="-122"/>
              </a:rPr>
              <a:t>列表与字典</a:t>
            </a:r>
            <a:endParaRPr lang="en-US" sz="3600" b="0" strike="noStrike" spc="-1">
              <a:solidFill>
                <a:srgbClr val="000000"/>
              </a:solidFill>
              <a:latin typeface="Arial" panose="020B0604020202020204"/>
            </a:endParaRPr>
          </a:p>
        </p:txBody>
      </p:sp>
      <p:sp>
        <p:nvSpPr>
          <p:cNvPr id="452"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453" name="文本框 18"/>
          <p:cNvSpPr/>
          <p:nvPr/>
        </p:nvSpPr>
        <p:spPr>
          <a:xfrm>
            <a:off x="835200" y="1952640"/>
            <a:ext cx="10623240" cy="252756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1. </a:t>
            </a:r>
            <a:r>
              <a:rPr lang="zh-CN" sz="4000" b="0" strike="noStrike" spc="-1">
                <a:solidFill>
                  <a:schemeClr val="dk1"/>
                </a:solidFill>
                <a:latin typeface="Calibri" panose="020F0502020204030204"/>
                <a:ea typeface="宋体" panose="02010600030101010101" pitchFamily="2" charset="-122"/>
              </a:rPr>
              <a:t>根据任务实施的步骤</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完成列表与字典的测试。</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2. </a:t>
            </a:r>
            <a:r>
              <a:rPr lang="zh-CN" sz="4000" b="0" strike="noStrike" spc="-1">
                <a:solidFill>
                  <a:schemeClr val="dk1"/>
                </a:solidFill>
                <a:latin typeface="Calibri" panose="020F0502020204030204"/>
                <a:ea typeface="宋体" panose="02010600030101010101" pitchFamily="2" charset="-122"/>
              </a:rPr>
              <a:t>创建一个名为</a:t>
            </a:r>
            <a:r>
              <a:rPr lang="en-US" sz="4000" b="0" strike="noStrike" spc="-1">
                <a:solidFill>
                  <a:schemeClr val="dk1"/>
                </a:solidFill>
                <a:latin typeface="Calibri" panose="020F0502020204030204"/>
                <a:ea typeface="宋体" panose="02010600030101010101" pitchFamily="2" charset="-122"/>
              </a:rPr>
              <a:t>list1</a:t>
            </a:r>
            <a:r>
              <a:rPr lang="zh-CN" sz="4000" b="0" strike="noStrike" spc="-1">
                <a:solidFill>
                  <a:schemeClr val="dk1"/>
                </a:solidFill>
                <a:latin typeface="Calibri" panose="020F0502020204030204"/>
                <a:ea typeface="宋体" panose="02010600030101010101" pitchFamily="2" charset="-122"/>
              </a:rPr>
              <a:t>的列表</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对列表添加</a:t>
            </a:r>
            <a:r>
              <a:rPr lang="en-US" sz="4000" b="0" strike="noStrike" spc="-1">
                <a:solidFill>
                  <a:schemeClr val="dk1"/>
                </a:solidFill>
                <a:latin typeface="Calibri" panose="020F0502020204030204"/>
                <a:ea typeface="宋体" panose="02010600030101010101" pitchFamily="2" charset="-122"/>
              </a:rPr>
              <a:t>10</a:t>
            </a:r>
            <a:r>
              <a:rPr lang="zh-CN" sz="4000" b="0" strike="noStrike" spc="-1">
                <a:solidFill>
                  <a:schemeClr val="dk1"/>
                </a:solidFill>
                <a:latin typeface="Calibri" panose="020F0502020204030204"/>
                <a:ea typeface="宋体" panose="02010600030101010101" pitchFamily="2" charset="-122"/>
              </a:rPr>
              <a:t>个内容</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并且输出第</a:t>
            </a:r>
            <a:r>
              <a:rPr lang="en-US" sz="4000" b="0" strike="noStrike" spc="-1">
                <a:solidFill>
                  <a:schemeClr val="dk1"/>
                </a:solidFill>
                <a:latin typeface="Calibri" panose="020F0502020204030204"/>
                <a:ea typeface="宋体" panose="02010600030101010101" pitchFamily="2" charset="-122"/>
              </a:rPr>
              <a:t>1</a:t>
            </a:r>
            <a:r>
              <a:rPr lang="zh-CN" sz="4000" b="0" strike="noStrike" spc="-1">
                <a:solidFill>
                  <a:schemeClr val="dk1"/>
                </a:solidFill>
                <a:latin typeface="Calibri" panose="020F0502020204030204"/>
                <a:ea typeface="宋体" panose="02010600030101010101" pitchFamily="2" charset="-122"/>
              </a:rPr>
              <a:t>到第</a:t>
            </a:r>
            <a:r>
              <a:rPr lang="en-US" sz="4000" b="0" strike="noStrike" spc="-1">
                <a:solidFill>
                  <a:schemeClr val="dk1"/>
                </a:solidFill>
                <a:latin typeface="Calibri" panose="020F0502020204030204"/>
                <a:ea typeface="宋体" panose="02010600030101010101" pitchFamily="2" charset="-122"/>
              </a:rPr>
              <a:t>6</a:t>
            </a:r>
            <a:r>
              <a:rPr lang="zh-CN" sz="4000" b="0" strike="noStrike" spc="-1">
                <a:solidFill>
                  <a:schemeClr val="dk1"/>
                </a:solidFill>
                <a:latin typeface="Calibri" panose="020F0502020204030204"/>
                <a:ea typeface="宋体" panose="02010600030101010101" pitchFamily="2" charset="-122"/>
              </a:rPr>
              <a:t>个的内容。</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455"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a:t>
            </a:r>
            <a:r>
              <a:rPr lang="zh-CN" sz="2800" b="0" strike="noStrike" spc="-1">
                <a:solidFill>
                  <a:schemeClr val="dk1"/>
                </a:solidFill>
                <a:latin typeface="Calibri" panose="020F0502020204030204"/>
              </a:rPr>
              <a:t>掌握分支语句的用法。</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 </a:t>
            </a:r>
            <a:r>
              <a:rPr lang="zh-CN" sz="2800" b="0" strike="noStrike" spc="-1">
                <a:solidFill>
                  <a:schemeClr val="dk1"/>
                </a:solidFill>
                <a:latin typeface="Calibri" panose="020F0502020204030204"/>
              </a:rPr>
              <a:t>掌握 </a:t>
            </a:r>
            <a:r>
              <a:rPr lang="en-US" sz="2800" b="0" strike="noStrike" spc="-1">
                <a:solidFill>
                  <a:schemeClr val="dk1"/>
                </a:solidFill>
                <a:latin typeface="Calibri" panose="020F0502020204030204"/>
              </a:rPr>
              <a:t>for </a:t>
            </a:r>
            <a:r>
              <a:rPr lang="zh-CN" sz="2800" b="0" strike="noStrike" spc="-1">
                <a:solidFill>
                  <a:schemeClr val="dk1"/>
                </a:solidFill>
                <a:latin typeface="Calibri" panose="020F0502020204030204"/>
              </a:rPr>
              <a:t>循环语句。</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3. </a:t>
            </a:r>
            <a:r>
              <a:rPr lang="zh-CN" sz="2800" b="0" strike="noStrike" spc="-1">
                <a:solidFill>
                  <a:schemeClr val="dk1"/>
                </a:solidFill>
                <a:latin typeface="Calibri" panose="020F0502020204030204"/>
              </a:rPr>
              <a:t>掌握 </a:t>
            </a:r>
            <a:r>
              <a:rPr lang="en-US" sz="2800" b="0" strike="noStrike" spc="-1">
                <a:solidFill>
                  <a:schemeClr val="dk1"/>
                </a:solidFill>
                <a:latin typeface="Calibri" panose="020F0502020204030204"/>
              </a:rPr>
              <a:t>while </a:t>
            </a:r>
            <a:r>
              <a:rPr lang="zh-CN" sz="2800" b="0" strike="noStrike" spc="-1">
                <a:solidFill>
                  <a:schemeClr val="dk1"/>
                </a:solidFill>
                <a:latin typeface="Calibri" panose="020F0502020204030204"/>
              </a:rPr>
              <a:t>循环语句。</a:t>
            </a:r>
            <a:endParaRPr lang="en-US" sz="2800" b="0" strike="noStrike" spc="-1">
              <a:solidFill>
                <a:srgbClr val="000000"/>
              </a:solidFill>
              <a:latin typeface="Arial" panose="020B0604020202020204"/>
            </a:endParaRPr>
          </a:p>
        </p:txBody>
      </p:sp>
      <p:sp>
        <p:nvSpPr>
          <p:cNvPr id="456" name="文本占位符 12"/>
          <p:cNvSpPr/>
          <p:nvPr/>
        </p:nvSpPr>
        <p:spPr>
          <a:xfrm>
            <a:off x="52272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457" name="矩形 4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58" name="矩形 4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460"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在写</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程序的过程中</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程序编写者往往会发现如果顺序执行的时候</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程序没有问题</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一旦出现条件判断时</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则需要通过分支语句进行程序的分别执行。而往往遇到繁琐重复的情况下</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其不断重复的过程也是相当于多了很多不必要的代码</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因此出现了循环语句。</a:t>
            </a:r>
            <a:endParaRPr lang="en-US" sz="2200" b="0" strike="noStrike" spc="-1">
              <a:solidFill>
                <a:srgbClr val="000000"/>
              </a:solidFill>
              <a:latin typeface="Arial" panose="020B0604020202020204"/>
            </a:endParaRPr>
          </a:p>
        </p:txBody>
      </p:sp>
      <p:sp>
        <p:nvSpPr>
          <p:cNvPr id="461" name="文本占位符 13"/>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462" name="矩形 4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63" name="矩形 4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矩形 5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65" name="矩形 5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66" name="矩形: 圆角 7"/>
          <p:cNvSpPr/>
          <p:nvPr/>
        </p:nvSpPr>
        <p:spPr>
          <a:xfrm>
            <a:off x="5056560" y="120312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67" name="矩形 53"/>
          <p:cNvSpPr/>
          <p:nvPr/>
        </p:nvSpPr>
        <p:spPr>
          <a:xfrm>
            <a:off x="5074560" y="191844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分支语句（</a:t>
            </a:r>
            <a:r>
              <a:rPr lang="en-US" sz="2400" b="0" strike="noStrike" spc="-1">
                <a:solidFill>
                  <a:schemeClr val="dk1"/>
                </a:solidFill>
                <a:latin typeface="微软雅黑" panose="020B0503020204020204" charset="-122"/>
                <a:ea typeface="微软雅黑" panose="020B0503020204020204" charset="-122"/>
              </a:rPr>
              <a:t>if</a:t>
            </a:r>
            <a:r>
              <a:rPr lang="zh-CN" sz="2400" b="0" strike="noStrike" spc="-1">
                <a:solidFill>
                  <a:schemeClr val="dk1"/>
                </a:solidFill>
                <a:latin typeface="微软雅黑" panose="020B0503020204020204" charset="-122"/>
                <a:ea typeface="微软雅黑" panose="020B0503020204020204" charset="-122"/>
              </a:rPr>
              <a:t>语句）根据条件表达式的真假来执行不同的代码分支，这使得程序可以根据不同的情况采取不同的行动。在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中，</a:t>
            </a:r>
            <a:r>
              <a:rPr lang="en-US" sz="2400" b="0" strike="noStrike" spc="-1">
                <a:solidFill>
                  <a:schemeClr val="dk1"/>
                </a:solidFill>
                <a:latin typeface="微软雅黑" panose="020B0503020204020204" charset="-122"/>
                <a:ea typeface="微软雅黑" panose="020B0503020204020204" charset="-122"/>
              </a:rPr>
              <a:t>if</a:t>
            </a:r>
            <a:r>
              <a:rPr lang="zh-CN" sz="2400" b="0" strike="noStrike" spc="-1">
                <a:solidFill>
                  <a:schemeClr val="dk1"/>
                </a:solidFill>
                <a:latin typeface="微软雅黑" panose="020B0503020204020204" charset="-122"/>
                <a:ea typeface="微软雅黑" panose="020B0503020204020204" charset="-122"/>
              </a:rPr>
              <a:t>语句通常会与</a:t>
            </a:r>
            <a:r>
              <a:rPr lang="en-US" sz="2400" b="0" strike="noStrike" spc="-1">
                <a:solidFill>
                  <a:schemeClr val="dk1"/>
                </a:solidFill>
                <a:latin typeface="微软雅黑" panose="020B0503020204020204" charset="-122"/>
                <a:ea typeface="微软雅黑" panose="020B0503020204020204" charset="-122"/>
              </a:rPr>
              <a:t>else</a:t>
            </a:r>
            <a:r>
              <a:rPr lang="zh-CN" sz="2400" b="0" strike="noStrike" spc="-1">
                <a:solidFill>
                  <a:schemeClr val="dk1"/>
                </a:solidFill>
                <a:latin typeface="微软雅黑" panose="020B0503020204020204" charset="-122"/>
                <a:ea typeface="微软雅黑" panose="020B0503020204020204" charset="-122"/>
              </a:rPr>
              <a:t>或者</a:t>
            </a:r>
            <a:r>
              <a:rPr lang="en-US" sz="2400" b="0" strike="noStrike" spc="-1">
                <a:solidFill>
                  <a:schemeClr val="dk1"/>
                </a:solidFill>
                <a:latin typeface="微软雅黑" panose="020B0503020204020204" charset="-122"/>
                <a:ea typeface="微软雅黑" panose="020B0503020204020204" charset="-122"/>
              </a:rPr>
              <a:t>elif</a:t>
            </a:r>
            <a:r>
              <a:rPr lang="zh-CN" sz="2400" b="0" strike="noStrike" spc="-1">
                <a:solidFill>
                  <a:schemeClr val="dk1"/>
                </a:solidFill>
                <a:latin typeface="微软雅黑" panose="020B0503020204020204" charset="-122"/>
                <a:ea typeface="微软雅黑" panose="020B0503020204020204" charset="-122"/>
              </a:rPr>
              <a:t>（</a:t>
            </a:r>
            <a:r>
              <a:rPr lang="en-US" sz="2400" b="0" strike="noStrike" spc="-1">
                <a:solidFill>
                  <a:schemeClr val="dk1"/>
                </a:solidFill>
                <a:latin typeface="微软雅黑" panose="020B0503020204020204" charset="-122"/>
                <a:ea typeface="微软雅黑" panose="020B0503020204020204" charset="-122"/>
              </a:rPr>
              <a:t>else if</a:t>
            </a:r>
            <a:r>
              <a:rPr lang="zh-CN" sz="2400" b="0" strike="noStrike" spc="-1">
                <a:solidFill>
                  <a:schemeClr val="dk1"/>
                </a:solidFill>
                <a:latin typeface="微软雅黑" panose="020B0503020204020204" charset="-122"/>
                <a:ea typeface="微软雅黑" panose="020B0503020204020204" charset="-122"/>
              </a:rPr>
              <a:t>的缩写）结合使用，以覆盖多个条件。</a:t>
            </a:r>
            <a:endParaRPr lang="en-US" sz="2400" b="0" strike="noStrike" spc="-1">
              <a:solidFill>
                <a:srgbClr val="000000"/>
              </a:solidFill>
              <a:latin typeface="Arial" panose="020B0604020202020204"/>
            </a:endParaRPr>
          </a:p>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循环结构则允许程序重复执行特定的代码块，直到满足退出条件为止。</a:t>
            </a:r>
            <a:r>
              <a:rPr lang="en-US" sz="2400" b="0" strike="noStrike" spc="-1">
                <a:solidFill>
                  <a:schemeClr val="dk1"/>
                </a:solidFill>
                <a:latin typeface="微软雅黑" panose="020B0503020204020204" charset="-122"/>
                <a:ea typeface="微软雅黑" panose="020B0503020204020204" charset="-122"/>
              </a:rPr>
              <a:t>for</a:t>
            </a:r>
            <a:r>
              <a:rPr lang="zh-CN" sz="2400" b="0" strike="noStrike" spc="-1">
                <a:solidFill>
                  <a:schemeClr val="dk1"/>
                </a:solidFill>
                <a:latin typeface="微软雅黑" panose="020B0503020204020204" charset="-122"/>
                <a:ea typeface="微软雅黑" panose="020B0503020204020204" charset="-122"/>
              </a:rPr>
              <a:t>循环用于遍历可迭代对象中的元素，而</a:t>
            </a:r>
            <a:r>
              <a:rPr lang="en-US" sz="2400" b="0" strike="noStrike" spc="-1">
                <a:solidFill>
                  <a:schemeClr val="dk1"/>
                </a:solidFill>
                <a:latin typeface="微软雅黑" panose="020B0503020204020204" charset="-122"/>
                <a:ea typeface="微软雅黑" panose="020B0503020204020204" charset="-122"/>
              </a:rPr>
              <a:t>while</a:t>
            </a:r>
            <a:r>
              <a:rPr lang="zh-CN" sz="2400" b="0" strike="noStrike" spc="-1">
                <a:solidFill>
                  <a:schemeClr val="dk1"/>
                </a:solidFill>
                <a:latin typeface="微软雅黑" panose="020B0503020204020204" charset="-122"/>
                <a:ea typeface="微软雅黑" panose="020B0503020204020204" charset="-122"/>
              </a:rPr>
              <a:t>循环则基于条件判断来决定是否继续执行循环体内的代码。</a:t>
            </a:r>
            <a:endParaRPr lang="en-US" sz="2400" b="0" strike="noStrike" spc="-1">
              <a:solidFill>
                <a:srgbClr val="000000"/>
              </a:solidFill>
              <a:latin typeface="Arial" panose="020B0604020202020204"/>
            </a:endParaRPr>
          </a:p>
        </p:txBody>
      </p:sp>
      <p:sp>
        <p:nvSpPr>
          <p:cNvPr id="468" name="文本框 21"/>
          <p:cNvSpPr/>
          <p:nvPr/>
        </p:nvSpPr>
        <p:spPr>
          <a:xfrm>
            <a:off x="6734160" y="1143000"/>
            <a:ext cx="360396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800" b="0" strike="noStrike" spc="-1">
                <a:solidFill>
                  <a:schemeClr val="dk1">
                    <a:lumMod val="75000"/>
                    <a:lumOff val="25000"/>
                  </a:schemeClr>
                </a:solidFill>
                <a:latin typeface="微软雅黑" panose="020B0503020204020204" charset="-122"/>
                <a:ea typeface="微软雅黑" panose="020B0503020204020204" charset="-122"/>
              </a:rPr>
              <a:t>使用 </a:t>
            </a:r>
            <a:r>
              <a:rPr lang="en-US" sz="2800" b="0" strike="noStrike" spc="-1">
                <a:solidFill>
                  <a:schemeClr val="dk1">
                    <a:lumMod val="75000"/>
                    <a:lumOff val="25000"/>
                  </a:schemeClr>
                </a:solidFill>
                <a:latin typeface="微软雅黑" panose="020B0503020204020204" charset="-122"/>
                <a:ea typeface="微软雅黑" panose="020B0503020204020204" charset="-122"/>
              </a:rPr>
              <a:t>if </a:t>
            </a:r>
            <a:r>
              <a:rPr lang="zh-CN" sz="2800" b="0" strike="noStrike" spc="-1">
                <a:solidFill>
                  <a:schemeClr val="dk1">
                    <a:lumMod val="75000"/>
                    <a:lumOff val="25000"/>
                  </a:schemeClr>
                </a:solidFill>
                <a:latin typeface="微软雅黑" panose="020B0503020204020204" charset="-122"/>
                <a:ea typeface="微软雅黑" panose="020B0503020204020204" charset="-122"/>
              </a:rPr>
              <a:t>语句判断范围</a:t>
            </a:r>
            <a:endParaRPr lang="en-US" sz="2800" b="0" strike="noStrike" spc="-1">
              <a:solidFill>
                <a:srgbClr val="000000"/>
              </a:solidFill>
              <a:latin typeface="Arial" panose="020B0604020202020204"/>
            </a:endParaRPr>
          </a:p>
        </p:txBody>
      </p:sp>
      <p:sp>
        <p:nvSpPr>
          <p:cNvPr id="469" name="文本占位符 1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470"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471" name="图片 470"/>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矩形 5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73" name="矩形 5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74" name="组合 16"/>
          <p:cNvGrpSpPr/>
          <p:nvPr/>
        </p:nvGrpSpPr>
        <p:grpSpPr>
          <a:xfrm>
            <a:off x="4669560" y="1350360"/>
            <a:ext cx="6792480" cy="4135320"/>
            <a:chOff x="4669560" y="1350360"/>
            <a:chExt cx="6792480" cy="4135320"/>
          </a:xfrm>
        </p:grpSpPr>
        <p:sp>
          <p:nvSpPr>
            <p:cNvPr id="475" name="矩形: 圆角 8"/>
            <p:cNvSpPr/>
            <p:nvPr/>
          </p:nvSpPr>
          <p:spPr>
            <a:xfrm>
              <a:off x="4797720" y="141624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76" name="矩形 56"/>
            <p:cNvSpPr/>
            <p:nvPr/>
          </p:nvSpPr>
          <p:spPr>
            <a:xfrm>
              <a:off x="4669560" y="202176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网络管理员为了方便批量管理机房</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为节省时间</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需要用到分支语句判定</a:t>
              </a:r>
              <a:r>
                <a:rPr lang="en-US" sz="2400" b="0" strike="noStrike" spc="-1">
                  <a:solidFill>
                    <a:schemeClr val="dk1"/>
                  </a:solidFill>
                  <a:latin typeface="微软雅黑" panose="020B0503020204020204" charset="-122"/>
                  <a:ea typeface="微软雅黑" panose="020B0503020204020204" charset="-122"/>
                </a:rPr>
                <a:t>IP</a:t>
              </a:r>
              <a:r>
                <a:rPr lang="zh-CN" sz="2400" b="0" strike="noStrike" spc="-1">
                  <a:solidFill>
                    <a:schemeClr val="dk1"/>
                  </a:solidFill>
                  <a:latin typeface="微软雅黑" panose="020B0503020204020204" charset="-122"/>
                  <a:ea typeface="微软雅黑" panose="020B0503020204020204" charset="-122"/>
                </a:rPr>
                <a:t>地址数是否超出默认地址范围</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假设第一间机房以</a:t>
              </a:r>
              <a:r>
                <a:rPr lang="en-US" sz="2400" b="0" strike="noStrike" spc="-1">
                  <a:solidFill>
                    <a:schemeClr val="dk1"/>
                  </a:solidFill>
                  <a:latin typeface="微软雅黑" panose="020B0503020204020204" charset="-122"/>
                  <a:ea typeface="微软雅黑" panose="020B0503020204020204" charset="-122"/>
                </a:rPr>
                <a:t>192.168.1.0/24</a:t>
              </a:r>
              <a:r>
                <a:rPr lang="zh-CN" sz="2400" b="0" strike="noStrike" spc="-1">
                  <a:solidFill>
                    <a:schemeClr val="dk1"/>
                  </a:solidFill>
                  <a:latin typeface="微软雅黑" panose="020B0503020204020204" charset="-122"/>
                  <a:ea typeface="微软雅黑" panose="020B0503020204020204" charset="-122"/>
                </a:rPr>
                <a:t>开始</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第二间机房为</a:t>
              </a:r>
              <a:r>
                <a:rPr lang="en-US" sz="2400" b="0" strike="noStrike" spc="-1">
                  <a:solidFill>
                    <a:schemeClr val="dk1"/>
                  </a:solidFill>
                  <a:latin typeface="微软雅黑" panose="020B0503020204020204" charset="-122"/>
                  <a:ea typeface="微软雅黑" panose="020B0503020204020204" charset="-122"/>
                </a:rPr>
                <a:t>192.168.2.0/24,</a:t>
              </a:r>
              <a:r>
                <a:rPr lang="zh-CN" sz="2400" b="0" strike="noStrike" spc="-1">
                  <a:solidFill>
                    <a:schemeClr val="dk1"/>
                  </a:solidFill>
                  <a:latin typeface="微软雅黑" panose="020B0503020204020204" charset="-122"/>
                  <a:ea typeface="微软雅黑" panose="020B0503020204020204" charset="-122"/>
                </a:rPr>
                <a:t>以此类推</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一共有十间机房</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管理员需要单独针对某间机房进行配置更改</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通过分支语句</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判断管理员输入的数字是否超出机房</a:t>
              </a:r>
              <a:r>
                <a:rPr lang="en-US" sz="2400" b="0" strike="noStrike" spc="-1">
                  <a:solidFill>
                    <a:schemeClr val="dk1"/>
                  </a:solidFill>
                  <a:latin typeface="微软雅黑" panose="020B0503020204020204" charset="-122"/>
                  <a:ea typeface="微软雅黑" panose="020B0503020204020204" charset="-122"/>
                </a:rPr>
                <a:t>IP</a:t>
              </a:r>
              <a:r>
                <a:rPr lang="zh-CN" sz="2400" b="0" strike="noStrike" spc="-1">
                  <a:solidFill>
                    <a:schemeClr val="dk1"/>
                  </a:solidFill>
                  <a:latin typeface="微软雅黑" panose="020B0503020204020204" charset="-122"/>
                  <a:ea typeface="微软雅黑" panose="020B0503020204020204" charset="-122"/>
                </a:rPr>
                <a:t>号</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并且通过循环语句</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首先判断要对从第一台主机开始到某一台主机结束</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如果超出可用地址范围</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则重新输入</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最后打印该机房需要被更改配置的</a:t>
              </a:r>
              <a:r>
                <a:rPr lang="en-US" sz="2400" b="0" strike="noStrike" spc="-1">
                  <a:solidFill>
                    <a:schemeClr val="dk1"/>
                  </a:solidFill>
                  <a:latin typeface="微软雅黑" panose="020B0503020204020204" charset="-122"/>
                  <a:ea typeface="微软雅黑" panose="020B0503020204020204" charset="-122"/>
                </a:rPr>
                <a:t>IP</a:t>
              </a:r>
              <a:r>
                <a:rPr lang="zh-CN" sz="2400" b="0" strike="noStrike" spc="-1">
                  <a:solidFill>
                    <a:schemeClr val="dk1"/>
                  </a:solidFill>
                  <a:latin typeface="微软雅黑" panose="020B0503020204020204" charset="-122"/>
                  <a:ea typeface="微软雅黑" panose="020B0503020204020204" charset="-122"/>
                </a:rPr>
                <a:t>地址。</a:t>
              </a:r>
              <a:endParaRPr lang="en-US" sz="2400" b="0" strike="noStrike" spc="-1">
                <a:solidFill>
                  <a:srgbClr val="000000"/>
                </a:solidFill>
                <a:latin typeface="Arial" panose="020B0604020202020204"/>
              </a:endParaRPr>
            </a:p>
          </p:txBody>
        </p:sp>
        <p:sp>
          <p:nvSpPr>
            <p:cNvPr id="477" name="文本框 22"/>
            <p:cNvSpPr/>
            <p:nvPr/>
          </p:nvSpPr>
          <p:spPr>
            <a:xfrm>
              <a:off x="6544440" y="1350360"/>
              <a:ext cx="144684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3200" b="0" strike="noStrike" spc="-1">
                  <a:solidFill>
                    <a:schemeClr val="dk1">
                      <a:lumMod val="75000"/>
                      <a:lumOff val="25000"/>
                    </a:schemeClr>
                  </a:solidFill>
                  <a:latin typeface="微软雅黑" panose="020B0503020204020204" charset="-122"/>
                  <a:ea typeface="微软雅黑" panose="020B0503020204020204" charset="-122"/>
                </a:rPr>
                <a:t>ip</a:t>
              </a:r>
              <a:r>
                <a:rPr lang="zh-CN" sz="3200" b="0" strike="noStrike" spc="-1">
                  <a:solidFill>
                    <a:schemeClr val="dk1">
                      <a:lumMod val="75000"/>
                      <a:lumOff val="25000"/>
                    </a:schemeClr>
                  </a:solidFill>
                  <a:latin typeface="微软雅黑" panose="020B0503020204020204" charset="-122"/>
                  <a:ea typeface="微软雅黑" panose="020B0503020204020204" charset="-122"/>
                </a:rPr>
                <a:t>判断</a:t>
              </a:r>
              <a:endParaRPr lang="en-US" sz="3200" b="0" strike="noStrike" spc="-1">
                <a:solidFill>
                  <a:srgbClr val="000000"/>
                </a:solidFill>
                <a:latin typeface="Arial" panose="020B0604020202020204"/>
              </a:endParaRPr>
            </a:p>
          </p:txBody>
        </p:sp>
        <p:sp>
          <p:nvSpPr>
            <p:cNvPr id="478" name="文本框 23"/>
            <p:cNvSpPr/>
            <p:nvPr/>
          </p:nvSpPr>
          <p:spPr>
            <a:xfrm>
              <a:off x="4836960" y="145872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479" name="文本占位符 1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480"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481" name="图片 3"/>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74"/>
                                        </p:tgtEl>
                                        <p:attrNameLst>
                                          <p:attrName>style.visibility</p:attrName>
                                        </p:attrNameLst>
                                      </p:cBhvr>
                                      <p:to>
                                        <p:strVal val="visible"/>
                                      </p:to>
                                    </p:set>
                                    <p:anim calcmode="lin" valueType="num">
                                      <p:cBhvr additive="repl">
                                        <p:cTn id="7" dur="500" fill="hold"/>
                                        <p:tgtEl>
                                          <p:spTgt spid="474"/>
                                        </p:tgtEl>
                                        <p:attrNameLst>
                                          <p:attrName>ppt_x</p:attrName>
                                        </p:attrNameLst>
                                      </p:cBhvr>
                                      <p:tavLst>
                                        <p:tav tm="0">
                                          <p:val>
                                            <p:strVal val="1+#ppt_w/2"/>
                                          </p:val>
                                        </p:tav>
                                        <p:tav tm="100000">
                                          <p:val>
                                            <p:strVal val="#ppt_x"/>
                                          </p:val>
                                        </p:tav>
                                      </p:tavLst>
                                    </p:anim>
                                    <p:anim calcmode="lin" valueType="num">
                                      <p:cBhvr additive="repl">
                                        <p:cTn id="8" dur="500" fill="hold"/>
                                        <p:tgtEl>
                                          <p:spTgt spid="4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矩形 5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83" name="矩形 5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84" name="组合 17"/>
          <p:cNvGrpSpPr/>
          <p:nvPr/>
        </p:nvGrpSpPr>
        <p:grpSpPr>
          <a:xfrm>
            <a:off x="533880" y="1946160"/>
            <a:ext cx="7466760" cy="635040"/>
            <a:chOff x="533880" y="1946160"/>
            <a:chExt cx="7466760" cy="635040"/>
          </a:xfrm>
        </p:grpSpPr>
        <p:sp>
          <p:nvSpPr>
            <p:cNvPr id="485" name="矩形: 圆角 9"/>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86" name="矩形 59"/>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定义输入变量</a:t>
              </a:r>
              <a:endParaRPr lang="en-US" sz="1400" b="0" strike="noStrike" spc="-1">
                <a:solidFill>
                  <a:srgbClr val="000000"/>
                </a:solidFill>
                <a:latin typeface="Arial" panose="020B0604020202020204"/>
              </a:endParaRPr>
            </a:p>
          </p:txBody>
        </p:sp>
        <p:sp>
          <p:nvSpPr>
            <p:cNvPr id="487" name="文本框 24"/>
            <p:cNvSpPr/>
            <p:nvPr/>
          </p:nvSpPr>
          <p:spPr>
            <a:xfrm>
              <a:off x="203436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488" name="文本框 25"/>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489" name="文本占位符 1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49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【项目实施】使用</a:t>
            </a:r>
            <a:r>
              <a:rPr lang="en-US" sz="4400" b="0" strike="noStrike" spc="-1">
                <a:solidFill>
                  <a:schemeClr val="dk1"/>
                </a:solidFill>
                <a:latin typeface="Calibri Light" panose="020F0302020204030204"/>
                <a:ea typeface="宋体" panose="02010600030101010101" pitchFamily="2" charset="-122"/>
              </a:rPr>
              <a:t>if</a:t>
            </a:r>
            <a:r>
              <a:rPr lang="zh-CN" sz="4400" b="0" strike="noStrike" spc="-1">
                <a:solidFill>
                  <a:schemeClr val="dk1"/>
                </a:solidFill>
                <a:latin typeface="Calibri Light" panose="020F0302020204030204"/>
                <a:ea typeface="宋体" panose="02010600030101010101" pitchFamily="2" charset="-122"/>
              </a:rPr>
              <a:t>语句判断范围</a:t>
            </a:r>
            <a:endParaRPr lang="en-US" sz="4400" b="0" strike="noStrike" spc="-1">
              <a:solidFill>
                <a:srgbClr val="000000"/>
              </a:solidFill>
              <a:latin typeface="Arial" panose="020B0604020202020204"/>
            </a:endParaRPr>
          </a:p>
        </p:txBody>
      </p:sp>
      <p:pic>
        <p:nvPicPr>
          <p:cNvPr id="491" name="图片 490"/>
          <p:cNvPicPr/>
          <p:nvPr/>
        </p:nvPicPr>
        <p:blipFill>
          <a:blip r:embed="rId1"/>
          <a:srcRect l="11379" t="10220" r="41389" b="67134"/>
          <a:stretch>
            <a:fillRect/>
          </a:stretch>
        </p:blipFill>
        <p:spPr>
          <a:xfrm>
            <a:off x="684720" y="2971800"/>
            <a:ext cx="7315920" cy="27428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4"/>
                                        </p:tgtEl>
                                        <p:attrNameLst>
                                          <p:attrName>style.visibility</p:attrName>
                                        </p:attrNameLst>
                                      </p:cBhvr>
                                      <p:to>
                                        <p:strVal val="visible"/>
                                      </p:to>
                                    </p:set>
                                    <p:anim calcmode="lin" valueType="num">
                                      <p:cBhvr additive="repl">
                                        <p:cTn id="7" dur="500" fill="hold"/>
                                        <p:tgtEl>
                                          <p:spTgt spid="484"/>
                                        </p:tgtEl>
                                        <p:attrNameLst>
                                          <p:attrName>ppt_x</p:attrName>
                                        </p:attrNameLst>
                                      </p:cBhvr>
                                      <p:tavLst>
                                        <p:tav tm="0">
                                          <p:val>
                                            <p:strVal val="1+#ppt_w/2"/>
                                          </p:val>
                                        </p:tav>
                                        <p:tav tm="100000">
                                          <p:val>
                                            <p:strVal val="#ppt_x"/>
                                          </p:val>
                                        </p:tav>
                                      </p:tavLst>
                                    </p:anim>
                                    <p:anim calcmode="lin" valueType="num">
                                      <p:cBhvr additive="repl">
                                        <p:cTn id="8" dur="500" fill="hold"/>
                                        <p:tgtEl>
                                          <p:spTgt spid="4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矩形 6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493" name="矩形 266"/>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494" name="组合 18"/>
          <p:cNvGrpSpPr/>
          <p:nvPr/>
        </p:nvGrpSpPr>
        <p:grpSpPr>
          <a:xfrm>
            <a:off x="533880" y="1946160"/>
            <a:ext cx="7466760" cy="635040"/>
            <a:chOff x="533880" y="1946160"/>
            <a:chExt cx="7466760" cy="635040"/>
          </a:xfrm>
        </p:grpSpPr>
        <p:sp>
          <p:nvSpPr>
            <p:cNvPr id="495" name="矩形: 圆角 10"/>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496" name="矩形 267"/>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编写分支语句</a:t>
              </a:r>
              <a:endParaRPr lang="en-US" sz="1400" b="0" strike="noStrike" spc="-1">
                <a:solidFill>
                  <a:srgbClr val="000000"/>
                </a:solidFill>
                <a:latin typeface="Arial" panose="020B0604020202020204"/>
              </a:endParaRPr>
            </a:p>
          </p:txBody>
        </p:sp>
        <p:sp>
          <p:nvSpPr>
            <p:cNvPr id="497" name="文本框 26"/>
            <p:cNvSpPr/>
            <p:nvPr/>
          </p:nvSpPr>
          <p:spPr>
            <a:xfrm>
              <a:off x="203328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498" name="文本框 27"/>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499" name="文本占位符 8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0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a:t>
            </a:r>
            <a:r>
              <a:rPr lang="zh-CN" sz="4400" b="0" strike="noStrike" spc="-1">
                <a:solidFill>
                  <a:schemeClr val="dk1"/>
                </a:solidFill>
                <a:latin typeface="Calibri Light" panose="020F0302020204030204"/>
                <a:ea typeface="宋体" panose="02010600030101010101" pitchFamily="2" charset="-122"/>
              </a:rPr>
              <a:t>实施】</a:t>
            </a:r>
            <a:r>
              <a:rPr lang="zh-CN" sz="4400" b="0" strike="noStrike" spc="-1">
                <a:solidFill>
                  <a:schemeClr val="dk1"/>
                </a:solidFill>
                <a:latin typeface="Calibri Light" panose="020F0302020204030204"/>
                <a:ea typeface="宋体" panose="02010600030101010101" pitchFamily="2" charset="-122"/>
              </a:rPr>
              <a:t>使用</a:t>
            </a:r>
            <a:r>
              <a:rPr lang="en-US" sz="4400" b="0" strike="noStrike" spc="-1">
                <a:solidFill>
                  <a:schemeClr val="dk1"/>
                </a:solidFill>
                <a:latin typeface="Calibri Light" panose="020F0302020204030204"/>
                <a:ea typeface="宋体" panose="02010600030101010101" pitchFamily="2" charset="-122"/>
              </a:rPr>
              <a:t>if</a:t>
            </a:r>
            <a:r>
              <a:rPr lang="zh-CN" sz="4400" b="0" strike="noStrike" spc="-1">
                <a:solidFill>
                  <a:schemeClr val="dk1"/>
                </a:solidFill>
                <a:latin typeface="Calibri Light" panose="020F0302020204030204"/>
                <a:ea typeface="宋体" panose="02010600030101010101" pitchFamily="2" charset="-122"/>
              </a:rPr>
              <a:t>语句判</a:t>
            </a:r>
            <a:r>
              <a:rPr lang="zh-CN" sz="4400" b="0" strike="noStrike" spc="-1">
                <a:solidFill>
                  <a:schemeClr val="dk1"/>
                </a:solidFill>
                <a:latin typeface="Calibri Light" panose="020F0302020204030204"/>
                <a:ea typeface="宋体" panose="02010600030101010101" pitchFamily="2" charset="-122"/>
              </a:rPr>
              <a:t>断范围</a:t>
            </a:r>
            <a:endParaRPr lang="en-US" sz="4400" b="0" strike="noStrike" spc="-1">
              <a:solidFill>
                <a:srgbClr val="000000"/>
              </a:solidFill>
              <a:latin typeface="Arial" panose="020B0604020202020204"/>
            </a:endParaRPr>
          </a:p>
        </p:txBody>
      </p:sp>
      <p:pic>
        <p:nvPicPr>
          <p:cNvPr id="501" name="图片 500"/>
          <p:cNvPicPr/>
          <p:nvPr/>
        </p:nvPicPr>
        <p:blipFill>
          <a:blip r:embed="rId1"/>
          <a:srcRect l="8591" t="10314" r="49887" b="51862"/>
          <a:stretch>
            <a:fillRect/>
          </a:stretch>
        </p:blipFill>
        <p:spPr>
          <a:xfrm>
            <a:off x="914400" y="2743200"/>
            <a:ext cx="5257440" cy="38552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94"/>
                                        </p:tgtEl>
                                        <p:attrNameLst>
                                          <p:attrName>style.visibility</p:attrName>
                                        </p:attrNameLst>
                                      </p:cBhvr>
                                      <p:to>
                                        <p:strVal val="visible"/>
                                      </p:to>
                                    </p:set>
                                    <p:anim calcmode="lin" valueType="num">
                                      <p:cBhvr additive="repl">
                                        <p:cTn id="7" dur="500" fill="hold"/>
                                        <p:tgtEl>
                                          <p:spTgt spid="494"/>
                                        </p:tgtEl>
                                        <p:attrNameLst>
                                          <p:attrName>ppt_x</p:attrName>
                                        </p:attrNameLst>
                                      </p:cBhvr>
                                      <p:tavLst>
                                        <p:tav tm="0">
                                          <p:val>
                                            <p:strVal val="1+#ppt_w/2"/>
                                          </p:val>
                                        </p:tav>
                                        <p:tav tm="100000">
                                          <p:val>
                                            <p:strVal val="#ppt_x"/>
                                          </p:val>
                                        </p:tav>
                                      </p:tavLst>
                                    </p:anim>
                                    <p:anim calcmode="lin" valueType="num">
                                      <p:cBhvr additive="repl">
                                        <p:cTn id="8" dur="500" fill="hold"/>
                                        <p:tgtEl>
                                          <p:spTgt spid="4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矩形 26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03" name="矩形 26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04" name="组合 82"/>
          <p:cNvGrpSpPr/>
          <p:nvPr/>
        </p:nvGrpSpPr>
        <p:grpSpPr>
          <a:xfrm>
            <a:off x="533880" y="1946160"/>
            <a:ext cx="7466760" cy="635040"/>
            <a:chOff x="533880" y="1946160"/>
            <a:chExt cx="7466760" cy="635040"/>
          </a:xfrm>
        </p:grpSpPr>
        <p:sp>
          <p:nvSpPr>
            <p:cNvPr id="505" name="矩形: 圆角 69"/>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06" name="矩形 270"/>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执行程序测试</a:t>
              </a:r>
              <a:endParaRPr lang="en-US" sz="1400" b="0" strike="noStrike" spc="-1">
                <a:solidFill>
                  <a:srgbClr val="000000"/>
                </a:solidFill>
                <a:latin typeface="Arial" panose="020B0604020202020204"/>
              </a:endParaRPr>
            </a:p>
          </p:txBody>
        </p:sp>
        <p:sp>
          <p:nvSpPr>
            <p:cNvPr id="507" name="文本框 145"/>
            <p:cNvSpPr/>
            <p:nvPr/>
          </p:nvSpPr>
          <p:spPr>
            <a:xfrm>
              <a:off x="203328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508" name="文本框 14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509" name="文本占位符 8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1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【项目实施】使用</a:t>
            </a:r>
            <a:r>
              <a:rPr lang="en-US" sz="4400" b="0" strike="noStrike" spc="-1">
                <a:solidFill>
                  <a:schemeClr val="dk1"/>
                </a:solidFill>
                <a:latin typeface="Calibri Light" panose="020F0302020204030204"/>
                <a:ea typeface="宋体" panose="02010600030101010101" pitchFamily="2" charset="-122"/>
              </a:rPr>
              <a:t>if</a:t>
            </a:r>
            <a:r>
              <a:rPr lang="zh-CN" sz="4400" b="0" strike="noStrike" spc="-1">
                <a:solidFill>
                  <a:schemeClr val="dk1"/>
                </a:solidFill>
                <a:latin typeface="Calibri Light" panose="020F0302020204030204"/>
                <a:ea typeface="宋体" panose="02010600030101010101" pitchFamily="2" charset="-122"/>
              </a:rPr>
              <a:t>语句判断范围</a:t>
            </a:r>
            <a:endParaRPr lang="en-US" sz="4400" b="0" strike="noStrike" spc="-1">
              <a:solidFill>
                <a:srgbClr val="000000"/>
              </a:solidFill>
              <a:latin typeface="Arial" panose="020B0604020202020204"/>
            </a:endParaRPr>
          </a:p>
        </p:txBody>
      </p:sp>
      <p:pic>
        <p:nvPicPr>
          <p:cNvPr id="511" name="图片 510"/>
          <p:cNvPicPr/>
          <p:nvPr/>
        </p:nvPicPr>
        <p:blipFill>
          <a:blip r:embed="rId1"/>
          <a:srcRect l="10995" t="5817" r="45020" b="34881"/>
          <a:stretch>
            <a:fillRect/>
          </a:stretch>
        </p:blipFill>
        <p:spPr>
          <a:xfrm>
            <a:off x="686160" y="2743200"/>
            <a:ext cx="3656880" cy="38854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04"/>
                                        </p:tgtEl>
                                        <p:attrNameLst>
                                          <p:attrName>style.visibility</p:attrName>
                                        </p:attrNameLst>
                                      </p:cBhvr>
                                      <p:to>
                                        <p:strVal val="visible"/>
                                      </p:to>
                                    </p:set>
                                    <p:anim calcmode="lin" valueType="num">
                                      <p:cBhvr additive="repl">
                                        <p:cTn id="7" dur="500" fill="hold"/>
                                        <p:tgtEl>
                                          <p:spTgt spid="504"/>
                                        </p:tgtEl>
                                        <p:attrNameLst>
                                          <p:attrName>ppt_x</p:attrName>
                                        </p:attrNameLst>
                                      </p:cBhvr>
                                      <p:tavLst>
                                        <p:tav tm="0">
                                          <p:val>
                                            <p:strVal val="1+#ppt_w/2"/>
                                          </p:val>
                                        </p:tav>
                                        <p:tav tm="100000">
                                          <p:val>
                                            <p:strVal val="#ppt_x"/>
                                          </p:val>
                                        </p:tav>
                                      </p:tavLst>
                                    </p:anim>
                                    <p:anim calcmode="lin" valueType="num">
                                      <p:cBhvr additive="repl">
                                        <p:cTn id="8" dur="500" fill="hold"/>
                                        <p:tgtEl>
                                          <p:spTgt spid="5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矩形 27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13" name="矩形 27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14" name="组合 83"/>
          <p:cNvGrpSpPr/>
          <p:nvPr/>
        </p:nvGrpSpPr>
        <p:grpSpPr>
          <a:xfrm>
            <a:off x="533880" y="1946160"/>
            <a:ext cx="7466760" cy="635040"/>
            <a:chOff x="533880" y="1946160"/>
            <a:chExt cx="7466760" cy="635040"/>
          </a:xfrm>
        </p:grpSpPr>
        <p:sp>
          <p:nvSpPr>
            <p:cNvPr id="515" name="矩形: 圆角 70"/>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16" name="矩形 273"/>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创建</a:t>
              </a:r>
              <a:r>
                <a:rPr lang="en-US" sz="1400" b="0" strike="noStrike" spc="-1">
                  <a:solidFill>
                    <a:schemeClr val="lt1">
                      <a:lumMod val="50000"/>
                    </a:schemeClr>
                  </a:solidFill>
                  <a:latin typeface="微软雅黑" panose="020B0503020204020204" charset="-122"/>
                  <a:ea typeface="微软雅黑" panose="020B0503020204020204" charset="-122"/>
                </a:rPr>
                <a:t>while</a:t>
              </a:r>
              <a:r>
                <a:rPr lang="zh-CN" sz="1400" b="0" strike="noStrike" spc="-1">
                  <a:solidFill>
                    <a:schemeClr val="lt1">
                      <a:lumMod val="50000"/>
                    </a:schemeClr>
                  </a:solidFill>
                  <a:latin typeface="微软雅黑" panose="020B0503020204020204" charset="-122"/>
                  <a:ea typeface="微软雅黑" panose="020B0503020204020204" charset="-122"/>
                </a:rPr>
                <a:t>循环判断循环是否结束</a:t>
              </a:r>
              <a:endParaRPr lang="en-US" sz="1400" b="0" strike="noStrike" spc="-1">
                <a:solidFill>
                  <a:srgbClr val="000000"/>
                </a:solidFill>
                <a:latin typeface="Arial" panose="020B0604020202020204"/>
              </a:endParaRPr>
            </a:p>
          </p:txBody>
        </p:sp>
        <p:sp>
          <p:nvSpPr>
            <p:cNvPr id="517" name="文本框 147"/>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518" name="文本框 14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519" name="文本占位符 8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2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【项目实施】通过循环语句输出需要被更改配置的</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地址</a:t>
            </a:r>
            <a:endParaRPr lang="en-US" sz="2600" b="0" strike="noStrike" spc="-1">
              <a:solidFill>
                <a:srgbClr val="000000"/>
              </a:solidFill>
              <a:latin typeface="Arial" panose="020B0604020202020204"/>
            </a:endParaRPr>
          </a:p>
        </p:txBody>
      </p:sp>
      <p:pic>
        <p:nvPicPr>
          <p:cNvPr id="521" name="图片 520"/>
          <p:cNvPicPr/>
          <p:nvPr/>
        </p:nvPicPr>
        <p:blipFill>
          <a:blip r:embed="rId1"/>
          <a:srcRect l="6827" t="7504" r="46376" b="65657"/>
          <a:stretch>
            <a:fillRect/>
          </a:stretch>
        </p:blipFill>
        <p:spPr>
          <a:xfrm>
            <a:off x="1143000" y="2972160"/>
            <a:ext cx="5943240" cy="29710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14"/>
                                        </p:tgtEl>
                                        <p:attrNameLst>
                                          <p:attrName>style.visibility</p:attrName>
                                        </p:attrNameLst>
                                      </p:cBhvr>
                                      <p:to>
                                        <p:strVal val="visible"/>
                                      </p:to>
                                    </p:set>
                                    <p:anim calcmode="lin" valueType="num">
                                      <p:cBhvr additive="repl">
                                        <p:cTn id="7" dur="500" fill="hold"/>
                                        <p:tgtEl>
                                          <p:spTgt spid="514"/>
                                        </p:tgtEl>
                                        <p:attrNameLst>
                                          <p:attrName>ppt_x</p:attrName>
                                        </p:attrNameLst>
                                      </p:cBhvr>
                                      <p:tavLst>
                                        <p:tav tm="0">
                                          <p:val>
                                            <p:strVal val="1+#ppt_w/2"/>
                                          </p:val>
                                        </p:tav>
                                        <p:tav tm="100000">
                                          <p:val>
                                            <p:strVal val="#ppt_x"/>
                                          </p:val>
                                        </p:tav>
                                      </p:tavLst>
                                    </p:anim>
                                    <p:anim calcmode="lin" valueType="num">
                                      <p:cBhvr additive="repl">
                                        <p:cTn id="8" dur="500" fill="hold"/>
                                        <p:tgtEl>
                                          <p:spTgt spid="5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44"/>
          <p:cNvGrpSpPr/>
          <p:nvPr/>
        </p:nvGrpSpPr>
        <p:grpSpPr>
          <a:xfrm>
            <a:off x="1847880" y="648360"/>
            <a:ext cx="2925360" cy="1636920"/>
            <a:chOff x="1847880" y="648360"/>
            <a:chExt cx="2925360" cy="1636920"/>
          </a:xfrm>
        </p:grpSpPr>
        <p:sp>
          <p:nvSpPr>
            <p:cNvPr id="120" name="平行四边形 45"/>
            <p:cNvSpPr/>
            <p:nvPr/>
          </p:nvSpPr>
          <p:spPr>
            <a:xfrm>
              <a:off x="1847880" y="648360"/>
              <a:ext cx="2925360" cy="163692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70" b="0" strike="noStrike" spc="-1">
                <a:solidFill>
                  <a:schemeClr val="lt1"/>
                </a:solidFill>
                <a:latin typeface="Impact" panose="020B0806030902050204"/>
              </a:endParaRPr>
            </a:p>
          </p:txBody>
        </p:sp>
        <p:sp>
          <p:nvSpPr>
            <p:cNvPr id="121" name="文本框 9"/>
            <p:cNvSpPr/>
            <p:nvPr/>
          </p:nvSpPr>
          <p:spPr>
            <a:xfrm>
              <a:off x="2934360" y="810720"/>
              <a:ext cx="1020240" cy="10767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en-US" sz="7200" b="0" strike="noStrike" spc="-1">
                  <a:solidFill>
                    <a:schemeClr val="lt1"/>
                  </a:solidFill>
                  <a:latin typeface="Impact" panose="020B0806030902050204"/>
                </a:rPr>
                <a:t>01</a:t>
              </a:r>
              <a:endParaRPr lang="en-US" sz="7200" b="0" strike="noStrike" spc="-1">
                <a:solidFill>
                  <a:srgbClr val="000000"/>
                </a:solidFill>
                <a:latin typeface="Arial" panose="020B0604020202020204"/>
              </a:endParaRPr>
            </a:p>
          </p:txBody>
        </p:sp>
      </p:grpSp>
      <p:grpSp>
        <p:nvGrpSpPr>
          <p:cNvPr id="122" name="组合 59"/>
          <p:cNvGrpSpPr/>
          <p:nvPr/>
        </p:nvGrpSpPr>
        <p:grpSpPr>
          <a:xfrm>
            <a:off x="4596840" y="1028160"/>
            <a:ext cx="7327080" cy="1257120"/>
            <a:chOff x="4596840" y="1028160"/>
            <a:chExt cx="7327080" cy="1257120"/>
          </a:xfrm>
        </p:grpSpPr>
        <p:sp>
          <p:nvSpPr>
            <p:cNvPr id="123" name="矩形 60"/>
            <p:cNvSpPr/>
            <p:nvPr/>
          </p:nvSpPr>
          <p:spPr>
            <a:xfrm>
              <a:off x="5126400" y="1087200"/>
              <a:ext cx="6551640" cy="69912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4000" b="1" strike="noStrike" spc="-1">
                  <a:solidFill>
                    <a:schemeClr val="dk1">
                      <a:lumMod val="75000"/>
                      <a:lumOff val="25000"/>
                    </a:schemeClr>
                  </a:solidFill>
                  <a:latin typeface="微软雅黑" panose="020B0503020204020204" charset="-122"/>
                  <a:ea typeface="微软雅黑" panose="020B0503020204020204" charset="-122"/>
                </a:rPr>
                <a:t>  </a:t>
              </a:r>
              <a:r>
                <a:rPr lang="en-US" sz="4000" b="1" strike="noStrike" spc="-1">
                  <a:solidFill>
                    <a:schemeClr val="dk1">
                      <a:lumMod val="75000"/>
                      <a:lumOff val="25000"/>
                    </a:schemeClr>
                  </a:solidFill>
                  <a:latin typeface="微软雅黑" panose="020B0503020204020204" charset="-122"/>
                  <a:ea typeface="微软雅黑" panose="020B0503020204020204" charset="-122"/>
                </a:rPr>
                <a:t>7.1 Python</a:t>
              </a:r>
              <a:r>
                <a:rPr lang="zh-CN" sz="4000" b="1" strike="noStrike" spc="-1">
                  <a:solidFill>
                    <a:schemeClr val="dk1">
                      <a:lumMod val="75000"/>
                      <a:lumOff val="25000"/>
                    </a:schemeClr>
                  </a:solidFill>
                  <a:latin typeface="微软雅黑" panose="020B0503020204020204" charset="-122"/>
                  <a:ea typeface="微软雅黑" panose="020B0503020204020204" charset="-122"/>
                </a:rPr>
                <a:t>编程基础</a:t>
              </a:r>
              <a:endParaRPr lang="en-US" sz="4000" b="0" strike="noStrike" spc="-1">
                <a:solidFill>
                  <a:srgbClr val="000000"/>
                </a:solidFill>
                <a:latin typeface="Arial" panose="020B0604020202020204"/>
              </a:endParaRPr>
            </a:p>
          </p:txBody>
        </p:sp>
        <p:sp>
          <p:nvSpPr>
            <p:cNvPr id="124" name="平行四边形 61"/>
            <p:cNvSpPr/>
            <p:nvPr/>
          </p:nvSpPr>
          <p:spPr>
            <a:xfrm>
              <a:off x="4596840" y="1028160"/>
              <a:ext cx="7327080" cy="125712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defTabSz="914400">
                <a:lnSpc>
                  <a:spcPct val="100000"/>
                </a:lnSpc>
              </a:pPr>
              <a:endParaRPr lang="en-US" sz="2130" b="1" strike="noStrike" spc="-1">
                <a:solidFill>
                  <a:schemeClr val="dk1">
                    <a:lumMod val="75000"/>
                    <a:lumOff val="25000"/>
                  </a:schemeClr>
                </a:solidFill>
                <a:latin typeface="Calibri" panose="020F0502020204030204"/>
              </a:endParaRPr>
            </a:p>
          </p:txBody>
        </p:sp>
      </p:grpSp>
      <p:sp>
        <p:nvSpPr>
          <p:cNvPr id="125" name="等腰三角形 80"/>
          <p:cNvSpPr/>
          <p:nvPr/>
        </p:nvSpPr>
        <p:spPr>
          <a:xfrm>
            <a:off x="-126000" y="4437360"/>
            <a:ext cx="3457080" cy="258264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126" name="等腰三角形 81"/>
          <p:cNvSpPr/>
          <p:nvPr/>
        </p:nvSpPr>
        <p:spPr>
          <a:xfrm>
            <a:off x="1348920" y="5033160"/>
            <a:ext cx="2605680" cy="1946520"/>
          </a:xfrm>
          <a:prstGeom prst="triangle">
            <a:avLst>
              <a:gd name="adj" fmla="val 50000"/>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2400" b="0" strike="noStrike" spc="-1">
              <a:solidFill>
                <a:schemeClr val="lt1"/>
              </a:solidFill>
              <a:latin typeface="Calibri" panose="020F0502020204030204"/>
            </a:endParaRPr>
          </a:p>
        </p:txBody>
      </p:sp>
      <p:sp>
        <p:nvSpPr>
          <p:cNvPr id="127" name="Text Box 2"/>
          <p:cNvSpPr/>
          <p:nvPr/>
        </p:nvSpPr>
        <p:spPr>
          <a:xfrm>
            <a:off x="4416480" y="2624760"/>
            <a:ext cx="640584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7.1.1</a:t>
            </a:r>
            <a:r>
              <a:rPr lang="zh-CN" sz="2800" b="0" strike="noStrike" spc="-1">
                <a:solidFill>
                  <a:schemeClr val="accent5"/>
                </a:solidFill>
                <a:latin typeface="微软雅黑" panose="020B0503020204020204" charset="-122"/>
                <a:ea typeface="微软雅黑" panose="020B0503020204020204" charset="-122"/>
              </a:rPr>
              <a:t>基础语法</a:t>
            </a:r>
            <a:endParaRPr lang="en-US" sz="2800" b="0" strike="noStrike" spc="-1">
              <a:solidFill>
                <a:srgbClr val="000000"/>
              </a:solidFill>
              <a:latin typeface="Arial" panose="020B0604020202020204"/>
            </a:endParaRPr>
          </a:p>
        </p:txBody>
      </p:sp>
      <p:sp>
        <p:nvSpPr>
          <p:cNvPr id="128" name="Text Box 2"/>
          <p:cNvSpPr/>
          <p:nvPr/>
        </p:nvSpPr>
        <p:spPr>
          <a:xfrm>
            <a:off x="4416480" y="4335480"/>
            <a:ext cx="640584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7.1.3</a:t>
            </a:r>
            <a:r>
              <a:rPr lang="zh-CN" sz="2800" b="0" strike="noStrike" spc="-1">
                <a:solidFill>
                  <a:schemeClr val="accent5"/>
                </a:solidFill>
                <a:latin typeface="微软雅黑" panose="020B0503020204020204" charset="-122"/>
                <a:ea typeface="微软雅黑" panose="020B0503020204020204" charset="-122"/>
              </a:rPr>
              <a:t>分支与循环</a:t>
            </a:r>
            <a:endParaRPr lang="en-US" sz="2800" b="0" strike="noStrike" spc="-1">
              <a:solidFill>
                <a:srgbClr val="000000"/>
              </a:solidFill>
              <a:latin typeface="Arial" panose="020B0604020202020204"/>
            </a:endParaRPr>
          </a:p>
        </p:txBody>
      </p:sp>
      <p:sp>
        <p:nvSpPr>
          <p:cNvPr id="129" name="Text Box 1"/>
          <p:cNvSpPr/>
          <p:nvPr/>
        </p:nvSpPr>
        <p:spPr>
          <a:xfrm>
            <a:off x="4416480" y="3480120"/>
            <a:ext cx="640584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7.1.2</a:t>
            </a:r>
            <a:r>
              <a:rPr lang="zh-CN" sz="2800" b="0" strike="noStrike" spc="-1">
                <a:solidFill>
                  <a:schemeClr val="accent5"/>
                </a:solidFill>
                <a:latin typeface="微软雅黑" panose="020B0503020204020204" charset="-122"/>
                <a:ea typeface="微软雅黑" panose="020B0503020204020204" charset="-122"/>
              </a:rPr>
              <a:t>列表与字典</a:t>
            </a:r>
            <a:endParaRPr lang="en-US" sz="2800" b="0" strike="noStrike" spc="-1">
              <a:solidFill>
                <a:srgbClr val="000000"/>
              </a:solidFill>
              <a:latin typeface="Arial" panose="020B0604020202020204"/>
            </a:endParaRPr>
          </a:p>
        </p:txBody>
      </p:sp>
      <p:sp>
        <p:nvSpPr>
          <p:cNvPr id="130" name="Text Box 3"/>
          <p:cNvSpPr/>
          <p:nvPr/>
        </p:nvSpPr>
        <p:spPr>
          <a:xfrm>
            <a:off x="4416480" y="5257800"/>
            <a:ext cx="640584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7.1.4</a:t>
            </a:r>
            <a:r>
              <a:rPr lang="zh-CN" sz="2800" b="0" strike="noStrike" spc="-1">
                <a:solidFill>
                  <a:schemeClr val="accent5"/>
                </a:solidFill>
                <a:latin typeface="微软雅黑" panose="020B0503020204020204" charset="-122"/>
                <a:ea typeface="微软雅黑" panose="020B0503020204020204" charset="-122"/>
              </a:rPr>
              <a:t>函数</a:t>
            </a:r>
            <a:endParaRPr lang="en-US" sz="2800" b="0" strike="noStrike" spc="-1">
              <a:solidFill>
                <a:srgbClr val="000000"/>
              </a:solidFill>
              <a:latin typeface="Arial" panose="020B0604020202020204"/>
            </a:endParaRPr>
          </a:p>
        </p:txBody>
      </p:sp>
      <p:sp>
        <p:nvSpPr>
          <p:cNvPr id="131" name="Text Box 4"/>
          <p:cNvSpPr/>
          <p:nvPr/>
        </p:nvSpPr>
        <p:spPr>
          <a:xfrm>
            <a:off x="4416480" y="6112800"/>
            <a:ext cx="640584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7.1.5</a:t>
            </a:r>
            <a:r>
              <a:rPr lang="zh-CN" sz="2800" b="0" strike="noStrike" spc="-1">
                <a:solidFill>
                  <a:schemeClr val="accent5"/>
                </a:solidFill>
                <a:latin typeface="微软雅黑" panose="020B0503020204020204" charset="-122"/>
                <a:ea typeface="微软雅黑" panose="020B0503020204020204" charset="-122"/>
              </a:rPr>
              <a:t>模块</a:t>
            </a:r>
            <a:endParaRPr lang="en-US" sz="2800" b="0" strike="noStrike" spc="-1">
              <a:solidFill>
                <a:srgbClr val="000000"/>
              </a:solidFill>
              <a:latin typeface="Arial" panose="020B0604020202020204"/>
            </a:endParaRP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矩形 27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23" name="矩形 27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24" name="组合 84"/>
          <p:cNvGrpSpPr/>
          <p:nvPr/>
        </p:nvGrpSpPr>
        <p:grpSpPr>
          <a:xfrm>
            <a:off x="533880" y="1946160"/>
            <a:ext cx="7466760" cy="635040"/>
            <a:chOff x="533880" y="1946160"/>
            <a:chExt cx="7466760" cy="635040"/>
          </a:xfrm>
        </p:grpSpPr>
        <p:sp>
          <p:nvSpPr>
            <p:cNvPr id="525" name="矩形: 圆角 71"/>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26" name="矩形 27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建立实训室</a:t>
              </a:r>
              <a:r>
                <a:rPr lang="en-US" sz="1400" b="0" strike="noStrike" spc="-1">
                  <a:solidFill>
                    <a:schemeClr val="lt1">
                      <a:lumMod val="50000"/>
                    </a:schemeClr>
                  </a:solidFill>
                  <a:latin typeface="微软雅黑" panose="020B0503020204020204" charset="-122"/>
                  <a:ea typeface="微软雅黑" panose="020B0503020204020204" charset="-122"/>
                </a:rPr>
                <a:t>IP</a:t>
              </a:r>
              <a:r>
                <a:rPr lang="zh-CN" sz="1400" b="0" strike="noStrike" spc="-1">
                  <a:solidFill>
                    <a:schemeClr val="lt1">
                      <a:lumMod val="50000"/>
                    </a:schemeClr>
                  </a:solidFill>
                  <a:latin typeface="微软雅黑" panose="020B0503020204020204" charset="-122"/>
                  <a:ea typeface="微软雅黑" panose="020B0503020204020204" charset="-122"/>
                </a:rPr>
                <a:t>地址的输出循环</a:t>
              </a:r>
              <a:endParaRPr lang="en-US" sz="1400" b="0" strike="noStrike" spc="-1">
                <a:solidFill>
                  <a:srgbClr val="000000"/>
                </a:solidFill>
                <a:latin typeface="Arial" panose="020B0604020202020204"/>
              </a:endParaRPr>
            </a:p>
          </p:txBody>
        </p:sp>
        <p:sp>
          <p:nvSpPr>
            <p:cNvPr id="527" name="文本框 149"/>
            <p:cNvSpPr/>
            <p:nvPr/>
          </p:nvSpPr>
          <p:spPr>
            <a:xfrm>
              <a:off x="203292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528" name="文本框 150"/>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529" name="文本占位符 90"/>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3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【项目实施】通过循环语句输出需要被更改配置的</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地址</a:t>
            </a:r>
            <a:endParaRPr lang="en-US" sz="2600" b="0" strike="noStrike" spc="-1">
              <a:solidFill>
                <a:srgbClr val="000000"/>
              </a:solidFill>
              <a:latin typeface="Arial" panose="020B0604020202020204"/>
            </a:endParaRPr>
          </a:p>
        </p:txBody>
      </p:sp>
      <p:pic>
        <p:nvPicPr>
          <p:cNvPr id="531" name="图片 530"/>
          <p:cNvPicPr/>
          <p:nvPr/>
        </p:nvPicPr>
        <p:blipFill>
          <a:blip r:embed="rId1"/>
          <a:srcRect l="2429" t="3329" r="46489" b="63330"/>
          <a:stretch>
            <a:fillRect/>
          </a:stretch>
        </p:blipFill>
        <p:spPr>
          <a:xfrm>
            <a:off x="799200" y="2743200"/>
            <a:ext cx="7201440" cy="34286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4"/>
                                        </p:tgtEl>
                                        <p:attrNameLst>
                                          <p:attrName>style.visibility</p:attrName>
                                        </p:attrNameLst>
                                      </p:cBhvr>
                                      <p:to>
                                        <p:strVal val="visible"/>
                                      </p:to>
                                    </p:set>
                                    <p:anim calcmode="lin" valueType="num">
                                      <p:cBhvr additive="repl">
                                        <p:cTn id="7" dur="500" fill="hold"/>
                                        <p:tgtEl>
                                          <p:spTgt spid="524"/>
                                        </p:tgtEl>
                                        <p:attrNameLst>
                                          <p:attrName>ppt_x</p:attrName>
                                        </p:attrNameLst>
                                      </p:cBhvr>
                                      <p:tavLst>
                                        <p:tav tm="0">
                                          <p:val>
                                            <p:strVal val="1+#ppt_w/2"/>
                                          </p:val>
                                        </p:tav>
                                        <p:tav tm="100000">
                                          <p:val>
                                            <p:strVal val="#ppt_x"/>
                                          </p:val>
                                        </p:tav>
                                      </p:tavLst>
                                    </p:anim>
                                    <p:anim calcmode="lin" valueType="num">
                                      <p:cBhvr additive="repl">
                                        <p:cTn id="8" dur="500" fill="hold"/>
                                        <p:tgtEl>
                                          <p:spTgt spid="5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矩形 2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33" name="矩形 2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34" name="组合 85"/>
          <p:cNvGrpSpPr/>
          <p:nvPr/>
        </p:nvGrpSpPr>
        <p:grpSpPr>
          <a:xfrm>
            <a:off x="533880" y="1577160"/>
            <a:ext cx="7466760" cy="635040"/>
            <a:chOff x="533880" y="1577160"/>
            <a:chExt cx="7466760" cy="635040"/>
          </a:xfrm>
        </p:grpSpPr>
        <p:sp>
          <p:nvSpPr>
            <p:cNvPr id="535" name="矩形: 圆角 72"/>
            <p:cNvSpPr/>
            <p:nvPr/>
          </p:nvSpPr>
          <p:spPr>
            <a:xfrm>
              <a:off x="533880" y="1694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36" name="矩形 279"/>
            <p:cNvSpPr/>
            <p:nvPr/>
          </p:nvSpPr>
          <p:spPr>
            <a:xfrm>
              <a:off x="1689480" y="1909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程序输出结果</a:t>
              </a:r>
              <a:endParaRPr lang="en-US" sz="1400" b="0" strike="noStrike" spc="-1">
                <a:solidFill>
                  <a:srgbClr val="000000"/>
                </a:solidFill>
                <a:latin typeface="Arial" panose="020B0604020202020204"/>
              </a:endParaRPr>
            </a:p>
          </p:txBody>
        </p:sp>
        <p:sp>
          <p:nvSpPr>
            <p:cNvPr id="537" name="文本框 151"/>
            <p:cNvSpPr/>
            <p:nvPr/>
          </p:nvSpPr>
          <p:spPr>
            <a:xfrm>
              <a:off x="2033280" y="1577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538" name="文本框 152"/>
            <p:cNvSpPr/>
            <p:nvPr/>
          </p:nvSpPr>
          <p:spPr>
            <a:xfrm>
              <a:off x="744480" y="1737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539" name="文本占位符 9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40"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【项目实施】通过循环语句输出需要被更改配置的</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地址</a:t>
            </a:r>
            <a:endParaRPr lang="en-US" sz="2600" b="0" strike="noStrike" spc="-1">
              <a:solidFill>
                <a:srgbClr val="000000"/>
              </a:solidFill>
              <a:latin typeface="Arial" panose="020B0604020202020204"/>
            </a:endParaRPr>
          </a:p>
        </p:txBody>
      </p:sp>
      <p:pic>
        <p:nvPicPr>
          <p:cNvPr id="541" name="图片 540"/>
          <p:cNvPicPr/>
          <p:nvPr/>
        </p:nvPicPr>
        <p:blipFill>
          <a:blip r:embed="rId1"/>
          <a:srcRect l="4371" t="3881" r="58554" b="49444"/>
          <a:stretch>
            <a:fillRect/>
          </a:stretch>
        </p:blipFill>
        <p:spPr>
          <a:xfrm>
            <a:off x="813600" y="2353320"/>
            <a:ext cx="3758040" cy="40471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4"/>
                                        </p:tgtEl>
                                        <p:attrNameLst>
                                          <p:attrName>style.visibility</p:attrName>
                                        </p:attrNameLst>
                                      </p:cBhvr>
                                      <p:to>
                                        <p:strVal val="visible"/>
                                      </p:to>
                                    </p:set>
                                    <p:anim calcmode="lin" valueType="num">
                                      <p:cBhvr additive="repl">
                                        <p:cTn id="7" dur="500" fill="hold"/>
                                        <p:tgtEl>
                                          <p:spTgt spid="534"/>
                                        </p:tgtEl>
                                        <p:attrNameLst>
                                          <p:attrName>ppt_x</p:attrName>
                                        </p:attrNameLst>
                                      </p:cBhvr>
                                      <p:tavLst>
                                        <p:tav tm="0">
                                          <p:val>
                                            <p:strVal val="1+#ppt_w/2"/>
                                          </p:val>
                                        </p:tav>
                                        <p:tav tm="100000">
                                          <p:val>
                                            <p:strVal val="#ppt_x"/>
                                          </p:val>
                                        </p:tav>
                                      </p:tavLst>
                                    </p:anim>
                                    <p:anim calcmode="lin" valueType="num">
                                      <p:cBhvr additive="repl">
                                        <p:cTn id="8" dur="500" fill="hold"/>
                                        <p:tgtEl>
                                          <p:spTgt spid="5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矩形 62"/>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43" name="矩形 6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44" name="矩形 65"/>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根据项目实施的两个步骤，学习使用分支和循环</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545" name="文本占位符 1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46"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547" name="表格 4"/>
          <p:cNvGraphicFramePr/>
          <p:nvPr/>
        </p:nvGraphicFramePr>
        <p:xfrm>
          <a:off x="743760" y="2408760"/>
          <a:ext cx="10675080" cy="269136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rowSpan="2">
                  <a:txBody>
                    <a:bodyPr>
                      <a:spAutoFit/>
                    </a:bodyPr>
                    <a:p>
                      <a:pPr>
                        <a:lnSpc>
                          <a:spcPct val="100000"/>
                        </a:lnSpc>
                      </a:pPr>
                      <a:r>
                        <a:rPr lang="zh-CN" sz="1800" b="1" strike="noStrike" spc="-1">
                          <a:solidFill>
                            <a:schemeClr val="dk1"/>
                          </a:solidFill>
                          <a:latin typeface="宋体" panose="02010600030101010101" pitchFamily="2" charset="-122"/>
                          <a:ea typeface="宋体" panose="02010600030101010101" pitchFamily="2" charset="-122"/>
                        </a:rPr>
                        <a:t>使用 </a:t>
                      </a:r>
                      <a:r>
                        <a:rPr lang="en-US" sz="1800" b="1" strike="noStrike" spc="-1">
                          <a:solidFill>
                            <a:schemeClr val="dk1"/>
                          </a:solidFill>
                          <a:latin typeface="宋体" panose="02010600030101010101" pitchFamily="2" charset="-122"/>
                          <a:ea typeface="宋体" panose="02010600030101010101" pitchFamily="2" charset="-122"/>
                        </a:rPr>
                        <a:t>if </a:t>
                      </a:r>
                      <a:r>
                        <a:rPr lang="zh-CN" sz="1800" b="1" strike="noStrike" spc="-1">
                          <a:solidFill>
                            <a:schemeClr val="dk1"/>
                          </a:solidFill>
                          <a:latin typeface="宋体" panose="02010600030101010101" pitchFamily="2" charset="-122"/>
                          <a:ea typeface="宋体" panose="02010600030101010101" pitchFamily="2" charset="-122"/>
                        </a:rPr>
                        <a:t>语句</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、定义输入变量</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、编写分支语句编写分支语句</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rowSpan="3">
                  <a:txBody>
                    <a:bodyPr>
                      <a:spAutoFit/>
                    </a:bodyPr>
                    <a:p>
                      <a:pPr>
                        <a:lnSpc>
                          <a:spcPct val="100000"/>
                        </a:lnSpc>
                      </a:pPr>
                      <a:r>
                        <a:rPr lang="zh-CN" sz="1800" b="1" strike="noStrike" spc="-1">
                          <a:solidFill>
                            <a:schemeClr val="dk1"/>
                          </a:solidFill>
                          <a:latin typeface="宋体" panose="02010600030101010101" pitchFamily="2" charset="-122"/>
                          <a:ea typeface="宋体" panose="02010600030101010101" pitchFamily="2" charset="-122"/>
                        </a:rPr>
                        <a:t>通过循环语句输出需要被更改配置的 </a:t>
                      </a:r>
                      <a:r>
                        <a:rPr lang="en-US" sz="1800" b="1" strike="noStrike" spc="-1">
                          <a:solidFill>
                            <a:schemeClr val="dk1"/>
                          </a:solidFill>
                          <a:latin typeface="宋体" panose="02010600030101010101" pitchFamily="2" charset="-122"/>
                          <a:ea typeface="宋体" panose="02010600030101010101" pitchFamily="2" charset="-122"/>
                        </a:rPr>
                        <a:t>IP </a:t>
                      </a:r>
                      <a:r>
                        <a:rPr lang="zh-CN" sz="1800" b="1" strike="noStrike" spc="-1">
                          <a:solidFill>
                            <a:schemeClr val="dk1"/>
                          </a:solidFill>
                          <a:latin typeface="宋体" panose="02010600030101010101" pitchFamily="2" charset="-122"/>
                          <a:ea typeface="宋体" panose="02010600030101010101" pitchFamily="2" charset="-122"/>
                        </a:rPr>
                        <a:t>地址</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、创建 </a:t>
                      </a:r>
                      <a:r>
                        <a:rPr lang="en-US" sz="1600" b="0" strike="noStrike" spc="-1">
                          <a:solidFill>
                            <a:schemeClr val="dk1"/>
                          </a:solidFill>
                          <a:latin typeface="宋体" panose="02010600030101010101" pitchFamily="2" charset="-122"/>
                          <a:ea typeface="宋体" panose="02010600030101010101" pitchFamily="2" charset="-122"/>
                        </a:rPr>
                        <a:t>while</a:t>
                      </a:r>
                      <a:r>
                        <a:rPr lang="zh-CN" sz="1600" b="0" strike="noStrike" spc="-1">
                          <a:solidFill>
                            <a:schemeClr val="dk1"/>
                          </a:solidFill>
                          <a:latin typeface="宋体" panose="02010600030101010101" pitchFamily="2" charset="-122"/>
                          <a:ea typeface="宋体" panose="02010600030101010101" pitchFamily="2" charset="-122"/>
                        </a:rPr>
                        <a:t>循环判断循环是否结束</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、建立实训室</a:t>
                      </a:r>
                      <a:r>
                        <a:rPr lang="en-US" sz="1600" b="0" strike="noStrike" spc="-1">
                          <a:solidFill>
                            <a:schemeClr val="dk1"/>
                          </a:solidFill>
                          <a:latin typeface="宋体" panose="02010600030101010101" pitchFamily="2" charset="-122"/>
                          <a:ea typeface="宋体" panose="02010600030101010101" pitchFamily="2" charset="-122"/>
                        </a:rPr>
                        <a:t>IP</a:t>
                      </a:r>
                      <a:r>
                        <a:rPr lang="zh-CN" sz="1600" b="0" strike="noStrike" spc="-1">
                          <a:solidFill>
                            <a:schemeClr val="dk1"/>
                          </a:solidFill>
                          <a:latin typeface="宋体" panose="02010600030101010101" pitchFamily="2" charset="-122"/>
                          <a:ea typeface="宋体" panose="02010600030101010101" pitchFamily="2" charset="-122"/>
                        </a:rPr>
                        <a:t>地址的输出循环</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924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3</a:t>
                      </a:r>
                      <a:r>
                        <a:rPr lang="zh-CN" sz="1600" b="0" strike="noStrike" spc="-1">
                          <a:solidFill>
                            <a:schemeClr val="dk1"/>
                          </a:solidFill>
                          <a:latin typeface="宋体" panose="02010600030101010101" pitchFamily="2" charset="-122"/>
                          <a:ea typeface="宋体" panose="02010600030101010101" pitchFamily="2" charset="-122"/>
                        </a:rPr>
                        <a:t>、程序输出结果</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矩形 6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49" name="矩形 6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50" name="组合 19"/>
          <p:cNvGrpSpPr/>
          <p:nvPr/>
        </p:nvGrpSpPr>
        <p:grpSpPr>
          <a:xfrm>
            <a:off x="734400" y="1853280"/>
            <a:ext cx="4300920" cy="637560"/>
            <a:chOff x="734400" y="1853280"/>
            <a:chExt cx="4300920" cy="637560"/>
          </a:xfrm>
        </p:grpSpPr>
        <p:sp>
          <p:nvSpPr>
            <p:cNvPr id="551" name="矩形: 圆角 11"/>
            <p:cNvSpPr/>
            <p:nvPr/>
          </p:nvSpPr>
          <p:spPr>
            <a:xfrm>
              <a:off x="734400" y="19710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52" name="矩形 68"/>
            <p:cNvSpPr/>
            <p:nvPr/>
          </p:nvSpPr>
          <p:spPr>
            <a:xfrm>
              <a:off x="1400040" y="2185560"/>
              <a:ext cx="3635280" cy="30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a:lnSpc>
                  <a:spcPct val="100000"/>
                </a:lnSpc>
              </a:pPr>
              <a:endParaRPr lang="en-US" sz="1400" b="0" strike="noStrike" spc="-1">
                <a:solidFill>
                  <a:schemeClr val="dk1"/>
                </a:solidFill>
                <a:latin typeface="微软雅黑" panose="020B0503020204020204" charset="-122"/>
                <a:ea typeface="微软雅黑" panose="020B0503020204020204" charset="-122"/>
              </a:endParaRPr>
            </a:p>
          </p:txBody>
        </p:sp>
        <p:sp>
          <p:nvSpPr>
            <p:cNvPr id="553" name="文本框 28"/>
            <p:cNvSpPr/>
            <p:nvPr/>
          </p:nvSpPr>
          <p:spPr>
            <a:xfrm>
              <a:off x="1400760" y="1853280"/>
              <a:ext cx="1399320" cy="4554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400" b="1" strike="noStrike" spc="-1">
                  <a:solidFill>
                    <a:schemeClr val="dk1">
                      <a:lumMod val="75000"/>
                      <a:lumOff val="25000"/>
                    </a:schemeClr>
                  </a:solidFill>
                  <a:latin typeface="微软雅黑" panose="020B0503020204020204" charset="-122"/>
                  <a:ea typeface="微软雅黑" panose="020B0503020204020204" charset="-122"/>
                </a:rPr>
                <a:t>学生自评</a:t>
              </a:r>
              <a:endParaRPr lang="en-US" sz="2400" b="0" strike="noStrike" spc="-1">
                <a:solidFill>
                  <a:srgbClr val="000000"/>
                </a:solidFill>
                <a:latin typeface="Arial" panose="020B0604020202020204"/>
              </a:endParaRPr>
            </a:p>
          </p:txBody>
        </p:sp>
        <p:sp>
          <p:nvSpPr>
            <p:cNvPr id="554" name="文本框 29"/>
            <p:cNvSpPr/>
            <p:nvPr/>
          </p:nvSpPr>
          <p:spPr>
            <a:xfrm>
              <a:off x="762120" y="201348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grpSp>
        <p:nvGrpSpPr>
          <p:cNvPr id="555" name="组合 20"/>
          <p:cNvGrpSpPr/>
          <p:nvPr/>
        </p:nvGrpSpPr>
        <p:grpSpPr>
          <a:xfrm>
            <a:off x="734400" y="4122720"/>
            <a:ext cx="4300920" cy="637200"/>
            <a:chOff x="734400" y="4122720"/>
            <a:chExt cx="4300920" cy="637200"/>
          </a:xfrm>
        </p:grpSpPr>
        <p:sp>
          <p:nvSpPr>
            <p:cNvPr id="556" name="矩形: 圆角 12"/>
            <p:cNvSpPr/>
            <p:nvPr/>
          </p:nvSpPr>
          <p:spPr>
            <a:xfrm>
              <a:off x="734400" y="4238280"/>
              <a:ext cx="455760" cy="455400"/>
            </a:xfrm>
            <a:prstGeom prst="roundRect">
              <a:avLst>
                <a:gd name="adj" fmla="val 166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57" name="矩形 69"/>
            <p:cNvSpPr/>
            <p:nvPr/>
          </p:nvSpPr>
          <p:spPr>
            <a:xfrm>
              <a:off x="1400040" y="4454640"/>
              <a:ext cx="3635280" cy="305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a:lnSpc>
                  <a:spcPct val="100000"/>
                </a:lnSpc>
              </a:pPr>
              <a:endParaRPr lang="en-US" sz="1400" b="0" strike="noStrike" spc="-1">
                <a:solidFill>
                  <a:schemeClr val="lt1">
                    <a:lumMod val="50000"/>
                  </a:schemeClr>
                </a:solidFill>
                <a:latin typeface="微软雅黑" panose="020B0503020204020204" charset="-122"/>
                <a:ea typeface="微软雅黑" panose="020B0503020204020204" charset="-122"/>
              </a:endParaRPr>
            </a:p>
          </p:txBody>
        </p:sp>
        <p:sp>
          <p:nvSpPr>
            <p:cNvPr id="558" name="文本框 30"/>
            <p:cNvSpPr/>
            <p:nvPr/>
          </p:nvSpPr>
          <p:spPr>
            <a:xfrm>
              <a:off x="1400760" y="4122720"/>
              <a:ext cx="1399320" cy="4554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400" b="1" strike="noStrike" spc="-1">
                  <a:solidFill>
                    <a:schemeClr val="dk1"/>
                  </a:solidFill>
                  <a:latin typeface="微软雅黑" panose="020B0503020204020204" charset="-122"/>
                  <a:ea typeface="微软雅黑" panose="020B0503020204020204" charset="-122"/>
                </a:rPr>
                <a:t>学生互评</a:t>
              </a:r>
              <a:endParaRPr lang="en-US" sz="2400" b="0" strike="noStrike" spc="-1">
                <a:solidFill>
                  <a:srgbClr val="000000"/>
                </a:solidFill>
                <a:latin typeface="Arial" panose="020B0604020202020204"/>
              </a:endParaRPr>
            </a:p>
          </p:txBody>
        </p:sp>
        <p:sp>
          <p:nvSpPr>
            <p:cNvPr id="559" name="文本框 31"/>
            <p:cNvSpPr/>
            <p:nvPr/>
          </p:nvSpPr>
          <p:spPr>
            <a:xfrm>
              <a:off x="762120" y="428292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560" name="文本占位符 1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61"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【项目评价】</a:t>
            </a:r>
            <a:endParaRPr lang="en-US" sz="4400" b="0" strike="noStrike" spc="-1">
              <a:solidFill>
                <a:srgbClr val="000000"/>
              </a:solidFill>
              <a:latin typeface="Arial" panose="020B0604020202020204"/>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50"/>
                                        </p:tgtEl>
                                        <p:attrNameLst>
                                          <p:attrName>style.visibility</p:attrName>
                                        </p:attrNameLst>
                                      </p:cBhvr>
                                      <p:to>
                                        <p:strVal val="visible"/>
                                      </p:to>
                                    </p:set>
                                    <p:anim calcmode="lin" valueType="num">
                                      <p:cBhvr additive="repl">
                                        <p:cTn id="7" dur="500" fill="hold"/>
                                        <p:tgtEl>
                                          <p:spTgt spid="550"/>
                                        </p:tgtEl>
                                        <p:attrNameLst>
                                          <p:attrName>ppt_x</p:attrName>
                                        </p:attrNameLst>
                                      </p:cBhvr>
                                      <p:tavLst>
                                        <p:tav tm="0">
                                          <p:val>
                                            <p:strVal val="1+#ppt_w/2"/>
                                          </p:val>
                                        </p:tav>
                                        <p:tav tm="100000">
                                          <p:val>
                                            <p:strVal val="#ppt_x"/>
                                          </p:val>
                                        </p:tav>
                                      </p:tavLst>
                                    </p:anim>
                                    <p:anim calcmode="lin" valueType="num">
                                      <p:cBhvr additive="repl">
                                        <p:cTn id="8" dur="500" fill="hold"/>
                                        <p:tgtEl>
                                          <p:spTgt spid="5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55"/>
                                        </p:tgtEl>
                                        <p:attrNameLst>
                                          <p:attrName>style.visibility</p:attrName>
                                        </p:attrNameLst>
                                      </p:cBhvr>
                                      <p:to>
                                        <p:strVal val="visible"/>
                                      </p:to>
                                    </p:set>
                                    <p:anim calcmode="lin" valueType="num">
                                      <p:cBhvr additive="repl">
                                        <p:cTn id="11" dur="500" fill="hold"/>
                                        <p:tgtEl>
                                          <p:spTgt spid="555"/>
                                        </p:tgtEl>
                                        <p:attrNameLst>
                                          <p:attrName>ppt_x</p:attrName>
                                        </p:attrNameLst>
                                      </p:cBhvr>
                                      <p:tavLst>
                                        <p:tav tm="0">
                                          <p:val>
                                            <p:strVal val="1+#ppt_w/2"/>
                                          </p:val>
                                        </p:tav>
                                        <p:tav tm="100000">
                                          <p:val>
                                            <p:strVal val="#ppt_x"/>
                                          </p:val>
                                        </p:tav>
                                      </p:tavLst>
                                    </p:anim>
                                    <p:anim calcmode="lin" valueType="num">
                                      <p:cBhvr additive="repl">
                                        <p:cTn id="12" dur="500" fill="hold"/>
                                        <p:tgtEl>
                                          <p:spTgt spid="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矩形 7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63" name="矩形 7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64" name="文本占位符 1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7.1.3</a:t>
            </a:r>
            <a:r>
              <a:rPr lang="zh-CN" sz="3600" b="0" strike="noStrike" spc="-1">
                <a:solidFill>
                  <a:schemeClr val="accent5"/>
                </a:solidFill>
                <a:latin typeface="微软雅黑" panose="020B0503020204020204" charset="-122"/>
                <a:ea typeface="微软雅黑" panose="020B0503020204020204" charset="-122"/>
              </a:rPr>
              <a:t>分支与循环</a:t>
            </a:r>
            <a:endParaRPr lang="en-US" sz="3600" b="0" strike="noStrike" spc="-1">
              <a:solidFill>
                <a:srgbClr val="000000"/>
              </a:solidFill>
              <a:latin typeface="Arial" panose="020B0604020202020204"/>
            </a:endParaRPr>
          </a:p>
        </p:txBody>
      </p:sp>
      <p:sp>
        <p:nvSpPr>
          <p:cNvPr id="565"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566" name="文本框 32"/>
          <p:cNvSpPr/>
          <p:nvPr/>
        </p:nvSpPr>
        <p:spPr>
          <a:xfrm>
            <a:off x="835200" y="1952640"/>
            <a:ext cx="10623240" cy="447876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3600" b="0" strike="noStrike" spc="-1">
                <a:solidFill>
                  <a:schemeClr val="dk1"/>
                </a:solidFill>
                <a:latin typeface="Calibri" panose="020F0502020204030204"/>
                <a:ea typeface="宋体" panose="02010600030101010101" pitchFamily="2" charset="-122"/>
              </a:rPr>
              <a:t>1. </a:t>
            </a:r>
            <a:r>
              <a:rPr lang="zh-CN" sz="3600" b="0" strike="noStrike" spc="-1">
                <a:solidFill>
                  <a:schemeClr val="dk1"/>
                </a:solidFill>
                <a:latin typeface="Calibri" panose="020F0502020204030204"/>
                <a:ea typeface="宋体" panose="02010600030101010101" pitchFamily="2" charset="-122"/>
              </a:rPr>
              <a:t>根据任务实施的步骤</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完成</a:t>
            </a:r>
            <a:r>
              <a:rPr lang="en-US" sz="3600" b="0" strike="noStrike" spc="-1">
                <a:solidFill>
                  <a:schemeClr val="dk1"/>
                </a:solidFill>
                <a:latin typeface="Calibri" panose="020F0502020204030204"/>
                <a:ea typeface="宋体" panose="02010600030101010101" pitchFamily="2" charset="-122"/>
              </a:rPr>
              <a:t>python</a:t>
            </a:r>
            <a:r>
              <a:rPr lang="zh-CN" sz="3600" b="0" strike="noStrike" spc="-1">
                <a:solidFill>
                  <a:schemeClr val="dk1"/>
                </a:solidFill>
                <a:latin typeface="Calibri" panose="020F0502020204030204"/>
                <a:ea typeface="宋体" panose="02010600030101010101" pitchFamily="2" charset="-122"/>
              </a:rPr>
              <a:t>的分支与循环的学习。</a:t>
            </a:r>
            <a:endParaRPr lang="en-US" sz="3600" b="0" strike="noStrike" spc="-1">
              <a:solidFill>
                <a:srgbClr val="000000"/>
              </a:solidFill>
              <a:latin typeface="Arial" panose="020B0604020202020204"/>
            </a:endParaRPr>
          </a:p>
          <a:p>
            <a:pPr defTabSz="914400">
              <a:lnSpc>
                <a:spcPct val="100000"/>
              </a:lnSpc>
              <a:tabLst>
                <a:tab pos="0" algn="l"/>
              </a:tabLst>
            </a:pPr>
            <a:r>
              <a:rPr lang="en-US" sz="3600" b="0" strike="noStrike" spc="-1">
                <a:solidFill>
                  <a:schemeClr val="dk1"/>
                </a:solidFill>
                <a:latin typeface="Calibri" panose="020F0502020204030204"/>
                <a:ea typeface="宋体" panose="02010600030101010101" pitchFamily="2" charset="-122"/>
              </a:rPr>
              <a:t>2. </a:t>
            </a:r>
            <a:r>
              <a:rPr lang="zh-CN" sz="3600" b="0" strike="noStrike" spc="-1">
                <a:solidFill>
                  <a:schemeClr val="dk1"/>
                </a:solidFill>
                <a:latin typeface="Calibri" panose="020F0502020204030204"/>
                <a:ea typeface="宋体" panose="02010600030101010101" pitchFamily="2" charset="-122"/>
              </a:rPr>
              <a:t>使用</a:t>
            </a:r>
            <a:r>
              <a:rPr lang="en-US" sz="3600" b="0" strike="noStrike" spc="-1">
                <a:solidFill>
                  <a:schemeClr val="dk1"/>
                </a:solidFill>
                <a:latin typeface="Calibri" panose="020F0502020204030204"/>
                <a:ea typeface="宋体" panose="02010600030101010101" pitchFamily="2" charset="-122"/>
              </a:rPr>
              <a:t>input</a:t>
            </a:r>
            <a:r>
              <a:rPr lang="zh-CN" sz="3600" b="0" strike="noStrike" spc="-1">
                <a:solidFill>
                  <a:schemeClr val="dk1"/>
                </a:solidFill>
                <a:latin typeface="Calibri" panose="020F0502020204030204"/>
                <a:ea typeface="宋体" panose="02010600030101010101" pitchFamily="2" charset="-122"/>
              </a:rPr>
              <a:t>函数输入两个数字</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使用</a:t>
            </a:r>
            <a:r>
              <a:rPr lang="en-US" sz="3600" b="0" strike="noStrike" spc="-1">
                <a:solidFill>
                  <a:schemeClr val="dk1"/>
                </a:solidFill>
                <a:latin typeface="Calibri" panose="020F0502020204030204"/>
                <a:ea typeface="宋体" panose="02010600030101010101" pitchFamily="2" charset="-122"/>
              </a:rPr>
              <a:t>if</a:t>
            </a:r>
            <a:r>
              <a:rPr lang="zh-CN" sz="3600" b="0" strike="noStrike" spc="-1">
                <a:solidFill>
                  <a:schemeClr val="dk1"/>
                </a:solidFill>
                <a:latin typeface="Calibri" panose="020F0502020204030204"/>
                <a:ea typeface="宋体" panose="02010600030101010101" pitchFamily="2" charset="-122"/>
              </a:rPr>
              <a:t>语句比大小后</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输出大的数字。</a:t>
            </a:r>
            <a:endParaRPr lang="en-US" sz="3600" b="0" strike="noStrike" spc="-1">
              <a:solidFill>
                <a:srgbClr val="000000"/>
              </a:solidFill>
              <a:latin typeface="Arial" panose="020B0604020202020204"/>
            </a:endParaRPr>
          </a:p>
          <a:p>
            <a:pPr defTabSz="914400">
              <a:lnSpc>
                <a:spcPct val="100000"/>
              </a:lnSpc>
              <a:tabLst>
                <a:tab pos="0" algn="l"/>
              </a:tabLst>
            </a:pPr>
            <a:r>
              <a:rPr lang="en-US" sz="3600" b="0" strike="noStrike" spc="-1">
                <a:solidFill>
                  <a:schemeClr val="dk1"/>
                </a:solidFill>
                <a:latin typeface="Calibri" panose="020F0502020204030204"/>
                <a:ea typeface="宋体" panose="02010600030101010101" pitchFamily="2" charset="-122"/>
              </a:rPr>
              <a:t>3. </a:t>
            </a:r>
            <a:r>
              <a:rPr lang="zh-CN" sz="3600" b="0" strike="noStrike" spc="-1">
                <a:solidFill>
                  <a:schemeClr val="dk1"/>
                </a:solidFill>
                <a:latin typeface="Calibri" panose="020F0502020204030204"/>
                <a:ea typeface="宋体" panose="02010600030101010101" pitchFamily="2" charset="-122"/>
              </a:rPr>
              <a:t>使用</a:t>
            </a:r>
            <a:r>
              <a:rPr lang="en-US" sz="3600" b="0" strike="noStrike" spc="-1">
                <a:solidFill>
                  <a:schemeClr val="dk1"/>
                </a:solidFill>
                <a:latin typeface="Calibri" panose="020F0502020204030204"/>
                <a:ea typeface="宋体" panose="02010600030101010101" pitchFamily="2" charset="-122"/>
              </a:rPr>
              <a:t>for</a:t>
            </a:r>
            <a:r>
              <a:rPr lang="zh-CN" sz="3600" b="0" strike="noStrike" spc="-1">
                <a:solidFill>
                  <a:schemeClr val="dk1"/>
                </a:solidFill>
                <a:latin typeface="Calibri" panose="020F0502020204030204"/>
                <a:ea typeface="宋体" panose="02010600030101010101" pitchFamily="2" charset="-122"/>
              </a:rPr>
              <a:t>循环</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输出</a:t>
            </a:r>
            <a:r>
              <a:rPr lang="en-US" sz="3600" b="0" strike="noStrike" spc="-1">
                <a:solidFill>
                  <a:schemeClr val="dk1"/>
                </a:solidFill>
                <a:latin typeface="Calibri" panose="020F0502020204030204"/>
                <a:ea typeface="宋体" panose="02010600030101010101" pitchFamily="2" charset="-122"/>
              </a:rPr>
              <a:t>192.168.0.0/16</a:t>
            </a:r>
            <a:r>
              <a:rPr lang="zh-CN" sz="3600" b="0" strike="noStrike" spc="-1">
                <a:solidFill>
                  <a:schemeClr val="dk1"/>
                </a:solidFill>
                <a:latin typeface="Calibri" panose="020F0502020204030204"/>
                <a:ea typeface="宋体" panose="02010600030101010101" pitchFamily="2" charset="-122"/>
              </a:rPr>
              <a:t>网段的所有地址。</a:t>
            </a:r>
            <a:endParaRPr lang="en-US" sz="3600" b="0" strike="noStrike" spc="-1">
              <a:solidFill>
                <a:srgbClr val="000000"/>
              </a:solidFill>
              <a:latin typeface="Arial" panose="020B0604020202020204"/>
            </a:endParaRPr>
          </a:p>
          <a:p>
            <a:pPr defTabSz="914400">
              <a:lnSpc>
                <a:spcPct val="100000"/>
              </a:lnSpc>
              <a:tabLst>
                <a:tab pos="0" algn="l"/>
              </a:tabLst>
            </a:pPr>
            <a:r>
              <a:rPr lang="en-US" sz="3600" b="0" strike="noStrike" spc="-1">
                <a:solidFill>
                  <a:schemeClr val="dk1"/>
                </a:solidFill>
                <a:latin typeface="Calibri" panose="020F0502020204030204"/>
                <a:ea typeface="宋体" panose="02010600030101010101" pitchFamily="2" charset="-122"/>
              </a:rPr>
              <a:t>4. </a:t>
            </a:r>
            <a:r>
              <a:rPr lang="zh-CN" sz="3600" b="0" strike="noStrike" spc="-1">
                <a:solidFill>
                  <a:schemeClr val="dk1"/>
                </a:solidFill>
                <a:latin typeface="Calibri" panose="020F0502020204030204"/>
                <a:ea typeface="宋体" panose="02010600030101010101" pitchFamily="2" charset="-122"/>
              </a:rPr>
              <a:t>使用 </a:t>
            </a:r>
            <a:r>
              <a:rPr lang="en-US" sz="3600" b="0" strike="noStrike" spc="-1">
                <a:solidFill>
                  <a:schemeClr val="dk1"/>
                </a:solidFill>
                <a:latin typeface="Calibri" panose="020F0502020204030204"/>
                <a:ea typeface="宋体" panose="02010600030101010101" pitchFamily="2" charset="-122"/>
              </a:rPr>
              <a:t>while</a:t>
            </a:r>
            <a:r>
              <a:rPr lang="zh-CN" sz="3600" b="0" strike="noStrike" spc="-1">
                <a:solidFill>
                  <a:schemeClr val="dk1"/>
                </a:solidFill>
                <a:latin typeface="Calibri" panose="020F0502020204030204"/>
                <a:ea typeface="宋体" panose="02010600030101010101" pitchFamily="2" charset="-122"/>
              </a:rPr>
              <a:t>循环</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输出所输入的值</a:t>
            </a:r>
            <a:r>
              <a:rPr lang="en-US" sz="3600" b="0" strike="noStrike" spc="-1">
                <a:solidFill>
                  <a:schemeClr val="dk1"/>
                </a:solidFill>
                <a:latin typeface="Calibri" panose="020F0502020204030204"/>
                <a:ea typeface="宋体" panose="02010600030101010101" pitchFamily="2" charset="-122"/>
              </a:rPr>
              <a:t>,</a:t>
            </a:r>
            <a:r>
              <a:rPr lang="zh-CN" sz="3600" b="0" strike="noStrike" spc="-1">
                <a:solidFill>
                  <a:schemeClr val="dk1"/>
                </a:solidFill>
                <a:latin typeface="Calibri" panose="020F0502020204030204"/>
                <a:ea typeface="宋体" panose="02010600030101010101" pitchFamily="2" charset="-122"/>
              </a:rPr>
              <a:t>直到输入</a:t>
            </a:r>
            <a:r>
              <a:rPr lang="en-US" sz="3600" b="0" strike="noStrike" spc="-1">
                <a:solidFill>
                  <a:schemeClr val="dk1"/>
                </a:solidFill>
                <a:latin typeface="Calibri" panose="020F0502020204030204"/>
                <a:ea typeface="宋体" panose="02010600030101010101" pitchFamily="2" charset="-122"/>
              </a:rPr>
              <a:t>999</a:t>
            </a:r>
            <a:r>
              <a:rPr lang="zh-CN" sz="3600" b="0" strike="noStrike" spc="-1">
                <a:solidFill>
                  <a:schemeClr val="dk1"/>
                </a:solidFill>
                <a:latin typeface="Calibri" panose="020F0502020204030204"/>
                <a:ea typeface="宋体" panose="02010600030101010101" pitchFamily="2" charset="-122"/>
              </a:rPr>
              <a:t>循环结束。</a:t>
            </a:r>
            <a:endParaRPr lang="en-US" sz="3600" b="0" strike="noStrike" spc="-1">
              <a:solidFill>
                <a:srgbClr val="000000"/>
              </a:solidFill>
              <a:latin typeface="Arial" panose="020B0604020202020204"/>
            </a:endParaRPr>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568"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a:t>
            </a:r>
            <a:r>
              <a:rPr lang="zh-CN" sz="2800" b="0" strike="noStrike" spc="-1">
                <a:solidFill>
                  <a:schemeClr val="dk1"/>
                </a:solidFill>
                <a:latin typeface="Calibri" panose="020F0502020204030204"/>
              </a:rPr>
              <a:t>熟悉函数的构造。</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 </a:t>
            </a:r>
            <a:r>
              <a:rPr lang="zh-CN" sz="2800" b="0" strike="noStrike" spc="-1">
                <a:solidFill>
                  <a:schemeClr val="dk1"/>
                </a:solidFill>
                <a:latin typeface="Calibri" panose="020F0502020204030204"/>
              </a:rPr>
              <a:t>掌握编写以及调用函数的方法。</a:t>
            </a:r>
            <a:endParaRPr lang="en-US" sz="2800" b="0" strike="noStrike" spc="-1">
              <a:solidFill>
                <a:srgbClr val="000000"/>
              </a:solidFill>
              <a:latin typeface="Arial" panose="020B0604020202020204"/>
            </a:endParaRPr>
          </a:p>
        </p:txBody>
      </p:sp>
      <p:sp>
        <p:nvSpPr>
          <p:cNvPr id="569" name="文本占位符 21"/>
          <p:cNvSpPr/>
          <p:nvPr/>
        </p:nvSpPr>
        <p:spPr>
          <a:xfrm>
            <a:off x="52272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570" name="矩形 8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71" name="矩形 8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573"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在程序的编写当中</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程序员设计师所接触的程序场景过多</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往往会出现大部分相似的场景</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程序当中的一些参数可能会出现变化</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但本质上是可以通过过往所编写的程序执行</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只是参数的不同导致同一个程序需要部分修改后才能运行。</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为了解决这一事情</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利用程序语言中</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语言中函数的方式去解决不同参数引起的问题。即程序的执行方法一致</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所需要的参数需要外部程序进行传输</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通过外部参数替代函数内部的空缺参数执行函数的完整过程</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之后将函数的执行结果返回到外部程序</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完成函数的调用。</a:t>
            </a:r>
            <a:endParaRPr lang="en-US" sz="2200" b="0" strike="noStrike" spc="-1">
              <a:solidFill>
                <a:srgbClr val="000000"/>
              </a:solidFill>
              <a:latin typeface="Arial" panose="020B0604020202020204"/>
            </a:endParaRPr>
          </a:p>
        </p:txBody>
      </p:sp>
      <p:sp>
        <p:nvSpPr>
          <p:cNvPr id="574" name="文本占位符 22"/>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575" name="矩形 8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76" name="矩形 8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矩形 8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78" name="矩形 8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79" name="矩形: 圆角 13"/>
          <p:cNvSpPr/>
          <p:nvPr/>
        </p:nvSpPr>
        <p:spPr>
          <a:xfrm>
            <a:off x="5056560" y="179928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80" name="矩形 90"/>
          <p:cNvSpPr/>
          <p:nvPr/>
        </p:nvSpPr>
        <p:spPr>
          <a:xfrm>
            <a:off x="5074560" y="251460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200" b="0" strike="noStrike" spc="-1">
                <a:solidFill>
                  <a:schemeClr val="dk1"/>
                </a:solidFill>
                <a:latin typeface="微软雅黑" panose="020B0503020204020204" charset="-122"/>
                <a:ea typeface="微软雅黑" panose="020B0503020204020204" charset="-122"/>
              </a:rPr>
              <a:t>      </a:t>
            </a:r>
            <a:r>
              <a:rPr lang="zh-CN" sz="2200" b="0" strike="noStrike" spc="-1">
                <a:solidFill>
                  <a:schemeClr val="dk1"/>
                </a:solidFill>
                <a:latin typeface="微软雅黑" panose="020B0503020204020204" charset="-122"/>
                <a:ea typeface="微软雅黑" panose="020B0503020204020204" charset="-122"/>
              </a:rPr>
              <a:t>函数是已经预先写好</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并且可以被重复调用的代码。函数分为</a:t>
            </a:r>
            <a:r>
              <a:rPr lang="en-US" sz="2200" b="0" strike="noStrike" spc="-1">
                <a:solidFill>
                  <a:schemeClr val="dk1"/>
                </a:solidFill>
                <a:latin typeface="微软雅黑" panose="020B0503020204020204" charset="-122"/>
                <a:ea typeface="微软雅黑" panose="020B0503020204020204" charset="-122"/>
              </a:rPr>
              <a:t>Python</a:t>
            </a:r>
            <a:r>
              <a:rPr lang="zh-CN" sz="2200" b="0" strike="noStrike" spc="-1">
                <a:solidFill>
                  <a:schemeClr val="dk1"/>
                </a:solidFill>
                <a:latin typeface="微软雅黑" panose="020B0503020204020204" charset="-122"/>
                <a:ea typeface="微软雅黑" panose="020B0503020204020204" charset="-122"/>
              </a:rPr>
              <a:t>内置的与使用者自定义的函数。</a:t>
            </a:r>
            <a:endParaRPr lang="en-US" sz="2200" b="0" strike="noStrike" spc="-1">
              <a:solidFill>
                <a:srgbClr val="000000"/>
              </a:solidFill>
              <a:latin typeface="Arial" panose="020B0604020202020204"/>
            </a:endParaRPr>
          </a:p>
          <a:p>
            <a:pPr defTabSz="914400">
              <a:lnSpc>
                <a:spcPct val="140000"/>
              </a:lnSpc>
            </a:pPr>
            <a:r>
              <a:rPr lang="en-US" sz="2200" b="0" strike="noStrike" spc="-1">
                <a:solidFill>
                  <a:schemeClr val="dk1"/>
                </a:solidFill>
                <a:latin typeface="微软雅黑" panose="020B0503020204020204" charset="-122"/>
                <a:ea typeface="微软雅黑" panose="020B0503020204020204" charset="-122"/>
              </a:rPr>
              <a:t>      </a:t>
            </a:r>
            <a:r>
              <a:rPr lang="zh-CN" sz="2200" b="0" strike="noStrike" spc="-1">
                <a:solidFill>
                  <a:schemeClr val="dk1"/>
                </a:solidFill>
                <a:latin typeface="微软雅黑" panose="020B0503020204020204" charset="-122"/>
                <a:ea typeface="微软雅黑" panose="020B0503020204020204" charset="-122"/>
              </a:rPr>
              <a:t>自定义函数以</a:t>
            </a:r>
            <a:r>
              <a:rPr lang="en-US" sz="2200" b="0" strike="noStrike" spc="-1">
                <a:solidFill>
                  <a:schemeClr val="dk1"/>
                </a:solidFill>
                <a:latin typeface="微软雅黑" panose="020B0503020204020204" charset="-122"/>
                <a:ea typeface="微软雅黑" panose="020B0503020204020204" charset="-122"/>
              </a:rPr>
              <a:t>def</a:t>
            </a:r>
            <a:r>
              <a:rPr lang="zh-CN" sz="2200" b="0" strike="noStrike" spc="-1">
                <a:solidFill>
                  <a:schemeClr val="dk1"/>
                </a:solidFill>
                <a:latin typeface="微软雅黑" panose="020B0503020204020204" charset="-122"/>
                <a:ea typeface="微软雅黑" panose="020B0503020204020204" charset="-122"/>
              </a:rPr>
              <a:t>为关键字开头</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在关键字后利用函数名称作为函数标识</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注意      函数名称不能与其他函数名称重复</a:t>
            </a:r>
            <a:r>
              <a:rPr lang="en-US" sz="2200" b="0" strike="noStrike" spc="-1">
                <a:solidFill>
                  <a:schemeClr val="dk1"/>
                </a:solidFill>
                <a:latin typeface="微软雅黑" panose="020B0503020204020204" charset="-122"/>
                <a:ea typeface="微软雅黑" panose="020B0503020204020204" charset="-122"/>
              </a:rPr>
              <a:t>! </a:t>
            </a:r>
            <a:r>
              <a:rPr lang="zh-CN" sz="2200" b="0" strike="noStrike" spc="-1">
                <a:solidFill>
                  <a:schemeClr val="dk1"/>
                </a:solidFill>
                <a:latin typeface="微软雅黑" panose="020B0503020204020204" charset="-122"/>
                <a:ea typeface="微软雅黑" panose="020B0503020204020204" charset="-122"/>
              </a:rPr>
              <a:t>在函数名称后有一对圆括号</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圆括号内部是该函数的参数</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函数的参数可以从外部传入</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也可以自定义参数</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圆括号后接冒号</a:t>
            </a:r>
            <a:r>
              <a:rPr lang="en-US" sz="2200" b="0" strike="noStrike" spc="-1">
                <a:solidFill>
                  <a:schemeClr val="dk1"/>
                </a:solidFill>
                <a:latin typeface="微软雅黑" panose="020B0503020204020204" charset="-122"/>
                <a:ea typeface="微软雅黑" panose="020B0503020204020204" charset="-122"/>
              </a:rPr>
              <a:t>,</a:t>
            </a:r>
            <a:r>
              <a:rPr lang="zh-CN" sz="2200" b="0" strike="noStrike" spc="-1">
                <a:solidFill>
                  <a:schemeClr val="dk1"/>
                </a:solidFill>
                <a:latin typeface="微软雅黑" panose="020B0503020204020204" charset="-122"/>
                <a:ea typeface="微软雅黑" panose="020B0503020204020204" charset="-122"/>
              </a:rPr>
              <a:t>以冒号为函数的开始。</a:t>
            </a:r>
            <a:endParaRPr lang="en-US" sz="2200" b="0" strike="noStrike" spc="-1">
              <a:solidFill>
                <a:srgbClr val="000000"/>
              </a:solidFill>
              <a:latin typeface="Arial" panose="020B0604020202020204"/>
            </a:endParaRPr>
          </a:p>
        </p:txBody>
      </p:sp>
      <p:sp>
        <p:nvSpPr>
          <p:cNvPr id="581" name="文本框 35"/>
          <p:cNvSpPr/>
          <p:nvPr/>
        </p:nvSpPr>
        <p:spPr>
          <a:xfrm>
            <a:off x="7558560" y="1739160"/>
            <a:ext cx="195588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800" b="0" strike="noStrike" spc="-1">
                <a:solidFill>
                  <a:schemeClr val="dk1">
                    <a:lumMod val="75000"/>
                    <a:lumOff val="25000"/>
                  </a:schemeClr>
                </a:solidFill>
                <a:latin typeface="微软雅黑" panose="020B0503020204020204" charset="-122"/>
                <a:ea typeface="微软雅黑" panose="020B0503020204020204" charset="-122"/>
              </a:rPr>
              <a:t>什么是函数</a:t>
            </a:r>
            <a:endParaRPr lang="en-US" sz="2800" b="0" strike="noStrike" spc="-1">
              <a:solidFill>
                <a:srgbClr val="000000"/>
              </a:solidFill>
              <a:latin typeface="Arial" panose="020B0604020202020204"/>
            </a:endParaRPr>
          </a:p>
        </p:txBody>
      </p:sp>
      <p:sp>
        <p:nvSpPr>
          <p:cNvPr id="582" name="文本占位符 2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583"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584" name="图片 583"/>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矩形 9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86" name="矩形 9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87" name="组合 25"/>
          <p:cNvGrpSpPr/>
          <p:nvPr/>
        </p:nvGrpSpPr>
        <p:grpSpPr>
          <a:xfrm>
            <a:off x="4669560" y="1629720"/>
            <a:ext cx="6792480" cy="4135320"/>
            <a:chOff x="4669560" y="1629720"/>
            <a:chExt cx="6792480" cy="4135320"/>
          </a:xfrm>
        </p:grpSpPr>
        <p:sp>
          <p:nvSpPr>
            <p:cNvPr id="588" name="矩形: 圆角 14"/>
            <p:cNvSpPr/>
            <p:nvPr/>
          </p:nvSpPr>
          <p:spPr>
            <a:xfrm>
              <a:off x="4797720" y="16956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89" name="矩形 93"/>
            <p:cNvSpPr/>
            <p:nvPr/>
          </p:nvSpPr>
          <p:spPr>
            <a:xfrm>
              <a:off x="4669560" y="230112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最近网络安全测试员小温在程序编写的时候发现经常写重复的程序</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但是之前的程序又与现在任务的程序不匹配</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小温同学想到利用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函数的方式</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为之前做的批量输出机房</a:t>
              </a:r>
              <a:r>
                <a:rPr lang="en-US" sz="2400" b="0" strike="noStrike" spc="-1">
                  <a:solidFill>
                    <a:schemeClr val="dk1"/>
                  </a:solidFill>
                  <a:latin typeface="微软雅黑" panose="020B0503020204020204" charset="-122"/>
                  <a:ea typeface="微软雅黑" panose="020B0503020204020204" charset="-122"/>
                </a:rPr>
                <a:t>IP</a:t>
              </a:r>
              <a:r>
                <a:rPr lang="zh-CN" sz="2400" b="0" strike="noStrike" spc="-1">
                  <a:solidFill>
                    <a:schemeClr val="dk1"/>
                  </a:solidFill>
                  <a:latin typeface="微软雅黑" panose="020B0503020204020204" charset="-122"/>
                  <a:ea typeface="微软雅黑" panose="020B0503020204020204" charset="-122"/>
                </a:rPr>
                <a:t>地址的程序可以直接被其他</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程序作为程序调用那些输出的</a:t>
              </a:r>
              <a:r>
                <a:rPr lang="en-US" sz="2400" b="0" strike="noStrike" spc="-1">
                  <a:solidFill>
                    <a:schemeClr val="dk1"/>
                  </a:solidFill>
                  <a:latin typeface="微软雅黑" panose="020B0503020204020204" charset="-122"/>
                  <a:ea typeface="微软雅黑" panose="020B0503020204020204" charset="-122"/>
                </a:rPr>
                <a:t>IP</a:t>
              </a:r>
              <a:r>
                <a:rPr lang="zh-CN" sz="2400" b="0" strike="noStrike" spc="-1">
                  <a:solidFill>
                    <a:schemeClr val="dk1"/>
                  </a:solidFill>
                  <a:latin typeface="微软雅黑" panose="020B0503020204020204" charset="-122"/>
                  <a:ea typeface="微软雅黑" panose="020B0503020204020204" charset="-122"/>
                </a:rPr>
                <a:t>地址</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这样的话就可以简单快捷地管理整个网络。</a:t>
              </a:r>
              <a:endParaRPr lang="en-US" sz="2400" b="0" strike="noStrike" spc="-1">
                <a:solidFill>
                  <a:srgbClr val="000000"/>
                </a:solidFill>
                <a:latin typeface="Arial" panose="020B0604020202020204"/>
              </a:endParaRPr>
            </a:p>
          </p:txBody>
        </p:sp>
        <p:sp>
          <p:nvSpPr>
            <p:cNvPr id="590" name="文本框 36"/>
            <p:cNvSpPr/>
            <p:nvPr/>
          </p:nvSpPr>
          <p:spPr>
            <a:xfrm>
              <a:off x="6159600" y="1629720"/>
              <a:ext cx="221508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3200" b="0" strike="noStrike" spc="-1">
                  <a:solidFill>
                    <a:schemeClr val="dk1">
                      <a:lumMod val="75000"/>
                      <a:lumOff val="25000"/>
                    </a:schemeClr>
                  </a:solidFill>
                  <a:latin typeface="微软雅黑" panose="020B0503020204020204" charset="-122"/>
                  <a:ea typeface="微软雅黑" panose="020B0503020204020204" charset="-122"/>
                </a:rPr>
                <a:t>函数的编写</a:t>
              </a:r>
              <a:endParaRPr lang="en-US" sz="3200" b="0" strike="noStrike" spc="-1">
                <a:solidFill>
                  <a:srgbClr val="000000"/>
                </a:solidFill>
                <a:latin typeface="Arial" panose="020B0604020202020204"/>
              </a:endParaRPr>
            </a:p>
          </p:txBody>
        </p:sp>
        <p:sp>
          <p:nvSpPr>
            <p:cNvPr id="591" name="文本框 37"/>
            <p:cNvSpPr/>
            <p:nvPr/>
          </p:nvSpPr>
          <p:spPr>
            <a:xfrm>
              <a:off x="4836960" y="173808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592" name="文本占位符 2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593"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594" name="图片 9"/>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87"/>
                                        </p:tgtEl>
                                        <p:attrNameLst>
                                          <p:attrName>style.visibility</p:attrName>
                                        </p:attrNameLst>
                                      </p:cBhvr>
                                      <p:to>
                                        <p:strVal val="visible"/>
                                      </p:to>
                                    </p:set>
                                    <p:anim calcmode="lin" valueType="num">
                                      <p:cBhvr additive="repl">
                                        <p:cTn id="7" dur="500" fill="hold"/>
                                        <p:tgtEl>
                                          <p:spTgt spid="587"/>
                                        </p:tgtEl>
                                        <p:attrNameLst>
                                          <p:attrName>ppt_x</p:attrName>
                                        </p:attrNameLst>
                                      </p:cBhvr>
                                      <p:tavLst>
                                        <p:tav tm="0">
                                          <p:val>
                                            <p:strVal val="1+#ppt_w/2"/>
                                          </p:val>
                                        </p:tav>
                                        <p:tav tm="100000">
                                          <p:val>
                                            <p:strVal val="#ppt_x"/>
                                          </p:val>
                                        </p:tav>
                                      </p:tavLst>
                                    </p:anim>
                                    <p:anim calcmode="lin" valueType="num">
                                      <p:cBhvr additive="repl">
                                        <p:cTn id="8" dur="500" fill="hold"/>
                                        <p:tgtEl>
                                          <p:spTgt spid="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矩形 28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596" name="矩形 28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597" name="组合 86"/>
          <p:cNvGrpSpPr/>
          <p:nvPr/>
        </p:nvGrpSpPr>
        <p:grpSpPr>
          <a:xfrm>
            <a:off x="533880" y="1946160"/>
            <a:ext cx="7466760" cy="635040"/>
            <a:chOff x="533880" y="1946160"/>
            <a:chExt cx="7466760" cy="635040"/>
          </a:xfrm>
        </p:grpSpPr>
        <p:sp>
          <p:nvSpPr>
            <p:cNvPr id="598" name="矩形: 圆角 73"/>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599" name="矩形 28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定义函数名为</a:t>
              </a:r>
              <a:r>
                <a:rPr lang="en-US" sz="1400" b="0" strike="noStrike" spc="-1">
                  <a:solidFill>
                    <a:schemeClr val="lt1">
                      <a:lumMod val="50000"/>
                    </a:schemeClr>
                  </a:solidFill>
                  <a:latin typeface="微软雅黑" panose="020B0503020204020204" charset="-122"/>
                  <a:ea typeface="微软雅黑" panose="020B0503020204020204" charset="-122"/>
                </a:rPr>
                <a:t>iproom</a:t>
              </a:r>
              <a:endParaRPr lang="en-US" sz="1400" b="0" strike="noStrike" spc="-1">
                <a:solidFill>
                  <a:srgbClr val="000000"/>
                </a:solidFill>
                <a:latin typeface="Arial" panose="020B0604020202020204"/>
              </a:endParaRPr>
            </a:p>
          </p:txBody>
        </p:sp>
        <p:sp>
          <p:nvSpPr>
            <p:cNvPr id="600" name="文本框 153"/>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601" name="文本框 15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602" name="文本占位符 9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60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【项目实施】编写好后端的机房</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函数</a:t>
            </a:r>
            <a:endParaRPr lang="en-US" sz="2600" b="0" strike="noStrike" spc="-1">
              <a:solidFill>
                <a:srgbClr val="000000"/>
              </a:solidFill>
              <a:latin typeface="Arial" panose="020B0604020202020204"/>
            </a:endParaRPr>
          </a:p>
        </p:txBody>
      </p:sp>
      <p:pic>
        <p:nvPicPr>
          <p:cNvPr id="604" name="图片 603"/>
          <p:cNvPicPr/>
          <p:nvPr/>
        </p:nvPicPr>
        <p:blipFill>
          <a:blip r:embed="rId1"/>
          <a:srcRect l="7748" t="9088" r="43341" b="66227"/>
          <a:stretch>
            <a:fillRect/>
          </a:stretch>
        </p:blipFill>
        <p:spPr>
          <a:xfrm>
            <a:off x="686160" y="2743200"/>
            <a:ext cx="5485680" cy="2572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97"/>
                                        </p:tgtEl>
                                        <p:attrNameLst>
                                          <p:attrName>style.visibility</p:attrName>
                                        </p:attrNameLst>
                                      </p:cBhvr>
                                      <p:to>
                                        <p:strVal val="visible"/>
                                      </p:to>
                                    </p:set>
                                    <p:anim calcmode="lin" valueType="num">
                                      <p:cBhvr additive="repl">
                                        <p:cTn id="7" dur="500" fill="hold"/>
                                        <p:tgtEl>
                                          <p:spTgt spid="597"/>
                                        </p:tgtEl>
                                        <p:attrNameLst>
                                          <p:attrName>ppt_x</p:attrName>
                                        </p:attrNameLst>
                                      </p:cBhvr>
                                      <p:tavLst>
                                        <p:tav tm="0">
                                          <p:val>
                                            <p:strVal val="1+#ppt_w/2"/>
                                          </p:val>
                                        </p:tav>
                                        <p:tav tm="100000">
                                          <p:val>
                                            <p:strVal val="#ppt_x"/>
                                          </p:val>
                                        </p:tav>
                                      </p:tavLst>
                                    </p:anim>
                                    <p:anim calcmode="lin" valueType="num">
                                      <p:cBhvr additive="repl">
                                        <p:cTn id="8" dur="500" fill="hold"/>
                                        <p:tgtEl>
                                          <p:spTgt spid="5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133"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134" name="文本占位符 3"/>
          <p:cNvSpPr/>
          <p:nvPr/>
        </p:nvSpPr>
        <p:spPr>
          <a:xfrm>
            <a:off x="43164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  </a:t>
            </a:r>
            <a:r>
              <a:rPr lang="en-US" sz="3600" b="0" strike="noStrike" spc="-1">
                <a:solidFill>
                  <a:schemeClr val="accent5"/>
                </a:solidFill>
                <a:latin typeface="微软雅黑" panose="020B0503020204020204" charset="-122"/>
                <a:ea typeface="微软雅黑" panose="020B0503020204020204" charset="-122"/>
              </a:rPr>
              <a:t>7.1 Python</a:t>
            </a:r>
            <a:r>
              <a:rPr lang="zh-CN" sz="3600" b="0" strike="noStrike" spc="-1">
                <a:solidFill>
                  <a:schemeClr val="accent5"/>
                </a:solidFill>
                <a:latin typeface="微软雅黑" panose="020B0503020204020204" charset="-122"/>
                <a:ea typeface="微软雅黑" panose="020B0503020204020204" charset="-122"/>
              </a:rPr>
              <a:t>编程基础</a:t>
            </a:r>
            <a:endParaRPr lang="en-US" sz="3600" b="0" strike="noStrike" spc="-1">
              <a:solidFill>
                <a:srgbClr val="000000"/>
              </a:solidFill>
              <a:latin typeface="Arial" panose="020B0604020202020204"/>
            </a:endParaRPr>
          </a:p>
        </p:txBody>
      </p:sp>
      <p:grpSp>
        <p:nvGrpSpPr>
          <p:cNvPr id="135" name="组合 49"/>
          <p:cNvGrpSpPr/>
          <p:nvPr/>
        </p:nvGrpSpPr>
        <p:grpSpPr>
          <a:xfrm>
            <a:off x="258480" y="2940120"/>
            <a:ext cx="11637000" cy="2962800"/>
            <a:chOff x="258480" y="2940120"/>
            <a:chExt cx="11637000" cy="2962800"/>
          </a:xfrm>
        </p:grpSpPr>
        <p:grpSp>
          <p:nvGrpSpPr>
            <p:cNvPr id="136" name="Group 3"/>
            <p:cNvGrpSpPr/>
            <p:nvPr/>
          </p:nvGrpSpPr>
          <p:grpSpPr>
            <a:xfrm>
              <a:off x="258480" y="4982760"/>
              <a:ext cx="11637000" cy="75240"/>
              <a:chOff x="258480" y="4982760"/>
              <a:chExt cx="11637000" cy="75240"/>
            </a:xfrm>
          </p:grpSpPr>
          <p:sp>
            <p:nvSpPr>
              <p:cNvPr id="137" name="Rectangle 4"/>
              <p:cNvSpPr/>
              <p:nvPr/>
            </p:nvSpPr>
            <p:spPr>
              <a:xfrm>
                <a:off x="1851120" y="4982760"/>
                <a:ext cx="2101320" cy="75240"/>
              </a:xfrm>
              <a:prstGeom prst="rect">
                <a:avLst/>
              </a:prstGeom>
              <a:solidFill>
                <a:schemeClr val="accent2"/>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138" name="Rectangle 5"/>
              <p:cNvSpPr/>
              <p:nvPr/>
            </p:nvSpPr>
            <p:spPr>
              <a:xfrm>
                <a:off x="3953880" y="4982760"/>
                <a:ext cx="2140920" cy="75240"/>
              </a:xfrm>
              <a:prstGeom prst="rect">
                <a:avLst/>
              </a:prstGeom>
              <a:solidFill>
                <a:schemeClr val="accent3"/>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139" name="Rectangle 6"/>
              <p:cNvSpPr/>
              <p:nvPr/>
            </p:nvSpPr>
            <p:spPr>
              <a:xfrm>
                <a:off x="6091200" y="4982760"/>
                <a:ext cx="2073960" cy="75240"/>
              </a:xfrm>
              <a:prstGeom prst="rect">
                <a:avLst/>
              </a:prstGeom>
              <a:solidFill>
                <a:schemeClr val="accent4"/>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140" name="Rectangle 7"/>
              <p:cNvSpPr/>
              <p:nvPr/>
            </p:nvSpPr>
            <p:spPr>
              <a:xfrm>
                <a:off x="8154720" y="4982760"/>
                <a:ext cx="2147760" cy="75240"/>
              </a:xfrm>
              <a:prstGeom prst="rect">
                <a:avLst/>
              </a:prstGeom>
              <a:solidFill>
                <a:schemeClr val="accent5"/>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141" name="Rectangle 8"/>
              <p:cNvSpPr/>
              <p:nvPr/>
            </p:nvSpPr>
            <p:spPr>
              <a:xfrm>
                <a:off x="258480" y="4982760"/>
                <a:ext cx="1591200" cy="75240"/>
              </a:xfrm>
              <a:prstGeom prst="rect">
                <a:avLst/>
              </a:prstGeom>
              <a:solidFill>
                <a:schemeClr val="accent1"/>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142" name="Rectangle 9"/>
              <p:cNvSpPr/>
              <p:nvPr/>
            </p:nvSpPr>
            <p:spPr>
              <a:xfrm>
                <a:off x="10304280" y="4982760"/>
                <a:ext cx="1591200" cy="75240"/>
              </a:xfrm>
              <a:prstGeom prst="rect">
                <a:avLst/>
              </a:prstGeom>
              <a:solidFill>
                <a:schemeClr val="accent1"/>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gn="ctr" defTabSz="914400">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grpSp>
        <p:grpSp>
          <p:nvGrpSpPr>
            <p:cNvPr id="143" name="Group 10"/>
            <p:cNvGrpSpPr/>
            <p:nvPr/>
          </p:nvGrpSpPr>
          <p:grpSpPr>
            <a:xfrm>
              <a:off x="5116320" y="2940120"/>
              <a:ext cx="1302840" cy="2339640"/>
              <a:chOff x="5116320" y="2940120"/>
              <a:chExt cx="1302840" cy="2339640"/>
            </a:xfrm>
          </p:grpSpPr>
          <p:grpSp>
            <p:nvGrpSpPr>
              <p:cNvPr id="144" name="Group 11"/>
              <p:cNvGrpSpPr/>
              <p:nvPr/>
            </p:nvGrpSpPr>
            <p:grpSpPr>
              <a:xfrm>
                <a:off x="5116320" y="2940120"/>
                <a:ext cx="1302840" cy="1800720"/>
                <a:chOff x="5116320" y="2940120"/>
                <a:chExt cx="1302840" cy="1800720"/>
              </a:xfrm>
            </p:grpSpPr>
            <p:sp>
              <p:nvSpPr>
                <p:cNvPr id="145" name="等腰三角形 51"/>
                <p:cNvSpPr/>
                <p:nvPr/>
              </p:nvSpPr>
              <p:spPr>
                <a:xfrm flipV="1">
                  <a:off x="5116320" y="3722040"/>
                  <a:ext cx="1302840" cy="1018800"/>
                </a:xfrm>
                <a:prstGeom prst="triangle">
                  <a:avLst>
                    <a:gd name="adj" fmla="val 50000"/>
                  </a:avLst>
                </a:prstGeom>
                <a:gradFill rotWithShape="0">
                  <a:gsLst>
                    <a:gs pos="0">
                      <a:srgbClr val="68007F"/>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46" name="矩形 52"/>
                <p:cNvSpPr/>
                <p:nvPr/>
              </p:nvSpPr>
              <p:spPr>
                <a:xfrm rot="-2400">
                  <a:off x="5637960" y="2940480"/>
                  <a:ext cx="780480" cy="780480"/>
                </a:xfrm>
                <a:prstGeom prst="rect">
                  <a:avLst/>
                </a:prstGeom>
                <a:solidFill>
                  <a:schemeClr val="accent4"/>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47" name="Oval 12"/>
              <p:cNvSpPr/>
              <p:nvPr/>
            </p:nvSpPr>
            <p:spPr>
              <a:xfrm>
                <a:off x="5483160" y="4695480"/>
                <a:ext cx="584280" cy="584280"/>
              </a:xfrm>
              <a:prstGeom prst="ellipse">
                <a:avLst/>
              </a:prstGeom>
              <a:solidFill>
                <a:schemeClr val="bg1"/>
              </a:solidFill>
              <a:ln w="38100">
                <a:solidFill>
                  <a:srgbClr val="68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nvGrpSpPr>
              <p:cNvPr id="148" name="Group 13"/>
              <p:cNvGrpSpPr/>
              <p:nvPr/>
            </p:nvGrpSpPr>
            <p:grpSpPr>
              <a:xfrm>
                <a:off x="5604120" y="4819320"/>
                <a:ext cx="326880" cy="326880"/>
                <a:chOff x="5604120" y="4819320"/>
                <a:chExt cx="326880" cy="326880"/>
              </a:xfrm>
            </p:grpSpPr>
            <p:sp>
              <p:nvSpPr>
                <p:cNvPr id="149" name="AutoShape 52"/>
                <p:cNvSpPr/>
                <p:nvPr/>
              </p:nvSpPr>
              <p:spPr>
                <a:xfrm>
                  <a:off x="5604120" y="4819320"/>
                  <a:ext cx="326880" cy="326880"/>
                </a:xfrm>
                <a:custGeom>
                  <a:avLst/>
                  <a:gdLst>
                    <a:gd name="textAreaLeft" fmla="*/ 0 w 326880"/>
                    <a:gd name="textAreaRight" fmla="*/ 328320 w 326880"/>
                    <a:gd name="textAreaTop" fmla="*/ 0 h 326880"/>
                    <a:gd name="textAreaBottom" fmla="*/ 328320 h 326880"/>
                  </a:gdLst>
                  <a:ahLst/>
                  <a:cxnLst/>
                  <a:rect l="textAreaLeft" t="textAreaTop" r="textAreaRight" b="textAreaBottom"/>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sp>
              <p:nvSpPr>
                <p:cNvPr id="150" name="AutoShape 53"/>
                <p:cNvSpPr/>
                <p:nvPr/>
              </p:nvSpPr>
              <p:spPr>
                <a:xfrm>
                  <a:off x="5727600" y="4932000"/>
                  <a:ext cx="87120" cy="90720"/>
                </a:xfrm>
                <a:custGeom>
                  <a:avLst/>
                  <a:gdLst>
                    <a:gd name="textAreaLeft" fmla="*/ 0 w 87120"/>
                    <a:gd name="textAreaRight" fmla="*/ 88560 w 87120"/>
                    <a:gd name="textAreaTop" fmla="*/ 0 h 90720"/>
                    <a:gd name="textAreaBottom" fmla="*/ 92160 h 90720"/>
                  </a:gdLst>
                  <a:ahLst/>
                  <a:cxnLst/>
                  <a:rect l="textAreaLeft" t="textAreaTop" r="textAreaRight" b="textAreaBottom"/>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sp>
              <p:nvSpPr>
                <p:cNvPr id="151" name="AutoShape 54"/>
                <p:cNvSpPr/>
                <p:nvPr/>
              </p:nvSpPr>
              <p:spPr>
                <a:xfrm>
                  <a:off x="5717160" y="5044680"/>
                  <a:ext cx="48600" cy="50760"/>
                </a:xfrm>
                <a:custGeom>
                  <a:avLst/>
                  <a:gdLst>
                    <a:gd name="textAreaLeft" fmla="*/ 0 w 48600"/>
                    <a:gd name="textAreaRight" fmla="*/ 50040 w 48600"/>
                    <a:gd name="textAreaTop" fmla="*/ 0 h 50760"/>
                    <a:gd name="textAreaBottom" fmla="*/ 52200 h 50760"/>
                  </a:gdLst>
                  <a:ahLst/>
                  <a:cxnLst/>
                  <a:rect l="textAreaLeft" t="textAreaTop" r="textAreaRight" b="textAreaBottom"/>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sp>
              <p:nvSpPr>
                <p:cNvPr id="152" name="AutoShape 55"/>
                <p:cNvSpPr/>
                <p:nvPr/>
              </p:nvSpPr>
              <p:spPr>
                <a:xfrm>
                  <a:off x="5768640" y="4870440"/>
                  <a:ext cx="48960" cy="51480"/>
                </a:xfrm>
                <a:custGeom>
                  <a:avLst/>
                  <a:gdLst>
                    <a:gd name="textAreaLeft" fmla="*/ 0 w 48960"/>
                    <a:gd name="textAreaRight" fmla="*/ 50400 w 48960"/>
                    <a:gd name="textAreaTop" fmla="*/ 0 h 51480"/>
                    <a:gd name="textAreaBottom" fmla="*/ 52920 h 51480"/>
                  </a:gdLst>
                  <a:ahLst/>
                  <a:cxnLst/>
                  <a:rect l="textAreaLeft" t="textAreaTop" r="textAreaRight" b="textAreaBottom"/>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grpSp>
        <p:grpSp>
          <p:nvGrpSpPr>
            <p:cNvPr id="153" name="Group 26"/>
            <p:cNvGrpSpPr/>
            <p:nvPr/>
          </p:nvGrpSpPr>
          <p:grpSpPr>
            <a:xfrm>
              <a:off x="3389760" y="2940120"/>
              <a:ext cx="1302840" cy="2331360"/>
              <a:chOff x="3389760" y="2940120"/>
              <a:chExt cx="1302840" cy="2331360"/>
            </a:xfrm>
          </p:grpSpPr>
          <p:grpSp>
            <p:nvGrpSpPr>
              <p:cNvPr id="154" name="Group 27"/>
              <p:cNvGrpSpPr/>
              <p:nvPr/>
            </p:nvGrpSpPr>
            <p:grpSpPr>
              <a:xfrm>
                <a:off x="3389760" y="2940120"/>
                <a:ext cx="1302840" cy="2331360"/>
                <a:chOff x="3389760" y="2940120"/>
                <a:chExt cx="1302840" cy="2331360"/>
              </a:xfrm>
            </p:grpSpPr>
            <p:grpSp>
              <p:nvGrpSpPr>
                <p:cNvPr id="155" name="Group 29"/>
                <p:cNvGrpSpPr/>
                <p:nvPr/>
              </p:nvGrpSpPr>
              <p:grpSpPr>
                <a:xfrm>
                  <a:off x="3389760" y="2940120"/>
                  <a:ext cx="1302840" cy="1793160"/>
                  <a:chOff x="3389760" y="2940120"/>
                  <a:chExt cx="1302840" cy="1793160"/>
                </a:xfrm>
              </p:grpSpPr>
              <p:sp>
                <p:nvSpPr>
                  <p:cNvPr id="156" name="等腰三角形 51"/>
                  <p:cNvSpPr/>
                  <p:nvPr/>
                </p:nvSpPr>
                <p:spPr>
                  <a:xfrm flipV="1">
                    <a:off x="3389760" y="3718800"/>
                    <a:ext cx="1302840" cy="1014120"/>
                  </a:xfrm>
                  <a:prstGeom prst="triangle">
                    <a:avLst>
                      <a:gd name="adj" fmla="val 50000"/>
                    </a:avLst>
                  </a:prstGeom>
                  <a:gradFill rotWithShape="0">
                    <a:gsLst>
                      <a:gs pos="0">
                        <a:srgbClr val="9C007F"/>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57" name="矩形 52"/>
                  <p:cNvSpPr/>
                  <p:nvPr/>
                </p:nvSpPr>
                <p:spPr>
                  <a:xfrm rot="-2400">
                    <a:off x="3911400" y="2940480"/>
                    <a:ext cx="780480" cy="77724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58" name="Oval 30"/>
                <p:cNvSpPr/>
                <p:nvPr/>
              </p:nvSpPr>
              <p:spPr>
                <a:xfrm>
                  <a:off x="3741120" y="4689720"/>
                  <a:ext cx="584280" cy="58176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sp>
            <p:nvSpPr>
              <p:cNvPr id="159" name="AutoShape 112"/>
              <p:cNvSpPr/>
              <p:nvPr/>
            </p:nvSpPr>
            <p:spPr>
              <a:xfrm>
                <a:off x="3881520" y="4816080"/>
                <a:ext cx="326880" cy="326160"/>
              </a:xfrm>
              <a:custGeom>
                <a:avLst/>
                <a:gdLst>
                  <a:gd name="textAreaLeft" fmla="*/ 0 w 326880"/>
                  <a:gd name="textAreaRight" fmla="*/ 328320 w 326880"/>
                  <a:gd name="textAreaTop" fmla="*/ 0 h 326160"/>
                  <a:gd name="textAreaBottom" fmla="*/ 327600 h 32616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grpSp>
          <p:nvGrpSpPr>
            <p:cNvPr id="160" name="Group 33"/>
            <p:cNvGrpSpPr/>
            <p:nvPr/>
          </p:nvGrpSpPr>
          <p:grpSpPr>
            <a:xfrm>
              <a:off x="1746360" y="2940120"/>
              <a:ext cx="1302840" cy="2356920"/>
              <a:chOff x="1746360" y="2940120"/>
              <a:chExt cx="1302840" cy="2356920"/>
            </a:xfrm>
          </p:grpSpPr>
          <p:grpSp>
            <p:nvGrpSpPr>
              <p:cNvPr id="161" name="Group 34"/>
              <p:cNvGrpSpPr/>
              <p:nvPr/>
            </p:nvGrpSpPr>
            <p:grpSpPr>
              <a:xfrm>
                <a:off x="1746360" y="2940120"/>
                <a:ext cx="1302840" cy="1813680"/>
                <a:chOff x="1746360" y="2940120"/>
                <a:chExt cx="1302840" cy="1813680"/>
              </a:xfrm>
            </p:grpSpPr>
            <p:sp>
              <p:nvSpPr>
                <p:cNvPr id="162" name="等腰三角形 51"/>
                <p:cNvSpPr/>
                <p:nvPr/>
              </p:nvSpPr>
              <p:spPr>
                <a:xfrm flipV="1">
                  <a:off x="1746360" y="3727800"/>
                  <a:ext cx="1302840" cy="1026000"/>
                </a:xfrm>
                <a:prstGeom prst="triangle">
                  <a:avLst>
                    <a:gd name="adj" fmla="val 50000"/>
                  </a:avLst>
                </a:prstGeom>
                <a:gradFill rotWithShape="0">
                  <a:gsLst>
                    <a:gs pos="0">
                      <a:srgbClr val="E40059"/>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63" name="矩形 52"/>
                <p:cNvSpPr/>
                <p:nvPr/>
              </p:nvSpPr>
              <p:spPr>
                <a:xfrm rot="-2400">
                  <a:off x="2268000" y="2940480"/>
                  <a:ext cx="780480" cy="786240"/>
                </a:xfrm>
                <a:prstGeom prst="rect">
                  <a:avLst/>
                </a:prstGeom>
                <a:solidFill>
                  <a:schemeClr val="accent2"/>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64" name="Oval 35"/>
              <p:cNvSpPr/>
              <p:nvPr/>
            </p:nvSpPr>
            <p:spPr>
              <a:xfrm>
                <a:off x="2104560" y="4708440"/>
                <a:ext cx="584280" cy="588600"/>
              </a:xfrm>
              <a:prstGeom prst="ellipse">
                <a:avLst/>
              </a:prstGeom>
              <a:solidFill>
                <a:schemeClr val="bg1"/>
              </a:solidFill>
              <a:ln w="38100">
                <a:solidFill>
                  <a:srgbClr val="E40059"/>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nvGrpSpPr>
              <p:cNvPr id="165" name="Group 36"/>
              <p:cNvGrpSpPr/>
              <p:nvPr/>
            </p:nvGrpSpPr>
            <p:grpSpPr>
              <a:xfrm>
                <a:off x="2231640" y="4838040"/>
                <a:ext cx="326880" cy="329400"/>
                <a:chOff x="2231640" y="4838040"/>
                <a:chExt cx="326880" cy="329400"/>
              </a:xfrm>
            </p:grpSpPr>
            <p:sp>
              <p:nvSpPr>
                <p:cNvPr id="166" name="AutoShape 126"/>
                <p:cNvSpPr/>
                <p:nvPr/>
              </p:nvSpPr>
              <p:spPr>
                <a:xfrm>
                  <a:off x="2231640" y="4838040"/>
                  <a:ext cx="326880" cy="329400"/>
                </a:xfrm>
                <a:custGeom>
                  <a:avLst/>
                  <a:gdLst>
                    <a:gd name="textAreaLeft" fmla="*/ 0 w 326880"/>
                    <a:gd name="textAreaRight" fmla="*/ 328320 w 326880"/>
                    <a:gd name="textAreaTop" fmla="*/ 0 h 329400"/>
                    <a:gd name="textAreaBottom" fmla="*/ 330840 h 329400"/>
                  </a:gdLst>
                  <a:ahLst/>
                  <a:cxnLst/>
                  <a:rect l="textAreaLeft" t="textAreaTop" r="textAreaRight" b="textAreaBottom"/>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2"/>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sp>
              <p:nvSpPr>
                <p:cNvPr id="167" name="AutoShape 127"/>
                <p:cNvSpPr/>
                <p:nvPr/>
              </p:nvSpPr>
              <p:spPr>
                <a:xfrm>
                  <a:off x="2364480" y="4889520"/>
                  <a:ext cx="75960" cy="75960"/>
                </a:xfrm>
                <a:custGeom>
                  <a:avLst/>
                  <a:gdLst>
                    <a:gd name="textAreaLeft" fmla="*/ 0 w 75960"/>
                    <a:gd name="textAreaRight" fmla="*/ 77400 w 75960"/>
                    <a:gd name="textAreaTop" fmla="*/ 0 h 75960"/>
                    <a:gd name="textAreaBottom" fmla="*/ 77400 h 75960"/>
                  </a:gdLst>
                  <a:ahLst/>
                  <a:cxnLst/>
                  <a:rect l="textAreaLeft" t="textAreaTop" r="textAreaRight" b="textAreaBottom"/>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2"/>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grpSp>
        <p:grpSp>
          <p:nvGrpSpPr>
            <p:cNvPr id="168" name="Group 41"/>
            <p:cNvGrpSpPr/>
            <p:nvPr/>
          </p:nvGrpSpPr>
          <p:grpSpPr>
            <a:xfrm>
              <a:off x="285120" y="2940120"/>
              <a:ext cx="1303200" cy="2339640"/>
              <a:chOff x="285120" y="2940120"/>
              <a:chExt cx="1303200" cy="2339640"/>
            </a:xfrm>
          </p:grpSpPr>
          <p:grpSp>
            <p:nvGrpSpPr>
              <p:cNvPr id="169" name="Group 42"/>
              <p:cNvGrpSpPr/>
              <p:nvPr/>
            </p:nvGrpSpPr>
            <p:grpSpPr>
              <a:xfrm>
                <a:off x="285120" y="2940120"/>
                <a:ext cx="1303200" cy="1800720"/>
                <a:chOff x="285120" y="2940120"/>
                <a:chExt cx="1303200" cy="1800720"/>
              </a:xfrm>
            </p:grpSpPr>
            <p:sp>
              <p:nvSpPr>
                <p:cNvPr id="170" name="等腰三角形 51"/>
                <p:cNvSpPr/>
                <p:nvPr/>
              </p:nvSpPr>
              <p:spPr>
                <a:xfrm flipV="1">
                  <a:off x="285120" y="3722040"/>
                  <a:ext cx="1302840" cy="1018800"/>
                </a:xfrm>
                <a:prstGeom prst="triangle">
                  <a:avLst>
                    <a:gd name="adj" fmla="val 50000"/>
                  </a:avLst>
                </a:prstGeom>
                <a:gradFill rotWithShape="0">
                  <a:gsLst>
                    <a:gs pos="0">
                      <a:srgbClr val="FF388C"/>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71" name="矩形 52"/>
                <p:cNvSpPr/>
                <p:nvPr/>
              </p:nvSpPr>
              <p:spPr>
                <a:xfrm rot="-2400">
                  <a:off x="807120" y="2940480"/>
                  <a:ext cx="780480" cy="780480"/>
                </a:xfrm>
                <a:prstGeom prst="rect">
                  <a:avLst/>
                </a:prstGeom>
                <a:solidFill>
                  <a:schemeClr val="accent1"/>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72" name="Oval 43"/>
              <p:cNvSpPr/>
              <p:nvPr/>
            </p:nvSpPr>
            <p:spPr>
              <a:xfrm>
                <a:off x="626400" y="4695480"/>
                <a:ext cx="584280" cy="584280"/>
              </a:xfrm>
              <a:prstGeom prst="ellipse">
                <a:avLst/>
              </a:prstGeom>
              <a:solidFill>
                <a:schemeClr val="bg1"/>
              </a:solidFill>
              <a:ln w="38100">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nvGrpSpPr>
              <p:cNvPr id="173" name="Group 44"/>
              <p:cNvGrpSpPr/>
              <p:nvPr/>
            </p:nvGrpSpPr>
            <p:grpSpPr>
              <a:xfrm>
                <a:off x="758160" y="4824360"/>
                <a:ext cx="327240" cy="326880"/>
                <a:chOff x="758160" y="4824360"/>
                <a:chExt cx="327240" cy="326880"/>
              </a:xfrm>
            </p:grpSpPr>
            <p:sp>
              <p:nvSpPr>
                <p:cNvPr id="174" name="AutoShape 128"/>
                <p:cNvSpPr/>
                <p:nvPr/>
              </p:nvSpPr>
              <p:spPr>
                <a:xfrm>
                  <a:off x="758160" y="4824360"/>
                  <a:ext cx="327240" cy="326880"/>
                </a:xfrm>
                <a:custGeom>
                  <a:avLst/>
                  <a:gdLst>
                    <a:gd name="textAreaLeft" fmla="*/ 0 w 327240"/>
                    <a:gd name="textAreaRight" fmla="*/ 328680 w 327240"/>
                    <a:gd name="textAreaTop" fmla="*/ 0 h 326880"/>
                    <a:gd name="textAreaBottom" fmla="*/ 328320 h 326880"/>
                  </a:gdLst>
                  <a:ahLst/>
                  <a:cxnLst/>
                  <a:rect l="textAreaLeft" t="textAreaTop" r="textAreaRight" b="textAreaBottom"/>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sp>
              <p:nvSpPr>
                <p:cNvPr id="175" name="AutoShape 129"/>
                <p:cNvSpPr/>
                <p:nvPr/>
              </p:nvSpPr>
              <p:spPr>
                <a:xfrm>
                  <a:off x="963360" y="4865040"/>
                  <a:ext cx="80640" cy="80640"/>
                </a:xfrm>
                <a:custGeom>
                  <a:avLst/>
                  <a:gdLst>
                    <a:gd name="textAreaLeft" fmla="*/ 0 w 80640"/>
                    <a:gd name="textAreaRight" fmla="*/ 82080 w 80640"/>
                    <a:gd name="textAreaTop" fmla="*/ 0 h 80640"/>
                    <a:gd name="textAreaBottom" fmla="*/ 82080 h 80640"/>
                  </a:gdLst>
                  <a:ahLst/>
                  <a:cxnLst/>
                  <a:rect l="textAreaLeft" t="textAreaTop" r="textAreaRight" b="textAreaBottom"/>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grpSp>
        <p:grpSp>
          <p:nvGrpSpPr>
            <p:cNvPr id="176" name="Group 26"/>
            <p:cNvGrpSpPr/>
            <p:nvPr/>
          </p:nvGrpSpPr>
          <p:grpSpPr>
            <a:xfrm>
              <a:off x="8568000" y="3027600"/>
              <a:ext cx="1303200" cy="2331360"/>
              <a:chOff x="8568000" y="3027600"/>
              <a:chExt cx="1303200" cy="2331360"/>
            </a:xfrm>
          </p:grpSpPr>
          <p:grpSp>
            <p:nvGrpSpPr>
              <p:cNvPr id="177" name="Group 27"/>
              <p:cNvGrpSpPr/>
              <p:nvPr/>
            </p:nvGrpSpPr>
            <p:grpSpPr>
              <a:xfrm>
                <a:off x="8568000" y="3027600"/>
                <a:ext cx="1303200" cy="2331360"/>
                <a:chOff x="8568000" y="3027600"/>
                <a:chExt cx="1303200" cy="2331360"/>
              </a:xfrm>
            </p:grpSpPr>
            <p:grpSp>
              <p:nvGrpSpPr>
                <p:cNvPr id="178" name="Group 29"/>
                <p:cNvGrpSpPr/>
                <p:nvPr/>
              </p:nvGrpSpPr>
              <p:grpSpPr>
                <a:xfrm>
                  <a:off x="8568000" y="3027600"/>
                  <a:ext cx="1303200" cy="1793520"/>
                  <a:chOff x="8568000" y="3027600"/>
                  <a:chExt cx="1303200" cy="1793520"/>
                </a:xfrm>
              </p:grpSpPr>
              <p:sp>
                <p:nvSpPr>
                  <p:cNvPr id="179" name="等腰三角形 51"/>
                  <p:cNvSpPr/>
                  <p:nvPr/>
                </p:nvSpPr>
                <p:spPr>
                  <a:xfrm flipV="1">
                    <a:off x="8568000" y="3806640"/>
                    <a:ext cx="1302840" cy="1014120"/>
                  </a:xfrm>
                  <a:prstGeom prst="triangle">
                    <a:avLst>
                      <a:gd name="adj" fmla="val 50000"/>
                    </a:avLst>
                  </a:prstGeom>
                  <a:gradFill rotWithShape="0">
                    <a:gsLst>
                      <a:gs pos="0">
                        <a:srgbClr val="9C007F"/>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80" name="矩形 52"/>
                  <p:cNvSpPr/>
                  <p:nvPr/>
                </p:nvSpPr>
                <p:spPr>
                  <a:xfrm rot="-2400">
                    <a:off x="9090000" y="3027960"/>
                    <a:ext cx="780480" cy="77724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81" name="Oval 30"/>
                <p:cNvSpPr/>
                <p:nvPr/>
              </p:nvSpPr>
              <p:spPr>
                <a:xfrm>
                  <a:off x="8919720" y="4777200"/>
                  <a:ext cx="584280" cy="58176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sp>
            <p:nvSpPr>
              <p:cNvPr id="182" name="AutoShape 112"/>
              <p:cNvSpPr/>
              <p:nvPr/>
            </p:nvSpPr>
            <p:spPr>
              <a:xfrm>
                <a:off x="9060120" y="4903920"/>
                <a:ext cx="326880" cy="326160"/>
              </a:xfrm>
              <a:custGeom>
                <a:avLst/>
                <a:gdLst>
                  <a:gd name="textAreaLeft" fmla="*/ 0 w 326880"/>
                  <a:gd name="textAreaRight" fmla="*/ 328320 w 326880"/>
                  <a:gd name="textAreaTop" fmla="*/ 0 h 326160"/>
                  <a:gd name="textAreaBottom" fmla="*/ 327600 h 32616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grpSp>
          <p:nvGrpSpPr>
            <p:cNvPr id="183" name="组合 48"/>
            <p:cNvGrpSpPr/>
            <p:nvPr/>
          </p:nvGrpSpPr>
          <p:grpSpPr>
            <a:xfrm>
              <a:off x="425520" y="3143160"/>
              <a:ext cx="9414360" cy="2759760"/>
              <a:chOff x="425520" y="3143160"/>
              <a:chExt cx="9414360" cy="2759760"/>
            </a:xfrm>
          </p:grpSpPr>
          <p:grpSp>
            <p:nvGrpSpPr>
              <p:cNvPr id="184" name="Group 20"/>
              <p:cNvGrpSpPr/>
              <p:nvPr/>
            </p:nvGrpSpPr>
            <p:grpSpPr>
              <a:xfrm>
                <a:off x="6975000" y="3143160"/>
                <a:ext cx="1302840" cy="2339640"/>
                <a:chOff x="6975000" y="3143160"/>
                <a:chExt cx="1302840" cy="2339640"/>
              </a:xfrm>
            </p:grpSpPr>
            <p:grpSp>
              <p:nvGrpSpPr>
                <p:cNvPr id="185" name="Group 21"/>
                <p:cNvGrpSpPr/>
                <p:nvPr/>
              </p:nvGrpSpPr>
              <p:grpSpPr>
                <a:xfrm>
                  <a:off x="6975000" y="3143160"/>
                  <a:ext cx="1302840" cy="1801080"/>
                  <a:chOff x="6975000" y="3143160"/>
                  <a:chExt cx="1302840" cy="1801080"/>
                </a:xfrm>
              </p:grpSpPr>
              <p:sp>
                <p:nvSpPr>
                  <p:cNvPr id="186" name="等腰三角形 51"/>
                  <p:cNvSpPr/>
                  <p:nvPr/>
                </p:nvSpPr>
                <p:spPr>
                  <a:xfrm flipV="1">
                    <a:off x="6975000" y="3925440"/>
                    <a:ext cx="1302840" cy="1018800"/>
                  </a:xfrm>
                  <a:prstGeom prst="triangle">
                    <a:avLst>
                      <a:gd name="adj" fmla="val 50000"/>
                    </a:avLst>
                  </a:prstGeom>
                  <a:gradFill rotWithShape="0">
                    <a:gsLst>
                      <a:gs pos="0">
                        <a:srgbClr val="005BD3"/>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187" name="矩形 52"/>
                  <p:cNvSpPr/>
                  <p:nvPr/>
                </p:nvSpPr>
                <p:spPr>
                  <a:xfrm rot="-2400">
                    <a:off x="7496640" y="3143520"/>
                    <a:ext cx="780480" cy="780480"/>
                  </a:xfrm>
                  <a:prstGeom prst="rect">
                    <a:avLst/>
                  </a:prstGeom>
                  <a:solidFill>
                    <a:schemeClr val="accent5"/>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188" name="Oval 22"/>
                <p:cNvSpPr/>
                <p:nvPr/>
              </p:nvSpPr>
              <p:spPr>
                <a:xfrm>
                  <a:off x="7340040" y="4898520"/>
                  <a:ext cx="584280" cy="584280"/>
                </a:xfrm>
                <a:prstGeom prst="ellipse">
                  <a:avLst/>
                </a:prstGeom>
                <a:solidFill>
                  <a:schemeClr val="bg1"/>
                </a:solidFill>
                <a:ln w="38100">
                  <a:solidFill>
                    <a:srgbClr val="005BD3"/>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sp>
              <p:nvSpPr>
                <p:cNvPr id="189" name="AutoShape 59"/>
                <p:cNvSpPr/>
                <p:nvPr/>
              </p:nvSpPr>
              <p:spPr>
                <a:xfrm>
                  <a:off x="7462440" y="5022360"/>
                  <a:ext cx="327240" cy="326880"/>
                </a:xfrm>
                <a:custGeom>
                  <a:avLst/>
                  <a:gdLst>
                    <a:gd name="textAreaLeft" fmla="*/ 0 w 327240"/>
                    <a:gd name="textAreaRight" fmla="*/ 328680 w 327240"/>
                    <a:gd name="textAreaTop" fmla="*/ 0 h 326880"/>
                    <a:gd name="textAreaBottom" fmla="*/ 328320 h 326880"/>
                  </a:gdLst>
                  <a:ahLst/>
                  <a:cxnLst/>
                  <a:rect l="textAreaLeft" t="textAreaTop" r="textAreaRight" b="textAreaBottom"/>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sp>
            <p:nvSpPr>
              <p:cNvPr id="190" name="Text Placeholder 3"/>
              <p:cNvSpPr/>
              <p:nvPr/>
            </p:nvSpPr>
            <p:spPr>
              <a:xfrm>
                <a:off x="425520" y="559836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学习目标</a:t>
                </a:r>
                <a:endParaRPr lang="en-US" sz="2000" b="0" strike="noStrike" spc="-1">
                  <a:solidFill>
                    <a:srgbClr val="000000"/>
                  </a:solidFill>
                  <a:latin typeface="Arial" panose="020B0604020202020204"/>
                </a:endParaRPr>
              </a:p>
            </p:txBody>
          </p:sp>
          <p:sp>
            <p:nvSpPr>
              <p:cNvPr id="191" name="Text Placeholder 3"/>
              <p:cNvSpPr/>
              <p:nvPr/>
            </p:nvSpPr>
            <p:spPr>
              <a:xfrm>
                <a:off x="1916640" y="559836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项目分析</a:t>
                </a:r>
                <a:endParaRPr lang="en-US" sz="2000" b="0" strike="noStrike" spc="-1">
                  <a:solidFill>
                    <a:srgbClr val="000000"/>
                  </a:solidFill>
                  <a:latin typeface="Arial" panose="020B0604020202020204"/>
                </a:endParaRPr>
              </a:p>
            </p:txBody>
          </p:sp>
          <p:sp>
            <p:nvSpPr>
              <p:cNvPr id="192" name="Text Placeholder 3"/>
              <p:cNvSpPr/>
              <p:nvPr/>
            </p:nvSpPr>
            <p:spPr>
              <a:xfrm>
                <a:off x="3655800" y="559836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相关知识</a:t>
                </a:r>
                <a:endParaRPr lang="en-US" sz="2000" b="0" strike="noStrike" spc="-1">
                  <a:solidFill>
                    <a:srgbClr val="000000"/>
                  </a:solidFill>
                  <a:latin typeface="Arial" panose="020B0604020202020204"/>
                </a:endParaRPr>
              </a:p>
            </p:txBody>
          </p:sp>
          <p:sp>
            <p:nvSpPr>
              <p:cNvPr id="193" name="Text Placeholder 3"/>
              <p:cNvSpPr/>
              <p:nvPr/>
            </p:nvSpPr>
            <p:spPr>
              <a:xfrm>
                <a:off x="5428800" y="559836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项目实例</a:t>
                </a:r>
                <a:endParaRPr lang="en-US" sz="2000" b="0" strike="noStrike" spc="-1">
                  <a:solidFill>
                    <a:srgbClr val="000000"/>
                  </a:solidFill>
                  <a:latin typeface="Arial" panose="020B0604020202020204"/>
                </a:endParaRPr>
              </a:p>
            </p:txBody>
          </p:sp>
          <p:sp>
            <p:nvSpPr>
              <p:cNvPr id="194" name="Text Placeholder 3"/>
              <p:cNvSpPr/>
              <p:nvPr/>
            </p:nvSpPr>
            <p:spPr>
              <a:xfrm>
                <a:off x="7202520" y="558180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项目实施</a:t>
                </a:r>
                <a:endParaRPr lang="en-US" sz="2000" b="0" strike="noStrike" spc="-1">
                  <a:solidFill>
                    <a:srgbClr val="000000"/>
                  </a:solidFill>
                  <a:latin typeface="Arial" panose="020B0604020202020204"/>
                </a:endParaRPr>
              </a:p>
            </p:txBody>
          </p:sp>
          <p:sp>
            <p:nvSpPr>
              <p:cNvPr id="195" name="Text Placeholder 3"/>
              <p:cNvSpPr/>
              <p:nvPr/>
            </p:nvSpPr>
            <p:spPr>
              <a:xfrm>
                <a:off x="8822160" y="555048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项目训练</a:t>
                </a:r>
                <a:endParaRPr lang="en-US" sz="2000" b="0" strike="noStrike" spc="-1">
                  <a:solidFill>
                    <a:srgbClr val="000000"/>
                  </a:solidFill>
                  <a:latin typeface="Arial" panose="020B0604020202020204"/>
                </a:endParaRPr>
              </a:p>
            </p:txBody>
          </p:sp>
        </p:grpSp>
        <p:grpSp>
          <p:nvGrpSpPr>
            <p:cNvPr id="196" name="Group 26"/>
            <p:cNvGrpSpPr/>
            <p:nvPr/>
          </p:nvGrpSpPr>
          <p:grpSpPr>
            <a:xfrm>
              <a:off x="10307880" y="2976840"/>
              <a:ext cx="1303200" cy="2331360"/>
              <a:chOff x="10307880" y="2976840"/>
              <a:chExt cx="1303200" cy="2331360"/>
            </a:xfrm>
          </p:grpSpPr>
          <p:grpSp>
            <p:nvGrpSpPr>
              <p:cNvPr id="197" name="Group 27"/>
              <p:cNvGrpSpPr/>
              <p:nvPr/>
            </p:nvGrpSpPr>
            <p:grpSpPr>
              <a:xfrm>
                <a:off x="10307880" y="2976840"/>
                <a:ext cx="1303200" cy="2331360"/>
                <a:chOff x="10307880" y="2976840"/>
                <a:chExt cx="1303200" cy="2331360"/>
              </a:xfrm>
            </p:grpSpPr>
            <p:grpSp>
              <p:nvGrpSpPr>
                <p:cNvPr id="198" name="Group 29"/>
                <p:cNvGrpSpPr/>
                <p:nvPr/>
              </p:nvGrpSpPr>
              <p:grpSpPr>
                <a:xfrm>
                  <a:off x="10307880" y="2976840"/>
                  <a:ext cx="1303200" cy="1793160"/>
                  <a:chOff x="10307880" y="2976840"/>
                  <a:chExt cx="1303200" cy="1793160"/>
                </a:xfrm>
              </p:grpSpPr>
              <p:sp>
                <p:nvSpPr>
                  <p:cNvPr id="199" name="等腰三角形 51"/>
                  <p:cNvSpPr/>
                  <p:nvPr/>
                </p:nvSpPr>
                <p:spPr>
                  <a:xfrm flipV="1">
                    <a:off x="10307880" y="3755520"/>
                    <a:ext cx="1302840" cy="1014120"/>
                  </a:xfrm>
                  <a:prstGeom prst="triangle">
                    <a:avLst>
                      <a:gd name="adj" fmla="val 50000"/>
                    </a:avLst>
                  </a:prstGeom>
                  <a:gradFill rotWithShape="0">
                    <a:gsLst>
                      <a:gs pos="0">
                        <a:srgbClr val="9C007F"/>
                      </a:gs>
                      <a:gs pos="100000">
                        <a:srgbClr val="DDD9C3">
                          <a:alpha val="0"/>
                        </a:srgbClr>
                      </a:gs>
                    </a:gsLst>
                    <a:lin ang="54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200" name="矩形 52"/>
                  <p:cNvSpPr/>
                  <p:nvPr/>
                </p:nvSpPr>
                <p:spPr>
                  <a:xfrm rot="-2400">
                    <a:off x="10829880" y="2977200"/>
                    <a:ext cx="780480" cy="77724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gn="ctr" defTabSz="914400">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201" name="Oval 30"/>
                <p:cNvSpPr/>
                <p:nvPr/>
              </p:nvSpPr>
              <p:spPr>
                <a:xfrm>
                  <a:off x="10659600" y="4726440"/>
                  <a:ext cx="584280" cy="58176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id-ID" sz="1800" b="0" strike="noStrike" spc="-1">
                    <a:solidFill>
                      <a:schemeClr val="lt1"/>
                    </a:solidFill>
                    <a:latin typeface="Calibri" panose="020F0502020204030204"/>
                  </a:endParaRPr>
                </a:p>
              </p:txBody>
            </p:sp>
          </p:grpSp>
          <p:sp>
            <p:nvSpPr>
              <p:cNvPr id="202" name="AutoShape 112"/>
              <p:cNvSpPr/>
              <p:nvPr/>
            </p:nvSpPr>
            <p:spPr>
              <a:xfrm>
                <a:off x="10800000" y="4853160"/>
                <a:ext cx="326880" cy="326160"/>
              </a:xfrm>
              <a:custGeom>
                <a:avLst/>
                <a:gdLst>
                  <a:gd name="textAreaLeft" fmla="*/ 0 w 326880"/>
                  <a:gd name="textAreaRight" fmla="*/ 328320 w 326880"/>
                  <a:gd name="textAreaTop" fmla="*/ 0 h 326160"/>
                  <a:gd name="textAreaBottom" fmla="*/ 327600 h 32616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gn="ctr" defTabSz="228600">
                  <a:lnSpc>
                    <a:spcPct val="100000"/>
                  </a:lnSpc>
                </a:pPr>
                <a:endParaRPr lang="en-US" sz="1500" b="0" strike="noStrike" spc="-1">
                  <a:solidFill>
                    <a:srgbClr val="FFFFFF"/>
                  </a:solidFill>
                  <a:latin typeface="Gill Sans"/>
                </a:endParaRPr>
              </a:p>
            </p:txBody>
          </p:sp>
        </p:grpSp>
        <p:sp>
          <p:nvSpPr>
            <p:cNvPr id="203" name="Text Placeholder 3"/>
            <p:cNvSpPr/>
            <p:nvPr/>
          </p:nvSpPr>
          <p:spPr>
            <a:xfrm>
              <a:off x="10562040" y="5499720"/>
              <a:ext cx="1017720" cy="30456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项目评价</a:t>
              </a:r>
              <a:endParaRPr lang="en-US" sz="2000" b="0" strike="noStrike" spc="-1">
                <a:solidFill>
                  <a:srgbClr val="000000"/>
                </a:solidFill>
                <a:latin typeface="Arial" panose="020B0604020202020204"/>
              </a:endParaRPr>
            </a:p>
          </p:txBody>
        </p:sp>
      </p:grpSp>
      <p:sp>
        <p:nvSpPr>
          <p:cNvPr id="204" name="文本框 47"/>
          <p:cNvSpPr/>
          <p:nvPr/>
        </p:nvSpPr>
        <p:spPr>
          <a:xfrm>
            <a:off x="4505400" y="1420560"/>
            <a:ext cx="2265480" cy="638280"/>
          </a:xfrm>
          <a:prstGeom prst="rect">
            <a:avLst/>
          </a:prstGeom>
          <a:solidFill>
            <a:srgbClr val="FFFFFF"/>
          </a:solidFill>
          <a:ln>
            <a:solidFill>
              <a:srgbClr val="000000"/>
            </a:solidFill>
          </a:ln>
        </p:spPr>
        <p:style>
          <a:lnRef idx="2">
            <a:schemeClr val="dk1"/>
          </a:lnRef>
          <a:fillRef idx="1">
            <a:schemeClr val="lt1"/>
          </a:fillRef>
          <a:effectRef idx="0">
            <a:schemeClr val="dk1"/>
          </a:effectRef>
          <a:fontRef idx="minor"/>
        </p:style>
        <p:txBody>
          <a:bodyPr lIns="90000" tIns="45000" rIns="90000" bIns="45000" anchor="t">
            <a:spAutoFit/>
          </a:bodyPr>
          <a:p>
            <a:pPr defTabSz="914400">
              <a:lnSpc>
                <a:spcPct val="100000"/>
              </a:lnSpc>
            </a:pPr>
            <a:r>
              <a:rPr lang="zh-CN" sz="3600" b="0" strike="noStrike" spc="-1">
                <a:solidFill>
                  <a:schemeClr val="dk1"/>
                </a:solidFill>
                <a:latin typeface="微软雅黑" panose="020B0503020204020204" charset="-122"/>
                <a:ea typeface="微软雅黑" panose="020B0503020204020204" charset="-122"/>
              </a:rPr>
              <a:t>学习路径</a:t>
            </a:r>
            <a:endParaRPr lang="en-US" sz="3600" b="0" strike="noStrike" spc="-1">
              <a:solidFill>
                <a:srgbClr val="000000"/>
              </a:solidFill>
              <a:latin typeface="Arial" panose="020B0604020202020204"/>
            </a:endParaRPr>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矩形 9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06" name="矩形 9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607" name="组合 26"/>
          <p:cNvGrpSpPr/>
          <p:nvPr/>
        </p:nvGrpSpPr>
        <p:grpSpPr>
          <a:xfrm>
            <a:off x="533880" y="1946160"/>
            <a:ext cx="7466760" cy="635040"/>
            <a:chOff x="533880" y="1946160"/>
            <a:chExt cx="7466760" cy="635040"/>
          </a:xfrm>
        </p:grpSpPr>
        <p:sp>
          <p:nvSpPr>
            <p:cNvPr id="608" name="矩形: 圆角 1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09" name="矩形 9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将</a:t>
              </a:r>
              <a:r>
                <a:rPr lang="en-US" sz="1400" b="0" strike="noStrike" spc="-1">
                  <a:solidFill>
                    <a:schemeClr val="lt1">
                      <a:lumMod val="50000"/>
                    </a:schemeClr>
                  </a:solidFill>
                  <a:latin typeface="微软雅黑" panose="020B0503020204020204" charset="-122"/>
                  <a:ea typeface="微软雅黑" panose="020B0503020204020204" charset="-122"/>
                </a:rPr>
                <a:t>7.1.3</a:t>
              </a:r>
              <a:r>
                <a:rPr lang="zh-CN" sz="1400" b="0" strike="noStrike" spc="-1">
                  <a:solidFill>
                    <a:schemeClr val="lt1">
                      <a:lumMod val="50000"/>
                    </a:schemeClr>
                  </a:solidFill>
                  <a:latin typeface="微软雅黑" panose="020B0503020204020204" charset="-122"/>
                  <a:ea typeface="微软雅黑" panose="020B0503020204020204" charset="-122"/>
                </a:rPr>
                <a:t>章节的机房</a:t>
              </a:r>
              <a:r>
                <a:rPr lang="en-US" sz="1400" b="0" strike="noStrike" spc="-1">
                  <a:solidFill>
                    <a:schemeClr val="lt1">
                      <a:lumMod val="50000"/>
                    </a:schemeClr>
                  </a:solidFill>
                  <a:latin typeface="微软雅黑" panose="020B0503020204020204" charset="-122"/>
                  <a:ea typeface="微软雅黑" panose="020B0503020204020204" charset="-122"/>
                </a:rPr>
                <a:t>IP</a:t>
              </a:r>
              <a:r>
                <a:rPr lang="zh-CN" sz="1400" b="0" strike="noStrike" spc="-1">
                  <a:solidFill>
                    <a:schemeClr val="lt1">
                      <a:lumMod val="50000"/>
                    </a:schemeClr>
                  </a:solidFill>
                  <a:latin typeface="微软雅黑" panose="020B0503020204020204" charset="-122"/>
                  <a:ea typeface="微软雅黑" panose="020B0503020204020204" charset="-122"/>
                </a:rPr>
                <a:t>输出程序转化为可调用的函数</a:t>
              </a:r>
              <a:endParaRPr lang="en-US" sz="1400" b="0" strike="noStrike" spc="-1">
                <a:solidFill>
                  <a:srgbClr val="000000"/>
                </a:solidFill>
                <a:latin typeface="Arial" panose="020B0604020202020204"/>
              </a:endParaRPr>
            </a:p>
          </p:txBody>
        </p:sp>
        <p:sp>
          <p:nvSpPr>
            <p:cNvPr id="610" name="文本框 38"/>
            <p:cNvSpPr/>
            <p:nvPr/>
          </p:nvSpPr>
          <p:spPr>
            <a:xfrm>
              <a:off x="203292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611" name="文本框 39"/>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612" name="文本占位符 2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61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【项目实施】编写好后端的机房</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函数</a:t>
            </a:r>
            <a:endParaRPr lang="en-US" sz="2600" b="0" strike="noStrike" spc="-1">
              <a:solidFill>
                <a:srgbClr val="000000"/>
              </a:solidFill>
              <a:latin typeface="Arial" panose="020B0604020202020204"/>
            </a:endParaRPr>
          </a:p>
        </p:txBody>
      </p:sp>
      <p:pic>
        <p:nvPicPr>
          <p:cNvPr id="614" name="图片 613"/>
          <p:cNvPicPr/>
          <p:nvPr/>
        </p:nvPicPr>
        <p:blipFill>
          <a:blip r:embed="rId1"/>
          <a:srcRect l="7379" t="10124" r="32623" b="56997"/>
          <a:stretch>
            <a:fillRect/>
          </a:stretch>
        </p:blipFill>
        <p:spPr>
          <a:xfrm>
            <a:off x="758520" y="2971800"/>
            <a:ext cx="7470720" cy="33613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07"/>
                                        </p:tgtEl>
                                        <p:attrNameLst>
                                          <p:attrName>style.visibility</p:attrName>
                                        </p:attrNameLst>
                                      </p:cBhvr>
                                      <p:to>
                                        <p:strVal val="visible"/>
                                      </p:to>
                                    </p:set>
                                    <p:anim calcmode="lin" valueType="num">
                                      <p:cBhvr additive="repl">
                                        <p:cTn id="7" dur="500" fill="hold"/>
                                        <p:tgtEl>
                                          <p:spTgt spid="607"/>
                                        </p:tgtEl>
                                        <p:attrNameLst>
                                          <p:attrName>ppt_x</p:attrName>
                                        </p:attrNameLst>
                                      </p:cBhvr>
                                      <p:tavLst>
                                        <p:tav tm="0">
                                          <p:val>
                                            <p:strVal val="1+#ppt_w/2"/>
                                          </p:val>
                                        </p:tav>
                                        <p:tav tm="100000">
                                          <p:val>
                                            <p:strVal val="#ppt_x"/>
                                          </p:val>
                                        </p:tav>
                                      </p:tavLst>
                                    </p:anim>
                                    <p:anim calcmode="lin" valueType="num">
                                      <p:cBhvr additive="repl">
                                        <p:cTn id="8" dur="500" fill="hold"/>
                                        <p:tgtEl>
                                          <p:spTgt spid="6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矩形 9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16" name="矩形 283"/>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617" name="组合 27"/>
          <p:cNvGrpSpPr/>
          <p:nvPr/>
        </p:nvGrpSpPr>
        <p:grpSpPr>
          <a:xfrm>
            <a:off x="533880" y="1946160"/>
            <a:ext cx="7466760" cy="635040"/>
            <a:chOff x="533880" y="1946160"/>
            <a:chExt cx="7466760" cy="635040"/>
          </a:xfrm>
        </p:grpSpPr>
        <p:sp>
          <p:nvSpPr>
            <p:cNvPr id="618" name="矩形: 圆角 1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19" name="矩形 284"/>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a:t>
              </a:r>
              <a:endParaRPr lang="en-US" sz="1400" b="0" strike="noStrike" spc="-1">
                <a:solidFill>
                  <a:srgbClr val="000000"/>
                </a:solidFill>
                <a:latin typeface="Arial" panose="020B0604020202020204"/>
              </a:endParaRPr>
            </a:p>
          </p:txBody>
        </p:sp>
        <p:sp>
          <p:nvSpPr>
            <p:cNvPr id="620" name="文本框 40"/>
            <p:cNvSpPr/>
            <p:nvPr/>
          </p:nvSpPr>
          <p:spPr>
            <a:xfrm>
              <a:off x="2033280" y="194616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621" name="文本框 41"/>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622" name="文本占位符 9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623"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【项目实施】编写好后端的机房</a:t>
            </a:r>
            <a:r>
              <a:rPr lang="en-US" sz="2600" b="0" strike="noStrike" spc="-1">
                <a:solidFill>
                  <a:schemeClr val="dk1"/>
                </a:solidFill>
                <a:latin typeface="Calibri Light" panose="020F0302020204030204"/>
                <a:ea typeface="宋体" panose="02010600030101010101" pitchFamily="2" charset="-122"/>
              </a:rPr>
              <a:t>IP</a:t>
            </a:r>
            <a:r>
              <a:rPr lang="zh-CN" sz="2600" b="0" strike="noStrike" spc="-1">
                <a:solidFill>
                  <a:schemeClr val="dk1"/>
                </a:solidFill>
                <a:latin typeface="Calibri Light" panose="020F0302020204030204"/>
                <a:ea typeface="宋体" panose="02010600030101010101" pitchFamily="2" charset="-122"/>
              </a:rPr>
              <a:t>函数</a:t>
            </a:r>
            <a:endParaRPr lang="en-US" sz="2600" b="0" strike="noStrike" spc="-1">
              <a:solidFill>
                <a:srgbClr val="000000"/>
              </a:solidFill>
              <a:latin typeface="Arial" panose="020B0604020202020204"/>
            </a:endParaRPr>
          </a:p>
        </p:txBody>
      </p:sp>
      <p:pic>
        <p:nvPicPr>
          <p:cNvPr id="624" name="图片 623"/>
          <p:cNvPicPr/>
          <p:nvPr/>
        </p:nvPicPr>
        <p:blipFill>
          <a:blip r:embed="rId1"/>
          <a:srcRect l="6086" t="11173" r="48230" b="10569"/>
          <a:stretch>
            <a:fillRect/>
          </a:stretch>
        </p:blipFill>
        <p:spPr>
          <a:xfrm>
            <a:off x="685800" y="2581920"/>
            <a:ext cx="2971440" cy="416016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17"/>
                                        </p:tgtEl>
                                        <p:attrNameLst>
                                          <p:attrName>style.visibility</p:attrName>
                                        </p:attrNameLst>
                                      </p:cBhvr>
                                      <p:to>
                                        <p:strVal val="visible"/>
                                      </p:to>
                                    </p:set>
                                    <p:anim calcmode="lin" valueType="num">
                                      <p:cBhvr additive="repl">
                                        <p:cTn id="7" dur="500" fill="hold"/>
                                        <p:tgtEl>
                                          <p:spTgt spid="617"/>
                                        </p:tgtEl>
                                        <p:attrNameLst>
                                          <p:attrName>ppt_x</p:attrName>
                                        </p:attrNameLst>
                                      </p:cBhvr>
                                      <p:tavLst>
                                        <p:tav tm="0">
                                          <p:val>
                                            <p:strVal val="1+#ppt_w/2"/>
                                          </p:val>
                                        </p:tav>
                                        <p:tav tm="100000">
                                          <p:val>
                                            <p:strVal val="#ppt_x"/>
                                          </p:val>
                                        </p:tav>
                                      </p:tavLst>
                                    </p:anim>
                                    <p:anim calcmode="lin" valueType="num">
                                      <p:cBhvr additive="repl">
                                        <p:cTn id="8" dur="500" fill="hold"/>
                                        <p:tgtEl>
                                          <p:spTgt spid="6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矩形 9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26" name="矩形 9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27" name="矩形 100"/>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根据项目实施的两个步骤，学习使用函数。</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628" name="文本占位符 2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629"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630" name="表格 5"/>
          <p:cNvGraphicFramePr/>
          <p:nvPr/>
        </p:nvGraphicFramePr>
        <p:xfrm>
          <a:off x="743760" y="2408760"/>
          <a:ext cx="10675080" cy="135828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rowSpan="2">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ea typeface="宋体" panose="02010600030101010101" pitchFamily="2" charset="-122"/>
                        </a:rPr>
                        <a:t>函数</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、定义函数名为</a:t>
                      </a:r>
                      <a:r>
                        <a:rPr lang="en-US" sz="1600" b="0" strike="noStrike" spc="-1">
                          <a:solidFill>
                            <a:schemeClr val="dk1"/>
                          </a:solidFill>
                          <a:latin typeface="宋体" panose="02010600030101010101" pitchFamily="2" charset="-122"/>
                          <a:ea typeface="宋体" panose="02010600030101010101" pitchFamily="2" charset="-122"/>
                        </a:rPr>
                        <a:t>iproom</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、将</a:t>
                      </a:r>
                      <a:r>
                        <a:rPr lang="en-US" sz="1600" b="0" strike="noStrike" spc="-1">
                          <a:solidFill>
                            <a:schemeClr val="dk1"/>
                          </a:solidFill>
                          <a:latin typeface="宋体" panose="02010600030101010101" pitchFamily="2" charset="-122"/>
                          <a:ea typeface="宋体" panose="02010600030101010101" pitchFamily="2" charset="-122"/>
                        </a:rPr>
                        <a:t>7.1.3</a:t>
                      </a:r>
                      <a:r>
                        <a:rPr lang="zh-CN" sz="1600" b="0" strike="noStrike" spc="-1">
                          <a:solidFill>
                            <a:schemeClr val="dk1"/>
                          </a:solidFill>
                          <a:latin typeface="宋体" panose="02010600030101010101" pitchFamily="2" charset="-122"/>
                          <a:ea typeface="宋体" panose="02010600030101010101" pitchFamily="2" charset="-122"/>
                        </a:rPr>
                        <a:t>章节的机房</a:t>
                      </a:r>
                      <a:r>
                        <a:rPr lang="en-US" sz="1600" b="0" strike="noStrike" spc="-1">
                          <a:solidFill>
                            <a:schemeClr val="dk1"/>
                          </a:solidFill>
                          <a:latin typeface="宋体" panose="02010600030101010101" pitchFamily="2" charset="-122"/>
                          <a:ea typeface="宋体" panose="02010600030101010101" pitchFamily="2" charset="-122"/>
                        </a:rPr>
                        <a:t>IP</a:t>
                      </a:r>
                      <a:r>
                        <a:rPr lang="zh-CN" sz="1600" b="0" strike="noStrike" spc="-1">
                          <a:solidFill>
                            <a:schemeClr val="dk1"/>
                          </a:solidFill>
                          <a:latin typeface="宋体" panose="02010600030101010101" pitchFamily="2" charset="-122"/>
                          <a:ea typeface="宋体" panose="02010600030101010101" pitchFamily="2" charset="-122"/>
                        </a:rPr>
                        <a:t>输出程序</a:t>
                      </a:r>
                      <a:endParaRPr lang="en-US" sz="1600" b="0" strike="noStrike" spc="-1">
                        <a:solidFill>
                          <a:srgbClr val="000000"/>
                        </a:solidFill>
                        <a:latin typeface="Arial" panose="020B0604020202020204"/>
                      </a:endParaRPr>
                    </a:p>
                    <a:p>
                      <a:pPr>
                        <a:lnSpc>
                          <a:spcPct val="100000"/>
                        </a:lnSpc>
                      </a:pPr>
                      <a:r>
                        <a:rPr lang="zh-CN" sz="1600" b="0" strike="noStrike" spc="-1">
                          <a:solidFill>
                            <a:schemeClr val="dk1"/>
                          </a:solidFill>
                          <a:latin typeface="宋体" panose="02010600030101010101" pitchFamily="2" charset="-122"/>
                          <a:ea typeface="宋体" panose="02010600030101010101" pitchFamily="2" charset="-122"/>
                        </a:rPr>
                        <a:t>转化为可调用的函数</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 name="矩形 105"/>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46" name="矩形 106"/>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47" name="文本占位符 2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7.1.4</a:t>
            </a:r>
            <a:r>
              <a:rPr lang="zh-CN" sz="3600" b="0" strike="noStrike" spc="-1">
                <a:solidFill>
                  <a:schemeClr val="accent5"/>
                </a:solidFill>
                <a:latin typeface="微软雅黑" panose="020B0503020204020204" charset="-122"/>
                <a:ea typeface="微软雅黑" panose="020B0503020204020204" charset="-122"/>
              </a:rPr>
              <a:t>函数</a:t>
            </a:r>
            <a:endParaRPr lang="en-US" sz="3600" b="0" strike="noStrike" spc="-1">
              <a:solidFill>
                <a:srgbClr val="000000"/>
              </a:solidFill>
              <a:latin typeface="Arial" panose="020B0604020202020204"/>
            </a:endParaRPr>
          </a:p>
        </p:txBody>
      </p:sp>
      <p:sp>
        <p:nvSpPr>
          <p:cNvPr id="648"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649" name="文本框 46"/>
          <p:cNvSpPr/>
          <p:nvPr/>
        </p:nvSpPr>
        <p:spPr>
          <a:xfrm>
            <a:off x="835200" y="1952640"/>
            <a:ext cx="10623240" cy="191808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1. </a:t>
            </a:r>
            <a:r>
              <a:rPr lang="zh-CN" sz="4000" b="0" strike="noStrike" spc="-1">
                <a:solidFill>
                  <a:schemeClr val="dk1"/>
                </a:solidFill>
                <a:latin typeface="Calibri" panose="020F0502020204030204"/>
                <a:ea typeface="宋体" panose="02010600030101010101" pitchFamily="2" charset="-122"/>
              </a:rPr>
              <a:t>根据任务实施的步骤</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完成</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的函数学习。</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2. </a:t>
            </a:r>
            <a:r>
              <a:rPr lang="zh-CN" sz="4000" b="0" strike="noStrike" spc="-1">
                <a:solidFill>
                  <a:schemeClr val="dk1"/>
                </a:solidFill>
                <a:latin typeface="Calibri" panose="020F0502020204030204"/>
                <a:ea typeface="宋体" panose="02010600030101010101" pitchFamily="2" charset="-122"/>
              </a:rPr>
              <a:t>尝试编辑一个有关于加法的函数。</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651"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a:t>
            </a:r>
            <a:r>
              <a:rPr lang="zh-CN" sz="2800" b="0" strike="noStrike" spc="-1">
                <a:solidFill>
                  <a:schemeClr val="dk1"/>
                </a:solidFill>
                <a:latin typeface="Calibri" panose="020F0502020204030204"/>
              </a:rPr>
              <a:t>了解模块的概念。</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 </a:t>
            </a:r>
            <a:r>
              <a:rPr lang="zh-CN" sz="2800" b="0" strike="noStrike" spc="-1">
                <a:solidFill>
                  <a:schemeClr val="dk1"/>
                </a:solidFill>
                <a:latin typeface="Calibri" panose="020F0502020204030204"/>
              </a:rPr>
              <a:t>掌握 </a:t>
            </a:r>
            <a:r>
              <a:rPr lang="en-US" sz="2800" b="0" strike="noStrike" spc="-1">
                <a:solidFill>
                  <a:schemeClr val="dk1"/>
                </a:solidFill>
                <a:latin typeface="Calibri" panose="020F0502020204030204"/>
              </a:rPr>
              <a:t>os</a:t>
            </a:r>
            <a:r>
              <a:rPr lang="zh-CN" sz="2800" b="0" strike="noStrike" spc="-1">
                <a:solidFill>
                  <a:schemeClr val="dk1"/>
                </a:solidFill>
                <a:latin typeface="Calibri" panose="020F0502020204030204"/>
              </a:rPr>
              <a:t>、</a:t>
            </a:r>
            <a:r>
              <a:rPr lang="en-US" sz="2800" b="0" strike="noStrike" spc="-1">
                <a:solidFill>
                  <a:schemeClr val="dk1"/>
                </a:solidFill>
                <a:latin typeface="Calibri" panose="020F0502020204030204"/>
              </a:rPr>
              <a:t>hashlib </a:t>
            </a:r>
            <a:r>
              <a:rPr lang="zh-CN" sz="2800" b="0" strike="noStrike" spc="-1">
                <a:solidFill>
                  <a:schemeClr val="dk1"/>
                </a:solidFill>
                <a:latin typeface="Calibri" panose="020F0502020204030204"/>
              </a:rPr>
              <a:t>的概念与用法。</a:t>
            </a:r>
            <a:endParaRPr lang="en-US" sz="2800" b="0" strike="noStrike" spc="-1">
              <a:solidFill>
                <a:srgbClr val="000000"/>
              </a:solidFill>
              <a:latin typeface="Arial" panose="020B0604020202020204"/>
            </a:endParaRPr>
          </a:p>
        </p:txBody>
      </p:sp>
      <p:sp>
        <p:nvSpPr>
          <p:cNvPr id="652" name="文本占位符 30"/>
          <p:cNvSpPr/>
          <p:nvPr/>
        </p:nvSpPr>
        <p:spPr>
          <a:xfrm>
            <a:off x="52272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53" name="矩形 11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54" name="矩形 11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656"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在</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语言中</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解释器已经内置了非常多的模块</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而我们作为网络安全方面的使用者</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应该了解什么是对于网络安全方面来说</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什么是经常使用的模块</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而后把经常会使用到的模块深入学习</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了解其内部的功能以及实现方式。</a:t>
            </a:r>
            <a:endParaRPr lang="en-US" sz="2200" b="0" strike="noStrike" spc="-1">
              <a:solidFill>
                <a:srgbClr val="000000"/>
              </a:solidFill>
              <a:latin typeface="Arial" panose="020B0604020202020204"/>
            </a:endParaRPr>
          </a:p>
        </p:txBody>
      </p:sp>
      <p:sp>
        <p:nvSpPr>
          <p:cNvPr id="657" name="文本占位符 31"/>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58" name="矩形 119"/>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59" name="矩形 120"/>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矩形 12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61" name="矩形 12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62" name="矩形: 圆角 19"/>
          <p:cNvSpPr/>
          <p:nvPr/>
        </p:nvSpPr>
        <p:spPr>
          <a:xfrm>
            <a:off x="5056560" y="179928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63" name="矩形 123"/>
          <p:cNvSpPr/>
          <p:nvPr/>
        </p:nvSpPr>
        <p:spPr>
          <a:xfrm>
            <a:off x="5074560" y="251460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其实</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模块分为四种形式</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一种是已经编写好的</a:t>
            </a:r>
            <a:r>
              <a:rPr lang="en-US" sz="2400" b="0" strike="noStrike" spc="-1">
                <a:solidFill>
                  <a:schemeClr val="dk1"/>
                </a:solidFill>
                <a:latin typeface="微软雅黑" panose="020B0503020204020204" charset="-122"/>
                <a:ea typeface="微软雅黑" panose="020B0503020204020204" charset="-122"/>
              </a:rPr>
              <a:t>.py</a:t>
            </a:r>
            <a:r>
              <a:rPr lang="zh-CN" sz="2400" b="0" strike="noStrike" spc="-1">
                <a:solidFill>
                  <a:schemeClr val="dk1"/>
                </a:solidFill>
                <a:latin typeface="微软雅黑" panose="020B0503020204020204" charset="-122"/>
                <a:ea typeface="微软雅黑" panose="020B0503020204020204" charset="-122"/>
              </a:rPr>
              <a:t>结尾的文件</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我们在第四节学习的函数</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其实也是模块的一种</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也就是说</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一个</a:t>
            </a:r>
            <a:r>
              <a:rPr lang="en-US" sz="2400" b="0" strike="noStrike" spc="-1">
                <a:solidFill>
                  <a:schemeClr val="dk1"/>
                </a:solidFill>
                <a:latin typeface="微软雅黑" panose="020B0503020204020204" charset="-122"/>
                <a:ea typeface="微软雅黑" panose="020B0503020204020204" charset="-122"/>
              </a:rPr>
              <a:t>py</a:t>
            </a:r>
            <a:r>
              <a:rPr lang="zh-CN" sz="2400" b="0" strike="noStrike" spc="-1">
                <a:solidFill>
                  <a:schemeClr val="dk1"/>
                </a:solidFill>
                <a:latin typeface="微软雅黑" panose="020B0503020204020204" charset="-122"/>
                <a:ea typeface="微软雅黑" panose="020B0503020204020204" charset="-122"/>
              </a:rPr>
              <a:t>的文件也可以叫做是一个</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模块。与之一样的</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还有已经被编译好的</a:t>
            </a:r>
            <a:r>
              <a:rPr lang="en-US" sz="2400" b="0" strike="noStrike" spc="-1">
                <a:solidFill>
                  <a:schemeClr val="dk1"/>
                </a:solidFill>
                <a:latin typeface="微软雅黑" panose="020B0503020204020204" charset="-122"/>
                <a:ea typeface="微软雅黑" panose="020B0503020204020204" charset="-122"/>
              </a:rPr>
              <a:t>C++</a:t>
            </a:r>
            <a:r>
              <a:rPr lang="zh-CN" sz="2400" b="0" strike="noStrike" spc="-1">
                <a:solidFill>
                  <a:schemeClr val="dk1"/>
                </a:solidFill>
                <a:latin typeface="微软雅黑" panose="020B0503020204020204" charset="-122"/>
                <a:ea typeface="微软雅黑" panose="020B0503020204020204" charset="-122"/>
              </a:rPr>
              <a:t>扩展或者是 </a:t>
            </a:r>
            <a:r>
              <a:rPr lang="en-US" sz="2400" b="0" strike="noStrike" spc="-1">
                <a:solidFill>
                  <a:schemeClr val="dk1"/>
                </a:solidFill>
                <a:latin typeface="微软雅黑" panose="020B0503020204020204" charset="-122"/>
                <a:ea typeface="微软雅黑" panose="020B0503020204020204" charset="-122"/>
              </a:rPr>
              <a:t>DLL</a:t>
            </a:r>
            <a:r>
              <a:rPr lang="zh-CN" sz="2400" b="0" strike="noStrike" spc="-1">
                <a:solidFill>
                  <a:schemeClr val="dk1"/>
                </a:solidFill>
                <a:latin typeface="微软雅黑" panose="020B0503020204020204" charset="-122"/>
                <a:ea typeface="微软雅黑" panose="020B0503020204020204" charset="-122"/>
              </a:rPr>
              <a:t>库</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也可以是一个模块。模块可以让用户更加简洁的组织</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程序的编写</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但是自定义的模块不可以与内置模块的名称相同。</a:t>
            </a:r>
            <a:endParaRPr lang="en-US" sz="2400" b="0" strike="noStrike" spc="-1">
              <a:solidFill>
                <a:srgbClr val="000000"/>
              </a:solidFill>
              <a:latin typeface="Arial" panose="020B0604020202020204"/>
            </a:endParaRPr>
          </a:p>
        </p:txBody>
      </p:sp>
      <p:sp>
        <p:nvSpPr>
          <p:cNvPr id="664" name="文本框 50"/>
          <p:cNvSpPr/>
          <p:nvPr/>
        </p:nvSpPr>
        <p:spPr>
          <a:xfrm>
            <a:off x="6587280" y="1739160"/>
            <a:ext cx="389808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800" b="0" strike="noStrike" spc="-1">
                <a:solidFill>
                  <a:schemeClr val="dk1">
                    <a:lumMod val="75000"/>
                    <a:lumOff val="25000"/>
                  </a:schemeClr>
                </a:solidFill>
                <a:latin typeface="微软雅黑" panose="020B0503020204020204" charset="-122"/>
                <a:ea typeface="微软雅黑" panose="020B0503020204020204" charset="-122"/>
              </a:rPr>
              <a:t>什么是</a:t>
            </a:r>
            <a:r>
              <a:rPr lang="en-US" sz="2800" b="0" strike="noStrike" spc="-1">
                <a:solidFill>
                  <a:schemeClr val="dk1">
                    <a:lumMod val="75000"/>
                    <a:lumOff val="25000"/>
                  </a:schemeClr>
                </a:solidFill>
                <a:latin typeface="微软雅黑" panose="020B0503020204020204" charset="-122"/>
                <a:ea typeface="微软雅黑" panose="020B0503020204020204" charset="-122"/>
              </a:rPr>
              <a:t>Python</a:t>
            </a:r>
            <a:r>
              <a:rPr lang="zh-CN" sz="2800" b="0" strike="noStrike" spc="-1">
                <a:solidFill>
                  <a:schemeClr val="dk1">
                    <a:lumMod val="75000"/>
                    <a:lumOff val="25000"/>
                  </a:schemeClr>
                </a:solidFill>
                <a:latin typeface="微软雅黑" panose="020B0503020204020204" charset="-122"/>
                <a:ea typeface="微软雅黑" panose="020B0503020204020204" charset="-122"/>
              </a:rPr>
              <a:t>的模块</a:t>
            </a:r>
            <a:r>
              <a:rPr lang="en-US" sz="2800" b="0" strike="noStrike" spc="-1">
                <a:solidFill>
                  <a:schemeClr val="dk1">
                    <a:lumMod val="75000"/>
                    <a:lumOff val="25000"/>
                  </a:schemeClr>
                </a:solidFill>
                <a:latin typeface="微软雅黑" panose="020B0503020204020204" charset="-122"/>
                <a:ea typeface="微软雅黑" panose="020B0503020204020204" charset="-122"/>
              </a:rPr>
              <a:t>?</a:t>
            </a:r>
            <a:endParaRPr lang="en-US" sz="2800" b="0" strike="noStrike" spc="-1">
              <a:solidFill>
                <a:srgbClr val="000000"/>
              </a:solidFill>
              <a:latin typeface="Arial" panose="020B0604020202020204"/>
            </a:endParaRPr>
          </a:p>
        </p:txBody>
      </p:sp>
      <p:sp>
        <p:nvSpPr>
          <p:cNvPr id="665" name="文本占位符 3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66"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667" name="图片 666"/>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矩形 12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69" name="矩形 12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670" name="组合 34"/>
          <p:cNvGrpSpPr/>
          <p:nvPr/>
        </p:nvGrpSpPr>
        <p:grpSpPr>
          <a:xfrm>
            <a:off x="4669560" y="1629720"/>
            <a:ext cx="6792480" cy="4135320"/>
            <a:chOff x="4669560" y="1629720"/>
            <a:chExt cx="6792480" cy="4135320"/>
          </a:xfrm>
        </p:grpSpPr>
        <p:sp>
          <p:nvSpPr>
            <p:cNvPr id="671" name="矩形: 圆角 20"/>
            <p:cNvSpPr/>
            <p:nvPr/>
          </p:nvSpPr>
          <p:spPr>
            <a:xfrm>
              <a:off x="4797720" y="16956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72" name="矩形 126"/>
            <p:cNvSpPr/>
            <p:nvPr/>
          </p:nvSpPr>
          <p:spPr>
            <a:xfrm>
              <a:off x="4669560" y="230112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网络安全工程师打算利用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 </a:t>
              </a:r>
              <a:r>
                <a:rPr lang="en-US" sz="2400" b="0" strike="noStrike" spc="-1">
                  <a:solidFill>
                    <a:schemeClr val="dk1"/>
                  </a:solidFill>
                  <a:latin typeface="微软雅黑" panose="020B0503020204020204" charset="-122"/>
                  <a:ea typeface="微软雅黑" panose="020B0503020204020204" charset="-122"/>
                </a:rPr>
                <a:t>OS</a:t>
              </a:r>
              <a:r>
                <a:rPr lang="zh-CN" sz="2400" b="0" strike="noStrike" spc="-1">
                  <a:solidFill>
                    <a:schemeClr val="dk1"/>
                  </a:solidFill>
                  <a:latin typeface="微软雅黑" panose="020B0503020204020204" charset="-122"/>
                  <a:ea typeface="微软雅黑" panose="020B0503020204020204" charset="-122"/>
                </a:rPr>
                <a:t>模块对本终端</a:t>
              </a:r>
              <a:r>
                <a:rPr lang="en-US" sz="2400" b="0" strike="noStrike" spc="-1">
                  <a:solidFill>
                    <a:schemeClr val="dk1"/>
                  </a:solidFill>
                  <a:latin typeface="微软雅黑" panose="020B0503020204020204" charset="-122"/>
                  <a:ea typeface="微软雅黑" panose="020B0503020204020204" charset="-122"/>
                </a:rPr>
                <a:t>(KaliLinux)</a:t>
              </a:r>
              <a:r>
                <a:rPr lang="zh-CN" sz="2400" b="0" strike="noStrike" spc="-1">
                  <a:solidFill>
                    <a:schemeClr val="dk1"/>
                  </a:solidFill>
                  <a:latin typeface="微软雅黑" panose="020B0503020204020204" charset="-122"/>
                  <a:ea typeface="微软雅黑" panose="020B0503020204020204" charset="-122"/>
                </a:rPr>
                <a:t>进行简单的程序测试</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查看</a:t>
              </a:r>
              <a:r>
                <a:rPr lang="en-US" sz="2400" b="0" strike="noStrike" spc="-1">
                  <a:solidFill>
                    <a:schemeClr val="dk1"/>
                  </a:solidFill>
                  <a:latin typeface="微软雅黑" panose="020B0503020204020204" charset="-122"/>
                  <a:ea typeface="微软雅黑" panose="020B0503020204020204" charset="-122"/>
                </a:rPr>
                <a:t>/root</a:t>
              </a:r>
              <a:r>
                <a:rPr lang="zh-CN" sz="2400" b="0" strike="noStrike" spc="-1">
                  <a:solidFill>
                    <a:schemeClr val="dk1"/>
                  </a:solidFill>
                  <a:latin typeface="微软雅黑" panose="020B0503020204020204" charset="-122"/>
                  <a:ea typeface="微软雅黑" panose="020B0503020204020204" charset="-122"/>
                </a:rPr>
                <a:t>目录下的文件</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并且利用</a:t>
              </a:r>
              <a:r>
                <a:rPr lang="en-US" sz="2400" b="0" strike="noStrike" spc="-1">
                  <a:solidFill>
                    <a:schemeClr val="dk1"/>
                  </a:solidFill>
                  <a:latin typeface="微软雅黑" panose="020B0503020204020204" charset="-122"/>
                  <a:ea typeface="微软雅黑" panose="020B0503020204020204" charset="-122"/>
                </a:rPr>
                <a:t>hashlib</a:t>
              </a:r>
              <a:r>
                <a:rPr lang="zh-CN" sz="2400" b="0" strike="noStrike" spc="-1">
                  <a:solidFill>
                    <a:schemeClr val="dk1"/>
                  </a:solidFill>
                  <a:latin typeface="微软雅黑" panose="020B0503020204020204" charset="-122"/>
                  <a:ea typeface="微软雅黑" panose="020B0503020204020204" charset="-122"/>
                </a:rPr>
                <a:t>模块</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将</a:t>
              </a:r>
              <a:r>
                <a:rPr lang="en-US" sz="2400" b="0" strike="noStrike" spc="-1">
                  <a:solidFill>
                    <a:schemeClr val="dk1"/>
                  </a:solidFill>
                  <a:latin typeface="微软雅黑" panose="020B0503020204020204" charset="-122"/>
                  <a:ea typeface="微软雅黑" panose="020B0503020204020204" charset="-122"/>
                </a:rPr>
                <a:t>/etc/hosts</a:t>
              </a:r>
              <a:r>
                <a:rPr lang="zh-CN" sz="2400" b="0" strike="noStrike" spc="-1">
                  <a:solidFill>
                    <a:schemeClr val="dk1"/>
                  </a:solidFill>
                  <a:latin typeface="微软雅黑" panose="020B0503020204020204" charset="-122"/>
                  <a:ea typeface="微软雅黑" panose="020B0503020204020204" charset="-122"/>
                </a:rPr>
                <a:t>文件的内容进行加密处理。</a:t>
              </a:r>
              <a:endParaRPr lang="en-US" sz="2400" b="0" strike="noStrike" spc="-1">
                <a:solidFill>
                  <a:srgbClr val="000000"/>
                </a:solidFill>
                <a:latin typeface="Arial" panose="020B0604020202020204"/>
              </a:endParaRPr>
            </a:p>
          </p:txBody>
        </p:sp>
        <p:sp>
          <p:nvSpPr>
            <p:cNvPr id="673" name="文本框 51"/>
            <p:cNvSpPr/>
            <p:nvPr/>
          </p:nvSpPr>
          <p:spPr>
            <a:xfrm>
              <a:off x="6363720" y="1629720"/>
              <a:ext cx="180792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3200" b="0" strike="noStrike" spc="-1">
                  <a:solidFill>
                    <a:schemeClr val="dk1">
                      <a:lumMod val="75000"/>
                      <a:lumOff val="25000"/>
                    </a:schemeClr>
                  </a:solidFill>
                  <a:latin typeface="微软雅黑" panose="020B0503020204020204" charset="-122"/>
                  <a:ea typeface="微软雅黑" panose="020B0503020204020204" charset="-122"/>
                </a:rPr>
                <a:t>模块使用</a:t>
              </a:r>
              <a:endParaRPr lang="en-US" sz="3200" b="0" strike="noStrike" spc="-1">
                <a:solidFill>
                  <a:srgbClr val="000000"/>
                </a:solidFill>
                <a:latin typeface="Arial" panose="020B0604020202020204"/>
              </a:endParaRPr>
            </a:p>
          </p:txBody>
        </p:sp>
        <p:sp>
          <p:nvSpPr>
            <p:cNvPr id="674" name="文本框 52"/>
            <p:cNvSpPr/>
            <p:nvPr/>
          </p:nvSpPr>
          <p:spPr>
            <a:xfrm>
              <a:off x="4836960" y="173808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675" name="文本占位符 3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76"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677" name="图片 10"/>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70"/>
                                        </p:tgtEl>
                                        <p:attrNameLst>
                                          <p:attrName>style.visibility</p:attrName>
                                        </p:attrNameLst>
                                      </p:cBhvr>
                                      <p:to>
                                        <p:strVal val="visible"/>
                                      </p:to>
                                    </p:set>
                                    <p:anim calcmode="lin" valueType="num">
                                      <p:cBhvr additive="repl">
                                        <p:cTn id="7" dur="500" fill="hold"/>
                                        <p:tgtEl>
                                          <p:spTgt spid="670"/>
                                        </p:tgtEl>
                                        <p:attrNameLst>
                                          <p:attrName>ppt_x</p:attrName>
                                        </p:attrNameLst>
                                      </p:cBhvr>
                                      <p:tavLst>
                                        <p:tav tm="0">
                                          <p:val>
                                            <p:strVal val="1+#ppt_w/2"/>
                                          </p:val>
                                        </p:tav>
                                        <p:tav tm="100000">
                                          <p:val>
                                            <p:strVal val="#ppt_x"/>
                                          </p:val>
                                        </p:tav>
                                      </p:tavLst>
                                    </p:anim>
                                    <p:anim calcmode="lin" valueType="num">
                                      <p:cBhvr additive="repl">
                                        <p:cTn id="8" dur="500" fill="hold"/>
                                        <p:tgtEl>
                                          <p:spTgt spid="6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矩形 12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79" name="矩形 12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680" name="组合 35"/>
          <p:cNvGrpSpPr/>
          <p:nvPr/>
        </p:nvGrpSpPr>
        <p:grpSpPr>
          <a:xfrm>
            <a:off x="533880" y="1946160"/>
            <a:ext cx="7466760" cy="635040"/>
            <a:chOff x="533880" y="1946160"/>
            <a:chExt cx="7466760" cy="635040"/>
          </a:xfrm>
        </p:grpSpPr>
        <p:sp>
          <p:nvSpPr>
            <p:cNvPr id="681" name="矩形: 圆角 21"/>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82" name="矩形 129"/>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定义</a:t>
              </a:r>
              <a:r>
                <a:rPr lang="en-US" sz="1400" b="0" strike="noStrike" spc="-1">
                  <a:solidFill>
                    <a:schemeClr val="lt1">
                      <a:lumMod val="50000"/>
                    </a:schemeClr>
                  </a:solidFill>
                  <a:latin typeface="微软雅黑" panose="020B0503020204020204" charset="-122"/>
                  <a:ea typeface="微软雅黑" panose="020B0503020204020204" charset="-122"/>
                </a:rPr>
                <a:t>py</a:t>
              </a:r>
              <a:r>
                <a:rPr lang="zh-CN" sz="1400" b="0" strike="noStrike" spc="-1">
                  <a:solidFill>
                    <a:schemeClr val="lt1">
                      <a:lumMod val="50000"/>
                    </a:schemeClr>
                  </a:solidFill>
                  <a:latin typeface="微软雅黑" panose="020B0503020204020204" charset="-122"/>
                  <a:ea typeface="微软雅黑" panose="020B0503020204020204" charset="-122"/>
                </a:rPr>
                <a:t>文件</a:t>
              </a:r>
              <a:r>
                <a:rPr lang="en-US" sz="1400" b="0" strike="noStrike" spc="-1">
                  <a:solidFill>
                    <a:schemeClr val="lt1">
                      <a:lumMod val="50000"/>
                    </a:schemeClr>
                  </a:solidFill>
                  <a:latin typeface="微软雅黑" panose="020B0503020204020204" charset="-122"/>
                  <a:ea typeface="微软雅黑" panose="020B0503020204020204" charset="-122"/>
                </a:rPr>
                <a:t>modtest.py</a:t>
              </a:r>
              <a:r>
                <a:rPr lang="zh-CN" sz="1400" b="0" strike="noStrike" spc="-1">
                  <a:solidFill>
                    <a:schemeClr val="lt1">
                      <a:lumMod val="50000"/>
                    </a:schemeClr>
                  </a:solidFill>
                  <a:latin typeface="微软雅黑" panose="020B0503020204020204" charset="-122"/>
                  <a:ea typeface="微软雅黑" panose="020B0503020204020204" charset="-122"/>
                </a:rPr>
                <a:t>以及引入</a:t>
              </a:r>
              <a:r>
                <a:rPr lang="en-US" sz="1400" b="0" strike="noStrike" spc="-1">
                  <a:solidFill>
                    <a:schemeClr val="lt1">
                      <a:lumMod val="50000"/>
                    </a:schemeClr>
                  </a:solidFill>
                  <a:latin typeface="微软雅黑" panose="020B0503020204020204" charset="-122"/>
                  <a:ea typeface="微软雅黑" panose="020B0503020204020204" charset="-122"/>
                </a:rPr>
                <a:t>os</a:t>
              </a:r>
              <a:r>
                <a:rPr lang="zh-CN" sz="1400" b="0" strike="noStrike" spc="-1">
                  <a:solidFill>
                    <a:schemeClr val="lt1">
                      <a:lumMod val="50000"/>
                    </a:schemeClr>
                  </a:solidFill>
                  <a:latin typeface="微软雅黑" panose="020B0503020204020204" charset="-122"/>
                  <a:ea typeface="微软雅黑" panose="020B0503020204020204" charset="-122"/>
                </a:rPr>
                <a:t>模块</a:t>
              </a:r>
              <a:endParaRPr lang="en-US" sz="1400" b="0" strike="noStrike" spc="-1">
                <a:solidFill>
                  <a:srgbClr val="000000"/>
                </a:solidFill>
                <a:latin typeface="Arial" panose="020B0604020202020204"/>
              </a:endParaRPr>
            </a:p>
          </p:txBody>
        </p:sp>
        <p:sp>
          <p:nvSpPr>
            <p:cNvPr id="683" name="文本框 53"/>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684" name="文本框 5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685" name="文本占位符 3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86"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OS</a:t>
            </a:r>
            <a:r>
              <a:rPr lang="zh-CN" sz="2600" b="0" strike="noStrike" spc="-1">
                <a:solidFill>
                  <a:schemeClr val="dk1"/>
                </a:solidFill>
                <a:latin typeface="Calibri Light" panose="020F0302020204030204"/>
                <a:ea typeface="宋体" panose="02010600030101010101" pitchFamily="2" charset="-122"/>
              </a:rPr>
              <a:t>模块编写程序复制以及查看文件的代码</a:t>
            </a:r>
            <a:endParaRPr lang="en-US" sz="2600" b="0" strike="noStrike" spc="-1">
              <a:solidFill>
                <a:srgbClr val="000000"/>
              </a:solidFill>
              <a:latin typeface="Arial" panose="020B0604020202020204"/>
            </a:endParaRPr>
          </a:p>
        </p:txBody>
      </p:sp>
      <p:pic>
        <p:nvPicPr>
          <p:cNvPr id="687" name="图片 686"/>
          <p:cNvPicPr/>
          <p:nvPr/>
        </p:nvPicPr>
        <p:blipFill>
          <a:blip r:embed="rId1"/>
          <a:srcRect l="8606" t="10404" r="37781" b="70958"/>
          <a:stretch>
            <a:fillRect/>
          </a:stretch>
        </p:blipFill>
        <p:spPr>
          <a:xfrm>
            <a:off x="1005480" y="3200400"/>
            <a:ext cx="6995160" cy="20566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0"/>
                                        </p:tgtEl>
                                        <p:attrNameLst>
                                          <p:attrName>style.visibility</p:attrName>
                                        </p:attrNameLst>
                                      </p:cBhvr>
                                      <p:to>
                                        <p:strVal val="visible"/>
                                      </p:to>
                                    </p:set>
                                    <p:anim calcmode="lin" valueType="num">
                                      <p:cBhvr additive="repl">
                                        <p:cTn id="7" dur="500" fill="hold"/>
                                        <p:tgtEl>
                                          <p:spTgt spid="680"/>
                                        </p:tgtEl>
                                        <p:attrNameLst>
                                          <p:attrName>ppt_x</p:attrName>
                                        </p:attrNameLst>
                                      </p:cBhvr>
                                      <p:tavLst>
                                        <p:tav tm="0">
                                          <p:val>
                                            <p:strVal val="1+#ppt_w/2"/>
                                          </p:val>
                                        </p:tav>
                                        <p:tav tm="100000">
                                          <p:val>
                                            <p:strVal val="#ppt_x"/>
                                          </p:val>
                                        </p:tav>
                                      </p:tavLst>
                                    </p:anim>
                                    <p:anim calcmode="lin" valueType="num">
                                      <p:cBhvr additive="repl">
                                        <p:cTn id="8" dur="500" fill="hold"/>
                                        <p:tgtEl>
                                          <p:spTgt spid="6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矩形 13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89" name="矩形 28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690" name="组合 36"/>
          <p:cNvGrpSpPr/>
          <p:nvPr/>
        </p:nvGrpSpPr>
        <p:grpSpPr>
          <a:xfrm>
            <a:off x="533880" y="1946160"/>
            <a:ext cx="7466760" cy="635040"/>
            <a:chOff x="533880" y="1946160"/>
            <a:chExt cx="7466760" cy="635040"/>
          </a:xfrm>
        </p:grpSpPr>
        <p:sp>
          <p:nvSpPr>
            <p:cNvPr id="691" name="矩形: 圆角 22"/>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692" name="矩形 28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利用</a:t>
              </a:r>
              <a:r>
                <a:rPr lang="en-US" sz="1400" b="0" strike="noStrike" spc="-1">
                  <a:solidFill>
                    <a:schemeClr val="lt1">
                      <a:lumMod val="50000"/>
                    </a:schemeClr>
                  </a:solidFill>
                  <a:latin typeface="微软雅黑" panose="020B0503020204020204" charset="-122"/>
                  <a:ea typeface="微软雅黑" panose="020B0503020204020204" charset="-122"/>
                </a:rPr>
                <a:t>os</a:t>
              </a:r>
              <a:r>
                <a:rPr lang="zh-CN" sz="1400" b="0" strike="noStrike" spc="-1">
                  <a:solidFill>
                    <a:schemeClr val="lt1">
                      <a:lumMod val="50000"/>
                    </a:schemeClr>
                  </a:solidFill>
                  <a:latin typeface="微软雅黑" panose="020B0503020204020204" charset="-122"/>
                  <a:ea typeface="微软雅黑" panose="020B0503020204020204" charset="-122"/>
                </a:rPr>
                <a:t>模块读取</a:t>
              </a:r>
              <a:r>
                <a:rPr lang="en-US" sz="1400" b="0" strike="noStrike" spc="-1">
                  <a:solidFill>
                    <a:schemeClr val="lt1">
                      <a:lumMod val="50000"/>
                    </a:schemeClr>
                  </a:solidFill>
                  <a:latin typeface="微软雅黑" panose="020B0503020204020204" charset="-122"/>
                  <a:ea typeface="微软雅黑" panose="020B0503020204020204" charset="-122"/>
                </a:rPr>
                <a:t>/root</a:t>
              </a:r>
              <a:r>
                <a:rPr lang="zh-CN" sz="1400" b="0" strike="noStrike" spc="-1">
                  <a:solidFill>
                    <a:schemeClr val="lt1">
                      <a:lumMod val="50000"/>
                    </a:schemeClr>
                  </a:solidFill>
                  <a:latin typeface="微软雅黑" panose="020B0503020204020204" charset="-122"/>
                  <a:ea typeface="微软雅黑" panose="020B0503020204020204" charset="-122"/>
                </a:rPr>
                <a:t>目录下的文件</a:t>
              </a:r>
              <a:endParaRPr lang="en-US" sz="1400" b="0" strike="noStrike" spc="-1">
                <a:solidFill>
                  <a:srgbClr val="000000"/>
                </a:solidFill>
                <a:latin typeface="Arial" panose="020B0604020202020204"/>
              </a:endParaRPr>
            </a:p>
          </p:txBody>
        </p:sp>
        <p:sp>
          <p:nvSpPr>
            <p:cNvPr id="693" name="文本框 55"/>
            <p:cNvSpPr/>
            <p:nvPr/>
          </p:nvSpPr>
          <p:spPr>
            <a:xfrm>
              <a:off x="2067120" y="1946160"/>
              <a:ext cx="8665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a:t>
              </a:r>
              <a:endParaRPr lang="en-US" sz="1800" b="0" strike="noStrike" spc="-1">
                <a:solidFill>
                  <a:srgbClr val="000000"/>
                </a:solidFill>
                <a:latin typeface="Arial" panose="020B0604020202020204"/>
              </a:endParaRPr>
            </a:p>
          </p:txBody>
        </p:sp>
        <p:sp>
          <p:nvSpPr>
            <p:cNvPr id="694" name="文本框 5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695" name="文本占位符 9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696"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OS</a:t>
            </a:r>
            <a:r>
              <a:rPr lang="zh-CN" sz="2600" b="0" strike="noStrike" spc="-1">
                <a:solidFill>
                  <a:schemeClr val="dk1"/>
                </a:solidFill>
                <a:latin typeface="Calibri Light" panose="020F0302020204030204"/>
                <a:ea typeface="宋体" panose="02010600030101010101" pitchFamily="2" charset="-122"/>
              </a:rPr>
              <a:t>模块编写程序复制以及查看文件的代码</a:t>
            </a:r>
            <a:endParaRPr lang="en-US" sz="2600" b="0" strike="noStrike" spc="-1">
              <a:solidFill>
                <a:srgbClr val="000000"/>
              </a:solidFill>
              <a:latin typeface="Arial" panose="020B0604020202020204"/>
            </a:endParaRPr>
          </a:p>
        </p:txBody>
      </p:sp>
      <p:pic>
        <p:nvPicPr>
          <p:cNvPr id="697" name="图片 696"/>
          <p:cNvPicPr/>
          <p:nvPr/>
        </p:nvPicPr>
        <p:blipFill>
          <a:blip r:embed="rId1"/>
          <a:srcRect l="5960" t="6384" r="46141" b="73946"/>
          <a:stretch>
            <a:fillRect/>
          </a:stretch>
        </p:blipFill>
        <p:spPr>
          <a:xfrm>
            <a:off x="1005120" y="2743200"/>
            <a:ext cx="8138520" cy="3200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90"/>
                                        </p:tgtEl>
                                        <p:attrNameLst>
                                          <p:attrName>style.visibility</p:attrName>
                                        </p:attrNameLst>
                                      </p:cBhvr>
                                      <p:to>
                                        <p:strVal val="visible"/>
                                      </p:to>
                                    </p:set>
                                    <p:anim calcmode="lin" valueType="num">
                                      <p:cBhvr additive="repl">
                                        <p:cTn id="7" dur="500" fill="hold"/>
                                        <p:tgtEl>
                                          <p:spTgt spid="690"/>
                                        </p:tgtEl>
                                        <p:attrNameLst>
                                          <p:attrName>ppt_x</p:attrName>
                                        </p:attrNameLst>
                                      </p:cBhvr>
                                      <p:tavLst>
                                        <p:tav tm="0">
                                          <p:val>
                                            <p:strVal val="1+#ppt_w/2"/>
                                          </p:val>
                                        </p:tav>
                                        <p:tav tm="100000">
                                          <p:val>
                                            <p:strVal val="#ppt_x"/>
                                          </p:val>
                                        </p:tav>
                                      </p:tavLst>
                                    </p:anim>
                                    <p:anim calcmode="lin" valueType="num">
                                      <p:cBhvr additive="repl">
                                        <p:cTn id="8" dur="500" fill="hold"/>
                                        <p:tgtEl>
                                          <p:spTgt spid="6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206"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Python </a:t>
            </a:r>
            <a:r>
              <a:rPr lang="zh-CN" sz="2800" b="0" strike="noStrike" spc="-1">
                <a:solidFill>
                  <a:schemeClr val="dk1"/>
                </a:solidFill>
                <a:latin typeface="Calibri" panose="020F0502020204030204"/>
              </a:rPr>
              <a:t>的版本查看。</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 </a:t>
            </a:r>
            <a:r>
              <a:rPr lang="zh-CN" sz="2800" b="0" strike="noStrike" spc="-1">
                <a:solidFill>
                  <a:schemeClr val="dk1"/>
                </a:solidFill>
                <a:latin typeface="Calibri" panose="020F0502020204030204"/>
              </a:rPr>
              <a:t>熟悉的基础语法。</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3. </a:t>
            </a:r>
            <a:r>
              <a:rPr lang="zh-CN" sz="2800" b="0" strike="noStrike" spc="-1">
                <a:solidFill>
                  <a:schemeClr val="dk1"/>
                </a:solidFill>
                <a:latin typeface="Calibri" panose="020F0502020204030204"/>
              </a:rPr>
              <a:t>掌握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的基本操作。</a:t>
            </a:r>
            <a:endParaRPr lang="en-US" sz="2800" b="0" strike="noStrike" spc="-1">
              <a:solidFill>
                <a:srgbClr val="000000"/>
              </a:solidFill>
              <a:latin typeface="Arial" panose="020B0604020202020204"/>
            </a:endParaRPr>
          </a:p>
        </p:txBody>
      </p:sp>
      <p:sp>
        <p:nvSpPr>
          <p:cNvPr id="207" name="文本占位符 3"/>
          <p:cNvSpPr/>
          <p:nvPr/>
        </p:nvSpPr>
        <p:spPr>
          <a:xfrm>
            <a:off x="522720" y="5652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08"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09"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矩形 28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699" name="矩形 28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700" name="组合 87"/>
          <p:cNvGrpSpPr/>
          <p:nvPr/>
        </p:nvGrpSpPr>
        <p:grpSpPr>
          <a:xfrm>
            <a:off x="533880" y="1421640"/>
            <a:ext cx="7466760" cy="635040"/>
            <a:chOff x="533880" y="1421640"/>
            <a:chExt cx="7466760" cy="635040"/>
          </a:xfrm>
        </p:grpSpPr>
        <p:sp>
          <p:nvSpPr>
            <p:cNvPr id="701" name="矩形: 圆角 74"/>
            <p:cNvSpPr/>
            <p:nvPr/>
          </p:nvSpPr>
          <p:spPr>
            <a:xfrm>
              <a:off x="533880" y="153936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702" name="矩形 289"/>
            <p:cNvSpPr/>
            <p:nvPr/>
          </p:nvSpPr>
          <p:spPr>
            <a:xfrm>
              <a:off x="1689480" y="175356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测试读取程序</a:t>
              </a:r>
              <a:endParaRPr lang="en-US" sz="1400" b="0" strike="noStrike" spc="-1">
                <a:solidFill>
                  <a:srgbClr val="000000"/>
                </a:solidFill>
                <a:latin typeface="Arial" panose="020B0604020202020204"/>
              </a:endParaRPr>
            </a:p>
          </p:txBody>
        </p:sp>
        <p:sp>
          <p:nvSpPr>
            <p:cNvPr id="703" name="文本框 155"/>
            <p:cNvSpPr/>
            <p:nvPr/>
          </p:nvSpPr>
          <p:spPr>
            <a:xfrm>
              <a:off x="2033280" y="1421640"/>
              <a:ext cx="93528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704" name="文本框 156"/>
            <p:cNvSpPr/>
            <p:nvPr/>
          </p:nvSpPr>
          <p:spPr>
            <a:xfrm>
              <a:off x="744480" y="158184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705" name="文本占位符 9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706"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OS</a:t>
            </a:r>
            <a:r>
              <a:rPr lang="zh-CN" sz="2600" b="0" strike="noStrike" spc="-1">
                <a:solidFill>
                  <a:schemeClr val="dk1"/>
                </a:solidFill>
                <a:latin typeface="Calibri Light" panose="020F0302020204030204"/>
                <a:ea typeface="宋体" panose="02010600030101010101" pitchFamily="2" charset="-122"/>
              </a:rPr>
              <a:t>模块编写程序复</a:t>
            </a:r>
            <a:r>
              <a:rPr lang="zh-CN" sz="2600" b="0" strike="noStrike" spc="-1">
                <a:solidFill>
                  <a:schemeClr val="dk1"/>
                </a:solidFill>
                <a:latin typeface="Calibri Light" panose="020F0302020204030204"/>
                <a:ea typeface="宋体" panose="02010600030101010101" pitchFamily="2" charset="-122"/>
              </a:rPr>
              <a:t>制以及查看文件的</a:t>
            </a:r>
            <a:r>
              <a:rPr lang="zh-CN" sz="2600" b="0" strike="noStrike" spc="-1">
                <a:solidFill>
                  <a:schemeClr val="dk1"/>
                </a:solidFill>
                <a:latin typeface="Calibri Light" panose="020F0302020204030204"/>
                <a:ea typeface="宋体" panose="02010600030101010101" pitchFamily="2" charset="-122"/>
              </a:rPr>
              <a:t>代码</a:t>
            </a:r>
            <a:endParaRPr lang="en-US" sz="2600" b="0" strike="noStrike" spc="-1">
              <a:solidFill>
                <a:srgbClr val="000000"/>
              </a:solidFill>
              <a:latin typeface="Arial" panose="020B0604020202020204"/>
            </a:endParaRPr>
          </a:p>
        </p:txBody>
      </p:sp>
      <p:pic>
        <p:nvPicPr>
          <p:cNvPr id="707" name="图片 706"/>
          <p:cNvPicPr/>
          <p:nvPr/>
        </p:nvPicPr>
        <p:blipFill>
          <a:blip r:embed="rId1"/>
          <a:srcRect l="5472" t="13054" r="48916" b="13607"/>
          <a:stretch>
            <a:fillRect/>
          </a:stretch>
        </p:blipFill>
        <p:spPr>
          <a:xfrm>
            <a:off x="1143000" y="2057400"/>
            <a:ext cx="2971440" cy="46699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0"/>
                                        </p:tgtEl>
                                        <p:attrNameLst>
                                          <p:attrName>style.visibility</p:attrName>
                                        </p:attrNameLst>
                                      </p:cBhvr>
                                      <p:to>
                                        <p:strVal val="visible"/>
                                      </p:to>
                                    </p:set>
                                    <p:anim calcmode="lin" valueType="num">
                                      <p:cBhvr additive="repl">
                                        <p:cTn id="7" dur="500" fill="hold"/>
                                        <p:tgtEl>
                                          <p:spTgt spid="700"/>
                                        </p:tgtEl>
                                        <p:attrNameLst>
                                          <p:attrName>ppt_x</p:attrName>
                                        </p:attrNameLst>
                                      </p:cBhvr>
                                      <p:tavLst>
                                        <p:tav tm="0">
                                          <p:val>
                                            <p:strVal val="1+#ppt_w/2"/>
                                          </p:val>
                                        </p:tav>
                                        <p:tav tm="100000">
                                          <p:val>
                                            <p:strVal val="#ppt_x"/>
                                          </p:val>
                                        </p:tav>
                                      </p:tavLst>
                                    </p:anim>
                                    <p:anim calcmode="lin" valueType="num">
                                      <p:cBhvr additive="repl">
                                        <p:cTn id="8" dur="500" fill="hold"/>
                                        <p:tgtEl>
                                          <p:spTgt spid="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矩形 29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09" name="矩形 29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710" name="组合 88"/>
          <p:cNvGrpSpPr/>
          <p:nvPr/>
        </p:nvGrpSpPr>
        <p:grpSpPr>
          <a:xfrm>
            <a:off x="533880" y="1946160"/>
            <a:ext cx="7466760" cy="635040"/>
            <a:chOff x="533880" y="1946160"/>
            <a:chExt cx="7466760" cy="635040"/>
          </a:xfrm>
        </p:grpSpPr>
        <p:sp>
          <p:nvSpPr>
            <p:cNvPr id="711" name="矩形: 圆角 7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712" name="矩形 29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在</a:t>
              </a:r>
              <a:r>
                <a:rPr lang="en-US" sz="1400" b="0" strike="noStrike" spc="-1">
                  <a:solidFill>
                    <a:schemeClr val="lt1">
                      <a:lumMod val="50000"/>
                    </a:schemeClr>
                  </a:solidFill>
                  <a:latin typeface="微软雅黑" panose="020B0503020204020204" charset="-122"/>
                  <a:ea typeface="微软雅黑" panose="020B0503020204020204" charset="-122"/>
                </a:rPr>
                <a:t>modtest.py</a:t>
              </a:r>
              <a:r>
                <a:rPr lang="zh-CN" sz="1400" b="0" strike="noStrike" spc="-1">
                  <a:solidFill>
                    <a:schemeClr val="lt1">
                      <a:lumMod val="50000"/>
                    </a:schemeClr>
                  </a:solidFill>
                  <a:latin typeface="微软雅黑" panose="020B0503020204020204" charset="-122"/>
                  <a:ea typeface="微软雅黑" panose="020B0503020204020204" charset="-122"/>
                </a:rPr>
                <a:t>中引入</a:t>
              </a:r>
              <a:r>
                <a:rPr lang="en-US" sz="1400" b="0" strike="noStrike" spc="-1">
                  <a:solidFill>
                    <a:schemeClr val="lt1">
                      <a:lumMod val="50000"/>
                    </a:schemeClr>
                  </a:solidFill>
                  <a:latin typeface="微软雅黑" panose="020B0503020204020204" charset="-122"/>
                  <a:ea typeface="微软雅黑" panose="020B0503020204020204" charset="-122"/>
                </a:rPr>
                <a:t>hashlib</a:t>
              </a:r>
              <a:r>
                <a:rPr lang="zh-CN" sz="1400" b="0" strike="noStrike" spc="-1">
                  <a:solidFill>
                    <a:schemeClr val="lt1">
                      <a:lumMod val="50000"/>
                    </a:schemeClr>
                  </a:solidFill>
                  <a:latin typeface="微软雅黑" panose="020B0503020204020204" charset="-122"/>
                  <a:ea typeface="微软雅黑" panose="020B0503020204020204" charset="-122"/>
                </a:rPr>
                <a:t>模块</a:t>
              </a:r>
              <a:endParaRPr lang="en-US" sz="1400" b="0" strike="noStrike" spc="-1">
                <a:solidFill>
                  <a:srgbClr val="000000"/>
                </a:solidFill>
                <a:latin typeface="Arial" panose="020B0604020202020204"/>
              </a:endParaRPr>
            </a:p>
          </p:txBody>
        </p:sp>
        <p:sp>
          <p:nvSpPr>
            <p:cNvPr id="713" name="文本框 157"/>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714" name="文本框 15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715" name="文本占位符 9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716"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【项目实施】利用</a:t>
            </a:r>
            <a:r>
              <a:rPr lang="en-US" sz="2600" b="0" strike="noStrike" spc="-1">
                <a:solidFill>
                  <a:schemeClr val="dk1"/>
                </a:solidFill>
                <a:latin typeface="Calibri Light" panose="020F0302020204030204"/>
                <a:ea typeface="宋体" panose="02010600030101010101" pitchFamily="2" charset="-122"/>
              </a:rPr>
              <a:t>hashlib</a:t>
            </a:r>
            <a:r>
              <a:rPr lang="zh-CN" sz="2600" b="0" strike="noStrike" spc="-1">
                <a:solidFill>
                  <a:schemeClr val="dk1"/>
                </a:solidFill>
                <a:latin typeface="Calibri Light" panose="020F0302020204030204"/>
                <a:ea typeface="宋体" panose="02010600030101010101" pitchFamily="2" charset="-122"/>
              </a:rPr>
              <a:t>加密文件的内容</a:t>
            </a:r>
            <a:endParaRPr lang="en-US" sz="2600" b="0" strike="noStrike" spc="-1">
              <a:solidFill>
                <a:srgbClr val="000000"/>
              </a:solidFill>
              <a:latin typeface="Arial" panose="020B0604020202020204"/>
            </a:endParaRPr>
          </a:p>
        </p:txBody>
      </p:sp>
      <p:pic>
        <p:nvPicPr>
          <p:cNvPr id="717" name="图片 716"/>
          <p:cNvPicPr/>
          <p:nvPr/>
        </p:nvPicPr>
        <p:blipFill>
          <a:blip r:embed="rId1"/>
          <a:srcRect l="8634" t="7981" r="46960" b="50970"/>
          <a:stretch>
            <a:fillRect/>
          </a:stretch>
        </p:blipFill>
        <p:spPr>
          <a:xfrm>
            <a:off x="914400" y="2671920"/>
            <a:ext cx="3979440" cy="34999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10"/>
                                        </p:tgtEl>
                                        <p:attrNameLst>
                                          <p:attrName>style.visibility</p:attrName>
                                        </p:attrNameLst>
                                      </p:cBhvr>
                                      <p:to>
                                        <p:strVal val="visible"/>
                                      </p:to>
                                    </p:set>
                                    <p:anim calcmode="lin" valueType="num">
                                      <p:cBhvr additive="repl">
                                        <p:cTn id="7" dur="500" fill="hold"/>
                                        <p:tgtEl>
                                          <p:spTgt spid="710"/>
                                        </p:tgtEl>
                                        <p:attrNameLst>
                                          <p:attrName>ppt_x</p:attrName>
                                        </p:attrNameLst>
                                      </p:cBhvr>
                                      <p:tavLst>
                                        <p:tav tm="0">
                                          <p:val>
                                            <p:strVal val="1+#ppt_w/2"/>
                                          </p:val>
                                        </p:tav>
                                        <p:tav tm="100000">
                                          <p:val>
                                            <p:strVal val="#ppt_x"/>
                                          </p:val>
                                        </p:tav>
                                      </p:tavLst>
                                    </p:anim>
                                    <p:anim calcmode="lin" valueType="num">
                                      <p:cBhvr additive="repl">
                                        <p:cTn id="8" dur="500" fill="hold"/>
                                        <p:tgtEl>
                                          <p:spTgt spid="7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矩形 29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19" name="矩形 29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720" name="组合 89"/>
          <p:cNvGrpSpPr/>
          <p:nvPr/>
        </p:nvGrpSpPr>
        <p:grpSpPr>
          <a:xfrm>
            <a:off x="533880" y="1946160"/>
            <a:ext cx="7466760" cy="635040"/>
            <a:chOff x="533880" y="1946160"/>
            <a:chExt cx="7466760" cy="635040"/>
          </a:xfrm>
        </p:grpSpPr>
        <p:sp>
          <p:nvSpPr>
            <p:cNvPr id="721" name="矩形: 圆角 7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722" name="矩形 29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测试加密</a:t>
              </a:r>
              <a:r>
                <a:rPr lang="en-US" sz="1400" b="0" strike="noStrike" spc="-1">
                  <a:solidFill>
                    <a:schemeClr val="lt1">
                      <a:lumMod val="50000"/>
                    </a:schemeClr>
                  </a:solidFill>
                  <a:latin typeface="微软雅黑" panose="020B0503020204020204" charset="-122"/>
                  <a:ea typeface="微软雅黑" panose="020B0503020204020204" charset="-122"/>
                </a:rPr>
                <a:t>/etc/host</a:t>
              </a:r>
              <a:r>
                <a:rPr lang="zh-CN" sz="1400" b="0" strike="noStrike" spc="-1">
                  <a:solidFill>
                    <a:schemeClr val="lt1">
                      <a:lumMod val="50000"/>
                    </a:schemeClr>
                  </a:solidFill>
                  <a:latin typeface="微软雅黑" panose="020B0503020204020204" charset="-122"/>
                  <a:ea typeface="微软雅黑" panose="020B0503020204020204" charset="-122"/>
                </a:rPr>
                <a:t>文件的内容</a:t>
              </a:r>
              <a:endParaRPr lang="en-US" sz="1400" b="0" strike="noStrike" spc="-1">
                <a:solidFill>
                  <a:srgbClr val="000000"/>
                </a:solidFill>
                <a:latin typeface="Arial" panose="020B0604020202020204"/>
              </a:endParaRPr>
            </a:p>
          </p:txBody>
        </p:sp>
        <p:sp>
          <p:nvSpPr>
            <p:cNvPr id="723" name="文本框 159"/>
            <p:cNvSpPr/>
            <p:nvPr/>
          </p:nvSpPr>
          <p:spPr>
            <a:xfrm>
              <a:off x="1953000" y="1946160"/>
              <a:ext cx="10951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步骤一二</a:t>
              </a:r>
              <a:endParaRPr lang="en-US" sz="1800" b="0" strike="noStrike" spc="-1">
                <a:solidFill>
                  <a:srgbClr val="000000"/>
                </a:solidFill>
                <a:latin typeface="Arial" panose="020B0604020202020204"/>
              </a:endParaRPr>
            </a:p>
          </p:txBody>
        </p:sp>
        <p:sp>
          <p:nvSpPr>
            <p:cNvPr id="724" name="文本框 160"/>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725" name="文本占位符 9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726"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【项目实施】利用</a:t>
            </a:r>
            <a:r>
              <a:rPr lang="en-US" sz="2600" b="0" strike="noStrike" spc="-1">
                <a:solidFill>
                  <a:schemeClr val="dk1"/>
                </a:solidFill>
                <a:latin typeface="Calibri Light" panose="020F0302020204030204"/>
                <a:ea typeface="宋体" panose="02010600030101010101" pitchFamily="2" charset="-122"/>
              </a:rPr>
              <a:t>hashlib</a:t>
            </a:r>
            <a:r>
              <a:rPr lang="zh-CN" sz="2600" b="0" strike="noStrike" spc="-1">
                <a:solidFill>
                  <a:schemeClr val="dk1"/>
                </a:solidFill>
                <a:latin typeface="Calibri Light" panose="020F0302020204030204"/>
                <a:ea typeface="宋体" panose="02010600030101010101" pitchFamily="2" charset="-122"/>
              </a:rPr>
              <a:t>加密文件的内容</a:t>
            </a:r>
            <a:endParaRPr lang="en-US" sz="2600" b="0" strike="noStrike" spc="-1">
              <a:solidFill>
                <a:srgbClr val="000000"/>
              </a:solidFill>
              <a:latin typeface="Arial" panose="020B0604020202020204"/>
            </a:endParaRPr>
          </a:p>
        </p:txBody>
      </p:sp>
      <p:pic>
        <p:nvPicPr>
          <p:cNvPr id="727" name="图片 726"/>
          <p:cNvPicPr/>
          <p:nvPr/>
        </p:nvPicPr>
        <p:blipFill>
          <a:blip r:embed="rId1"/>
          <a:srcRect l="8123" t="10737" r="48184" b="71613"/>
          <a:stretch>
            <a:fillRect/>
          </a:stretch>
        </p:blipFill>
        <p:spPr>
          <a:xfrm>
            <a:off x="685800" y="3200760"/>
            <a:ext cx="6400800" cy="22852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0"/>
                                        </p:tgtEl>
                                        <p:attrNameLst>
                                          <p:attrName>style.visibility</p:attrName>
                                        </p:attrNameLst>
                                      </p:cBhvr>
                                      <p:to>
                                        <p:strVal val="visible"/>
                                      </p:to>
                                    </p:set>
                                    <p:anim calcmode="lin" valueType="num">
                                      <p:cBhvr additive="repl">
                                        <p:cTn id="7" dur="500" fill="hold"/>
                                        <p:tgtEl>
                                          <p:spTgt spid="720"/>
                                        </p:tgtEl>
                                        <p:attrNameLst>
                                          <p:attrName>ppt_x</p:attrName>
                                        </p:attrNameLst>
                                      </p:cBhvr>
                                      <p:tavLst>
                                        <p:tav tm="0">
                                          <p:val>
                                            <p:strVal val="1+#ppt_w/2"/>
                                          </p:val>
                                        </p:tav>
                                        <p:tav tm="100000">
                                          <p:val>
                                            <p:strVal val="#ppt_x"/>
                                          </p:val>
                                        </p:tav>
                                      </p:tavLst>
                                    </p:anim>
                                    <p:anim calcmode="lin" valueType="num">
                                      <p:cBhvr additive="repl">
                                        <p:cTn id="8" dur="500" fill="hold"/>
                                        <p:tgtEl>
                                          <p:spTgt spid="7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矩形 13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29" name="矩形 13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30" name="矩形 133"/>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根据项目实施的两个步骤，学习使用模块。</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731" name="文本占位符 3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732"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733" name="表格 6"/>
          <p:cNvGraphicFramePr/>
          <p:nvPr/>
        </p:nvGraphicFramePr>
        <p:xfrm>
          <a:off x="743760" y="2408760"/>
          <a:ext cx="10675080" cy="208224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rowSpan="2">
                  <a:txBody>
                    <a:bodyPr>
                      <a:spAutoFit/>
                    </a:bodyPr>
                    <a:p>
                      <a:pPr>
                        <a:lnSpc>
                          <a:spcPct val="100000"/>
                        </a:lnSpc>
                      </a:pPr>
                      <a:r>
                        <a:rPr lang="zh-CN" sz="1800" b="1" strike="noStrike" spc="-1">
                          <a:solidFill>
                            <a:schemeClr val="dk1"/>
                          </a:solidFill>
                          <a:latin typeface="宋体" panose="02010600030101010101" pitchFamily="2" charset="-122"/>
                          <a:ea typeface="宋体" panose="02010600030101010101" pitchFamily="2" charset="-122"/>
                        </a:rPr>
                        <a:t>使用 </a:t>
                      </a:r>
                      <a:r>
                        <a:rPr lang="en-US" sz="1800" b="1" strike="noStrike" spc="-1">
                          <a:solidFill>
                            <a:schemeClr val="dk1"/>
                          </a:solidFill>
                          <a:latin typeface="宋体" panose="02010600030101010101" pitchFamily="2" charset="-122"/>
                          <a:ea typeface="宋体" panose="02010600030101010101" pitchFamily="2" charset="-122"/>
                        </a:rPr>
                        <a:t>OS </a:t>
                      </a:r>
                      <a:r>
                        <a:rPr lang="zh-CN" sz="1800" b="1" strike="noStrike" spc="-1">
                          <a:solidFill>
                            <a:schemeClr val="dk1"/>
                          </a:solidFill>
                          <a:latin typeface="宋体" panose="02010600030101010101" pitchFamily="2" charset="-122"/>
                          <a:ea typeface="宋体" panose="02010600030101010101" pitchFamily="2" charset="-122"/>
                        </a:rPr>
                        <a:t>模块编写程序复制以及查看文件的代码</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、定义</a:t>
                      </a:r>
                      <a:r>
                        <a:rPr lang="en-US" sz="1600" b="0" strike="noStrike" spc="-1">
                          <a:solidFill>
                            <a:schemeClr val="dk1"/>
                          </a:solidFill>
                          <a:latin typeface="宋体" panose="02010600030101010101" pitchFamily="2" charset="-122"/>
                          <a:ea typeface="宋体" panose="02010600030101010101" pitchFamily="2" charset="-122"/>
                        </a:rPr>
                        <a:t>py</a:t>
                      </a:r>
                      <a:r>
                        <a:rPr lang="zh-CN" sz="1600" b="0" strike="noStrike" spc="-1">
                          <a:solidFill>
                            <a:schemeClr val="dk1"/>
                          </a:solidFill>
                          <a:latin typeface="宋体" panose="02010600030101010101" pitchFamily="2" charset="-122"/>
                          <a:ea typeface="宋体" panose="02010600030101010101" pitchFamily="2" charset="-122"/>
                        </a:rPr>
                        <a:t>文件 </a:t>
                      </a:r>
                      <a:r>
                        <a:rPr lang="en-US" sz="1600" b="0" strike="noStrike" spc="-1">
                          <a:solidFill>
                            <a:schemeClr val="dk1"/>
                          </a:solidFill>
                          <a:latin typeface="宋体" panose="02010600030101010101" pitchFamily="2" charset="-122"/>
                          <a:ea typeface="宋体" panose="02010600030101010101" pitchFamily="2" charset="-122"/>
                        </a:rPr>
                        <a:t>modtest.py</a:t>
                      </a:r>
                      <a:r>
                        <a:rPr lang="zh-CN" sz="1600" b="0" strike="noStrike" spc="-1">
                          <a:solidFill>
                            <a:schemeClr val="dk1"/>
                          </a:solidFill>
                          <a:latin typeface="宋体" panose="02010600030101010101" pitchFamily="2" charset="-122"/>
                          <a:ea typeface="宋体" panose="02010600030101010101" pitchFamily="2" charset="-122"/>
                        </a:rPr>
                        <a:t>以及引入</a:t>
                      </a:r>
                      <a:r>
                        <a:rPr lang="en-US" sz="1600" b="0" strike="noStrike" spc="-1">
                          <a:solidFill>
                            <a:schemeClr val="dk1"/>
                          </a:solidFill>
                          <a:latin typeface="宋体" panose="02010600030101010101" pitchFamily="2" charset="-122"/>
                          <a:ea typeface="宋体" panose="02010600030101010101" pitchFamily="2" charset="-122"/>
                        </a:rPr>
                        <a:t>os</a:t>
                      </a:r>
                      <a:r>
                        <a:rPr lang="zh-CN" sz="1600" b="0" strike="noStrike" spc="-1">
                          <a:solidFill>
                            <a:schemeClr val="dk1"/>
                          </a:solidFill>
                          <a:latin typeface="宋体" panose="02010600030101010101" pitchFamily="2" charset="-122"/>
                          <a:ea typeface="宋体" panose="02010600030101010101" pitchFamily="2" charset="-122"/>
                        </a:rPr>
                        <a:t>模块</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vMerge="1">
                  <a:tcPr marL="90000" marR="90000" anchor="t">
                    <a:lnL>
                      <a:noFill/>
                    </a:lnL>
                    <a:lnR>
                      <a:noFill/>
                    </a:lnR>
                    <a:lnT>
                      <a:noFill/>
                    </a:lnT>
                    <a:lnB>
                      <a:noFill/>
                    </a:lnB>
                    <a:solidFill>
                      <a:srgbClr val="729FCF"/>
                    </a:solid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、利用</a:t>
                      </a:r>
                      <a:r>
                        <a:rPr lang="en-US" sz="1600" b="0" strike="noStrike" spc="-1">
                          <a:solidFill>
                            <a:schemeClr val="dk1"/>
                          </a:solidFill>
                          <a:latin typeface="宋体" panose="02010600030101010101" pitchFamily="2" charset="-122"/>
                          <a:ea typeface="宋体" panose="02010600030101010101" pitchFamily="2" charset="-122"/>
                        </a:rPr>
                        <a:t>os</a:t>
                      </a:r>
                      <a:r>
                        <a:rPr lang="zh-CN" sz="1600" b="0" strike="noStrike" spc="-1">
                          <a:solidFill>
                            <a:schemeClr val="dk1"/>
                          </a:solidFill>
                          <a:latin typeface="宋体" panose="02010600030101010101" pitchFamily="2" charset="-122"/>
                          <a:ea typeface="宋体" panose="02010600030101010101" pitchFamily="2" charset="-122"/>
                        </a:rPr>
                        <a:t>模块读取</a:t>
                      </a:r>
                      <a:r>
                        <a:rPr lang="en-US" sz="1600" b="0" strike="noStrike" spc="-1">
                          <a:solidFill>
                            <a:schemeClr val="dk1"/>
                          </a:solidFill>
                          <a:latin typeface="宋体" panose="02010600030101010101" pitchFamily="2" charset="-122"/>
                          <a:ea typeface="宋体" panose="02010600030101010101" pitchFamily="2" charset="-122"/>
                        </a:rPr>
                        <a:t>/root</a:t>
                      </a:r>
                      <a:r>
                        <a:rPr lang="zh-CN" sz="1600" b="0" strike="noStrike" spc="-1">
                          <a:solidFill>
                            <a:schemeClr val="dk1"/>
                          </a:solidFill>
                          <a:latin typeface="宋体" panose="02010600030101010101" pitchFamily="2" charset="-122"/>
                          <a:ea typeface="宋体" panose="02010600030101010101" pitchFamily="2" charset="-122"/>
                        </a:rPr>
                        <a:t>目录下的文件</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a:txBody>
                    <a:bodyPr>
                      <a:spAutoFit/>
                    </a:bodyPr>
                    <a:p>
                      <a:pPr defTabSz="914400">
                        <a:lnSpc>
                          <a:spcPct val="100000"/>
                        </a:lnSpc>
                        <a:tabLst>
                          <a:tab pos="0" algn="l"/>
                        </a:tabLst>
                      </a:pPr>
                      <a:r>
                        <a:rPr lang="zh-CN" sz="1800" b="1" strike="noStrike" spc="-1">
                          <a:solidFill>
                            <a:schemeClr val="dk1"/>
                          </a:solidFill>
                          <a:latin typeface="宋体" panose="02010600030101010101" pitchFamily="2" charset="-122"/>
                        </a:rPr>
                        <a:t>利用 </a:t>
                      </a:r>
                      <a:r>
                        <a:rPr lang="en-US" sz="1800" b="1" strike="noStrike" spc="-1">
                          <a:solidFill>
                            <a:schemeClr val="dk1"/>
                          </a:solidFill>
                          <a:latin typeface="宋体" panose="02010600030101010101" pitchFamily="2" charset="-122"/>
                        </a:rPr>
                        <a:t>hashlib </a:t>
                      </a:r>
                      <a:r>
                        <a:rPr lang="zh-CN" sz="1800" b="1" strike="noStrike" spc="-1">
                          <a:solidFill>
                            <a:schemeClr val="dk1"/>
                          </a:solidFill>
                          <a:latin typeface="宋体" panose="02010600030101010101" pitchFamily="2" charset="-122"/>
                        </a:rPr>
                        <a:t>加密文件的内容</a:t>
                      </a:r>
                      <a:endParaRPr lang="en-US" sz="1800" b="0" strike="noStrike" spc="-1">
                        <a:solidFill>
                          <a:srgbClr val="000000"/>
                        </a:solidFill>
                        <a:latin typeface="Arial" panose="020B0604020202020204"/>
                      </a:endParaRPr>
                    </a:p>
                  </a:txBody>
                  <a:tcPr marL="68400" marR="68400" anchor="ctr">
                    <a:lnL w="720">
                      <a:solidFill>
                        <a:srgbClr val="000000"/>
                      </a:solidFill>
                      <a:prstDash val="solid"/>
                    </a:lnL>
                    <a:lnR w="720">
                      <a:solidFill>
                        <a:srgbClr val="000000"/>
                      </a:solidFill>
                      <a:prstDash val="solid"/>
                    </a:lnR>
                    <a:lnT w="720">
                      <a:solidFill>
                        <a:srgbClr val="000000"/>
                      </a:solidFill>
                      <a:prstDash val="solid"/>
                    </a:lnT>
                    <a:lnB w="720">
                      <a:solidFill>
                        <a:srgbClr val="000000"/>
                      </a:solidFill>
                      <a:prstDash val="solid"/>
                    </a:lnB>
                    <a:solidFill>
                      <a:srgbClr val="FFFFF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rPr>
                        <a:t>1</a:t>
                      </a:r>
                      <a:r>
                        <a:rPr lang="zh-CN" sz="1600" b="0" strike="noStrike" spc="-1">
                          <a:solidFill>
                            <a:schemeClr val="dk1"/>
                          </a:solidFill>
                          <a:latin typeface="宋体" panose="02010600030101010101" pitchFamily="2" charset="-122"/>
                        </a:rPr>
                        <a:t>、在 </a:t>
                      </a:r>
                      <a:r>
                        <a:rPr lang="en-US" sz="1600" b="0" strike="noStrike" spc="-1">
                          <a:solidFill>
                            <a:schemeClr val="dk1"/>
                          </a:solidFill>
                          <a:latin typeface="宋体" panose="02010600030101010101" pitchFamily="2" charset="-122"/>
                        </a:rPr>
                        <a:t>modtest.py</a:t>
                      </a:r>
                      <a:r>
                        <a:rPr lang="zh-CN" sz="1600" b="0" strike="noStrike" spc="-1">
                          <a:solidFill>
                            <a:schemeClr val="dk1"/>
                          </a:solidFill>
                          <a:latin typeface="宋体" panose="02010600030101010101" pitchFamily="2" charset="-122"/>
                        </a:rPr>
                        <a:t>中引入</a:t>
                      </a:r>
                      <a:r>
                        <a:rPr lang="en-US" sz="1600" b="0" strike="noStrike" spc="-1">
                          <a:solidFill>
                            <a:schemeClr val="dk1"/>
                          </a:solidFill>
                          <a:latin typeface="宋体" panose="02010600030101010101" pitchFamily="2" charset="-122"/>
                        </a:rPr>
                        <a:t>hashlib</a:t>
                      </a:r>
                      <a:r>
                        <a:rPr lang="zh-CN" sz="1600" b="0" strike="noStrike" spc="-1">
                          <a:solidFill>
                            <a:schemeClr val="dk1"/>
                          </a:solidFill>
                          <a:latin typeface="宋体" panose="02010600030101010101" pitchFamily="2" charset="-122"/>
                        </a:rPr>
                        <a:t>模块</a:t>
                      </a:r>
                      <a:endParaRPr lang="en-US" sz="1600" b="0" strike="noStrike" spc="-1">
                        <a:solidFill>
                          <a:srgbClr val="000000"/>
                        </a:solidFill>
                        <a:latin typeface="Arial" panose="020B0604020202020204"/>
                      </a:endParaRPr>
                    </a:p>
                  </a:txBody>
                  <a:tcPr marL="68400" marR="68400" anchor="ctr">
                    <a:lnL w="12240">
                      <a:no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 name="矩形 13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49" name="矩形 13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50" name="文本占位符 3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7.1.5</a:t>
            </a:r>
            <a:r>
              <a:rPr lang="zh-CN" sz="3600" b="0" strike="noStrike" spc="-1">
                <a:solidFill>
                  <a:schemeClr val="accent5"/>
                </a:solidFill>
                <a:latin typeface="微软雅黑" panose="020B0503020204020204" charset="-122"/>
                <a:ea typeface="微软雅黑" panose="020B0503020204020204" charset="-122"/>
              </a:rPr>
              <a:t>模块</a:t>
            </a:r>
            <a:endParaRPr lang="en-US" sz="3600" b="0" strike="noStrike" spc="-1">
              <a:solidFill>
                <a:srgbClr val="000000"/>
              </a:solidFill>
              <a:latin typeface="Arial" panose="020B0604020202020204"/>
            </a:endParaRPr>
          </a:p>
        </p:txBody>
      </p:sp>
      <p:sp>
        <p:nvSpPr>
          <p:cNvPr id="751"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752" name="文本框 61"/>
          <p:cNvSpPr/>
          <p:nvPr/>
        </p:nvSpPr>
        <p:spPr>
          <a:xfrm>
            <a:off x="835200" y="1952640"/>
            <a:ext cx="10623240" cy="435600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1. </a:t>
            </a:r>
            <a:r>
              <a:rPr lang="zh-CN" sz="4000" b="0" strike="noStrike" spc="-1">
                <a:solidFill>
                  <a:schemeClr val="dk1"/>
                </a:solidFill>
                <a:latin typeface="Calibri" panose="020F0502020204030204"/>
                <a:ea typeface="宋体" panose="02010600030101010101" pitchFamily="2" charset="-122"/>
              </a:rPr>
              <a:t>根据任务实施的步骤</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完成</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的模块内容学习。</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2.</a:t>
            </a:r>
            <a:r>
              <a:rPr lang="zh-CN" sz="4000" b="0" strike="noStrike" spc="-1">
                <a:solidFill>
                  <a:schemeClr val="dk1"/>
                </a:solidFill>
                <a:latin typeface="Calibri" panose="020F0502020204030204"/>
                <a:ea typeface="宋体" panose="02010600030101010101" pitchFamily="2" charset="-122"/>
              </a:rPr>
              <a:t>利用</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的</a:t>
            </a:r>
            <a:r>
              <a:rPr lang="en-US" sz="4000" b="0" strike="noStrike" spc="-1">
                <a:solidFill>
                  <a:schemeClr val="dk1"/>
                </a:solidFill>
                <a:latin typeface="Calibri" panose="020F0502020204030204"/>
                <a:ea typeface="宋体" panose="02010600030101010101" pitchFamily="2" charset="-122"/>
              </a:rPr>
              <a:t>hashlib</a:t>
            </a:r>
            <a:r>
              <a:rPr lang="zh-CN" sz="4000" b="0" strike="noStrike" spc="-1">
                <a:solidFill>
                  <a:schemeClr val="dk1"/>
                </a:solidFill>
                <a:latin typeface="Calibri" panose="020F0502020204030204"/>
                <a:ea typeface="宋体" panose="02010600030101010101" pitchFamily="2" charset="-122"/>
              </a:rPr>
              <a:t>模块对</a:t>
            </a:r>
            <a:r>
              <a:rPr lang="en-US" sz="4000" b="0" strike="noStrike" spc="-1">
                <a:solidFill>
                  <a:schemeClr val="dk1"/>
                </a:solidFill>
                <a:latin typeface="Calibri" panose="020F0502020204030204"/>
                <a:ea typeface="宋体" panose="02010600030101010101" pitchFamily="2" charset="-122"/>
              </a:rPr>
              <a:t>/etc/passwd</a:t>
            </a:r>
            <a:r>
              <a:rPr lang="zh-CN" sz="4000" b="0" strike="noStrike" spc="-1">
                <a:solidFill>
                  <a:schemeClr val="dk1"/>
                </a:solidFill>
                <a:latin typeface="Calibri" panose="020F0502020204030204"/>
                <a:ea typeface="宋体" panose="02010600030101010101" pitchFamily="2" charset="-122"/>
              </a:rPr>
              <a:t>文件进行加密。</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3. </a:t>
            </a:r>
            <a:r>
              <a:rPr lang="zh-CN" sz="4000" b="0" strike="noStrike" spc="-1">
                <a:solidFill>
                  <a:schemeClr val="dk1"/>
                </a:solidFill>
                <a:latin typeface="Calibri" panose="020F0502020204030204"/>
                <a:ea typeface="宋体" panose="02010600030101010101" pitchFamily="2" charset="-122"/>
              </a:rPr>
              <a:t>利用</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的 </a:t>
            </a:r>
            <a:r>
              <a:rPr lang="en-US" sz="4000" b="0" strike="noStrike" spc="-1">
                <a:solidFill>
                  <a:schemeClr val="dk1"/>
                </a:solidFill>
                <a:latin typeface="Calibri" panose="020F0502020204030204"/>
                <a:ea typeface="宋体" panose="02010600030101010101" pitchFamily="2" charset="-122"/>
              </a:rPr>
              <a:t>OS</a:t>
            </a:r>
            <a:r>
              <a:rPr lang="zh-CN" sz="4000" b="0" strike="noStrike" spc="-1">
                <a:solidFill>
                  <a:schemeClr val="dk1"/>
                </a:solidFill>
                <a:latin typeface="Calibri" panose="020F0502020204030204"/>
                <a:ea typeface="宋体" panose="02010600030101010101" pitchFamily="2" charset="-122"/>
              </a:rPr>
              <a:t>模块读取</a:t>
            </a:r>
            <a:r>
              <a:rPr lang="en-US" sz="4000" b="0" strike="noStrike" spc="-1">
                <a:solidFill>
                  <a:schemeClr val="dk1"/>
                </a:solidFill>
                <a:latin typeface="Calibri" panose="020F0502020204030204"/>
                <a:ea typeface="宋体" panose="02010600030101010101" pitchFamily="2" charset="-122"/>
              </a:rPr>
              <a:t>/etc</a:t>
            </a:r>
            <a:r>
              <a:rPr lang="zh-CN" sz="4000" b="0" strike="noStrike" spc="-1">
                <a:solidFill>
                  <a:schemeClr val="dk1"/>
                </a:solidFill>
                <a:latin typeface="Calibri" panose="020F0502020204030204"/>
                <a:ea typeface="宋体" panose="02010600030101010101" pitchFamily="2" charset="-122"/>
              </a:rPr>
              <a:t>目录下的所有文件</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并将该文件名存在列表</a:t>
            </a:r>
            <a:endParaRPr lang="en-US" sz="4000" b="0" strike="noStrike" spc="-1">
              <a:solidFill>
                <a:srgbClr val="000000"/>
              </a:solidFill>
              <a:latin typeface="Arial" panose="020B0604020202020204"/>
            </a:endParaRPr>
          </a:p>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list1</a:t>
            </a:r>
            <a:r>
              <a:rPr lang="zh-CN" sz="4000" b="0" strike="noStrike" spc="-1">
                <a:solidFill>
                  <a:schemeClr val="dk1"/>
                </a:solidFill>
                <a:latin typeface="Calibri" panose="020F0502020204030204"/>
                <a:ea typeface="宋体" panose="02010600030101010101" pitchFamily="2" charset="-122"/>
              </a:rPr>
              <a:t>中。</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3" name="组合 2"/>
          <p:cNvGrpSpPr/>
          <p:nvPr/>
        </p:nvGrpSpPr>
        <p:grpSpPr>
          <a:xfrm>
            <a:off x="2076480" y="2057400"/>
            <a:ext cx="2925360" cy="1636920"/>
            <a:chOff x="2076480" y="2057400"/>
            <a:chExt cx="2925360" cy="1636920"/>
          </a:xfrm>
        </p:grpSpPr>
        <p:sp>
          <p:nvSpPr>
            <p:cNvPr id="754" name="平行四边形 3"/>
            <p:cNvSpPr/>
            <p:nvPr/>
          </p:nvSpPr>
          <p:spPr>
            <a:xfrm>
              <a:off x="2076480" y="2057400"/>
              <a:ext cx="2925360" cy="163692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70" b="0" strike="noStrike" spc="-1">
                <a:solidFill>
                  <a:schemeClr val="lt1"/>
                </a:solidFill>
                <a:latin typeface="Impact" panose="020B0806030902050204"/>
              </a:endParaRPr>
            </a:p>
          </p:txBody>
        </p:sp>
        <p:sp>
          <p:nvSpPr>
            <p:cNvPr id="755" name="文本框 3"/>
            <p:cNvSpPr/>
            <p:nvPr/>
          </p:nvSpPr>
          <p:spPr>
            <a:xfrm>
              <a:off x="3162960" y="2219760"/>
              <a:ext cx="1020240" cy="10767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en-US" sz="7200" b="0" strike="noStrike" spc="-1">
                  <a:solidFill>
                    <a:schemeClr val="lt1"/>
                  </a:solidFill>
                  <a:latin typeface="Impact" panose="020B0806030902050204"/>
                </a:rPr>
                <a:t>01</a:t>
              </a:r>
              <a:endParaRPr lang="en-US" sz="7200" b="0" strike="noStrike" spc="-1">
                <a:solidFill>
                  <a:srgbClr val="000000"/>
                </a:solidFill>
                <a:latin typeface="Arial" panose="020B0604020202020204"/>
              </a:endParaRPr>
            </a:p>
          </p:txBody>
        </p:sp>
      </p:grpSp>
      <p:grpSp>
        <p:nvGrpSpPr>
          <p:cNvPr id="756" name="组合 3"/>
          <p:cNvGrpSpPr/>
          <p:nvPr/>
        </p:nvGrpSpPr>
        <p:grpSpPr>
          <a:xfrm>
            <a:off x="4343400" y="2094840"/>
            <a:ext cx="5714280" cy="1599480"/>
            <a:chOff x="4343400" y="2094840"/>
            <a:chExt cx="5714280" cy="1599480"/>
          </a:xfrm>
        </p:grpSpPr>
        <p:sp>
          <p:nvSpPr>
            <p:cNvPr id="757" name="矩形 2"/>
            <p:cNvSpPr/>
            <p:nvPr/>
          </p:nvSpPr>
          <p:spPr>
            <a:xfrm>
              <a:off x="4756320" y="2170080"/>
              <a:ext cx="5109480" cy="106524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3200" b="1" strike="noStrike" spc="-1">
                  <a:solidFill>
                    <a:schemeClr val="dk1">
                      <a:lumMod val="75000"/>
                      <a:lumOff val="25000"/>
                    </a:schemeClr>
                  </a:solidFill>
                  <a:latin typeface="微软雅黑" panose="020B0503020204020204" charset="-122"/>
                  <a:ea typeface="微软雅黑" panose="020B0503020204020204" charset="-122"/>
                </a:rPr>
                <a:t>  </a:t>
              </a:r>
              <a:r>
                <a:rPr lang="en-US" sz="3200" b="1" strike="noStrike" spc="-1">
                  <a:solidFill>
                    <a:schemeClr val="dk1">
                      <a:lumMod val="75000"/>
                      <a:lumOff val="25000"/>
                    </a:schemeClr>
                  </a:solidFill>
                  <a:latin typeface="微软雅黑" panose="020B0503020204020204" charset="-122"/>
                  <a:ea typeface="微软雅黑" panose="020B0503020204020204" charset="-122"/>
                </a:rPr>
                <a:t>7.2</a:t>
              </a:r>
              <a:r>
                <a:rPr lang="zh-CN" sz="3200" b="1" strike="noStrike" spc="-1">
                  <a:solidFill>
                    <a:schemeClr val="dk1">
                      <a:lumMod val="75000"/>
                      <a:lumOff val="25000"/>
                    </a:schemeClr>
                  </a:solidFill>
                  <a:latin typeface="微软雅黑" panose="020B0503020204020204" charset="-122"/>
                  <a:ea typeface="微软雅黑" panose="020B0503020204020204" charset="-122"/>
                </a:rPr>
                <a:t>用 </a:t>
              </a:r>
              <a:r>
                <a:rPr lang="en-US" sz="3200" b="1" strike="noStrike" spc="-1">
                  <a:solidFill>
                    <a:schemeClr val="dk1">
                      <a:lumMod val="75000"/>
                      <a:lumOff val="25000"/>
                    </a:schemeClr>
                  </a:solidFill>
                  <a:latin typeface="微软雅黑" panose="020B0503020204020204" charset="-122"/>
                  <a:ea typeface="微软雅黑" panose="020B0503020204020204" charset="-122"/>
                </a:rPr>
                <a:t>python </a:t>
              </a:r>
              <a:r>
                <a:rPr lang="zh-CN" sz="3200" b="1" strike="noStrike" spc="-1">
                  <a:solidFill>
                    <a:schemeClr val="dk1">
                      <a:lumMod val="75000"/>
                      <a:lumOff val="25000"/>
                    </a:schemeClr>
                  </a:solidFill>
                  <a:latin typeface="微软雅黑" panose="020B0503020204020204" charset="-122"/>
                  <a:ea typeface="微软雅黑" panose="020B0503020204020204" charset="-122"/>
                </a:rPr>
                <a:t>调用 </a:t>
              </a:r>
              <a:r>
                <a:rPr lang="en-US" sz="3200" b="1" strike="noStrike" spc="-1">
                  <a:solidFill>
                    <a:schemeClr val="dk1">
                      <a:lumMod val="75000"/>
                      <a:lumOff val="25000"/>
                    </a:schemeClr>
                  </a:solidFill>
                  <a:latin typeface="微软雅黑" panose="020B0503020204020204" charset="-122"/>
                  <a:ea typeface="微软雅黑" panose="020B0503020204020204" charset="-122"/>
                </a:rPr>
                <a:t>Metasploit(ms17-010)</a:t>
              </a:r>
              <a:endParaRPr lang="en-US" sz="3200" b="0" strike="noStrike" spc="-1">
                <a:solidFill>
                  <a:srgbClr val="000000"/>
                </a:solidFill>
                <a:latin typeface="Arial" panose="020B0604020202020204"/>
              </a:endParaRPr>
            </a:p>
          </p:txBody>
        </p:sp>
        <p:sp>
          <p:nvSpPr>
            <p:cNvPr id="758" name="平行四边形 4"/>
            <p:cNvSpPr/>
            <p:nvPr/>
          </p:nvSpPr>
          <p:spPr>
            <a:xfrm>
              <a:off x="4343400" y="2094840"/>
              <a:ext cx="5714280" cy="159948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130" b="1" strike="noStrike" spc="-1">
                <a:solidFill>
                  <a:schemeClr val="dk1">
                    <a:lumMod val="75000"/>
                    <a:lumOff val="25000"/>
                  </a:schemeClr>
                </a:solidFill>
                <a:latin typeface="Calibri" panose="020F0502020204030204"/>
              </a:endParaRPr>
            </a:p>
          </p:txBody>
        </p:sp>
      </p:grpSp>
      <p:sp>
        <p:nvSpPr>
          <p:cNvPr id="759" name="等腰三角形 3"/>
          <p:cNvSpPr/>
          <p:nvPr/>
        </p:nvSpPr>
        <p:spPr>
          <a:xfrm>
            <a:off x="-126000" y="4437360"/>
            <a:ext cx="3457080" cy="258264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ndParaRPr>
          </a:p>
        </p:txBody>
      </p:sp>
      <p:sp>
        <p:nvSpPr>
          <p:cNvPr id="760" name="等腰三角形 4"/>
          <p:cNvSpPr/>
          <p:nvPr/>
        </p:nvSpPr>
        <p:spPr>
          <a:xfrm>
            <a:off x="1348920" y="5033160"/>
            <a:ext cx="2605680" cy="1946520"/>
          </a:xfrm>
          <a:prstGeom prst="triangle">
            <a:avLst>
              <a:gd name="adj" fmla="val 50000"/>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ndParaRPr>
          </a:p>
        </p:txBody>
      </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PlaceHolder 1"/>
          <p:cNvSpPr>
            <a:spLocks noGrp="1"/>
          </p:cNvSpPr>
          <p:nvPr>
            <p:ph type="title"/>
          </p:nvPr>
        </p:nvSpPr>
        <p:spPr>
          <a:xfrm>
            <a:off x="925200" y="92340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762" name="PlaceHolder 2"/>
          <p:cNvSpPr>
            <a:spLocks noGrp="1"/>
          </p:cNvSpPr>
          <p:nvPr>
            <p:ph/>
          </p:nvPr>
        </p:nvSpPr>
        <p:spPr>
          <a:xfrm>
            <a:off x="838080" y="2017440"/>
            <a:ext cx="10514160" cy="220464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 </a:t>
            </a:r>
            <a:r>
              <a:rPr lang="zh-CN" sz="2800" b="0" strike="noStrike" spc="-1">
                <a:solidFill>
                  <a:schemeClr val="dk1"/>
                </a:solidFill>
                <a:latin typeface="Calibri" panose="020F0502020204030204"/>
              </a:rPr>
              <a:t>掌握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调用 </a:t>
            </a:r>
            <a:r>
              <a:rPr lang="en-US" sz="2800" b="0" strike="noStrike" spc="-1">
                <a:solidFill>
                  <a:schemeClr val="dk1"/>
                </a:solidFill>
                <a:latin typeface="Calibri" panose="020F0502020204030204"/>
              </a:rPr>
              <a:t>Metasploit</a:t>
            </a:r>
            <a:r>
              <a:rPr lang="zh-CN" sz="2800" b="0" strike="noStrike" spc="-1">
                <a:solidFill>
                  <a:schemeClr val="dk1"/>
                </a:solidFill>
                <a:latin typeface="Calibri" panose="020F0502020204030204"/>
              </a:rPr>
              <a:t>（</a:t>
            </a:r>
            <a:r>
              <a:rPr lang="en-US" sz="2800" b="0" strike="noStrike" spc="-1">
                <a:solidFill>
                  <a:schemeClr val="dk1"/>
                </a:solidFill>
                <a:latin typeface="Calibri" panose="020F0502020204030204"/>
              </a:rPr>
              <a:t>MS17 010</a:t>
            </a:r>
            <a:r>
              <a:rPr lang="zh-CN" sz="2800" b="0" strike="noStrike" spc="-1">
                <a:solidFill>
                  <a:schemeClr val="dk1"/>
                </a:solidFill>
                <a:latin typeface="Calibri" panose="020F0502020204030204"/>
              </a:rPr>
              <a:t>）的程序编写。</a:t>
            </a:r>
            <a:endParaRPr lang="en-US" sz="2800" b="0" strike="noStrike" spc="-1">
              <a:solidFill>
                <a:srgbClr val="000000"/>
              </a:solidFill>
              <a:latin typeface="Arial" panose="020B0604020202020204"/>
            </a:endParaRPr>
          </a:p>
        </p:txBody>
      </p:sp>
      <p:sp>
        <p:nvSpPr>
          <p:cNvPr id="763" name="文本占位符 10"/>
          <p:cNvSpPr/>
          <p:nvPr/>
        </p:nvSpPr>
        <p:spPr>
          <a:xfrm>
            <a:off x="522720" y="56520"/>
            <a:ext cx="1090656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764" name="矩形 3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65" name="矩形 3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767"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通过之前的学习</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已经基本掌握了整个</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语言的编写</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现在结合更前面章节内容</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联动</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实现通过</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程序调用 </a:t>
            </a:r>
            <a:r>
              <a:rPr lang="en-US" sz="2200" b="0" strike="noStrike" spc="-1">
                <a:solidFill>
                  <a:schemeClr val="dk1"/>
                </a:solidFill>
                <a:latin typeface="Calibri" panose="020F0502020204030204"/>
              </a:rPr>
              <a:t>Metasploit</a:t>
            </a:r>
            <a:r>
              <a:rPr lang="zh-CN" sz="2200" b="0" strike="noStrike" spc="-1">
                <a:solidFill>
                  <a:schemeClr val="dk1"/>
                </a:solidFill>
                <a:latin typeface="Calibri" panose="020F0502020204030204"/>
              </a:rPr>
              <a:t>里面的 </a:t>
            </a:r>
            <a:r>
              <a:rPr lang="en-US" sz="2200" b="0" strike="noStrike" spc="-1">
                <a:solidFill>
                  <a:schemeClr val="dk1"/>
                </a:solidFill>
                <a:latin typeface="Calibri" panose="020F0502020204030204"/>
              </a:rPr>
              <a:t>MS17 010</a:t>
            </a:r>
            <a:r>
              <a:rPr lang="zh-CN" sz="2200" b="0" strike="noStrike" spc="-1">
                <a:solidFill>
                  <a:schemeClr val="dk1"/>
                </a:solidFill>
                <a:latin typeface="Calibri" panose="020F0502020204030204"/>
              </a:rPr>
              <a:t>模块</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对模拟靶机实行渗透测试。</a:t>
            </a:r>
            <a:endParaRPr lang="en-US" sz="2200" b="0" strike="noStrike" spc="-1">
              <a:solidFill>
                <a:srgbClr val="000000"/>
              </a:solidFill>
              <a:latin typeface="Arial" panose="020B0604020202020204"/>
            </a:endParaRPr>
          </a:p>
        </p:txBody>
      </p:sp>
      <p:sp>
        <p:nvSpPr>
          <p:cNvPr id="768" name="文本占位符 20"/>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769" name="矩形 38"/>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70" name="矩形 3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矩形 4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72" name="矩形 4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73" name="矩形: 圆角 25"/>
          <p:cNvSpPr/>
          <p:nvPr/>
        </p:nvSpPr>
        <p:spPr>
          <a:xfrm>
            <a:off x="5056560" y="179928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774" name="矩形 42"/>
          <p:cNvSpPr/>
          <p:nvPr/>
        </p:nvSpPr>
        <p:spPr>
          <a:xfrm>
            <a:off x="5074560" y="251460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通过</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语言的编写</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实现调用 </a:t>
            </a:r>
            <a:r>
              <a:rPr lang="en-US" sz="2400" b="0" strike="noStrike" spc="-1">
                <a:solidFill>
                  <a:schemeClr val="dk1"/>
                </a:solidFill>
                <a:latin typeface="微软雅黑" panose="020B0503020204020204" charset="-122"/>
                <a:ea typeface="微软雅黑" panose="020B0503020204020204" charset="-122"/>
              </a:rPr>
              <a:t>Metasploit</a:t>
            </a:r>
            <a:r>
              <a:rPr lang="zh-CN" sz="2400" b="0" strike="noStrike" spc="-1">
                <a:solidFill>
                  <a:schemeClr val="dk1"/>
                </a:solidFill>
                <a:latin typeface="微软雅黑" panose="020B0503020204020204" charset="-122"/>
                <a:ea typeface="微软雅黑" panose="020B0503020204020204" charset="-122"/>
              </a:rPr>
              <a:t>里面的所有工具</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从而使得不管是不是 </a:t>
            </a:r>
            <a:r>
              <a:rPr lang="en-US" sz="2400" b="0" strike="noStrike" spc="-1">
                <a:solidFill>
                  <a:schemeClr val="dk1"/>
                </a:solidFill>
                <a:latin typeface="微软雅黑" panose="020B0503020204020204" charset="-122"/>
                <a:ea typeface="微软雅黑" panose="020B0503020204020204" charset="-122"/>
              </a:rPr>
              <a:t>MS17 010,</a:t>
            </a:r>
            <a:r>
              <a:rPr lang="zh-CN" sz="2400" b="0" strike="noStrike" spc="-1">
                <a:solidFill>
                  <a:schemeClr val="dk1"/>
                </a:solidFill>
                <a:latin typeface="微软雅黑" panose="020B0503020204020204" charset="-122"/>
                <a:ea typeface="微软雅黑" panose="020B0503020204020204" charset="-122"/>
              </a:rPr>
              <a:t>都可以通过</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程序进行调用。</a:t>
            </a:r>
            <a:endParaRPr lang="en-US" sz="2400" b="0" strike="noStrike" spc="-1">
              <a:solidFill>
                <a:srgbClr val="000000"/>
              </a:solidFill>
              <a:latin typeface="Arial" panose="020B0604020202020204"/>
            </a:endParaRPr>
          </a:p>
        </p:txBody>
      </p:sp>
      <p:sp>
        <p:nvSpPr>
          <p:cNvPr id="775" name="文本框 19"/>
          <p:cNvSpPr/>
          <p:nvPr/>
        </p:nvSpPr>
        <p:spPr>
          <a:xfrm>
            <a:off x="7107120" y="1739160"/>
            <a:ext cx="286056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2800" b="0" strike="noStrike" spc="-1">
                <a:solidFill>
                  <a:schemeClr val="dk1">
                    <a:lumMod val="75000"/>
                    <a:lumOff val="25000"/>
                  </a:schemeClr>
                </a:solidFill>
                <a:latin typeface="微软雅黑" panose="020B0503020204020204" charset="-122"/>
                <a:ea typeface="微软雅黑" panose="020B0503020204020204" charset="-122"/>
              </a:rPr>
              <a:t>python</a:t>
            </a:r>
            <a:r>
              <a:rPr lang="zh-CN" sz="2800" b="0" strike="noStrike" spc="-1">
                <a:solidFill>
                  <a:schemeClr val="dk1">
                    <a:lumMod val="75000"/>
                    <a:lumOff val="25000"/>
                  </a:schemeClr>
                </a:solidFill>
                <a:latin typeface="微软雅黑" panose="020B0503020204020204" charset="-122"/>
                <a:ea typeface="微软雅黑" panose="020B0503020204020204" charset="-122"/>
              </a:rPr>
              <a:t>结合工具</a:t>
            </a:r>
            <a:endParaRPr lang="en-US" sz="2800" b="0" strike="noStrike" spc="-1">
              <a:solidFill>
                <a:srgbClr val="000000"/>
              </a:solidFill>
              <a:latin typeface="Arial" panose="020B0604020202020204"/>
            </a:endParaRPr>
          </a:p>
        </p:txBody>
      </p:sp>
      <p:sp>
        <p:nvSpPr>
          <p:cNvPr id="776" name="文本占位符 2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777"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778" name="图片 777"/>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矩形 4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780" name="矩形 4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781" name="组合 12"/>
          <p:cNvGrpSpPr/>
          <p:nvPr/>
        </p:nvGrpSpPr>
        <p:grpSpPr>
          <a:xfrm>
            <a:off x="4669560" y="1629720"/>
            <a:ext cx="6792480" cy="4135320"/>
            <a:chOff x="4669560" y="1629720"/>
            <a:chExt cx="6792480" cy="4135320"/>
          </a:xfrm>
        </p:grpSpPr>
        <p:sp>
          <p:nvSpPr>
            <p:cNvPr id="782" name="矩形: 圆角 28"/>
            <p:cNvSpPr/>
            <p:nvPr/>
          </p:nvSpPr>
          <p:spPr>
            <a:xfrm>
              <a:off x="4797720" y="16956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783" name="矩形 45"/>
            <p:cNvSpPr/>
            <p:nvPr/>
          </p:nvSpPr>
          <p:spPr>
            <a:xfrm>
              <a:off x="4669560" y="230112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网络安全工程师小温接到一个模拟渗透测试的任务</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由于 </a:t>
              </a:r>
              <a:r>
                <a:rPr lang="en-US" sz="2400" b="0" strike="noStrike" spc="-1">
                  <a:solidFill>
                    <a:schemeClr val="dk1"/>
                  </a:solidFill>
                  <a:latin typeface="微软雅黑" panose="020B0503020204020204" charset="-122"/>
                  <a:ea typeface="微软雅黑" panose="020B0503020204020204" charset="-122"/>
                </a:rPr>
                <a:t>msf</a:t>
              </a:r>
              <a:r>
                <a:rPr lang="zh-CN" sz="2400" b="0" strike="noStrike" spc="-1">
                  <a:solidFill>
                    <a:schemeClr val="dk1"/>
                  </a:solidFill>
                  <a:latin typeface="微软雅黑" panose="020B0503020204020204" charset="-122"/>
                  <a:ea typeface="微软雅黑" panose="020B0503020204020204" charset="-122"/>
                </a:rPr>
                <a:t>操作步骤多</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故此想通过</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的方式调用 </a:t>
              </a:r>
              <a:r>
                <a:rPr lang="en-US" sz="2400" b="0" strike="noStrike" spc="-1">
                  <a:solidFill>
                    <a:schemeClr val="dk1"/>
                  </a:solidFill>
                  <a:latin typeface="微软雅黑" panose="020B0503020204020204" charset="-122"/>
                  <a:ea typeface="微软雅黑" panose="020B0503020204020204" charset="-122"/>
                </a:rPr>
                <a:t>Metasploit</a:t>
              </a:r>
              <a:r>
                <a:rPr lang="zh-CN" sz="2400" b="0" strike="noStrike" spc="-1">
                  <a:solidFill>
                    <a:schemeClr val="dk1"/>
                  </a:solidFill>
                  <a:latin typeface="微软雅黑" panose="020B0503020204020204" charset="-122"/>
                  <a:ea typeface="微软雅黑" panose="020B0503020204020204" charset="-122"/>
                </a:rPr>
                <a:t>的内部模块</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从而实现利用程序进行渗透测试。</a:t>
              </a:r>
              <a:endParaRPr lang="en-US" sz="2400" b="0" strike="noStrike" spc="-1">
                <a:solidFill>
                  <a:srgbClr val="000000"/>
                </a:solidFill>
                <a:latin typeface="Arial" panose="020B0604020202020204"/>
              </a:endParaRPr>
            </a:p>
          </p:txBody>
        </p:sp>
        <p:sp>
          <p:nvSpPr>
            <p:cNvPr id="784" name="文本框 20"/>
            <p:cNvSpPr/>
            <p:nvPr/>
          </p:nvSpPr>
          <p:spPr>
            <a:xfrm>
              <a:off x="6363720" y="1629720"/>
              <a:ext cx="180792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3200" b="0" strike="noStrike" spc="-1">
                  <a:solidFill>
                    <a:schemeClr val="dk1">
                      <a:lumMod val="75000"/>
                      <a:lumOff val="25000"/>
                    </a:schemeClr>
                  </a:solidFill>
                  <a:latin typeface="微软雅黑" panose="020B0503020204020204" charset="-122"/>
                  <a:ea typeface="微软雅黑" panose="020B0503020204020204" charset="-122"/>
                </a:rPr>
                <a:t>渗透测试</a:t>
              </a:r>
              <a:endParaRPr lang="en-US" sz="3200" b="0" strike="noStrike" spc="-1">
                <a:solidFill>
                  <a:srgbClr val="000000"/>
                </a:solidFill>
                <a:latin typeface="Arial" panose="020B0604020202020204"/>
              </a:endParaRPr>
            </a:p>
          </p:txBody>
        </p:sp>
        <p:sp>
          <p:nvSpPr>
            <p:cNvPr id="785" name="文本框 33"/>
            <p:cNvSpPr/>
            <p:nvPr/>
          </p:nvSpPr>
          <p:spPr>
            <a:xfrm>
              <a:off x="4836960" y="173808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786" name="文本占位符 3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787"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788" name="图片 14"/>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81"/>
                                        </p:tgtEl>
                                        <p:attrNameLst>
                                          <p:attrName>style.visibility</p:attrName>
                                        </p:attrNameLst>
                                      </p:cBhvr>
                                      <p:to>
                                        <p:strVal val="visible"/>
                                      </p:to>
                                    </p:set>
                                    <p:anim calcmode="lin" valueType="num">
                                      <p:cBhvr additive="repl">
                                        <p:cTn id="7" dur="500" fill="hold"/>
                                        <p:tgtEl>
                                          <p:spTgt spid="781"/>
                                        </p:tgtEl>
                                        <p:attrNameLst>
                                          <p:attrName>ppt_x</p:attrName>
                                        </p:attrNameLst>
                                      </p:cBhvr>
                                      <p:tavLst>
                                        <p:tav tm="0">
                                          <p:val>
                                            <p:strVal val="1+#ppt_w/2"/>
                                          </p:val>
                                        </p:tav>
                                        <p:tav tm="100000">
                                          <p:val>
                                            <p:strVal val="#ppt_x"/>
                                          </p:val>
                                        </p:tav>
                                      </p:tavLst>
                                    </p:anim>
                                    <p:anim calcmode="lin" valueType="num">
                                      <p:cBhvr additive="repl">
                                        <p:cTn id="8" dur="500" fill="hold"/>
                                        <p:tgtEl>
                                          <p:spTgt spid="7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PlaceHolder 1"/>
          <p:cNvSpPr>
            <a:spLocks noGrp="1"/>
          </p:cNvSpPr>
          <p:nvPr>
            <p:ph type="title"/>
          </p:nvPr>
        </p:nvSpPr>
        <p:spPr>
          <a:xfrm>
            <a:off x="838080" y="365040"/>
            <a:ext cx="10514160" cy="13240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211" name="PlaceHolder 2"/>
          <p:cNvSpPr>
            <a:spLocks noGrp="1"/>
          </p:cNvSpPr>
          <p:nvPr>
            <p:ph/>
          </p:nvPr>
        </p:nvSpPr>
        <p:spPr>
          <a:xfrm>
            <a:off x="838080" y="1825560"/>
            <a:ext cx="10514160" cy="330264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网络安全光靠点鼠标一步步操作可不行</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如果面对大量的重复运算以及需要自己构造数据包的时候</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以点鼠标的方式基本上不能实现以上需求</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所以需要用到</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语言是实现一些批量操作以及构造数据的处理操作。</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语言并不止用于此</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其丰富的库给用户带来非常多便捷的体验。</a:t>
            </a:r>
            <a:endParaRPr lang="en-US" sz="2200" b="0" strike="noStrike" spc="-1">
              <a:solidFill>
                <a:srgbClr val="000000"/>
              </a:solidFill>
              <a:latin typeface="Arial" panose="020B0604020202020204"/>
            </a:endParaRPr>
          </a:p>
          <a:p>
            <a:pPr indent="0" defTabSz="914400">
              <a:lnSpc>
                <a:spcPct val="130000"/>
              </a:lnSpc>
              <a:spcBef>
                <a:spcPts val="1000"/>
              </a:spcBef>
              <a:buNone/>
              <a:tabLst>
                <a:tab pos="0" algn="l"/>
              </a:tabLst>
            </a:pPr>
            <a:r>
              <a:rPr lang="en-US" sz="2200" b="0" strike="noStrike" spc="-1">
                <a:solidFill>
                  <a:schemeClr val="dk1"/>
                </a:solidFill>
                <a:latin typeface="Calibri" panose="020F0502020204030204"/>
              </a:rPr>
              <a:t>        </a:t>
            </a:r>
            <a:r>
              <a:rPr lang="zh-CN" sz="2200" b="0" strike="noStrike" spc="-1">
                <a:solidFill>
                  <a:schemeClr val="dk1"/>
                </a:solidFill>
                <a:latin typeface="Calibri" panose="020F0502020204030204"/>
              </a:rPr>
              <a:t>本次任务需要从一个零开始的学习者</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在 </a:t>
            </a:r>
            <a:r>
              <a:rPr lang="en-US" sz="2200" b="0" strike="noStrike" spc="-1">
                <a:solidFill>
                  <a:schemeClr val="dk1"/>
                </a:solidFill>
                <a:latin typeface="Calibri" panose="020F0502020204030204"/>
              </a:rPr>
              <a:t>KaliLinux</a:t>
            </a:r>
            <a:r>
              <a:rPr lang="zh-CN" sz="2200" b="0" strike="noStrike" spc="-1">
                <a:solidFill>
                  <a:schemeClr val="dk1"/>
                </a:solidFill>
                <a:latin typeface="Calibri" panose="020F0502020204030204"/>
              </a:rPr>
              <a:t>上从打开</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的界面开始</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到完成一些简单的定义变量</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输入、输出参数</a:t>
            </a:r>
            <a:r>
              <a:rPr lang="en-US" sz="2200" b="0" strike="noStrike" spc="-1">
                <a:solidFill>
                  <a:schemeClr val="dk1"/>
                </a:solidFill>
                <a:latin typeface="Calibri" panose="020F0502020204030204"/>
              </a:rPr>
              <a:t>,</a:t>
            </a:r>
            <a:r>
              <a:rPr lang="zh-CN" sz="2200" b="0" strike="noStrike" spc="-1">
                <a:solidFill>
                  <a:schemeClr val="dk1"/>
                </a:solidFill>
                <a:latin typeface="Calibri" panose="020F0502020204030204"/>
              </a:rPr>
              <a:t>然后变成</a:t>
            </a:r>
            <a:r>
              <a:rPr lang="en-US" sz="2200" b="0" strike="noStrike" spc="-1">
                <a:solidFill>
                  <a:schemeClr val="dk1"/>
                </a:solidFill>
                <a:latin typeface="Calibri" panose="020F0502020204030204"/>
              </a:rPr>
              <a:t>Python</a:t>
            </a:r>
            <a:r>
              <a:rPr lang="zh-CN" sz="2200" b="0" strike="noStrike" spc="-1">
                <a:solidFill>
                  <a:schemeClr val="dk1"/>
                </a:solidFill>
                <a:latin typeface="Calibri" panose="020F0502020204030204"/>
              </a:rPr>
              <a:t>的执行文件再利用操作系统的命令行实现效果。</a:t>
            </a:r>
            <a:endParaRPr lang="en-US" sz="2200" b="0" strike="noStrike" spc="-1">
              <a:solidFill>
                <a:srgbClr val="000000"/>
              </a:solidFill>
              <a:latin typeface="Arial" panose="020B0604020202020204"/>
            </a:endParaRPr>
          </a:p>
        </p:txBody>
      </p:sp>
      <p:sp>
        <p:nvSpPr>
          <p:cNvPr id="212" name="文本占位符 3"/>
          <p:cNvSpPr/>
          <p:nvPr/>
        </p:nvSpPr>
        <p:spPr>
          <a:xfrm>
            <a:off x="632520" y="4320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13"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14"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矩形 75"/>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790" name="矩形 29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791" name="组合 14"/>
          <p:cNvGrpSpPr/>
          <p:nvPr/>
        </p:nvGrpSpPr>
        <p:grpSpPr>
          <a:xfrm>
            <a:off x="533880" y="1946160"/>
            <a:ext cx="7466760" cy="635040"/>
            <a:chOff x="533880" y="1946160"/>
            <a:chExt cx="7466760" cy="635040"/>
          </a:xfrm>
        </p:grpSpPr>
        <p:sp>
          <p:nvSpPr>
            <p:cNvPr id="792" name="矩形: 圆角 30"/>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793" name="矩形 300"/>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使用</a:t>
              </a:r>
              <a:r>
                <a:rPr lang="en-US" sz="1400" b="0" strike="noStrike" spc="-1">
                  <a:solidFill>
                    <a:schemeClr val="lt1">
                      <a:lumMod val="50000"/>
                    </a:schemeClr>
                  </a:solidFill>
                  <a:latin typeface="微软雅黑" panose="020B0503020204020204" charset="-122"/>
                  <a:ea typeface="微软雅黑" panose="020B0503020204020204" charset="-122"/>
                </a:rPr>
                <a:t>Python</a:t>
              </a:r>
              <a:r>
                <a:rPr lang="zh-CN" sz="1400" b="0" strike="noStrike" spc="-1">
                  <a:solidFill>
                    <a:schemeClr val="lt1">
                      <a:lumMod val="50000"/>
                    </a:schemeClr>
                  </a:solidFill>
                  <a:latin typeface="微软雅黑" panose="020B0503020204020204" charset="-122"/>
                  <a:ea typeface="微软雅黑" panose="020B0503020204020204" charset="-122"/>
                </a:rPr>
                <a:t>调用</a:t>
              </a:r>
              <a:r>
                <a:rPr lang="en-US" sz="1400" b="0" strike="noStrike" spc="-1">
                  <a:solidFill>
                    <a:schemeClr val="lt1">
                      <a:lumMod val="50000"/>
                    </a:schemeClr>
                  </a:solidFill>
                  <a:latin typeface="微软雅黑" panose="020B0503020204020204" charset="-122"/>
                  <a:ea typeface="微软雅黑" panose="020B0503020204020204" charset="-122"/>
                </a:rPr>
                <a:t>Metasploit</a:t>
              </a:r>
              <a:r>
                <a:rPr lang="zh-CN" sz="1400" b="0" strike="noStrike" spc="-1">
                  <a:solidFill>
                    <a:schemeClr val="lt1">
                      <a:lumMod val="50000"/>
                    </a:schemeClr>
                  </a:solidFill>
                  <a:latin typeface="微软雅黑" panose="020B0503020204020204" charset="-122"/>
                  <a:ea typeface="微软雅黑" panose="020B0503020204020204" charset="-122"/>
                </a:rPr>
                <a:t>所需要用到的变量</a:t>
              </a:r>
              <a:endParaRPr lang="en-US" sz="1400" b="0" strike="noStrike" spc="-1">
                <a:solidFill>
                  <a:srgbClr val="000000"/>
                </a:solidFill>
                <a:latin typeface="Arial" panose="020B0604020202020204"/>
              </a:endParaRPr>
            </a:p>
          </p:txBody>
        </p:sp>
        <p:sp>
          <p:nvSpPr>
            <p:cNvPr id="794" name="文本框 49"/>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795" name="文本框 6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796" name="文本占位符 9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797"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调用</a:t>
            </a:r>
            <a:r>
              <a:rPr lang="en-US" sz="2600" b="0" strike="noStrike" spc="-1">
                <a:solidFill>
                  <a:schemeClr val="dk1"/>
                </a:solidFill>
                <a:latin typeface="Calibri Light" panose="020F0302020204030204"/>
                <a:ea typeface="宋体" panose="02010600030101010101" pitchFamily="2" charset="-122"/>
              </a:rPr>
              <a:t>Metasploit</a:t>
            </a:r>
            <a:endParaRPr lang="en-US" sz="2600" b="0" strike="noStrike" spc="-1">
              <a:solidFill>
                <a:srgbClr val="000000"/>
              </a:solidFill>
              <a:latin typeface="Arial" panose="020B0604020202020204"/>
            </a:endParaRPr>
          </a:p>
        </p:txBody>
      </p:sp>
      <p:pic>
        <p:nvPicPr>
          <p:cNvPr id="798" name="图片 797"/>
          <p:cNvPicPr/>
          <p:nvPr/>
        </p:nvPicPr>
        <p:blipFill>
          <a:blip r:embed="rId1"/>
          <a:stretch>
            <a:fillRect/>
          </a:stretch>
        </p:blipFill>
        <p:spPr>
          <a:xfrm>
            <a:off x="914400" y="2971800"/>
            <a:ext cx="6569280" cy="23738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91"/>
                                        </p:tgtEl>
                                        <p:attrNameLst>
                                          <p:attrName>style.visibility</p:attrName>
                                        </p:attrNameLst>
                                      </p:cBhvr>
                                      <p:to>
                                        <p:strVal val="visible"/>
                                      </p:to>
                                    </p:set>
                                    <p:anim calcmode="lin" valueType="num">
                                      <p:cBhvr additive="repl">
                                        <p:cTn id="7" dur="500" fill="hold"/>
                                        <p:tgtEl>
                                          <p:spTgt spid="791"/>
                                        </p:tgtEl>
                                        <p:attrNameLst>
                                          <p:attrName>ppt_x</p:attrName>
                                        </p:attrNameLst>
                                      </p:cBhvr>
                                      <p:tavLst>
                                        <p:tav tm="0">
                                          <p:val>
                                            <p:strVal val="1+#ppt_w/2"/>
                                          </p:val>
                                        </p:tav>
                                        <p:tav tm="100000">
                                          <p:val>
                                            <p:strVal val="#ppt_x"/>
                                          </p:val>
                                        </p:tav>
                                      </p:tavLst>
                                    </p:anim>
                                    <p:anim calcmode="lin" valueType="num">
                                      <p:cBhvr additive="repl">
                                        <p:cTn id="8" dur="500" fill="hold"/>
                                        <p:tgtEl>
                                          <p:spTgt spid="7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 name="矩形 29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800" name="矩形 29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801" name="组合 90"/>
          <p:cNvGrpSpPr/>
          <p:nvPr/>
        </p:nvGrpSpPr>
        <p:grpSpPr>
          <a:xfrm>
            <a:off x="533880" y="1946160"/>
            <a:ext cx="7466760" cy="635040"/>
            <a:chOff x="533880" y="1946160"/>
            <a:chExt cx="7466760" cy="635040"/>
          </a:xfrm>
        </p:grpSpPr>
        <p:sp>
          <p:nvSpPr>
            <p:cNvPr id="802" name="矩形: 圆角 77"/>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803" name="矩形 298"/>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将</a:t>
              </a:r>
              <a:r>
                <a:rPr lang="en-US" sz="1400" b="0" strike="noStrike" spc="-1">
                  <a:solidFill>
                    <a:schemeClr val="lt1">
                      <a:lumMod val="50000"/>
                    </a:schemeClr>
                  </a:solidFill>
                  <a:latin typeface="微软雅黑" panose="020B0503020204020204" charset="-122"/>
                  <a:ea typeface="微软雅黑" panose="020B0503020204020204" charset="-122"/>
                </a:rPr>
                <a:t>Metasploit</a:t>
              </a:r>
              <a:r>
                <a:rPr lang="zh-CN" sz="1400" b="0" strike="noStrike" spc="-1">
                  <a:solidFill>
                    <a:schemeClr val="lt1">
                      <a:lumMod val="50000"/>
                    </a:schemeClr>
                  </a:solidFill>
                  <a:latin typeface="微软雅黑" panose="020B0503020204020204" charset="-122"/>
                  <a:ea typeface="微软雅黑" panose="020B0503020204020204" charset="-122"/>
                </a:rPr>
                <a:t>里面的</a:t>
              </a:r>
              <a:r>
                <a:rPr lang="en-US" sz="1400" b="0" strike="noStrike" spc="-1">
                  <a:solidFill>
                    <a:schemeClr val="lt1">
                      <a:lumMod val="50000"/>
                    </a:schemeClr>
                  </a:solidFill>
                  <a:latin typeface="微软雅黑" panose="020B0503020204020204" charset="-122"/>
                  <a:ea typeface="微软雅黑" panose="020B0503020204020204" charset="-122"/>
                </a:rPr>
                <a:t>MS17-010</a:t>
              </a:r>
              <a:r>
                <a:rPr lang="zh-CN" sz="1400" b="0" strike="noStrike" spc="-1">
                  <a:solidFill>
                    <a:schemeClr val="lt1">
                      <a:lumMod val="50000"/>
                    </a:schemeClr>
                  </a:solidFill>
                  <a:latin typeface="微软雅黑" panose="020B0503020204020204" charset="-122"/>
                  <a:ea typeface="微软雅黑" panose="020B0503020204020204" charset="-122"/>
                </a:rPr>
                <a:t>漏洞进行调用</a:t>
              </a:r>
              <a:endParaRPr lang="en-US" sz="1400" b="0" strike="noStrike" spc="-1">
                <a:solidFill>
                  <a:srgbClr val="000000"/>
                </a:solidFill>
                <a:latin typeface="Arial" panose="020B0604020202020204"/>
              </a:endParaRPr>
            </a:p>
          </p:txBody>
        </p:sp>
        <p:sp>
          <p:nvSpPr>
            <p:cNvPr id="804" name="文本框 161"/>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805" name="文本框 16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806" name="文本占位符 9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a:t>
            </a:r>
            <a:r>
              <a:rPr lang="en-US" sz="3600" b="0" strike="noStrike" spc="-1">
                <a:solidFill>
                  <a:schemeClr val="accent5"/>
                </a:solidFill>
                <a:latin typeface="微软雅黑" panose="020B0503020204020204" charset="-122"/>
                <a:ea typeface="微软雅黑" panose="020B0503020204020204" charset="-122"/>
              </a:rPr>
              <a:t>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a:t>
            </a:r>
            <a:r>
              <a:rPr lang="en-US" sz="3600" b="0" strike="noStrike" spc="-1">
                <a:solidFill>
                  <a:schemeClr val="accent5"/>
                </a:solidFill>
                <a:latin typeface="微软雅黑" panose="020B0503020204020204" charset="-122"/>
                <a:ea typeface="微软雅黑" panose="020B0503020204020204" charset="-122"/>
              </a:rPr>
              <a:t>th</a:t>
            </a:r>
            <a:r>
              <a:rPr lang="en-US" sz="3600" b="0" strike="noStrike" spc="-1">
                <a:solidFill>
                  <a:schemeClr val="accent5"/>
                </a:solidFill>
                <a:latin typeface="微软雅黑" panose="020B0503020204020204" charset="-122"/>
                <a:ea typeface="微软雅黑" panose="020B0503020204020204" charset="-122"/>
              </a:rPr>
              <a:t>on</a:t>
            </a:r>
            <a:r>
              <a:rPr lang="zh-CN" sz="3600" b="0" strike="noStrike" spc="-1">
                <a:solidFill>
                  <a:schemeClr val="accent5"/>
                </a:solidFill>
                <a:latin typeface="微软雅黑" panose="020B0503020204020204" charset="-122"/>
                <a:ea typeface="微软雅黑" panose="020B0503020204020204" charset="-122"/>
              </a:rPr>
              <a:t>调</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M</a:t>
            </a:r>
            <a:r>
              <a:rPr lang="en-US" sz="3600" b="0" strike="noStrike" spc="-1">
                <a:solidFill>
                  <a:schemeClr val="accent5"/>
                </a:solidFill>
                <a:latin typeface="微软雅黑" panose="020B0503020204020204" charset="-122"/>
                <a:ea typeface="微软雅黑" panose="020B0503020204020204" charset="-122"/>
              </a:rPr>
              <a:t>et</a:t>
            </a:r>
            <a:r>
              <a:rPr lang="en-US" sz="3600" b="0" strike="noStrike" spc="-1">
                <a:solidFill>
                  <a:schemeClr val="accent5"/>
                </a:solidFill>
                <a:latin typeface="微软雅黑" panose="020B0503020204020204" charset="-122"/>
                <a:ea typeface="微软雅黑" panose="020B0503020204020204" charset="-122"/>
              </a:rPr>
              <a:t>as</a:t>
            </a:r>
            <a:r>
              <a:rPr lang="en-US" sz="3600" b="0" strike="noStrike" spc="-1">
                <a:solidFill>
                  <a:schemeClr val="accent5"/>
                </a:solidFill>
                <a:latin typeface="微软雅黑" panose="020B0503020204020204" charset="-122"/>
                <a:ea typeface="微软雅黑" panose="020B0503020204020204" charset="-122"/>
              </a:rPr>
              <a:t>pl</a:t>
            </a:r>
            <a:r>
              <a:rPr lang="en-US" sz="3600" b="0" strike="noStrike" spc="-1">
                <a:solidFill>
                  <a:schemeClr val="accent5"/>
                </a:solidFill>
                <a:latin typeface="微软雅黑" panose="020B0503020204020204" charset="-122"/>
                <a:ea typeface="微软雅黑" panose="020B0503020204020204" charset="-122"/>
              </a:rPr>
              <a:t>oit</a:t>
            </a:r>
            <a:endParaRPr lang="en-US" sz="3600" b="0" strike="noStrike" spc="-1">
              <a:solidFill>
                <a:srgbClr val="000000"/>
              </a:solidFill>
              <a:latin typeface="Arial" panose="020B0604020202020204"/>
            </a:endParaRPr>
          </a:p>
        </p:txBody>
      </p:sp>
      <p:sp>
        <p:nvSpPr>
          <p:cNvPr id="807"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100" b="0" strike="noStrike" spc="-1">
                <a:solidFill>
                  <a:schemeClr val="dk1"/>
                </a:solidFill>
                <a:latin typeface="Calibri Light" panose="020F0302020204030204"/>
                <a:ea typeface="宋体" panose="02010600030101010101" pitchFamily="2" charset="-122"/>
              </a:rPr>
              <a:t>【项目实施】将</a:t>
            </a:r>
            <a:r>
              <a:rPr lang="en-US" sz="2100" b="0" strike="noStrike" spc="-1">
                <a:solidFill>
                  <a:schemeClr val="dk1"/>
                </a:solidFill>
                <a:latin typeface="Calibri Light" panose="020F0302020204030204"/>
                <a:ea typeface="宋体" panose="02010600030101010101" pitchFamily="2" charset="-122"/>
              </a:rPr>
              <a:t>Metasploit</a:t>
            </a:r>
            <a:r>
              <a:rPr lang="zh-CN" sz="2100" b="0" strike="noStrike" spc="-1">
                <a:solidFill>
                  <a:schemeClr val="dk1"/>
                </a:solidFill>
                <a:latin typeface="Calibri Light" panose="020F0302020204030204"/>
                <a:ea typeface="宋体" panose="02010600030101010101" pitchFamily="2" charset="-122"/>
              </a:rPr>
              <a:t>里面的</a:t>
            </a:r>
            <a:r>
              <a:rPr lang="en-US" sz="2100" b="0" strike="noStrike" spc="-1">
                <a:solidFill>
                  <a:schemeClr val="dk1"/>
                </a:solidFill>
                <a:latin typeface="Calibri Light" panose="020F0302020204030204"/>
                <a:ea typeface="宋体" panose="02010600030101010101" pitchFamily="2" charset="-122"/>
              </a:rPr>
              <a:t>MS17-010</a:t>
            </a:r>
            <a:r>
              <a:rPr lang="zh-CN" sz="2100" b="0" strike="noStrike" spc="-1">
                <a:solidFill>
                  <a:schemeClr val="dk1"/>
                </a:solidFill>
                <a:latin typeface="Calibri Light" panose="020F0302020204030204"/>
                <a:ea typeface="宋体" panose="02010600030101010101" pitchFamily="2" charset="-122"/>
              </a:rPr>
              <a:t>漏洞进行调用并且测试结果</a:t>
            </a:r>
            <a:endParaRPr lang="en-US" sz="2100" b="0" strike="noStrike" spc="-1">
              <a:solidFill>
                <a:srgbClr val="000000"/>
              </a:solidFill>
              <a:latin typeface="Arial" panose="020B0604020202020204"/>
            </a:endParaRPr>
          </a:p>
        </p:txBody>
      </p:sp>
      <p:pic>
        <p:nvPicPr>
          <p:cNvPr id="808" name="图片 807"/>
          <p:cNvPicPr/>
          <p:nvPr/>
        </p:nvPicPr>
        <p:blipFill>
          <a:blip r:embed="rId1"/>
          <a:srcRect l="5194" t="14106" r="20213" b="25270"/>
          <a:stretch>
            <a:fillRect/>
          </a:stretch>
        </p:blipFill>
        <p:spPr>
          <a:xfrm>
            <a:off x="914760" y="2743200"/>
            <a:ext cx="5257440" cy="38858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1"/>
                                        </p:tgtEl>
                                        <p:attrNameLst>
                                          <p:attrName>style.visibility</p:attrName>
                                        </p:attrNameLst>
                                      </p:cBhvr>
                                      <p:to>
                                        <p:strVal val="visible"/>
                                      </p:to>
                                    </p:set>
                                    <p:anim calcmode="lin" valueType="num">
                                      <p:cBhvr additive="repl">
                                        <p:cTn id="7" dur="500" fill="hold"/>
                                        <p:tgtEl>
                                          <p:spTgt spid="801"/>
                                        </p:tgtEl>
                                        <p:attrNameLst>
                                          <p:attrName>ppt_x</p:attrName>
                                        </p:attrNameLst>
                                      </p:cBhvr>
                                      <p:tavLst>
                                        <p:tav tm="0">
                                          <p:val>
                                            <p:strVal val="1+#ppt_w/2"/>
                                          </p:val>
                                        </p:tav>
                                        <p:tav tm="100000">
                                          <p:val>
                                            <p:strVal val="#ppt_x"/>
                                          </p:val>
                                        </p:tav>
                                      </p:tavLst>
                                    </p:anim>
                                    <p:anim calcmode="lin" valueType="num">
                                      <p:cBhvr additive="repl">
                                        <p:cTn id="8" dur="500" fill="hold"/>
                                        <p:tgtEl>
                                          <p:spTgt spid="8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 name="矩形 72"/>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810" name="矩形 73"/>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811" name="组合 13"/>
          <p:cNvGrpSpPr/>
          <p:nvPr/>
        </p:nvGrpSpPr>
        <p:grpSpPr>
          <a:xfrm>
            <a:off x="533880" y="1946160"/>
            <a:ext cx="7466760" cy="635040"/>
            <a:chOff x="533880" y="1946160"/>
            <a:chExt cx="7466760" cy="635040"/>
          </a:xfrm>
        </p:grpSpPr>
        <p:sp>
          <p:nvSpPr>
            <p:cNvPr id="812" name="矩形: 圆角 29"/>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813" name="矩形 74"/>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对靶机</a:t>
              </a:r>
              <a:r>
                <a:rPr lang="en-US" sz="1400" b="0" strike="noStrike" spc="-1">
                  <a:solidFill>
                    <a:schemeClr val="lt1">
                      <a:lumMod val="50000"/>
                    </a:schemeClr>
                  </a:solidFill>
                  <a:latin typeface="微软雅黑" panose="020B0503020204020204" charset="-122"/>
                  <a:ea typeface="微软雅黑" panose="020B0503020204020204" charset="-122"/>
                </a:rPr>
                <a:t>192.168.66.128</a:t>
              </a:r>
              <a:r>
                <a:rPr lang="zh-CN" sz="1400" b="0" strike="noStrike" spc="-1">
                  <a:solidFill>
                    <a:schemeClr val="lt1">
                      <a:lumMod val="50000"/>
                    </a:schemeClr>
                  </a:solidFill>
                  <a:latin typeface="微软雅黑" panose="020B0503020204020204" charset="-122"/>
                  <a:ea typeface="微软雅黑" panose="020B0503020204020204" charset="-122"/>
                </a:rPr>
                <a:t>进行测试</a:t>
              </a:r>
              <a:endParaRPr lang="en-US" sz="1400" b="0" strike="noStrike" spc="-1">
                <a:solidFill>
                  <a:srgbClr val="000000"/>
                </a:solidFill>
                <a:latin typeface="Arial" panose="020B0604020202020204"/>
              </a:endParaRPr>
            </a:p>
          </p:txBody>
        </p:sp>
        <p:sp>
          <p:nvSpPr>
            <p:cNvPr id="814" name="文本框 34"/>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815" name="文本框 4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816" name="文本占位符 3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817"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100" b="0" strike="noStrike" spc="-1">
                <a:solidFill>
                  <a:schemeClr val="dk1"/>
                </a:solidFill>
                <a:latin typeface="Calibri Light" panose="020F0302020204030204"/>
                <a:ea typeface="宋体" panose="02010600030101010101" pitchFamily="2" charset="-122"/>
              </a:rPr>
              <a:t>【项目实施】将</a:t>
            </a:r>
            <a:r>
              <a:rPr lang="en-US" sz="2100" b="0" strike="noStrike" spc="-1">
                <a:solidFill>
                  <a:schemeClr val="dk1"/>
                </a:solidFill>
                <a:latin typeface="Calibri Light" panose="020F0302020204030204"/>
                <a:ea typeface="宋体" panose="02010600030101010101" pitchFamily="2" charset="-122"/>
              </a:rPr>
              <a:t>Metasploit</a:t>
            </a:r>
            <a:r>
              <a:rPr lang="zh-CN" sz="2100" b="0" strike="noStrike" spc="-1">
                <a:solidFill>
                  <a:schemeClr val="dk1"/>
                </a:solidFill>
                <a:latin typeface="Calibri Light" panose="020F0302020204030204"/>
                <a:ea typeface="宋体" panose="02010600030101010101" pitchFamily="2" charset="-122"/>
              </a:rPr>
              <a:t>里面的</a:t>
            </a:r>
            <a:r>
              <a:rPr lang="en-US" sz="2100" b="0" strike="noStrike" spc="-1">
                <a:solidFill>
                  <a:schemeClr val="dk1"/>
                </a:solidFill>
                <a:latin typeface="Calibri Light" panose="020F0302020204030204"/>
                <a:ea typeface="宋体" panose="02010600030101010101" pitchFamily="2" charset="-122"/>
              </a:rPr>
              <a:t>MS17-010</a:t>
            </a:r>
            <a:r>
              <a:rPr lang="zh-CN" sz="2100" b="0" strike="noStrike" spc="-1">
                <a:solidFill>
                  <a:schemeClr val="dk1"/>
                </a:solidFill>
                <a:latin typeface="Calibri Light" panose="020F0302020204030204"/>
                <a:ea typeface="宋体" panose="02010600030101010101" pitchFamily="2" charset="-122"/>
              </a:rPr>
              <a:t>漏洞进行调用并且测试结果</a:t>
            </a:r>
            <a:endParaRPr lang="en-US" sz="2100" b="0" strike="noStrike" spc="-1">
              <a:solidFill>
                <a:srgbClr val="000000"/>
              </a:solidFill>
              <a:latin typeface="Arial" panose="020B0604020202020204"/>
            </a:endParaRPr>
          </a:p>
        </p:txBody>
      </p:sp>
      <p:pic>
        <p:nvPicPr>
          <p:cNvPr id="818" name="图片 817"/>
          <p:cNvPicPr/>
          <p:nvPr/>
        </p:nvPicPr>
        <p:blipFill>
          <a:blip r:embed="rId1"/>
          <a:srcRect l="9636" t="12776" r="5331" b="9567"/>
          <a:stretch>
            <a:fillRect/>
          </a:stretch>
        </p:blipFill>
        <p:spPr>
          <a:xfrm>
            <a:off x="1143000" y="2581200"/>
            <a:ext cx="5257800" cy="40892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11"/>
                                        </p:tgtEl>
                                        <p:attrNameLst>
                                          <p:attrName>style.visibility</p:attrName>
                                        </p:attrNameLst>
                                      </p:cBhvr>
                                      <p:to>
                                        <p:strVal val="visible"/>
                                      </p:to>
                                    </p:set>
                                    <p:anim calcmode="lin" valueType="num">
                                      <p:cBhvr additive="repl">
                                        <p:cTn id="7" dur="500" fill="hold"/>
                                        <p:tgtEl>
                                          <p:spTgt spid="811"/>
                                        </p:tgtEl>
                                        <p:attrNameLst>
                                          <p:attrName>ppt_x</p:attrName>
                                        </p:attrNameLst>
                                      </p:cBhvr>
                                      <p:tavLst>
                                        <p:tav tm="0">
                                          <p:val>
                                            <p:strVal val="1+#ppt_w/2"/>
                                          </p:val>
                                        </p:tav>
                                        <p:tav tm="100000">
                                          <p:val>
                                            <p:strVal val="#ppt_x"/>
                                          </p:val>
                                        </p:tav>
                                      </p:tavLst>
                                    </p:anim>
                                    <p:anim calcmode="lin" valueType="num">
                                      <p:cBhvr additive="repl">
                                        <p:cTn id="8" dur="500" fill="hold"/>
                                        <p:tgtEl>
                                          <p:spTgt spid="8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 name="矩形 7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20" name="矩形 79"/>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21" name="矩形 80"/>
          <p:cNvSpPr/>
          <p:nvPr/>
        </p:nvSpPr>
        <p:spPr>
          <a:xfrm>
            <a:off x="693360" y="1496880"/>
            <a:ext cx="9972000" cy="139104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a:t>
            </a:r>
            <a:r>
              <a:rPr lang="en-US" sz="2400" b="1" strike="noStrike" spc="-1">
                <a:solidFill>
                  <a:schemeClr val="dk1"/>
                </a:solidFill>
                <a:latin typeface="宋体" panose="02010600030101010101" pitchFamily="2" charset="-122"/>
                <a:ea typeface="宋体" panose="02010600030101010101" pitchFamily="2" charset="-122"/>
              </a:rPr>
              <a:t>python</a:t>
            </a:r>
            <a:r>
              <a:rPr lang="zh-CN" sz="2400" b="1" strike="noStrike" spc="-1">
                <a:solidFill>
                  <a:schemeClr val="dk1"/>
                </a:solidFill>
                <a:latin typeface="宋体" panose="02010600030101010101" pitchFamily="2" charset="-122"/>
                <a:ea typeface="宋体" panose="02010600030101010101" pitchFamily="2" charset="-122"/>
              </a:rPr>
              <a:t>调用</a:t>
            </a:r>
            <a:r>
              <a:rPr lang="en-US" sz="2400" b="1" strike="noStrike" spc="-1">
                <a:solidFill>
                  <a:schemeClr val="dk1"/>
                </a:solidFill>
                <a:latin typeface="宋体" panose="02010600030101010101" pitchFamily="2" charset="-122"/>
                <a:ea typeface="宋体" panose="02010600030101010101" pitchFamily="2" charset="-122"/>
              </a:rPr>
              <a:t>msf</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822" name="文本占位符 40"/>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823"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824" name="表格 7"/>
          <p:cNvGraphicFramePr/>
          <p:nvPr/>
        </p:nvGraphicFramePr>
        <p:xfrm>
          <a:off x="743760" y="2408760"/>
          <a:ext cx="10675080" cy="235656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a:txBody>
                    <a:bodyPr>
                      <a:spAutoFit/>
                    </a:bodyPr>
                    <a:p>
                      <a:pPr>
                        <a:lnSpc>
                          <a:spcPct val="100000"/>
                        </a:lnSpc>
                      </a:pPr>
                      <a:r>
                        <a:rPr lang="zh-CN" sz="1800" b="1" strike="noStrike" spc="-1">
                          <a:solidFill>
                            <a:schemeClr val="dk1"/>
                          </a:solidFill>
                          <a:latin typeface="宋体" panose="02010600030101010101" pitchFamily="2" charset="-122"/>
                          <a:ea typeface="宋体" panose="02010600030101010101" pitchFamily="2" charset="-122"/>
                        </a:rPr>
                        <a:t>使用 </a:t>
                      </a:r>
                      <a:r>
                        <a:rPr lang="en-US" sz="1800" b="1" strike="noStrike" spc="-1">
                          <a:solidFill>
                            <a:schemeClr val="dk1"/>
                          </a:solidFill>
                          <a:latin typeface="宋体" panose="02010600030101010101" pitchFamily="2" charset="-122"/>
                          <a:ea typeface="宋体" panose="02010600030101010101" pitchFamily="2" charset="-122"/>
                        </a:rPr>
                        <a:t>Python </a:t>
                      </a:r>
                      <a:r>
                        <a:rPr lang="zh-CN" sz="1800" b="1" strike="noStrike" spc="-1">
                          <a:solidFill>
                            <a:schemeClr val="dk1"/>
                          </a:solidFill>
                          <a:latin typeface="宋体" panose="02010600030101010101" pitchFamily="2" charset="-122"/>
                          <a:ea typeface="宋体" panose="02010600030101010101" pitchFamily="2" charset="-122"/>
                        </a:rPr>
                        <a:t>调用 </a:t>
                      </a:r>
                      <a:r>
                        <a:rPr lang="en-US" sz="1800" b="1" strike="noStrike" spc="-1">
                          <a:solidFill>
                            <a:schemeClr val="dk1"/>
                          </a:solidFill>
                          <a:latin typeface="宋体" panose="02010600030101010101" pitchFamily="2" charset="-122"/>
                          <a:ea typeface="宋体" panose="02010600030101010101" pitchFamily="2" charset="-122"/>
                        </a:rPr>
                        <a:t>Metasploit</a:t>
                      </a:r>
                      <a:r>
                        <a:rPr lang="zh-CN" sz="1800" b="1" strike="noStrike" spc="-1">
                          <a:solidFill>
                            <a:schemeClr val="dk1"/>
                          </a:solidFill>
                          <a:latin typeface="宋体" panose="02010600030101010101" pitchFamily="2" charset="-122"/>
                          <a:ea typeface="宋体" panose="02010600030101010101" pitchFamily="2" charset="-122"/>
                        </a:rPr>
                        <a:t>号</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、使用</a:t>
                      </a:r>
                      <a:r>
                        <a:rPr lang="en-US" sz="1600" b="0" strike="noStrike" spc="-1">
                          <a:solidFill>
                            <a:schemeClr val="dk1"/>
                          </a:solidFill>
                          <a:latin typeface="宋体" panose="02010600030101010101" pitchFamily="2" charset="-122"/>
                          <a:ea typeface="宋体" panose="02010600030101010101" pitchFamily="2" charset="-122"/>
                        </a:rPr>
                        <a:t>Python</a:t>
                      </a:r>
                      <a:r>
                        <a:rPr lang="zh-CN" sz="1600" b="0" strike="noStrike" spc="-1">
                          <a:solidFill>
                            <a:schemeClr val="dk1"/>
                          </a:solidFill>
                          <a:latin typeface="宋体" panose="02010600030101010101" pitchFamily="2" charset="-122"/>
                          <a:ea typeface="宋体" panose="02010600030101010101" pitchFamily="2" charset="-122"/>
                        </a:rPr>
                        <a:t>调用 </a:t>
                      </a:r>
                      <a:r>
                        <a:rPr lang="en-US" sz="1600" b="0" strike="noStrike" spc="-1">
                          <a:solidFill>
                            <a:schemeClr val="dk1"/>
                          </a:solidFill>
                          <a:latin typeface="宋体" panose="02010600030101010101" pitchFamily="2" charset="-122"/>
                          <a:ea typeface="宋体" panose="02010600030101010101" pitchFamily="2" charset="-122"/>
                        </a:rPr>
                        <a:t>Metasploit</a:t>
                      </a:r>
                      <a:r>
                        <a:rPr lang="zh-CN" sz="1600" b="0" strike="noStrike" spc="-1">
                          <a:solidFill>
                            <a:schemeClr val="dk1"/>
                          </a:solidFill>
                          <a:latin typeface="宋体" panose="02010600030101010101" pitchFamily="2" charset="-122"/>
                          <a:ea typeface="宋体" panose="02010600030101010101" pitchFamily="2" charset="-122"/>
                        </a:rPr>
                        <a:t>所</a:t>
                      </a:r>
                      <a:endParaRPr lang="en-US" sz="1600" b="0" strike="noStrike" spc="-1">
                        <a:solidFill>
                          <a:srgbClr val="000000"/>
                        </a:solidFill>
                        <a:latin typeface="Arial" panose="020B0604020202020204"/>
                      </a:endParaRPr>
                    </a:p>
                    <a:p>
                      <a:pP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需要用到的变量</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rowSpan="2">
                  <a:txBody>
                    <a:bodyPr>
                      <a:spAutoFit/>
                    </a:bodyPr>
                    <a:p>
                      <a:pPr>
                        <a:lnSpc>
                          <a:spcPct val="100000"/>
                        </a:lnSpc>
                      </a:pPr>
                      <a:r>
                        <a:rPr lang="zh-CN" sz="1800" b="1" strike="noStrike" spc="-1">
                          <a:solidFill>
                            <a:schemeClr val="dk1"/>
                          </a:solidFill>
                          <a:latin typeface="宋体" panose="02010600030101010101" pitchFamily="2" charset="-122"/>
                          <a:ea typeface="宋体" panose="02010600030101010101" pitchFamily="2" charset="-122"/>
                        </a:rPr>
                        <a:t>将 </a:t>
                      </a:r>
                      <a:r>
                        <a:rPr lang="en-US" sz="1800" b="1" strike="noStrike" spc="-1">
                          <a:solidFill>
                            <a:schemeClr val="dk1"/>
                          </a:solidFill>
                          <a:latin typeface="宋体" panose="02010600030101010101" pitchFamily="2" charset="-122"/>
                          <a:ea typeface="宋体" panose="02010600030101010101" pitchFamily="2" charset="-122"/>
                        </a:rPr>
                        <a:t>Metasploit </a:t>
                      </a:r>
                      <a:r>
                        <a:rPr lang="zh-CN" sz="1800" b="1" strike="noStrike" spc="-1">
                          <a:solidFill>
                            <a:schemeClr val="dk1"/>
                          </a:solidFill>
                          <a:latin typeface="宋体" panose="02010600030101010101" pitchFamily="2" charset="-122"/>
                          <a:ea typeface="宋体" panose="02010600030101010101" pitchFamily="2" charset="-122"/>
                        </a:rPr>
                        <a:t>里面的 </a:t>
                      </a:r>
                      <a:r>
                        <a:rPr lang="en-US" sz="1800" b="1" strike="noStrike" spc="-1">
                          <a:solidFill>
                            <a:schemeClr val="dk1"/>
                          </a:solidFill>
                          <a:latin typeface="宋体" panose="02010600030101010101" pitchFamily="2" charset="-122"/>
                          <a:ea typeface="宋体" panose="02010600030101010101" pitchFamily="2" charset="-122"/>
                        </a:rPr>
                        <a:t>MS17 010 </a:t>
                      </a:r>
                      <a:r>
                        <a:rPr lang="zh-CN" sz="1800" b="1" strike="noStrike" spc="-1">
                          <a:solidFill>
                            <a:schemeClr val="dk1"/>
                          </a:solidFill>
                          <a:latin typeface="宋体" panose="02010600030101010101" pitchFamily="2" charset="-122"/>
                          <a:ea typeface="宋体" panose="02010600030101010101" pitchFamily="2" charset="-122"/>
                        </a:rPr>
                        <a:t>漏洞进行调用并且测试结果</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a:lnSpc>
                          <a:spcPct val="100000"/>
                        </a:lnSpc>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、将</a:t>
                      </a:r>
                      <a:r>
                        <a:rPr lang="en-US" sz="1600" b="0" strike="noStrike" spc="-1">
                          <a:solidFill>
                            <a:schemeClr val="dk1"/>
                          </a:solidFill>
                          <a:latin typeface="宋体" panose="02010600030101010101" pitchFamily="2" charset="-122"/>
                          <a:ea typeface="宋体" panose="02010600030101010101" pitchFamily="2" charset="-122"/>
                        </a:rPr>
                        <a:t>Metasploit</a:t>
                      </a:r>
                      <a:r>
                        <a:rPr lang="zh-CN" sz="1600" b="0" strike="noStrike" spc="-1">
                          <a:solidFill>
                            <a:schemeClr val="dk1"/>
                          </a:solidFill>
                          <a:latin typeface="宋体" panose="02010600030101010101" pitchFamily="2" charset="-122"/>
                          <a:ea typeface="宋体" panose="02010600030101010101" pitchFamily="2" charset="-122"/>
                        </a:rPr>
                        <a:t>里面的 </a:t>
                      </a:r>
                      <a:r>
                        <a:rPr lang="en-US" sz="1600" b="0" strike="noStrike" spc="-1">
                          <a:solidFill>
                            <a:schemeClr val="dk1"/>
                          </a:solidFill>
                          <a:latin typeface="宋体" panose="02010600030101010101" pitchFamily="2" charset="-122"/>
                          <a:ea typeface="宋体" panose="02010600030101010101" pitchFamily="2" charset="-122"/>
                        </a:rPr>
                        <a:t>MS17 010</a:t>
                      </a:r>
                      <a:endParaRPr lang="en-US" sz="1600" b="0" strike="noStrike" spc="-1">
                        <a:solidFill>
                          <a:srgbClr val="000000"/>
                        </a:solidFill>
                        <a:latin typeface="Arial" panose="020B0604020202020204"/>
                      </a:endParaRPr>
                    </a:p>
                    <a:p>
                      <a:pPr>
                        <a:lnSpc>
                          <a:spcPct val="100000"/>
                        </a:lnSpc>
                      </a:pPr>
                      <a:r>
                        <a:rPr lang="zh-CN" sz="1600" b="0" strike="noStrike" spc="-1">
                          <a:solidFill>
                            <a:schemeClr val="dk1"/>
                          </a:solidFill>
                          <a:latin typeface="宋体" panose="02010600030101010101" pitchFamily="2" charset="-122"/>
                          <a:ea typeface="宋体" panose="02010600030101010101" pitchFamily="2" charset="-122"/>
                        </a:rPr>
                        <a:t>漏洞进行调用</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、对靶机进行测试</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矩形 1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40" name="矩形 1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41" name="文本占位符 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7.2</a:t>
            </a:r>
            <a:r>
              <a:rPr lang="zh-CN" sz="3600" b="0" strike="noStrike" spc="-1">
                <a:solidFill>
                  <a:schemeClr val="accent5"/>
                </a:solidFill>
                <a:latin typeface="微软雅黑" panose="020B0503020204020204" charset="-122"/>
                <a:ea typeface="微软雅黑" panose="020B0503020204020204" charset="-122"/>
              </a:rPr>
              <a:t>用</a:t>
            </a:r>
            <a:r>
              <a:rPr lang="en-US" sz="3600" b="0" strike="noStrike" spc="-1">
                <a:solidFill>
                  <a:schemeClr val="accent5"/>
                </a:solidFill>
                <a:latin typeface="微软雅黑" panose="020B0503020204020204" charset="-122"/>
                <a:ea typeface="微软雅黑" panose="020B0503020204020204" charset="-122"/>
              </a:rPr>
              <a:t>python</a:t>
            </a:r>
            <a:r>
              <a:rPr lang="zh-CN" sz="3600" b="0" strike="noStrike" spc="-1">
                <a:solidFill>
                  <a:schemeClr val="accent5"/>
                </a:solidFill>
                <a:latin typeface="微软雅黑" panose="020B0503020204020204" charset="-122"/>
                <a:ea typeface="微软雅黑" panose="020B0503020204020204" charset="-122"/>
              </a:rPr>
              <a:t>调用</a:t>
            </a:r>
            <a:r>
              <a:rPr lang="en-US" sz="3600" b="0" strike="noStrike" spc="-1">
                <a:solidFill>
                  <a:schemeClr val="accent5"/>
                </a:solidFill>
                <a:latin typeface="微软雅黑" panose="020B0503020204020204" charset="-122"/>
                <a:ea typeface="微软雅黑" panose="020B0503020204020204" charset="-122"/>
              </a:rPr>
              <a:t>Metasploit</a:t>
            </a:r>
            <a:endParaRPr lang="en-US" sz="3600" b="0" strike="noStrike" spc="-1">
              <a:solidFill>
                <a:srgbClr val="000000"/>
              </a:solidFill>
              <a:latin typeface="Arial" panose="020B0604020202020204"/>
            </a:endParaRPr>
          </a:p>
        </p:txBody>
      </p:sp>
      <p:sp>
        <p:nvSpPr>
          <p:cNvPr id="842"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843" name="文本框 67"/>
          <p:cNvSpPr/>
          <p:nvPr/>
        </p:nvSpPr>
        <p:spPr>
          <a:xfrm>
            <a:off x="835200" y="1952640"/>
            <a:ext cx="10623240" cy="130860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en-US" sz="4000" b="0" strike="noStrike" spc="-1">
                <a:solidFill>
                  <a:schemeClr val="dk1"/>
                </a:solidFill>
                <a:latin typeface="Calibri" panose="020F0502020204030204"/>
                <a:ea typeface="宋体" panose="02010600030101010101" pitchFamily="2" charset="-122"/>
              </a:rPr>
              <a:t>1. </a:t>
            </a:r>
            <a:r>
              <a:rPr lang="zh-CN" sz="4000" b="0" strike="noStrike" spc="-1">
                <a:solidFill>
                  <a:schemeClr val="dk1"/>
                </a:solidFill>
                <a:latin typeface="Calibri" panose="020F0502020204030204"/>
                <a:ea typeface="宋体" panose="02010600030101010101" pitchFamily="2" charset="-122"/>
              </a:rPr>
              <a:t>根据任务实施的步骤</a:t>
            </a:r>
            <a:r>
              <a:rPr lang="en-US" sz="4000" b="0" strike="noStrike" spc="-1">
                <a:solidFill>
                  <a:schemeClr val="dk1"/>
                </a:solidFill>
                <a:latin typeface="Calibri" panose="020F0502020204030204"/>
                <a:ea typeface="宋体" panose="02010600030101010101" pitchFamily="2" charset="-122"/>
              </a:rPr>
              <a:t>,</a:t>
            </a:r>
            <a:r>
              <a:rPr lang="zh-CN" sz="4000" b="0" strike="noStrike" spc="-1">
                <a:solidFill>
                  <a:schemeClr val="dk1"/>
                </a:solidFill>
                <a:latin typeface="Calibri" panose="020F0502020204030204"/>
                <a:ea typeface="宋体" panose="02010600030101010101" pitchFamily="2" charset="-122"/>
              </a:rPr>
              <a:t>完成用</a:t>
            </a:r>
            <a:r>
              <a:rPr lang="en-US" sz="4000" b="0" strike="noStrike" spc="-1">
                <a:solidFill>
                  <a:schemeClr val="dk1"/>
                </a:solidFill>
                <a:latin typeface="Calibri" panose="020F0502020204030204"/>
                <a:ea typeface="宋体" panose="02010600030101010101" pitchFamily="2" charset="-122"/>
              </a:rPr>
              <a:t>python</a:t>
            </a:r>
            <a:r>
              <a:rPr lang="zh-CN" sz="4000" b="0" strike="noStrike" spc="-1">
                <a:solidFill>
                  <a:schemeClr val="dk1"/>
                </a:solidFill>
                <a:latin typeface="Calibri" panose="020F0502020204030204"/>
                <a:ea typeface="宋体" panose="02010600030101010101" pitchFamily="2" charset="-122"/>
              </a:rPr>
              <a:t>调用 </a:t>
            </a:r>
            <a:r>
              <a:rPr lang="en-US" sz="4000" b="0" strike="noStrike" spc="-1">
                <a:solidFill>
                  <a:schemeClr val="dk1"/>
                </a:solidFill>
                <a:latin typeface="Calibri" panose="020F0502020204030204"/>
                <a:ea typeface="宋体" panose="02010600030101010101" pitchFamily="2" charset="-122"/>
              </a:rPr>
              <a:t>Metasploit(MS17 010)</a:t>
            </a:r>
            <a:r>
              <a:rPr lang="zh-CN" sz="4000" b="0" strike="noStrike" spc="-1">
                <a:solidFill>
                  <a:schemeClr val="dk1"/>
                </a:solidFill>
                <a:latin typeface="Calibri" panose="020F0502020204030204"/>
                <a:ea typeface="宋体" panose="02010600030101010101" pitchFamily="2" charset="-122"/>
              </a:rPr>
              <a:t>。</a:t>
            </a: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4" name="组合 4"/>
          <p:cNvGrpSpPr/>
          <p:nvPr/>
        </p:nvGrpSpPr>
        <p:grpSpPr>
          <a:xfrm>
            <a:off x="1847880" y="1845720"/>
            <a:ext cx="2925720" cy="1637280"/>
            <a:chOff x="1847880" y="1845720"/>
            <a:chExt cx="2925720" cy="1637280"/>
          </a:xfrm>
        </p:grpSpPr>
        <p:sp>
          <p:nvSpPr>
            <p:cNvPr id="845" name="平行四边形 5"/>
            <p:cNvSpPr/>
            <p:nvPr/>
          </p:nvSpPr>
          <p:spPr>
            <a:xfrm>
              <a:off x="1847880" y="1845720"/>
              <a:ext cx="2925720" cy="16372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70" b="0" strike="noStrike" spc="-1">
                <a:solidFill>
                  <a:schemeClr val="lt1"/>
                </a:solidFill>
                <a:latin typeface="Impact" panose="020B0806030902050204"/>
                <a:ea typeface="DejaVu Sans"/>
              </a:endParaRPr>
            </a:p>
          </p:txBody>
        </p:sp>
        <p:sp>
          <p:nvSpPr>
            <p:cNvPr id="846" name="文本框 68"/>
            <p:cNvSpPr/>
            <p:nvPr/>
          </p:nvSpPr>
          <p:spPr>
            <a:xfrm>
              <a:off x="2934360" y="2008080"/>
              <a:ext cx="1212480" cy="1077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en-US" sz="7200" b="0" strike="noStrike" spc="-1">
                  <a:solidFill>
                    <a:schemeClr val="lt1"/>
                  </a:solidFill>
                  <a:latin typeface="Impact" panose="020B0806030902050204"/>
                  <a:ea typeface="DejaVu Sans"/>
                </a:rPr>
                <a:t>03</a:t>
              </a:r>
              <a:endParaRPr lang="en-US" sz="7200" b="0" strike="noStrike" spc="-1">
                <a:solidFill>
                  <a:srgbClr val="000000"/>
                </a:solidFill>
                <a:latin typeface="Arial" panose="020B0604020202020204"/>
              </a:endParaRPr>
            </a:p>
          </p:txBody>
        </p:sp>
      </p:grpSp>
      <p:grpSp>
        <p:nvGrpSpPr>
          <p:cNvPr id="847" name="组合 5"/>
          <p:cNvGrpSpPr/>
          <p:nvPr/>
        </p:nvGrpSpPr>
        <p:grpSpPr>
          <a:xfrm>
            <a:off x="4596840" y="1989720"/>
            <a:ext cx="7327440" cy="1257480"/>
            <a:chOff x="4596840" y="1989720"/>
            <a:chExt cx="7327440" cy="1257480"/>
          </a:xfrm>
        </p:grpSpPr>
        <p:sp>
          <p:nvSpPr>
            <p:cNvPr id="848" name="矩形 12"/>
            <p:cNvSpPr/>
            <p:nvPr/>
          </p:nvSpPr>
          <p:spPr>
            <a:xfrm>
              <a:off x="5126400" y="2048760"/>
              <a:ext cx="6552000" cy="699120"/>
            </a:xfrm>
            <a:prstGeom prst="rect">
              <a:avLst/>
            </a:prstGeom>
            <a:noFill/>
            <a:ln w="1587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en-US" sz="4000" b="1" strike="noStrike" spc="-1">
                  <a:solidFill>
                    <a:schemeClr val="dk1">
                      <a:lumMod val="75000"/>
                      <a:lumOff val="25000"/>
                    </a:schemeClr>
                  </a:solidFill>
                  <a:latin typeface="微软雅黑" panose="020B0503020204020204" charset="-122"/>
                  <a:ea typeface="微软雅黑" panose="020B0503020204020204" charset="-122"/>
                </a:rPr>
                <a:t>7.3 </a:t>
              </a:r>
              <a:r>
                <a:rPr lang="zh-CN" sz="4000" b="1" strike="noStrike" spc="-1">
                  <a:solidFill>
                    <a:schemeClr val="dk1">
                      <a:lumMod val="75000"/>
                      <a:lumOff val="25000"/>
                    </a:schemeClr>
                  </a:solidFill>
                  <a:latin typeface="微软雅黑" panose="020B0503020204020204" charset="-122"/>
                  <a:ea typeface="微软雅黑" panose="020B0503020204020204" charset="-122"/>
                </a:rPr>
                <a:t>编码</a:t>
              </a:r>
              <a:endParaRPr lang="en-US" sz="4000" b="0" strike="noStrike" spc="-1">
                <a:solidFill>
                  <a:srgbClr val="000000"/>
                </a:solidFill>
                <a:latin typeface="Arial" panose="020B0604020202020204"/>
              </a:endParaRPr>
            </a:p>
          </p:txBody>
        </p:sp>
        <p:sp>
          <p:nvSpPr>
            <p:cNvPr id="849" name="平行四边形 6"/>
            <p:cNvSpPr/>
            <p:nvPr/>
          </p:nvSpPr>
          <p:spPr>
            <a:xfrm>
              <a:off x="4596840" y="1989720"/>
              <a:ext cx="7327440" cy="1257480"/>
            </a:xfrm>
            <a:prstGeom prst="parallelogram">
              <a:avLst>
                <a:gd name="adj" fmla="val 48207"/>
              </a:avLst>
            </a:prstGeom>
            <a:noFill/>
            <a:ln w="15875">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130" b="1" strike="noStrike" spc="-1">
                <a:solidFill>
                  <a:schemeClr val="dk1">
                    <a:lumMod val="75000"/>
                    <a:lumOff val="25000"/>
                  </a:schemeClr>
                </a:solidFill>
                <a:latin typeface="Calibri" panose="020F0502020204030204"/>
                <a:ea typeface="DejaVu Sans"/>
              </a:endParaRPr>
            </a:p>
          </p:txBody>
        </p:sp>
      </p:grpSp>
      <p:sp>
        <p:nvSpPr>
          <p:cNvPr id="850" name="等腰三角形 7"/>
          <p:cNvSpPr/>
          <p:nvPr/>
        </p:nvSpPr>
        <p:spPr>
          <a:xfrm>
            <a:off x="-126000" y="4437360"/>
            <a:ext cx="3457440" cy="2583000"/>
          </a:xfrm>
          <a:prstGeom prst="triangle">
            <a:avLst>
              <a:gd name="adj" fmla="val 50000"/>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a typeface="DejaVu Sans"/>
            </a:endParaRPr>
          </a:p>
        </p:txBody>
      </p:sp>
      <p:sp>
        <p:nvSpPr>
          <p:cNvPr id="851" name="等腰三角形 8"/>
          <p:cNvSpPr/>
          <p:nvPr/>
        </p:nvSpPr>
        <p:spPr>
          <a:xfrm>
            <a:off x="1348920" y="5033160"/>
            <a:ext cx="2606040" cy="1946880"/>
          </a:xfrm>
          <a:prstGeom prst="triangle">
            <a:avLst>
              <a:gd name="adj" fmla="val 50000"/>
            </a:avLst>
          </a:pr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2400" b="0" strike="noStrike" spc="-1">
              <a:solidFill>
                <a:schemeClr val="lt1"/>
              </a:solidFill>
              <a:latin typeface="Calibri" panose="020F0502020204030204"/>
              <a:ea typeface="DejaVu Sans"/>
            </a:endParaRPr>
          </a:p>
        </p:txBody>
      </p:sp>
      <p:sp>
        <p:nvSpPr>
          <p:cNvPr id="852" name="Text Box 5"/>
          <p:cNvSpPr/>
          <p:nvPr/>
        </p:nvSpPr>
        <p:spPr>
          <a:xfrm>
            <a:off x="4416480" y="3996720"/>
            <a:ext cx="640620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7.3.1 url</a:t>
            </a:r>
            <a:r>
              <a:rPr lang="zh-CN" sz="2800" b="0" strike="noStrike" spc="-1">
                <a:solidFill>
                  <a:schemeClr val="accent5"/>
                </a:solidFill>
                <a:latin typeface="微软雅黑" panose="020B0503020204020204" charset="-122"/>
                <a:ea typeface="微软雅黑" panose="020B0503020204020204" charset="-122"/>
              </a:rPr>
              <a:t>编码</a:t>
            </a:r>
            <a:endParaRPr lang="en-US" sz="2800" b="0" strike="noStrike" spc="-1">
              <a:solidFill>
                <a:srgbClr val="000000"/>
              </a:solidFill>
              <a:latin typeface="Arial" panose="020B0604020202020204"/>
            </a:endParaRPr>
          </a:p>
        </p:txBody>
      </p:sp>
      <p:sp>
        <p:nvSpPr>
          <p:cNvPr id="853" name="Text Box 6"/>
          <p:cNvSpPr/>
          <p:nvPr/>
        </p:nvSpPr>
        <p:spPr>
          <a:xfrm>
            <a:off x="4416480" y="4852080"/>
            <a:ext cx="6406200" cy="516600"/>
          </a:xfrm>
          <a:prstGeom prst="rect">
            <a:avLst/>
          </a:prstGeom>
          <a:gradFill rotWithShape="0">
            <a:gsLst>
              <a:gs pos="0">
                <a:srgbClr val="FF9933"/>
              </a:gs>
              <a:gs pos="100000">
                <a:srgbClr val="613A13">
                  <a:alpha val="0"/>
                </a:srgbClr>
              </a:gs>
            </a:gsLst>
            <a:lin ang="0"/>
          </a:grad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spcBef>
                <a:spcPts val="1400"/>
              </a:spcBef>
            </a:pPr>
            <a:r>
              <a:rPr lang="en-US" sz="2800" b="0" strike="noStrike" spc="-1">
                <a:solidFill>
                  <a:schemeClr val="accent5"/>
                </a:solidFill>
                <a:latin typeface="微软雅黑" panose="020B0503020204020204" charset="-122"/>
                <a:ea typeface="微软雅黑" panose="020B0503020204020204" charset="-122"/>
              </a:rPr>
              <a:t>7.3.2 Base64</a:t>
            </a:r>
            <a:r>
              <a:rPr lang="zh-CN" sz="2800" b="0" strike="noStrike" spc="-1">
                <a:solidFill>
                  <a:schemeClr val="accent5"/>
                </a:solidFill>
                <a:latin typeface="微软雅黑" panose="020B0503020204020204" charset="-122"/>
                <a:ea typeface="微软雅黑" panose="020B0503020204020204" charset="-122"/>
              </a:rPr>
              <a:t>编码</a:t>
            </a:r>
            <a:endParaRPr lang="en-US" sz="2800" b="0" strike="noStrike" spc="-1">
              <a:solidFill>
                <a:srgbClr val="000000"/>
              </a:solidFill>
              <a:latin typeface="Arial" panose="020B0604020202020204"/>
            </a:endParaRPr>
          </a:p>
        </p:txBody>
      </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矩形 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55" name="矩形 13"/>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856" name="文本占位符 42"/>
          <p:cNvSpPr/>
          <p:nvPr/>
        </p:nvSpPr>
        <p:spPr>
          <a:xfrm>
            <a:off x="43164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grpSp>
        <p:nvGrpSpPr>
          <p:cNvPr id="857" name="组合 22"/>
          <p:cNvGrpSpPr/>
          <p:nvPr/>
        </p:nvGrpSpPr>
        <p:grpSpPr>
          <a:xfrm>
            <a:off x="258480" y="2940480"/>
            <a:ext cx="11637360" cy="2962800"/>
            <a:chOff x="258480" y="2940480"/>
            <a:chExt cx="11637360" cy="2962800"/>
          </a:xfrm>
        </p:grpSpPr>
        <p:grpSp>
          <p:nvGrpSpPr>
            <p:cNvPr id="858" name="Group 31"/>
            <p:cNvGrpSpPr/>
            <p:nvPr/>
          </p:nvGrpSpPr>
          <p:grpSpPr>
            <a:xfrm>
              <a:off x="258480" y="4982760"/>
              <a:ext cx="11637360" cy="75600"/>
              <a:chOff x="258480" y="4982760"/>
              <a:chExt cx="11637360" cy="75600"/>
            </a:xfrm>
          </p:grpSpPr>
          <p:sp>
            <p:nvSpPr>
              <p:cNvPr id="859" name="Rectangle 13"/>
              <p:cNvSpPr/>
              <p:nvPr/>
            </p:nvSpPr>
            <p:spPr>
              <a:xfrm>
                <a:off x="1851120" y="4982760"/>
                <a:ext cx="2101680" cy="75600"/>
              </a:xfrm>
              <a:prstGeom prst="rect">
                <a:avLst/>
              </a:prstGeom>
              <a:solidFill>
                <a:schemeClr val="accent2"/>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860" name="Rectangle 14"/>
              <p:cNvSpPr/>
              <p:nvPr/>
            </p:nvSpPr>
            <p:spPr>
              <a:xfrm>
                <a:off x="3953880" y="4982760"/>
                <a:ext cx="2141280" cy="75600"/>
              </a:xfrm>
              <a:prstGeom prst="rect">
                <a:avLst/>
              </a:prstGeom>
              <a:solidFill>
                <a:schemeClr val="accent3"/>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861" name="Rectangle 15"/>
              <p:cNvSpPr/>
              <p:nvPr/>
            </p:nvSpPr>
            <p:spPr>
              <a:xfrm>
                <a:off x="6091200" y="4982760"/>
                <a:ext cx="2074320" cy="75600"/>
              </a:xfrm>
              <a:prstGeom prst="rect">
                <a:avLst/>
              </a:prstGeom>
              <a:solidFill>
                <a:schemeClr val="accent4"/>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862" name="Rectangle 16"/>
              <p:cNvSpPr/>
              <p:nvPr/>
            </p:nvSpPr>
            <p:spPr>
              <a:xfrm>
                <a:off x="8154720" y="4982760"/>
                <a:ext cx="2148120" cy="75600"/>
              </a:xfrm>
              <a:prstGeom prst="rect">
                <a:avLst/>
              </a:prstGeom>
              <a:solidFill>
                <a:schemeClr val="accent5"/>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863" name="Rectangle 17"/>
              <p:cNvSpPr/>
              <p:nvPr/>
            </p:nvSpPr>
            <p:spPr>
              <a:xfrm>
                <a:off x="258480" y="4982760"/>
                <a:ext cx="1591560" cy="75600"/>
              </a:xfrm>
              <a:prstGeom prst="rect">
                <a:avLst/>
              </a:prstGeom>
              <a:solidFill>
                <a:schemeClr val="accent1"/>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sp>
            <p:nvSpPr>
              <p:cNvPr id="864" name="Rectangle 18"/>
              <p:cNvSpPr/>
              <p:nvPr/>
            </p:nvSpPr>
            <p:spPr>
              <a:xfrm>
                <a:off x="10304280" y="4982760"/>
                <a:ext cx="1591560" cy="75600"/>
              </a:xfrm>
              <a:prstGeom prst="rect">
                <a:avLst/>
              </a:prstGeom>
              <a:solidFill>
                <a:schemeClr val="accent1"/>
              </a:solidFill>
              <a:ln>
                <a:noFill/>
              </a:ln>
            </p:spPr>
            <p:style>
              <a:lnRef idx="1">
                <a:schemeClr val="accent1"/>
              </a:lnRef>
              <a:fillRef idx="3">
                <a:schemeClr val="accent1"/>
              </a:fillRef>
              <a:effectRef idx="2">
                <a:schemeClr val="accent1"/>
              </a:effectRef>
              <a:fontRef idx="minor"/>
            </p:style>
            <p:txBody>
              <a:bodyPr lIns="90000" tIns="31680" rIns="90000" bIns="31680" anchor="ctr">
                <a:noAutofit/>
              </a:bodyPr>
              <a:p>
                <a:pPr>
                  <a:lnSpc>
                    <a:spcPct val="100000"/>
                  </a:lnSpc>
                </a:pPr>
                <a:endParaRPr lang="en-US" sz="1200" b="0" strike="noStrike" spc="-1">
                  <a:solidFill>
                    <a:schemeClr val="lt1"/>
                  </a:solidFill>
                  <a:latin typeface="微软雅黑 Light" panose="020B0502040204020203" charset="-122"/>
                  <a:ea typeface="微软雅黑 Light" panose="020B0502040204020203" charset="-122"/>
                </a:endParaRPr>
              </a:p>
            </p:txBody>
          </p:sp>
        </p:grpSp>
        <p:grpSp>
          <p:nvGrpSpPr>
            <p:cNvPr id="865" name="Group 32"/>
            <p:cNvGrpSpPr/>
            <p:nvPr/>
          </p:nvGrpSpPr>
          <p:grpSpPr>
            <a:xfrm>
              <a:off x="5116320" y="2940480"/>
              <a:ext cx="1303200" cy="2339640"/>
              <a:chOff x="5116320" y="2940480"/>
              <a:chExt cx="1303200" cy="2339640"/>
            </a:xfrm>
          </p:grpSpPr>
          <p:grpSp>
            <p:nvGrpSpPr>
              <p:cNvPr id="866" name="Group 35"/>
              <p:cNvGrpSpPr/>
              <p:nvPr/>
            </p:nvGrpSpPr>
            <p:grpSpPr>
              <a:xfrm>
                <a:off x="5116320" y="2940480"/>
                <a:ext cx="1303200" cy="1801080"/>
                <a:chOff x="5116320" y="2940480"/>
                <a:chExt cx="1303200" cy="1801080"/>
              </a:xfrm>
            </p:grpSpPr>
            <p:sp>
              <p:nvSpPr>
                <p:cNvPr id="867" name="等腰三角形 2"/>
                <p:cNvSpPr/>
                <p:nvPr/>
              </p:nvSpPr>
              <p:spPr>
                <a:xfrm flipV="1">
                  <a:off x="5116320" y="3722040"/>
                  <a:ext cx="1303200" cy="1019160"/>
                </a:xfrm>
                <a:prstGeom prst="triangle">
                  <a:avLst>
                    <a:gd name="adj" fmla="val 50000"/>
                  </a:avLst>
                </a:prstGeom>
                <a:gradFill rotWithShape="0">
                  <a:gsLst>
                    <a:gs pos="0">
                      <a:srgbClr val="68007F"/>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868" name="矩形 14"/>
                <p:cNvSpPr/>
                <p:nvPr/>
              </p:nvSpPr>
              <p:spPr>
                <a:xfrm rot="-1800">
                  <a:off x="5637960" y="2940840"/>
                  <a:ext cx="780840" cy="780840"/>
                </a:xfrm>
                <a:prstGeom prst="rect">
                  <a:avLst/>
                </a:prstGeom>
                <a:solidFill>
                  <a:schemeClr val="accent4"/>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869" name="Oval 8"/>
              <p:cNvSpPr/>
              <p:nvPr/>
            </p:nvSpPr>
            <p:spPr>
              <a:xfrm>
                <a:off x="5483160" y="4695480"/>
                <a:ext cx="584640" cy="584640"/>
              </a:xfrm>
              <a:prstGeom prst="ellipse">
                <a:avLst/>
              </a:prstGeom>
              <a:solidFill>
                <a:schemeClr val="bg1"/>
              </a:solidFill>
              <a:ln w="38100">
                <a:solidFill>
                  <a:srgbClr val="68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nvGrpSpPr>
              <p:cNvPr id="870" name="Group 37"/>
              <p:cNvGrpSpPr/>
              <p:nvPr/>
            </p:nvGrpSpPr>
            <p:grpSpPr>
              <a:xfrm>
                <a:off x="5604120" y="4819320"/>
                <a:ext cx="327240" cy="327240"/>
                <a:chOff x="5604120" y="4819320"/>
                <a:chExt cx="327240" cy="327240"/>
              </a:xfrm>
            </p:grpSpPr>
            <p:sp>
              <p:nvSpPr>
                <p:cNvPr id="871" name="AutoShape 13"/>
                <p:cNvSpPr/>
                <p:nvPr/>
              </p:nvSpPr>
              <p:spPr>
                <a:xfrm>
                  <a:off x="5604120" y="4819320"/>
                  <a:ext cx="327240" cy="327240"/>
                </a:xfrm>
                <a:custGeom>
                  <a:avLst/>
                  <a:gdLst>
                    <a:gd name="textAreaLeft" fmla="*/ 0 w 327240"/>
                    <a:gd name="textAreaRight" fmla="*/ 328320 w 327240"/>
                    <a:gd name="textAreaTop" fmla="*/ 0 h 327240"/>
                    <a:gd name="textAreaBottom" fmla="*/ 328320 h 327240"/>
                  </a:gdLst>
                  <a:ahLst/>
                  <a:cxnLst/>
                  <a:rect l="textAreaLeft" t="textAreaTop" r="textAreaRight" b="textAreaBottom"/>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sp>
              <p:nvSpPr>
                <p:cNvPr id="872" name="AutoShape 14"/>
                <p:cNvSpPr/>
                <p:nvPr/>
              </p:nvSpPr>
              <p:spPr>
                <a:xfrm>
                  <a:off x="5727600" y="4932000"/>
                  <a:ext cx="87480" cy="91080"/>
                </a:xfrm>
                <a:custGeom>
                  <a:avLst/>
                  <a:gdLst>
                    <a:gd name="textAreaLeft" fmla="*/ 0 w 87480"/>
                    <a:gd name="textAreaRight" fmla="*/ 88560 w 87480"/>
                    <a:gd name="textAreaTop" fmla="*/ 0 h 91080"/>
                    <a:gd name="textAreaBottom" fmla="*/ 92160 h 91080"/>
                  </a:gdLst>
                  <a:ahLst/>
                  <a:cxnLst/>
                  <a:rect l="textAreaLeft" t="textAreaTop" r="textAreaRight" b="textAreaBottom"/>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sp>
              <p:nvSpPr>
                <p:cNvPr id="873" name="AutoShape 15"/>
                <p:cNvSpPr/>
                <p:nvPr/>
              </p:nvSpPr>
              <p:spPr>
                <a:xfrm>
                  <a:off x="5717160" y="5044680"/>
                  <a:ext cx="48960" cy="51120"/>
                </a:xfrm>
                <a:custGeom>
                  <a:avLst/>
                  <a:gdLst>
                    <a:gd name="textAreaLeft" fmla="*/ 0 w 48960"/>
                    <a:gd name="textAreaRight" fmla="*/ 50040 w 48960"/>
                    <a:gd name="textAreaTop" fmla="*/ 0 h 51120"/>
                    <a:gd name="textAreaBottom" fmla="*/ 52200 h 51120"/>
                  </a:gdLst>
                  <a:ahLst/>
                  <a:cxnLst/>
                  <a:rect l="textAreaLeft" t="textAreaTop" r="textAreaRight" b="textAreaBottom"/>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sp>
              <p:nvSpPr>
                <p:cNvPr id="874" name="AutoShape 16"/>
                <p:cNvSpPr/>
                <p:nvPr/>
              </p:nvSpPr>
              <p:spPr>
                <a:xfrm>
                  <a:off x="5768640" y="4870440"/>
                  <a:ext cx="49320" cy="51840"/>
                </a:xfrm>
                <a:custGeom>
                  <a:avLst/>
                  <a:gdLst>
                    <a:gd name="textAreaLeft" fmla="*/ 0 w 49320"/>
                    <a:gd name="textAreaRight" fmla="*/ 50400 w 49320"/>
                    <a:gd name="textAreaTop" fmla="*/ 0 h 51840"/>
                    <a:gd name="textAreaBottom" fmla="*/ 52920 h 51840"/>
                  </a:gdLst>
                  <a:ahLst/>
                  <a:cxnLst/>
                  <a:rect l="textAreaLeft" t="textAreaTop" r="textAreaRight" b="textAreaBottom"/>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accent4"/>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grpSp>
        <p:grpSp>
          <p:nvGrpSpPr>
            <p:cNvPr id="875" name="Group 38"/>
            <p:cNvGrpSpPr/>
            <p:nvPr/>
          </p:nvGrpSpPr>
          <p:grpSpPr>
            <a:xfrm>
              <a:off x="3389760" y="2940480"/>
              <a:ext cx="1303200" cy="2331360"/>
              <a:chOff x="3389760" y="2940480"/>
              <a:chExt cx="1303200" cy="2331360"/>
            </a:xfrm>
          </p:grpSpPr>
          <p:grpSp>
            <p:nvGrpSpPr>
              <p:cNvPr id="876" name="Group 39"/>
              <p:cNvGrpSpPr/>
              <p:nvPr/>
            </p:nvGrpSpPr>
            <p:grpSpPr>
              <a:xfrm>
                <a:off x="3389760" y="2940480"/>
                <a:ext cx="1303200" cy="2331360"/>
                <a:chOff x="3389760" y="2940480"/>
                <a:chExt cx="1303200" cy="2331360"/>
              </a:xfrm>
            </p:grpSpPr>
            <p:grpSp>
              <p:nvGrpSpPr>
                <p:cNvPr id="877" name="Group 40"/>
                <p:cNvGrpSpPr/>
                <p:nvPr/>
              </p:nvGrpSpPr>
              <p:grpSpPr>
                <a:xfrm>
                  <a:off x="3389760" y="2940480"/>
                  <a:ext cx="1303200" cy="1793520"/>
                  <a:chOff x="3389760" y="2940480"/>
                  <a:chExt cx="1303200" cy="1793520"/>
                </a:xfrm>
              </p:grpSpPr>
              <p:sp>
                <p:nvSpPr>
                  <p:cNvPr id="878" name="等腰三角形 10"/>
                  <p:cNvSpPr/>
                  <p:nvPr/>
                </p:nvSpPr>
                <p:spPr>
                  <a:xfrm flipV="1">
                    <a:off x="3389760" y="3719520"/>
                    <a:ext cx="1303200" cy="1014480"/>
                  </a:xfrm>
                  <a:prstGeom prst="triangle">
                    <a:avLst>
                      <a:gd name="adj" fmla="val 50000"/>
                    </a:avLst>
                  </a:prstGeom>
                  <a:gradFill rotWithShape="0">
                    <a:gsLst>
                      <a:gs pos="0">
                        <a:srgbClr val="9C007F"/>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879" name="矩形 15"/>
                  <p:cNvSpPr/>
                  <p:nvPr/>
                </p:nvSpPr>
                <p:spPr>
                  <a:xfrm rot="-1800">
                    <a:off x="3911400" y="2940840"/>
                    <a:ext cx="780840" cy="77760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880" name="Oval 9"/>
                <p:cNvSpPr/>
                <p:nvPr/>
              </p:nvSpPr>
              <p:spPr>
                <a:xfrm>
                  <a:off x="3741120" y="4689720"/>
                  <a:ext cx="584640" cy="58212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sp>
            <p:nvSpPr>
              <p:cNvPr id="881" name="AutoShape 17"/>
              <p:cNvSpPr/>
              <p:nvPr/>
            </p:nvSpPr>
            <p:spPr>
              <a:xfrm>
                <a:off x="3881520" y="4816080"/>
                <a:ext cx="327240" cy="326520"/>
              </a:xfrm>
              <a:custGeom>
                <a:avLst/>
                <a:gdLst>
                  <a:gd name="textAreaLeft" fmla="*/ 0 w 327240"/>
                  <a:gd name="textAreaRight" fmla="*/ 328320 w 327240"/>
                  <a:gd name="textAreaTop" fmla="*/ 0 h 326520"/>
                  <a:gd name="textAreaBottom" fmla="*/ 327600 h 32652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grpSp>
          <p:nvGrpSpPr>
            <p:cNvPr id="882" name="Group 43"/>
            <p:cNvGrpSpPr/>
            <p:nvPr/>
          </p:nvGrpSpPr>
          <p:grpSpPr>
            <a:xfrm>
              <a:off x="1746360" y="2940480"/>
              <a:ext cx="1303200" cy="2356920"/>
              <a:chOff x="1746360" y="2940480"/>
              <a:chExt cx="1303200" cy="2356920"/>
            </a:xfrm>
          </p:grpSpPr>
          <p:grpSp>
            <p:nvGrpSpPr>
              <p:cNvPr id="883" name="Group 45"/>
              <p:cNvGrpSpPr/>
              <p:nvPr/>
            </p:nvGrpSpPr>
            <p:grpSpPr>
              <a:xfrm>
                <a:off x="1746360" y="2940480"/>
                <a:ext cx="1303200" cy="1814040"/>
                <a:chOff x="1746360" y="2940480"/>
                <a:chExt cx="1303200" cy="1814040"/>
              </a:xfrm>
            </p:grpSpPr>
            <p:sp>
              <p:nvSpPr>
                <p:cNvPr id="884" name="等腰三角形 11"/>
                <p:cNvSpPr/>
                <p:nvPr/>
              </p:nvSpPr>
              <p:spPr>
                <a:xfrm flipV="1">
                  <a:off x="1746360" y="3727800"/>
                  <a:ext cx="1303200" cy="1026360"/>
                </a:xfrm>
                <a:prstGeom prst="triangle">
                  <a:avLst>
                    <a:gd name="adj" fmla="val 50000"/>
                  </a:avLst>
                </a:prstGeom>
                <a:gradFill rotWithShape="0">
                  <a:gsLst>
                    <a:gs pos="0">
                      <a:srgbClr val="E40059"/>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885" name="矩形 16"/>
                <p:cNvSpPr/>
                <p:nvPr/>
              </p:nvSpPr>
              <p:spPr>
                <a:xfrm rot="-1800">
                  <a:off x="2268000" y="2940840"/>
                  <a:ext cx="780840" cy="786600"/>
                </a:xfrm>
                <a:prstGeom prst="rect">
                  <a:avLst/>
                </a:prstGeom>
                <a:solidFill>
                  <a:schemeClr val="accent2"/>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886" name="Oval 10"/>
              <p:cNvSpPr/>
              <p:nvPr/>
            </p:nvSpPr>
            <p:spPr>
              <a:xfrm>
                <a:off x="2104560" y="4708440"/>
                <a:ext cx="584640" cy="588960"/>
              </a:xfrm>
              <a:prstGeom prst="ellipse">
                <a:avLst/>
              </a:prstGeom>
              <a:solidFill>
                <a:schemeClr val="bg1"/>
              </a:solidFill>
              <a:ln w="38100">
                <a:solidFill>
                  <a:srgbClr val="E40059"/>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nvGrpSpPr>
              <p:cNvPr id="887" name="Group 46"/>
              <p:cNvGrpSpPr/>
              <p:nvPr/>
            </p:nvGrpSpPr>
            <p:grpSpPr>
              <a:xfrm>
                <a:off x="2231640" y="4838040"/>
                <a:ext cx="327240" cy="329760"/>
                <a:chOff x="2231640" y="4838040"/>
                <a:chExt cx="327240" cy="329760"/>
              </a:xfrm>
            </p:grpSpPr>
            <p:sp>
              <p:nvSpPr>
                <p:cNvPr id="888" name="AutoShape 18"/>
                <p:cNvSpPr/>
                <p:nvPr/>
              </p:nvSpPr>
              <p:spPr>
                <a:xfrm>
                  <a:off x="2231640" y="4838040"/>
                  <a:ext cx="327240" cy="329760"/>
                </a:xfrm>
                <a:custGeom>
                  <a:avLst/>
                  <a:gdLst>
                    <a:gd name="textAreaLeft" fmla="*/ 0 w 327240"/>
                    <a:gd name="textAreaRight" fmla="*/ 328320 w 327240"/>
                    <a:gd name="textAreaTop" fmla="*/ 0 h 329760"/>
                    <a:gd name="textAreaBottom" fmla="*/ 330840 h 329760"/>
                  </a:gdLst>
                  <a:ahLst/>
                  <a:cxnLst/>
                  <a:rect l="textAreaLeft" t="textAreaTop" r="textAreaRight" b="textAreaBottom"/>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2"/>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sp>
              <p:nvSpPr>
                <p:cNvPr id="889" name="AutoShape 19"/>
                <p:cNvSpPr/>
                <p:nvPr/>
              </p:nvSpPr>
              <p:spPr>
                <a:xfrm>
                  <a:off x="2364480" y="4889520"/>
                  <a:ext cx="76320" cy="76320"/>
                </a:xfrm>
                <a:custGeom>
                  <a:avLst/>
                  <a:gdLst>
                    <a:gd name="textAreaLeft" fmla="*/ 0 w 76320"/>
                    <a:gd name="textAreaRight" fmla="*/ 77400 w 76320"/>
                    <a:gd name="textAreaTop" fmla="*/ 0 h 76320"/>
                    <a:gd name="textAreaBottom" fmla="*/ 77400 h 76320"/>
                  </a:gdLst>
                  <a:ahLst/>
                  <a:cxnLst/>
                  <a:rect l="textAreaLeft" t="textAreaTop" r="textAreaRight" b="textAreaBottom"/>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2"/>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grpSp>
        <p:grpSp>
          <p:nvGrpSpPr>
            <p:cNvPr id="890" name="Group 47"/>
            <p:cNvGrpSpPr/>
            <p:nvPr/>
          </p:nvGrpSpPr>
          <p:grpSpPr>
            <a:xfrm>
              <a:off x="285120" y="2940480"/>
              <a:ext cx="1303560" cy="2339640"/>
              <a:chOff x="285120" y="2940480"/>
              <a:chExt cx="1303560" cy="2339640"/>
            </a:xfrm>
          </p:grpSpPr>
          <p:grpSp>
            <p:nvGrpSpPr>
              <p:cNvPr id="891" name="Group 48"/>
              <p:cNvGrpSpPr/>
              <p:nvPr/>
            </p:nvGrpSpPr>
            <p:grpSpPr>
              <a:xfrm>
                <a:off x="285120" y="2940480"/>
                <a:ext cx="1303560" cy="1801080"/>
                <a:chOff x="285120" y="2940480"/>
                <a:chExt cx="1303560" cy="1801080"/>
              </a:xfrm>
            </p:grpSpPr>
            <p:sp>
              <p:nvSpPr>
                <p:cNvPr id="892" name="等腰三角形 12"/>
                <p:cNvSpPr/>
                <p:nvPr/>
              </p:nvSpPr>
              <p:spPr>
                <a:xfrm flipV="1">
                  <a:off x="285120" y="3722040"/>
                  <a:ext cx="1303200" cy="1019160"/>
                </a:xfrm>
                <a:prstGeom prst="triangle">
                  <a:avLst>
                    <a:gd name="adj" fmla="val 50000"/>
                  </a:avLst>
                </a:prstGeom>
                <a:gradFill rotWithShape="0">
                  <a:gsLst>
                    <a:gs pos="0">
                      <a:srgbClr val="FF388C"/>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893" name="矩形 17"/>
                <p:cNvSpPr/>
                <p:nvPr/>
              </p:nvSpPr>
              <p:spPr>
                <a:xfrm rot="-1800">
                  <a:off x="807120" y="2940840"/>
                  <a:ext cx="780840" cy="780840"/>
                </a:xfrm>
                <a:prstGeom prst="rect">
                  <a:avLst/>
                </a:prstGeom>
                <a:solidFill>
                  <a:schemeClr val="accent1"/>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894" name="Oval 11"/>
              <p:cNvSpPr/>
              <p:nvPr/>
            </p:nvSpPr>
            <p:spPr>
              <a:xfrm>
                <a:off x="626400" y="4695480"/>
                <a:ext cx="584640" cy="584640"/>
              </a:xfrm>
              <a:prstGeom prst="ellipse">
                <a:avLst/>
              </a:prstGeom>
              <a:solidFill>
                <a:schemeClr val="bg1"/>
              </a:solidFill>
              <a:ln w="38100">
                <a:solidFill>
                  <a:srgbClr val="FF388C"/>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nvGrpSpPr>
              <p:cNvPr id="895" name="Group 49"/>
              <p:cNvGrpSpPr/>
              <p:nvPr/>
            </p:nvGrpSpPr>
            <p:grpSpPr>
              <a:xfrm>
                <a:off x="758160" y="4824360"/>
                <a:ext cx="327600" cy="327240"/>
                <a:chOff x="758160" y="4824360"/>
                <a:chExt cx="327600" cy="327240"/>
              </a:xfrm>
            </p:grpSpPr>
            <p:sp>
              <p:nvSpPr>
                <p:cNvPr id="896" name="AutoShape 20"/>
                <p:cNvSpPr/>
                <p:nvPr/>
              </p:nvSpPr>
              <p:spPr>
                <a:xfrm>
                  <a:off x="758160" y="4824360"/>
                  <a:ext cx="327600" cy="327240"/>
                </a:xfrm>
                <a:custGeom>
                  <a:avLst/>
                  <a:gdLst>
                    <a:gd name="textAreaLeft" fmla="*/ 0 w 327600"/>
                    <a:gd name="textAreaRight" fmla="*/ 328680 w 327600"/>
                    <a:gd name="textAreaTop" fmla="*/ 0 h 327240"/>
                    <a:gd name="textAreaBottom" fmla="*/ 328320 h 327240"/>
                  </a:gdLst>
                  <a:ahLst/>
                  <a:cxnLst/>
                  <a:rect l="textAreaLeft" t="textAreaTop" r="textAreaRight" b="textAreaBottom"/>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sp>
              <p:nvSpPr>
                <p:cNvPr id="897" name="AutoShape 21"/>
                <p:cNvSpPr/>
                <p:nvPr/>
              </p:nvSpPr>
              <p:spPr>
                <a:xfrm>
                  <a:off x="963360" y="4865040"/>
                  <a:ext cx="81000" cy="81000"/>
                </a:xfrm>
                <a:custGeom>
                  <a:avLst/>
                  <a:gdLst>
                    <a:gd name="textAreaLeft" fmla="*/ 0 w 81000"/>
                    <a:gd name="textAreaRight" fmla="*/ 82080 w 81000"/>
                    <a:gd name="textAreaTop" fmla="*/ 0 h 81000"/>
                    <a:gd name="textAreaBottom" fmla="*/ 82080 h 81000"/>
                  </a:gdLst>
                  <a:ahLst/>
                  <a:cxnLst/>
                  <a:rect l="textAreaLeft" t="textAreaTop" r="textAreaRight" b="textAreaBottom"/>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grpSp>
        <p:grpSp>
          <p:nvGrpSpPr>
            <p:cNvPr id="898" name="Group 50"/>
            <p:cNvGrpSpPr/>
            <p:nvPr/>
          </p:nvGrpSpPr>
          <p:grpSpPr>
            <a:xfrm>
              <a:off x="8568000" y="3027960"/>
              <a:ext cx="1303560" cy="2331360"/>
              <a:chOff x="8568000" y="3027960"/>
              <a:chExt cx="1303560" cy="2331360"/>
            </a:xfrm>
          </p:grpSpPr>
          <p:grpSp>
            <p:nvGrpSpPr>
              <p:cNvPr id="899" name="Group 51"/>
              <p:cNvGrpSpPr/>
              <p:nvPr/>
            </p:nvGrpSpPr>
            <p:grpSpPr>
              <a:xfrm>
                <a:off x="8568000" y="3027960"/>
                <a:ext cx="1303560" cy="2331360"/>
                <a:chOff x="8568000" y="3027960"/>
                <a:chExt cx="1303560" cy="2331360"/>
              </a:xfrm>
            </p:grpSpPr>
            <p:grpSp>
              <p:nvGrpSpPr>
                <p:cNvPr id="900" name="Group 52"/>
                <p:cNvGrpSpPr/>
                <p:nvPr/>
              </p:nvGrpSpPr>
              <p:grpSpPr>
                <a:xfrm>
                  <a:off x="8568000" y="3027960"/>
                  <a:ext cx="1303560" cy="1793880"/>
                  <a:chOff x="8568000" y="3027960"/>
                  <a:chExt cx="1303560" cy="1793880"/>
                </a:xfrm>
              </p:grpSpPr>
              <p:sp>
                <p:nvSpPr>
                  <p:cNvPr id="901" name="等腰三角形 13"/>
                  <p:cNvSpPr/>
                  <p:nvPr/>
                </p:nvSpPr>
                <p:spPr>
                  <a:xfrm flipV="1">
                    <a:off x="8568000" y="3807360"/>
                    <a:ext cx="1303200" cy="1014480"/>
                  </a:xfrm>
                  <a:prstGeom prst="triangle">
                    <a:avLst>
                      <a:gd name="adj" fmla="val 50000"/>
                    </a:avLst>
                  </a:prstGeom>
                  <a:gradFill rotWithShape="0">
                    <a:gsLst>
                      <a:gs pos="0">
                        <a:srgbClr val="9C007F"/>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902" name="矩形 108"/>
                  <p:cNvSpPr/>
                  <p:nvPr/>
                </p:nvSpPr>
                <p:spPr>
                  <a:xfrm rot="-1800">
                    <a:off x="9090000" y="3028320"/>
                    <a:ext cx="780840" cy="77760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903" name="Oval 13"/>
                <p:cNvSpPr/>
                <p:nvPr/>
              </p:nvSpPr>
              <p:spPr>
                <a:xfrm>
                  <a:off x="8919720" y="4777200"/>
                  <a:ext cx="584640" cy="58212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sp>
            <p:nvSpPr>
              <p:cNvPr id="904" name="AutoShape 22"/>
              <p:cNvSpPr/>
              <p:nvPr/>
            </p:nvSpPr>
            <p:spPr>
              <a:xfrm>
                <a:off x="9060120" y="4903920"/>
                <a:ext cx="327240" cy="326520"/>
              </a:xfrm>
              <a:custGeom>
                <a:avLst/>
                <a:gdLst>
                  <a:gd name="textAreaLeft" fmla="*/ 0 w 327240"/>
                  <a:gd name="textAreaRight" fmla="*/ 328320 w 327240"/>
                  <a:gd name="textAreaTop" fmla="*/ 0 h 326520"/>
                  <a:gd name="textAreaBottom" fmla="*/ 327600 h 32652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grpSp>
          <p:nvGrpSpPr>
            <p:cNvPr id="905" name="组合 23"/>
            <p:cNvGrpSpPr/>
            <p:nvPr/>
          </p:nvGrpSpPr>
          <p:grpSpPr>
            <a:xfrm>
              <a:off x="425520" y="3143520"/>
              <a:ext cx="9414360" cy="2759760"/>
              <a:chOff x="425520" y="3143520"/>
              <a:chExt cx="9414360" cy="2759760"/>
            </a:xfrm>
          </p:grpSpPr>
          <p:grpSp>
            <p:nvGrpSpPr>
              <p:cNvPr id="906" name="Group 53"/>
              <p:cNvGrpSpPr/>
              <p:nvPr/>
            </p:nvGrpSpPr>
            <p:grpSpPr>
              <a:xfrm>
                <a:off x="6975000" y="3143520"/>
                <a:ext cx="1303200" cy="2339640"/>
                <a:chOff x="6975000" y="3143520"/>
                <a:chExt cx="1303200" cy="2339640"/>
              </a:xfrm>
            </p:grpSpPr>
            <p:grpSp>
              <p:nvGrpSpPr>
                <p:cNvPr id="907" name="Group 54"/>
                <p:cNvGrpSpPr/>
                <p:nvPr/>
              </p:nvGrpSpPr>
              <p:grpSpPr>
                <a:xfrm>
                  <a:off x="6975000" y="3143520"/>
                  <a:ext cx="1303200" cy="1801440"/>
                  <a:chOff x="6975000" y="3143520"/>
                  <a:chExt cx="1303200" cy="1801440"/>
                </a:xfrm>
              </p:grpSpPr>
              <p:sp>
                <p:nvSpPr>
                  <p:cNvPr id="908" name="等腰三角形 14"/>
                  <p:cNvSpPr/>
                  <p:nvPr/>
                </p:nvSpPr>
                <p:spPr>
                  <a:xfrm flipV="1">
                    <a:off x="6975000" y="3925440"/>
                    <a:ext cx="1303200" cy="1019160"/>
                  </a:xfrm>
                  <a:prstGeom prst="triangle">
                    <a:avLst>
                      <a:gd name="adj" fmla="val 50000"/>
                    </a:avLst>
                  </a:prstGeom>
                  <a:gradFill rotWithShape="0">
                    <a:gsLst>
                      <a:gs pos="0">
                        <a:srgbClr val="005BD3"/>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909" name="矩形 109"/>
                  <p:cNvSpPr/>
                  <p:nvPr/>
                </p:nvSpPr>
                <p:spPr>
                  <a:xfrm rot="-1800">
                    <a:off x="7496640" y="3143880"/>
                    <a:ext cx="780840" cy="780840"/>
                  </a:xfrm>
                  <a:prstGeom prst="rect">
                    <a:avLst/>
                  </a:prstGeom>
                  <a:solidFill>
                    <a:schemeClr val="accent5"/>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910" name="Oval 14"/>
                <p:cNvSpPr/>
                <p:nvPr/>
              </p:nvSpPr>
              <p:spPr>
                <a:xfrm>
                  <a:off x="7340040" y="4898520"/>
                  <a:ext cx="584640" cy="584640"/>
                </a:xfrm>
                <a:prstGeom prst="ellipse">
                  <a:avLst/>
                </a:prstGeom>
                <a:solidFill>
                  <a:schemeClr val="bg1"/>
                </a:solidFill>
                <a:ln w="38100">
                  <a:solidFill>
                    <a:srgbClr val="005BD3"/>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sp>
              <p:nvSpPr>
                <p:cNvPr id="911" name="AutoShape 23"/>
                <p:cNvSpPr/>
                <p:nvPr/>
              </p:nvSpPr>
              <p:spPr>
                <a:xfrm>
                  <a:off x="7462440" y="5022360"/>
                  <a:ext cx="327600" cy="327240"/>
                </a:xfrm>
                <a:custGeom>
                  <a:avLst/>
                  <a:gdLst>
                    <a:gd name="textAreaLeft" fmla="*/ 0 w 327600"/>
                    <a:gd name="textAreaRight" fmla="*/ 328680 w 327600"/>
                    <a:gd name="textAreaTop" fmla="*/ 0 h 327240"/>
                    <a:gd name="textAreaBottom" fmla="*/ 328320 h 327240"/>
                  </a:gdLst>
                  <a:ahLst/>
                  <a:cxnLst/>
                  <a:rect l="textAreaLeft" t="textAreaTop" r="textAreaRight" b="textAreaBottom"/>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5"/>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sp>
            <p:nvSpPr>
              <p:cNvPr id="912" name="Text Placeholder 9"/>
              <p:cNvSpPr/>
              <p:nvPr/>
            </p:nvSpPr>
            <p:spPr>
              <a:xfrm>
                <a:off x="425520" y="559836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学习目标</a:t>
                </a:r>
                <a:endParaRPr lang="en-US" sz="2000" b="0" strike="noStrike" spc="-1">
                  <a:solidFill>
                    <a:srgbClr val="000000"/>
                  </a:solidFill>
                  <a:latin typeface="Arial" panose="020B0604020202020204"/>
                </a:endParaRPr>
              </a:p>
            </p:txBody>
          </p:sp>
          <p:sp>
            <p:nvSpPr>
              <p:cNvPr id="913" name="Text Placeholder 10"/>
              <p:cNvSpPr/>
              <p:nvPr/>
            </p:nvSpPr>
            <p:spPr>
              <a:xfrm>
                <a:off x="1916640" y="559836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项目分析</a:t>
                </a:r>
                <a:endParaRPr lang="en-US" sz="2000" b="0" strike="noStrike" spc="-1">
                  <a:solidFill>
                    <a:srgbClr val="000000"/>
                  </a:solidFill>
                  <a:latin typeface="Arial" panose="020B0604020202020204"/>
                </a:endParaRPr>
              </a:p>
            </p:txBody>
          </p:sp>
          <p:sp>
            <p:nvSpPr>
              <p:cNvPr id="914" name="Text Placeholder 11"/>
              <p:cNvSpPr/>
              <p:nvPr/>
            </p:nvSpPr>
            <p:spPr>
              <a:xfrm>
                <a:off x="3655800" y="559836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相关知识</a:t>
                </a:r>
                <a:endParaRPr lang="en-US" sz="2000" b="0" strike="noStrike" spc="-1">
                  <a:solidFill>
                    <a:srgbClr val="000000"/>
                  </a:solidFill>
                  <a:latin typeface="Arial" panose="020B0604020202020204"/>
                </a:endParaRPr>
              </a:p>
            </p:txBody>
          </p:sp>
          <p:sp>
            <p:nvSpPr>
              <p:cNvPr id="915" name="Text Placeholder 12"/>
              <p:cNvSpPr/>
              <p:nvPr/>
            </p:nvSpPr>
            <p:spPr>
              <a:xfrm>
                <a:off x="5428800" y="559836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项目实例</a:t>
                </a:r>
                <a:endParaRPr lang="en-US" sz="2000" b="0" strike="noStrike" spc="-1">
                  <a:solidFill>
                    <a:srgbClr val="000000"/>
                  </a:solidFill>
                  <a:latin typeface="Arial" panose="020B0604020202020204"/>
                </a:endParaRPr>
              </a:p>
            </p:txBody>
          </p:sp>
          <p:sp>
            <p:nvSpPr>
              <p:cNvPr id="916" name="Text Placeholder 13"/>
              <p:cNvSpPr/>
              <p:nvPr/>
            </p:nvSpPr>
            <p:spPr>
              <a:xfrm>
                <a:off x="7202520" y="558180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项目实施</a:t>
                </a:r>
                <a:endParaRPr lang="en-US" sz="2000" b="0" strike="noStrike" spc="-1">
                  <a:solidFill>
                    <a:srgbClr val="000000"/>
                  </a:solidFill>
                  <a:latin typeface="Arial" panose="020B0604020202020204"/>
                </a:endParaRPr>
              </a:p>
            </p:txBody>
          </p:sp>
          <p:sp>
            <p:nvSpPr>
              <p:cNvPr id="917" name="Text Placeholder 14"/>
              <p:cNvSpPr/>
              <p:nvPr/>
            </p:nvSpPr>
            <p:spPr>
              <a:xfrm>
                <a:off x="8822160" y="555048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项目训练</a:t>
                </a:r>
                <a:endParaRPr lang="en-US" sz="2000" b="0" strike="noStrike" spc="-1">
                  <a:solidFill>
                    <a:srgbClr val="000000"/>
                  </a:solidFill>
                  <a:latin typeface="Arial" panose="020B0604020202020204"/>
                </a:endParaRPr>
              </a:p>
            </p:txBody>
          </p:sp>
        </p:grpSp>
        <p:grpSp>
          <p:nvGrpSpPr>
            <p:cNvPr id="918" name="Group 55"/>
            <p:cNvGrpSpPr/>
            <p:nvPr/>
          </p:nvGrpSpPr>
          <p:grpSpPr>
            <a:xfrm>
              <a:off x="10307880" y="2977200"/>
              <a:ext cx="1303560" cy="2331360"/>
              <a:chOff x="10307880" y="2977200"/>
              <a:chExt cx="1303560" cy="2331360"/>
            </a:xfrm>
          </p:grpSpPr>
          <p:grpSp>
            <p:nvGrpSpPr>
              <p:cNvPr id="919" name="Group 56"/>
              <p:cNvGrpSpPr/>
              <p:nvPr/>
            </p:nvGrpSpPr>
            <p:grpSpPr>
              <a:xfrm>
                <a:off x="10307880" y="2977200"/>
                <a:ext cx="1303560" cy="2331360"/>
                <a:chOff x="10307880" y="2977200"/>
                <a:chExt cx="1303560" cy="2331360"/>
              </a:xfrm>
            </p:grpSpPr>
            <p:grpSp>
              <p:nvGrpSpPr>
                <p:cNvPr id="920" name="Group 57"/>
                <p:cNvGrpSpPr/>
                <p:nvPr/>
              </p:nvGrpSpPr>
              <p:grpSpPr>
                <a:xfrm>
                  <a:off x="10307880" y="2977200"/>
                  <a:ext cx="1303560" cy="1793520"/>
                  <a:chOff x="10307880" y="2977200"/>
                  <a:chExt cx="1303560" cy="1793520"/>
                </a:xfrm>
              </p:grpSpPr>
              <p:sp>
                <p:nvSpPr>
                  <p:cNvPr id="921" name="等腰三角形 15"/>
                  <p:cNvSpPr/>
                  <p:nvPr/>
                </p:nvSpPr>
                <p:spPr>
                  <a:xfrm flipV="1">
                    <a:off x="10307880" y="3756240"/>
                    <a:ext cx="1303200" cy="1014480"/>
                  </a:xfrm>
                  <a:prstGeom prst="triangle">
                    <a:avLst>
                      <a:gd name="adj" fmla="val 50000"/>
                    </a:avLst>
                  </a:prstGeom>
                  <a:gradFill rotWithShape="0">
                    <a:gsLst>
                      <a:gs pos="0">
                        <a:srgbClr val="9C007F"/>
                      </a:gs>
                      <a:gs pos="100000">
                        <a:srgbClr val="DDD9C3">
                          <a:alpha val="0"/>
                        </a:srgbClr>
                      </a:gs>
                    </a:gsLst>
                    <a:lin ang="16200000"/>
                  </a:gradFill>
                  <a:ln w="25400">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sp>
                <p:nvSpPr>
                  <p:cNvPr id="922" name="矩形 110"/>
                  <p:cNvSpPr/>
                  <p:nvPr/>
                </p:nvSpPr>
                <p:spPr>
                  <a:xfrm rot="-1800">
                    <a:off x="10829880" y="2977560"/>
                    <a:ext cx="780840" cy="777600"/>
                  </a:xfrm>
                  <a:prstGeom prst="rect">
                    <a:avLst/>
                  </a:prstGeom>
                  <a:solidFill>
                    <a:schemeClr val="accent3"/>
                  </a:solidFill>
                  <a:ln w="9525">
                    <a:noFill/>
                  </a:ln>
                  <a:effectLst>
                    <a:outerShdw blurRad="39960" dist="2304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800" b="0" strike="noStrike" spc="-1">
                      <a:solidFill>
                        <a:srgbClr val="FFFFFF"/>
                      </a:solidFill>
                      <a:latin typeface="Calibri" panose="020F0502020204030204"/>
                      <a:ea typeface="微软雅黑 Light" panose="020B0502040204020203" charset="-122"/>
                    </a:endParaRPr>
                  </a:p>
                </p:txBody>
              </p:sp>
            </p:grpSp>
            <p:sp>
              <p:nvSpPr>
                <p:cNvPr id="923" name="Oval 15"/>
                <p:cNvSpPr/>
                <p:nvPr/>
              </p:nvSpPr>
              <p:spPr>
                <a:xfrm>
                  <a:off x="10659600" y="4726440"/>
                  <a:ext cx="584640" cy="582120"/>
                </a:xfrm>
                <a:prstGeom prst="ellipse">
                  <a:avLst/>
                </a:prstGeom>
                <a:solidFill>
                  <a:schemeClr val="bg1"/>
                </a:solidFill>
                <a:ln w="38100">
                  <a:solidFill>
                    <a:srgbClr val="9C007F"/>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id-ID" sz="1800" b="0" strike="noStrike" spc="-1">
                    <a:solidFill>
                      <a:schemeClr val="lt1"/>
                    </a:solidFill>
                    <a:latin typeface="Calibri" panose="020F0502020204030204"/>
                    <a:ea typeface="DejaVu Sans"/>
                  </a:endParaRPr>
                </a:p>
              </p:txBody>
            </p:sp>
          </p:grpSp>
          <p:sp>
            <p:nvSpPr>
              <p:cNvPr id="924" name="AutoShape 24"/>
              <p:cNvSpPr/>
              <p:nvPr/>
            </p:nvSpPr>
            <p:spPr>
              <a:xfrm>
                <a:off x="10800000" y="4853160"/>
                <a:ext cx="327240" cy="326520"/>
              </a:xfrm>
              <a:custGeom>
                <a:avLst/>
                <a:gdLst>
                  <a:gd name="textAreaLeft" fmla="*/ 0 w 327240"/>
                  <a:gd name="textAreaRight" fmla="*/ 328320 w 327240"/>
                  <a:gd name="textAreaTop" fmla="*/ 0 h 326520"/>
                  <a:gd name="textAreaBottom" fmla="*/ 327600 h 326520"/>
                </a:gdLst>
                <a:ahLst/>
                <a:cxnLst/>
                <a:rect l="textAreaLeft" t="textAreaTop" r="textAreaRight" b="textAreaBottom"/>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3"/>
              </a:solidFill>
              <a:ln w="0">
                <a:noFill/>
              </a:ln>
            </p:spPr>
            <p:style>
              <a:lnRef idx="0">
                <a:srgbClr val="FFFFFF"/>
              </a:lnRef>
              <a:fillRef idx="0">
                <a:srgbClr val="FFFFFF"/>
              </a:fillRef>
              <a:effectRef idx="0">
                <a:srgbClr val="FFFFFF"/>
              </a:effectRef>
              <a:fontRef idx="minor"/>
            </p:style>
            <p:txBody>
              <a:bodyPr lIns="19080" tIns="19080" rIns="19080" bIns="19080" anchor="ctr">
                <a:noAutofit/>
              </a:bodyPr>
              <a:p>
                <a:pPr>
                  <a:lnSpc>
                    <a:spcPct val="100000"/>
                  </a:lnSpc>
                </a:pPr>
                <a:endParaRPr lang="en-US" sz="1500" b="0" strike="noStrike" spc="-1">
                  <a:solidFill>
                    <a:srgbClr val="FFFFFF"/>
                  </a:solidFill>
                  <a:latin typeface="Gill Sans"/>
                  <a:ea typeface="DejaVu Sans"/>
                </a:endParaRPr>
              </a:p>
            </p:txBody>
          </p:sp>
        </p:grpSp>
        <p:sp>
          <p:nvSpPr>
            <p:cNvPr id="925" name="Text Placeholder 15"/>
            <p:cNvSpPr/>
            <p:nvPr/>
          </p:nvSpPr>
          <p:spPr>
            <a:xfrm>
              <a:off x="10562040" y="5499720"/>
              <a:ext cx="1017720" cy="304920"/>
            </a:xfrm>
            <a:prstGeom prst="rect">
              <a:avLst/>
            </a:prstGeom>
            <a:noFill/>
            <a:ln w="0">
              <a:noFill/>
            </a:ln>
          </p:spPr>
          <p:style>
            <a:lnRef idx="0">
              <a:srgbClr val="FFFFFF"/>
            </a:lnRef>
            <a:fillRef idx="0">
              <a:srgbClr val="FFFFFF"/>
            </a:fillRef>
            <a:effectRef idx="0">
              <a:srgbClr val="FFFFFF"/>
            </a:effectRef>
            <a:fontRef idx="minor"/>
          </p:style>
          <p:txBody>
            <a:bodyPr wrap="none" lIns="0" tIns="0" rIns="0" bIns="0" anchor="ctr">
              <a:spAutoFit/>
            </a:bodyPr>
            <a:p>
              <a:pPr algn="ctr" defTabSz="1216025">
                <a:lnSpc>
                  <a:spcPct val="100000"/>
                </a:lnSpc>
                <a:spcBef>
                  <a:spcPts val="400"/>
                </a:spcBef>
                <a:tabLst>
                  <a:tab pos="0" algn="l"/>
                </a:tabLst>
              </a:pPr>
              <a:r>
                <a:rPr lang="zh-CN" sz="2000" b="1" strike="noStrike" spc="-1">
                  <a:solidFill>
                    <a:schemeClr val="dk1">
                      <a:lumMod val="65000"/>
                      <a:lumOff val="35000"/>
                    </a:schemeClr>
                  </a:solidFill>
                  <a:latin typeface="微软雅黑" panose="020B0503020204020204" charset="-122"/>
                  <a:ea typeface="微软雅黑" panose="020B0503020204020204" charset="-122"/>
                </a:rPr>
                <a:t>项目评价</a:t>
              </a:r>
              <a:endParaRPr lang="en-US" sz="2000" b="0" strike="noStrike" spc="-1">
                <a:solidFill>
                  <a:srgbClr val="000000"/>
                </a:solidFill>
                <a:latin typeface="Arial" panose="020B0604020202020204"/>
              </a:endParaRPr>
            </a:p>
          </p:txBody>
        </p:sp>
      </p:grpSp>
      <p:sp>
        <p:nvSpPr>
          <p:cNvPr id="926" name="文本框 1"/>
          <p:cNvSpPr/>
          <p:nvPr/>
        </p:nvSpPr>
        <p:spPr>
          <a:xfrm>
            <a:off x="4505400" y="1420560"/>
            <a:ext cx="2265840" cy="638280"/>
          </a:xfrm>
          <a:prstGeom prst="rect">
            <a:avLst/>
          </a:prstGeom>
          <a:solidFill>
            <a:srgbClr val="FFFFFF"/>
          </a:solidFill>
          <a:ln>
            <a:solidFill>
              <a:srgbClr val="000000"/>
            </a:solidFill>
          </a:ln>
        </p:spPr>
        <p:style>
          <a:lnRef idx="2">
            <a:schemeClr val="dk1"/>
          </a:lnRef>
          <a:fillRef idx="1">
            <a:schemeClr val="lt1"/>
          </a:fillRef>
          <a:effectRef idx="0">
            <a:schemeClr val="dk1"/>
          </a:effectRef>
          <a:fontRef idx="minor"/>
        </p:style>
        <p:txBody>
          <a:bodyPr lIns="90000" tIns="45000" rIns="90000" bIns="45000" anchor="t">
            <a:spAutoFit/>
          </a:bodyPr>
          <a:p>
            <a:pPr defTabSz="914400">
              <a:lnSpc>
                <a:spcPct val="100000"/>
              </a:lnSpc>
            </a:pPr>
            <a:r>
              <a:rPr lang="zh-CN" sz="3600" b="0" strike="noStrike" spc="-1">
                <a:solidFill>
                  <a:schemeClr val="dk1"/>
                </a:solidFill>
                <a:latin typeface="微软雅黑" panose="020B0503020204020204" charset="-122"/>
                <a:ea typeface="微软雅黑" panose="020B0503020204020204" charset="-122"/>
              </a:rPr>
              <a:t>学习路径</a:t>
            </a:r>
            <a:endParaRPr lang="en-US" sz="3600" b="0" strike="noStrike" spc="-1">
              <a:solidFill>
                <a:srgbClr val="000000"/>
              </a:solidFill>
              <a:latin typeface="Arial" panose="020B0604020202020204"/>
            </a:endParaRPr>
          </a:p>
        </p:txBody>
      </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PlaceHolder 1"/>
          <p:cNvSpPr>
            <a:spLocks noGrp="1"/>
          </p:cNvSpPr>
          <p:nvPr>
            <p:ph type="title"/>
          </p:nvPr>
        </p:nvSpPr>
        <p:spPr>
          <a:xfrm>
            <a:off x="925200" y="92340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a:t>
            </a:r>
            <a:r>
              <a:rPr lang="zh-CN" sz="4400" b="0" strike="noStrike" spc="-1">
                <a:solidFill>
                  <a:schemeClr val="dk1"/>
                </a:solidFill>
                <a:latin typeface="Calibri Light" panose="020F0302020204030204"/>
              </a:rPr>
              <a:t>目标】</a:t>
            </a:r>
            <a:endParaRPr lang="en-US" sz="4400" b="0" strike="noStrike" spc="-1">
              <a:solidFill>
                <a:srgbClr val="000000"/>
              </a:solidFill>
              <a:latin typeface="Arial" panose="020B0604020202020204"/>
            </a:endParaRPr>
          </a:p>
        </p:txBody>
      </p:sp>
      <p:sp>
        <p:nvSpPr>
          <p:cNvPr id="928" name="PlaceHolder 2"/>
          <p:cNvSpPr>
            <a:spLocks noGrp="1"/>
          </p:cNvSpPr>
          <p:nvPr>
            <p:ph/>
          </p:nvPr>
        </p:nvSpPr>
        <p:spPr>
          <a:xfrm>
            <a:off x="838080" y="2017440"/>
            <a:ext cx="10514520" cy="220500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a:t>
            </a:r>
            <a:r>
              <a:rPr lang="zh-CN" sz="2800" b="0" strike="noStrike" spc="-1">
                <a:solidFill>
                  <a:schemeClr val="dk1"/>
                </a:solidFill>
                <a:latin typeface="Calibri" panose="020F0502020204030204"/>
              </a:rPr>
              <a:t>、了解</a:t>
            </a:r>
            <a:r>
              <a:rPr lang="en-US" sz="2800" b="0" strike="noStrike" spc="-1">
                <a:solidFill>
                  <a:schemeClr val="dk1"/>
                </a:solidFill>
                <a:latin typeface="Calibri" panose="020F0502020204030204"/>
              </a:rPr>
              <a:t>url</a:t>
            </a:r>
            <a:r>
              <a:rPr lang="zh-CN" sz="2800" b="0" strike="noStrike" spc="-1">
                <a:solidFill>
                  <a:schemeClr val="dk1"/>
                </a:solidFill>
                <a:latin typeface="Calibri" panose="020F0502020204030204"/>
              </a:rPr>
              <a:t>编码的作用</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a:t>
            </a:r>
            <a:r>
              <a:rPr lang="zh-CN" sz="2800" b="0" strike="noStrike" spc="-1">
                <a:solidFill>
                  <a:schemeClr val="dk1"/>
                </a:solidFill>
                <a:latin typeface="Calibri" panose="020F0502020204030204"/>
              </a:rPr>
              <a:t>、掌握使用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对 </a:t>
            </a:r>
            <a:r>
              <a:rPr lang="en-US" sz="2800" b="0" strike="noStrike" spc="-1">
                <a:solidFill>
                  <a:schemeClr val="dk1"/>
                </a:solidFill>
                <a:latin typeface="Calibri" panose="020F0502020204030204"/>
              </a:rPr>
              <a:t>url </a:t>
            </a:r>
            <a:r>
              <a:rPr lang="zh-CN" sz="2800" b="0" strike="noStrike" spc="-1">
                <a:solidFill>
                  <a:schemeClr val="dk1"/>
                </a:solidFill>
                <a:latin typeface="Calibri" panose="020F0502020204030204"/>
              </a:rPr>
              <a:t>编码与解码的能力。</a:t>
            </a:r>
            <a:endParaRPr lang="en-US" sz="2800" b="0" strike="noStrike" spc="-1">
              <a:solidFill>
                <a:srgbClr val="000000"/>
              </a:solidFill>
              <a:latin typeface="Arial" panose="020B0604020202020204"/>
            </a:endParaRPr>
          </a:p>
        </p:txBody>
      </p:sp>
      <p:sp>
        <p:nvSpPr>
          <p:cNvPr id="929" name="文本占位符 43"/>
          <p:cNvSpPr/>
          <p:nvPr/>
        </p:nvSpPr>
        <p:spPr>
          <a:xfrm>
            <a:off x="52272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30" name="矩形 11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931" name="矩形 11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933" name="PlaceHolder 2"/>
          <p:cNvSpPr>
            <a:spLocks noGrp="1"/>
          </p:cNvSpPr>
          <p:nvPr>
            <p:ph/>
          </p:nvPr>
        </p:nvSpPr>
        <p:spPr>
          <a:xfrm>
            <a:off x="838080" y="1825560"/>
            <a:ext cx="10514520" cy="3303000"/>
          </a:xfrm>
          <a:prstGeom prst="rect">
            <a:avLst/>
          </a:prstGeom>
          <a:noFill/>
          <a:ln w="0">
            <a:noFill/>
          </a:ln>
        </p:spPr>
        <p:txBody>
          <a:bodyPr lIns="91440" tIns="45720" rIns="91440" bIns="45720" anchor="t">
            <a:noAutofit/>
          </a:bodyPr>
          <a:p>
            <a:pPr indent="0" defTabSz="914400">
              <a:lnSpc>
                <a:spcPct val="130000"/>
              </a:lnSpc>
              <a:spcBef>
                <a:spcPts val="1000"/>
              </a:spcBef>
              <a:buNone/>
              <a:tabLst>
                <a:tab pos="0" algn="l"/>
              </a:tabLst>
            </a:pPr>
            <a:r>
              <a:rPr lang="en-US" sz="2800" b="0" strike="noStrike" spc="-1">
                <a:solidFill>
                  <a:schemeClr val="dk1"/>
                </a:solidFill>
                <a:latin typeface="Calibri" panose="020F0502020204030204"/>
              </a:rPr>
              <a:t>        </a:t>
            </a:r>
            <a:r>
              <a:rPr lang="en-US" sz="2800" b="0" strike="noStrike" spc="-1">
                <a:solidFill>
                  <a:schemeClr val="dk1"/>
                </a:solidFill>
                <a:latin typeface="Calibri" panose="020F0502020204030204"/>
              </a:rPr>
              <a:t>url</a:t>
            </a:r>
            <a:r>
              <a:rPr lang="zh-CN" sz="2800" b="0" strike="noStrike" spc="-1">
                <a:solidFill>
                  <a:schemeClr val="dk1"/>
                </a:solidFill>
                <a:latin typeface="Calibri" panose="020F0502020204030204"/>
              </a:rPr>
              <a:t>编码是浏览器用来打包数据的表单输入的格式</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有一些</a:t>
            </a:r>
            <a:r>
              <a:rPr lang="en-US" sz="2800" b="0" strike="noStrike" spc="-1">
                <a:solidFill>
                  <a:schemeClr val="dk1"/>
                </a:solidFill>
                <a:latin typeface="Calibri" panose="020F0502020204030204"/>
              </a:rPr>
              <a:t>url</a:t>
            </a:r>
            <a:r>
              <a:rPr lang="zh-CN" sz="2800" b="0" strike="noStrike" spc="-1">
                <a:solidFill>
                  <a:schemeClr val="dk1"/>
                </a:solidFill>
                <a:latin typeface="Calibri" panose="020F0502020204030204"/>
              </a:rPr>
              <a:t>编码是不能直接传送到服务器中的</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需要移除那些不能传送的字符</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并且重新对那些字符进行编码</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作为</a:t>
            </a:r>
            <a:r>
              <a:rPr lang="en-US" sz="2800" b="0" strike="noStrike" spc="-1">
                <a:solidFill>
                  <a:schemeClr val="dk1"/>
                </a:solidFill>
                <a:latin typeface="Calibri" panose="020F0502020204030204"/>
              </a:rPr>
              <a:t>url</a:t>
            </a:r>
            <a:r>
              <a:rPr lang="zh-CN" sz="2800" b="0" strike="noStrike" spc="-1">
                <a:solidFill>
                  <a:schemeClr val="dk1"/>
                </a:solidFill>
                <a:latin typeface="Calibri" panose="020F0502020204030204"/>
              </a:rPr>
              <a:t>的一部分发送给服务器。</a:t>
            </a:r>
            <a:endParaRPr lang="en-US" sz="2800" b="0" strike="noStrike" spc="-1">
              <a:solidFill>
                <a:srgbClr val="000000"/>
              </a:solidFill>
              <a:latin typeface="Arial" panose="020B0604020202020204"/>
            </a:endParaRPr>
          </a:p>
        </p:txBody>
      </p:sp>
      <p:sp>
        <p:nvSpPr>
          <p:cNvPr id="934" name="文本占位符 44"/>
          <p:cNvSpPr/>
          <p:nvPr/>
        </p:nvSpPr>
        <p:spPr>
          <a:xfrm>
            <a:off x="632520" y="4320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35" name="矩形 113"/>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936" name="矩形 114"/>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 name="矩形 115"/>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938" name="矩形 116"/>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939" name="组合 24"/>
          <p:cNvGrpSpPr/>
          <p:nvPr/>
        </p:nvGrpSpPr>
        <p:grpSpPr>
          <a:xfrm>
            <a:off x="4836600" y="2107440"/>
            <a:ext cx="7117200" cy="4948200"/>
            <a:chOff x="4836600" y="2107440"/>
            <a:chExt cx="7117200" cy="4948200"/>
          </a:xfrm>
        </p:grpSpPr>
        <p:sp>
          <p:nvSpPr>
            <p:cNvPr id="940" name="矩形: 圆角 33"/>
            <p:cNvSpPr/>
            <p:nvPr/>
          </p:nvSpPr>
          <p:spPr>
            <a:xfrm>
              <a:off x="4836600" y="222516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941" name="矩形 140"/>
            <p:cNvSpPr/>
            <p:nvPr/>
          </p:nvSpPr>
          <p:spPr>
            <a:xfrm>
              <a:off x="4836600" y="3111480"/>
              <a:ext cx="7117200" cy="39441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800" b="0" strike="noStrike" spc="-1">
                  <a:solidFill>
                    <a:schemeClr val="dk1"/>
                  </a:solidFill>
                  <a:latin typeface="Calibri" panose="020F0502020204030204"/>
                  <a:ea typeface="DejaVu Sans"/>
                </a:rPr>
                <a:t>URL</a:t>
              </a:r>
              <a:r>
                <a:rPr lang="zh-CN" sz="2800" b="0" strike="noStrike" spc="-1">
                  <a:solidFill>
                    <a:schemeClr val="dk1"/>
                  </a:solidFill>
                  <a:latin typeface="Calibri" panose="020F0502020204030204"/>
                  <a:ea typeface="DejaVu Sans"/>
                </a:rPr>
                <a:t>编码在日常生活中比较少的运营到</a:t>
              </a:r>
              <a:r>
                <a:rPr lang="en-US" sz="2800" b="0" strike="noStrike" spc="-1">
                  <a:solidFill>
                    <a:schemeClr val="dk1"/>
                  </a:solidFill>
                  <a:latin typeface="Calibri" panose="020F0502020204030204"/>
                  <a:ea typeface="DejaVu Sans"/>
                </a:rPr>
                <a:t>,</a:t>
              </a:r>
              <a:r>
                <a:rPr lang="zh-CN" sz="2800" b="0" strike="noStrike" spc="-1">
                  <a:solidFill>
                    <a:schemeClr val="dk1"/>
                  </a:solidFill>
                  <a:latin typeface="Calibri" panose="020F0502020204030204"/>
                  <a:ea typeface="DejaVu Sans"/>
                </a:rPr>
                <a:t>大部分浏览器都会将输入到地址栏的非数字字母自动转换为</a:t>
              </a:r>
              <a:r>
                <a:rPr lang="en-US" sz="2800" b="0" strike="noStrike" spc="-1">
                  <a:solidFill>
                    <a:schemeClr val="dk1"/>
                  </a:solidFill>
                  <a:latin typeface="Calibri" panose="020F0502020204030204"/>
                  <a:ea typeface="DejaVu Sans"/>
                </a:rPr>
                <a:t>url</a:t>
              </a:r>
              <a:r>
                <a:rPr lang="zh-CN" sz="2800" b="0" strike="noStrike" spc="-1">
                  <a:solidFill>
                    <a:schemeClr val="dk1"/>
                  </a:solidFill>
                  <a:latin typeface="Calibri" panose="020F0502020204030204"/>
                  <a:ea typeface="DejaVu Sans"/>
                </a:rPr>
                <a:t>编码。但是现在</a:t>
              </a:r>
              <a:r>
                <a:rPr lang="en-US" sz="2800" b="0" strike="noStrike" spc="-1">
                  <a:solidFill>
                    <a:schemeClr val="dk1"/>
                  </a:solidFill>
                  <a:latin typeface="Calibri" panose="020F0502020204030204"/>
                  <a:ea typeface="DejaVu Sans"/>
                </a:rPr>
                <a:t>SQL</a:t>
              </a:r>
              <a:r>
                <a:rPr lang="zh-CN" sz="2800" b="0" strike="noStrike" spc="-1">
                  <a:solidFill>
                    <a:schemeClr val="dk1"/>
                  </a:solidFill>
                  <a:latin typeface="Calibri" panose="020F0502020204030204"/>
                  <a:ea typeface="DejaVu Sans"/>
                </a:rPr>
                <a:t>注入是一种主流攻击渗透技术</a:t>
              </a:r>
              <a:r>
                <a:rPr lang="en-US" sz="2800" b="0" strike="noStrike" spc="-1">
                  <a:solidFill>
                    <a:schemeClr val="dk1"/>
                  </a:solidFill>
                  <a:latin typeface="Calibri" panose="020F0502020204030204"/>
                  <a:ea typeface="DejaVu Sans"/>
                </a:rPr>
                <a:t>,</a:t>
              </a:r>
              <a:r>
                <a:rPr lang="zh-CN" sz="2800" b="0" strike="noStrike" spc="-1">
                  <a:solidFill>
                    <a:schemeClr val="dk1"/>
                  </a:solidFill>
                  <a:latin typeface="Calibri" panose="020F0502020204030204"/>
                  <a:ea typeface="DejaVu Sans"/>
                </a:rPr>
                <a:t>所以可以利用</a:t>
              </a:r>
              <a:r>
                <a:rPr lang="en-US" sz="2800" b="0" strike="noStrike" spc="-1">
                  <a:solidFill>
                    <a:schemeClr val="dk1"/>
                  </a:solidFill>
                  <a:latin typeface="Calibri" panose="020F0502020204030204"/>
                  <a:ea typeface="DejaVu Sans"/>
                </a:rPr>
                <a:t>url</a:t>
              </a:r>
              <a:r>
                <a:rPr lang="zh-CN" sz="2800" b="0" strike="noStrike" spc="-1">
                  <a:solidFill>
                    <a:schemeClr val="dk1"/>
                  </a:solidFill>
                  <a:latin typeface="Calibri" panose="020F0502020204030204"/>
                  <a:ea typeface="DejaVu Sans"/>
                </a:rPr>
                <a:t>编码进行编写防止</a:t>
              </a:r>
              <a:r>
                <a:rPr lang="en-US" sz="2800" b="0" strike="noStrike" spc="-1">
                  <a:solidFill>
                    <a:schemeClr val="dk1"/>
                  </a:solidFill>
                  <a:latin typeface="Calibri" panose="020F0502020204030204"/>
                  <a:ea typeface="DejaVu Sans"/>
                </a:rPr>
                <a:t>SQL</a:t>
              </a:r>
              <a:r>
                <a:rPr lang="zh-CN" sz="2800" b="0" strike="noStrike" spc="-1">
                  <a:solidFill>
                    <a:schemeClr val="dk1"/>
                  </a:solidFill>
                  <a:latin typeface="Calibri" panose="020F0502020204030204"/>
                  <a:ea typeface="DejaVu Sans"/>
                </a:rPr>
                <a:t>注入的脚本。</a:t>
              </a:r>
              <a:endParaRPr lang="en-US" sz="2800" b="0" strike="noStrike" spc="-1">
                <a:solidFill>
                  <a:srgbClr val="000000"/>
                </a:solidFill>
                <a:latin typeface="Arial" panose="020B0604020202020204"/>
              </a:endParaRPr>
            </a:p>
            <a:p>
              <a:pPr defTabSz="914400">
                <a:lnSpc>
                  <a:spcPct val="140000"/>
                </a:lnSpc>
              </a:pPr>
              <a:endParaRPr lang="en-US" sz="2800" b="0" strike="noStrike" spc="-1">
                <a:solidFill>
                  <a:srgbClr val="000000"/>
                </a:solidFill>
                <a:latin typeface="Arial" panose="020B0604020202020204"/>
              </a:endParaRPr>
            </a:p>
          </p:txBody>
        </p:sp>
        <p:sp>
          <p:nvSpPr>
            <p:cNvPr id="942" name="文本框 69"/>
            <p:cNvSpPr/>
            <p:nvPr/>
          </p:nvSpPr>
          <p:spPr>
            <a:xfrm>
              <a:off x="5437440" y="2107440"/>
              <a:ext cx="3494160" cy="69912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4000" b="0" strike="noStrike" spc="-1">
                  <a:solidFill>
                    <a:schemeClr val="dk1">
                      <a:lumMod val="75000"/>
                      <a:lumOff val="25000"/>
                    </a:schemeClr>
                  </a:solidFill>
                  <a:latin typeface="微软雅黑" panose="020B0503020204020204" charset="-122"/>
                  <a:ea typeface="微软雅黑" panose="020B0503020204020204" charset="-122"/>
                </a:rPr>
                <a:t>url</a:t>
              </a:r>
              <a:r>
                <a:rPr lang="zh-CN" sz="4000" b="0" strike="noStrike" spc="-1">
                  <a:solidFill>
                    <a:schemeClr val="dk1">
                      <a:lumMod val="75000"/>
                      <a:lumOff val="25000"/>
                    </a:schemeClr>
                  </a:solidFill>
                  <a:latin typeface="微软雅黑" panose="020B0503020204020204" charset="-122"/>
                  <a:ea typeface="微软雅黑" panose="020B0503020204020204" charset="-122"/>
                </a:rPr>
                <a:t>编码的作用</a:t>
              </a:r>
              <a:endParaRPr lang="en-US" sz="4000" b="0" strike="noStrike" spc="-1">
                <a:solidFill>
                  <a:srgbClr val="000000"/>
                </a:solidFill>
                <a:latin typeface="Arial" panose="020B0604020202020204"/>
              </a:endParaRPr>
            </a:p>
          </p:txBody>
        </p:sp>
      </p:grpSp>
      <p:sp>
        <p:nvSpPr>
          <p:cNvPr id="943" name="文本占位符 45"/>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44"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945" name="图片 19"/>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39"/>
                                        </p:tgtEl>
                                        <p:attrNameLst>
                                          <p:attrName>style.visibility</p:attrName>
                                        </p:attrNameLst>
                                      </p:cBhvr>
                                      <p:to>
                                        <p:strVal val="visible"/>
                                      </p:to>
                                    </p:set>
                                    <p:anim calcmode="lin" valueType="num">
                                      <p:cBhvr additive="repl">
                                        <p:cTn id="7" dur="500" fill="hold"/>
                                        <p:tgtEl>
                                          <p:spTgt spid="939"/>
                                        </p:tgtEl>
                                        <p:attrNameLst>
                                          <p:attrName>ppt_x</p:attrName>
                                        </p:attrNameLst>
                                      </p:cBhvr>
                                      <p:tavLst>
                                        <p:tav tm="0">
                                          <p:val>
                                            <p:strVal val="1+#ppt_w/2"/>
                                          </p:val>
                                        </p:tav>
                                        <p:tav tm="100000">
                                          <p:val>
                                            <p:strVal val="#ppt_x"/>
                                          </p:val>
                                        </p:tav>
                                      </p:tavLst>
                                    </p:anim>
                                    <p:anim calcmode="lin" valueType="num">
                                      <p:cBhvr additive="repl">
                                        <p:cTn id="8" dur="500" fill="hold"/>
                                        <p:tgtEl>
                                          <p:spTgt spid="9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16"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17" name="矩形: 圆角 26"/>
          <p:cNvSpPr/>
          <p:nvPr/>
        </p:nvSpPr>
        <p:spPr>
          <a:xfrm>
            <a:off x="5056560" y="179928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18" name="矩形 3"/>
          <p:cNvSpPr/>
          <p:nvPr/>
        </p:nvSpPr>
        <p:spPr>
          <a:xfrm>
            <a:off x="5074560" y="2514600"/>
            <a:ext cx="7116840" cy="39438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40000"/>
              </a:lnSpc>
            </a:pP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有几个显著的优点。</a:t>
            </a:r>
            <a:endParaRPr lang="en-US" sz="2400" b="0" strike="noStrike" spc="-1">
              <a:solidFill>
                <a:srgbClr val="000000"/>
              </a:solidFill>
              <a:latin typeface="Arial" panose="020B0604020202020204"/>
            </a:endParaRPr>
          </a:p>
          <a:p>
            <a:pPr defTabSz="914400">
              <a:lnSpc>
                <a:spcPct val="140000"/>
              </a:lnSpc>
            </a:pPr>
            <a:r>
              <a:rPr lang="zh-CN" sz="2400" b="0" strike="noStrike" spc="-1">
                <a:solidFill>
                  <a:schemeClr val="dk1"/>
                </a:solidFill>
                <a:latin typeface="微软雅黑" panose="020B0503020204020204" charset="-122"/>
                <a:ea typeface="微软雅黑" panose="020B0503020204020204" charset="-122"/>
              </a:rPr>
              <a:t>一、它注重软件质量，拥有丰富的测试工具和强大的社区支持，有助于开发高质量的软件。</a:t>
            </a:r>
            <a:endParaRPr lang="en-US" sz="2400" b="0" strike="noStrike" spc="-1">
              <a:solidFill>
                <a:srgbClr val="000000"/>
              </a:solidFill>
              <a:latin typeface="Arial" panose="020B0604020202020204"/>
            </a:endParaRPr>
          </a:p>
          <a:p>
            <a:pPr defTabSz="914400">
              <a:lnSpc>
                <a:spcPct val="140000"/>
              </a:lnSpc>
            </a:pPr>
            <a:r>
              <a:rPr lang="zh-CN" sz="2400" b="0" strike="noStrike" spc="-1">
                <a:solidFill>
                  <a:schemeClr val="dk1"/>
                </a:solidFill>
                <a:latin typeface="微软雅黑" panose="020B0503020204020204" charset="-122"/>
                <a:ea typeface="微软雅黑" panose="020B0503020204020204" charset="-122"/>
              </a:rPr>
              <a:t>二、</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的简洁语法和丰富的库使开发效率大幅提升，能够快速开发和迭代应用程序。</a:t>
            </a:r>
            <a:endParaRPr lang="en-US" sz="2400" b="0" strike="noStrike" spc="-1">
              <a:solidFill>
                <a:srgbClr val="000000"/>
              </a:solidFill>
              <a:latin typeface="Arial" panose="020B0604020202020204"/>
            </a:endParaRPr>
          </a:p>
          <a:p>
            <a:pPr defTabSz="914400">
              <a:lnSpc>
                <a:spcPct val="140000"/>
              </a:lnSpc>
            </a:pPr>
            <a:r>
              <a:rPr lang="zh-CN" sz="2400" b="0" strike="noStrike" spc="-1">
                <a:solidFill>
                  <a:schemeClr val="dk1"/>
                </a:solidFill>
                <a:latin typeface="微软雅黑" panose="020B0503020204020204" charset="-122"/>
                <a:ea typeface="微软雅黑" panose="020B0503020204020204" charset="-122"/>
              </a:rPr>
              <a:t>三、</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的跨平台特性意味着几乎可以在任何操作系统上运行，极大地提升了程序的移植性和灵活性。</a:t>
            </a:r>
            <a:endParaRPr lang="en-US" sz="2400" b="0" strike="noStrike" spc="-1">
              <a:solidFill>
                <a:srgbClr val="000000"/>
              </a:solidFill>
              <a:latin typeface="Arial" panose="020B0604020202020204"/>
            </a:endParaRPr>
          </a:p>
        </p:txBody>
      </p:sp>
      <p:sp>
        <p:nvSpPr>
          <p:cNvPr id="219" name="文本框 570"/>
          <p:cNvSpPr/>
          <p:nvPr/>
        </p:nvSpPr>
        <p:spPr>
          <a:xfrm>
            <a:off x="5643360" y="1739160"/>
            <a:ext cx="5786280" cy="5166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2800" b="0" strike="noStrike" spc="-1">
                <a:solidFill>
                  <a:schemeClr val="dk1">
                    <a:lumMod val="75000"/>
                    <a:lumOff val="25000"/>
                  </a:schemeClr>
                </a:solidFill>
                <a:latin typeface="微软雅黑" panose="020B0503020204020204" charset="-122"/>
                <a:ea typeface="微软雅黑" panose="020B0503020204020204" charset="-122"/>
              </a:rPr>
              <a:t>什么是</a:t>
            </a:r>
            <a:r>
              <a:rPr lang="en-US" sz="2800" b="0" strike="noStrike" spc="-1">
                <a:solidFill>
                  <a:schemeClr val="dk1">
                    <a:lumMod val="75000"/>
                    <a:lumOff val="25000"/>
                  </a:schemeClr>
                </a:solidFill>
                <a:latin typeface="微软雅黑" panose="020B0503020204020204" charset="-122"/>
                <a:ea typeface="微软雅黑" panose="020B0503020204020204" charset="-122"/>
              </a:rPr>
              <a:t>Python</a:t>
            </a:r>
            <a:r>
              <a:rPr lang="zh-CN" sz="2800" b="0" strike="noStrike" spc="-1">
                <a:solidFill>
                  <a:schemeClr val="dk1">
                    <a:lumMod val="75000"/>
                    <a:lumOff val="25000"/>
                  </a:schemeClr>
                </a:solidFill>
                <a:latin typeface="微软雅黑" panose="020B0503020204020204" charset="-122"/>
                <a:ea typeface="微软雅黑" panose="020B0503020204020204" charset="-122"/>
              </a:rPr>
              <a:t>、为什么用</a:t>
            </a:r>
            <a:r>
              <a:rPr lang="en-US" sz="2800" b="0" strike="noStrike" spc="-1">
                <a:solidFill>
                  <a:schemeClr val="dk1">
                    <a:lumMod val="75000"/>
                    <a:lumOff val="25000"/>
                  </a:schemeClr>
                </a:solidFill>
                <a:latin typeface="微软雅黑" panose="020B0503020204020204" charset="-122"/>
                <a:ea typeface="微软雅黑" panose="020B0503020204020204" charset="-122"/>
              </a:rPr>
              <a:t>Python?</a:t>
            </a:r>
            <a:endParaRPr lang="en-US" sz="2800" b="0" strike="noStrike" spc="-1">
              <a:solidFill>
                <a:srgbClr val="000000"/>
              </a:solidFill>
              <a:latin typeface="Arial" panose="020B0604020202020204"/>
            </a:endParaRPr>
          </a:p>
        </p:txBody>
      </p:sp>
      <p:sp>
        <p:nvSpPr>
          <p:cNvPr id="220" name="文本占位符 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21"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222" name="图片 221"/>
          <p:cNvPicPr/>
          <p:nvPr/>
        </p:nvPicPr>
        <p:blipFill>
          <a:blip r:embed="rId1"/>
          <a:stretch>
            <a:fillRect/>
          </a:stretch>
        </p:blipFill>
        <p:spPr>
          <a:xfrm>
            <a:off x="228600" y="1828800"/>
            <a:ext cx="4342680" cy="4342680"/>
          </a:xfrm>
          <a:prstGeom prst="rect">
            <a:avLst/>
          </a:prstGeom>
          <a:ln w="0">
            <a:noFill/>
          </a:ln>
        </p:spPr>
      </p:pic>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 name="矩形 14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947" name="矩形 14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948" name="组合 30"/>
          <p:cNvGrpSpPr/>
          <p:nvPr/>
        </p:nvGrpSpPr>
        <p:grpSpPr>
          <a:xfrm>
            <a:off x="4669560" y="1629720"/>
            <a:ext cx="6792840" cy="4135680"/>
            <a:chOff x="4669560" y="1629720"/>
            <a:chExt cx="6792840" cy="4135680"/>
          </a:xfrm>
        </p:grpSpPr>
        <p:sp>
          <p:nvSpPr>
            <p:cNvPr id="949" name="矩形: 圆角 34"/>
            <p:cNvSpPr/>
            <p:nvPr/>
          </p:nvSpPr>
          <p:spPr>
            <a:xfrm>
              <a:off x="4797720" y="169560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950" name="矩形 143"/>
            <p:cNvSpPr/>
            <p:nvPr/>
          </p:nvSpPr>
          <p:spPr>
            <a:xfrm>
              <a:off x="4669560" y="2301120"/>
              <a:ext cx="6792840" cy="3464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网络安全工程师小温想使用对浏览器的</a:t>
              </a:r>
              <a:r>
                <a:rPr lang="en-US" sz="2800" b="0" strike="noStrike" spc="-1">
                  <a:solidFill>
                    <a:schemeClr val="dk1"/>
                  </a:solidFill>
                  <a:latin typeface="微软雅黑" panose="020B0503020204020204" charset="-122"/>
                  <a:ea typeface="微软雅黑" panose="020B0503020204020204" charset="-122"/>
                </a:rPr>
                <a:t>url</a:t>
              </a:r>
              <a:r>
                <a:rPr lang="zh-CN" sz="2800" b="0" strike="noStrike" spc="-1">
                  <a:solidFill>
                    <a:schemeClr val="dk1"/>
                  </a:solidFill>
                  <a:latin typeface="微软雅黑" panose="020B0503020204020204" charset="-122"/>
                  <a:ea typeface="微软雅黑" panose="020B0503020204020204" charset="-122"/>
                </a:rPr>
                <a:t>实现编码技术</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并且同时进行解压</a:t>
              </a:r>
              <a:r>
                <a:rPr lang="en-US" sz="2800" b="0" strike="noStrike" spc="-1">
                  <a:solidFill>
                    <a:schemeClr val="dk1"/>
                  </a:solidFill>
                  <a:latin typeface="微软雅黑" panose="020B0503020204020204" charset="-122"/>
                  <a:ea typeface="微软雅黑" panose="020B0503020204020204" charset="-122"/>
                </a:rPr>
                <a:t>,</a:t>
              </a:r>
              <a:endParaRPr lang="en-US" sz="2800" b="0" strike="noStrike" spc="-1">
                <a:solidFill>
                  <a:srgbClr val="000000"/>
                </a:solidFill>
                <a:latin typeface="Arial" panose="020B0604020202020204"/>
              </a:endParaRPr>
            </a:p>
            <a:p>
              <a:pPr defTabSz="914400">
                <a:lnSpc>
                  <a:spcPct val="130000"/>
                </a:lnSpc>
              </a:pPr>
              <a:r>
                <a:rPr lang="zh-CN" sz="2800" b="0" strike="noStrike" spc="-1">
                  <a:solidFill>
                    <a:schemeClr val="dk1"/>
                  </a:solidFill>
                  <a:latin typeface="微软雅黑" panose="020B0503020204020204" charset="-122"/>
                  <a:ea typeface="微软雅黑" panose="020B0503020204020204" charset="-122"/>
                </a:rPr>
                <a:t>以实现对浏览器的安全传输加固测试。</a:t>
              </a:r>
              <a:endParaRPr lang="en-US" sz="2800" b="0" strike="noStrike" spc="-1">
                <a:solidFill>
                  <a:srgbClr val="000000"/>
                </a:solidFill>
                <a:latin typeface="Arial" panose="020B0604020202020204"/>
              </a:endParaRPr>
            </a:p>
          </p:txBody>
        </p:sp>
        <p:sp>
          <p:nvSpPr>
            <p:cNvPr id="951" name="文本框 70"/>
            <p:cNvSpPr/>
            <p:nvPr/>
          </p:nvSpPr>
          <p:spPr>
            <a:xfrm>
              <a:off x="5293080" y="1629720"/>
              <a:ext cx="283608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3200" b="0" strike="noStrike" spc="-1">
                  <a:solidFill>
                    <a:schemeClr val="dk1">
                      <a:lumMod val="75000"/>
                      <a:lumOff val="25000"/>
                    </a:schemeClr>
                  </a:solidFill>
                  <a:latin typeface="微软雅黑" panose="020B0503020204020204" charset="-122"/>
                  <a:ea typeface="微软雅黑" panose="020B0503020204020204" charset="-122"/>
                </a:rPr>
                <a:t>url</a:t>
              </a:r>
              <a:r>
                <a:rPr lang="zh-CN" sz="3200" b="0" strike="noStrike" spc="-1">
                  <a:solidFill>
                    <a:schemeClr val="dk1">
                      <a:lumMod val="75000"/>
                      <a:lumOff val="25000"/>
                    </a:schemeClr>
                  </a:solidFill>
                  <a:latin typeface="微软雅黑" panose="020B0503020204020204" charset="-122"/>
                  <a:ea typeface="微软雅黑" panose="020B0503020204020204" charset="-122"/>
                </a:rPr>
                <a:t>编码的应用</a:t>
              </a:r>
              <a:endParaRPr lang="en-US" sz="3200" b="0" strike="noStrike" spc="-1">
                <a:solidFill>
                  <a:srgbClr val="000000"/>
                </a:solidFill>
                <a:latin typeface="Arial" panose="020B0604020202020204"/>
              </a:endParaRPr>
            </a:p>
          </p:txBody>
        </p:sp>
        <p:sp>
          <p:nvSpPr>
            <p:cNvPr id="952" name="文本框 71"/>
            <p:cNvSpPr/>
            <p:nvPr/>
          </p:nvSpPr>
          <p:spPr>
            <a:xfrm>
              <a:off x="4836960" y="1738080"/>
              <a:ext cx="308880" cy="3672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953" name="文本占位符 46"/>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54"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955" name="图片 20"/>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48"/>
                                        </p:tgtEl>
                                        <p:attrNameLst>
                                          <p:attrName>style.visibility</p:attrName>
                                        </p:attrNameLst>
                                      </p:cBhvr>
                                      <p:to>
                                        <p:strVal val="visible"/>
                                      </p:to>
                                    </p:set>
                                    <p:anim calcmode="lin" valueType="num">
                                      <p:cBhvr additive="repl">
                                        <p:cTn id="7" dur="500" fill="hold"/>
                                        <p:tgtEl>
                                          <p:spTgt spid="948"/>
                                        </p:tgtEl>
                                        <p:attrNameLst>
                                          <p:attrName>ppt_x</p:attrName>
                                        </p:attrNameLst>
                                      </p:cBhvr>
                                      <p:tavLst>
                                        <p:tav tm="0">
                                          <p:val>
                                            <p:strVal val="1+#ppt_w/2"/>
                                          </p:val>
                                        </p:tav>
                                        <p:tav tm="100000">
                                          <p:val>
                                            <p:strVal val="#ppt_x"/>
                                          </p:val>
                                        </p:tav>
                                      </p:tavLst>
                                    </p:anim>
                                    <p:anim calcmode="lin" valueType="num">
                                      <p:cBhvr additive="repl">
                                        <p:cTn id="8" dur="500" fill="hold"/>
                                        <p:tgtEl>
                                          <p:spTgt spid="9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 name="矩形 301"/>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957" name="矩形 302"/>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958" name="组合 91"/>
          <p:cNvGrpSpPr/>
          <p:nvPr/>
        </p:nvGrpSpPr>
        <p:grpSpPr>
          <a:xfrm>
            <a:off x="533880" y="1946160"/>
            <a:ext cx="7466760" cy="635040"/>
            <a:chOff x="533880" y="1946160"/>
            <a:chExt cx="7466760" cy="635040"/>
          </a:xfrm>
        </p:grpSpPr>
        <p:sp>
          <p:nvSpPr>
            <p:cNvPr id="959" name="矩形: 圆角 78"/>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960" name="矩形 303"/>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a:t>
              </a:r>
              <a:r>
                <a:rPr lang="en-US" sz="1400" b="0" strike="noStrike" spc="-1">
                  <a:solidFill>
                    <a:schemeClr val="lt1">
                      <a:lumMod val="50000"/>
                    </a:schemeClr>
                  </a:solidFill>
                  <a:latin typeface="微软雅黑" panose="020B0503020204020204" charset="-122"/>
                  <a:ea typeface="微软雅黑" panose="020B0503020204020204" charset="-122"/>
                </a:rPr>
                <a:t>url</a:t>
              </a:r>
              <a:r>
                <a:rPr lang="zh-CN" sz="1400" b="0" strike="noStrike" spc="-1">
                  <a:solidFill>
                    <a:schemeClr val="lt1">
                      <a:lumMod val="50000"/>
                    </a:schemeClr>
                  </a:solidFill>
                  <a:latin typeface="微软雅黑" panose="020B0503020204020204" charset="-122"/>
                  <a:ea typeface="微软雅黑" panose="020B0503020204020204" charset="-122"/>
                </a:rPr>
                <a:t>相关模块并且定义变量</a:t>
              </a:r>
              <a:endParaRPr lang="en-US" sz="1400" b="0" strike="noStrike" spc="-1">
                <a:solidFill>
                  <a:srgbClr val="000000"/>
                </a:solidFill>
                <a:latin typeface="Arial" panose="020B0604020202020204"/>
              </a:endParaRPr>
            </a:p>
          </p:txBody>
        </p:sp>
        <p:sp>
          <p:nvSpPr>
            <p:cNvPr id="961" name="文本框 163"/>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962" name="文本框 16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963" name="文本占位符 100"/>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6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url</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965" name="图片 964"/>
          <p:cNvPicPr/>
          <p:nvPr/>
        </p:nvPicPr>
        <p:blipFill>
          <a:blip r:embed="rId1"/>
          <a:srcRect l="9917" t="11513" r="52069" b="71092"/>
          <a:stretch>
            <a:fillRect/>
          </a:stretch>
        </p:blipFill>
        <p:spPr>
          <a:xfrm>
            <a:off x="1141560" y="3200400"/>
            <a:ext cx="7545240" cy="25146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58"/>
                                        </p:tgtEl>
                                        <p:attrNameLst>
                                          <p:attrName>style.visibility</p:attrName>
                                        </p:attrNameLst>
                                      </p:cBhvr>
                                      <p:to>
                                        <p:strVal val="visible"/>
                                      </p:to>
                                    </p:set>
                                    <p:anim calcmode="lin" valueType="num">
                                      <p:cBhvr additive="repl">
                                        <p:cTn id="7" dur="500" fill="hold"/>
                                        <p:tgtEl>
                                          <p:spTgt spid="958"/>
                                        </p:tgtEl>
                                        <p:attrNameLst>
                                          <p:attrName>ppt_x</p:attrName>
                                        </p:attrNameLst>
                                      </p:cBhvr>
                                      <p:tavLst>
                                        <p:tav tm="0">
                                          <p:val>
                                            <p:strVal val="1+#ppt_w/2"/>
                                          </p:val>
                                        </p:tav>
                                        <p:tav tm="100000">
                                          <p:val>
                                            <p:strVal val="#ppt_x"/>
                                          </p:val>
                                        </p:tav>
                                      </p:tavLst>
                                    </p:anim>
                                    <p:anim calcmode="lin" valueType="num">
                                      <p:cBhvr additive="repl">
                                        <p:cTn id="8" dur="500" fill="hold"/>
                                        <p:tgtEl>
                                          <p:spTgt spid="9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 name="矩形 144"/>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967" name="矩形 145"/>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968" name="组合 31"/>
          <p:cNvGrpSpPr/>
          <p:nvPr/>
        </p:nvGrpSpPr>
        <p:grpSpPr>
          <a:xfrm>
            <a:off x="533880" y="1946160"/>
            <a:ext cx="7466760" cy="635040"/>
            <a:chOff x="533880" y="1946160"/>
            <a:chExt cx="7466760" cy="635040"/>
          </a:xfrm>
        </p:grpSpPr>
        <p:sp>
          <p:nvSpPr>
            <p:cNvPr id="969" name="矩形: 圆角 3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970" name="矩形 146"/>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对输入的</a:t>
              </a:r>
              <a:r>
                <a:rPr lang="en-US" sz="1400" b="0" strike="noStrike" spc="-1">
                  <a:solidFill>
                    <a:schemeClr val="lt1">
                      <a:lumMod val="50000"/>
                    </a:schemeClr>
                  </a:solidFill>
                  <a:latin typeface="微软雅黑" panose="020B0503020204020204" charset="-122"/>
                  <a:ea typeface="微软雅黑" panose="020B0503020204020204" charset="-122"/>
                </a:rPr>
                <a:t>URL</a:t>
              </a:r>
              <a:r>
                <a:rPr lang="zh-CN" sz="1400" b="0" strike="noStrike" spc="-1">
                  <a:solidFill>
                    <a:schemeClr val="lt1">
                      <a:lumMod val="50000"/>
                    </a:schemeClr>
                  </a:solidFill>
                  <a:latin typeface="微软雅黑" panose="020B0503020204020204" charset="-122"/>
                  <a:ea typeface="微软雅黑" panose="020B0503020204020204" charset="-122"/>
                </a:rPr>
                <a:t>进行编码</a:t>
              </a:r>
              <a:endParaRPr lang="en-US" sz="1400" b="0" strike="noStrike" spc="-1">
                <a:solidFill>
                  <a:srgbClr val="000000"/>
                </a:solidFill>
                <a:latin typeface="Arial" panose="020B0604020202020204"/>
              </a:endParaRPr>
            </a:p>
          </p:txBody>
        </p:sp>
        <p:sp>
          <p:nvSpPr>
            <p:cNvPr id="971" name="文本框 72"/>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972" name="文本框 73"/>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973" name="文本占位符 4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7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url</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975" name="图片 974"/>
          <p:cNvPicPr/>
          <p:nvPr/>
        </p:nvPicPr>
        <p:blipFill>
          <a:blip r:embed="rId1"/>
          <a:srcRect l="3818" t="12664" r="46312" b="61367"/>
          <a:stretch>
            <a:fillRect/>
          </a:stretch>
        </p:blipFill>
        <p:spPr>
          <a:xfrm>
            <a:off x="914400" y="2971800"/>
            <a:ext cx="6858000" cy="299988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68"/>
                                        </p:tgtEl>
                                        <p:attrNameLst>
                                          <p:attrName>style.visibility</p:attrName>
                                        </p:attrNameLst>
                                      </p:cBhvr>
                                      <p:to>
                                        <p:strVal val="visible"/>
                                      </p:to>
                                    </p:set>
                                    <p:anim calcmode="lin" valueType="num">
                                      <p:cBhvr additive="repl">
                                        <p:cTn id="7" dur="500" fill="hold"/>
                                        <p:tgtEl>
                                          <p:spTgt spid="968"/>
                                        </p:tgtEl>
                                        <p:attrNameLst>
                                          <p:attrName>ppt_x</p:attrName>
                                        </p:attrNameLst>
                                      </p:cBhvr>
                                      <p:tavLst>
                                        <p:tav tm="0">
                                          <p:val>
                                            <p:strVal val="1+#ppt_w/2"/>
                                          </p:val>
                                        </p:tav>
                                        <p:tav tm="100000">
                                          <p:val>
                                            <p:strVal val="#ppt_x"/>
                                          </p:val>
                                        </p:tav>
                                      </p:tavLst>
                                    </p:anim>
                                    <p:anim calcmode="lin" valueType="num">
                                      <p:cBhvr additive="repl">
                                        <p:cTn id="8" dur="500" fill="hold"/>
                                        <p:tgtEl>
                                          <p:spTgt spid="9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 name="矩形 14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977" name="矩形 30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978" name="组合 32"/>
          <p:cNvGrpSpPr/>
          <p:nvPr/>
        </p:nvGrpSpPr>
        <p:grpSpPr>
          <a:xfrm>
            <a:off x="533880" y="1946160"/>
            <a:ext cx="7466760" cy="635040"/>
            <a:chOff x="533880" y="1946160"/>
            <a:chExt cx="7466760" cy="635040"/>
          </a:xfrm>
        </p:grpSpPr>
        <p:sp>
          <p:nvSpPr>
            <p:cNvPr id="979" name="矩形: 圆角 36"/>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980" name="矩形 30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a:t>
              </a:r>
              <a:r>
                <a:rPr lang="en-US" sz="1400" b="0" strike="noStrike" spc="-1">
                  <a:solidFill>
                    <a:schemeClr val="lt1">
                      <a:lumMod val="50000"/>
                    </a:schemeClr>
                  </a:solidFill>
                  <a:latin typeface="微软雅黑" panose="020B0503020204020204" charset="-122"/>
                  <a:ea typeface="微软雅黑" panose="020B0503020204020204" charset="-122"/>
                </a:rPr>
                <a:t>url</a:t>
              </a:r>
              <a:r>
                <a:rPr lang="zh-CN" sz="1400" b="0" strike="noStrike" spc="-1">
                  <a:solidFill>
                    <a:schemeClr val="lt1">
                      <a:lumMod val="50000"/>
                    </a:schemeClr>
                  </a:solidFill>
                  <a:latin typeface="微软雅黑" panose="020B0503020204020204" charset="-122"/>
                  <a:ea typeface="微软雅黑" panose="020B0503020204020204" charset="-122"/>
                </a:rPr>
                <a:t>编码效果</a:t>
              </a:r>
              <a:endParaRPr lang="en-US" sz="1400" b="0" strike="noStrike" spc="-1">
                <a:solidFill>
                  <a:srgbClr val="000000"/>
                </a:solidFill>
                <a:latin typeface="Arial" panose="020B0604020202020204"/>
              </a:endParaRPr>
            </a:p>
          </p:txBody>
        </p:sp>
        <p:sp>
          <p:nvSpPr>
            <p:cNvPr id="981" name="文本框 74"/>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982" name="文本框 75"/>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983" name="文本占位符 101"/>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8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url</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985" name="图片 984"/>
          <p:cNvPicPr/>
          <p:nvPr/>
        </p:nvPicPr>
        <p:blipFill>
          <a:blip r:embed="rId1"/>
          <a:srcRect l="5161" t="10529" r="43390" b="62017"/>
          <a:stretch>
            <a:fillRect/>
          </a:stretch>
        </p:blipFill>
        <p:spPr>
          <a:xfrm>
            <a:off x="1143000" y="2971800"/>
            <a:ext cx="6662880" cy="2743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78"/>
                                        </p:tgtEl>
                                        <p:attrNameLst>
                                          <p:attrName>style.visibility</p:attrName>
                                        </p:attrNameLst>
                                      </p:cBhvr>
                                      <p:to>
                                        <p:strVal val="visible"/>
                                      </p:to>
                                    </p:set>
                                    <p:anim calcmode="lin" valueType="num">
                                      <p:cBhvr additive="repl">
                                        <p:cTn id="7" dur="500" fill="hold"/>
                                        <p:tgtEl>
                                          <p:spTgt spid="978"/>
                                        </p:tgtEl>
                                        <p:attrNameLst>
                                          <p:attrName>ppt_x</p:attrName>
                                        </p:attrNameLst>
                                      </p:cBhvr>
                                      <p:tavLst>
                                        <p:tav tm="0">
                                          <p:val>
                                            <p:strVal val="1+#ppt_w/2"/>
                                          </p:val>
                                        </p:tav>
                                        <p:tav tm="100000">
                                          <p:val>
                                            <p:strVal val="#ppt_x"/>
                                          </p:val>
                                        </p:tav>
                                      </p:tavLst>
                                    </p:anim>
                                    <p:anim calcmode="lin" valueType="num">
                                      <p:cBhvr additive="repl">
                                        <p:cTn id="8" dur="500" fill="hold"/>
                                        <p:tgtEl>
                                          <p:spTgt spid="9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 name="矩形 30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987" name="矩形 30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988" name="组合 92"/>
          <p:cNvGrpSpPr/>
          <p:nvPr/>
        </p:nvGrpSpPr>
        <p:grpSpPr>
          <a:xfrm>
            <a:off x="533880" y="1946160"/>
            <a:ext cx="7466760" cy="635040"/>
            <a:chOff x="533880" y="1946160"/>
            <a:chExt cx="7466760" cy="635040"/>
          </a:xfrm>
        </p:grpSpPr>
        <p:sp>
          <p:nvSpPr>
            <p:cNvPr id="989" name="矩形: 圆角 79"/>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990" name="矩形 308"/>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引入模块并定义获取</a:t>
              </a:r>
              <a:r>
                <a:rPr lang="en-US" sz="1400" b="0" strike="noStrike" spc="-1">
                  <a:solidFill>
                    <a:schemeClr val="lt1">
                      <a:lumMod val="50000"/>
                    </a:schemeClr>
                  </a:solidFill>
                  <a:latin typeface="微软雅黑" panose="020B0503020204020204" charset="-122"/>
                  <a:ea typeface="微软雅黑" panose="020B0503020204020204" charset="-122"/>
                </a:rPr>
                <a:t>URL</a:t>
              </a:r>
              <a:r>
                <a:rPr lang="zh-CN" sz="1400" b="0" strike="noStrike" spc="-1">
                  <a:solidFill>
                    <a:schemeClr val="lt1">
                      <a:lumMod val="50000"/>
                    </a:schemeClr>
                  </a:solidFill>
                  <a:latin typeface="微软雅黑" panose="020B0503020204020204" charset="-122"/>
                  <a:ea typeface="微软雅黑" panose="020B0503020204020204" charset="-122"/>
                </a:rPr>
                <a:t>编码的变量</a:t>
              </a:r>
              <a:endParaRPr lang="en-US" sz="1400" b="0" strike="noStrike" spc="-1">
                <a:solidFill>
                  <a:srgbClr val="000000"/>
                </a:solidFill>
                <a:latin typeface="Arial" panose="020B0604020202020204"/>
              </a:endParaRPr>
            </a:p>
          </p:txBody>
        </p:sp>
        <p:sp>
          <p:nvSpPr>
            <p:cNvPr id="991" name="文本框 165"/>
            <p:cNvSpPr/>
            <p:nvPr/>
          </p:nvSpPr>
          <p:spPr>
            <a:xfrm>
              <a:off x="203364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992" name="文本框 16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993" name="文本占位符 102"/>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99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400" b="0" strike="noStrike" spc="-1">
                <a:solidFill>
                  <a:schemeClr val="dk1"/>
                </a:solidFill>
                <a:latin typeface="Calibri Light" panose="020F0302020204030204"/>
                <a:ea typeface="宋体" panose="02010600030101010101" pitchFamily="2" charset="-122"/>
              </a:rPr>
              <a:t>【项目实施】使用</a:t>
            </a:r>
            <a:r>
              <a:rPr lang="en-US" sz="2400" b="0" strike="noStrike" spc="-1">
                <a:solidFill>
                  <a:schemeClr val="dk1"/>
                </a:solidFill>
                <a:latin typeface="Calibri Light" panose="020F0302020204030204"/>
                <a:ea typeface="宋体" panose="02010600030101010101" pitchFamily="2" charset="-122"/>
              </a:rPr>
              <a:t>Python</a:t>
            </a:r>
            <a:r>
              <a:rPr lang="zh-CN" sz="2400" b="0" strike="noStrike" spc="-1">
                <a:solidFill>
                  <a:schemeClr val="dk1"/>
                </a:solidFill>
                <a:latin typeface="Calibri Light" panose="020F0302020204030204"/>
                <a:ea typeface="宋体" panose="02010600030101010101" pitchFamily="2" charset="-122"/>
              </a:rPr>
              <a:t>对已经进行</a:t>
            </a:r>
            <a:r>
              <a:rPr lang="en-US" sz="2400" b="0" strike="noStrike" spc="-1">
                <a:solidFill>
                  <a:schemeClr val="dk1"/>
                </a:solidFill>
                <a:latin typeface="Calibri Light" panose="020F0302020204030204"/>
                <a:ea typeface="宋体" panose="02010600030101010101" pitchFamily="2" charset="-122"/>
              </a:rPr>
              <a:t>url</a:t>
            </a:r>
            <a:r>
              <a:rPr lang="zh-CN" sz="2400" b="0" strike="noStrike" spc="-1">
                <a:solidFill>
                  <a:schemeClr val="dk1"/>
                </a:solidFill>
                <a:latin typeface="Calibri Light" panose="020F0302020204030204"/>
                <a:ea typeface="宋体" panose="02010600030101010101" pitchFamily="2" charset="-122"/>
              </a:rPr>
              <a:t>编码的字段进行解码</a:t>
            </a:r>
            <a:endParaRPr lang="en-US" sz="2400" b="0" strike="noStrike" spc="-1">
              <a:solidFill>
                <a:srgbClr val="000000"/>
              </a:solidFill>
              <a:latin typeface="Arial" panose="020B0604020202020204"/>
            </a:endParaRPr>
          </a:p>
        </p:txBody>
      </p:sp>
      <p:pic>
        <p:nvPicPr>
          <p:cNvPr id="995" name="图片 994"/>
          <p:cNvPicPr/>
          <p:nvPr/>
        </p:nvPicPr>
        <p:blipFill>
          <a:blip r:embed="rId1"/>
          <a:srcRect l="12106" t="10187" r="41267" b="64623"/>
          <a:stretch>
            <a:fillRect/>
          </a:stretch>
        </p:blipFill>
        <p:spPr>
          <a:xfrm>
            <a:off x="1338840" y="2971800"/>
            <a:ext cx="6662160" cy="27428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88"/>
                                        </p:tgtEl>
                                        <p:attrNameLst>
                                          <p:attrName>style.visibility</p:attrName>
                                        </p:attrNameLst>
                                      </p:cBhvr>
                                      <p:to>
                                        <p:strVal val="visible"/>
                                      </p:to>
                                    </p:set>
                                    <p:anim calcmode="lin" valueType="num">
                                      <p:cBhvr additive="repl">
                                        <p:cTn id="7" dur="500" fill="hold"/>
                                        <p:tgtEl>
                                          <p:spTgt spid="988"/>
                                        </p:tgtEl>
                                        <p:attrNameLst>
                                          <p:attrName>ppt_x</p:attrName>
                                        </p:attrNameLst>
                                      </p:cBhvr>
                                      <p:tavLst>
                                        <p:tav tm="0">
                                          <p:val>
                                            <p:strVal val="1+#ppt_w/2"/>
                                          </p:val>
                                        </p:tav>
                                        <p:tav tm="100000">
                                          <p:val>
                                            <p:strVal val="#ppt_x"/>
                                          </p:val>
                                        </p:tav>
                                      </p:tavLst>
                                    </p:anim>
                                    <p:anim calcmode="lin" valueType="num">
                                      <p:cBhvr additive="repl">
                                        <p:cTn id="8" dur="500" fill="hold"/>
                                        <p:tgtEl>
                                          <p:spTgt spid="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 name="矩形 309"/>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997" name="矩形 310"/>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998" name="组合 93"/>
          <p:cNvGrpSpPr/>
          <p:nvPr/>
        </p:nvGrpSpPr>
        <p:grpSpPr>
          <a:xfrm>
            <a:off x="533880" y="1946160"/>
            <a:ext cx="7466760" cy="635040"/>
            <a:chOff x="533880" y="1946160"/>
            <a:chExt cx="7466760" cy="635040"/>
          </a:xfrm>
        </p:grpSpPr>
        <p:sp>
          <p:nvSpPr>
            <p:cNvPr id="999" name="矩形: 圆角 80"/>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000" name="矩形 311"/>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对变量获取的</a:t>
              </a:r>
              <a:r>
                <a:rPr lang="en-US" sz="1400" b="0" strike="noStrike" spc="-1">
                  <a:solidFill>
                    <a:schemeClr val="lt1">
                      <a:lumMod val="50000"/>
                    </a:schemeClr>
                  </a:solidFill>
                  <a:latin typeface="微软雅黑" panose="020B0503020204020204" charset="-122"/>
                  <a:ea typeface="微软雅黑" panose="020B0503020204020204" charset="-122"/>
                </a:rPr>
                <a:t>url</a:t>
              </a:r>
              <a:r>
                <a:rPr lang="zh-CN" sz="1400" b="0" strike="noStrike" spc="-1">
                  <a:solidFill>
                    <a:schemeClr val="lt1">
                      <a:lumMod val="50000"/>
                    </a:schemeClr>
                  </a:solidFill>
                  <a:latin typeface="微软雅黑" panose="020B0503020204020204" charset="-122"/>
                  <a:ea typeface="微软雅黑" panose="020B0503020204020204" charset="-122"/>
                </a:rPr>
                <a:t>编码进行解码</a:t>
              </a:r>
              <a:endParaRPr lang="en-US" sz="1400" b="0" strike="noStrike" spc="-1">
                <a:solidFill>
                  <a:srgbClr val="000000"/>
                </a:solidFill>
                <a:latin typeface="Arial" panose="020B0604020202020204"/>
              </a:endParaRPr>
            </a:p>
          </p:txBody>
        </p:sp>
        <p:sp>
          <p:nvSpPr>
            <p:cNvPr id="1001" name="文本框 167"/>
            <p:cNvSpPr/>
            <p:nvPr/>
          </p:nvSpPr>
          <p:spPr>
            <a:xfrm>
              <a:off x="203256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1002" name="文本框 16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1003" name="文本占位符 10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0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400" b="0" strike="noStrike" spc="-1">
                <a:solidFill>
                  <a:schemeClr val="dk1"/>
                </a:solidFill>
                <a:latin typeface="Calibri Light" panose="020F0302020204030204"/>
                <a:ea typeface="宋体" panose="02010600030101010101" pitchFamily="2" charset="-122"/>
              </a:rPr>
              <a:t>【项目实施】使用</a:t>
            </a:r>
            <a:r>
              <a:rPr lang="en-US" sz="2400" b="0" strike="noStrike" spc="-1">
                <a:solidFill>
                  <a:schemeClr val="dk1"/>
                </a:solidFill>
                <a:latin typeface="Calibri Light" panose="020F0302020204030204"/>
                <a:ea typeface="宋体" panose="02010600030101010101" pitchFamily="2" charset="-122"/>
              </a:rPr>
              <a:t>Python</a:t>
            </a:r>
            <a:r>
              <a:rPr lang="zh-CN" sz="2400" b="0" strike="noStrike" spc="-1">
                <a:solidFill>
                  <a:schemeClr val="dk1"/>
                </a:solidFill>
                <a:latin typeface="Calibri Light" panose="020F0302020204030204"/>
                <a:ea typeface="宋体" panose="02010600030101010101" pitchFamily="2" charset="-122"/>
              </a:rPr>
              <a:t>对已经进行</a:t>
            </a:r>
            <a:r>
              <a:rPr lang="en-US" sz="2400" b="0" strike="noStrike" spc="-1">
                <a:solidFill>
                  <a:schemeClr val="dk1"/>
                </a:solidFill>
                <a:latin typeface="Calibri Light" panose="020F0302020204030204"/>
                <a:ea typeface="宋体" panose="02010600030101010101" pitchFamily="2" charset="-122"/>
              </a:rPr>
              <a:t>url</a:t>
            </a:r>
            <a:r>
              <a:rPr lang="zh-CN" sz="2400" b="0" strike="noStrike" spc="-1">
                <a:solidFill>
                  <a:schemeClr val="dk1"/>
                </a:solidFill>
                <a:latin typeface="Calibri Light" panose="020F0302020204030204"/>
                <a:ea typeface="宋体" panose="02010600030101010101" pitchFamily="2" charset="-122"/>
              </a:rPr>
              <a:t>编码的字段进行解码</a:t>
            </a:r>
            <a:endParaRPr lang="en-US" sz="2400" b="0" strike="noStrike" spc="-1">
              <a:solidFill>
                <a:srgbClr val="000000"/>
              </a:solidFill>
              <a:latin typeface="Arial" panose="020B0604020202020204"/>
            </a:endParaRPr>
          </a:p>
        </p:txBody>
      </p:sp>
      <p:pic>
        <p:nvPicPr>
          <p:cNvPr id="1005" name="图片 1004"/>
          <p:cNvPicPr/>
          <p:nvPr/>
        </p:nvPicPr>
        <p:blipFill>
          <a:blip r:embed="rId1"/>
          <a:srcRect l="8802" t="10193" r="49483" b="61020"/>
          <a:stretch>
            <a:fillRect/>
          </a:stretch>
        </p:blipFill>
        <p:spPr>
          <a:xfrm>
            <a:off x="1143000" y="2865240"/>
            <a:ext cx="6629400" cy="353556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98"/>
                                        </p:tgtEl>
                                        <p:attrNameLst>
                                          <p:attrName>style.visibility</p:attrName>
                                        </p:attrNameLst>
                                      </p:cBhvr>
                                      <p:to>
                                        <p:strVal val="visible"/>
                                      </p:to>
                                    </p:set>
                                    <p:anim calcmode="lin" valueType="num">
                                      <p:cBhvr additive="repl">
                                        <p:cTn id="7" dur="500" fill="hold"/>
                                        <p:tgtEl>
                                          <p:spTgt spid="998"/>
                                        </p:tgtEl>
                                        <p:attrNameLst>
                                          <p:attrName>ppt_x</p:attrName>
                                        </p:attrNameLst>
                                      </p:cBhvr>
                                      <p:tavLst>
                                        <p:tav tm="0">
                                          <p:val>
                                            <p:strVal val="1+#ppt_w/2"/>
                                          </p:val>
                                        </p:tav>
                                        <p:tav tm="100000">
                                          <p:val>
                                            <p:strVal val="#ppt_x"/>
                                          </p:val>
                                        </p:tav>
                                      </p:tavLst>
                                    </p:anim>
                                    <p:anim calcmode="lin" valueType="num">
                                      <p:cBhvr additive="repl">
                                        <p:cTn id="8" dur="500" fill="hold"/>
                                        <p:tgtEl>
                                          <p:spTgt spid="9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 name="矩形 312"/>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007" name="矩形 313"/>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008" name="组合 94"/>
          <p:cNvGrpSpPr/>
          <p:nvPr/>
        </p:nvGrpSpPr>
        <p:grpSpPr>
          <a:xfrm>
            <a:off x="533880" y="1946160"/>
            <a:ext cx="7466760" cy="635040"/>
            <a:chOff x="533880" y="1946160"/>
            <a:chExt cx="7466760" cy="635040"/>
          </a:xfrm>
        </p:grpSpPr>
        <p:sp>
          <p:nvSpPr>
            <p:cNvPr id="1009" name="矩形: 圆角 81"/>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010" name="矩形 314"/>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测试步骤一的编码是否能够解码成功</a:t>
              </a:r>
              <a:endParaRPr lang="en-US" sz="1400" b="0" strike="noStrike" spc="-1">
                <a:solidFill>
                  <a:srgbClr val="000000"/>
                </a:solidFill>
                <a:latin typeface="Arial" panose="020B0604020202020204"/>
              </a:endParaRPr>
            </a:p>
          </p:txBody>
        </p:sp>
        <p:sp>
          <p:nvSpPr>
            <p:cNvPr id="1011" name="文本框 169"/>
            <p:cNvSpPr/>
            <p:nvPr/>
          </p:nvSpPr>
          <p:spPr>
            <a:xfrm>
              <a:off x="203256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1012" name="文本框 170"/>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1013" name="文本占位符 104"/>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14"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400" b="0" strike="noStrike" spc="-1">
                <a:solidFill>
                  <a:schemeClr val="dk1"/>
                </a:solidFill>
                <a:latin typeface="Calibri Light" panose="020F0302020204030204"/>
                <a:ea typeface="宋体" panose="02010600030101010101" pitchFamily="2" charset="-122"/>
              </a:rPr>
              <a:t>【项目实施】使用</a:t>
            </a:r>
            <a:r>
              <a:rPr lang="en-US" sz="2400" b="0" strike="noStrike" spc="-1">
                <a:solidFill>
                  <a:schemeClr val="dk1"/>
                </a:solidFill>
                <a:latin typeface="Calibri Light" panose="020F0302020204030204"/>
                <a:ea typeface="宋体" panose="02010600030101010101" pitchFamily="2" charset="-122"/>
              </a:rPr>
              <a:t>Python</a:t>
            </a:r>
            <a:r>
              <a:rPr lang="zh-CN" sz="2400" b="0" strike="noStrike" spc="-1">
                <a:solidFill>
                  <a:schemeClr val="dk1"/>
                </a:solidFill>
                <a:latin typeface="Calibri Light" panose="020F0302020204030204"/>
                <a:ea typeface="宋体" panose="02010600030101010101" pitchFamily="2" charset="-122"/>
              </a:rPr>
              <a:t>对已经进行</a:t>
            </a:r>
            <a:r>
              <a:rPr lang="en-US" sz="2400" b="0" strike="noStrike" spc="-1">
                <a:solidFill>
                  <a:schemeClr val="dk1"/>
                </a:solidFill>
                <a:latin typeface="Calibri Light" panose="020F0302020204030204"/>
                <a:ea typeface="宋体" panose="02010600030101010101" pitchFamily="2" charset="-122"/>
              </a:rPr>
              <a:t>url</a:t>
            </a:r>
            <a:r>
              <a:rPr lang="zh-CN" sz="2400" b="0" strike="noStrike" spc="-1">
                <a:solidFill>
                  <a:schemeClr val="dk1"/>
                </a:solidFill>
                <a:latin typeface="Calibri Light" panose="020F0302020204030204"/>
                <a:ea typeface="宋体" panose="02010600030101010101" pitchFamily="2" charset="-122"/>
              </a:rPr>
              <a:t>编码的字段进行解码</a:t>
            </a:r>
            <a:endParaRPr lang="en-US" sz="2400" b="0" strike="noStrike" spc="-1">
              <a:solidFill>
                <a:srgbClr val="000000"/>
              </a:solidFill>
              <a:latin typeface="Arial" panose="020B0604020202020204"/>
            </a:endParaRPr>
          </a:p>
        </p:txBody>
      </p:sp>
      <p:pic>
        <p:nvPicPr>
          <p:cNvPr id="1015" name="图片 1014"/>
          <p:cNvPicPr/>
          <p:nvPr/>
        </p:nvPicPr>
        <p:blipFill>
          <a:blip r:embed="rId1"/>
          <a:srcRect l="6213" t="6237" r="40587" b="51095"/>
          <a:stretch>
            <a:fillRect/>
          </a:stretch>
        </p:blipFill>
        <p:spPr>
          <a:xfrm>
            <a:off x="1371600" y="2743200"/>
            <a:ext cx="5600880" cy="373392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08"/>
                                        </p:tgtEl>
                                        <p:attrNameLst>
                                          <p:attrName>style.visibility</p:attrName>
                                        </p:attrNameLst>
                                      </p:cBhvr>
                                      <p:to>
                                        <p:strVal val="visible"/>
                                      </p:to>
                                    </p:set>
                                    <p:anim calcmode="lin" valueType="num">
                                      <p:cBhvr additive="repl">
                                        <p:cTn id="7" dur="500" fill="hold"/>
                                        <p:tgtEl>
                                          <p:spTgt spid="1008"/>
                                        </p:tgtEl>
                                        <p:attrNameLst>
                                          <p:attrName>ppt_x</p:attrName>
                                        </p:attrNameLst>
                                      </p:cBhvr>
                                      <p:tavLst>
                                        <p:tav tm="0">
                                          <p:val>
                                            <p:strVal val="1+#ppt_w/2"/>
                                          </p:val>
                                        </p:tav>
                                        <p:tav tm="100000">
                                          <p:val>
                                            <p:strVal val="#ppt_x"/>
                                          </p:val>
                                        </p:tav>
                                      </p:tavLst>
                                    </p:anim>
                                    <p:anim calcmode="lin" valueType="num">
                                      <p:cBhvr additive="repl">
                                        <p:cTn id="8" dur="500" fill="hold"/>
                                        <p:tgtEl>
                                          <p:spTgt spid="10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 name="矩形 148"/>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17" name="矩形 149"/>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18" name="矩形 150"/>
          <p:cNvSpPr/>
          <p:nvPr/>
        </p:nvSpPr>
        <p:spPr>
          <a:xfrm>
            <a:off x="693360" y="2037240"/>
            <a:ext cx="9972360" cy="1391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根据项目实施的两个步骤，学习使用</a:t>
            </a:r>
            <a:r>
              <a:rPr lang="en-US" sz="2400" b="1" strike="noStrike" spc="-1">
                <a:solidFill>
                  <a:schemeClr val="dk1"/>
                </a:solidFill>
                <a:latin typeface="宋体" panose="02010600030101010101" pitchFamily="2" charset="-122"/>
                <a:ea typeface="宋体" panose="02010600030101010101" pitchFamily="2" charset="-122"/>
              </a:rPr>
              <a:t>crunch</a:t>
            </a:r>
            <a:r>
              <a:rPr lang="zh-CN" sz="2400" b="1" strike="noStrike" spc="-1">
                <a:solidFill>
                  <a:schemeClr val="dk1"/>
                </a:solidFill>
                <a:latin typeface="宋体" panose="02010600030101010101" pitchFamily="2" charset="-122"/>
                <a:ea typeface="宋体" panose="02010600030101010101" pitchFamily="2" charset="-122"/>
              </a:rPr>
              <a:t>生成制定规则密码字典。</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1019" name="文本占位符 48"/>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1" strike="noStrike" spc="-1">
                <a:solidFill>
                  <a:schemeClr val="accent5"/>
                </a:solidFill>
                <a:latin typeface="微软雅黑" panose="020B0503020204020204" charset="-122"/>
                <a:ea typeface="微软雅黑" panose="020B0503020204020204" charset="-122"/>
              </a:rPr>
              <a:t>7.3.1 url</a:t>
            </a:r>
            <a:r>
              <a:rPr lang="zh-CN" sz="3600" b="1"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20"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1021" name="表格 8"/>
          <p:cNvGraphicFramePr/>
          <p:nvPr/>
        </p:nvGraphicFramePr>
        <p:xfrm>
          <a:off x="809640" y="2888640"/>
          <a:ext cx="10675080" cy="2532240"/>
        </p:xfrm>
        <a:graphic>
          <a:graphicData uri="http://schemas.openxmlformats.org/drawingml/2006/table">
            <a:tbl>
              <a:tblPr/>
              <a:tblGrid>
                <a:gridCol w="2243880"/>
                <a:gridCol w="4531320"/>
                <a:gridCol w="3899880"/>
              </a:tblGrid>
              <a:tr h="27936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389880">
                <a:tc rowSpan="2">
                  <a:txBody>
                    <a:bodyPr>
                      <a:spAutoFit/>
                    </a:bodyPr>
                    <a:p>
                      <a:pPr defTabSz="914400">
                        <a:lnSpc>
                          <a:spcPct val="100000"/>
                        </a:lnSpc>
                        <a:tabLst>
                          <a:tab pos="0" algn="l"/>
                        </a:tabLst>
                      </a:pPr>
                      <a:r>
                        <a:rPr lang="en-US" sz="1800" b="1" strike="noStrike" spc="-1">
                          <a:solidFill>
                            <a:schemeClr val="dk1"/>
                          </a:solidFill>
                          <a:latin typeface="宋体" panose="02010600030101010101" pitchFamily="2" charset="-122"/>
                          <a:ea typeface="宋体" panose="02010600030101010101" pitchFamily="2" charset="-122"/>
                        </a:rPr>
                        <a:t>url</a:t>
                      </a:r>
                      <a:r>
                        <a:rPr lang="zh-CN" sz="1800" b="1" strike="noStrike" spc="-1">
                          <a:solidFill>
                            <a:schemeClr val="dk1"/>
                          </a:solidFill>
                          <a:latin typeface="宋体" panose="02010600030101010101" pitchFamily="2" charset="-122"/>
                          <a:ea typeface="宋体" panose="02010600030101010101" pitchFamily="2" charset="-122"/>
                        </a:rPr>
                        <a:t>编码与解码</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、完成用</a:t>
                      </a:r>
                      <a:r>
                        <a:rPr lang="en-US" sz="1600" b="0" strike="noStrike" spc="-1">
                          <a:solidFill>
                            <a:schemeClr val="dk1"/>
                          </a:solidFill>
                          <a:latin typeface="宋体" panose="02010600030101010101" pitchFamily="2" charset="-122"/>
                          <a:ea typeface="宋体" panose="02010600030101010101" pitchFamily="2" charset="-122"/>
                        </a:rPr>
                        <a:t>python</a:t>
                      </a:r>
                      <a:r>
                        <a:rPr lang="zh-CN" sz="1600" b="0" strike="noStrike" spc="-1">
                          <a:solidFill>
                            <a:schemeClr val="dk1"/>
                          </a:solidFill>
                          <a:latin typeface="宋体" panose="02010600030101010101" pitchFamily="2" charset="-122"/>
                          <a:ea typeface="宋体" panose="02010600030101010101" pitchFamily="2" charset="-122"/>
                        </a:rPr>
                        <a:t>进行</a:t>
                      </a:r>
                      <a:r>
                        <a:rPr lang="en-US" sz="1600" b="0" strike="noStrike" spc="-1">
                          <a:solidFill>
                            <a:schemeClr val="dk1"/>
                          </a:solidFill>
                          <a:latin typeface="宋体" panose="02010600030101010101" pitchFamily="2" charset="-122"/>
                          <a:ea typeface="宋体" panose="02010600030101010101" pitchFamily="2" charset="-122"/>
                        </a:rPr>
                        <a:t>url</a:t>
                      </a:r>
                      <a:r>
                        <a:rPr lang="zh-CN" sz="1600" b="0" strike="noStrike" spc="-1">
                          <a:solidFill>
                            <a:schemeClr val="dk1"/>
                          </a:solidFill>
                          <a:latin typeface="宋体" panose="02010600030101010101" pitchFamily="2" charset="-122"/>
                          <a:ea typeface="宋体" panose="02010600030101010101" pitchFamily="2" charset="-122"/>
                        </a:rPr>
                        <a:t>编码</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16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、完成用</a:t>
                      </a:r>
                      <a:r>
                        <a:rPr lang="en-US" sz="1600" b="0" strike="noStrike" spc="-1">
                          <a:solidFill>
                            <a:schemeClr val="dk1"/>
                          </a:solidFill>
                          <a:latin typeface="宋体" panose="02010600030101010101" pitchFamily="2" charset="-122"/>
                          <a:ea typeface="宋体" panose="02010600030101010101" pitchFamily="2" charset="-122"/>
                        </a:rPr>
                        <a:t>python</a:t>
                      </a:r>
                      <a:r>
                        <a:rPr lang="zh-CN" sz="1600" b="0" strike="noStrike" spc="-1">
                          <a:solidFill>
                            <a:schemeClr val="dk1"/>
                          </a:solidFill>
                          <a:latin typeface="宋体" panose="02010600030101010101" pitchFamily="2" charset="-122"/>
                          <a:ea typeface="宋体" panose="02010600030101010101" pitchFamily="2" charset="-122"/>
                        </a:rPr>
                        <a:t>进行</a:t>
                      </a:r>
                      <a:r>
                        <a:rPr lang="en-US" sz="1600" b="0" strike="noStrike" spc="-1">
                          <a:solidFill>
                            <a:schemeClr val="dk1"/>
                          </a:solidFill>
                          <a:latin typeface="宋体" panose="02010600030101010101" pitchFamily="2" charset="-122"/>
                          <a:ea typeface="宋体" panose="02010600030101010101" pitchFamily="2" charset="-122"/>
                        </a:rPr>
                        <a:t>url</a:t>
                      </a:r>
                      <a:r>
                        <a:rPr lang="zh-CN" sz="1600" b="0" strike="noStrike" spc="-1">
                          <a:solidFill>
                            <a:schemeClr val="dk1"/>
                          </a:solidFill>
                          <a:latin typeface="宋体" panose="02010600030101010101" pitchFamily="2" charset="-122"/>
                          <a:ea typeface="宋体" panose="02010600030101010101" pitchFamily="2" charset="-122"/>
                        </a:rPr>
                        <a:t>解码</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rowSpan="2">
                  <a:txBody>
                    <a:bodyPr>
                      <a:spAutoFit/>
                    </a:bodyPr>
                    <a:p>
                      <a:pPr defTabSz="914400">
                        <a:lnSpc>
                          <a:spcPct val="100000"/>
                        </a:lnSpc>
                        <a:tabLst>
                          <a:tab pos="0" algn="l"/>
                        </a:tabLst>
                      </a:pPr>
                      <a:r>
                        <a:rPr lang="en-US" sz="1800" b="1" strike="noStrike" spc="-1">
                          <a:solidFill>
                            <a:schemeClr val="dk1"/>
                          </a:solidFill>
                          <a:latin typeface="宋体" panose="02010600030101010101" pitchFamily="2" charset="-122"/>
                          <a:ea typeface="宋体" panose="02010600030101010101" pitchFamily="2" charset="-122"/>
                        </a:rPr>
                        <a:t>url</a:t>
                      </a:r>
                      <a:r>
                        <a:rPr lang="zh-CN" sz="1800" b="1" strike="noStrike" spc="-1">
                          <a:solidFill>
                            <a:schemeClr val="dk1"/>
                          </a:solidFill>
                          <a:latin typeface="宋体" panose="02010600030101010101" pitchFamily="2" charset="-122"/>
                          <a:ea typeface="宋体" panose="02010600030101010101" pitchFamily="2" charset="-122"/>
                        </a:rPr>
                        <a:t>链接进行编码与解码</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1</a:t>
                      </a:r>
                      <a:r>
                        <a:rPr lang="zh-CN" sz="1600" b="0" strike="noStrike" spc="-1">
                          <a:solidFill>
                            <a:schemeClr val="dk1"/>
                          </a:solidFill>
                          <a:latin typeface="宋体" panose="02010600030101010101" pitchFamily="2" charset="-122"/>
                          <a:ea typeface="宋体" panose="02010600030101010101" pitchFamily="2" charset="-122"/>
                        </a:rPr>
                        <a:t>、对任意一个网站的</a:t>
                      </a:r>
                      <a:r>
                        <a:rPr lang="en-US" sz="1600" b="0" strike="noStrike" spc="-1">
                          <a:solidFill>
                            <a:schemeClr val="dk1"/>
                          </a:solidFill>
                          <a:latin typeface="宋体" panose="02010600030101010101" pitchFamily="2" charset="-122"/>
                          <a:ea typeface="宋体" panose="02010600030101010101" pitchFamily="2" charset="-122"/>
                        </a:rPr>
                        <a:t>url</a:t>
                      </a:r>
                      <a:r>
                        <a:rPr lang="zh-CN" sz="1600" b="0" strike="noStrike" spc="-1">
                          <a:solidFill>
                            <a:schemeClr val="dk1"/>
                          </a:solidFill>
                          <a:latin typeface="宋体" panose="02010600030101010101" pitchFamily="2" charset="-122"/>
                          <a:ea typeface="宋体" panose="02010600030101010101" pitchFamily="2" charset="-122"/>
                        </a:rPr>
                        <a:t>链接进行编码测试</a:t>
                      </a: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48888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endParaRPr lang="en-US" sz="1600" b="0" strike="noStrike" spc="-1">
                        <a:solidFill>
                          <a:srgbClr val="000000"/>
                        </a:solidFill>
                        <a:latin typeface="Arial" panose="020B0604020202020204"/>
                      </a:endParaRPr>
                    </a:p>
                    <a:p>
                      <a:pPr defTabSz="914400">
                        <a:lnSpc>
                          <a:spcPct val="100000"/>
                        </a:lnSpc>
                        <a:tabLst>
                          <a:tab pos="0" algn="l"/>
                        </a:tabLst>
                      </a:pPr>
                      <a:r>
                        <a:rPr lang="en-US" sz="1600" b="0" strike="noStrike" spc="-1">
                          <a:solidFill>
                            <a:schemeClr val="dk1"/>
                          </a:solidFill>
                          <a:latin typeface="宋体" panose="02010600030101010101" pitchFamily="2" charset="-122"/>
                          <a:ea typeface="宋体" panose="02010600030101010101" pitchFamily="2" charset="-122"/>
                        </a:rPr>
                        <a:t>2</a:t>
                      </a:r>
                      <a:r>
                        <a:rPr lang="zh-CN" sz="1600" b="0" strike="noStrike" spc="-1">
                          <a:solidFill>
                            <a:schemeClr val="dk1"/>
                          </a:solidFill>
                          <a:latin typeface="宋体" panose="02010600030101010101" pitchFamily="2" charset="-122"/>
                          <a:ea typeface="宋体" panose="02010600030101010101" pitchFamily="2" charset="-122"/>
                        </a:rPr>
                        <a:t>、对任意一个网站的</a:t>
                      </a:r>
                      <a:r>
                        <a:rPr lang="en-US" sz="1600" b="0" strike="noStrike" spc="-1">
                          <a:solidFill>
                            <a:schemeClr val="dk1"/>
                          </a:solidFill>
                          <a:latin typeface="宋体" panose="02010600030101010101" pitchFamily="2" charset="-122"/>
                          <a:ea typeface="宋体" panose="02010600030101010101" pitchFamily="2" charset="-122"/>
                        </a:rPr>
                        <a:t>url</a:t>
                      </a:r>
                      <a:r>
                        <a:rPr lang="zh-CN" sz="1600" b="0" strike="noStrike" spc="-1">
                          <a:solidFill>
                            <a:schemeClr val="dk1"/>
                          </a:solidFill>
                          <a:latin typeface="宋体" panose="02010600030101010101" pitchFamily="2" charset="-122"/>
                          <a:ea typeface="宋体" panose="02010600030101010101" pitchFamily="2" charset="-122"/>
                        </a:rPr>
                        <a:t>链接进行解码测试</a:t>
                      </a:r>
                      <a:endParaRPr lang="en-US" sz="1600" b="0" strike="noStrike" spc="-1">
                        <a:solidFill>
                          <a:srgbClr val="000000"/>
                        </a:solidFill>
                        <a:latin typeface="Arial" panose="020B0604020202020204"/>
                      </a:endParaRPr>
                    </a:p>
                    <a:p>
                      <a:pPr defTabSz="914400">
                        <a:lnSpc>
                          <a:spcPct val="100000"/>
                        </a:lnSpc>
                        <a:tabLst>
                          <a:tab pos="0" algn="l"/>
                        </a:tabLst>
                      </a:pPr>
                      <a:endParaRPr lang="en-US" sz="16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200" b="0" strike="noStrike" spc="-1">
                          <a:solidFill>
                            <a:schemeClr val="dk1"/>
                          </a:solidFill>
                          <a:latin typeface="宋体" panose="02010600030101010101" pitchFamily="2" charset="-122"/>
                          <a:ea typeface="宋体" panose="02010600030101010101" pitchFamily="2" charset="-122"/>
                        </a:rPr>
                        <a:t> </a:t>
                      </a:r>
                      <a:endParaRPr lang="en-US" sz="12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矩形 155"/>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37" name="矩形 156"/>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38" name="文本占位符 50"/>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90000"/>
              </a:lnSpc>
              <a:spcBef>
                <a:spcPts val="1800"/>
              </a:spcBef>
              <a:tabLst>
                <a:tab pos="0" algn="l"/>
              </a:tabLst>
            </a:pPr>
            <a:r>
              <a:rPr lang="en-US" sz="3600" b="0" strike="noStrike" spc="-1">
                <a:solidFill>
                  <a:schemeClr val="accent5"/>
                </a:solidFill>
                <a:latin typeface="微软雅黑" panose="020B0503020204020204" charset="-122"/>
                <a:ea typeface="微软雅黑" panose="020B0503020204020204" charset="-122"/>
              </a:rPr>
              <a:t>7.3.1 url</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39"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【作业布置】</a:t>
            </a:r>
            <a:endParaRPr lang="en-US" sz="4400" b="0" strike="noStrike" spc="-1">
              <a:solidFill>
                <a:srgbClr val="000000"/>
              </a:solidFill>
              <a:latin typeface="Arial" panose="020B0604020202020204"/>
            </a:endParaRPr>
          </a:p>
        </p:txBody>
      </p:sp>
      <p:sp>
        <p:nvSpPr>
          <p:cNvPr id="1040" name="文本框 80"/>
          <p:cNvSpPr/>
          <p:nvPr/>
        </p:nvSpPr>
        <p:spPr>
          <a:xfrm>
            <a:off x="835200" y="1952640"/>
            <a:ext cx="10623600" cy="1308600"/>
          </a:xfrm>
          <a:prstGeom prst="rect">
            <a:avLst/>
          </a:prstGeom>
          <a:noFill/>
          <a:ln w="9525">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tabLst>
                <a:tab pos="0" algn="l"/>
              </a:tabLst>
            </a:pPr>
            <a:r>
              <a:rPr lang="zh-CN" sz="4000" b="0" strike="noStrike" spc="-1">
                <a:solidFill>
                  <a:schemeClr val="dk1"/>
                </a:solidFill>
                <a:latin typeface="Calibri" panose="020F0502020204030204"/>
                <a:ea typeface="宋体" panose="02010600030101010101" pitchFamily="2" charset="-122"/>
              </a:rPr>
              <a:t>思考题</a:t>
            </a:r>
            <a:r>
              <a:rPr lang="en-US" sz="4000" b="0" strike="noStrike" spc="-1">
                <a:solidFill>
                  <a:schemeClr val="dk1"/>
                </a:solidFill>
                <a:latin typeface="Calibri" panose="020F0502020204030204"/>
                <a:ea typeface="宋体" panose="02010600030101010101" pitchFamily="2" charset="-122"/>
              </a:rPr>
              <a:t>:url</a:t>
            </a:r>
            <a:r>
              <a:rPr lang="zh-CN" sz="4000" b="0" strike="noStrike" spc="-1">
                <a:solidFill>
                  <a:schemeClr val="dk1"/>
                </a:solidFill>
                <a:latin typeface="Calibri" panose="020F0502020204030204"/>
                <a:ea typeface="宋体" panose="02010600030101010101" pitchFamily="2" charset="-122"/>
              </a:rPr>
              <a:t>编码如何能够防止</a:t>
            </a:r>
            <a:r>
              <a:rPr lang="en-US" sz="4000" b="0" strike="noStrike" spc="-1">
                <a:solidFill>
                  <a:schemeClr val="dk1"/>
                </a:solidFill>
                <a:latin typeface="Calibri" panose="020F0502020204030204"/>
                <a:ea typeface="宋体" panose="02010600030101010101" pitchFamily="2" charset="-122"/>
              </a:rPr>
              <a:t>SQL</a:t>
            </a:r>
            <a:r>
              <a:rPr lang="zh-CN" sz="4000" b="0" strike="noStrike" spc="-1">
                <a:solidFill>
                  <a:schemeClr val="dk1"/>
                </a:solidFill>
                <a:latin typeface="Calibri" panose="020F0502020204030204"/>
                <a:ea typeface="宋体" panose="02010600030101010101" pitchFamily="2" charset="-122"/>
              </a:rPr>
              <a:t>注入呢</a:t>
            </a:r>
            <a:r>
              <a:rPr lang="en-US" sz="4000" b="0" strike="noStrike" spc="-1">
                <a:solidFill>
                  <a:schemeClr val="dk1"/>
                </a:solidFill>
                <a:latin typeface="Calibri" panose="020F0502020204030204"/>
                <a:ea typeface="宋体" panose="02010600030101010101" pitchFamily="2" charset="-122"/>
              </a:rPr>
              <a:t>?</a:t>
            </a:r>
            <a:endParaRPr lang="en-US" sz="4000" b="0" strike="noStrike" spc="-1">
              <a:solidFill>
                <a:srgbClr val="000000"/>
              </a:solidFill>
              <a:latin typeface="Arial" panose="020B0604020202020204"/>
            </a:endParaRPr>
          </a:p>
          <a:p>
            <a:pPr defTabSz="914400">
              <a:lnSpc>
                <a:spcPct val="100000"/>
              </a:lnSpc>
              <a:tabLst>
                <a:tab pos="0" algn="l"/>
              </a:tabLst>
            </a:pPr>
            <a:endParaRPr lang="en-US" sz="4000" b="0" strike="noStrike" spc="-1">
              <a:solidFill>
                <a:srgbClr val="000000"/>
              </a:solidFill>
              <a:latin typeface="Arial" panose="020B0604020202020204"/>
            </a:endParaRPr>
          </a:p>
        </p:txBody>
      </p:sp>
    </p:spTree>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【学习目标】</a:t>
            </a:r>
            <a:endParaRPr lang="en-US" sz="4400" b="0" strike="noStrike" spc="-1">
              <a:solidFill>
                <a:srgbClr val="000000"/>
              </a:solidFill>
              <a:latin typeface="Arial" panose="020B0604020202020204"/>
            </a:endParaRPr>
          </a:p>
        </p:txBody>
      </p:sp>
      <p:sp>
        <p:nvSpPr>
          <p:cNvPr id="1042" name="PlaceHolder 2"/>
          <p:cNvSpPr>
            <a:spLocks noGrp="1"/>
          </p:cNvSpPr>
          <p:nvPr>
            <p:ph/>
          </p:nvPr>
        </p:nvSpPr>
        <p:spPr>
          <a:xfrm>
            <a:off x="838080" y="1825560"/>
            <a:ext cx="10514520" cy="2205000"/>
          </a:xfrm>
          <a:prstGeom prst="rect">
            <a:avLst/>
          </a:prstGeom>
          <a:noFill/>
          <a:ln w="0">
            <a:noFill/>
          </a:ln>
        </p:spPr>
        <p:txBody>
          <a:bodyPr lIns="91440" tIns="45720" rIns="91440" bIns="45720" anchor="t">
            <a:noAutofit/>
          </a:bodyPr>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1</a:t>
            </a:r>
            <a:r>
              <a:rPr lang="zh-CN" sz="2800" b="0" strike="noStrike" spc="-1">
                <a:solidFill>
                  <a:schemeClr val="dk1"/>
                </a:solidFill>
                <a:latin typeface="Calibri" panose="020F0502020204030204"/>
              </a:rPr>
              <a:t>、掌握使用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对 </a:t>
            </a:r>
            <a:r>
              <a:rPr lang="en-US" sz="2800" b="0" strike="noStrike" spc="-1">
                <a:solidFill>
                  <a:schemeClr val="dk1"/>
                </a:solidFill>
                <a:latin typeface="Calibri" panose="020F0502020204030204"/>
              </a:rPr>
              <a:t>Base64 </a:t>
            </a:r>
            <a:r>
              <a:rPr lang="zh-CN" sz="2800" b="0" strike="noStrike" spc="-1">
                <a:solidFill>
                  <a:schemeClr val="dk1"/>
                </a:solidFill>
                <a:latin typeface="Calibri" panose="020F0502020204030204"/>
              </a:rPr>
              <a:t>编码的能力。</a:t>
            </a:r>
            <a:endParaRPr lang="en-US" sz="2800" b="0" strike="noStrike" spc="-1">
              <a:solidFill>
                <a:srgbClr val="000000"/>
              </a:solidFill>
              <a:latin typeface="Arial" panose="020B0604020202020204"/>
            </a:endParaRPr>
          </a:p>
          <a:p>
            <a:pPr indent="0" defTabSz="914400">
              <a:lnSpc>
                <a:spcPct val="90000"/>
              </a:lnSpc>
              <a:spcBef>
                <a:spcPts val="1000"/>
              </a:spcBef>
              <a:buNone/>
              <a:tabLst>
                <a:tab pos="0" algn="l"/>
              </a:tabLst>
            </a:pPr>
            <a:r>
              <a:rPr lang="en-US" sz="2800" b="0" strike="noStrike" spc="-1">
                <a:solidFill>
                  <a:schemeClr val="dk1"/>
                </a:solidFill>
                <a:latin typeface="Calibri" panose="020F0502020204030204"/>
              </a:rPr>
              <a:t>2</a:t>
            </a:r>
            <a:r>
              <a:rPr lang="zh-CN" sz="2800" b="0" strike="noStrike" spc="-1">
                <a:solidFill>
                  <a:schemeClr val="dk1"/>
                </a:solidFill>
                <a:latin typeface="Calibri" panose="020F0502020204030204"/>
              </a:rPr>
              <a:t>、掌握使用 </a:t>
            </a:r>
            <a:r>
              <a:rPr lang="en-US" sz="2800" b="0" strike="noStrike" spc="-1">
                <a:solidFill>
                  <a:schemeClr val="dk1"/>
                </a:solidFill>
                <a:latin typeface="Calibri" panose="020F0502020204030204"/>
              </a:rPr>
              <a:t>Python </a:t>
            </a:r>
            <a:r>
              <a:rPr lang="zh-CN" sz="2800" b="0" strike="noStrike" spc="-1">
                <a:solidFill>
                  <a:schemeClr val="dk1"/>
                </a:solidFill>
                <a:latin typeface="Calibri" panose="020F0502020204030204"/>
              </a:rPr>
              <a:t>对 </a:t>
            </a:r>
            <a:r>
              <a:rPr lang="en-US" sz="2800" b="0" strike="noStrike" spc="-1">
                <a:solidFill>
                  <a:schemeClr val="dk1"/>
                </a:solidFill>
                <a:latin typeface="Calibri" panose="020F0502020204030204"/>
              </a:rPr>
              <a:t>Base64 </a:t>
            </a:r>
            <a:r>
              <a:rPr lang="zh-CN" sz="2800" b="0" strike="noStrike" spc="-1">
                <a:solidFill>
                  <a:schemeClr val="dk1"/>
                </a:solidFill>
                <a:latin typeface="Calibri" panose="020F0502020204030204"/>
              </a:rPr>
              <a:t>解码的能力。</a:t>
            </a:r>
            <a:endParaRPr lang="en-US" sz="2800" b="0" strike="noStrike" spc="-1">
              <a:solidFill>
                <a:srgbClr val="000000"/>
              </a:solidFill>
              <a:latin typeface="Arial" panose="020B0604020202020204"/>
            </a:endParaRPr>
          </a:p>
        </p:txBody>
      </p:sp>
      <p:sp>
        <p:nvSpPr>
          <p:cNvPr id="1043" name="文本占位符 51"/>
          <p:cNvSpPr/>
          <p:nvPr/>
        </p:nvSpPr>
        <p:spPr>
          <a:xfrm>
            <a:off x="52272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44" name="矩形 157"/>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45" name="矩形 158"/>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矩形 7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sp>
        <p:nvSpPr>
          <p:cNvPr id="224" name="矩形 7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gn="ctr" defTabSz="1285240">
              <a:lnSpc>
                <a:spcPct val="100000"/>
              </a:lnSpc>
              <a:tabLst>
                <a:tab pos="0" algn="l"/>
              </a:tabLst>
            </a:pPr>
            <a:endParaRPr lang="en-US" sz="1600" b="0" strike="noStrike" spc="-1">
              <a:solidFill>
                <a:srgbClr val="397E9E"/>
              </a:solidFill>
              <a:latin typeface="Century Gothic"/>
              <a:ea typeface="微软雅黑" panose="020B0503020204020204" charset="-122"/>
            </a:endParaRPr>
          </a:p>
        </p:txBody>
      </p:sp>
      <p:grpSp>
        <p:nvGrpSpPr>
          <p:cNvPr id="225" name="组合 1"/>
          <p:cNvGrpSpPr/>
          <p:nvPr/>
        </p:nvGrpSpPr>
        <p:grpSpPr>
          <a:xfrm>
            <a:off x="4669560" y="1629720"/>
            <a:ext cx="6792480" cy="4135320"/>
            <a:chOff x="4669560" y="1629720"/>
            <a:chExt cx="6792480" cy="4135320"/>
          </a:xfrm>
        </p:grpSpPr>
        <p:sp>
          <p:nvSpPr>
            <p:cNvPr id="226" name="矩形: 圆角 26"/>
            <p:cNvSpPr/>
            <p:nvPr/>
          </p:nvSpPr>
          <p:spPr>
            <a:xfrm>
              <a:off x="4797720" y="1695600"/>
              <a:ext cx="45576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gn="ctr" defTabSz="914400">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227" name="矩形 3"/>
            <p:cNvSpPr/>
            <p:nvPr/>
          </p:nvSpPr>
          <p:spPr>
            <a:xfrm>
              <a:off x="4669560" y="2301120"/>
              <a:ext cx="6792480" cy="3463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作为一个网络管理员以及安全渗透测试员的初期阶段</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需要知道如何使用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作为网络运维以及脚本编写</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你必须要掌握如何正确地使用</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才可以正确地利用</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编写程序。</a:t>
              </a:r>
              <a:endParaRPr lang="en-US" sz="2400" b="0" strike="noStrike" spc="-1">
                <a:solidFill>
                  <a:srgbClr val="000000"/>
                </a:solidFill>
                <a:latin typeface="Arial" panose="020B0604020202020204"/>
              </a:endParaRPr>
            </a:p>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     </a:t>
              </a:r>
              <a:r>
                <a:rPr lang="zh-CN" sz="2400" b="0" strike="noStrike" spc="-1">
                  <a:solidFill>
                    <a:schemeClr val="dk1"/>
                  </a:solidFill>
                  <a:latin typeface="微软雅黑" panose="020B0503020204020204" charset="-122"/>
                  <a:ea typeface="微软雅黑" panose="020B0503020204020204" charset="-122"/>
                </a:rPr>
                <a:t>这时候网络管理员需要掌握如何查看</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的版本</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了解如何执行</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命令或者</a:t>
              </a:r>
              <a:r>
                <a:rPr lang="en-US" sz="2400" b="0" strike="noStrike" spc="-1">
                  <a:solidFill>
                    <a:schemeClr val="dk1"/>
                  </a:solidFill>
                  <a:latin typeface="微软雅黑" panose="020B0503020204020204" charset="-122"/>
                  <a:ea typeface="微软雅黑" panose="020B0503020204020204" charset="-122"/>
                </a:rPr>
                <a:t>Python</a:t>
              </a:r>
              <a:r>
                <a:rPr lang="zh-CN" sz="2400" b="0" strike="noStrike" spc="-1">
                  <a:solidFill>
                    <a:schemeClr val="dk1"/>
                  </a:solidFill>
                  <a:latin typeface="微软雅黑" panose="020B0503020204020204" charset="-122"/>
                  <a:ea typeface="微软雅黑" panose="020B0503020204020204" charset="-122"/>
                </a:rPr>
                <a:t>文件</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以及定义变量、判断对错、引号、注释、输入、打印命令等基本语法。</a:t>
              </a:r>
              <a:endParaRPr lang="en-US" sz="2400" b="0" strike="noStrike" spc="-1">
                <a:solidFill>
                  <a:srgbClr val="000000"/>
                </a:solidFill>
                <a:latin typeface="Arial" panose="020B0604020202020204"/>
              </a:endParaRPr>
            </a:p>
          </p:txBody>
        </p:sp>
        <p:sp>
          <p:nvSpPr>
            <p:cNvPr id="228" name="文本框 570"/>
            <p:cNvSpPr/>
            <p:nvPr/>
          </p:nvSpPr>
          <p:spPr>
            <a:xfrm>
              <a:off x="5641560" y="1629720"/>
              <a:ext cx="325116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3200" b="0" strike="noStrike" spc="-1">
                  <a:solidFill>
                    <a:schemeClr val="dk1">
                      <a:lumMod val="75000"/>
                      <a:lumOff val="25000"/>
                    </a:schemeClr>
                  </a:solidFill>
                  <a:latin typeface="微软雅黑" panose="020B0503020204020204" charset="-122"/>
                  <a:ea typeface="微软雅黑" panose="020B0503020204020204" charset="-122"/>
                </a:rPr>
                <a:t>python</a:t>
              </a:r>
              <a:r>
                <a:rPr lang="zh-CN" sz="3200" b="0" strike="noStrike" spc="-1">
                  <a:solidFill>
                    <a:schemeClr val="dk1">
                      <a:lumMod val="75000"/>
                      <a:lumOff val="25000"/>
                    </a:schemeClr>
                  </a:solidFill>
                  <a:latin typeface="微软雅黑" panose="020B0503020204020204" charset="-122"/>
                  <a:ea typeface="微软雅黑" panose="020B0503020204020204" charset="-122"/>
                </a:rPr>
                <a:t>基础入门</a:t>
              </a:r>
              <a:endParaRPr lang="en-US" sz="3200" b="0" strike="noStrike" spc="-1">
                <a:solidFill>
                  <a:srgbClr val="000000"/>
                </a:solidFill>
                <a:latin typeface="Arial" panose="020B0604020202020204"/>
              </a:endParaRPr>
            </a:p>
          </p:txBody>
        </p:sp>
        <p:sp>
          <p:nvSpPr>
            <p:cNvPr id="229" name="文本框 571"/>
            <p:cNvSpPr/>
            <p:nvPr/>
          </p:nvSpPr>
          <p:spPr>
            <a:xfrm>
              <a:off x="4836960" y="1738080"/>
              <a:ext cx="308520" cy="3668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230" name="文本占位符 3"/>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7.1.1</a:t>
            </a:r>
            <a:r>
              <a:rPr lang="zh-CN" sz="3600" b="0" strike="noStrike" spc="-1">
                <a:solidFill>
                  <a:schemeClr val="accent5"/>
                </a:solidFill>
                <a:latin typeface="微软雅黑" panose="020B0503020204020204" charset="-122"/>
                <a:ea typeface="微软雅黑" panose="020B0503020204020204" charset="-122"/>
              </a:rPr>
              <a:t>基础语法</a:t>
            </a:r>
            <a:endParaRPr lang="en-US" sz="3600" b="0" strike="noStrike" spc="-1">
              <a:solidFill>
                <a:srgbClr val="000000"/>
              </a:solidFill>
              <a:latin typeface="Arial" panose="020B0604020202020204"/>
            </a:endParaRPr>
          </a:p>
        </p:txBody>
      </p:sp>
      <p:sp>
        <p:nvSpPr>
          <p:cNvPr id="231" name="PlaceHolder 1"/>
          <p:cNvSpPr>
            <a:spLocks noGrp="1"/>
          </p:cNvSpPr>
          <p:nvPr>
            <p:ph type="title"/>
          </p:nvPr>
        </p:nvSpPr>
        <p:spPr>
          <a:xfrm>
            <a:off x="480240" y="713880"/>
            <a:ext cx="38538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232" name="图片 18"/>
          <p:cNvPicPr/>
          <p:nvPr/>
        </p:nvPicPr>
        <p:blipFill>
          <a:blip r:embed="rId1"/>
          <a:srcRect r="25335"/>
          <a:stretch>
            <a:fillRect/>
          </a:stretch>
        </p:blipFill>
        <p:spPr>
          <a:xfrm>
            <a:off x="309240" y="2152800"/>
            <a:ext cx="3988440" cy="361224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25"/>
                                        </p:tgtEl>
                                        <p:attrNameLst>
                                          <p:attrName>style.visibility</p:attrName>
                                        </p:attrNameLst>
                                      </p:cBhvr>
                                      <p:to>
                                        <p:strVal val="visible"/>
                                      </p:to>
                                    </p:set>
                                    <p:anim calcmode="lin" valueType="num">
                                      <p:cBhvr additive="repl">
                                        <p:cTn id="7" dur="500" fill="hold"/>
                                        <p:tgtEl>
                                          <p:spTgt spid="225"/>
                                        </p:tgtEl>
                                        <p:attrNameLst>
                                          <p:attrName>ppt_x</p:attrName>
                                        </p:attrNameLst>
                                      </p:cBhvr>
                                      <p:tavLst>
                                        <p:tav tm="0">
                                          <p:val>
                                            <p:strVal val="1+#ppt_w/2"/>
                                          </p:val>
                                        </p:tav>
                                        <p:tav tm="100000">
                                          <p:val>
                                            <p:strVal val="#ppt_x"/>
                                          </p:val>
                                        </p:tav>
                                      </p:tavLst>
                                    </p:anim>
                                    <p:anim calcmode="lin" valueType="num">
                                      <p:cBhvr additive="repl">
                                        <p:cTn id="8" dur="500" fill="hold"/>
                                        <p:tgtEl>
                                          <p:spTgt spid="2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PlaceHolder 1"/>
          <p:cNvSpPr>
            <a:spLocks noGrp="1"/>
          </p:cNvSpPr>
          <p:nvPr>
            <p:ph type="title"/>
          </p:nvPr>
        </p:nvSpPr>
        <p:spPr>
          <a:xfrm>
            <a:off x="838080" y="365040"/>
            <a:ext cx="10514520" cy="132444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rPr>
              <a:t>【项目分析】</a:t>
            </a:r>
            <a:endParaRPr lang="en-US" sz="4400" b="0" strike="noStrike" spc="-1">
              <a:solidFill>
                <a:srgbClr val="000000"/>
              </a:solidFill>
              <a:latin typeface="Arial" panose="020B0604020202020204"/>
            </a:endParaRPr>
          </a:p>
        </p:txBody>
      </p:sp>
      <p:sp>
        <p:nvSpPr>
          <p:cNvPr id="1047" name="PlaceHolder 2"/>
          <p:cNvSpPr>
            <a:spLocks noGrp="1"/>
          </p:cNvSpPr>
          <p:nvPr>
            <p:ph/>
          </p:nvPr>
        </p:nvSpPr>
        <p:spPr>
          <a:xfrm>
            <a:off x="838080" y="1825560"/>
            <a:ext cx="10514520" cy="3303000"/>
          </a:xfrm>
          <a:prstGeom prst="rect">
            <a:avLst/>
          </a:prstGeom>
          <a:noFill/>
          <a:ln w="0">
            <a:noFill/>
          </a:ln>
        </p:spPr>
        <p:txBody>
          <a:bodyPr lIns="91440" tIns="45720" rIns="91440" bIns="45720" anchor="t">
            <a:normAutofit fontScale="77777" lnSpcReduction="10000"/>
          </a:bodyPr>
          <a:p>
            <a:pPr indent="0" defTabSz="914400">
              <a:lnSpc>
                <a:spcPct val="140000"/>
              </a:lnSpc>
              <a:spcBef>
                <a:spcPts val="1000"/>
              </a:spcBef>
              <a:buNone/>
              <a:tabLst>
                <a:tab pos="0" algn="l"/>
              </a:tabLst>
            </a:pPr>
            <a:r>
              <a:rPr lang="en-US" sz="2800" b="0" strike="noStrike" spc="-1">
                <a:solidFill>
                  <a:schemeClr val="dk1"/>
                </a:solidFill>
                <a:latin typeface="Calibri" panose="020F0502020204030204"/>
              </a:rPr>
              <a:t>       </a:t>
            </a:r>
            <a:r>
              <a:rPr lang="zh-CN" sz="2800" b="0" strike="noStrike" spc="-1">
                <a:solidFill>
                  <a:schemeClr val="dk1"/>
                </a:solidFill>
                <a:latin typeface="Calibri" panose="020F0502020204030204"/>
              </a:rPr>
              <a:t>在计算机字节组合当中</a:t>
            </a:r>
            <a:r>
              <a:rPr lang="en-US" sz="2800" b="0" strike="noStrike" spc="-1">
                <a:solidFill>
                  <a:schemeClr val="dk1"/>
                </a:solidFill>
                <a:latin typeface="Calibri" panose="020F0502020204030204"/>
              </a:rPr>
              <a:t>,ascii</a:t>
            </a:r>
            <a:r>
              <a:rPr lang="zh-CN" sz="2800" b="0" strike="noStrike" spc="-1">
                <a:solidFill>
                  <a:schemeClr val="dk1"/>
                </a:solidFill>
                <a:latin typeface="Calibri" panose="020F0502020204030204"/>
              </a:rPr>
              <a:t>码存在比较多的不可见字符。在网络进行</a:t>
            </a:r>
            <a:r>
              <a:rPr lang="en-US" sz="2800" b="0" strike="noStrike" spc="-1">
                <a:solidFill>
                  <a:schemeClr val="dk1"/>
                </a:solidFill>
                <a:latin typeface="Calibri" panose="020F0502020204030204"/>
              </a:rPr>
              <a:t>ascii</a:t>
            </a:r>
            <a:r>
              <a:rPr lang="zh-CN" sz="2800" b="0" strike="noStrike" spc="-1">
                <a:solidFill>
                  <a:schemeClr val="dk1"/>
                </a:solidFill>
                <a:latin typeface="Calibri" panose="020F0502020204030204"/>
              </a:rPr>
              <a:t>码</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的数据传输时</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有可能会经过某些网络设备</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每个网络设备对字符的处理上不一定都</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是相同的</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有些网络设备对基于</a:t>
            </a:r>
            <a:r>
              <a:rPr lang="en-US" sz="2800" b="0" strike="noStrike" spc="-1">
                <a:solidFill>
                  <a:schemeClr val="dk1"/>
                </a:solidFill>
                <a:latin typeface="Calibri" panose="020F0502020204030204"/>
              </a:rPr>
              <a:t>ascii</a:t>
            </a:r>
            <a:r>
              <a:rPr lang="zh-CN" sz="2800" b="0" strike="noStrike" spc="-1">
                <a:solidFill>
                  <a:schemeClr val="dk1"/>
                </a:solidFill>
                <a:latin typeface="Calibri" panose="020F0502020204030204"/>
              </a:rPr>
              <a:t>码的不可见字符可能会进行特殊处理</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造成数据</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结构丢失</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使得数据传输失败。而</a:t>
            </a:r>
            <a:r>
              <a:rPr lang="en-US" sz="2800" b="0" strike="noStrike" spc="-1">
                <a:solidFill>
                  <a:schemeClr val="dk1"/>
                </a:solidFill>
                <a:latin typeface="Calibri" panose="020F0502020204030204"/>
              </a:rPr>
              <a:t>Base64</a:t>
            </a:r>
            <a:r>
              <a:rPr lang="zh-CN" sz="2800" b="0" strike="noStrike" spc="-1">
                <a:solidFill>
                  <a:schemeClr val="dk1"/>
                </a:solidFill>
                <a:latin typeface="Calibri" panose="020F0502020204030204"/>
              </a:rPr>
              <a:t>编码则可以将所有字符转化为可见字符</a:t>
            </a:r>
            <a:r>
              <a:rPr lang="en-US" sz="2800" b="0" strike="noStrike" spc="-1">
                <a:solidFill>
                  <a:schemeClr val="dk1"/>
                </a:solidFill>
                <a:latin typeface="Calibri" panose="020F0502020204030204"/>
              </a:rPr>
              <a:t>,</a:t>
            </a:r>
            <a:r>
              <a:rPr lang="zh-CN" sz="2800" b="0" strike="noStrike" spc="-1">
                <a:solidFill>
                  <a:schemeClr val="dk1"/>
                </a:solidFill>
                <a:latin typeface="Calibri" panose="020F0502020204030204"/>
              </a:rPr>
              <a:t>这</a:t>
            </a:r>
            <a:endParaRPr lang="en-US" sz="2800" b="0" strike="noStrike" spc="-1">
              <a:solidFill>
                <a:srgbClr val="000000"/>
              </a:solidFill>
              <a:latin typeface="Arial" panose="020B0604020202020204"/>
            </a:endParaRPr>
          </a:p>
          <a:p>
            <a:pPr indent="0" defTabSz="914400">
              <a:lnSpc>
                <a:spcPct val="140000"/>
              </a:lnSpc>
              <a:spcBef>
                <a:spcPts val="1000"/>
              </a:spcBef>
              <a:buNone/>
              <a:tabLst>
                <a:tab pos="0" algn="l"/>
              </a:tabLst>
            </a:pPr>
            <a:r>
              <a:rPr lang="zh-CN" sz="2800" b="0" strike="noStrike" spc="-1">
                <a:solidFill>
                  <a:schemeClr val="dk1"/>
                </a:solidFill>
                <a:latin typeface="Calibri" panose="020F0502020204030204"/>
              </a:rPr>
              <a:t>样子就杜绝了许多因字符编码问题而造成的传输失败。</a:t>
            </a:r>
            <a:endParaRPr lang="en-US" sz="2800" b="0" strike="noStrike" spc="-1">
              <a:solidFill>
                <a:srgbClr val="000000"/>
              </a:solidFill>
              <a:latin typeface="Arial" panose="020B0604020202020204"/>
            </a:endParaRPr>
          </a:p>
        </p:txBody>
      </p:sp>
      <p:sp>
        <p:nvSpPr>
          <p:cNvPr id="1048" name="文本占位符 52"/>
          <p:cNvSpPr/>
          <p:nvPr/>
        </p:nvSpPr>
        <p:spPr>
          <a:xfrm>
            <a:off x="653400" y="5652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49" name="矩形 159"/>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50" name="矩形 160"/>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1" name="矩形 16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52" name="矩形 16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053" name="组合 40"/>
          <p:cNvGrpSpPr/>
          <p:nvPr/>
        </p:nvGrpSpPr>
        <p:grpSpPr>
          <a:xfrm>
            <a:off x="4836600" y="2107440"/>
            <a:ext cx="7117200" cy="4948200"/>
            <a:chOff x="4836600" y="2107440"/>
            <a:chExt cx="7117200" cy="4948200"/>
          </a:xfrm>
        </p:grpSpPr>
        <p:sp>
          <p:nvSpPr>
            <p:cNvPr id="1054" name="矩形: 圆角 39"/>
            <p:cNvSpPr/>
            <p:nvPr/>
          </p:nvSpPr>
          <p:spPr>
            <a:xfrm>
              <a:off x="4836600" y="222516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055" name="矩形 163"/>
            <p:cNvSpPr/>
            <p:nvPr/>
          </p:nvSpPr>
          <p:spPr>
            <a:xfrm>
              <a:off x="4836600" y="3010320"/>
              <a:ext cx="7117200" cy="40453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Base64</a:t>
              </a:r>
              <a:r>
                <a:rPr lang="zh-CN" sz="2400" b="0" strike="noStrike" spc="-1">
                  <a:solidFill>
                    <a:schemeClr val="dk1"/>
                  </a:solidFill>
                  <a:latin typeface="微软雅黑" panose="020B0503020204020204" charset="-122"/>
                  <a:ea typeface="微软雅黑" panose="020B0503020204020204" charset="-122"/>
                </a:rPr>
                <a:t>编码可以在网络传输的环境中传送长度较长的标志信息。例如用传递</a:t>
              </a:r>
              <a:r>
                <a:rPr lang="en-US" sz="2400" b="0" strike="noStrike" spc="-1">
                  <a:solidFill>
                    <a:schemeClr val="dk1"/>
                  </a:solidFill>
                  <a:latin typeface="微软雅黑" panose="020B0503020204020204" charset="-122"/>
                  <a:ea typeface="微软雅黑" panose="020B0503020204020204" charset="-122"/>
                </a:rPr>
                <a:t>HTTP</a:t>
              </a:r>
              <a:r>
                <a:rPr lang="zh-CN" sz="2400" b="0" strike="noStrike" spc="-1">
                  <a:solidFill>
                    <a:schemeClr val="dk1"/>
                  </a:solidFill>
                  <a:latin typeface="微软雅黑" panose="020B0503020204020204" charset="-122"/>
                  <a:ea typeface="微软雅黑" panose="020B0503020204020204" charset="-122"/>
                </a:rPr>
                <a:t>的表单参数。并且</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在某些应用程序当中</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也会将一些数据转换为</a:t>
              </a:r>
              <a:r>
                <a:rPr lang="en-US" sz="2400" b="0" strike="noStrike" spc="-1">
                  <a:solidFill>
                    <a:schemeClr val="dk1"/>
                  </a:solidFill>
                  <a:latin typeface="微软雅黑" panose="020B0503020204020204" charset="-122"/>
                  <a:ea typeface="微软雅黑" panose="020B0503020204020204" charset="-122"/>
                </a:rPr>
                <a:t>base64</a:t>
              </a:r>
              <a:r>
                <a:rPr lang="zh-CN" sz="2400" b="0" strike="noStrike" spc="-1">
                  <a:solidFill>
                    <a:schemeClr val="dk1"/>
                  </a:solidFill>
                  <a:latin typeface="微软雅黑" panose="020B0503020204020204" charset="-122"/>
                  <a:ea typeface="微软雅黑" panose="020B0503020204020204" charset="-122"/>
                </a:rPr>
                <a:t>。</a:t>
              </a:r>
              <a:endParaRPr lang="en-US" sz="2400" b="0" strike="noStrike" spc="-1">
                <a:solidFill>
                  <a:srgbClr val="000000"/>
                </a:solidFill>
                <a:latin typeface="Arial" panose="020B0604020202020204"/>
              </a:endParaRPr>
            </a:p>
            <a:p>
              <a:pPr defTabSz="914400">
                <a:lnSpc>
                  <a:spcPct val="130000"/>
                </a:lnSpc>
              </a:pPr>
              <a:r>
                <a:rPr lang="en-US" sz="2400" b="0" strike="noStrike" spc="-1">
                  <a:solidFill>
                    <a:schemeClr val="dk1"/>
                  </a:solidFill>
                  <a:latin typeface="微软雅黑" panose="020B0503020204020204" charset="-122"/>
                  <a:ea typeface="微软雅黑" panose="020B0503020204020204" charset="-122"/>
                </a:rPr>
                <a:t>Base64</a:t>
              </a:r>
              <a:r>
                <a:rPr lang="zh-CN" sz="2400" b="0" strike="noStrike" spc="-1">
                  <a:solidFill>
                    <a:schemeClr val="dk1"/>
                  </a:solidFill>
                  <a:latin typeface="微软雅黑" panose="020B0503020204020204" charset="-122"/>
                  <a:ea typeface="微软雅黑" panose="020B0503020204020204" charset="-122"/>
                </a:rPr>
                <a:t>编码不仅比较简短</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同时也具有不可读性</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也就是说编码的内容即使被人看到也不能看出里面传递的数据是什么</a:t>
              </a:r>
              <a:r>
                <a:rPr lang="en-US" sz="2400" b="0" strike="noStrike" spc="-1">
                  <a:solidFill>
                    <a:schemeClr val="dk1"/>
                  </a:solidFill>
                  <a:latin typeface="微软雅黑" panose="020B0503020204020204" charset="-122"/>
                  <a:ea typeface="微软雅黑" panose="020B0503020204020204" charset="-122"/>
                </a:rPr>
                <a:t>,</a:t>
              </a:r>
              <a:r>
                <a:rPr lang="zh-CN" sz="2400" b="0" strike="noStrike" spc="-1">
                  <a:solidFill>
                    <a:schemeClr val="dk1"/>
                  </a:solidFill>
                  <a:latin typeface="微软雅黑" panose="020B0503020204020204" charset="-122"/>
                  <a:ea typeface="微软雅黑" panose="020B0503020204020204" charset="-122"/>
                </a:rPr>
                <a:t>需要解码后才能正常阅读。</a:t>
              </a:r>
              <a:endParaRPr lang="en-US" sz="2400" b="0" strike="noStrike" spc="-1">
                <a:solidFill>
                  <a:srgbClr val="000000"/>
                </a:solidFill>
                <a:latin typeface="Arial" panose="020B0604020202020204"/>
              </a:endParaRPr>
            </a:p>
          </p:txBody>
        </p:sp>
        <p:sp>
          <p:nvSpPr>
            <p:cNvPr id="1056" name="文本框 81"/>
            <p:cNvSpPr/>
            <p:nvPr/>
          </p:nvSpPr>
          <p:spPr>
            <a:xfrm>
              <a:off x="5498640" y="2107440"/>
              <a:ext cx="156492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3200" b="0" strike="noStrike" spc="-1">
                  <a:solidFill>
                    <a:schemeClr val="dk1"/>
                  </a:solidFill>
                  <a:latin typeface="微软雅黑" panose="020B0503020204020204" charset="-122"/>
                  <a:ea typeface="微软雅黑" panose="020B0503020204020204" charset="-122"/>
                </a:rPr>
                <a:t>Base64</a:t>
              </a:r>
              <a:endParaRPr lang="en-US" sz="3200" b="0" strike="noStrike" spc="-1">
                <a:solidFill>
                  <a:srgbClr val="000000"/>
                </a:solidFill>
                <a:latin typeface="Arial" panose="020B0604020202020204"/>
              </a:endParaRPr>
            </a:p>
          </p:txBody>
        </p:sp>
      </p:grpSp>
      <p:sp>
        <p:nvSpPr>
          <p:cNvPr id="1057" name="文本占位符 53"/>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58"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【相关知识】</a:t>
            </a:r>
            <a:endParaRPr lang="en-US" sz="4400" b="0" strike="noStrike" spc="-1">
              <a:solidFill>
                <a:srgbClr val="000000"/>
              </a:solidFill>
              <a:latin typeface="Arial" panose="020B0604020202020204"/>
            </a:endParaRPr>
          </a:p>
        </p:txBody>
      </p:sp>
      <p:pic>
        <p:nvPicPr>
          <p:cNvPr id="1059" name="图片 29"/>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53"/>
                                        </p:tgtEl>
                                        <p:attrNameLst>
                                          <p:attrName>style.visibility</p:attrName>
                                        </p:attrNameLst>
                                      </p:cBhvr>
                                      <p:to>
                                        <p:strVal val="visible"/>
                                      </p:to>
                                    </p:set>
                                    <p:anim calcmode="lin" valueType="num">
                                      <p:cBhvr additive="repl">
                                        <p:cTn id="7" dur="500" fill="hold"/>
                                        <p:tgtEl>
                                          <p:spTgt spid="1053"/>
                                        </p:tgtEl>
                                        <p:attrNameLst>
                                          <p:attrName>ppt_x</p:attrName>
                                        </p:attrNameLst>
                                      </p:cBhvr>
                                      <p:tavLst>
                                        <p:tav tm="0">
                                          <p:val>
                                            <p:strVal val="1+#ppt_w/2"/>
                                          </p:val>
                                        </p:tav>
                                        <p:tav tm="100000">
                                          <p:val>
                                            <p:strVal val="#ppt_x"/>
                                          </p:val>
                                        </p:tav>
                                      </p:tavLst>
                                    </p:anim>
                                    <p:anim calcmode="lin" valueType="num">
                                      <p:cBhvr additive="repl">
                                        <p:cTn id="8" dur="500" fill="hold"/>
                                        <p:tgtEl>
                                          <p:spTgt spid="10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 name="矩形 164"/>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061" name="矩形 165"/>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grpSp>
        <p:nvGrpSpPr>
          <p:cNvPr id="1062" name="组合 41"/>
          <p:cNvGrpSpPr/>
          <p:nvPr/>
        </p:nvGrpSpPr>
        <p:grpSpPr>
          <a:xfrm>
            <a:off x="4669560" y="1629720"/>
            <a:ext cx="6792840" cy="4135680"/>
            <a:chOff x="4669560" y="1629720"/>
            <a:chExt cx="6792840" cy="4135680"/>
          </a:xfrm>
        </p:grpSpPr>
        <p:sp>
          <p:nvSpPr>
            <p:cNvPr id="1063" name="矩形: 圆角 40"/>
            <p:cNvSpPr/>
            <p:nvPr/>
          </p:nvSpPr>
          <p:spPr>
            <a:xfrm>
              <a:off x="4797720" y="1695600"/>
              <a:ext cx="456120" cy="45612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sp>
          <p:nvSpPr>
            <p:cNvPr id="1064" name="矩形 166"/>
            <p:cNvSpPr/>
            <p:nvPr/>
          </p:nvSpPr>
          <p:spPr>
            <a:xfrm>
              <a:off x="4669560" y="2301120"/>
              <a:ext cx="6792840" cy="346428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defTabSz="914400">
                <a:lnSpc>
                  <a:spcPct val="100000"/>
                </a:lnSpc>
              </a:pPr>
              <a:r>
                <a:rPr lang="zh-CN" sz="2800" b="0" strike="noStrike" spc="-1">
                  <a:solidFill>
                    <a:schemeClr val="dk1"/>
                  </a:solidFill>
                  <a:latin typeface="微软雅黑" panose="020B0503020204020204" charset="-122"/>
                  <a:ea typeface="微软雅黑" panose="020B0503020204020204" charset="-122"/>
                </a:rPr>
                <a:t>网络安全工程师小温想使用</a:t>
              </a:r>
              <a:r>
                <a:rPr lang="en-US" sz="2800" b="0" strike="noStrike" spc="-1">
                  <a:solidFill>
                    <a:schemeClr val="dk1"/>
                  </a:solidFill>
                  <a:latin typeface="微软雅黑" panose="020B0503020204020204" charset="-122"/>
                  <a:ea typeface="微软雅黑" panose="020B0503020204020204" charset="-122"/>
                </a:rPr>
                <a:t>Base64</a:t>
              </a:r>
              <a:r>
                <a:rPr lang="zh-CN" sz="2800" b="0" strike="noStrike" spc="-1">
                  <a:solidFill>
                    <a:schemeClr val="dk1"/>
                  </a:solidFill>
                  <a:latin typeface="微软雅黑" panose="020B0503020204020204" charset="-122"/>
                  <a:ea typeface="微软雅黑" panose="020B0503020204020204" charset="-122"/>
                </a:rPr>
                <a:t>编码对数据进行混淆</a:t>
              </a:r>
              <a:r>
                <a:rPr lang="en-US" sz="2800" b="0" strike="noStrike" spc="-1">
                  <a:solidFill>
                    <a:schemeClr val="dk1"/>
                  </a:solidFill>
                  <a:latin typeface="微软雅黑" panose="020B0503020204020204" charset="-122"/>
                  <a:ea typeface="微软雅黑" panose="020B0503020204020204" charset="-122"/>
                </a:rPr>
                <a:t>,</a:t>
              </a:r>
              <a:r>
                <a:rPr lang="zh-CN" sz="2800" b="0" strike="noStrike" spc="-1">
                  <a:solidFill>
                    <a:schemeClr val="dk1"/>
                  </a:solidFill>
                  <a:latin typeface="微软雅黑" panose="020B0503020204020204" charset="-122"/>
                  <a:ea typeface="微软雅黑" panose="020B0503020204020204" charset="-122"/>
                </a:rPr>
                <a:t>之后再进行解码获取</a:t>
              </a:r>
              <a:endParaRPr lang="en-US" sz="2800" b="0" strike="noStrike" spc="-1">
                <a:solidFill>
                  <a:srgbClr val="000000"/>
                </a:solidFill>
                <a:latin typeface="Arial" panose="020B0604020202020204"/>
              </a:endParaRPr>
            </a:p>
            <a:p>
              <a:pPr defTabSz="914400">
                <a:lnSpc>
                  <a:spcPct val="100000"/>
                </a:lnSpc>
              </a:pPr>
              <a:r>
                <a:rPr lang="zh-CN" sz="2800" b="0" strike="noStrike" spc="-1">
                  <a:solidFill>
                    <a:schemeClr val="dk1"/>
                  </a:solidFill>
                  <a:latin typeface="微软雅黑" panose="020B0503020204020204" charset="-122"/>
                  <a:ea typeface="微软雅黑" panose="020B0503020204020204" charset="-122"/>
                </a:rPr>
                <a:t>原来的数据。</a:t>
              </a:r>
              <a:endParaRPr lang="en-US" sz="2800" b="0" strike="noStrike" spc="-1">
                <a:solidFill>
                  <a:srgbClr val="000000"/>
                </a:solidFill>
                <a:latin typeface="Arial" panose="020B0604020202020204"/>
              </a:endParaRPr>
            </a:p>
          </p:txBody>
        </p:sp>
        <p:sp>
          <p:nvSpPr>
            <p:cNvPr id="1065" name="文本框 82"/>
            <p:cNvSpPr/>
            <p:nvPr/>
          </p:nvSpPr>
          <p:spPr>
            <a:xfrm>
              <a:off x="5293080" y="1629720"/>
              <a:ext cx="3697200" cy="57744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3200" b="0" strike="noStrike" spc="-1">
                  <a:solidFill>
                    <a:schemeClr val="dk1"/>
                  </a:solidFill>
                  <a:latin typeface="微软雅黑" panose="020B0503020204020204" charset="-122"/>
                  <a:ea typeface="微软雅黑" panose="020B0503020204020204" charset="-122"/>
                </a:rPr>
                <a:t>Base64</a:t>
              </a:r>
              <a:r>
                <a:rPr lang="zh-CN" sz="3200" b="0" strike="noStrike" spc="-1">
                  <a:solidFill>
                    <a:schemeClr val="dk1"/>
                  </a:solidFill>
                  <a:latin typeface="微软雅黑" panose="020B0503020204020204" charset="-122"/>
                  <a:ea typeface="微软雅黑" panose="020B0503020204020204" charset="-122"/>
                </a:rPr>
                <a:t>编码与解码</a:t>
              </a:r>
              <a:endParaRPr lang="en-US" sz="3200" b="0" strike="noStrike" spc="-1">
                <a:solidFill>
                  <a:srgbClr val="000000"/>
                </a:solidFill>
                <a:latin typeface="Arial" panose="020B0604020202020204"/>
              </a:endParaRPr>
            </a:p>
          </p:txBody>
        </p:sp>
        <p:sp>
          <p:nvSpPr>
            <p:cNvPr id="1066" name="文本框 83"/>
            <p:cNvSpPr/>
            <p:nvPr/>
          </p:nvSpPr>
          <p:spPr>
            <a:xfrm>
              <a:off x="4836960" y="1738080"/>
              <a:ext cx="308880" cy="36720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a:lnSpc>
                  <a:spcPct val="100000"/>
                </a:lnSpc>
              </a:pPr>
              <a:endParaRPr lang="en-US" sz="1800" b="0" strike="noStrike" spc="-1">
                <a:solidFill>
                  <a:srgbClr val="FFF9E6"/>
                </a:solidFill>
                <a:latin typeface="微软雅黑" panose="020B0503020204020204" charset="-122"/>
                <a:ea typeface="微软雅黑" panose="020B0503020204020204" charset="-122"/>
              </a:endParaRPr>
            </a:p>
          </p:txBody>
        </p:sp>
      </p:grpSp>
      <p:sp>
        <p:nvSpPr>
          <p:cNvPr id="1067" name="文本占位符 54"/>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68"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【项目实例】</a:t>
            </a:r>
            <a:endParaRPr lang="en-US" sz="4400" b="0" strike="noStrike" spc="-1">
              <a:solidFill>
                <a:srgbClr val="000000"/>
              </a:solidFill>
              <a:latin typeface="Arial" panose="020B0604020202020204"/>
            </a:endParaRPr>
          </a:p>
        </p:txBody>
      </p:sp>
      <p:pic>
        <p:nvPicPr>
          <p:cNvPr id="1069" name="图片 30"/>
          <p:cNvPicPr/>
          <p:nvPr/>
        </p:nvPicPr>
        <p:blipFill>
          <a:blip r:embed="rId1"/>
          <a:srcRect r="25335"/>
          <a:stretch>
            <a:fillRect/>
          </a:stretch>
        </p:blipFill>
        <p:spPr>
          <a:xfrm>
            <a:off x="309240" y="2152800"/>
            <a:ext cx="3988800" cy="3612600"/>
          </a:xfrm>
          <a:prstGeom prst="rect">
            <a:avLst/>
          </a:prstGeom>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62"/>
                                        </p:tgtEl>
                                        <p:attrNameLst>
                                          <p:attrName>style.visibility</p:attrName>
                                        </p:attrNameLst>
                                      </p:cBhvr>
                                      <p:to>
                                        <p:strVal val="visible"/>
                                      </p:to>
                                    </p:set>
                                    <p:anim calcmode="lin" valueType="num">
                                      <p:cBhvr additive="repl">
                                        <p:cTn id="7" dur="500" fill="hold"/>
                                        <p:tgtEl>
                                          <p:spTgt spid="1062"/>
                                        </p:tgtEl>
                                        <p:attrNameLst>
                                          <p:attrName>ppt_x</p:attrName>
                                        </p:attrNameLst>
                                      </p:cBhvr>
                                      <p:tavLst>
                                        <p:tav tm="0">
                                          <p:val>
                                            <p:strVal val="1+#ppt_w/2"/>
                                          </p:val>
                                        </p:tav>
                                        <p:tav tm="100000">
                                          <p:val>
                                            <p:strVal val="#ppt_x"/>
                                          </p:val>
                                        </p:tav>
                                      </p:tavLst>
                                    </p:anim>
                                    <p:anim calcmode="lin" valueType="num">
                                      <p:cBhvr additive="repl">
                                        <p:cTn id="8" dur="500" fill="hold"/>
                                        <p:tgtEl>
                                          <p:spTgt spid="1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 name="矩形 315"/>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071" name="矩形 316"/>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072" name="组合 95"/>
          <p:cNvGrpSpPr/>
          <p:nvPr/>
        </p:nvGrpSpPr>
        <p:grpSpPr>
          <a:xfrm>
            <a:off x="533880" y="1946160"/>
            <a:ext cx="7466760" cy="635040"/>
            <a:chOff x="533880" y="1946160"/>
            <a:chExt cx="7466760" cy="635040"/>
          </a:xfrm>
        </p:grpSpPr>
        <p:sp>
          <p:nvSpPr>
            <p:cNvPr id="1073" name="矩形: 圆角 82"/>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074" name="矩形 317"/>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a:t>
              </a:r>
              <a:r>
                <a:rPr lang="en-US" sz="1400" b="0" strike="noStrike" spc="-1">
                  <a:solidFill>
                    <a:schemeClr val="lt1">
                      <a:lumMod val="50000"/>
                    </a:schemeClr>
                  </a:solidFill>
                  <a:latin typeface="微软雅黑" panose="020B0503020204020204" charset="-122"/>
                  <a:ea typeface="微软雅黑" panose="020B0503020204020204" charset="-122"/>
                </a:rPr>
                <a:t>base64</a:t>
              </a:r>
              <a:r>
                <a:rPr lang="zh-CN" sz="1400" b="0" strike="noStrike" spc="-1">
                  <a:solidFill>
                    <a:schemeClr val="lt1">
                      <a:lumMod val="50000"/>
                    </a:schemeClr>
                  </a:solidFill>
                  <a:latin typeface="微软雅黑" panose="020B0503020204020204" charset="-122"/>
                  <a:ea typeface="微软雅黑" panose="020B0503020204020204" charset="-122"/>
                </a:rPr>
                <a:t>相关模块并且定义变量</a:t>
              </a:r>
              <a:endParaRPr lang="en-US" sz="1400" b="0" strike="noStrike" spc="-1">
                <a:solidFill>
                  <a:srgbClr val="000000"/>
                </a:solidFill>
                <a:latin typeface="Arial" panose="020B0604020202020204"/>
              </a:endParaRPr>
            </a:p>
          </p:txBody>
        </p:sp>
        <p:sp>
          <p:nvSpPr>
            <p:cNvPr id="1075" name="文本框 171"/>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076" name="文本框 172"/>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077" name="文本占位符 10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7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Base64</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1079" name="图片 1078"/>
          <p:cNvPicPr/>
          <p:nvPr/>
        </p:nvPicPr>
        <p:blipFill>
          <a:blip r:embed="rId1"/>
          <a:srcRect l="8912" t="9799" r="46478" b="67907"/>
          <a:stretch>
            <a:fillRect/>
          </a:stretch>
        </p:blipFill>
        <p:spPr>
          <a:xfrm>
            <a:off x="1371240" y="2972160"/>
            <a:ext cx="6858360" cy="27428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72"/>
                                        </p:tgtEl>
                                        <p:attrNameLst>
                                          <p:attrName>style.visibility</p:attrName>
                                        </p:attrNameLst>
                                      </p:cBhvr>
                                      <p:to>
                                        <p:strVal val="visible"/>
                                      </p:to>
                                    </p:set>
                                    <p:anim calcmode="lin" valueType="num">
                                      <p:cBhvr additive="repl">
                                        <p:cTn id="7" dur="500" fill="hold"/>
                                        <p:tgtEl>
                                          <p:spTgt spid="1072"/>
                                        </p:tgtEl>
                                        <p:attrNameLst>
                                          <p:attrName>ppt_x</p:attrName>
                                        </p:attrNameLst>
                                      </p:cBhvr>
                                      <p:tavLst>
                                        <p:tav tm="0">
                                          <p:val>
                                            <p:strVal val="1+#ppt_w/2"/>
                                          </p:val>
                                        </p:tav>
                                        <p:tav tm="100000">
                                          <p:val>
                                            <p:strVal val="#ppt_x"/>
                                          </p:val>
                                        </p:tav>
                                      </p:tavLst>
                                    </p:anim>
                                    <p:anim calcmode="lin" valueType="num">
                                      <p:cBhvr additive="repl">
                                        <p:cTn id="8" dur="500" fill="hold"/>
                                        <p:tgtEl>
                                          <p:spTgt spid="10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 name="矩形 167"/>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081" name="矩形 16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082" name="组合 42"/>
          <p:cNvGrpSpPr/>
          <p:nvPr/>
        </p:nvGrpSpPr>
        <p:grpSpPr>
          <a:xfrm>
            <a:off x="533880" y="1946160"/>
            <a:ext cx="7466760" cy="635040"/>
            <a:chOff x="533880" y="1946160"/>
            <a:chExt cx="7466760" cy="635040"/>
          </a:xfrm>
        </p:grpSpPr>
        <p:sp>
          <p:nvSpPr>
            <p:cNvPr id="1083" name="矩形: 圆角 41"/>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084" name="矩形 169"/>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对输入的数据进行编码</a:t>
              </a:r>
              <a:endParaRPr lang="en-US" sz="1400" b="0" strike="noStrike" spc="-1">
                <a:solidFill>
                  <a:srgbClr val="000000"/>
                </a:solidFill>
                <a:latin typeface="Arial" panose="020B0604020202020204"/>
              </a:endParaRPr>
            </a:p>
          </p:txBody>
        </p:sp>
        <p:sp>
          <p:nvSpPr>
            <p:cNvPr id="1085" name="文本框 84"/>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1086" name="文本框 85"/>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1087" name="文本占位符 55"/>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8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Base64</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1089" name="图片 1088"/>
          <p:cNvPicPr/>
          <p:nvPr/>
        </p:nvPicPr>
        <p:blipFill>
          <a:blip r:embed="rId1"/>
          <a:srcRect l="4933" t="14392" r="43357" b="52977"/>
          <a:stretch>
            <a:fillRect/>
          </a:stretch>
        </p:blipFill>
        <p:spPr>
          <a:xfrm>
            <a:off x="1143000" y="2743560"/>
            <a:ext cx="5715000" cy="30254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82"/>
                                        </p:tgtEl>
                                        <p:attrNameLst>
                                          <p:attrName>style.visibility</p:attrName>
                                        </p:attrNameLst>
                                      </p:cBhvr>
                                      <p:to>
                                        <p:strVal val="visible"/>
                                      </p:to>
                                    </p:set>
                                    <p:anim calcmode="lin" valueType="num">
                                      <p:cBhvr additive="repl">
                                        <p:cTn id="7" dur="500" fill="hold"/>
                                        <p:tgtEl>
                                          <p:spTgt spid="1082"/>
                                        </p:tgtEl>
                                        <p:attrNameLst>
                                          <p:attrName>ppt_x</p:attrName>
                                        </p:attrNameLst>
                                      </p:cBhvr>
                                      <p:tavLst>
                                        <p:tav tm="0">
                                          <p:val>
                                            <p:strVal val="1+#ppt_w/2"/>
                                          </p:val>
                                        </p:tav>
                                        <p:tav tm="100000">
                                          <p:val>
                                            <p:strVal val="#ppt_x"/>
                                          </p:val>
                                        </p:tav>
                                      </p:tavLst>
                                    </p:anim>
                                    <p:anim calcmode="lin" valueType="num">
                                      <p:cBhvr additive="repl">
                                        <p:cTn id="8" dur="500" fill="hold"/>
                                        <p:tgtEl>
                                          <p:spTgt spid="10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 name="矩形 17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091" name="矩形 318"/>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092" name="组合 43"/>
          <p:cNvGrpSpPr/>
          <p:nvPr/>
        </p:nvGrpSpPr>
        <p:grpSpPr>
          <a:xfrm>
            <a:off x="533880" y="1946160"/>
            <a:ext cx="7466760" cy="635040"/>
            <a:chOff x="533880" y="1946160"/>
            <a:chExt cx="7466760" cy="635040"/>
          </a:xfrm>
        </p:grpSpPr>
        <p:sp>
          <p:nvSpPr>
            <p:cNvPr id="1093" name="矩形: 圆角 42"/>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094" name="矩形 319"/>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a:t>
              </a:r>
              <a:r>
                <a:rPr lang="en-US" sz="1400" b="0" strike="noStrike" spc="-1">
                  <a:solidFill>
                    <a:schemeClr val="lt1">
                      <a:lumMod val="50000"/>
                    </a:schemeClr>
                  </a:solidFill>
                  <a:latin typeface="微软雅黑" panose="020B0503020204020204" charset="-122"/>
                  <a:ea typeface="微软雅黑" panose="020B0503020204020204" charset="-122"/>
                </a:rPr>
                <a:t>Base64</a:t>
              </a:r>
              <a:r>
                <a:rPr lang="zh-CN" sz="1400" b="0" strike="noStrike" spc="-1">
                  <a:solidFill>
                    <a:schemeClr val="lt1">
                      <a:lumMod val="50000"/>
                    </a:schemeClr>
                  </a:solidFill>
                  <a:latin typeface="微软雅黑" panose="020B0503020204020204" charset="-122"/>
                  <a:ea typeface="微软雅黑" panose="020B0503020204020204" charset="-122"/>
                </a:rPr>
                <a:t>编码效果</a:t>
              </a:r>
              <a:endParaRPr lang="en-US" sz="1400" b="0" strike="noStrike" spc="-1">
                <a:solidFill>
                  <a:srgbClr val="000000"/>
                </a:solidFill>
                <a:latin typeface="Arial" panose="020B0604020202020204"/>
              </a:endParaRPr>
            </a:p>
          </p:txBody>
        </p:sp>
        <p:sp>
          <p:nvSpPr>
            <p:cNvPr id="1095" name="文本框 86"/>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1096" name="文本框 87"/>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1097" name="文本占位符 106"/>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09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600" b="0" strike="noStrike" spc="-1">
                <a:solidFill>
                  <a:schemeClr val="dk1"/>
                </a:solidFill>
                <a:latin typeface="Calibri Light" panose="020F0302020204030204"/>
                <a:ea typeface="宋体" panose="02010600030101010101" pitchFamily="2" charset="-122"/>
              </a:rPr>
              <a:t>【项目实施】使用</a:t>
            </a:r>
            <a:r>
              <a:rPr lang="en-US" sz="2600" b="0" strike="noStrike" spc="-1">
                <a:solidFill>
                  <a:schemeClr val="dk1"/>
                </a:solidFill>
                <a:latin typeface="Calibri Light" panose="020F0302020204030204"/>
                <a:ea typeface="宋体" panose="02010600030101010101" pitchFamily="2" charset="-122"/>
              </a:rPr>
              <a:t>Python</a:t>
            </a:r>
            <a:r>
              <a:rPr lang="zh-CN" sz="2600" b="0" strike="noStrike" spc="-1">
                <a:solidFill>
                  <a:schemeClr val="dk1"/>
                </a:solidFill>
                <a:latin typeface="Calibri Light" panose="020F0302020204030204"/>
                <a:ea typeface="宋体" panose="02010600030101010101" pitchFamily="2" charset="-122"/>
              </a:rPr>
              <a:t>进行</a:t>
            </a:r>
            <a:r>
              <a:rPr lang="en-US" sz="2600" b="0" strike="noStrike" spc="-1">
                <a:solidFill>
                  <a:schemeClr val="dk1"/>
                </a:solidFill>
                <a:latin typeface="Calibri Light" panose="020F0302020204030204"/>
                <a:ea typeface="宋体" panose="02010600030101010101" pitchFamily="2" charset="-122"/>
              </a:rPr>
              <a:t>Base64</a:t>
            </a:r>
            <a:r>
              <a:rPr lang="zh-CN" sz="2600" b="0" strike="noStrike" spc="-1">
                <a:solidFill>
                  <a:schemeClr val="dk1"/>
                </a:solidFill>
                <a:latin typeface="Calibri Light" panose="020F0302020204030204"/>
                <a:ea typeface="宋体" panose="02010600030101010101" pitchFamily="2" charset="-122"/>
              </a:rPr>
              <a:t>编码</a:t>
            </a:r>
            <a:endParaRPr lang="en-US" sz="2600" b="0" strike="noStrike" spc="-1">
              <a:solidFill>
                <a:srgbClr val="000000"/>
              </a:solidFill>
              <a:latin typeface="Arial" panose="020B0604020202020204"/>
            </a:endParaRPr>
          </a:p>
        </p:txBody>
      </p:sp>
      <p:pic>
        <p:nvPicPr>
          <p:cNvPr id="1099" name="图片 1098"/>
          <p:cNvPicPr/>
          <p:nvPr/>
        </p:nvPicPr>
        <p:blipFill>
          <a:blip r:embed="rId1"/>
          <a:srcRect l="7363" t="9231" r="43717" b="68160"/>
          <a:stretch>
            <a:fillRect/>
          </a:stretch>
        </p:blipFill>
        <p:spPr>
          <a:xfrm>
            <a:off x="914400" y="2971800"/>
            <a:ext cx="7773840" cy="2743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92"/>
                                        </p:tgtEl>
                                        <p:attrNameLst>
                                          <p:attrName>style.visibility</p:attrName>
                                        </p:attrNameLst>
                                      </p:cBhvr>
                                      <p:to>
                                        <p:strVal val="visible"/>
                                      </p:to>
                                    </p:set>
                                    <p:anim calcmode="lin" valueType="num">
                                      <p:cBhvr additive="repl">
                                        <p:cTn id="7" dur="500" fill="hold"/>
                                        <p:tgtEl>
                                          <p:spTgt spid="1092"/>
                                        </p:tgtEl>
                                        <p:attrNameLst>
                                          <p:attrName>ppt_x</p:attrName>
                                        </p:attrNameLst>
                                      </p:cBhvr>
                                      <p:tavLst>
                                        <p:tav tm="0">
                                          <p:val>
                                            <p:strVal val="1+#ppt_w/2"/>
                                          </p:val>
                                        </p:tav>
                                        <p:tav tm="100000">
                                          <p:val>
                                            <p:strVal val="#ppt_x"/>
                                          </p:val>
                                        </p:tav>
                                      </p:tavLst>
                                    </p:anim>
                                    <p:anim calcmode="lin" valueType="num">
                                      <p:cBhvr additive="repl">
                                        <p:cTn id="8" dur="500" fill="hold"/>
                                        <p:tgtEl>
                                          <p:spTgt spid="10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 name="矩形 320"/>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101" name="矩形 321"/>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102" name="组合 96"/>
          <p:cNvGrpSpPr/>
          <p:nvPr/>
        </p:nvGrpSpPr>
        <p:grpSpPr>
          <a:xfrm>
            <a:off x="533880" y="1946160"/>
            <a:ext cx="7466760" cy="635040"/>
            <a:chOff x="533880" y="1946160"/>
            <a:chExt cx="7466760" cy="635040"/>
          </a:xfrm>
        </p:grpSpPr>
        <p:sp>
          <p:nvSpPr>
            <p:cNvPr id="1103" name="矩形: 圆角 83"/>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104" name="矩形 322"/>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引入模块并定义获取</a:t>
              </a:r>
              <a:r>
                <a:rPr lang="en-US" sz="1400" b="0" strike="noStrike" spc="-1">
                  <a:solidFill>
                    <a:schemeClr val="lt1">
                      <a:lumMod val="50000"/>
                    </a:schemeClr>
                  </a:solidFill>
                  <a:latin typeface="微软雅黑" panose="020B0503020204020204" charset="-122"/>
                  <a:ea typeface="微软雅黑" panose="020B0503020204020204" charset="-122"/>
                </a:rPr>
                <a:t>Base64</a:t>
              </a:r>
              <a:r>
                <a:rPr lang="zh-CN" sz="1400" b="0" strike="noStrike" spc="-1">
                  <a:solidFill>
                    <a:schemeClr val="lt1">
                      <a:lumMod val="50000"/>
                    </a:schemeClr>
                  </a:solidFill>
                  <a:latin typeface="微软雅黑" panose="020B0503020204020204" charset="-122"/>
                  <a:ea typeface="微软雅黑" panose="020B0503020204020204" charset="-122"/>
                </a:rPr>
                <a:t>解码的变量</a:t>
              </a:r>
              <a:endParaRPr lang="en-US" sz="1400" b="0" strike="noStrike" spc="-1">
                <a:solidFill>
                  <a:srgbClr val="000000"/>
                </a:solidFill>
                <a:latin typeface="Arial" panose="020B0604020202020204"/>
              </a:endParaRPr>
            </a:p>
          </p:txBody>
        </p:sp>
        <p:sp>
          <p:nvSpPr>
            <p:cNvPr id="1105" name="文本框 173"/>
            <p:cNvSpPr/>
            <p:nvPr/>
          </p:nvSpPr>
          <p:spPr>
            <a:xfrm>
              <a:off x="2034000" y="1946160"/>
              <a:ext cx="93420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步骤一 </a:t>
              </a:r>
              <a:endParaRPr lang="en-US" sz="1800" b="0" strike="noStrike" spc="-1">
                <a:solidFill>
                  <a:srgbClr val="000000"/>
                </a:solidFill>
                <a:latin typeface="Arial" panose="020B0604020202020204"/>
              </a:endParaRPr>
            </a:p>
          </p:txBody>
        </p:sp>
        <p:sp>
          <p:nvSpPr>
            <p:cNvPr id="1106" name="文本框 174"/>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01</a:t>
              </a:r>
              <a:endParaRPr lang="en-US" sz="1800" b="0" strike="noStrike" spc="-1">
                <a:solidFill>
                  <a:srgbClr val="000000"/>
                </a:solidFill>
                <a:latin typeface="Arial" panose="020B0604020202020204"/>
              </a:endParaRPr>
            </a:p>
          </p:txBody>
        </p:sp>
      </p:grpSp>
      <p:sp>
        <p:nvSpPr>
          <p:cNvPr id="1107" name="文本占位符 107"/>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10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【项目实施】使用</a:t>
            </a:r>
            <a:r>
              <a:rPr lang="en-US" sz="2200" b="0" strike="noStrike" spc="-1">
                <a:solidFill>
                  <a:schemeClr val="dk1"/>
                </a:solidFill>
                <a:latin typeface="Calibri Light" panose="020F0302020204030204"/>
                <a:ea typeface="宋体" panose="02010600030101010101" pitchFamily="2" charset="-122"/>
              </a:rPr>
              <a:t>Python</a:t>
            </a:r>
            <a:r>
              <a:rPr lang="zh-CN" sz="2200" b="0" strike="noStrike" spc="-1">
                <a:solidFill>
                  <a:schemeClr val="dk1"/>
                </a:solidFill>
                <a:latin typeface="Calibri Light" panose="020F0302020204030204"/>
                <a:ea typeface="宋体" panose="02010600030101010101" pitchFamily="2" charset="-122"/>
              </a:rPr>
              <a:t>对已经进行</a:t>
            </a:r>
            <a:r>
              <a:rPr lang="en-US" sz="2200" b="0" strike="noStrike" spc="-1">
                <a:solidFill>
                  <a:schemeClr val="dk1"/>
                </a:solidFill>
                <a:latin typeface="Calibri Light" panose="020F0302020204030204"/>
                <a:ea typeface="宋体" panose="02010600030101010101" pitchFamily="2" charset="-122"/>
              </a:rPr>
              <a:t>Base64</a:t>
            </a:r>
            <a:r>
              <a:rPr lang="zh-CN" sz="2200" b="0" strike="noStrike" spc="-1">
                <a:solidFill>
                  <a:schemeClr val="dk1"/>
                </a:solidFill>
                <a:latin typeface="Calibri Light" panose="020F0302020204030204"/>
                <a:ea typeface="宋体" panose="02010600030101010101" pitchFamily="2" charset="-122"/>
              </a:rPr>
              <a:t>编码的字段进行解码</a:t>
            </a:r>
            <a:endParaRPr lang="en-US" sz="2200" b="0" strike="noStrike" spc="-1">
              <a:solidFill>
                <a:srgbClr val="000000"/>
              </a:solidFill>
              <a:latin typeface="Arial" panose="020B0604020202020204"/>
            </a:endParaRPr>
          </a:p>
        </p:txBody>
      </p:sp>
      <p:pic>
        <p:nvPicPr>
          <p:cNvPr id="1109" name="图片 1108"/>
          <p:cNvPicPr/>
          <p:nvPr/>
        </p:nvPicPr>
        <p:blipFill>
          <a:blip r:embed="rId1"/>
          <a:srcRect l="9549" t="10314" r="35847" b="61044"/>
          <a:stretch>
            <a:fillRect/>
          </a:stretch>
        </p:blipFill>
        <p:spPr>
          <a:xfrm>
            <a:off x="1143360" y="2743200"/>
            <a:ext cx="8126280" cy="29718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02"/>
                                        </p:tgtEl>
                                        <p:attrNameLst>
                                          <p:attrName>style.visibility</p:attrName>
                                        </p:attrNameLst>
                                      </p:cBhvr>
                                      <p:to>
                                        <p:strVal val="visible"/>
                                      </p:to>
                                    </p:set>
                                    <p:anim calcmode="lin" valueType="num">
                                      <p:cBhvr additive="repl">
                                        <p:cTn id="7" dur="500" fill="hold"/>
                                        <p:tgtEl>
                                          <p:spTgt spid="1102"/>
                                        </p:tgtEl>
                                        <p:attrNameLst>
                                          <p:attrName>ppt_x</p:attrName>
                                        </p:attrNameLst>
                                      </p:cBhvr>
                                      <p:tavLst>
                                        <p:tav tm="0">
                                          <p:val>
                                            <p:strVal val="1+#ppt_w/2"/>
                                          </p:val>
                                        </p:tav>
                                        <p:tav tm="100000">
                                          <p:val>
                                            <p:strVal val="#ppt_x"/>
                                          </p:val>
                                        </p:tav>
                                      </p:tavLst>
                                    </p:anim>
                                    <p:anim calcmode="lin" valueType="num">
                                      <p:cBhvr additive="repl">
                                        <p:cTn id="8" dur="500" fill="hold"/>
                                        <p:tgtEl>
                                          <p:spTgt spid="1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0" name="矩形 323"/>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111" name="矩形 324"/>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112" name="组合 97"/>
          <p:cNvGrpSpPr/>
          <p:nvPr/>
        </p:nvGrpSpPr>
        <p:grpSpPr>
          <a:xfrm>
            <a:off x="533880" y="1946160"/>
            <a:ext cx="7466760" cy="635040"/>
            <a:chOff x="533880" y="1946160"/>
            <a:chExt cx="7466760" cy="635040"/>
          </a:xfrm>
        </p:grpSpPr>
        <p:sp>
          <p:nvSpPr>
            <p:cNvPr id="1113" name="矩形: 圆角 84"/>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114" name="矩形 325"/>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对变量获取的</a:t>
              </a:r>
              <a:r>
                <a:rPr lang="en-US" sz="1400" b="0" strike="noStrike" spc="-1">
                  <a:solidFill>
                    <a:schemeClr val="lt1">
                      <a:lumMod val="50000"/>
                    </a:schemeClr>
                  </a:solidFill>
                  <a:latin typeface="微软雅黑" panose="020B0503020204020204" charset="-122"/>
                  <a:ea typeface="微软雅黑" panose="020B0503020204020204" charset="-122"/>
                </a:rPr>
                <a:t>Base64</a:t>
              </a:r>
              <a:r>
                <a:rPr lang="zh-CN" sz="1400" b="0" strike="noStrike" spc="-1">
                  <a:solidFill>
                    <a:schemeClr val="lt1">
                      <a:lumMod val="50000"/>
                    </a:schemeClr>
                  </a:solidFill>
                  <a:latin typeface="微软雅黑" panose="020B0503020204020204" charset="-122"/>
                  <a:ea typeface="微软雅黑" panose="020B0503020204020204" charset="-122"/>
                </a:rPr>
                <a:t>编码进行解码</a:t>
              </a:r>
              <a:endParaRPr lang="en-US" sz="1400" b="0" strike="noStrike" spc="-1">
                <a:solidFill>
                  <a:srgbClr val="000000"/>
                </a:solidFill>
                <a:latin typeface="Arial" panose="020B0604020202020204"/>
              </a:endParaRPr>
            </a:p>
          </p:txBody>
        </p:sp>
        <p:sp>
          <p:nvSpPr>
            <p:cNvPr id="1115" name="文本框 175"/>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步骤二 </a:t>
              </a:r>
              <a:endParaRPr lang="en-US" sz="1800" b="0" strike="noStrike" spc="-1">
                <a:solidFill>
                  <a:srgbClr val="000000"/>
                </a:solidFill>
                <a:latin typeface="Arial" panose="020B0604020202020204"/>
              </a:endParaRPr>
            </a:p>
          </p:txBody>
        </p:sp>
        <p:sp>
          <p:nvSpPr>
            <p:cNvPr id="1116" name="文本框 176"/>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02</a:t>
              </a:r>
              <a:endParaRPr lang="en-US" sz="1800" b="0" strike="noStrike" spc="-1">
                <a:solidFill>
                  <a:srgbClr val="000000"/>
                </a:solidFill>
                <a:latin typeface="Arial" panose="020B0604020202020204"/>
              </a:endParaRPr>
            </a:p>
          </p:txBody>
        </p:sp>
      </p:grpSp>
      <p:sp>
        <p:nvSpPr>
          <p:cNvPr id="1117" name="文本占位符 108"/>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11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【项目实施】使用</a:t>
            </a:r>
            <a:r>
              <a:rPr lang="en-US" sz="2200" b="0" strike="noStrike" spc="-1">
                <a:solidFill>
                  <a:schemeClr val="dk1"/>
                </a:solidFill>
                <a:latin typeface="Calibri Light" panose="020F0302020204030204"/>
                <a:ea typeface="宋体" panose="02010600030101010101" pitchFamily="2" charset="-122"/>
              </a:rPr>
              <a:t>Python</a:t>
            </a:r>
            <a:r>
              <a:rPr lang="zh-CN" sz="2200" b="0" strike="noStrike" spc="-1">
                <a:solidFill>
                  <a:schemeClr val="dk1"/>
                </a:solidFill>
                <a:latin typeface="Calibri Light" panose="020F0302020204030204"/>
                <a:ea typeface="宋体" panose="02010600030101010101" pitchFamily="2" charset="-122"/>
              </a:rPr>
              <a:t>对已经进行</a:t>
            </a:r>
            <a:r>
              <a:rPr lang="en-US" sz="2200" b="0" strike="noStrike" spc="-1">
                <a:solidFill>
                  <a:schemeClr val="dk1"/>
                </a:solidFill>
                <a:latin typeface="Calibri Light" panose="020F0302020204030204"/>
                <a:ea typeface="宋体" panose="02010600030101010101" pitchFamily="2" charset="-122"/>
              </a:rPr>
              <a:t>Base64</a:t>
            </a:r>
            <a:r>
              <a:rPr lang="zh-CN" sz="2200" b="0" strike="noStrike" spc="-1">
                <a:solidFill>
                  <a:schemeClr val="dk1"/>
                </a:solidFill>
                <a:latin typeface="Calibri Light" panose="020F0302020204030204"/>
                <a:ea typeface="宋体" panose="02010600030101010101" pitchFamily="2" charset="-122"/>
              </a:rPr>
              <a:t>编码的字段进行解码</a:t>
            </a:r>
            <a:endParaRPr lang="en-US" sz="2200" b="0" strike="noStrike" spc="-1">
              <a:solidFill>
                <a:srgbClr val="000000"/>
              </a:solidFill>
              <a:latin typeface="Arial" panose="020B0604020202020204"/>
            </a:endParaRPr>
          </a:p>
        </p:txBody>
      </p:sp>
      <p:pic>
        <p:nvPicPr>
          <p:cNvPr id="1119" name="图片 1118"/>
          <p:cNvPicPr/>
          <p:nvPr/>
        </p:nvPicPr>
        <p:blipFill>
          <a:blip r:embed="rId1"/>
          <a:srcRect l="10241" t="11016" r="37963" b="53155"/>
          <a:stretch>
            <a:fillRect/>
          </a:stretch>
        </p:blipFill>
        <p:spPr>
          <a:xfrm>
            <a:off x="1143360" y="2671560"/>
            <a:ext cx="6323400" cy="327204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12"/>
                                        </p:tgtEl>
                                        <p:attrNameLst>
                                          <p:attrName>style.visibility</p:attrName>
                                        </p:attrNameLst>
                                      </p:cBhvr>
                                      <p:to>
                                        <p:strVal val="visible"/>
                                      </p:to>
                                    </p:set>
                                    <p:anim calcmode="lin" valueType="num">
                                      <p:cBhvr additive="repl">
                                        <p:cTn id="7" dur="500" fill="hold"/>
                                        <p:tgtEl>
                                          <p:spTgt spid="1112"/>
                                        </p:tgtEl>
                                        <p:attrNameLst>
                                          <p:attrName>ppt_x</p:attrName>
                                        </p:attrNameLst>
                                      </p:cBhvr>
                                      <p:tavLst>
                                        <p:tav tm="0">
                                          <p:val>
                                            <p:strVal val="1+#ppt_w/2"/>
                                          </p:val>
                                        </p:tav>
                                        <p:tav tm="100000">
                                          <p:val>
                                            <p:strVal val="#ppt_x"/>
                                          </p:val>
                                        </p:tav>
                                      </p:tavLst>
                                    </p:anim>
                                    <p:anim calcmode="lin" valueType="num">
                                      <p:cBhvr additive="repl">
                                        <p:cTn id="8" dur="500" fill="hold"/>
                                        <p:tgtEl>
                                          <p:spTgt spid="1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矩形 326"/>
          <p:cNvSpPr/>
          <p:nvPr/>
        </p:nvSpPr>
        <p:spPr>
          <a:xfrm>
            <a:off x="-5760" y="127800"/>
            <a:ext cx="365760" cy="38736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sp>
        <p:nvSpPr>
          <p:cNvPr id="1121" name="矩形 327"/>
          <p:cNvSpPr/>
          <p:nvPr/>
        </p:nvSpPr>
        <p:spPr>
          <a:xfrm>
            <a:off x="403920" y="127800"/>
            <a:ext cx="74880" cy="38664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endParaRPr lang="en-US" sz="1600" b="0" strike="noStrike" spc="-1">
              <a:solidFill>
                <a:srgbClr val="397E9E"/>
              </a:solidFill>
              <a:latin typeface="Century Gothic"/>
              <a:ea typeface="微软雅黑" panose="020B0503020204020204" charset="-122"/>
            </a:endParaRPr>
          </a:p>
        </p:txBody>
      </p:sp>
      <p:grpSp>
        <p:nvGrpSpPr>
          <p:cNvPr id="1122" name="组合 98"/>
          <p:cNvGrpSpPr/>
          <p:nvPr/>
        </p:nvGrpSpPr>
        <p:grpSpPr>
          <a:xfrm>
            <a:off x="533880" y="1946160"/>
            <a:ext cx="7466760" cy="635040"/>
            <a:chOff x="533880" y="1946160"/>
            <a:chExt cx="7466760" cy="635040"/>
          </a:xfrm>
        </p:grpSpPr>
        <p:sp>
          <p:nvSpPr>
            <p:cNvPr id="1123" name="矩形: 圆角 85"/>
            <p:cNvSpPr/>
            <p:nvPr/>
          </p:nvSpPr>
          <p:spPr>
            <a:xfrm>
              <a:off x="533880" y="2063880"/>
              <a:ext cx="791640" cy="455760"/>
            </a:xfrm>
            <a:prstGeom prst="roundRect">
              <a:avLst>
                <a:gd name="adj" fmla="val 16667"/>
              </a:avLst>
            </a:prstGeom>
            <a:solidFill>
              <a:srgbClr val="FF388C"/>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p>
              <a:endParaRPr lang="en-US" sz="1800" b="0" strike="noStrike" spc="-1">
                <a:solidFill>
                  <a:srgbClr val="FFF9E6"/>
                </a:solidFill>
                <a:latin typeface="微软雅黑" panose="020B0503020204020204" charset="-122"/>
                <a:ea typeface="微软雅黑" panose="020B0503020204020204" charset="-122"/>
              </a:endParaRPr>
            </a:p>
          </p:txBody>
        </p:sp>
        <p:sp>
          <p:nvSpPr>
            <p:cNvPr id="1124" name="矩形 328"/>
            <p:cNvSpPr/>
            <p:nvPr/>
          </p:nvSpPr>
          <p:spPr>
            <a:xfrm>
              <a:off x="1689480" y="2278080"/>
              <a:ext cx="6311160" cy="3031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spAutoFit/>
            </a:bodyPr>
            <a:p>
              <a:pPr defTabSz="914400">
                <a:lnSpc>
                  <a:spcPct val="100000"/>
                </a:lnSpc>
              </a:pPr>
              <a:r>
                <a:rPr lang="zh-CN" sz="1400" b="0" strike="noStrike" spc="-1">
                  <a:solidFill>
                    <a:schemeClr val="lt1">
                      <a:lumMod val="50000"/>
                    </a:schemeClr>
                  </a:solidFill>
                  <a:latin typeface="微软雅黑" panose="020B0503020204020204" charset="-122"/>
                  <a:ea typeface="微软雅黑" panose="020B0503020204020204" charset="-122"/>
                </a:rPr>
                <a:t>测试步骤一的编码是否能够解码成功</a:t>
              </a:r>
              <a:endParaRPr lang="en-US" sz="1400" b="0" strike="noStrike" spc="-1">
                <a:solidFill>
                  <a:srgbClr val="000000"/>
                </a:solidFill>
                <a:latin typeface="Arial" panose="020B0604020202020204"/>
              </a:endParaRPr>
            </a:p>
          </p:txBody>
        </p:sp>
        <p:sp>
          <p:nvSpPr>
            <p:cNvPr id="1125" name="文本框 177"/>
            <p:cNvSpPr/>
            <p:nvPr/>
          </p:nvSpPr>
          <p:spPr>
            <a:xfrm>
              <a:off x="2032920" y="1946160"/>
              <a:ext cx="93564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zh-CN" sz="1800" b="0" strike="noStrike" spc="-1">
                  <a:solidFill>
                    <a:schemeClr val="dk1">
                      <a:lumMod val="75000"/>
                      <a:lumOff val="25000"/>
                    </a:schemeClr>
                  </a:solidFill>
                  <a:latin typeface="微软雅黑" panose="020B0503020204020204" charset="-122"/>
                  <a:ea typeface="微软雅黑" panose="020B0503020204020204" charset="-122"/>
                </a:rPr>
                <a:t>步骤三 </a:t>
              </a:r>
              <a:endParaRPr lang="en-US" sz="1800" b="0" strike="noStrike" spc="-1">
                <a:solidFill>
                  <a:srgbClr val="000000"/>
                </a:solidFill>
                <a:latin typeface="Arial" panose="020B0604020202020204"/>
              </a:endParaRPr>
            </a:p>
          </p:txBody>
        </p:sp>
        <p:sp>
          <p:nvSpPr>
            <p:cNvPr id="1126" name="文本框 178"/>
            <p:cNvSpPr/>
            <p:nvPr/>
          </p:nvSpPr>
          <p:spPr>
            <a:xfrm>
              <a:off x="744480" y="2106360"/>
              <a:ext cx="441720" cy="363960"/>
            </a:xfrm>
            <a:prstGeom prst="rect">
              <a:avLst/>
            </a:prstGeom>
            <a:noFill/>
            <a:ln w="0">
              <a:noFill/>
            </a:ln>
          </p:spPr>
          <p:style>
            <a:lnRef idx="0">
              <a:srgbClr val="FFFFFF"/>
            </a:lnRef>
            <a:fillRef idx="0">
              <a:srgbClr val="FFFFFF"/>
            </a:fillRef>
            <a:effectRef idx="0">
              <a:srgbClr val="FFFFFF"/>
            </a:effectRef>
            <a:fontRef idx="minor"/>
          </p:style>
          <p:txBody>
            <a:bodyPr wrap="none" lIns="90000" tIns="45000" rIns="90000" bIns="45000" anchor="t">
              <a:spAutoFit/>
            </a:bodyPr>
            <a:p>
              <a:pPr defTabSz="914400">
                <a:lnSpc>
                  <a:spcPct val="100000"/>
                </a:lnSpc>
              </a:pPr>
              <a:r>
                <a:rPr lang="en-US" sz="1800" b="0" strike="noStrike" spc="-1">
                  <a:solidFill>
                    <a:srgbClr val="FFF9E6"/>
                  </a:solidFill>
                  <a:latin typeface="微软雅黑" panose="020B0503020204020204" charset="-122"/>
                  <a:ea typeface="微软雅黑" panose="020B0503020204020204" charset="-122"/>
                </a:rPr>
                <a:t>03</a:t>
              </a:r>
              <a:endParaRPr lang="en-US" sz="1800" b="0" strike="noStrike" spc="-1">
                <a:solidFill>
                  <a:srgbClr val="000000"/>
                </a:solidFill>
                <a:latin typeface="Arial" panose="020B0604020202020204"/>
              </a:endParaRPr>
            </a:p>
          </p:txBody>
        </p:sp>
      </p:grpSp>
      <p:sp>
        <p:nvSpPr>
          <p:cNvPr id="1127" name="文本占位符 109"/>
          <p:cNvSpPr/>
          <p:nvPr/>
        </p:nvSpPr>
        <p:spPr>
          <a:xfrm>
            <a:off x="522720" y="57240"/>
            <a:ext cx="8257320" cy="55656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128" name="PlaceHolder 1"/>
          <p:cNvSpPr>
            <a:spLocks noGrp="1"/>
          </p:cNvSpPr>
          <p:nvPr>
            <p:ph type="title"/>
          </p:nvPr>
        </p:nvSpPr>
        <p:spPr>
          <a:xfrm>
            <a:off x="480240" y="713880"/>
            <a:ext cx="9120600" cy="86292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2200" b="0" strike="noStrike" spc="-1">
                <a:solidFill>
                  <a:schemeClr val="dk1"/>
                </a:solidFill>
                <a:latin typeface="Calibri Light" panose="020F0302020204030204"/>
                <a:ea typeface="宋体" panose="02010600030101010101" pitchFamily="2" charset="-122"/>
              </a:rPr>
              <a:t>【项目实施】使用</a:t>
            </a:r>
            <a:r>
              <a:rPr lang="en-US" sz="2200" b="0" strike="noStrike" spc="-1">
                <a:solidFill>
                  <a:schemeClr val="dk1"/>
                </a:solidFill>
                <a:latin typeface="Calibri Light" panose="020F0302020204030204"/>
                <a:ea typeface="宋体" panose="02010600030101010101" pitchFamily="2" charset="-122"/>
              </a:rPr>
              <a:t>Python</a:t>
            </a:r>
            <a:r>
              <a:rPr lang="zh-CN" sz="2200" b="0" strike="noStrike" spc="-1">
                <a:solidFill>
                  <a:schemeClr val="dk1"/>
                </a:solidFill>
                <a:latin typeface="Calibri Light" panose="020F0302020204030204"/>
                <a:ea typeface="宋体" panose="02010600030101010101" pitchFamily="2" charset="-122"/>
              </a:rPr>
              <a:t>对已经进行</a:t>
            </a:r>
            <a:r>
              <a:rPr lang="en-US" sz="2200" b="0" strike="noStrike" spc="-1">
                <a:solidFill>
                  <a:schemeClr val="dk1"/>
                </a:solidFill>
                <a:latin typeface="Calibri Light" panose="020F0302020204030204"/>
                <a:ea typeface="宋体" panose="02010600030101010101" pitchFamily="2" charset="-122"/>
              </a:rPr>
              <a:t>Base64</a:t>
            </a:r>
            <a:r>
              <a:rPr lang="zh-CN" sz="2200" b="0" strike="noStrike" spc="-1">
                <a:solidFill>
                  <a:schemeClr val="dk1"/>
                </a:solidFill>
                <a:latin typeface="Calibri Light" panose="020F0302020204030204"/>
                <a:ea typeface="宋体" panose="02010600030101010101" pitchFamily="2" charset="-122"/>
              </a:rPr>
              <a:t>编码的字段进行解码</a:t>
            </a:r>
            <a:endParaRPr lang="en-US" sz="2200" b="0" strike="noStrike" spc="-1">
              <a:solidFill>
                <a:srgbClr val="000000"/>
              </a:solidFill>
              <a:latin typeface="Arial" panose="020B0604020202020204"/>
            </a:endParaRPr>
          </a:p>
        </p:txBody>
      </p:sp>
      <p:pic>
        <p:nvPicPr>
          <p:cNvPr id="1129" name="图片 1128"/>
          <p:cNvPicPr/>
          <p:nvPr/>
        </p:nvPicPr>
        <p:blipFill>
          <a:blip r:embed="rId1"/>
          <a:srcRect l="7675" t="8973" r="42778" b="72454"/>
          <a:stretch>
            <a:fillRect/>
          </a:stretch>
        </p:blipFill>
        <p:spPr>
          <a:xfrm>
            <a:off x="1143000" y="2971800"/>
            <a:ext cx="5229000" cy="1600200"/>
          </a:xfrm>
          <a:prstGeom prst="rect">
            <a:avLst/>
          </a:prstGeom>
          <a:ln w="0">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22"/>
                                        </p:tgtEl>
                                        <p:attrNameLst>
                                          <p:attrName>style.visibility</p:attrName>
                                        </p:attrNameLst>
                                      </p:cBhvr>
                                      <p:to>
                                        <p:strVal val="visible"/>
                                      </p:to>
                                    </p:set>
                                    <p:anim calcmode="lin" valueType="num">
                                      <p:cBhvr additive="repl">
                                        <p:cTn id="7" dur="500" fill="hold"/>
                                        <p:tgtEl>
                                          <p:spTgt spid="1122"/>
                                        </p:tgtEl>
                                        <p:attrNameLst>
                                          <p:attrName>ppt_x</p:attrName>
                                        </p:attrNameLst>
                                      </p:cBhvr>
                                      <p:tavLst>
                                        <p:tav tm="0">
                                          <p:val>
                                            <p:strVal val="1+#ppt_w/2"/>
                                          </p:val>
                                        </p:tav>
                                        <p:tav tm="100000">
                                          <p:val>
                                            <p:strVal val="#ppt_x"/>
                                          </p:val>
                                        </p:tav>
                                      </p:tavLst>
                                    </p:anim>
                                    <p:anim calcmode="lin" valueType="num">
                                      <p:cBhvr additive="repl">
                                        <p:cTn id="8" dur="500" fill="hold"/>
                                        <p:tgtEl>
                                          <p:spTgt spid="1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 name="矩形 171"/>
          <p:cNvSpPr/>
          <p:nvPr/>
        </p:nvSpPr>
        <p:spPr>
          <a:xfrm>
            <a:off x="-5760" y="127800"/>
            <a:ext cx="366120" cy="387720"/>
          </a:xfrm>
          <a:prstGeom prst="rect">
            <a:avLst/>
          </a:prstGeom>
          <a:gradFill rotWithShape="0">
            <a:gsLst>
              <a:gs pos="0">
                <a:srgbClr val="012D86"/>
              </a:gs>
              <a:gs pos="100000">
                <a:srgbClr val="0E2557"/>
              </a:gs>
            </a:gsLst>
            <a:lin ang="5400000"/>
          </a:gra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31" name="矩形 172"/>
          <p:cNvSpPr/>
          <p:nvPr/>
        </p:nvSpPr>
        <p:spPr>
          <a:xfrm>
            <a:off x="403920" y="127800"/>
            <a:ext cx="75240" cy="387000"/>
          </a:xfrm>
          <a:prstGeom prst="rect">
            <a:avLst/>
          </a:prstGeom>
          <a:solidFill>
            <a:srgbClr val="0070C0"/>
          </a:solidFill>
          <a:ln w="9525">
            <a:noFill/>
          </a:ln>
        </p:spPr>
        <p:style>
          <a:lnRef idx="0">
            <a:srgbClr val="FFFFFF"/>
          </a:lnRef>
          <a:fillRef idx="0">
            <a:srgbClr val="FFFFFF"/>
          </a:fillRef>
          <a:effectRef idx="0">
            <a:srgbClr val="FFFFFF"/>
          </a:effectRef>
          <a:fontRef idx="minor"/>
        </p:style>
        <p:txBody>
          <a:bodyPr lIns="90000" tIns="45000" rIns="90000" bIns="45000" anchor="ctr">
            <a:noAutofit/>
          </a:bodyPr>
          <a:p>
            <a:pPr>
              <a:lnSpc>
                <a:spcPct val="100000"/>
              </a:lnSpc>
            </a:pPr>
            <a:endParaRPr lang="en-US" sz="1600" b="0" strike="noStrike" spc="-1">
              <a:solidFill>
                <a:srgbClr val="397E9E"/>
              </a:solidFill>
              <a:latin typeface="Century Gothic"/>
              <a:ea typeface="微软雅黑" panose="020B0503020204020204" charset="-122"/>
            </a:endParaRPr>
          </a:p>
        </p:txBody>
      </p:sp>
      <p:sp>
        <p:nvSpPr>
          <p:cNvPr id="1132" name="矩形 173"/>
          <p:cNvSpPr/>
          <p:nvPr/>
        </p:nvSpPr>
        <p:spPr>
          <a:xfrm>
            <a:off x="693360" y="1577880"/>
            <a:ext cx="9972360" cy="139140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t">
            <a:noAutofit/>
          </a:bodyPr>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根据任务实施的步骤</a:t>
            </a:r>
            <a:r>
              <a:rPr lang="en-US" sz="2400" b="1" strike="noStrike" spc="-1">
                <a:solidFill>
                  <a:schemeClr val="dk1"/>
                </a:solidFill>
                <a:latin typeface="宋体" panose="02010600030101010101" pitchFamily="2" charset="-122"/>
                <a:ea typeface="宋体" panose="02010600030101010101" pitchFamily="2" charset="-122"/>
              </a:rPr>
              <a:t>,</a:t>
            </a:r>
            <a:r>
              <a:rPr lang="zh-CN" sz="2400" b="1" strike="noStrike" spc="-1">
                <a:solidFill>
                  <a:schemeClr val="dk1"/>
                </a:solidFill>
                <a:latin typeface="宋体" panose="02010600030101010101" pitchFamily="2" charset="-122"/>
                <a:ea typeface="宋体" panose="02010600030101010101" pitchFamily="2" charset="-122"/>
              </a:rPr>
              <a:t>完成用</a:t>
            </a:r>
            <a:r>
              <a:rPr lang="en-US" sz="2400" b="1" strike="noStrike" spc="-1">
                <a:solidFill>
                  <a:schemeClr val="dk1"/>
                </a:solidFill>
                <a:latin typeface="宋体" panose="02010600030101010101" pitchFamily="2" charset="-122"/>
                <a:ea typeface="宋体" panose="02010600030101010101" pitchFamily="2" charset="-122"/>
              </a:rPr>
              <a:t>python</a:t>
            </a:r>
            <a:r>
              <a:rPr lang="zh-CN" sz="2400" b="1" strike="noStrike" spc="-1">
                <a:solidFill>
                  <a:schemeClr val="dk1"/>
                </a:solidFill>
                <a:latin typeface="宋体" panose="02010600030101010101" pitchFamily="2" charset="-122"/>
                <a:ea typeface="宋体" panose="02010600030101010101" pitchFamily="2" charset="-122"/>
              </a:rPr>
              <a:t>进行</a:t>
            </a:r>
            <a:r>
              <a:rPr lang="en-US" sz="2400" b="1" strike="noStrike" spc="-1">
                <a:solidFill>
                  <a:schemeClr val="dk1"/>
                </a:solidFill>
                <a:latin typeface="宋体" panose="02010600030101010101" pitchFamily="2" charset="-122"/>
                <a:ea typeface="宋体" panose="02010600030101010101" pitchFamily="2" charset="-122"/>
              </a:rPr>
              <a:t>base64</a:t>
            </a:r>
            <a:r>
              <a:rPr lang="zh-CN" sz="2400" b="1" strike="noStrike" spc="-1">
                <a:solidFill>
                  <a:schemeClr val="dk1"/>
                </a:solidFill>
                <a:latin typeface="宋体" panose="02010600030101010101" pitchFamily="2" charset="-122"/>
                <a:ea typeface="宋体" panose="02010600030101010101" pitchFamily="2" charset="-122"/>
              </a:rPr>
              <a:t>编码与解码。</a:t>
            </a:r>
            <a:endParaRPr lang="en-US" sz="2400" b="0" strike="noStrike" spc="-1">
              <a:solidFill>
                <a:srgbClr val="000000"/>
              </a:solidFill>
              <a:latin typeface="Arial" panose="020B0604020202020204"/>
            </a:endParaRPr>
          </a:p>
          <a:p>
            <a:pPr marL="457200" indent="-457200" defTabSz="914400">
              <a:lnSpc>
                <a:spcPct val="100000"/>
              </a:lnSpc>
              <a:buClr>
                <a:srgbClr val="000000"/>
              </a:buClr>
              <a:buFont typeface="OpenSymbol"/>
              <a:buAutoNum type="arabicPeriod"/>
            </a:pPr>
            <a:r>
              <a:rPr lang="zh-CN" sz="2400" b="1" strike="noStrike" spc="-1">
                <a:solidFill>
                  <a:schemeClr val="dk1"/>
                </a:solidFill>
                <a:latin typeface="宋体" panose="02010600030101010101" pitchFamily="2" charset="-122"/>
                <a:ea typeface="宋体" panose="02010600030101010101" pitchFamily="2" charset="-122"/>
              </a:rPr>
              <a:t>填写以下训练项目名称或参数。</a:t>
            </a:r>
            <a:endParaRPr lang="en-US" sz="2400" b="0" strike="noStrike" spc="-1">
              <a:solidFill>
                <a:srgbClr val="000000"/>
              </a:solidFill>
              <a:latin typeface="Arial" panose="020B0604020202020204"/>
            </a:endParaRPr>
          </a:p>
        </p:txBody>
      </p:sp>
      <p:sp>
        <p:nvSpPr>
          <p:cNvPr id="1133" name="文本占位符 56"/>
          <p:cNvSpPr/>
          <p:nvPr/>
        </p:nvSpPr>
        <p:spPr>
          <a:xfrm>
            <a:off x="522720" y="57240"/>
            <a:ext cx="8257680" cy="556920"/>
          </a:xfrm>
          <a:prstGeom prst="rect">
            <a:avLst/>
          </a:prstGeom>
          <a:noFill/>
          <a:ln w="0">
            <a:noFill/>
          </a:ln>
        </p:spPr>
        <p:style>
          <a:lnRef idx="0">
            <a:srgbClr val="FFFFFF"/>
          </a:lnRef>
          <a:fillRef idx="0">
            <a:srgbClr val="FFFFFF"/>
          </a:fillRef>
          <a:effectRef idx="0">
            <a:srgbClr val="FFFFFF"/>
          </a:effectRef>
          <a:fontRef idx="minor"/>
        </p:style>
        <p:txBody>
          <a:bodyPr lIns="90000" tIns="45000" rIns="90000" bIns="45000" anchor="ctr">
            <a:noAutofit/>
          </a:bodyPr>
          <a:p>
            <a:pPr defTabSz="963930">
              <a:lnSpc>
                <a:spcPct val="100000"/>
              </a:lnSpc>
              <a:spcBef>
                <a:spcPts val="1055"/>
              </a:spcBef>
              <a:tabLst>
                <a:tab pos="0" algn="l"/>
              </a:tabLst>
            </a:pPr>
            <a:r>
              <a:rPr lang="en-US" sz="3600" b="0" strike="noStrike" spc="-1">
                <a:solidFill>
                  <a:schemeClr val="accent5"/>
                </a:solidFill>
                <a:latin typeface="微软雅黑" panose="020B0503020204020204" charset="-122"/>
                <a:ea typeface="微软雅黑" panose="020B0503020204020204" charset="-122"/>
              </a:rPr>
              <a:t>7.3.2 Base64</a:t>
            </a:r>
            <a:r>
              <a:rPr lang="zh-CN" sz="3600" b="0" strike="noStrike" spc="-1">
                <a:solidFill>
                  <a:schemeClr val="accent5"/>
                </a:solidFill>
                <a:latin typeface="微软雅黑" panose="020B0503020204020204" charset="-122"/>
                <a:ea typeface="微软雅黑" panose="020B0503020204020204" charset="-122"/>
              </a:rPr>
              <a:t>编码</a:t>
            </a:r>
            <a:endParaRPr lang="en-US" sz="3600" b="0" strike="noStrike" spc="-1">
              <a:solidFill>
                <a:srgbClr val="000000"/>
              </a:solidFill>
              <a:latin typeface="Arial" panose="020B0604020202020204"/>
            </a:endParaRPr>
          </a:p>
        </p:txBody>
      </p:sp>
      <p:sp>
        <p:nvSpPr>
          <p:cNvPr id="1134" name="PlaceHolder 1"/>
          <p:cNvSpPr>
            <a:spLocks noGrp="1"/>
          </p:cNvSpPr>
          <p:nvPr>
            <p:ph type="title"/>
          </p:nvPr>
        </p:nvSpPr>
        <p:spPr>
          <a:xfrm>
            <a:off x="480240" y="713880"/>
            <a:ext cx="3854160" cy="863280"/>
          </a:xfrm>
          <a:prstGeom prst="rect">
            <a:avLst/>
          </a:prstGeom>
          <a:noFill/>
          <a:ln w="0">
            <a:noFill/>
          </a:ln>
        </p:spPr>
        <p:txBody>
          <a:bodyPr lIns="91440" tIns="45720" rIns="91440" bIns="45720" anchor="ctr">
            <a:noAutofit/>
          </a:bodyPr>
          <a:p>
            <a:pPr indent="0" defTabSz="914400">
              <a:lnSpc>
                <a:spcPct val="90000"/>
              </a:lnSpc>
              <a:buNone/>
              <a:tabLst>
                <a:tab pos="0" algn="l"/>
              </a:tabLst>
            </a:pPr>
            <a:r>
              <a:rPr lang="zh-CN" sz="4400" b="0" strike="noStrike" spc="-1">
                <a:solidFill>
                  <a:schemeClr val="dk1"/>
                </a:solidFill>
                <a:latin typeface="Calibri Light" panose="020F0302020204030204"/>
                <a:ea typeface="宋体" panose="02010600030101010101" pitchFamily="2" charset="-122"/>
              </a:rPr>
              <a:t>【项目训练】</a:t>
            </a:r>
            <a:endParaRPr lang="en-US" sz="4400" b="0" strike="noStrike" spc="-1">
              <a:solidFill>
                <a:srgbClr val="000000"/>
              </a:solidFill>
              <a:latin typeface="Arial" panose="020B0604020202020204"/>
            </a:endParaRPr>
          </a:p>
        </p:txBody>
      </p:sp>
      <p:graphicFrame>
        <p:nvGraphicFramePr>
          <p:cNvPr id="1135" name="表格 2"/>
          <p:cNvGraphicFramePr/>
          <p:nvPr/>
        </p:nvGraphicFramePr>
        <p:xfrm>
          <a:off x="693360" y="2496960"/>
          <a:ext cx="10791000" cy="1334520"/>
        </p:xfrm>
        <a:graphic>
          <a:graphicData uri="http://schemas.openxmlformats.org/drawingml/2006/table">
            <a:tbl>
              <a:tblPr/>
              <a:tblGrid>
                <a:gridCol w="2982240"/>
                <a:gridCol w="3866400"/>
                <a:gridCol w="3942360"/>
              </a:tblGrid>
              <a:tr h="314280">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项目名称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项目节点</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c>
                  <a:txBody>
                    <a:bodyPr>
                      <a:spAutoFit/>
                    </a:bodyPr>
                    <a:p>
                      <a:pPr algn="ctr" defTabSz="914400">
                        <a:lnSpc>
                          <a:spcPct val="100000"/>
                        </a:lnSpc>
                        <a:tabLst>
                          <a:tab pos="0" algn="l"/>
                        </a:tabLst>
                      </a:pPr>
                      <a:r>
                        <a:rPr lang="zh-CN" sz="1600" b="0" strike="noStrike" spc="-1">
                          <a:solidFill>
                            <a:schemeClr val="dk1"/>
                          </a:solidFill>
                          <a:latin typeface="宋体" panose="02010600030101010101" pitchFamily="2" charset="-122"/>
                          <a:ea typeface="宋体" panose="02010600030101010101" pitchFamily="2" charset="-122"/>
                        </a:rPr>
                        <a:t>节点参数</a:t>
                      </a:r>
                      <a:endParaRPr lang="en-US" sz="1600" b="0" strike="noStrike" spc="-1">
                        <a:solidFill>
                          <a:srgbClr val="000000"/>
                        </a:solidFill>
                        <a:latin typeface="Arial" panose="020B0604020202020204"/>
                      </a:endParaRPr>
                    </a:p>
                  </a:txBody>
                  <a:tcPr marL="68400" marR="68400" anchor="t">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solidFill>
                      <a:schemeClr val="lt1">
                        <a:lumMod val="85000"/>
                      </a:schemeClr>
                    </a:solidFill>
                  </a:tcPr>
                </a:tc>
              </a:tr>
              <a:tr h="439200">
                <a:tc rowSpan="2">
                  <a:txBody>
                    <a:bodyPr>
                      <a:spAutoFit/>
                    </a:bodyPr>
                    <a:p>
                      <a:pPr defTabSz="914400">
                        <a:lnSpc>
                          <a:spcPct val="100000"/>
                        </a:lnSpc>
                        <a:tabLst>
                          <a:tab pos="0" algn="l"/>
                        </a:tabLst>
                      </a:pPr>
                      <a:r>
                        <a:rPr lang="en-US" sz="1800" b="1" strike="noStrike" spc="-1">
                          <a:solidFill>
                            <a:schemeClr val="dk1"/>
                          </a:solidFill>
                          <a:latin typeface="宋体" panose="02010600030101010101" pitchFamily="2" charset="-122"/>
                          <a:ea typeface="宋体" panose="02010600030101010101" pitchFamily="2" charset="-122"/>
                        </a:rPr>
                        <a:t>base64</a:t>
                      </a:r>
                      <a:r>
                        <a:rPr lang="zh-CN" sz="1800" b="1" strike="noStrike" spc="-1">
                          <a:solidFill>
                            <a:schemeClr val="dk1"/>
                          </a:solidFill>
                          <a:latin typeface="宋体" panose="02010600030101010101" pitchFamily="2" charset="-122"/>
                          <a:ea typeface="宋体" panose="02010600030101010101" pitchFamily="2" charset="-122"/>
                        </a:rPr>
                        <a:t>编码与解码</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800" b="0" strike="noStrike" spc="-1">
                          <a:solidFill>
                            <a:schemeClr val="dk1"/>
                          </a:solidFill>
                          <a:latin typeface="宋体" panose="02010600030101010101" pitchFamily="2" charset="-122"/>
                          <a:ea typeface="宋体" panose="02010600030101010101" pitchFamily="2" charset="-122"/>
                        </a:rPr>
                        <a:t>1</a:t>
                      </a:r>
                      <a:r>
                        <a:rPr lang="zh-CN" sz="1800" b="0" strike="noStrike" spc="-1">
                          <a:solidFill>
                            <a:schemeClr val="dk1"/>
                          </a:solidFill>
                          <a:latin typeface="宋体" panose="02010600030101010101" pitchFamily="2" charset="-122"/>
                          <a:ea typeface="宋体" panose="02010600030101010101" pitchFamily="2" charset="-122"/>
                        </a:rPr>
                        <a:t>、</a:t>
                      </a:r>
                      <a:r>
                        <a:rPr lang="en-US" sz="1800" b="0" strike="noStrike" spc="-1">
                          <a:solidFill>
                            <a:schemeClr val="dk1"/>
                          </a:solidFill>
                          <a:latin typeface="宋体" panose="02010600030101010101" pitchFamily="2" charset="-122"/>
                          <a:ea typeface="宋体" panose="02010600030101010101" pitchFamily="2" charset="-122"/>
                        </a:rPr>
                        <a:t>Base64</a:t>
                      </a:r>
                      <a:r>
                        <a:rPr lang="zh-CN" sz="1800" b="0" strike="noStrike" spc="-1">
                          <a:solidFill>
                            <a:schemeClr val="dk1"/>
                          </a:solidFill>
                          <a:latin typeface="宋体" panose="02010600030101010101" pitchFamily="2" charset="-122"/>
                          <a:ea typeface="宋体" panose="02010600030101010101" pitchFamily="2" charset="-122"/>
                        </a:rPr>
                        <a:t>编码的概念</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r h="549000">
                <a:tc vMerge="1">
                  <a:tcPr marL="90000" marR="90000" anchor="t">
                    <a:lnL>
                      <a:noFill/>
                    </a:lnL>
                    <a:lnR>
                      <a:noFill/>
                    </a:lnR>
                    <a:lnT>
                      <a:noFill/>
                    </a:lnT>
                    <a:lnB>
                      <a:noFill/>
                    </a:lnB>
                    <a:solidFill>
                      <a:srgbClr val="729FCF"/>
                    </a:solidFill>
                  </a:tcPr>
                </a:tc>
                <a:tc>
                  <a:txBody>
                    <a:bodyPr>
                      <a:spAutoFit/>
                    </a:bodyPr>
                    <a:p>
                      <a:pPr defTabSz="914400">
                        <a:lnSpc>
                          <a:spcPct val="100000"/>
                        </a:lnSpc>
                        <a:tabLst>
                          <a:tab pos="0" algn="l"/>
                        </a:tabLst>
                      </a:pPr>
                      <a:r>
                        <a:rPr lang="en-US" sz="1800" b="0" strike="noStrike" spc="-1">
                          <a:solidFill>
                            <a:schemeClr val="dk1"/>
                          </a:solidFill>
                          <a:latin typeface="宋体" panose="02010600030101010101" pitchFamily="2" charset="-122"/>
                          <a:ea typeface="宋体" panose="02010600030101010101" pitchFamily="2" charset="-122"/>
                        </a:rPr>
                        <a:t>2</a:t>
                      </a:r>
                      <a:r>
                        <a:rPr lang="zh-CN" sz="1800" b="0" strike="noStrike" spc="-1">
                          <a:solidFill>
                            <a:schemeClr val="dk1"/>
                          </a:solidFill>
                          <a:latin typeface="宋体" panose="02010600030101010101" pitchFamily="2" charset="-122"/>
                          <a:ea typeface="宋体" panose="02010600030101010101" pitchFamily="2" charset="-122"/>
                        </a:rPr>
                        <a:t>、对指定</a:t>
                      </a:r>
                      <a:r>
                        <a:rPr lang="en-US" sz="1800" b="0" strike="noStrike" spc="-1">
                          <a:solidFill>
                            <a:schemeClr val="dk1"/>
                          </a:solidFill>
                          <a:latin typeface="宋体" panose="02010600030101010101" pitchFamily="2" charset="-122"/>
                          <a:ea typeface="宋体" panose="02010600030101010101" pitchFamily="2" charset="-122"/>
                        </a:rPr>
                        <a:t>base64</a:t>
                      </a:r>
                      <a:r>
                        <a:rPr lang="zh-CN" sz="1800" b="0" strike="noStrike" spc="-1">
                          <a:solidFill>
                            <a:schemeClr val="dk1"/>
                          </a:solidFill>
                          <a:latin typeface="宋体" panose="02010600030101010101" pitchFamily="2" charset="-122"/>
                          <a:ea typeface="宋体" panose="02010600030101010101" pitchFamily="2" charset="-122"/>
                        </a:rPr>
                        <a:t>进行编码与解码</a:t>
                      </a:r>
                      <a:endParaRPr lang="en-US" sz="18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c>
                  <a:txBody>
                    <a:bodyPr>
                      <a:spAutoFit/>
                    </a:bodyPr>
                    <a:p>
                      <a:pPr defTabSz="914400">
                        <a:lnSpc>
                          <a:spcPct val="100000"/>
                        </a:lnSpc>
                        <a:tabLst>
                          <a:tab pos="0" algn="l"/>
                        </a:tabLst>
                      </a:pPr>
                      <a:r>
                        <a:rPr lang="en-US" sz="1000" b="0" strike="noStrike" spc="-1">
                          <a:solidFill>
                            <a:schemeClr val="dk1"/>
                          </a:solidFill>
                          <a:latin typeface="宋体" panose="02010600030101010101" pitchFamily="2" charset="-122"/>
                          <a:ea typeface="宋体" panose="02010600030101010101" pitchFamily="2" charset="-122"/>
                        </a:rPr>
                        <a:t> </a:t>
                      </a:r>
                      <a:endParaRPr lang="en-US" sz="1000" b="0" strike="noStrike" spc="-1">
                        <a:solidFill>
                          <a:srgbClr val="000000"/>
                        </a:solidFill>
                        <a:latin typeface="Arial" panose="020B0604020202020204"/>
                      </a:endParaRPr>
                    </a:p>
                  </a:txBody>
                  <a:tcPr marL="68400" marR="68400" anchor="ctr">
                    <a:lnL w="12240">
                      <a:solidFill>
                        <a:srgbClr val="080000"/>
                      </a:solidFill>
                      <a:prstDash val="solid"/>
                    </a:lnL>
                    <a:lnR w="12240">
                      <a:solidFill>
                        <a:srgbClr val="080000"/>
                      </a:solidFill>
                      <a:prstDash val="solid"/>
                    </a:lnR>
                    <a:lnT w="12240">
                      <a:solidFill>
                        <a:srgbClr val="080000"/>
                      </a:solidFill>
                      <a:prstDash val="solid"/>
                    </a:lnT>
                    <a:lnB w="12240">
                      <a:solidFill>
                        <a:srgbClr val="080000"/>
                      </a:solidFill>
                      <a:prstDash val="solid"/>
                    </a:lnB>
                    <a:noFill/>
                  </a:tcPr>
                </a:tc>
              </a:tr>
            </a:tbl>
          </a:graphicData>
        </a:graphic>
      </p:graphicFrame>
    </p:spTree>
  </p:cSld>
  <p:clrMapOvr>
    <a:masterClrMapping/>
  </p:clrMapOvr>
  <p:transition>
    <p:random/>
  </p:transition>
</p:sld>
</file>

<file path=ppt/tags/tag1.xml><?xml version="1.0" encoding="utf-8"?>
<p:tagLst xmlns:p="http://schemas.openxmlformats.org/presentationml/2006/main">
  <p:tag name="commondata" val="eyJoZGlkIjoiYmQ1MTBkYzAzMzRlMGY0ZjViMWZjNWFmY2Q1YTlkYjUifQ=="/>
</p:tagLst>
</file>

<file path=ppt/theme/theme1.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第一PPT，www.1ppt.com">
  <a:themeElements>
    <a:clrScheme name="Verve">
      <a:dk1>
        <a:srgbClr val="000000"/>
      </a:dk1>
      <a:lt1>
        <a:srgbClr val="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a:ea typeface=""/>
        <a:cs typeface=""/>
      </a:majorFont>
      <a:minorFont>
        <a:latin typeface="Calibri"/>
        <a:ea typeface=""/>
        <a:cs typeface=""/>
      </a:minorFont>
    </a:fontScheme>
    <a:fmtScheme na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11136</Words>
  <Application>WPS 演示</Application>
  <PresentationFormat/>
  <Paragraphs>1352</Paragraphs>
  <Slides>120</Slides>
  <Notes>0</Notes>
  <HiddenSlides>0</HiddenSlides>
  <MMClips>0</MMClips>
  <ScaleCrop>false</ScaleCrop>
  <HeadingPairs>
    <vt:vector size="6" baseType="variant">
      <vt:variant>
        <vt:lpstr>已用的字体</vt:lpstr>
      </vt:variant>
      <vt:variant>
        <vt:i4>22</vt:i4>
      </vt:variant>
      <vt:variant>
        <vt:lpstr>主题</vt:lpstr>
      </vt:variant>
      <vt:variant>
        <vt:i4>12</vt:i4>
      </vt:variant>
      <vt:variant>
        <vt:lpstr>幻灯片标题</vt:lpstr>
      </vt:variant>
      <vt:variant>
        <vt:i4>120</vt:i4>
      </vt:variant>
    </vt:vector>
  </HeadingPairs>
  <TitlesOfParts>
    <vt:vector size="154" baseType="lpstr">
      <vt:lpstr>Arial</vt:lpstr>
      <vt:lpstr>宋体</vt:lpstr>
      <vt:lpstr>Wingdings</vt:lpstr>
      <vt:lpstr>Arial</vt:lpstr>
      <vt:lpstr>Times New Roman</vt:lpstr>
      <vt:lpstr>Symbol</vt:lpstr>
      <vt:lpstr>Calibri</vt:lpstr>
      <vt:lpstr>微软雅黑</vt:lpstr>
      <vt:lpstr>Agency FB</vt:lpstr>
      <vt:lpstr>Trebuchet MS</vt:lpstr>
      <vt:lpstr>Impact</vt:lpstr>
      <vt:lpstr>Century Gothic</vt:lpstr>
      <vt:lpstr>微软雅黑 Light</vt:lpstr>
      <vt:lpstr>Gill Sans</vt:lpstr>
      <vt:lpstr>Calibri Light</vt:lpstr>
      <vt:lpstr>Arial Unicode MS</vt:lpstr>
      <vt:lpstr>OpenSymbol</vt:lpstr>
      <vt:lpstr>Segoe Print</vt:lpstr>
      <vt:lpstr>思源黑体 CN Normal</vt:lpstr>
      <vt:lpstr>DejaVu Sans</vt:lpstr>
      <vt:lpstr>Calibri</vt:lpstr>
      <vt:lpstr>黑体</vt:lpstr>
      <vt:lpstr>第一PPT，www.1ppt.com</vt:lpstr>
      <vt:lpstr>第一PPT，www.1ppt.com</vt:lpstr>
      <vt:lpstr>第一PPT，www.1ppt.com</vt:lpstr>
      <vt:lpstr>第一PPT，www.1ppt.com</vt:lpstr>
      <vt:lpstr>第一PPT，www.1ppt.com</vt:lpstr>
      <vt:lpstr>第一PPT，www.1ppt.com</vt:lpstr>
      <vt:lpstr>第一PPT，www.1ppt.com</vt:lpstr>
      <vt:lpstr>第一PPT，www.1ppt.com</vt:lpstr>
      <vt:lpstr>第一PPT，www.1ppt.com</vt:lpstr>
      <vt:lpstr>第一PPT，www.1ppt.com</vt:lpstr>
      <vt:lpstr>Office Theme</vt:lpstr>
      <vt:lpstr>Office Theme</vt:lpstr>
      <vt:lpstr>PowerPoint 演示文稿</vt:lpstr>
      <vt:lpstr>PowerPoint 演示文稿</vt:lpstr>
      <vt:lpstr>PowerPoint 演示文稿</vt:lpstr>
      <vt:lpstr>PowerPoint 演示文稿</vt:lpstr>
      <vt:lpstr>PowerPoint 演示文稿</vt:lpstr>
      <vt:lpstr>【学习目标】</vt:lpstr>
      <vt:lpstr>【项目分析】</vt:lpstr>
      <vt:lpstr>【相关知识】</vt:lpstr>
      <vt:lpstr>【项目实例】</vt:lpstr>
      <vt:lpstr>【项目实施】Python基本用法</vt:lpstr>
      <vt:lpstr>【项目实施】命令界面进行基础语法输入</vt:lpstr>
      <vt:lpstr>【项目实施】命令界面进行基础语法输入</vt:lpstr>
      <vt:lpstr>【项目实施】命令界面进行基础语法输入</vt:lpstr>
      <vt:lpstr>【项目实施】命令界面进行基础语法输入</vt:lpstr>
      <vt:lpstr>【项目实施】命令界面进行基础语法输入</vt:lpstr>
      <vt:lpstr>【项目实施】利用Python的.py文件执行Python命令</vt:lpstr>
      <vt:lpstr>【项目实施】利用Python的.py文件执行Python命令</vt:lpstr>
      <vt:lpstr>【项目训练】</vt:lpstr>
      <vt:lpstr>【作业布置】</vt:lpstr>
      <vt:lpstr>【学习目标】</vt:lpstr>
      <vt:lpstr>【项目分析】</vt:lpstr>
      <vt:lpstr>【相关知识】</vt:lpstr>
      <vt:lpstr>【项目实例】</vt:lpstr>
      <vt:lpstr>【项目实施】创建与修改列表</vt:lpstr>
      <vt:lpstr>【项目实施】创建与修改列表</vt:lpstr>
      <vt:lpstr>【项目实施】创建与修改列表</vt:lpstr>
      <vt:lpstr>【项目实施】创建与修改列表</vt:lpstr>
      <vt:lpstr>【项目实施】创建与修改字典</vt:lpstr>
      <vt:lpstr>【项目实施】创建与修改字典</vt:lpstr>
      <vt:lpstr>【项目训练】</vt:lpstr>
      <vt:lpstr>【作业布置】</vt:lpstr>
      <vt:lpstr>【学习目标】</vt:lpstr>
      <vt:lpstr>【项目分析】</vt:lpstr>
      <vt:lpstr>【相关知识】</vt:lpstr>
      <vt:lpstr>【项目实例】</vt:lpstr>
      <vt:lpstr>【项目实施】使用if语句判断范围</vt:lpstr>
      <vt:lpstr>【项目实施】使用if语句判断范围</vt:lpstr>
      <vt:lpstr>【项目实施】使用if语句判断范围</vt:lpstr>
      <vt:lpstr>【项目实施】通过循环语句输出需要被更改配置的IP地址</vt:lpstr>
      <vt:lpstr>【项目实施】通过循环语句输出需要被更改配置的IP地址</vt:lpstr>
      <vt:lpstr>【项目实施】通过循环语句输出需要被更改配置的IP地址</vt:lpstr>
      <vt:lpstr>【项目训练】</vt:lpstr>
      <vt:lpstr>【项目评价】</vt:lpstr>
      <vt:lpstr>【作业布置】</vt:lpstr>
      <vt:lpstr>【学习目标】</vt:lpstr>
      <vt:lpstr>【项目分析】</vt:lpstr>
      <vt:lpstr>【相关知识】</vt:lpstr>
      <vt:lpstr>【项目实例】</vt:lpstr>
      <vt:lpstr>【项目实施】编写好后端的机房IP函数</vt:lpstr>
      <vt:lpstr>【项目实施】编写好后端的机房IP函数</vt:lpstr>
      <vt:lpstr>【项目实施】编写好后端的机房IP函数</vt:lpstr>
      <vt:lpstr>【项目训练】</vt:lpstr>
      <vt:lpstr>【作业布置】</vt:lpstr>
      <vt:lpstr>【学习目标】</vt:lpstr>
      <vt:lpstr>【项目分析】</vt:lpstr>
      <vt:lpstr>【相关知识】</vt:lpstr>
      <vt:lpstr>【项目实例】</vt:lpstr>
      <vt:lpstr>【项目实施】使用OS模块编写程序复制以及查看文件的代码</vt:lpstr>
      <vt:lpstr>【项目实施】使用OS模块编写程序复制以及查看文件的代码</vt:lpstr>
      <vt:lpstr>【项目实施】使用OS模块编写程序复制以及查看文件的代码</vt:lpstr>
      <vt:lpstr>【项目实施】利用hashlib加密文件的内容</vt:lpstr>
      <vt:lpstr>【项目实施】利用hashlib加密文件的内容</vt:lpstr>
      <vt:lpstr>【项目训练】</vt:lpstr>
      <vt:lpstr>【作业布置】</vt:lpstr>
      <vt:lpstr>PowerPoint 演示文稿</vt:lpstr>
      <vt:lpstr>【学习目标】</vt:lpstr>
      <vt:lpstr>【项目分析】</vt:lpstr>
      <vt:lpstr>【相关知识】</vt:lpstr>
      <vt:lpstr>【项目实例】</vt:lpstr>
      <vt:lpstr>【项目实施】使用Python调用Metasploit</vt:lpstr>
      <vt:lpstr>【项目实施】将Metasploit里面的MS17-010漏洞进行调用并且测试结果</vt:lpstr>
      <vt:lpstr>【项目实施】将Metasploit里面的MS17-010漏洞进行调用并且测试结果</vt:lpstr>
      <vt:lpstr>【项目训练】</vt:lpstr>
      <vt:lpstr>【作业布置】</vt:lpstr>
      <vt:lpstr>PowerPoint 演示文稿</vt:lpstr>
      <vt:lpstr>PowerPoint 演示文稿</vt:lpstr>
      <vt:lpstr>【学习目标】</vt:lpstr>
      <vt:lpstr>【项目分析】</vt:lpstr>
      <vt:lpstr>【相关知识】</vt:lpstr>
      <vt:lpstr>【项目实例】</vt:lpstr>
      <vt:lpstr>【项目实施】使用Python进行url编码</vt:lpstr>
      <vt:lpstr>【项目实施】使用Python进行url编码</vt:lpstr>
      <vt:lpstr>【项目实施】使用Python进行url编码</vt:lpstr>
      <vt:lpstr>【项目实施】使用Python对已经进行url编码的字段进行解码</vt:lpstr>
      <vt:lpstr>【项目实施】使用Python对已经进行url编码的字段进行解码</vt:lpstr>
      <vt:lpstr>【项目实施】使用Python对已经进行url编码的字段进行解码</vt:lpstr>
      <vt:lpstr>【项目训练】</vt:lpstr>
      <vt:lpstr>【作业布置】</vt:lpstr>
      <vt:lpstr>【学习目标】</vt:lpstr>
      <vt:lpstr>【项目分析】</vt:lpstr>
      <vt:lpstr>【相关知识】</vt:lpstr>
      <vt:lpstr>【项目实例】</vt:lpstr>
      <vt:lpstr>【项目实施】使用Python进行Base64编码</vt:lpstr>
      <vt:lpstr>【项目实施】使用Python进行Base64编码</vt:lpstr>
      <vt:lpstr>【项目实施】使用Python进行Base64编码</vt:lpstr>
      <vt:lpstr>【项目实施】使用Python对已经进行Base64编码的字段进行解码</vt:lpstr>
      <vt:lpstr>【项目实施】使用Python对已经进行Base64编码的字段进行解码</vt:lpstr>
      <vt:lpstr>【项目实施】使用Python对已经进行Base64编码的字段进行解码</vt:lpstr>
      <vt:lpstr>【项目训练】</vt:lpstr>
      <vt:lpstr>【作业布置】</vt:lpstr>
      <vt:lpstr>PowerPoint 演示文稿</vt:lpstr>
      <vt:lpstr>【学习目标】</vt:lpstr>
      <vt:lpstr>【项目分析】</vt:lpstr>
      <vt:lpstr>【相关知识】</vt:lpstr>
      <vt:lpstr>【项目实例】</vt:lpstr>
      <vt:lpstr>【项目实施】导入模块并设置需要被检测的IP段</vt:lpstr>
      <vt:lpstr>【项目实施】构造icmp数据包并发送</vt:lpstr>
      <vt:lpstr>【项目实施】构造icmp数据包并发送</vt:lpstr>
      <vt:lpstr>【项目训练】</vt:lpstr>
      <vt:lpstr>【作业布置】</vt:lpstr>
      <vt:lpstr>【学习目标】</vt:lpstr>
      <vt:lpstr>【项目分析】</vt:lpstr>
      <vt:lpstr>【相关知识】</vt:lpstr>
      <vt:lpstr>【项目实例】</vt:lpstr>
      <vt:lpstr>【项目实施】导入模块并设置需要被检测的IP段</vt:lpstr>
      <vt:lpstr>【项目实施】构造syn数据包并发送</vt:lpstr>
      <vt:lpstr>【项目实施】构造syn数据包并发送</vt:lpstr>
      <vt:lpstr>【项目训练】</vt:lpstr>
      <vt:lpstr>【作业布置】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请叫我杨瀚</cp:lastModifiedBy>
  <cp:revision>56</cp:revision>
  <dcterms:created xsi:type="dcterms:W3CDTF">2017-05-27T04:45:00Z</dcterms:created>
  <dcterms:modified xsi:type="dcterms:W3CDTF">2024-08-30T00:42:25Z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DCE8F0696AF74E439DAB387D64207FBD_12</vt:lpwstr>
  </property>
  <property fmtid="{D5CDD505-2E9C-101B-9397-08002B2CF9AE}" pid="3" name="KSOProductBuildVer">
    <vt:lpwstr>2052-12.1.0.15990</vt:lpwstr>
  </property>
  <property fmtid="{D5CDD505-2E9C-101B-9397-08002B2CF9AE}" pid="4" name="PresentationFormat">
    <vt:lpwstr>自定义</vt:lpwstr>
  </property>
  <property fmtid="{D5CDD505-2E9C-101B-9397-08002B2CF9AE}" pid="5" name="Slides">
    <vt:i4>39</vt:i4>
  </property>
</Properties>
</file>