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00.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xml" ContentType="application/vnd.openxmlformats-officedocument.presentationml.slideLayout+xml"/>
  <Override PartName="/ppt/slideLayouts/slideLayout110.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xml" ContentType="application/vnd.openxmlformats-officedocument.presentationml.slideLayout+xml"/>
  <Override PartName="/ppt/slideLayouts/slideLayout120.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xml" ContentType="application/vnd.openxmlformats-officedocument.presentationml.slideLayout+xml"/>
  <Override PartName="/ppt/slideLayouts/slideLayout130.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xml" ContentType="application/vnd.openxmlformats-officedocument.presentationml.slideLayout+xml"/>
  <Override PartName="/ppt/slideLayouts/slideLayout140.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xml" ContentType="application/vnd.openxmlformats-officedocument.presentationml.slideLayout+xml"/>
  <Override PartName="/ppt/slideLayouts/slideLayout150.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xml" ContentType="application/vnd.openxmlformats-officedocument.presentationml.slideLayout+xml"/>
  <Override PartName="/ppt/slideLayouts/slideLayout160.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xml" ContentType="application/vnd.openxmlformats-officedocument.presentationml.slideLayout+xml"/>
  <Override PartName="/ppt/slideLayouts/slideLayout170.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xml" ContentType="application/vnd.openxmlformats-officedocument.presentationml.slideLayout+xml"/>
  <Override PartName="/ppt/slideLayouts/slideLayout180.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xml" ContentType="application/vnd.openxmlformats-officedocument.presentationml.slideLayout+xml"/>
  <Override PartName="/ppt/slideLayouts/slideLayout190.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00.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xml" ContentType="application/vnd.openxmlformats-officedocument.presentationml.slideLayout+xml"/>
  <Override PartName="/ppt/slideLayouts/slideLayout210.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xml" ContentType="application/vnd.openxmlformats-officedocument.presentationml.slideLayout+xml"/>
  <Override PartName="/ppt/slideLayouts/slideLayout220.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xml" ContentType="application/vnd.openxmlformats-officedocument.presentationml.slideLayout+xml"/>
  <Override PartName="/ppt/slideLayouts/slideLayout2270.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xml" ContentType="application/vnd.openxmlformats-officedocument.presentationml.slideLayout+xml"/>
  <Override PartName="/ppt/slideLayouts/slideLayout90.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Masters/slideMaster1.xml" ContentType="application/vnd.openxmlformats-officedocument.presentationml.slideMaster+xml"/>
  <Override PartName="/ppt/slideMasters/slideMaster10.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xml" ContentType="application/vnd.openxmlformats-officedocument.presentationml.slideMaster+xml"/>
  <Override PartName="/ppt/slideMasters/slideMaster20.xml" ContentType="application/vnd.openxmlformats-officedocument.presentationml.slideMaster+xml"/>
  <Override PartName="/ppt/slideMasters/slideMaster200.xml" ContentType="application/vnd.openxmlformats-officedocument.presentationml.slideMaster+xml"/>
  <Override PartName="/ppt/slideMasters/slideMaster201.xml" ContentType="application/vnd.openxmlformats-officedocument.presentationml.slideMaster+xml"/>
  <Override PartName="/ppt/slideMasters/slideMaster202.xml" ContentType="application/vnd.openxmlformats-officedocument.presentationml.slideMaster+xml"/>
  <Override PartName="/ppt/slideMasters/slideMaster203.xml" ContentType="application/vnd.openxmlformats-officedocument.presentationml.slideMaster+xml"/>
  <Override PartName="/ppt/slideMasters/slideMaster204.xml" ContentType="application/vnd.openxmlformats-officedocument.presentationml.slideMaster+xml"/>
  <Override PartName="/ppt/slideMasters/slideMaster205.xml" ContentType="application/vnd.openxmlformats-officedocument.presentationml.slideMaster+xml"/>
  <Override PartName="/ppt/slideMasters/slideMaster206.xml" ContentType="application/vnd.openxmlformats-officedocument.presentationml.slideMaster+xml"/>
  <Override PartName="/ppt/slideMasters/slideMaster207.xml" ContentType="application/vnd.openxmlformats-officedocument.presentationml.slideMaster+xml"/>
  <Override PartName="/ppt/slideMasters/slideMaster208.xml" ContentType="application/vnd.openxmlformats-officedocument.presentationml.slideMaster+xml"/>
  <Override PartName="/ppt/slideMasters/slideMaster209.xml" ContentType="application/vnd.openxmlformats-officedocument.presentationml.slideMaster+xml"/>
  <Override PartName="/ppt/slideMasters/slideMaster21.xml" ContentType="application/vnd.openxmlformats-officedocument.presentationml.slideMaster+xml"/>
  <Override PartName="/ppt/slideMasters/slideMaster210.xml" ContentType="application/vnd.openxmlformats-officedocument.presentationml.slideMaster+xml"/>
  <Override PartName="/ppt/slideMasters/slideMaster211.xml" ContentType="application/vnd.openxmlformats-officedocument.presentationml.slideMaster+xml"/>
  <Override PartName="/ppt/slideMasters/slideMaster212.xml" ContentType="application/vnd.openxmlformats-officedocument.presentationml.slideMaster+xml"/>
  <Override PartName="/ppt/slideMasters/slideMaster213.xml" ContentType="application/vnd.openxmlformats-officedocument.presentationml.slideMaster+xml"/>
  <Override PartName="/ppt/slideMasters/slideMaster214.xml" ContentType="application/vnd.openxmlformats-officedocument.presentationml.slideMaster+xml"/>
  <Override PartName="/ppt/slideMasters/slideMaster215.xml" ContentType="application/vnd.openxmlformats-officedocument.presentationml.slideMaster+xml"/>
  <Override PartName="/ppt/slideMasters/slideMaster216.xml" ContentType="application/vnd.openxmlformats-officedocument.presentationml.slideMaster+xml"/>
  <Override PartName="/ppt/slideMasters/slideMaster217.xml" ContentType="application/vnd.openxmlformats-officedocument.presentationml.slideMaster+xml"/>
  <Override PartName="/ppt/slideMasters/slideMaster218.xml" ContentType="application/vnd.openxmlformats-officedocument.presentationml.slideMaster+xml"/>
  <Override PartName="/ppt/slideMasters/slideMaster219.xml" ContentType="application/vnd.openxmlformats-officedocument.presentationml.slideMaster+xml"/>
  <Override PartName="/ppt/slideMasters/slideMaster22.xml" ContentType="application/vnd.openxmlformats-officedocument.presentationml.slideMaster+xml"/>
  <Override PartName="/ppt/slideMasters/slideMaster220.xml" ContentType="application/vnd.openxmlformats-officedocument.presentationml.slideMaster+xml"/>
  <Override PartName="/ppt/slideMasters/slideMaster221.xml" ContentType="application/vnd.openxmlformats-officedocument.presentationml.slideMaster+xml"/>
  <Override PartName="/ppt/slideMasters/slideMaster222.xml" ContentType="application/vnd.openxmlformats-officedocument.presentationml.slideMaster+xml"/>
  <Override PartName="/ppt/slideMasters/slideMaster223.xml" ContentType="application/vnd.openxmlformats-officedocument.presentationml.slideMaster+xml"/>
  <Override PartName="/ppt/slideMasters/slideMaster224.xml" ContentType="application/vnd.openxmlformats-officedocument.presentationml.slideMaster+xml"/>
  <Override PartName="/ppt/slideMasters/slideMaster225.xml" ContentType="application/vnd.openxmlformats-officedocument.presentationml.slideMaster+xml"/>
  <Override PartName="/ppt/slideMasters/slideMaster226.xml" ContentType="application/vnd.openxmlformats-officedocument.presentationml.slideMaster+xml"/>
  <Override PartName="/ppt/slideMasters/slideMaster227.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10.xml" ContentType="application/vnd.openxmlformats-officedocument.theme+xml"/>
  <Override PartName="/ppt/theme/theme100.xml" ContentType="application/vnd.openxmlformats-officedocument.theme+xml"/>
  <Override PartName="/ppt/theme/theme101.xml" ContentType="application/vnd.openxmlformats-officedocument.theme+xml"/>
  <Override PartName="/ppt/theme/theme102.xml" ContentType="application/vnd.openxmlformats-officedocument.theme+xml"/>
  <Override PartName="/ppt/theme/theme103.xml" ContentType="application/vnd.openxmlformats-officedocument.theme+xml"/>
  <Override PartName="/ppt/theme/theme104.xml" ContentType="application/vnd.openxmlformats-officedocument.theme+xml"/>
  <Override PartName="/ppt/theme/theme105.xml" ContentType="application/vnd.openxmlformats-officedocument.theme+xml"/>
  <Override PartName="/ppt/theme/theme106.xml" ContentType="application/vnd.openxmlformats-officedocument.theme+xml"/>
  <Override PartName="/ppt/theme/theme107.xml" ContentType="application/vnd.openxmlformats-officedocument.theme+xml"/>
  <Override PartName="/ppt/theme/theme108.xml" ContentType="application/vnd.openxmlformats-officedocument.theme+xml"/>
  <Override PartName="/ppt/theme/theme109.xml" ContentType="application/vnd.openxmlformats-officedocument.theme+xml"/>
  <Override PartName="/ppt/theme/theme11.xml" ContentType="application/vnd.openxmlformats-officedocument.theme+xml"/>
  <Override PartName="/ppt/theme/theme110.xml" ContentType="application/vnd.openxmlformats-officedocument.theme+xml"/>
  <Override PartName="/ppt/theme/theme111.xml" ContentType="application/vnd.openxmlformats-officedocument.theme+xml"/>
  <Override PartName="/ppt/theme/theme112.xml" ContentType="application/vnd.openxmlformats-officedocument.theme+xml"/>
  <Override PartName="/ppt/theme/theme113.xml" ContentType="application/vnd.openxmlformats-officedocument.theme+xml"/>
  <Override PartName="/ppt/theme/theme114.xml" ContentType="application/vnd.openxmlformats-officedocument.theme+xml"/>
  <Override PartName="/ppt/theme/theme115.xml" ContentType="application/vnd.openxmlformats-officedocument.theme+xml"/>
  <Override PartName="/ppt/theme/theme116.xml" ContentType="application/vnd.openxmlformats-officedocument.theme+xml"/>
  <Override PartName="/ppt/theme/theme117.xml" ContentType="application/vnd.openxmlformats-officedocument.theme+xml"/>
  <Override PartName="/ppt/theme/theme118.xml" ContentType="application/vnd.openxmlformats-officedocument.theme+xml"/>
  <Override PartName="/ppt/theme/theme119.xml" ContentType="application/vnd.openxmlformats-officedocument.theme+xml"/>
  <Override PartName="/ppt/theme/theme12.xml" ContentType="application/vnd.openxmlformats-officedocument.theme+xml"/>
  <Override PartName="/ppt/theme/theme120.xml" ContentType="application/vnd.openxmlformats-officedocument.theme+xml"/>
  <Override PartName="/ppt/theme/theme121.xml" ContentType="application/vnd.openxmlformats-officedocument.theme+xml"/>
  <Override PartName="/ppt/theme/theme122.xml" ContentType="application/vnd.openxmlformats-officedocument.theme+xml"/>
  <Override PartName="/ppt/theme/theme123.xml" ContentType="application/vnd.openxmlformats-officedocument.theme+xml"/>
  <Override PartName="/ppt/theme/theme124.xml" ContentType="application/vnd.openxmlformats-officedocument.theme+xml"/>
  <Override PartName="/ppt/theme/theme125.xml" ContentType="application/vnd.openxmlformats-officedocument.theme+xml"/>
  <Override PartName="/ppt/theme/theme126.xml" ContentType="application/vnd.openxmlformats-officedocument.theme+xml"/>
  <Override PartName="/ppt/theme/theme127.xml" ContentType="application/vnd.openxmlformats-officedocument.theme+xml"/>
  <Override PartName="/ppt/theme/theme128.xml" ContentType="application/vnd.openxmlformats-officedocument.theme+xml"/>
  <Override PartName="/ppt/theme/theme129.xml" ContentType="application/vnd.openxmlformats-officedocument.theme+xml"/>
  <Override PartName="/ppt/theme/theme13.xml" ContentType="application/vnd.openxmlformats-officedocument.theme+xml"/>
  <Override PartName="/ppt/theme/theme130.xml" ContentType="application/vnd.openxmlformats-officedocument.theme+xml"/>
  <Override PartName="/ppt/theme/theme131.xml" ContentType="application/vnd.openxmlformats-officedocument.theme+xml"/>
  <Override PartName="/ppt/theme/theme132.xml" ContentType="application/vnd.openxmlformats-officedocument.theme+xml"/>
  <Override PartName="/ppt/theme/theme133.xml" ContentType="application/vnd.openxmlformats-officedocument.theme+xml"/>
  <Override PartName="/ppt/theme/theme134.xml" ContentType="application/vnd.openxmlformats-officedocument.theme+xml"/>
  <Override PartName="/ppt/theme/theme135.xml" ContentType="application/vnd.openxmlformats-officedocument.theme+xml"/>
  <Override PartName="/ppt/theme/theme136.xml" ContentType="application/vnd.openxmlformats-officedocument.theme+xml"/>
  <Override PartName="/ppt/theme/theme137.xml" ContentType="application/vnd.openxmlformats-officedocument.theme+xml"/>
  <Override PartName="/ppt/theme/theme138.xml" ContentType="application/vnd.openxmlformats-officedocument.theme+xml"/>
  <Override PartName="/ppt/theme/theme139.xml" ContentType="application/vnd.openxmlformats-officedocument.theme+xml"/>
  <Override PartName="/ppt/theme/theme14.xml" ContentType="application/vnd.openxmlformats-officedocument.theme+xml"/>
  <Override PartName="/ppt/theme/theme140.xml" ContentType="application/vnd.openxmlformats-officedocument.theme+xml"/>
  <Override PartName="/ppt/theme/theme141.xml" ContentType="application/vnd.openxmlformats-officedocument.theme+xml"/>
  <Override PartName="/ppt/theme/theme142.xml" ContentType="application/vnd.openxmlformats-officedocument.theme+xml"/>
  <Override PartName="/ppt/theme/theme143.xml" ContentType="application/vnd.openxmlformats-officedocument.theme+xml"/>
  <Override PartName="/ppt/theme/theme144.xml" ContentType="application/vnd.openxmlformats-officedocument.theme+xml"/>
  <Override PartName="/ppt/theme/theme145.xml" ContentType="application/vnd.openxmlformats-officedocument.theme+xml"/>
  <Override PartName="/ppt/theme/theme146.xml" ContentType="application/vnd.openxmlformats-officedocument.theme+xml"/>
  <Override PartName="/ppt/theme/theme147.xml" ContentType="application/vnd.openxmlformats-officedocument.theme+xml"/>
  <Override PartName="/ppt/theme/theme148.xml" ContentType="application/vnd.openxmlformats-officedocument.theme+xml"/>
  <Override PartName="/ppt/theme/theme149.xml" ContentType="application/vnd.openxmlformats-officedocument.theme+xml"/>
  <Override PartName="/ppt/theme/theme15.xml" ContentType="application/vnd.openxmlformats-officedocument.theme+xml"/>
  <Override PartName="/ppt/theme/theme150.xml" ContentType="application/vnd.openxmlformats-officedocument.theme+xml"/>
  <Override PartName="/ppt/theme/theme151.xml" ContentType="application/vnd.openxmlformats-officedocument.theme+xml"/>
  <Override PartName="/ppt/theme/theme152.xml" ContentType="application/vnd.openxmlformats-officedocument.theme+xml"/>
  <Override PartName="/ppt/theme/theme153.xml" ContentType="application/vnd.openxmlformats-officedocument.theme+xml"/>
  <Override PartName="/ppt/theme/theme154.xml" ContentType="application/vnd.openxmlformats-officedocument.theme+xml"/>
  <Override PartName="/ppt/theme/theme155.xml" ContentType="application/vnd.openxmlformats-officedocument.theme+xml"/>
  <Override PartName="/ppt/theme/theme156.xml" ContentType="application/vnd.openxmlformats-officedocument.theme+xml"/>
  <Override PartName="/ppt/theme/theme157.xml" ContentType="application/vnd.openxmlformats-officedocument.theme+xml"/>
  <Override PartName="/ppt/theme/theme158.xml" ContentType="application/vnd.openxmlformats-officedocument.theme+xml"/>
  <Override PartName="/ppt/theme/theme159.xml" ContentType="application/vnd.openxmlformats-officedocument.theme+xml"/>
  <Override PartName="/ppt/theme/theme16.xml" ContentType="application/vnd.openxmlformats-officedocument.theme+xml"/>
  <Override PartName="/ppt/theme/theme160.xml" ContentType="application/vnd.openxmlformats-officedocument.theme+xml"/>
  <Override PartName="/ppt/theme/theme161.xml" ContentType="application/vnd.openxmlformats-officedocument.theme+xml"/>
  <Override PartName="/ppt/theme/theme162.xml" ContentType="application/vnd.openxmlformats-officedocument.theme+xml"/>
  <Override PartName="/ppt/theme/theme163.xml" ContentType="application/vnd.openxmlformats-officedocument.theme+xml"/>
  <Override PartName="/ppt/theme/theme164.xml" ContentType="application/vnd.openxmlformats-officedocument.theme+xml"/>
  <Override PartName="/ppt/theme/theme165.xml" ContentType="application/vnd.openxmlformats-officedocument.theme+xml"/>
  <Override PartName="/ppt/theme/theme166.xml" ContentType="application/vnd.openxmlformats-officedocument.theme+xml"/>
  <Override PartName="/ppt/theme/theme167.xml" ContentType="application/vnd.openxmlformats-officedocument.theme+xml"/>
  <Override PartName="/ppt/theme/theme168.xml" ContentType="application/vnd.openxmlformats-officedocument.theme+xml"/>
  <Override PartName="/ppt/theme/theme169.xml" ContentType="application/vnd.openxmlformats-officedocument.theme+xml"/>
  <Override PartName="/ppt/theme/theme17.xml" ContentType="application/vnd.openxmlformats-officedocument.theme+xml"/>
  <Override PartName="/ppt/theme/theme170.xml" ContentType="application/vnd.openxmlformats-officedocument.theme+xml"/>
  <Override PartName="/ppt/theme/theme171.xml" ContentType="application/vnd.openxmlformats-officedocument.theme+xml"/>
  <Override PartName="/ppt/theme/theme172.xml" ContentType="application/vnd.openxmlformats-officedocument.theme+xml"/>
  <Override PartName="/ppt/theme/theme173.xml" ContentType="application/vnd.openxmlformats-officedocument.theme+xml"/>
  <Override PartName="/ppt/theme/theme174.xml" ContentType="application/vnd.openxmlformats-officedocument.theme+xml"/>
  <Override PartName="/ppt/theme/theme175.xml" ContentType="application/vnd.openxmlformats-officedocument.theme+xml"/>
  <Override PartName="/ppt/theme/theme176.xml" ContentType="application/vnd.openxmlformats-officedocument.theme+xml"/>
  <Override PartName="/ppt/theme/theme177.xml" ContentType="application/vnd.openxmlformats-officedocument.theme+xml"/>
  <Override PartName="/ppt/theme/theme178.xml" ContentType="application/vnd.openxmlformats-officedocument.theme+xml"/>
  <Override PartName="/ppt/theme/theme179.xml" ContentType="application/vnd.openxmlformats-officedocument.theme+xml"/>
  <Override PartName="/ppt/theme/theme18.xml" ContentType="application/vnd.openxmlformats-officedocument.theme+xml"/>
  <Override PartName="/ppt/theme/theme180.xml" ContentType="application/vnd.openxmlformats-officedocument.theme+xml"/>
  <Override PartName="/ppt/theme/theme181.xml" ContentType="application/vnd.openxmlformats-officedocument.theme+xml"/>
  <Override PartName="/ppt/theme/theme182.xml" ContentType="application/vnd.openxmlformats-officedocument.theme+xml"/>
  <Override PartName="/ppt/theme/theme183.xml" ContentType="application/vnd.openxmlformats-officedocument.theme+xml"/>
  <Override PartName="/ppt/theme/theme184.xml" ContentType="application/vnd.openxmlformats-officedocument.theme+xml"/>
  <Override PartName="/ppt/theme/theme185.xml" ContentType="application/vnd.openxmlformats-officedocument.theme+xml"/>
  <Override PartName="/ppt/theme/theme186.xml" ContentType="application/vnd.openxmlformats-officedocument.theme+xml"/>
  <Override PartName="/ppt/theme/theme187.xml" ContentType="application/vnd.openxmlformats-officedocument.theme+xml"/>
  <Override PartName="/ppt/theme/theme188.xml" ContentType="application/vnd.openxmlformats-officedocument.theme+xml"/>
  <Override PartName="/ppt/theme/theme189.xml" ContentType="application/vnd.openxmlformats-officedocument.theme+xml"/>
  <Override PartName="/ppt/theme/theme19.xml" ContentType="application/vnd.openxmlformats-officedocument.theme+xml"/>
  <Override PartName="/ppt/theme/theme190.xml" ContentType="application/vnd.openxmlformats-officedocument.theme+xml"/>
  <Override PartName="/ppt/theme/theme191.xml" ContentType="application/vnd.openxmlformats-officedocument.theme+xml"/>
  <Override PartName="/ppt/theme/theme192.xml" ContentType="application/vnd.openxmlformats-officedocument.theme+xml"/>
  <Override PartName="/ppt/theme/theme193.xml" ContentType="application/vnd.openxmlformats-officedocument.theme+xml"/>
  <Override PartName="/ppt/theme/theme194.xml" ContentType="application/vnd.openxmlformats-officedocument.theme+xml"/>
  <Override PartName="/ppt/theme/theme195.xml" ContentType="application/vnd.openxmlformats-officedocument.theme+xml"/>
  <Override PartName="/ppt/theme/theme196.xml" ContentType="application/vnd.openxmlformats-officedocument.theme+xml"/>
  <Override PartName="/ppt/theme/theme197.xml" ContentType="application/vnd.openxmlformats-officedocument.theme+xml"/>
  <Override PartName="/ppt/theme/theme198.xml" ContentType="application/vnd.openxmlformats-officedocument.theme+xml"/>
  <Override PartName="/ppt/theme/theme199.xml" ContentType="application/vnd.openxmlformats-officedocument.theme+xml"/>
  <Override PartName="/ppt/theme/theme2.xml" ContentType="application/vnd.openxmlformats-officedocument.theme+xml"/>
  <Override PartName="/ppt/theme/theme20.xml" ContentType="application/vnd.openxmlformats-officedocument.theme+xml"/>
  <Override PartName="/ppt/theme/theme200.xml" ContentType="application/vnd.openxmlformats-officedocument.theme+xml"/>
  <Override PartName="/ppt/theme/theme201.xml" ContentType="application/vnd.openxmlformats-officedocument.theme+xml"/>
  <Override PartName="/ppt/theme/theme202.xml" ContentType="application/vnd.openxmlformats-officedocument.theme+xml"/>
  <Override PartName="/ppt/theme/theme203.xml" ContentType="application/vnd.openxmlformats-officedocument.theme+xml"/>
  <Override PartName="/ppt/theme/theme204.xml" ContentType="application/vnd.openxmlformats-officedocument.theme+xml"/>
  <Override PartName="/ppt/theme/theme205.xml" ContentType="application/vnd.openxmlformats-officedocument.theme+xml"/>
  <Override PartName="/ppt/theme/theme206.xml" ContentType="application/vnd.openxmlformats-officedocument.theme+xml"/>
  <Override PartName="/ppt/theme/theme207.xml" ContentType="application/vnd.openxmlformats-officedocument.theme+xml"/>
  <Override PartName="/ppt/theme/theme208.xml" ContentType="application/vnd.openxmlformats-officedocument.theme+xml"/>
  <Override PartName="/ppt/theme/theme209.xml" ContentType="application/vnd.openxmlformats-officedocument.theme+xml"/>
  <Override PartName="/ppt/theme/theme21.xml" ContentType="application/vnd.openxmlformats-officedocument.theme+xml"/>
  <Override PartName="/ppt/theme/theme210.xml" ContentType="application/vnd.openxmlformats-officedocument.theme+xml"/>
  <Override PartName="/ppt/theme/theme211.xml" ContentType="application/vnd.openxmlformats-officedocument.theme+xml"/>
  <Override PartName="/ppt/theme/theme212.xml" ContentType="application/vnd.openxmlformats-officedocument.theme+xml"/>
  <Override PartName="/ppt/theme/theme213.xml" ContentType="application/vnd.openxmlformats-officedocument.theme+xml"/>
  <Override PartName="/ppt/theme/theme214.xml" ContentType="application/vnd.openxmlformats-officedocument.theme+xml"/>
  <Override PartName="/ppt/theme/theme215.xml" ContentType="application/vnd.openxmlformats-officedocument.theme+xml"/>
  <Override PartName="/ppt/theme/theme216.xml" ContentType="application/vnd.openxmlformats-officedocument.theme+xml"/>
  <Override PartName="/ppt/theme/theme217.xml" ContentType="application/vnd.openxmlformats-officedocument.theme+xml"/>
  <Override PartName="/ppt/theme/theme218.xml" ContentType="application/vnd.openxmlformats-officedocument.theme+xml"/>
  <Override PartName="/ppt/theme/theme219.xml" ContentType="application/vnd.openxmlformats-officedocument.theme+xml"/>
  <Override PartName="/ppt/theme/theme22.xml" ContentType="application/vnd.openxmlformats-officedocument.theme+xml"/>
  <Override PartName="/ppt/theme/theme220.xml" ContentType="application/vnd.openxmlformats-officedocument.theme+xml"/>
  <Override PartName="/ppt/theme/theme221.xml" ContentType="application/vnd.openxmlformats-officedocument.theme+xml"/>
  <Override PartName="/ppt/theme/theme222.xml" ContentType="application/vnd.openxmlformats-officedocument.theme+xml"/>
  <Override PartName="/ppt/theme/theme223.xml" ContentType="application/vnd.openxmlformats-officedocument.theme+xml"/>
  <Override PartName="/ppt/theme/theme224.xml" ContentType="application/vnd.openxmlformats-officedocument.theme+xml"/>
  <Override PartName="/ppt/theme/theme225.xml" ContentType="application/vnd.openxmlformats-officedocument.theme+xml"/>
  <Override PartName="/ppt/theme/theme226.xml" ContentType="application/vnd.openxmlformats-officedocument.theme+xml"/>
  <Override PartName="/ppt/theme/theme227.xml" ContentType="application/vnd.openxmlformats-officedocument.theme+xml"/>
  <Override PartName="/ppt/theme/theme23.xml" ContentType="application/vnd.openxmlformats-officedocument.theme+xml"/>
  <Override PartName="/ppt/theme/theme24.xml" ContentType="application/vnd.openxmlformats-officedocument.theme+xml"/>
  <Override PartName="/ppt/theme/theme25.xml" ContentType="application/vnd.openxmlformats-officedocument.theme+xml"/>
  <Override PartName="/ppt/theme/theme26.xml" ContentType="application/vnd.openxmlformats-officedocument.theme+xml"/>
  <Override PartName="/ppt/theme/theme27.xml" ContentType="application/vnd.openxmlformats-officedocument.theme+xml"/>
  <Override PartName="/ppt/theme/theme28.xml" ContentType="application/vnd.openxmlformats-officedocument.theme+xml"/>
  <Override PartName="/ppt/theme/theme29.xml" ContentType="application/vnd.openxmlformats-officedocument.theme+xml"/>
  <Override PartName="/ppt/theme/theme3.xml" ContentType="application/vnd.openxmlformats-officedocument.theme+xml"/>
  <Override PartName="/ppt/theme/theme30.xml" ContentType="application/vnd.openxmlformats-officedocument.theme+xml"/>
  <Override PartName="/ppt/theme/theme31.xml" ContentType="application/vnd.openxmlformats-officedocument.theme+xml"/>
  <Override PartName="/ppt/theme/theme32.xml" ContentType="application/vnd.openxmlformats-officedocument.theme+xml"/>
  <Override PartName="/ppt/theme/theme33.xml" ContentType="application/vnd.openxmlformats-officedocument.theme+xml"/>
  <Override PartName="/ppt/theme/theme34.xml" ContentType="application/vnd.openxmlformats-officedocument.theme+xml"/>
  <Override PartName="/ppt/theme/theme35.xml" ContentType="application/vnd.openxmlformats-officedocument.theme+xml"/>
  <Override PartName="/ppt/theme/theme36.xml" ContentType="application/vnd.openxmlformats-officedocument.theme+xml"/>
  <Override PartName="/ppt/theme/theme37.xml" ContentType="application/vnd.openxmlformats-officedocument.theme+xml"/>
  <Override PartName="/ppt/theme/theme38.xml" ContentType="application/vnd.openxmlformats-officedocument.theme+xml"/>
  <Override PartName="/ppt/theme/theme39.xml" ContentType="application/vnd.openxmlformats-officedocument.theme+xml"/>
  <Override PartName="/ppt/theme/theme4.xml" ContentType="application/vnd.openxmlformats-officedocument.theme+xml"/>
  <Override PartName="/ppt/theme/theme40.xml" ContentType="application/vnd.openxmlformats-officedocument.theme+xml"/>
  <Override PartName="/ppt/theme/theme41.xml" ContentType="application/vnd.openxmlformats-officedocument.theme+xml"/>
  <Override PartName="/ppt/theme/theme42.xml" ContentType="application/vnd.openxmlformats-officedocument.theme+xml"/>
  <Override PartName="/ppt/theme/theme43.xml" ContentType="application/vnd.openxmlformats-officedocument.theme+xml"/>
  <Override PartName="/ppt/theme/theme44.xml" ContentType="application/vnd.openxmlformats-officedocument.theme+xml"/>
  <Override PartName="/ppt/theme/theme45.xml" ContentType="application/vnd.openxmlformats-officedocument.theme+xml"/>
  <Override PartName="/ppt/theme/theme46.xml" ContentType="application/vnd.openxmlformats-officedocument.theme+xml"/>
  <Override PartName="/ppt/theme/theme47.xml" ContentType="application/vnd.openxmlformats-officedocument.theme+xml"/>
  <Override PartName="/ppt/theme/theme48.xml" ContentType="application/vnd.openxmlformats-officedocument.theme+xml"/>
  <Override PartName="/ppt/theme/theme49.xml" ContentType="application/vnd.openxmlformats-officedocument.theme+xml"/>
  <Override PartName="/ppt/theme/theme5.xml" ContentType="application/vnd.openxmlformats-officedocument.theme+xml"/>
  <Override PartName="/ppt/theme/theme50.xml" ContentType="application/vnd.openxmlformats-officedocument.theme+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theme/theme57.xml" ContentType="application/vnd.openxmlformats-officedocument.theme+xml"/>
  <Override PartName="/ppt/theme/theme58.xml" ContentType="application/vnd.openxmlformats-officedocument.theme+xml"/>
  <Override PartName="/ppt/theme/theme59.xml" ContentType="application/vnd.openxmlformats-officedocument.theme+xml"/>
  <Override PartName="/ppt/theme/theme6.xml" ContentType="application/vnd.openxmlformats-officedocument.theme+xml"/>
  <Override PartName="/ppt/theme/theme60.xml" ContentType="application/vnd.openxmlformats-officedocument.theme+xml"/>
  <Override PartName="/ppt/theme/theme61.xml" ContentType="application/vnd.openxmlformats-officedocument.theme+xml"/>
  <Override PartName="/ppt/theme/theme62.xml" ContentType="application/vnd.openxmlformats-officedocument.theme+xml"/>
  <Override PartName="/ppt/theme/theme63.xml" ContentType="application/vnd.openxmlformats-officedocument.theme+xml"/>
  <Override PartName="/ppt/theme/theme64.xml" ContentType="application/vnd.openxmlformats-officedocument.theme+xml"/>
  <Override PartName="/ppt/theme/theme65.xml" ContentType="application/vnd.openxmlformats-officedocument.theme+xml"/>
  <Override PartName="/ppt/theme/theme66.xml" ContentType="application/vnd.openxmlformats-officedocument.theme+xml"/>
  <Override PartName="/ppt/theme/theme67.xml" ContentType="application/vnd.openxmlformats-officedocument.theme+xml"/>
  <Override PartName="/ppt/theme/theme68.xml" ContentType="application/vnd.openxmlformats-officedocument.theme+xml"/>
  <Override PartName="/ppt/theme/theme69.xml" ContentType="application/vnd.openxmlformats-officedocument.theme+xml"/>
  <Override PartName="/ppt/theme/theme7.xml" ContentType="application/vnd.openxmlformats-officedocument.theme+xml"/>
  <Override PartName="/ppt/theme/theme70.xml" ContentType="application/vnd.openxmlformats-officedocument.theme+xml"/>
  <Override PartName="/ppt/theme/theme71.xml" ContentType="application/vnd.openxmlformats-officedocument.theme+xml"/>
  <Override PartName="/ppt/theme/theme72.xml" ContentType="application/vnd.openxmlformats-officedocument.theme+xml"/>
  <Override PartName="/ppt/theme/theme73.xml" ContentType="application/vnd.openxmlformats-officedocument.theme+xml"/>
  <Override PartName="/ppt/theme/theme74.xml" ContentType="application/vnd.openxmlformats-officedocument.theme+xml"/>
  <Override PartName="/ppt/theme/theme75.xml" ContentType="application/vnd.openxmlformats-officedocument.theme+xml"/>
  <Override PartName="/ppt/theme/theme76.xml" ContentType="application/vnd.openxmlformats-officedocument.theme+xml"/>
  <Override PartName="/ppt/theme/theme77.xml" ContentType="application/vnd.openxmlformats-officedocument.theme+xml"/>
  <Override PartName="/ppt/theme/theme78.xml" ContentType="application/vnd.openxmlformats-officedocument.theme+xml"/>
  <Override PartName="/ppt/theme/theme79.xml" ContentType="application/vnd.openxmlformats-officedocument.theme+xml"/>
  <Override PartName="/ppt/theme/theme8.xml" ContentType="application/vnd.openxmlformats-officedocument.theme+xml"/>
  <Override PartName="/ppt/theme/theme80.xml" ContentType="application/vnd.openxmlformats-officedocument.theme+xml"/>
  <Override PartName="/ppt/theme/theme81.xml" ContentType="application/vnd.openxmlformats-officedocument.theme+xml"/>
  <Override PartName="/ppt/theme/theme82.xml" ContentType="application/vnd.openxmlformats-officedocument.theme+xml"/>
  <Override PartName="/ppt/theme/theme83.xml" ContentType="application/vnd.openxmlformats-officedocument.theme+xml"/>
  <Override PartName="/ppt/theme/theme84.xml" ContentType="application/vnd.openxmlformats-officedocument.theme+xml"/>
  <Override PartName="/ppt/theme/theme85.xml" ContentType="application/vnd.openxmlformats-officedocument.theme+xml"/>
  <Override PartName="/ppt/theme/theme86.xml" ContentType="application/vnd.openxmlformats-officedocument.theme+xml"/>
  <Override PartName="/ppt/theme/theme87.xml" ContentType="application/vnd.openxmlformats-officedocument.theme+xml"/>
  <Override PartName="/ppt/theme/theme88.xml" ContentType="application/vnd.openxmlformats-officedocument.theme+xml"/>
  <Override PartName="/ppt/theme/theme89.xml" ContentType="application/vnd.openxmlformats-officedocument.theme+xml"/>
  <Override PartName="/ppt/theme/theme9.xml" ContentType="application/vnd.openxmlformats-officedocument.theme+xml"/>
  <Override PartName="/ppt/theme/theme90.xml" ContentType="application/vnd.openxmlformats-officedocument.theme+xml"/>
  <Override PartName="/ppt/theme/theme91.xml" ContentType="application/vnd.openxmlformats-officedocument.theme+xml"/>
  <Override PartName="/ppt/theme/theme92.xml" ContentType="application/vnd.openxmlformats-officedocument.theme+xml"/>
  <Override PartName="/ppt/theme/theme93.xml" ContentType="application/vnd.openxmlformats-officedocument.theme+xml"/>
  <Override PartName="/ppt/theme/theme94.xml" ContentType="application/vnd.openxmlformats-officedocument.theme+xml"/>
  <Override PartName="/ppt/theme/theme95.xml" ContentType="application/vnd.openxmlformats-officedocument.theme+xml"/>
  <Override PartName="/ppt/theme/theme96.xml" ContentType="application/vnd.openxmlformats-officedocument.theme+xml"/>
  <Override PartName="/ppt/theme/theme97.xml" ContentType="application/vnd.openxmlformats-officedocument.theme+xml"/>
  <Override PartName="/ppt/theme/theme98.xml" ContentType="application/vnd.openxmlformats-officedocument.theme+xml"/>
  <Override PartName="/ppt/theme/theme99.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59" r:id="rId3"/>
    <p:sldMasterId id="2147483670" r:id="rId4"/>
    <p:sldMasterId id="2147483681" r:id="rId5"/>
    <p:sldMasterId id="2147483692" r:id="rId6"/>
    <p:sldMasterId id="2147483703" r:id="rId7"/>
    <p:sldMasterId id="2147483714" r:id="rId8"/>
    <p:sldMasterId id="2147483725" r:id="rId9"/>
    <p:sldMasterId id="2147483736" r:id="rId10"/>
    <p:sldMasterId id="2147483747" r:id="rId11"/>
    <p:sldMasterId id="2147483758" r:id="rId12"/>
    <p:sldMasterId id="2147483769" r:id="rId13"/>
    <p:sldMasterId id="2147483780" r:id="rId14"/>
    <p:sldMasterId id="2147483791" r:id="rId15"/>
    <p:sldMasterId id="2147483802" r:id="rId16"/>
    <p:sldMasterId id="2147483813" r:id="rId17"/>
    <p:sldMasterId id="2147483824" r:id="rId18"/>
    <p:sldMasterId id="2147483835" r:id="rId19"/>
    <p:sldMasterId id="2147483846" r:id="rId20"/>
    <p:sldMasterId id="2147483857" r:id="rId21"/>
    <p:sldMasterId id="2147483868" r:id="rId22"/>
    <p:sldMasterId id="2147483879" r:id="rId23"/>
    <p:sldMasterId id="2147483890" r:id="rId24"/>
    <p:sldMasterId id="2147483901" r:id="rId25"/>
    <p:sldMasterId id="2147483912" r:id="rId26"/>
    <p:sldMasterId id="2147483923" r:id="rId27"/>
    <p:sldMasterId id="2147483934" r:id="rId28"/>
    <p:sldMasterId id="2147483945" r:id="rId29"/>
    <p:sldMasterId id="2147483956" r:id="rId30"/>
    <p:sldMasterId id="2147483967" r:id="rId31"/>
    <p:sldMasterId id="2147483978" r:id="rId32"/>
    <p:sldMasterId id="2147483989" r:id="rId33"/>
    <p:sldMasterId id="2147484000" r:id="rId34"/>
    <p:sldMasterId id="2147484011" r:id="rId35"/>
    <p:sldMasterId id="2147484022" r:id="rId36"/>
    <p:sldMasterId id="2147484033" r:id="rId37"/>
    <p:sldMasterId id="2147484044" r:id="rId38"/>
    <p:sldMasterId id="2147484055" r:id="rId39"/>
    <p:sldMasterId id="2147484066" r:id="rId40"/>
    <p:sldMasterId id="2147484077" r:id="rId41"/>
    <p:sldMasterId id="2147484088" r:id="rId42"/>
    <p:sldMasterId id="2147484099" r:id="rId43"/>
    <p:sldMasterId id="2147484110" r:id="rId44"/>
    <p:sldMasterId id="2147484121" r:id="rId45"/>
    <p:sldMasterId id="2147484132" r:id="rId46"/>
    <p:sldMasterId id="2147484143" r:id="rId47"/>
    <p:sldMasterId id="2147484154" r:id="rId48"/>
    <p:sldMasterId id="2147484165" r:id="rId49"/>
    <p:sldMasterId id="2147484176" r:id="rId50"/>
    <p:sldMasterId id="2147484187" r:id="rId51"/>
    <p:sldMasterId id="2147484198" r:id="rId52"/>
    <p:sldMasterId id="2147484209" r:id="rId53"/>
    <p:sldMasterId id="2147484220" r:id="rId54"/>
    <p:sldMasterId id="2147484231" r:id="rId55"/>
    <p:sldMasterId id="2147484242" r:id="rId56"/>
    <p:sldMasterId id="2147484253" r:id="rId57"/>
    <p:sldMasterId id="2147484264" r:id="rId58"/>
    <p:sldMasterId id="2147484275" r:id="rId59"/>
    <p:sldMasterId id="2147484286" r:id="rId60"/>
    <p:sldMasterId id="2147484297" r:id="rId61"/>
    <p:sldMasterId id="2147484308" r:id="rId62"/>
    <p:sldMasterId id="2147484319" r:id="rId63"/>
    <p:sldMasterId id="2147484330" r:id="rId64"/>
    <p:sldMasterId id="2147484341" r:id="rId65"/>
    <p:sldMasterId id="2147484352" r:id="rId66"/>
    <p:sldMasterId id="2147484363" r:id="rId67"/>
    <p:sldMasterId id="2147484374" r:id="rId68"/>
    <p:sldMasterId id="2147484385" r:id="rId69"/>
    <p:sldMasterId id="2147484396" r:id="rId70"/>
    <p:sldMasterId id="2147484407" r:id="rId71"/>
    <p:sldMasterId id="2147484418" r:id="rId72"/>
    <p:sldMasterId id="2147484429" r:id="rId73"/>
    <p:sldMasterId id="2147484440" r:id="rId74"/>
    <p:sldMasterId id="2147484451" r:id="rId75"/>
    <p:sldMasterId id="2147484462" r:id="rId76"/>
    <p:sldMasterId id="2147484473" r:id="rId77"/>
    <p:sldMasterId id="2147484484" r:id="rId78"/>
    <p:sldMasterId id="2147484495" r:id="rId79"/>
    <p:sldMasterId id="2147484506" r:id="rId80"/>
    <p:sldMasterId id="2147484517" r:id="rId81"/>
    <p:sldMasterId id="2147484528" r:id="rId82"/>
    <p:sldMasterId id="2147484539" r:id="rId83"/>
    <p:sldMasterId id="2147484550" r:id="rId84"/>
    <p:sldMasterId id="2147484561" r:id="rId85"/>
    <p:sldMasterId id="2147484572" r:id="rId86"/>
    <p:sldMasterId id="2147484583" r:id="rId87"/>
    <p:sldMasterId id="2147484594" r:id="rId88"/>
    <p:sldMasterId id="2147484605" r:id="rId89"/>
    <p:sldMasterId id="2147484616" r:id="rId90"/>
    <p:sldMasterId id="2147484627" r:id="rId91"/>
    <p:sldMasterId id="2147484638" r:id="rId92"/>
    <p:sldMasterId id="2147484649" r:id="rId93"/>
    <p:sldMasterId id="2147484660" r:id="rId94"/>
    <p:sldMasterId id="2147484671" r:id="rId95"/>
    <p:sldMasterId id="2147484682" r:id="rId96"/>
    <p:sldMasterId id="2147484693" r:id="rId97"/>
    <p:sldMasterId id="2147484704" r:id="rId98"/>
    <p:sldMasterId id="2147484715" r:id="rId99"/>
    <p:sldMasterId id="2147484726" r:id="rId100"/>
    <p:sldMasterId id="2147484737" r:id="rId101"/>
    <p:sldMasterId id="2147484748" r:id="rId102"/>
    <p:sldMasterId id="2147484759" r:id="rId103"/>
    <p:sldMasterId id="2147484770" r:id="rId104"/>
    <p:sldMasterId id="2147484781" r:id="rId105"/>
    <p:sldMasterId id="2147484792" r:id="rId106"/>
    <p:sldMasterId id="2147484803" r:id="rId107"/>
    <p:sldMasterId id="2147484814" r:id="rId108"/>
    <p:sldMasterId id="2147484825" r:id="rId109"/>
    <p:sldMasterId id="2147484836" r:id="rId110"/>
    <p:sldMasterId id="2147484847" r:id="rId111"/>
    <p:sldMasterId id="2147484858" r:id="rId112"/>
    <p:sldMasterId id="2147484869" r:id="rId113"/>
    <p:sldMasterId id="2147484880" r:id="rId114"/>
    <p:sldMasterId id="2147484891" r:id="rId115"/>
    <p:sldMasterId id="2147484902" r:id="rId116"/>
    <p:sldMasterId id="2147484913" r:id="rId117"/>
    <p:sldMasterId id="2147484924" r:id="rId118"/>
    <p:sldMasterId id="2147484935" r:id="rId119"/>
    <p:sldMasterId id="2147484946" r:id="rId120"/>
    <p:sldMasterId id="2147484957" r:id="rId121"/>
    <p:sldMasterId id="2147484968" r:id="rId122"/>
    <p:sldMasterId id="2147484979" r:id="rId123"/>
    <p:sldMasterId id="2147484990" r:id="rId124"/>
    <p:sldMasterId id="2147485001" r:id="rId125"/>
    <p:sldMasterId id="2147485012" r:id="rId126"/>
    <p:sldMasterId id="2147485023" r:id="rId127"/>
    <p:sldMasterId id="2147485034" r:id="rId128"/>
    <p:sldMasterId id="2147485045" r:id="rId129"/>
    <p:sldMasterId id="2147485056" r:id="rId130"/>
    <p:sldMasterId id="2147485067" r:id="rId131"/>
    <p:sldMasterId id="2147485078" r:id="rId132"/>
    <p:sldMasterId id="2147485089" r:id="rId133"/>
    <p:sldMasterId id="2147485100" r:id="rId134"/>
    <p:sldMasterId id="2147485111" r:id="rId135"/>
    <p:sldMasterId id="2147485122" r:id="rId136"/>
    <p:sldMasterId id="2147485133" r:id="rId137"/>
    <p:sldMasterId id="2147485144" r:id="rId138"/>
    <p:sldMasterId id="2147485155" r:id="rId139"/>
    <p:sldMasterId id="2147485166" r:id="rId140"/>
    <p:sldMasterId id="2147485177" r:id="rId141"/>
    <p:sldMasterId id="2147485188" r:id="rId142"/>
    <p:sldMasterId id="2147485199" r:id="rId143"/>
    <p:sldMasterId id="2147485210" r:id="rId144"/>
    <p:sldMasterId id="2147485221" r:id="rId145"/>
    <p:sldMasterId id="2147485232" r:id="rId146"/>
    <p:sldMasterId id="2147485243" r:id="rId147"/>
    <p:sldMasterId id="2147485254" r:id="rId148"/>
    <p:sldMasterId id="2147485265" r:id="rId149"/>
    <p:sldMasterId id="2147485276" r:id="rId150"/>
    <p:sldMasterId id="2147485287" r:id="rId151"/>
    <p:sldMasterId id="2147485298" r:id="rId152"/>
    <p:sldMasterId id="2147485309" r:id="rId153"/>
    <p:sldMasterId id="2147485320" r:id="rId154"/>
    <p:sldMasterId id="2147485331" r:id="rId155"/>
    <p:sldMasterId id="2147485342" r:id="rId156"/>
    <p:sldMasterId id="2147485353" r:id="rId157"/>
    <p:sldMasterId id="2147485364" r:id="rId158"/>
    <p:sldMasterId id="2147485375" r:id="rId159"/>
    <p:sldMasterId id="2147485386" r:id="rId160"/>
    <p:sldMasterId id="2147485397" r:id="rId161"/>
    <p:sldMasterId id="2147485408" r:id="rId162"/>
    <p:sldMasterId id="2147485419" r:id="rId163"/>
    <p:sldMasterId id="2147485430" r:id="rId164"/>
    <p:sldMasterId id="2147485441" r:id="rId165"/>
    <p:sldMasterId id="2147485452" r:id="rId166"/>
    <p:sldMasterId id="2147485463" r:id="rId167"/>
    <p:sldMasterId id="2147485474" r:id="rId168"/>
    <p:sldMasterId id="2147485485" r:id="rId169"/>
    <p:sldMasterId id="2147485496" r:id="rId170"/>
    <p:sldMasterId id="2147485507" r:id="rId171"/>
    <p:sldMasterId id="2147485518" r:id="rId172"/>
    <p:sldMasterId id="2147485529" r:id="rId173"/>
    <p:sldMasterId id="2147485540" r:id="rId174"/>
    <p:sldMasterId id="2147485551" r:id="rId175"/>
    <p:sldMasterId id="2147485562" r:id="rId176"/>
    <p:sldMasterId id="2147485573" r:id="rId177"/>
    <p:sldMasterId id="2147485584" r:id="rId178"/>
    <p:sldMasterId id="2147485595" r:id="rId179"/>
    <p:sldMasterId id="2147485606" r:id="rId180"/>
    <p:sldMasterId id="2147485617" r:id="rId181"/>
    <p:sldMasterId id="2147485628" r:id="rId182"/>
    <p:sldMasterId id="2147485639" r:id="rId183"/>
    <p:sldMasterId id="2147485650" r:id="rId184"/>
    <p:sldMasterId id="2147485661" r:id="rId185"/>
    <p:sldMasterId id="2147485672" r:id="rId186"/>
    <p:sldMasterId id="2147485683" r:id="rId187"/>
    <p:sldMasterId id="2147485694" r:id="rId188"/>
    <p:sldMasterId id="2147485705" r:id="rId189"/>
    <p:sldMasterId id="2147485716" r:id="rId190"/>
    <p:sldMasterId id="2147485727" r:id="rId191"/>
    <p:sldMasterId id="2147485738" r:id="rId192"/>
    <p:sldMasterId id="2147485749" r:id="rId193"/>
    <p:sldMasterId id="2147485760" r:id="rId194"/>
    <p:sldMasterId id="2147485771" r:id="rId195"/>
    <p:sldMasterId id="2147485782" r:id="rId196"/>
    <p:sldMasterId id="2147485793" r:id="rId197"/>
    <p:sldMasterId id="2147485804" r:id="rId198"/>
    <p:sldMasterId id="2147485815" r:id="rId199"/>
    <p:sldMasterId id="2147485826" r:id="rId200"/>
    <p:sldMasterId id="2147485837" r:id="rId201"/>
    <p:sldMasterId id="2147485848" r:id="rId202"/>
    <p:sldMasterId id="2147485859" r:id="rId203"/>
    <p:sldMasterId id="2147485870" r:id="rId204"/>
    <p:sldMasterId id="2147485881" r:id="rId205"/>
    <p:sldMasterId id="2147485892" r:id="rId206"/>
    <p:sldMasterId id="2147485903" r:id="rId207"/>
    <p:sldMasterId id="2147485914" r:id="rId208"/>
    <p:sldMasterId id="2147485925" r:id="rId209"/>
    <p:sldMasterId id="2147485936" r:id="rId210"/>
    <p:sldMasterId id="2147485947" r:id="rId211"/>
    <p:sldMasterId id="2147485958" r:id="rId212"/>
    <p:sldMasterId id="2147485969" r:id="rId213"/>
    <p:sldMasterId id="2147485980" r:id="rId214"/>
    <p:sldMasterId id="2147485991" r:id="rId215"/>
    <p:sldMasterId id="2147486002" r:id="rId216"/>
    <p:sldMasterId id="2147486013" r:id="rId217"/>
    <p:sldMasterId id="2147486024" r:id="rId218"/>
    <p:sldMasterId id="2147486035" r:id="rId219"/>
    <p:sldMasterId id="2147486046" r:id="rId220"/>
    <p:sldMasterId id="2147486057" r:id="rId221"/>
    <p:sldMasterId id="2147486068" r:id="rId222"/>
    <p:sldMasterId id="2147486079" r:id="rId223"/>
    <p:sldMasterId id="2147486090" r:id="rId224"/>
    <p:sldMasterId id="2147486101" r:id="rId225"/>
    <p:sldMasterId id="2147486112" r:id="rId226"/>
    <p:sldMasterId id="2147486123" r:id="rId227"/>
    <p:sldMasterId id="2147486134" r:id="rId228"/>
  </p:sldMasterIdLst>
  <p:sldIdLst>
    <p:sldId id="256" r:id="rId229"/>
    <p:sldId id="258" r:id="rId230"/>
    <p:sldId id="257" r:id="rId231"/>
    <p:sldId id="284" r:id="rId232"/>
    <p:sldId id="327" r:id="rId233"/>
    <p:sldId id="259" r:id="rId234"/>
    <p:sldId id="285" r:id="rId235"/>
    <p:sldId id="286" r:id="rId236"/>
    <p:sldId id="261" r:id="rId237"/>
    <p:sldId id="328" r:id="rId238"/>
    <p:sldId id="331" r:id="rId239"/>
    <p:sldId id="330" r:id="rId240"/>
    <p:sldId id="314" r:id="rId241"/>
    <p:sldId id="315" r:id="rId242"/>
    <p:sldId id="323" r:id="rId243"/>
    <p:sldId id="332" r:id="rId244"/>
    <p:sldId id="321" r:id="rId245"/>
    <p:sldId id="333" r:id="rId246"/>
    <p:sldId id="334" r:id="rId247"/>
    <p:sldId id="335" r:id="rId248"/>
    <p:sldId id="316" r:id="rId249"/>
    <p:sldId id="317" r:id="rId250"/>
    <p:sldId id="322" r:id="rId251"/>
    <p:sldId id="318" r:id="rId252"/>
    <p:sldId id="282" r:id="rId253"/>
    <p:sldId id="348" r:id="rId254"/>
    <p:sldId id="349" r:id="rId255"/>
    <p:sldId id="350" r:id="rId256"/>
    <p:sldId id="351" r:id="rId257"/>
    <p:sldId id="352" r:id="rId258"/>
    <p:sldId id="353" r:id="rId259"/>
    <p:sldId id="354" r:id="rId260"/>
    <p:sldId id="355" r:id="rId261"/>
    <p:sldId id="356" r:id="rId262"/>
    <p:sldId id="357" r:id="rId263"/>
    <p:sldId id="358" r:id="rId264"/>
    <p:sldId id="359" r:id="rId265"/>
    <p:sldId id="360" r:id="rId266"/>
    <p:sldId id="361" r:id="rId267"/>
    <p:sldId id="362" r:id="rId268"/>
    <p:sldId id="363" r:id="rId269"/>
    <p:sldId id="364" r:id="rId270"/>
    <p:sldId id="365" r:id="rId271"/>
    <p:sldId id="366" r:id="rId272"/>
    <p:sldId id="367" r:id="rId273"/>
    <p:sldId id="368" r:id="rId274"/>
    <p:sldId id="369" r:id="rId275"/>
    <p:sldId id="370" r:id="rId276"/>
    <p:sldId id="371" r:id="rId277"/>
    <p:sldId id="372" r:id="rId278"/>
    <p:sldId id="373" r:id="rId279"/>
    <p:sldId id="374" r:id="rId280"/>
    <p:sldId id="375" r:id="rId281"/>
    <p:sldId id="376" r:id="rId282"/>
    <p:sldId id="377" r:id="rId283"/>
    <p:sldId id="378" r:id="rId284"/>
    <p:sldId id="379" r:id="rId285"/>
    <p:sldId id="380" r:id="rId286"/>
    <p:sldId id="381" r:id="rId287"/>
    <p:sldId id="382" r:id="rId288"/>
    <p:sldId id="383" r:id="rId289"/>
    <p:sldId id="384" r:id="rId290"/>
    <p:sldId id="385" r:id="rId291"/>
    <p:sldId id="386" r:id="rId292"/>
    <p:sldId id="387" r:id="rId293"/>
    <p:sldId id="388" r:id="rId294"/>
    <p:sldId id="389" r:id="rId295"/>
    <p:sldId id="390" r:id="rId296"/>
    <p:sldId id="391" r:id="rId297"/>
    <p:sldId id="392" r:id="rId298"/>
    <p:sldId id="393" r:id="rId299"/>
    <p:sldId id="394" r:id="rId300"/>
    <p:sldId id="395" r:id="rId301"/>
    <p:sldId id="396" r:id="rId302"/>
    <p:sldId id="397" r:id="rId303"/>
    <p:sldId id="398" r:id="rId304"/>
    <p:sldId id="399" r:id="rId305"/>
    <p:sldId id="400" r:id="rId306"/>
    <p:sldId id="401" r:id="rId307"/>
    <p:sldId id="402" r:id="rId308"/>
    <p:sldId id="403" r:id="rId309"/>
    <p:sldId id="404" r:id="rId310"/>
    <p:sldId id="405" r:id="rId311"/>
    <p:sldId id="406" r:id="rId312"/>
    <p:sldId id="407" r:id="rId313"/>
    <p:sldId id="408" r:id="rId314"/>
    <p:sldId id="409" r:id="rId315"/>
    <p:sldId id="410" r:id="rId316"/>
    <p:sldId id="411" r:id="rId317"/>
    <p:sldId id="412" r:id="rId318"/>
    <p:sldId id="413" r:id="rId319"/>
    <p:sldId id="414" r:id="rId320"/>
    <p:sldId id="415" r:id="rId321"/>
    <p:sldId id="416" r:id="rId322"/>
    <p:sldId id="417" r:id="rId323"/>
    <p:sldId id="418" r:id="rId324"/>
    <p:sldId id="419" r:id="rId325"/>
    <p:sldId id="420" r:id="rId326"/>
    <p:sldId id="421" r:id="rId327"/>
    <p:sldId id="422" r:id="rId328"/>
    <p:sldId id="423" r:id="rId329"/>
    <p:sldId id="424" r:id="rId330"/>
    <p:sldId id="425" r:id="rId331"/>
    <p:sldId id="426" r:id="rId332"/>
    <p:sldId id="427" r:id="rId333"/>
    <p:sldId id="428" r:id="rId334"/>
    <p:sldId id="429" r:id="rId335"/>
    <p:sldId id="430" r:id="rId336"/>
    <p:sldId id="431" r:id="rId337"/>
    <p:sldId id="432" r:id="rId338"/>
    <p:sldId id="433" r:id="rId339"/>
    <p:sldId id="434" r:id="rId340"/>
    <p:sldId id="435" r:id="rId341"/>
    <p:sldId id="436" r:id="rId342"/>
    <p:sldId id="437" r:id="rId343"/>
    <p:sldId id="438" r:id="rId344"/>
    <p:sldId id="439" r:id="rId345"/>
    <p:sldId id="440" r:id="rId346"/>
    <p:sldId id="441" r:id="rId347"/>
    <p:sldId id="442" r:id="rId348"/>
    <p:sldId id="443" r:id="rId349"/>
    <p:sldId id="444" r:id="rId350"/>
    <p:sldId id="445" r:id="rId351"/>
    <p:sldId id="446" r:id="rId352"/>
    <p:sldId id="447" r:id="rId353"/>
    <p:sldId id="448" r:id="rId354"/>
    <p:sldId id="449" r:id="rId355"/>
    <p:sldId id="450" r:id="rId356"/>
    <p:sldId id="451" r:id="rId357"/>
    <p:sldId id="452" r:id="rId358"/>
    <p:sldId id="453" r:id="rId359"/>
    <p:sldId id="454" r:id="rId360"/>
    <p:sldId id="455" r:id="rId361"/>
    <p:sldId id="456" r:id="rId362"/>
    <p:sldId id="457" r:id="rId363"/>
    <p:sldId id="458" r:id="rId364"/>
    <p:sldId id="459" r:id="rId365"/>
    <p:sldId id="460" r:id="rId366"/>
    <p:sldId id="461" r:id="rId367"/>
    <p:sldId id="462" r:id="rId368"/>
    <p:sldId id="463" r:id="rId369"/>
    <p:sldId id="464" r:id="rId370"/>
    <p:sldId id="465" r:id="rId371"/>
    <p:sldId id="466" r:id="rId372"/>
    <p:sldId id="467" r:id="rId373"/>
    <p:sldId id="468" r:id="rId374"/>
    <p:sldId id="469" r:id="rId375"/>
    <p:sldId id="470" r:id="rId376"/>
    <p:sldId id="471" r:id="rId377"/>
    <p:sldId id="472" r:id="rId378"/>
    <p:sldId id="473" r:id="rId379"/>
    <p:sldId id="474" r:id="rId380"/>
    <p:sldId id="475" r:id="rId381"/>
    <p:sldId id="476" r:id="rId382"/>
    <p:sldId id="477" r:id="rId383"/>
    <p:sldId id="478" r:id="rId384"/>
    <p:sldId id="479" r:id="rId385"/>
    <p:sldId id="480" r:id="rId386"/>
    <p:sldId id="481" r:id="rId387"/>
    <p:sldId id="482" r:id="rId388"/>
    <p:sldId id="483" r:id="rId389"/>
    <p:sldId id="484" r:id="rId390"/>
    <p:sldId id="485" r:id="rId391"/>
    <p:sldId id="486" r:id="rId392"/>
    <p:sldId id="487" r:id="rId393"/>
    <p:sldId id="488" r:id="rId394"/>
    <p:sldId id="489" r:id="rId395"/>
    <p:sldId id="490" r:id="rId396"/>
    <p:sldId id="491" r:id="rId397"/>
    <p:sldId id="492" r:id="rId398"/>
    <p:sldId id="493" r:id="rId399"/>
    <p:sldId id="494" r:id="rId400"/>
    <p:sldId id="495" r:id="rId401"/>
    <p:sldId id="496" r:id="rId402"/>
    <p:sldId id="497" r:id="rId403"/>
    <p:sldId id="498" r:id="rId404"/>
    <p:sldId id="499" r:id="rId405"/>
    <p:sldId id="500" r:id="rId406"/>
    <p:sldId id="501" r:id="rId407"/>
    <p:sldId id="502" r:id="rId408"/>
    <p:sldId id="503" r:id="rId409"/>
    <p:sldId id="504" r:id="rId410"/>
    <p:sldId id="505" r:id="rId411"/>
    <p:sldId id="506" r:id="rId412"/>
    <p:sldId id="507" r:id="rId413"/>
    <p:sldId id="508" r:id="rId414"/>
    <p:sldId id="509" r:id="rId415"/>
    <p:sldId id="510" r:id="rId416"/>
    <p:sldId id="511" r:id="rId417"/>
    <p:sldId id="512" r:id="rId418"/>
    <p:sldId id="513" r:id="rId419"/>
    <p:sldId id="514" r:id="rId420"/>
    <p:sldId id="515" r:id="rId421"/>
    <p:sldId id="516" r:id="rId422"/>
    <p:sldId id="517" r:id="rId423"/>
    <p:sldId id="518" r:id="rId424"/>
    <p:sldId id="519" r:id="rId425"/>
    <p:sldId id="520" r:id="rId426"/>
    <p:sldId id="521" r:id="rId427"/>
    <p:sldId id="522" r:id="rId428"/>
    <p:sldId id="523" r:id="rId429"/>
    <p:sldId id="524" r:id="rId430"/>
    <p:sldId id="525" r:id="rId431"/>
    <p:sldId id="526" r:id="rId432"/>
    <p:sldId id="527" r:id="rId433"/>
    <p:sldId id="528" r:id="rId434"/>
    <p:sldId id="529" r:id="rId435"/>
    <p:sldId id="530" r:id="rId436"/>
    <p:sldId id="531" r:id="rId437"/>
    <p:sldId id="532" r:id="rId438"/>
    <p:sldId id="533" r:id="rId439"/>
    <p:sldId id="534" r:id="rId440"/>
    <p:sldId id="535" r:id="rId441"/>
    <p:sldId id="536" r:id="rId442"/>
    <p:sldId id="537" r:id="rId443"/>
    <p:sldId id="538" r:id="rId444"/>
    <p:sldId id="539" r:id="rId445"/>
    <p:sldId id="540" r:id="rId446"/>
    <p:sldId id="541" r:id="rId447"/>
    <p:sldId id="542" r:id="rId448"/>
    <p:sldId id="543" r:id="rId449"/>
    <p:sldId id="544" r:id="rId450"/>
    <p:sldId id="545" r:id="rId451"/>
    <p:sldId id="546" r:id="rId452"/>
    <p:sldId id="547" r:id="rId453"/>
    <p:sldId id="548" r:id="rId454"/>
    <p:sldId id="549" r:id="rId455"/>
    <p:sldId id="550" r:id="rId456"/>
    <p:sldId id="551" r:id="rId457"/>
    <p:sldId id="552" r:id="rId458"/>
    <p:sldId id="553" r:id="rId459"/>
    <p:sldId id="554" r:id="rId460"/>
    <p:sldId id="555" r:id="rId461"/>
    <p:sldId id="556" r:id="rId462"/>
    <p:sldId id="557" r:id="rId463"/>
    <p:sldId id="558" r:id="rId464"/>
    <p:sldId id="559" r:id="rId465"/>
    <p:sldId id="560" r:id="rId466"/>
    <p:sldId id="561" r:id="rId467"/>
    <p:sldId id="562" r:id="rId468"/>
    <p:sldId id="563" r:id="rId469"/>
    <p:sldId id="564" r:id="rId470"/>
    <p:sldId id="565" r:id="rId471"/>
    <p:sldId id="566" r:id="rId472"/>
    <p:sldId id="567" r:id="rId473"/>
    <p:sldId id="568" r:id="rId474"/>
    <p:sldId id="569" r:id="rId475"/>
    <p:sldId id="570" r:id="rId476"/>
    <p:sldId id="571" r:id="rId477"/>
    <p:sldId id="572" r:id="rId478"/>
    <p:sldId id="573" r:id="rId479"/>
  </p:sldIdLst>
  <p:sldSz cx="12192000" cy="6858000"/>
  <p:notesSz cx="7103745" cy="10234295"/>
  <p:custDataLst>
    <p:tags r:id="rId483"/>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211" userDrawn="1">
          <p15:clr>
            <a:srgbClr val="A4A3A4"/>
          </p15:clr>
        </p15:guide>
        <p15:guide id="2" pos="387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showGuides="1">
      <p:cViewPr varScale="1">
        <p:scale>
          <a:sx n="113" d="100"/>
          <a:sy n="113" d="100"/>
        </p:scale>
        <p:origin x="504" y="96"/>
      </p:cViewPr>
      <p:guideLst>
        <p:guide orient="horz" pos="2211"/>
        <p:guide pos="3872"/>
      </p:guideLst>
    </p:cSldViewPr>
  </p:slideViewPr>
  <p:notesTextViewPr>
    <p:cViewPr>
      <p:scale>
        <a:sx n="1" d="1"/>
        <a:sy n="1" d="1"/>
      </p:scale>
      <p:origin x="0" y="0"/>
    </p:cViewPr>
  </p:notesTextViewPr>
  <p:sorterViewPr>
    <p:cViewPr>
      <p:scale>
        <a:sx n="139" d="100"/>
        <a:sy n="139" d="100"/>
      </p:scale>
      <p:origin x="0" y="0"/>
    </p:cViewPr>
  </p:sorter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Master" Target="slideMasters/slideMaster98.xml"/><Relationship Id="rId98" Type="http://schemas.openxmlformats.org/officeDocument/2006/relationships/slideMaster" Target="slideMasters/slideMaster97.xml"/><Relationship Id="rId97" Type="http://schemas.openxmlformats.org/officeDocument/2006/relationships/slideMaster" Target="slideMasters/slideMaster96.xml"/><Relationship Id="rId96" Type="http://schemas.openxmlformats.org/officeDocument/2006/relationships/slideMaster" Target="slideMasters/slideMaster95.xml"/><Relationship Id="rId95" Type="http://schemas.openxmlformats.org/officeDocument/2006/relationships/slideMaster" Target="slideMasters/slideMaster94.xml"/><Relationship Id="rId94" Type="http://schemas.openxmlformats.org/officeDocument/2006/relationships/slideMaster" Target="slideMasters/slideMaster93.xml"/><Relationship Id="rId93" Type="http://schemas.openxmlformats.org/officeDocument/2006/relationships/slideMaster" Target="slideMasters/slideMaster92.xml"/><Relationship Id="rId92" Type="http://schemas.openxmlformats.org/officeDocument/2006/relationships/slideMaster" Target="slideMasters/slideMaster91.xml"/><Relationship Id="rId91" Type="http://schemas.openxmlformats.org/officeDocument/2006/relationships/slideMaster" Target="slideMasters/slideMaster90.xml"/><Relationship Id="rId90" Type="http://schemas.openxmlformats.org/officeDocument/2006/relationships/slideMaster" Target="slideMasters/slideMaster89.xml"/><Relationship Id="rId9" Type="http://schemas.openxmlformats.org/officeDocument/2006/relationships/slideMaster" Target="slideMasters/slideMaster8.xml"/><Relationship Id="rId89" Type="http://schemas.openxmlformats.org/officeDocument/2006/relationships/slideMaster" Target="slideMasters/slideMaster88.xml"/><Relationship Id="rId88" Type="http://schemas.openxmlformats.org/officeDocument/2006/relationships/slideMaster" Target="slideMasters/slideMaster87.xml"/><Relationship Id="rId87" Type="http://schemas.openxmlformats.org/officeDocument/2006/relationships/slideMaster" Target="slideMasters/slideMaster86.xml"/><Relationship Id="rId86" Type="http://schemas.openxmlformats.org/officeDocument/2006/relationships/slideMaster" Target="slideMasters/slideMaster85.xml"/><Relationship Id="rId85" Type="http://schemas.openxmlformats.org/officeDocument/2006/relationships/slideMaster" Target="slideMasters/slideMaster84.xml"/><Relationship Id="rId84" Type="http://schemas.openxmlformats.org/officeDocument/2006/relationships/slideMaster" Target="slideMasters/slideMaster83.xml"/><Relationship Id="rId83" Type="http://schemas.openxmlformats.org/officeDocument/2006/relationships/slideMaster" Target="slideMasters/slideMaster82.xml"/><Relationship Id="rId82" Type="http://schemas.openxmlformats.org/officeDocument/2006/relationships/slideMaster" Target="slideMasters/slideMaster81.xml"/><Relationship Id="rId81" Type="http://schemas.openxmlformats.org/officeDocument/2006/relationships/slideMaster" Target="slideMasters/slideMaster80.xml"/><Relationship Id="rId80" Type="http://schemas.openxmlformats.org/officeDocument/2006/relationships/slideMaster" Target="slideMasters/slideMaster79.xml"/><Relationship Id="rId8" Type="http://schemas.openxmlformats.org/officeDocument/2006/relationships/slideMaster" Target="slideMasters/slideMaster7.xml"/><Relationship Id="rId79" Type="http://schemas.openxmlformats.org/officeDocument/2006/relationships/slideMaster" Target="slideMasters/slideMaster78.xml"/><Relationship Id="rId78" Type="http://schemas.openxmlformats.org/officeDocument/2006/relationships/slideMaster" Target="slideMasters/slideMaster77.xml"/><Relationship Id="rId77" Type="http://schemas.openxmlformats.org/officeDocument/2006/relationships/slideMaster" Target="slideMasters/slideMaster76.xml"/><Relationship Id="rId76" Type="http://schemas.openxmlformats.org/officeDocument/2006/relationships/slideMaster" Target="slideMasters/slideMaster75.xml"/><Relationship Id="rId75" Type="http://schemas.openxmlformats.org/officeDocument/2006/relationships/slideMaster" Target="slideMasters/slideMaster74.xml"/><Relationship Id="rId74" Type="http://schemas.openxmlformats.org/officeDocument/2006/relationships/slideMaster" Target="slideMasters/slideMaster73.xml"/><Relationship Id="rId73" Type="http://schemas.openxmlformats.org/officeDocument/2006/relationships/slideMaster" Target="slideMasters/slideMaster72.xml"/><Relationship Id="rId72" Type="http://schemas.openxmlformats.org/officeDocument/2006/relationships/slideMaster" Target="slideMasters/slideMaster71.xml"/><Relationship Id="rId71" Type="http://schemas.openxmlformats.org/officeDocument/2006/relationships/slideMaster" Target="slideMasters/slideMaster70.xml"/><Relationship Id="rId70" Type="http://schemas.openxmlformats.org/officeDocument/2006/relationships/slideMaster" Target="slideMasters/slideMaster69.xml"/><Relationship Id="rId7" Type="http://schemas.openxmlformats.org/officeDocument/2006/relationships/slideMaster" Target="slideMasters/slideMaster6.xml"/><Relationship Id="rId69" Type="http://schemas.openxmlformats.org/officeDocument/2006/relationships/slideMaster" Target="slideMasters/slideMaster68.xml"/><Relationship Id="rId68" Type="http://schemas.openxmlformats.org/officeDocument/2006/relationships/slideMaster" Target="slideMasters/slideMaster67.xml"/><Relationship Id="rId67" Type="http://schemas.openxmlformats.org/officeDocument/2006/relationships/slideMaster" Target="slideMasters/slideMaster66.xml"/><Relationship Id="rId66" Type="http://schemas.openxmlformats.org/officeDocument/2006/relationships/slideMaster" Target="slideMasters/slideMaster65.xml"/><Relationship Id="rId65" Type="http://schemas.openxmlformats.org/officeDocument/2006/relationships/slideMaster" Target="slideMasters/slideMaster64.xml"/><Relationship Id="rId64" Type="http://schemas.openxmlformats.org/officeDocument/2006/relationships/slideMaster" Target="slideMasters/slideMaster63.xml"/><Relationship Id="rId63" Type="http://schemas.openxmlformats.org/officeDocument/2006/relationships/slideMaster" Target="slideMasters/slideMaster62.xml"/><Relationship Id="rId62" Type="http://schemas.openxmlformats.org/officeDocument/2006/relationships/slideMaster" Target="slideMasters/slideMaster61.xml"/><Relationship Id="rId61" Type="http://schemas.openxmlformats.org/officeDocument/2006/relationships/slideMaster" Target="slideMasters/slideMaster60.xml"/><Relationship Id="rId60" Type="http://schemas.openxmlformats.org/officeDocument/2006/relationships/slideMaster" Target="slideMasters/slideMaster59.xml"/><Relationship Id="rId6" Type="http://schemas.openxmlformats.org/officeDocument/2006/relationships/slideMaster" Target="slideMasters/slideMaster5.xml"/><Relationship Id="rId59" Type="http://schemas.openxmlformats.org/officeDocument/2006/relationships/slideMaster" Target="slideMasters/slideMaster58.xml"/><Relationship Id="rId58" Type="http://schemas.openxmlformats.org/officeDocument/2006/relationships/slideMaster" Target="slideMasters/slideMaster57.xml"/><Relationship Id="rId57" Type="http://schemas.openxmlformats.org/officeDocument/2006/relationships/slideMaster" Target="slideMasters/slideMaster56.xml"/><Relationship Id="rId56" Type="http://schemas.openxmlformats.org/officeDocument/2006/relationships/slideMaster" Target="slideMasters/slideMaster55.xml"/><Relationship Id="rId55" Type="http://schemas.openxmlformats.org/officeDocument/2006/relationships/slideMaster" Target="slideMasters/slideMaster54.xml"/><Relationship Id="rId54" Type="http://schemas.openxmlformats.org/officeDocument/2006/relationships/slideMaster" Target="slideMasters/slideMaster53.xml"/><Relationship Id="rId53" Type="http://schemas.openxmlformats.org/officeDocument/2006/relationships/slideMaster" Target="slideMasters/slideMaster52.xml"/><Relationship Id="rId52" Type="http://schemas.openxmlformats.org/officeDocument/2006/relationships/slideMaster" Target="slideMasters/slideMaster51.xml"/><Relationship Id="rId51" Type="http://schemas.openxmlformats.org/officeDocument/2006/relationships/slideMaster" Target="slideMasters/slideMaster50.xml"/><Relationship Id="rId50" Type="http://schemas.openxmlformats.org/officeDocument/2006/relationships/slideMaster" Target="slideMasters/slideMaster49.xml"/><Relationship Id="rId5" Type="http://schemas.openxmlformats.org/officeDocument/2006/relationships/slideMaster" Target="slideMasters/slideMaster4.xml"/><Relationship Id="rId49" Type="http://schemas.openxmlformats.org/officeDocument/2006/relationships/slideMaster" Target="slideMasters/slideMaster48.xml"/><Relationship Id="rId483" Type="http://schemas.openxmlformats.org/officeDocument/2006/relationships/tags" Target="tags/tag551.xml"/><Relationship Id="rId482" Type="http://schemas.openxmlformats.org/officeDocument/2006/relationships/tableStyles" Target="tableStyles.xml"/><Relationship Id="rId481" Type="http://schemas.openxmlformats.org/officeDocument/2006/relationships/viewProps" Target="viewProps.xml"/><Relationship Id="rId480" Type="http://schemas.openxmlformats.org/officeDocument/2006/relationships/presProps" Target="presProps.xml"/><Relationship Id="rId48" Type="http://schemas.openxmlformats.org/officeDocument/2006/relationships/slideMaster" Target="slideMasters/slideMaster47.xml"/><Relationship Id="rId479" Type="http://schemas.openxmlformats.org/officeDocument/2006/relationships/slide" Target="slides/slide251.xml"/><Relationship Id="rId478" Type="http://schemas.openxmlformats.org/officeDocument/2006/relationships/slide" Target="slides/slide250.xml"/><Relationship Id="rId477" Type="http://schemas.openxmlformats.org/officeDocument/2006/relationships/slide" Target="slides/slide249.xml"/><Relationship Id="rId476" Type="http://schemas.openxmlformats.org/officeDocument/2006/relationships/slide" Target="slides/slide248.xml"/><Relationship Id="rId475" Type="http://schemas.openxmlformats.org/officeDocument/2006/relationships/slide" Target="slides/slide247.xml"/><Relationship Id="rId474" Type="http://schemas.openxmlformats.org/officeDocument/2006/relationships/slide" Target="slides/slide246.xml"/><Relationship Id="rId473" Type="http://schemas.openxmlformats.org/officeDocument/2006/relationships/slide" Target="slides/slide245.xml"/><Relationship Id="rId472" Type="http://schemas.openxmlformats.org/officeDocument/2006/relationships/slide" Target="slides/slide244.xml"/><Relationship Id="rId471" Type="http://schemas.openxmlformats.org/officeDocument/2006/relationships/slide" Target="slides/slide243.xml"/><Relationship Id="rId470" Type="http://schemas.openxmlformats.org/officeDocument/2006/relationships/slide" Target="slides/slide242.xml"/><Relationship Id="rId47" Type="http://schemas.openxmlformats.org/officeDocument/2006/relationships/slideMaster" Target="slideMasters/slideMaster46.xml"/><Relationship Id="rId469" Type="http://schemas.openxmlformats.org/officeDocument/2006/relationships/slide" Target="slides/slide241.xml"/><Relationship Id="rId468" Type="http://schemas.openxmlformats.org/officeDocument/2006/relationships/slide" Target="slides/slide240.xml"/><Relationship Id="rId467" Type="http://schemas.openxmlformats.org/officeDocument/2006/relationships/slide" Target="slides/slide239.xml"/><Relationship Id="rId466" Type="http://schemas.openxmlformats.org/officeDocument/2006/relationships/slide" Target="slides/slide238.xml"/><Relationship Id="rId465" Type="http://schemas.openxmlformats.org/officeDocument/2006/relationships/slide" Target="slides/slide237.xml"/><Relationship Id="rId464" Type="http://schemas.openxmlformats.org/officeDocument/2006/relationships/slide" Target="slides/slide236.xml"/><Relationship Id="rId463" Type="http://schemas.openxmlformats.org/officeDocument/2006/relationships/slide" Target="slides/slide235.xml"/><Relationship Id="rId462" Type="http://schemas.openxmlformats.org/officeDocument/2006/relationships/slide" Target="slides/slide234.xml"/><Relationship Id="rId461" Type="http://schemas.openxmlformats.org/officeDocument/2006/relationships/slide" Target="slides/slide233.xml"/><Relationship Id="rId460" Type="http://schemas.openxmlformats.org/officeDocument/2006/relationships/slide" Target="slides/slide232.xml"/><Relationship Id="rId46" Type="http://schemas.openxmlformats.org/officeDocument/2006/relationships/slideMaster" Target="slideMasters/slideMaster45.xml"/><Relationship Id="rId459" Type="http://schemas.openxmlformats.org/officeDocument/2006/relationships/slide" Target="slides/slide231.xml"/><Relationship Id="rId458" Type="http://schemas.openxmlformats.org/officeDocument/2006/relationships/slide" Target="slides/slide230.xml"/><Relationship Id="rId457" Type="http://schemas.openxmlformats.org/officeDocument/2006/relationships/slide" Target="slides/slide229.xml"/><Relationship Id="rId456" Type="http://schemas.openxmlformats.org/officeDocument/2006/relationships/slide" Target="slides/slide228.xml"/><Relationship Id="rId455" Type="http://schemas.openxmlformats.org/officeDocument/2006/relationships/slide" Target="slides/slide227.xml"/><Relationship Id="rId454" Type="http://schemas.openxmlformats.org/officeDocument/2006/relationships/slide" Target="slides/slide226.xml"/><Relationship Id="rId453" Type="http://schemas.openxmlformats.org/officeDocument/2006/relationships/slide" Target="slides/slide225.xml"/><Relationship Id="rId452" Type="http://schemas.openxmlformats.org/officeDocument/2006/relationships/slide" Target="slides/slide224.xml"/><Relationship Id="rId451" Type="http://schemas.openxmlformats.org/officeDocument/2006/relationships/slide" Target="slides/slide223.xml"/><Relationship Id="rId450" Type="http://schemas.openxmlformats.org/officeDocument/2006/relationships/slide" Target="slides/slide222.xml"/><Relationship Id="rId45" Type="http://schemas.openxmlformats.org/officeDocument/2006/relationships/slideMaster" Target="slideMasters/slideMaster44.xml"/><Relationship Id="rId449" Type="http://schemas.openxmlformats.org/officeDocument/2006/relationships/slide" Target="slides/slide221.xml"/><Relationship Id="rId448" Type="http://schemas.openxmlformats.org/officeDocument/2006/relationships/slide" Target="slides/slide220.xml"/><Relationship Id="rId447" Type="http://schemas.openxmlformats.org/officeDocument/2006/relationships/slide" Target="slides/slide219.xml"/><Relationship Id="rId446" Type="http://schemas.openxmlformats.org/officeDocument/2006/relationships/slide" Target="slides/slide218.xml"/><Relationship Id="rId445" Type="http://schemas.openxmlformats.org/officeDocument/2006/relationships/slide" Target="slides/slide217.xml"/><Relationship Id="rId444" Type="http://schemas.openxmlformats.org/officeDocument/2006/relationships/slide" Target="slides/slide216.xml"/><Relationship Id="rId443" Type="http://schemas.openxmlformats.org/officeDocument/2006/relationships/slide" Target="slides/slide215.xml"/><Relationship Id="rId442" Type="http://schemas.openxmlformats.org/officeDocument/2006/relationships/slide" Target="slides/slide214.xml"/><Relationship Id="rId441" Type="http://schemas.openxmlformats.org/officeDocument/2006/relationships/slide" Target="slides/slide213.xml"/><Relationship Id="rId440" Type="http://schemas.openxmlformats.org/officeDocument/2006/relationships/slide" Target="slides/slide212.xml"/><Relationship Id="rId44" Type="http://schemas.openxmlformats.org/officeDocument/2006/relationships/slideMaster" Target="slideMasters/slideMaster43.xml"/><Relationship Id="rId439" Type="http://schemas.openxmlformats.org/officeDocument/2006/relationships/slide" Target="slides/slide211.xml"/><Relationship Id="rId438" Type="http://schemas.openxmlformats.org/officeDocument/2006/relationships/slide" Target="slides/slide210.xml"/><Relationship Id="rId437" Type="http://schemas.openxmlformats.org/officeDocument/2006/relationships/slide" Target="slides/slide209.xml"/><Relationship Id="rId436" Type="http://schemas.openxmlformats.org/officeDocument/2006/relationships/slide" Target="slides/slide208.xml"/><Relationship Id="rId435" Type="http://schemas.openxmlformats.org/officeDocument/2006/relationships/slide" Target="slides/slide207.xml"/><Relationship Id="rId434" Type="http://schemas.openxmlformats.org/officeDocument/2006/relationships/slide" Target="slides/slide206.xml"/><Relationship Id="rId433" Type="http://schemas.openxmlformats.org/officeDocument/2006/relationships/slide" Target="slides/slide205.xml"/><Relationship Id="rId432" Type="http://schemas.openxmlformats.org/officeDocument/2006/relationships/slide" Target="slides/slide204.xml"/><Relationship Id="rId431" Type="http://schemas.openxmlformats.org/officeDocument/2006/relationships/slide" Target="slides/slide203.xml"/><Relationship Id="rId430" Type="http://schemas.openxmlformats.org/officeDocument/2006/relationships/slide" Target="slides/slide202.xml"/><Relationship Id="rId43" Type="http://schemas.openxmlformats.org/officeDocument/2006/relationships/slideMaster" Target="slideMasters/slideMaster42.xml"/><Relationship Id="rId429" Type="http://schemas.openxmlformats.org/officeDocument/2006/relationships/slide" Target="slides/slide201.xml"/><Relationship Id="rId428" Type="http://schemas.openxmlformats.org/officeDocument/2006/relationships/slide" Target="slides/slide200.xml"/><Relationship Id="rId427" Type="http://schemas.openxmlformats.org/officeDocument/2006/relationships/slide" Target="slides/slide199.xml"/><Relationship Id="rId426" Type="http://schemas.openxmlformats.org/officeDocument/2006/relationships/slide" Target="slides/slide198.xml"/><Relationship Id="rId425" Type="http://schemas.openxmlformats.org/officeDocument/2006/relationships/slide" Target="slides/slide197.xml"/><Relationship Id="rId424" Type="http://schemas.openxmlformats.org/officeDocument/2006/relationships/slide" Target="slides/slide196.xml"/><Relationship Id="rId423" Type="http://schemas.openxmlformats.org/officeDocument/2006/relationships/slide" Target="slides/slide195.xml"/><Relationship Id="rId422" Type="http://schemas.openxmlformats.org/officeDocument/2006/relationships/slide" Target="slides/slide194.xml"/><Relationship Id="rId421" Type="http://schemas.openxmlformats.org/officeDocument/2006/relationships/slide" Target="slides/slide193.xml"/><Relationship Id="rId420" Type="http://schemas.openxmlformats.org/officeDocument/2006/relationships/slide" Target="slides/slide192.xml"/><Relationship Id="rId42" Type="http://schemas.openxmlformats.org/officeDocument/2006/relationships/slideMaster" Target="slideMasters/slideMaster41.xml"/><Relationship Id="rId419" Type="http://schemas.openxmlformats.org/officeDocument/2006/relationships/slide" Target="slides/slide191.xml"/><Relationship Id="rId418" Type="http://schemas.openxmlformats.org/officeDocument/2006/relationships/slide" Target="slides/slide190.xml"/><Relationship Id="rId417" Type="http://schemas.openxmlformats.org/officeDocument/2006/relationships/slide" Target="slides/slide189.xml"/><Relationship Id="rId416" Type="http://schemas.openxmlformats.org/officeDocument/2006/relationships/slide" Target="slides/slide188.xml"/><Relationship Id="rId415" Type="http://schemas.openxmlformats.org/officeDocument/2006/relationships/slide" Target="slides/slide187.xml"/><Relationship Id="rId414" Type="http://schemas.openxmlformats.org/officeDocument/2006/relationships/slide" Target="slides/slide186.xml"/><Relationship Id="rId413" Type="http://schemas.openxmlformats.org/officeDocument/2006/relationships/slide" Target="slides/slide185.xml"/><Relationship Id="rId412" Type="http://schemas.openxmlformats.org/officeDocument/2006/relationships/slide" Target="slides/slide184.xml"/><Relationship Id="rId411" Type="http://schemas.openxmlformats.org/officeDocument/2006/relationships/slide" Target="slides/slide183.xml"/><Relationship Id="rId410" Type="http://schemas.openxmlformats.org/officeDocument/2006/relationships/slide" Target="slides/slide182.xml"/><Relationship Id="rId41" Type="http://schemas.openxmlformats.org/officeDocument/2006/relationships/slideMaster" Target="slideMasters/slideMaster40.xml"/><Relationship Id="rId409" Type="http://schemas.openxmlformats.org/officeDocument/2006/relationships/slide" Target="slides/slide181.xml"/><Relationship Id="rId408" Type="http://schemas.openxmlformats.org/officeDocument/2006/relationships/slide" Target="slides/slide180.xml"/><Relationship Id="rId407" Type="http://schemas.openxmlformats.org/officeDocument/2006/relationships/slide" Target="slides/slide179.xml"/><Relationship Id="rId406" Type="http://schemas.openxmlformats.org/officeDocument/2006/relationships/slide" Target="slides/slide178.xml"/><Relationship Id="rId405" Type="http://schemas.openxmlformats.org/officeDocument/2006/relationships/slide" Target="slides/slide177.xml"/><Relationship Id="rId404" Type="http://schemas.openxmlformats.org/officeDocument/2006/relationships/slide" Target="slides/slide176.xml"/><Relationship Id="rId403" Type="http://schemas.openxmlformats.org/officeDocument/2006/relationships/slide" Target="slides/slide175.xml"/><Relationship Id="rId402" Type="http://schemas.openxmlformats.org/officeDocument/2006/relationships/slide" Target="slides/slide174.xml"/><Relationship Id="rId401" Type="http://schemas.openxmlformats.org/officeDocument/2006/relationships/slide" Target="slides/slide173.xml"/><Relationship Id="rId400" Type="http://schemas.openxmlformats.org/officeDocument/2006/relationships/slide" Target="slides/slide172.xml"/><Relationship Id="rId40" Type="http://schemas.openxmlformats.org/officeDocument/2006/relationships/slideMaster" Target="slideMasters/slideMaster39.xml"/><Relationship Id="rId4" Type="http://schemas.openxmlformats.org/officeDocument/2006/relationships/slideMaster" Target="slideMasters/slideMaster3.xml"/><Relationship Id="rId399" Type="http://schemas.openxmlformats.org/officeDocument/2006/relationships/slide" Target="slides/slide171.xml"/><Relationship Id="rId398" Type="http://schemas.openxmlformats.org/officeDocument/2006/relationships/slide" Target="slides/slide170.xml"/><Relationship Id="rId397" Type="http://schemas.openxmlformats.org/officeDocument/2006/relationships/slide" Target="slides/slide169.xml"/><Relationship Id="rId396" Type="http://schemas.openxmlformats.org/officeDocument/2006/relationships/slide" Target="slides/slide168.xml"/><Relationship Id="rId395" Type="http://schemas.openxmlformats.org/officeDocument/2006/relationships/slide" Target="slides/slide167.xml"/><Relationship Id="rId394" Type="http://schemas.openxmlformats.org/officeDocument/2006/relationships/slide" Target="slides/slide166.xml"/><Relationship Id="rId393" Type="http://schemas.openxmlformats.org/officeDocument/2006/relationships/slide" Target="slides/slide165.xml"/><Relationship Id="rId392" Type="http://schemas.openxmlformats.org/officeDocument/2006/relationships/slide" Target="slides/slide164.xml"/><Relationship Id="rId391" Type="http://schemas.openxmlformats.org/officeDocument/2006/relationships/slide" Target="slides/slide163.xml"/><Relationship Id="rId390" Type="http://schemas.openxmlformats.org/officeDocument/2006/relationships/slide" Target="slides/slide162.xml"/><Relationship Id="rId39" Type="http://schemas.openxmlformats.org/officeDocument/2006/relationships/slideMaster" Target="slideMasters/slideMaster38.xml"/><Relationship Id="rId389" Type="http://schemas.openxmlformats.org/officeDocument/2006/relationships/slide" Target="slides/slide161.xml"/><Relationship Id="rId388" Type="http://schemas.openxmlformats.org/officeDocument/2006/relationships/slide" Target="slides/slide160.xml"/><Relationship Id="rId387" Type="http://schemas.openxmlformats.org/officeDocument/2006/relationships/slide" Target="slides/slide159.xml"/><Relationship Id="rId386" Type="http://schemas.openxmlformats.org/officeDocument/2006/relationships/slide" Target="slides/slide158.xml"/><Relationship Id="rId385" Type="http://schemas.openxmlformats.org/officeDocument/2006/relationships/slide" Target="slides/slide157.xml"/><Relationship Id="rId384" Type="http://schemas.openxmlformats.org/officeDocument/2006/relationships/slide" Target="slides/slide156.xml"/><Relationship Id="rId383" Type="http://schemas.openxmlformats.org/officeDocument/2006/relationships/slide" Target="slides/slide155.xml"/><Relationship Id="rId382" Type="http://schemas.openxmlformats.org/officeDocument/2006/relationships/slide" Target="slides/slide154.xml"/><Relationship Id="rId381" Type="http://schemas.openxmlformats.org/officeDocument/2006/relationships/slide" Target="slides/slide153.xml"/><Relationship Id="rId380" Type="http://schemas.openxmlformats.org/officeDocument/2006/relationships/slide" Target="slides/slide152.xml"/><Relationship Id="rId38" Type="http://schemas.openxmlformats.org/officeDocument/2006/relationships/slideMaster" Target="slideMasters/slideMaster37.xml"/><Relationship Id="rId379" Type="http://schemas.openxmlformats.org/officeDocument/2006/relationships/slide" Target="slides/slide151.xml"/><Relationship Id="rId378" Type="http://schemas.openxmlformats.org/officeDocument/2006/relationships/slide" Target="slides/slide150.xml"/><Relationship Id="rId377" Type="http://schemas.openxmlformats.org/officeDocument/2006/relationships/slide" Target="slides/slide149.xml"/><Relationship Id="rId376" Type="http://schemas.openxmlformats.org/officeDocument/2006/relationships/slide" Target="slides/slide148.xml"/><Relationship Id="rId375" Type="http://schemas.openxmlformats.org/officeDocument/2006/relationships/slide" Target="slides/slide147.xml"/><Relationship Id="rId374" Type="http://schemas.openxmlformats.org/officeDocument/2006/relationships/slide" Target="slides/slide146.xml"/><Relationship Id="rId373" Type="http://schemas.openxmlformats.org/officeDocument/2006/relationships/slide" Target="slides/slide145.xml"/><Relationship Id="rId372" Type="http://schemas.openxmlformats.org/officeDocument/2006/relationships/slide" Target="slides/slide144.xml"/><Relationship Id="rId371" Type="http://schemas.openxmlformats.org/officeDocument/2006/relationships/slide" Target="slides/slide143.xml"/><Relationship Id="rId370" Type="http://schemas.openxmlformats.org/officeDocument/2006/relationships/slide" Target="slides/slide142.xml"/><Relationship Id="rId37" Type="http://schemas.openxmlformats.org/officeDocument/2006/relationships/slideMaster" Target="slideMasters/slideMaster36.xml"/><Relationship Id="rId369" Type="http://schemas.openxmlformats.org/officeDocument/2006/relationships/slide" Target="slides/slide141.xml"/><Relationship Id="rId368" Type="http://schemas.openxmlformats.org/officeDocument/2006/relationships/slide" Target="slides/slide140.xml"/><Relationship Id="rId367" Type="http://schemas.openxmlformats.org/officeDocument/2006/relationships/slide" Target="slides/slide139.xml"/><Relationship Id="rId366" Type="http://schemas.openxmlformats.org/officeDocument/2006/relationships/slide" Target="slides/slide138.xml"/><Relationship Id="rId365" Type="http://schemas.openxmlformats.org/officeDocument/2006/relationships/slide" Target="slides/slide137.xml"/><Relationship Id="rId364" Type="http://schemas.openxmlformats.org/officeDocument/2006/relationships/slide" Target="slides/slide136.xml"/><Relationship Id="rId363" Type="http://schemas.openxmlformats.org/officeDocument/2006/relationships/slide" Target="slides/slide135.xml"/><Relationship Id="rId362" Type="http://schemas.openxmlformats.org/officeDocument/2006/relationships/slide" Target="slides/slide134.xml"/><Relationship Id="rId361" Type="http://schemas.openxmlformats.org/officeDocument/2006/relationships/slide" Target="slides/slide133.xml"/><Relationship Id="rId360" Type="http://schemas.openxmlformats.org/officeDocument/2006/relationships/slide" Target="slides/slide132.xml"/><Relationship Id="rId36" Type="http://schemas.openxmlformats.org/officeDocument/2006/relationships/slideMaster" Target="slideMasters/slideMaster35.xml"/><Relationship Id="rId359" Type="http://schemas.openxmlformats.org/officeDocument/2006/relationships/slide" Target="slides/slide131.xml"/><Relationship Id="rId358" Type="http://schemas.openxmlformats.org/officeDocument/2006/relationships/slide" Target="slides/slide130.xml"/><Relationship Id="rId357" Type="http://schemas.openxmlformats.org/officeDocument/2006/relationships/slide" Target="slides/slide129.xml"/><Relationship Id="rId356" Type="http://schemas.openxmlformats.org/officeDocument/2006/relationships/slide" Target="slides/slide128.xml"/><Relationship Id="rId355" Type="http://schemas.openxmlformats.org/officeDocument/2006/relationships/slide" Target="slides/slide127.xml"/><Relationship Id="rId354" Type="http://schemas.openxmlformats.org/officeDocument/2006/relationships/slide" Target="slides/slide126.xml"/><Relationship Id="rId353" Type="http://schemas.openxmlformats.org/officeDocument/2006/relationships/slide" Target="slides/slide125.xml"/><Relationship Id="rId352" Type="http://schemas.openxmlformats.org/officeDocument/2006/relationships/slide" Target="slides/slide124.xml"/><Relationship Id="rId351" Type="http://schemas.openxmlformats.org/officeDocument/2006/relationships/slide" Target="slides/slide123.xml"/><Relationship Id="rId350" Type="http://schemas.openxmlformats.org/officeDocument/2006/relationships/slide" Target="slides/slide122.xml"/><Relationship Id="rId35" Type="http://schemas.openxmlformats.org/officeDocument/2006/relationships/slideMaster" Target="slideMasters/slideMaster34.xml"/><Relationship Id="rId349" Type="http://schemas.openxmlformats.org/officeDocument/2006/relationships/slide" Target="slides/slide121.xml"/><Relationship Id="rId348" Type="http://schemas.openxmlformats.org/officeDocument/2006/relationships/slide" Target="slides/slide120.xml"/><Relationship Id="rId347" Type="http://schemas.openxmlformats.org/officeDocument/2006/relationships/slide" Target="slides/slide119.xml"/><Relationship Id="rId346" Type="http://schemas.openxmlformats.org/officeDocument/2006/relationships/slide" Target="slides/slide118.xml"/><Relationship Id="rId345" Type="http://schemas.openxmlformats.org/officeDocument/2006/relationships/slide" Target="slides/slide117.xml"/><Relationship Id="rId344" Type="http://schemas.openxmlformats.org/officeDocument/2006/relationships/slide" Target="slides/slide116.xml"/><Relationship Id="rId343" Type="http://schemas.openxmlformats.org/officeDocument/2006/relationships/slide" Target="slides/slide115.xml"/><Relationship Id="rId342" Type="http://schemas.openxmlformats.org/officeDocument/2006/relationships/slide" Target="slides/slide114.xml"/><Relationship Id="rId341" Type="http://schemas.openxmlformats.org/officeDocument/2006/relationships/slide" Target="slides/slide113.xml"/><Relationship Id="rId340" Type="http://schemas.openxmlformats.org/officeDocument/2006/relationships/slide" Target="slides/slide112.xml"/><Relationship Id="rId34" Type="http://schemas.openxmlformats.org/officeDocument/2006/relationships/slideMaster" Target="slideMasters/slideMaster33.xml"/><Relationship Id="rId339" Type="http://schemas.openxmlformats.org/officeDocument/2006/relationships/slide" Target="slides/slide111.xml"/><Relationship Id="rId338" Type="http://schemas.openxmlformats.org/officeDocument/2006/relationships/slide" Target="slides/slide110.xml"/><Relationship Id="rId337" Type="http://schemas.openxmlformats.org/officeDocument/2006/relationships/slide" Target="slides/slide109.xml"/><Relationship Id="rId336" Type="http://schemas.openxmlformats.org/officeDocument/2006/relationships/slide" Target="slides/slide108.xml"/><Relationship Id="rId335" Type="http://schemas.openxmlformats.org/officeDocument/2006/relationships/slide" Target="slides/slide107.xml"/><Relationship Id="rId334" Type="http://schemas.openxmlformats.org/officeDocument/2006/relationships/slide" Target="slides/slide106.xml"/><Relationship Id="rId333" Type="http://schemas.openxmlformats.org/officeDocument/2006/relationships/slide" Target="slides/slide105.xml"/><Relationship Id="rId332" Type="http://schemas.openxmlformats.org/officeDocument/2006/relationships/slide" Target="slides/slide104.xml"/><Relationship Id="rId331" Type="http://schemas.openxmlformats.org/officeDocument/2006/relationships/slide" Target="slides/slide103.xml"/><Relationship Id="rId330" Type="http://schemas.openxmlformats.org/officeDocument/2006/relationships/slide" Target="slides/slide102.xml"/><Relationship Id="rId33" Type="http://schemas.openxmlformats.org/officeDocument/2006/relationships/slideMaster" Target="slideMasters/slideMaster32.xml"/><Relationship Id="rId329" Type="http://schemas.openxmlformats.org/officeDocument/2006/relationships/slide" Target="slides/slide101.xml"/><Relationship Id="rId328" Type="http://schemas.openxmlformats.org/officeDocument/2006/relationships/slide" Target="slides/slide100.xml"/><Relationship Id="rId327" Type="http://schemas.openxmlformats.org/officeDocument/2006/relationships/slide" Target="slides/slide99.xml"/><Relationship Id="rId326" Type="http://schemas.openxmlformats.org/officeDocument/2006/relationships/slide" Target="slides/slide98.xml"/><Relationship Id="rId325" Type="http://schemas.openxmlformats.org/officeDocument/2006/relationships/slide" Target="slides/slide97.xml"/><Relationship Id="rId324" Type="http://schemas.openxmlformats.org/officeDocument/2006/relationships/slide" Target="slides/slide96.xml"/><Relationship Id="rId323" Type="http://schemas.openxmlformats.org/officeDocument/2006/relationships/slide" Target="slides/slide95.xml"/><Relationship Id="rId322" Type="http://schemas.openxmlformats.org/officeDocument/2006/relationships/slide" Target="slides/slide94.xml"/><Relationship Id="rId321" Type="http://schemas.openxmlformats.org/officeDocument/2006/relationships/slide" Target="slides/slide93.xml"/><Relationship Id="rId320" Type="http://schemas.openxmlformats.org/officeDocument/2006/relationships/slide" Target="slides/slide92.xml"/><Relationship Id="rId32" Type="http://schemas.openxmlformats.org/officeDocument/2006/relationships/slideMaster" Target="slideMasters/slideMaster31.xml"/><Relationship Id="rId319" Type="http://schemas.openxmlformats.org/officeDocument/2006/relationships/slide" Target="slides/slide91.xml"/><Relationship Id="rId318" Type="http://schemas.openxmlformats.org/officeDocument/2006/relationships/slide" Target="slides/slide90.xml"/><Relationship Id="rId317" Type="http://schemas.openxmlformats.org/officeDocument/2006/relationships/slide" Target="slides/slide89.xml"/><Relationship Id="rId316" Type="http://schemas.openxmlformats.org/officeDocument/2006/relationships/slide" Target="slides/slide88.xml"/><Relationship Id="rId315" Type="http://schemas.openxmlformats.org/officeDocument/2006/relationships/slide" Target="slides/slide87.xml"/><Relationship Id="rId314" Type="http://schemas.openxmlformats.org/officeDocument/2006/relationships/slide" Target="slides/slide86.xml"/><Relationship Id="rId313" Type="http://schemas.openxmlformats.org/officeDocument/2006/relationships/slide" Target="slides/slide85.xml"/><Relationship Id="rId312" Type="http://schemas.openxmlformats.org/officeDocument/2006/relationships/slide" Target="slides/slide84.xml"/><Relationship Id="rId311" Type="http://schemas.openxmlformats.org/officeDocument/2006/relationships/slide" Target="slides/slide83.xml"/><Relationship Id="rId310" Type="http://schemas.openxmlformats.org/officeDocument/2006/relationships/slide" Target="slides/slide82.xml"/><Relationship Id="rId31" Type="http://schemas.openxmlformats.org/officeDocument/2006/relationships/slideMaster" Target="slideMasters/slideMaster30.xml"/><Relationship Id="rId309" Type="http://schemas.openxmlformats.org/officeDocument/2006/relationships/slide" Target="slides/slide81.xml"/><Relationship Id="rId308" Type="http://schemas.openxmlformats.org/officeDocument/2006/relationships/slide" Target="slides/slide80.xml"/><Relationship Id="rId307" Type="http://schemas.openxmlformats.org/officeDocument/2006/relationships/slide" Target="slides/slide79.xml"/><Relationship Id="rId306" Type="http://schemas.openxmlformats.org/officeDocument/2006/relationships/slide" Target="slides/slide78.xml"/><Relationship Id="rId305" Type="http://schemas.openxmlformats.org/officeDocument/2006/relationships/slide" Target="slides/slide77.xml"/><Relationship Id="rId304" Type="http://schemas.openxmlformats.org/officeDocument/2006/relationships/slide" Target="slides/slide76.xml"/><Relationship Id="rId303" Type="http://schemas.openxmlformats.org/officeDocument/2006/relationships/slide" Target="slides/slide75.xml"/><Relationship Id="rId302" Type="http://schemas.openxmlformats.org/officeDocument/2006/relationships/slide" Target="slides/slide74.xml"/><Relationship Id="rId301" Type="http://schemas.openxmlformats.org/officeDocument/2006/relationships/slide" Target="slides/slide73.xml"/><Relationship Id="rId300" Type="http://schemas.openxmlformats.org/officeDocument/2006/relationships/slide" Target="slides/slide72.xml"/><Relationship Id="rId30" Type="http://schemas.openxmlformats.org/officeDocument/2006/relationships/slideMaster" Target="slideMasters/slideMaster29.xml"/><Relationship Id="rId3" Type="http://schemas.openxmlformats.org/officeDocument/2006/relationships/slideMaster" Target="slideMasters/slideMaster2.xml"/><Relationship Id="rId299" Type="http://schemas.openxmlformats.org/officeDocument/2006/relationships/slide" Target="slides/slide71.xml"/><Relationship Id="rId298" Type="http://schemas.openxmlformats.org/officeDocument/2006/relationships/slide" Target="slides/slide70.xml"/><Relationship Id="rId297" Type="http://schemas.openxmlformats.org/officeDocument/2006/relationships/slide" Target="slides/slide69.xml"/><Relationship Id="rId296" Type="http://schemas.openxmlformats.org/officeDocument/2006/relationships/slide" Target="slides/slide68.xml"/><Relationship Id="rId295" Type="http://schemas.openxmlformats.org/officeDocument/2006/relationships/slide" Target="slides/slide67.xml"/><Relationship Id="rId294" Type="http://schemas.openxmlformats.org/officeDocument/2006/relationships/slide" Target="slides/slide66.xml"/><Relationship Id="rId293" Type="http://schemas.openxmlformats.org/officeDocument/2006/relationships/slide" Target="slides/slide65.xml"/><Relationship Id="rId292" Type="http://schemas.openxmlformats.org/officeDocument/2006/relationships/slide" Target="slides/slide64.xml"/><Relationship Id="rId291" Type="http://schemas.openxmlformats.org/officeDocument/2006/relationships/slide" Target="slides/slide63.xml"/><Relationship Id="rId290" Type="http://schemas.openxmlformats.org/officeDocument/2006/relationships/slide" Target="slides/slide62.xml"/><Relationship Id="rId29" Type="http://schemas.openxmlformats.org/officeDocument/2006/relationships/slideMaster" Target="slideMasters/slideMaster28.xml"/><Relationship Id="rId289" Type="http://schemas.openxmlformats.org/officeDocument/2006/relationships/slide" Target="slides/slide61.xml"/><Relationship Id="rId288" Type="http://schemas.openxmlformats.org/officeDocument/2006/relationships/slide" Target="slides/slide60.xml"/><Relationship Id="rId287" Type="http://schemas.openxmlformats.org/officeDocument/2006/relationships/slide" Target="slides/slide59.xml"/><Relationship Id="rId286" Type="http://schemas.openxmlformats.org/officeDocument/2006/relationships/slide" Target="slides/slide58.xml"/><Relationship Id="rId285" Type="http://schemas.openxmlformats.org/officeDocument/2006/relationships/slide" Target="slides/slide57.xml"/><Relationship Id="rId284" Type="http://schemas.openxmlformats.org/officeDocument/2006/relationships/slide" Target="slides/slide56.xml"/><Relationship Id="rId283" Type="http://schemas.openxmlformats.org/officeDocument/2006/relationships/slide" Target="slides/slide55.xml"/><Relationship Id="rId282" Type="http://schemas.openxmlformats.org/officeDocument/2006/relationships/slide" Target="slides/slide54.xml"/><Relationship Id="rId281" Type="http://schemas.openxmlformats.org/officeDocument/2006/relationships/slide" Target="slides/slide53.xml"/><Relationship Id="rId280" Type="http://schemas.openxmlformats.org/officeDocument/2006/relationships/slide" Target="slides/slide52.xml"/><Relationship Id="rId28" Type="http://schemas.openxmlformats.org/officeDocument/2006/relationships/slideMaster" Target="slideMasters/slideMaster27.xml"/><Relationship Id="rId279" Type="http://schemas.openxmlformats.org/officeDocument/2006/relationships/slide" Target="slides/slide51.xml"/><Relationship Id="rId278" Type="http://schemas.openxmlformats.org/officeDocument/2006/relationships/slide" Target="slides/slide50.xml"/><Relationship Id="rId277" Type="http://schemas.openxmlformats.org/officeDocument/2006/relationships/slide" Target="slides/slide49.xml"/><Relationship Id="rId276" Type="http://schemas.openxmlformats.org/officeDocument/2006/relationships/slide" Target="slides/slide48.xml"/><Relationship Id="rId275" Type="http://schemas.openxmlformats.org/officeDocument/2006/relationships/slide" Target="slides/slide47.xml"/><Relationship Id="rId274" Type="http://schemas.openxmlformats.org/officeDocument/2006/relationships/slide" Target="slides/slide46.xml"/><Relationship Id="rId273" Type="http://schemas.openxmlformats.org/officeDocument/2006/relationships/slide" Target="slides/slide45.xml"/><Relationship Id="rId272" Type="http://schemas.openxmlformats.org/officeDocument/2006/relationships/slide" Target="slides/slide44.xml"/><Relationship Id="rId271" Type="http://schemas.openxmlformats.org/officeDocument/2006/relationships/slide" Target="slides/slide43.xml"/><Relationship Id="rId270" Type="http://schemas.openxmlformats.org/officeDocument/2006/relationships/slide" Target="slides/slide42.xml"/><Relationship Id="rId27" Type="http://schemas.openxmlformats.org/officeDocument/2006/relationships/slideMaster" Target="slideMasters/slideMaster26.xml"/><Relationship Id="rId269" Type="http://schemas.openxmlformats.org/officeDocument/2006/relationships/slide" Target="slides/slide41.xml"/><Relationship Id="rId268" Type="http://schemas.openxmlformats.org/officeDocument/2006/relationships/slide" Target="slides/slide40.xml"/><Relationship Id="rId267" Type="http://schemas.openxmlformats.org/officeDocument/2006/relationships/slide" Target="slides/slide39.xml"/><Relationship Id="rId266" Type="http://schemas.openxmlformats.org/officeDocument/2006/relationships/slide" Target="slides/slide38.xml"/><Relationship Id="rId265" Type="http://schemas.openxmlformats.org/officeDocument/2006/relationships/slide" Target="slides/slide37.xml"/><Relationship Id="rId264" Type="http://schemas.openxmlformats.org/officeDocument/2006/relationships/slide" Target="slides/slide36.xml"/><Relationship Id="rId263" Type="http://schemas.openxmlformats.org/officeDocument/2006/relationships/slide" Target="slides/slide35.xml"/><Relationship Id="rId262" Type="http://schemas.openxmlformats.org/officeDocument/2006/relationships/slide" Target="slides/slide34.xml"/><Relationship Id="rId261" Type="http://schemas.openxmlformats.org/officeDocument/2006/relationships/slide" Target="slides/slide33.xml"/><Relationship Id="rId260" Type="http://schemas.openxmlformats.org/officeDocument/2006/relationships/slide" Target="slides/slide32.xml"/><Relationship Id="rId26" Type="http://schemas.openxmlformats.org/officeDocument/2006/relationships/slideMaster" Target="slideMasters/slideMaster25.xml"/><Relationship Id="rId259" Type="http://schemas.openxmlformats.org/officeDocument/2006/relationships/slide" Target="slides/slide31.xml"/><Relationship Id="rId258" Type="http://schemas.openxmlformats.org/officeDocument/2006/relationships/slide" Target="slides/slide30.xml"/><Relationship Id="rId257" Type="http://schemas.openxmlformats.org/officeDocument/2006/relationships/slide" Target="slides/slide29.xml"/><Relationship Id="rId256" Type="http://schemas.openxmlformats.org/officeDocument/2006/relationships/slide" Target="slides/slide28.xml"/><Relationship Id="rId255" Type="http://schemas.openxmlformats.org/officeDocument/2006/relationships/slide" Target="slides/slide27.xml"/><Relationship Id="rId254" Type="http://schemas.openxmlformats.org/officeDocument/2006/relationships/slide" Target="slides/slide26.xml"/><Relationship Id="rId253" Type="http://schemas.openxmlformats.org/officeDocument/2006/relationships/slide" Target="slides/slide25.xml"/><Relationship Id="rId252" Type="http://schemas.openxmlformats.org/officeDocument/2006/relationships/slide" Target="slides/slide24.xml"/><Relationship Id="rId251" Type="http://schemas.openxmlformats.org/officeDocument/2006/relationships/slide" Target="slides/slide23.xml"/><Relationship Id="rId250" Type="http://schemas.openxmlformats.org/officeDocument/2006/relationships/slide" Target="slides/slide22.xml"/><Relationship Id="rId25" Type="http://schemas.openxmlformats.org/officeDocument/2006/relationships/slideMaster" Target="slideMasters/slideMaster24.xml"/><Relationship Id="rId249" Type="http://schemas.openxmlformats.org/officeDocument/2006/relationships/slide" Target="slides/slide21.xml"/><Relationship Id="rId248" Type="http://schemas.openxmlformats.org/officeDocument/2006/relationships/slide" Target="slides/slide20.xml"/><Relationship Id="rId247" Type="http://schemas.openxmlformats.org/officeDocument/2006/relationships/slide" Target="slides/slide19.xml"/><Relationship Id="rId246" Type="http://schemas.openxmlformats.org/officeDocument/2006/relationships/slide" Target="slides/slide18.xml"/><Relationship Id="rId245" Type="http://schemas.openxmlformats.org/officeDocument/2006/relationships/slide" Target="slides/slide17.xml"/><Relationship Id="rId244" Type="http://schemas.openxmlformats.org/officeDocument/2006/relationships/slide" Target="slides/slide16.xml"/><Relationship Id="rId243" Type="http://schemas.openxmlformats.org/officeDocument/2006/relationships/slide" Target="slides/slide15.xml"/><Relationship Id="rId242" Type="http://schemas.openxmlformats.org/officeDocument/2006/relationships/slide" Target="slides/slide14.xml"/><Relationship Id="rId241" Type="http://schemas.openxmlformats.org/officeDocument/2006/relationships/slide" Target="slides/slide13.xml"/><Relationship Id="rId240" Type="http://schemas.openxmlformats.org/officeDocument/2006/relationships/slide" Target="slides/slide12.xml"/><Relationship Id="rId24" Type="http://schemas.openxmlformats.org/officeDocument/2006/relationships/slideMaster" Target="slideMasters/slideMaster23.xml"/><Relationship Id="rId239" Type="http://schemas.openxmlformats.org/officeDocument/2006/relationships/slide" Target="slides/slide11.xml"/><Relationship Id="rId238" Type="http://schemas.openxmlformats.org/officeDocument/2006/relationships/slide" Target="slides/slide10.xml"/><Relationship Id="rId237" Type="http://schemas.openxmlformats.org/officeDocument/2006/relationships/slide" Target="slides/slide9.xml"/><Relationship Id="rId236" Type="http://schemas.openxmlformats.org/officeDocument/2006/relationships/slide" Target="slides/slide8.xml"/><Relationship Id="rId235" Type="http://schemas.openxmlformats.org/officeDocument/2006/relationships/slide" Target="slides/slide7.xml"/><Relationship Id="rId234" Type="http://schemas.openxmlformats.org/officeDocument/2006/relationships/slide" Target="slides/slide6.xml"/><Relationship Id="rId233" Type="http://schemas.openxmlformats.org/officeDocument/2006/relationships/slide" Target="slides/slide5.xml"/><Relationship Id="rId232" Type="http://schemas.openxmlformats.org/officeDocument/2006/relationships/slide" Target="slides/slide4.xml"/><Relationship Id="rId231" Type="http://schemas.openxmlformats.org/officeDocument/2006/relationships/slide" Target="slides/slide3.xml"/><Relationship Id="rId230" Type="http://schemas.openxmlformats.org/officeDocument/2006/relationships/slide" Target="slides/slide2.xml"/><Relationship Id="rId23" Type="http://schemas.openxmlformats.org/officeDocument/2006/relationships/slideMaster" Target="slideMasters/slideMaster22.xml"/><Relationship Id="rId229" Type="http://schemas.openxmlformats.org/officeDocument/2006/relationships/slide" Target="slides/slide1.xml"/><Relationship Id="rId228" Type="http://schemas.openxmlformats.org/officeDocument/2006/relationships/slideMaster" Target="slideMasters/slideMaster227.xml"/><Relationship Id="rId227" Type="http://schemas.openxmlformats.org/officeDocument/2006/relationships/slideMaster" Target="slideMasters/slideMaster226.xml"/><Relationship Id="rId226" Type="http://schemas.openxmlformats.org/officeDocument/2006/relationships/slideMaster" Target="slideMasters/slideMaster225.xml"/><Relationship Id="rId225" Type="http://schemas.openxmlformats.org/officeDocument/2006/relationships/slideMaster" Target="slideMasters/slideMaster224.xml"/><Relationship Id="rId224" Type="http://schemas.openxmlformats.org/officeDocument/2006/relationships/slideMaster" Target="slideMasters/slideMaster223.xml"/><Relationship Id="rId223" Type="http://schemas.openxmlformats.org/officeDocument/2006/relationships/slideMaster" Target="slideMasters/slideMaster222.xml"/><Relationship Id="rId222" Type="http://schemas.openxmlformats.org/officeDocument/2006/relationships/slideMaster" Target="slideMasters/slideMaster221.xml"/><Relationship Id="rId221" Type="http://schemas.openxmlformats.org/officeDocument/2006/relationships/slideMaster" Target="slideMasters/slideMaster220.xml"/><Relationship Id="rId220" Type="http://schemas.openxmlformats.org/officeDocument/2006/relationships/slideMaster" Target="slideMasters/slideMaster219.xml"/><Relationship Id="rId22" Type="http://schemas.openxmlformats.org/officeDocument/2006/relationships/slideMaster" Target="slideMasters/slideMaster21.xml"/><Relationship Id="rId219" Type="http://schemas.openxmlformats.org/officeDocument/2006/relationships/slideMaster" Target="slideMasters/slideMaster218.xml"/><Relationship Id="rId218" Type="http://schemas.openxmlformats.org/officeDocument/2006/relationships/slideMaster" Target="slideMasters/slideMaster217.xml"/><Relationship Id="rId217" Type="http://schemas.openxmlformats.org/officeDocument/2006/relationships/slideMaster" Target="slideMasters/slideMaster216.xml"/><Relationship Id="rId216" Type="http://schemas.openxmlformats.org/officeDocument/2006/relationships/slideMaster" Target="slideMasters/slideMaster215.xml"/><Relationship Id="rId215" Type="http://schemas.openxmlformats.org/officeDocument/2006/relationships/slideMaster" Target="slideMasters/slideMaster214.xml"/><Relationship Id="rId214" Type="http://schemas.openxmlformats.org/officeDocument/2006/relationships/slideMaster" Target="slideMasters/slideMaster213.xml"/><Relationship Id="rId213" Type="http://schemas.openxmlformats.org/officeDocument/2006/relationships/slideMaster" Target="slideMasters/slideMaster212.xml"/><Relationship Id="rId212" Type="http://schemas.openxmlformats.org/officeDocument/2006/relationships/slideMaster" Target="slideMasters/slideMaster211.xml"/><Relationship Id="rId211" Type="http://schemas.openxmlformats.org/officeDocument/2006/relationships/slideMaster" Target="slideMasters/slideMaster210.xml"/><Relationship Id="rId210" Type="http://schemas.openxmlformats.org/officeDocument/2006/relationships/slideMaster" Target="slideMasters/slideMaster209.xml"/><Relationship Id="rId21" Type="http://schemas.openxmlformats.org/officeDocument/2006/relationships/slideMaster" Target="slideMasters/slideMaster20.xml"/><Relationship Id="rId209" Type="http://schemas.openxmlformats.org/officeDocument/2006/relationships/slideMaster" Target="slideMasters/slideMaster208.xml"/><Relationship Id="rId208" Type="http://schemas.openxmlformats.org/officeDocument/2006/relationships/slideMaster" Target="slideMasters/slideMaster207.xml"/><Relationship Id="rId207" Type="http://schemas.openxmlformats.org/officeDocument/2006/relationships/slideMaster" Target="slideMasters/slideMaster206.xml"/><Relationship Id="rId206" Type="http://schemas.openxmlformats.org/officeDocument/2006/relationships/slideMaster" Target="slideMasters/slideMaster205.xml"/><Relationship Id="rId205" Type="http://schemas.openxmlformats.org/officeDocument/2006/relationships/slideMaster" Target="slideMasters/slideMaster204.xml"/><Relationship Id="rId204" Type="http://schemas.openxmlformats.org/officeDocument/2006/relationships/slideMaster" Target="slideMasters/slideMaster203.xml"/><Relationship Id="rId203" Type="http://schemas.openxmlformats.org/officeDocument/2006/relationships/slideMaster" Target="slideMasters/slideMaster202.xml"/><Relationship Id="rId202" Type="http://schemas.openxmlformats.org/officeDocument/2006/relationships/slideMaster" Target="slideMasters/slideMaster201.xml"/><Relationship Id="rId201" Type="http://schemas.openxmlformats.org/officeDocument/2006/relationships/slideMaster" Target="slideMasters/slideMaster200.xml"/><Relationship Id="rId200" Type="http://schemas.openxmlformats.org/officeDocument/2006/relationships/slideMaster" Target="slideMasters/slideMaster199.xml"/><Relationship Id="rId20" Type="http://schemas.openxmlformats.org/officeDocument/2006/relationships/slideMaster" Target="slideMasters/slideMaster19.xml"/><Relationship Id="rId2" Type="http://schemas.openxmlformats.org/officeDocument/2006/relationships/theme" Target="theme/theme1.xml"/><Relationship Id="rId199" Type="http://schemas.openxmlformats.org/officeDocument/2006/relationships/slideMaster" Target="slideMasters/slideMaster198.xml"/><Relationship Id="rId198" Type="http://schemas.openxmlformats.org/officeDocument/2006/relationships/slideMaster" Target="slideMasters/slideMaster197.xml"/><Relationship Id="rId197" Type="http://schemas.openxmlformats.org/officeDocument/2006/relationships/slideMaster" Target="slideMasters/slideMaster196.xml"/><Relationship Id="rId196" Type="http://schemas.openxmlformats.org/officeDocument/2006/relationships/slideMaster" Target="slideMasters/slideMaster195.xml"/><Relationship Id="rId195" Type="http://schemas.openxmlformats.org/officeDocument/2006/relationships/slideMaster" Target="slideMasters/slideMaster194.xml"/><Relationship Id="rId194" Type="http://schemas.openxmlformats.org/officeDocument/2006/relationships/slideMaster" Target="slideMasters/slideMaster193.xml"/><Relationship Id="rId193" Type="http://schemas.openxmlformats.org/officeDocument/2006/relationships/slideMaster" Target="slideMasters/slideMaster192.xml"/><Relationship Id="rId192" Type="http://schemas.openxmlformats.org/officeDocument/2006/relationships/slideMaster" Target="slideMasters/slideMaster191.xml"/><Relationship Id="rId191" Type="http://schemas.openxmlformats.org/officeDocument/2006/relationships/slideMaster" Target="slideMasters/slideMaster190.xml"/><Relationship Id="rId190" Type="http://schemas.openxmlformats.org/officeDocument/2006/relationships/slideMaster" Target="slideMasters/slideMaster189.xml"/><Relationship Id="rId19" Type="http://schemas.openxmlformats.org/officeDocument/2006/relationships/slideMaster" Target="slideMasters/slideMaster18.xml"/><Relationship Id="rId189" Type="http://schemas.openxmlformats.org/officeDocument/2006/relationships/slideMaster" Target="slideMasters/slideMaster188.xml"/><Relationship Id="rId188" Type="http://schemas.openxmlformats.org/officeDocument/2006/relationships/slideMaster" Target="slideMasters/slideMaster187.xml"/><Relationship Id="rId187" Type="http://schemas.openxmlformats.org/officeDocument/2006/relationships/slideMaster" Target="slideMasters/slideMaster186.xml"/><Relationship Id="rId186" Type="http://schemas.openxmlformats.org/officeDocument/2006/relationships/slideMaster" Target="slideMasters/slideMaster185.xml"/><Relationship Id="rId185" Type="http://schemas.openxmlformats.org/officeDocument/2006/relationships/slideMaster" Target="slideMasters/slideMaster184.xml"/><Relationship Id="rId184" Type="http://schemas.openxmlformats.org/officeDocument/2006/relationships/slideMaster" Target="slideMasters/slideMaster183.xml"/><Relationship Id="rId183" Type="http://schemas.openxmlformats.org/officeDocument/2006/relationships/slideMaster" Target="slideMasters/slideMaster182.xml"/><Relationship Id="rId182" Type="http://schemas.openxmlformats.org/officeDocument/2006/relationships/slideMaster" Target="slideMasters/slideMaster181.xml"/><Relationship Id="rId181" Type="http://schemas.openxmlformats.org/officeDocument/2006/relationships/slideMaster" Target="slideMasters/slideMaster180.xml"/><Relationship Id="rId180" Type="http://schemas.openxmlformats.org/officeDocument/2006/relationships/slideMaster" Target="slideMasters/slideMaster179.xml"/><Relationship Id="rId18" Type="http://schemas.openxmlformats.org/officeDocument/2006/relationships/slideMaster" Target="slideMasters/slideMaster17.xml"/><Relationship Id="rId179" Type="http://schemas.openxmlformats.org/officeDocument/2006/relationships/slideMaster" Target="slideMasters/slideMaster178.xml"/><Relationship Id="rId178" Type="http://schemas.openxmlformats.org/officeDocument/2006/relationships/slideMaster" Target="slideMasters/slideMaster177.xml"/><Relationship Id="rId177" Type="http://schemas.openxmlformats.org/officeDocument/2006/relationships/slideMaster" Target="slideMasters/slideMaster176.xml"/><Relationship Id="rId176" Type="http://schemas.openxmlformats.org/officeDocument/2006/relationships/slideMaster" Target="slideMasters/slideMaster175.xml"/><Relationship Id="rId175" Type="http://schemas.openxmlformats.org/officeDocument/2006/relationships/slideMaster" Target="slideMasters/slideMaster174.xml"/><Relationship Id="rId174" Type="http://schemas.openxmlformats.org/officeDocument/2006/relationships/slideMaster" Target="slideMasters/slideMaster173.xml"/><Relationship Id="rId173" Type="http://schemas.openxmlformats.org/officeDocument/2006/relationships/slideMaster" Target="slideMasters/slideMaster172.xml"/><Relationship Id="rId172" Type="http://schemas.openxmlformats.org/officeDocument/2006/relationships/slideMaster" Target="slideMasters/slideMaster171.xml"/><Relationship Id="rId171" Type="http://schemas.openxmlformats.org/officeDocument/2006/relationships/slideMaster" Target="slideMasters/slideMaster170.xml"/><Relationship Id="rId170" Type="http://schemas.openxmlformats.org/officeDocument/2006/relationships/slideMaster" Target="slideMasters/slideMaster169.xml"/><Relationship Id="rId17" Type="http://schemas.openxmlformats.org/officeDocument/2006/relationships/slideMaster" Target="slideMasters/slideMaster16.xml"/><Relationship Id="rId169" Type="http://schemas.openxmlformats.org/officeDocument/2006/relationships/slideMaster" Target="slideMasters/slideMaster168.xml"/><Relationship Id="rId168" Type="http://schemas.openxmlformats.org/officeDocument/2006/relationships/slideMaster" Target="slideMasters/slideMaster167.xml"/><Relationship Id="rId167" Type="http://schemas.openxmlformats.org/officeDocument/2006/relationships/slideMaster" Target="slideMasters/slideMaster166.xml"/><Relationship Id="rId166" Type="http://schemas.openxmlformats.org/officeDocument/2006/relationships/slideMaster" Target="slideMasters/slideMaster165.xml"/><Relationship Id="rId165" Type="http://schemas.openxmlformats.org/officeDocument/2006/relationships/slideMaster" Target="slideMasters/slideMaster164.xml"/><Relationship Id="rId164" Type="http://schemas.openxmlformats.org/officeDocument/2006/relationships/slideMaster" Target="slideMasters/slideMaster163.xml"/><Relationship Id="rId163" Type="http://schemas.openxmlformats.org/officeDocument/2006/relationships/slideMaster" Target="slideMasters/slideMaster162.xml"/><Relationship Id="rId162" Type="http://schemas.openxmlformats.org/officeDocument/2006/relationships/slideMaster" Target="slideMasters/slideMaster161.xml"/><Relationship Id="rId161" Type="http://schemas.openxmlformats.org/officeDocument/2006/relationships/slideMaster" Target="slideMasters/slideMaster160.xml"/><Relationship Id="rId160" Type="http://schemas.openxmlformats.org/officeDocument/2006/relationships/slideMaster" Target="slideMasters/slideMaster159.xml"/><Relationship Id="rId16" Type="http://schemas.openxmlformats.org/officeDocument/2006/relationships/slideMaster" Target="slideMasters/slideMaster15.xml"/><Relationship Id="rId159" Type="http://schemas.openxmlformats.org/officeDocument/2006/relationships/slideMaster" Target="slideMasters/slideMaster158.xml"/><Relationship Id="rId158" Type="http://schemas.openxmlformats.org/officeDocument/2006/relationships/slideMaster" Target="slideMasters/slideMaster157.xml"/><Relationship Id="rId157" Type="http://schemas.openxmlformats.org/officeDocument/2006/relationships/slideMaster" Target="slideMasters/slideMaster156.xml"/><Relationship Id="rId156" Type="http://schemas.openxmlformats.org/officeDocument/2006/relationships/slideMaster" Target="slideMasters/slideMaster155.xml"/><Relationship Id="rId155" Type="http://schemas.openxmlformats.org/officeDocument/2006/relationships/slideMaster" Target="slideMasters/slideMaster154.xml"/><Relationship Id="rId154" Type="http://schemas.openxmlformats.org/officeDocument/2006/relationships/slideMaster" Target="slideMasters/slideMaster153.xml"/><Relationship Id="rId153" Type="http://schemas.openxmlformats.org/officeDocument/2006/relationships/slideMaster" Target="slideMasters/slideMaster152.xml"/><Relationship Id="rId152" Type="http://schemas.openxmlformats.org/officeDocument/2006/relationships/slideMaster" Target="slideMasters/slideMaster151.xml"/><Relationship Id="rId151" Type="http://schemas.openxmlformats.org/officeDocument/2006/relationships/slideMaster" Target="slideMasters/slideMaster150.xml"/><Relationship Id="rId150" Type="http://schemas.openxmlformats.org/officeDocument/2006/relationships/slideMaster" Target="slideMasters/slideMaster149.xml"/><Relationship Id="rId15" Type="http://schemas.openxmlformats.org/officeDocument/2006/relationships/slideMaster" Target="slideMasters/slideMaster14.xml"/><Relationship Id="rId149" Type="http://schemas.openxmlformats.org/officeDocument/2006/relationships/slideMaster" Target="slideMasters/slideMaster148.xml"/><Relationship Id="rId148" Type="http://schemas.openxmlformats.org/officeDocument/2006/relationships/slideMaster" Target="slideMasters/slideMaster147.xml"/><Relationship Id="rId147" Type="http://schemas.openxmlformats.org/officeDocument/2006/relationships/slideMaster" Target="slideMasters/slideMaster146.xml"/><Relationship Id="rId146" Type="http://schemas.openxmlformats.org/officeDocument/2006/relationships/slideMaster" Target="slideMasters/slideMaster145.xml"/><Relationship Id="rId145" Type="http://schemas.openxmlformats.org/officeDocument/2006/relationships/slideMaster" Target="slideMasters/slideMaster144.xml"/><Relationship Id="rId144" Type="http://schemas.openxmlformats.org/officeDocument/2006/relationships/slideMaster" Target="slideMasters/slideMaster143.xml"/><Relationship Id="rId143" Type="http://schemas.openxmlformats.org/officeDocument/2006/relationships/slideMaster" Target="slideMasters/slideMaster142.xml"/><Relationship Id="rId142" Type="http://schemas.openxmlformats.org/officeDocument/2006/relationships/slideMaster" Target="slideMasters/slideMaster141.xml"/><Relationship Id="rId141" Type="http://schemas.openxmlformats.org/officeDocument/2006/relationships/slideMaster" Target="slideMasters/slideMaster140.xml"/><Relationship Id="rId140" Type="http://schemas.openxmlformats.org/officeDocument/2006/relationships/slideMaster" Target="slideMasters/slideMaster139.xml"/><Relationship Id="rId14" Type="http://schemas.openxmlformats.org/officeDocument/2006/relationships/slideMaster" Target="slideMasters/slideMaster13.xml"/><Relationship Id="rId139" Type="http://schemas.openxmlformats.org/officeDocument/2006/relationships/slideMaster" Target="slideMasters/slideMaster138.xml"/><Relationship Id="rId138" Type="http://schemas.openxmlformats.org/officeDocument/2006/relationships/slideMaster" Target="slideMasters/slideMaster137.xml"/><Relationship Id="rId137" Type="http://schemas.openxmlformats.org/officeDocument/2006/relationships/slideMaster" Target="slideMasters/slideMaster136.xml"/><Relationship Id="rId136" Type="http://schemas.openxmlformats.org/officeDocument/2006/relationships/slideMaster" Target="slideMasters/slideMaster135.xml"/><Relationship Id="rId135" Type="http://schemas.openxmlformats.org/officeDocument/2006/relationships/slideMaster" Target="slideMasters/slideMaster134.xml"/><Relationship Id="rId134" Type="http://schemas.openxmlformats.org/officeDocument/2006/relationships/slideMaster" Target="slideMasters/slideMaster133.xml"/><Relationship Id="rId133" Type="http://schemas.openxmlformats.org/officeDocument/2006/relationships/slideMaster" Target="slideMasters/slideMaster132.xml"/><Relationship Id="rId132" Type="http://schemas.openxmlformats.org/officeDocument/2006/relationships/slideMaster" Target="slideMasters/slideMaster131.xml"/><Relationship Id="rId131" Type="http://schemas.openxmlformats.org/officeDocument/2006/relationships/slideMaster" Target="slideMasters/slideMaster130.xml"/><Relationship Id="rId130" Type="http://schemas.openxmlformats.org/officeDocument/2006/relationships/slideMaster" Target="slideMasters/slideMaster129.xml"/><Relationship Id="rId13" Type="http://schemas.openxmlformats.org/officeDocument/2006/relationships/slideMaster" Target="slideMasters/slideMaster12.xml"/><Relationship Id="rId129" Type="http://schemas.openxmlformats.org/officeDocument/2006/relationships/slideMaster" Target="slideMasters/slideMaster128.xml"/><Relationship Id="rId128" Type="http://schemas.openxmlformats.org/officeDocument/2006/relationships/slideMaster" Target="slideMasters/slideMaster127.xml"/><Relationship Id="rId127" Type="http://schemas.openxmlformats.org/officeDocument/2006/relationships/slideMaster" Target="slideMasters/slideMaster126.xml"/><Relationship Id="rId126" Type="http://schemas.openxmlformats.org/officeDocument/2006/relationships/slideMaster" Target="slideMasters/slideMaster125.xml"/><Relationship Id="rId125" Type="http://schemas.openxmlformats.org/officeDocument/2006/relationships/slideMaster" Target="slideMasters/slideMaster124.xml"/><Relationship Id="rId124" Type="http://schemas.openxmlformats.org/officeDocument/2006/relationships/slideMaster" Target="slideMasters/slideMaster123.xml"/><Relationship Id="rId123" Type="http://schemas.openxmlformats.org/officeDocument/2006/relationships/slideMaster" Target="slideMasters/slideMaster122.xml"/><Relationship Id="rId122" Type="http://schemas.openxmlformats.org/officeDocument/2006/relationships/slideMaster" Target="slideMasters/slideMaster121.xml"/><Relationship Id="rId121" Type="http://schemas.openxmlformats.org/officeDocument/2006/relationships/slideMaster" Target="slideMasters/slideMaster120.xml"/><Relationship Id="rId120" Type="http://schemas.openxmlformats.org/officeDocument/2006/relationships/slideMaster" Target="slideMasters/slideMaster119.xml"/><Relationship Id="rId12" Type="http://schemas.openxmlformats.org/officeDocument/2006/relationships/slideMaster" Target="slideMasters/slideMaster11.xml"/><Relationship Id="rId119" Type="http://schemas.openxmlformats.org/officeDocument/2006/relationships/slideMaster" Target="slideMasters/slideMaster118.xml"/><Relationship Id="rId118" Type="http://schemas.openxmlformats.org/officeDocument/2006/relationships/slideMaster" Target="slideMasters/slideMaster117.xml"/><Relationship Id="rId117" Type="http://schemas.openxmlformats.org/officeDocument/2006/relationships/slideMaster" Target="slideMasters/slideMaster116.xml"/><Relationship Id="rId116" Type="http://schemas.openxmlformats.org/officeDocument/2006/relationships/slideMaster" Target="slideMasters/slideMaster115.xml"/><Relationship Id="rId115" Type="http://schemas.openxmlformats.org/officeDocument/2006/relationships/slideMaster" Target="slideMasters/slideMaster114.xml"/><Relationship Id="rId114" Type="http://schemas.openxmlformats.org/officeDocument/2006/relationships/slideMaster" Target="slideMasters/slideMaster113.xml"/><Relationship Id="rId113" Type="http://schemas.openxmlformats.org/officeDocument/2006/relationships/slideMaster" Target="slideMasters/slideMaster112.xml"/><Relationship Id="rId112" Type="http://schemas.openxmlformats.org/officeDocument/2006/relationships/slideMaster" Target="slideMasters/slideMaster111.xml"/><Relationship Id="rId111" Type="http://schemas.openxmlformats.org/officeDocument/2006/relationships/slideMaster" Target="slideMasters/slideMaster110.xml"/><Relationship Id="rId110" Type="http://schemas.openxmlformats.org/officeDocument/2006/relationships/slideMaster" Target="slideMasters/slideMaster109.xml"/><Relationship Id="rId11" Type="http://schemas.openxmlformats.org/officeDocument/2006/relationships/slideMaster" Target="slideMasters/slideMaster10.xml"/><Relationship Id="rId109" Type="http://schemas.openxmlformats.org/officeDocument/2006/relationships/slideMaster" Target="slideMasters/slideMaster108.xml"/><Relationship Id="rId108" Type="http://schemas.openxmlformats.org/officeDocument/2006/relationships/slideMaster" Target="slideMasters/slideMaster107.xml"/><Relationship Id="rId107" Type="http://schemas.openxmlformats.org/officeDocument/2006/relationships/slideMaster" Target="slideMasters/slideMaster106.xml"/><Relationship Id="rId106" Type="http://schemas.openxmlformats.org/officeDocument/2006/relationships/slideMaster" Target="slideMasters/slideMaster105.xml"/><Relationship Id="rId105" Type="http://schemas.openxmlformats.org/officeDocument/2006/relationships/slideMaster" Target="slideMasters/slideMaster104.xml"/><Relationship Id="rId104" Type="http://schemas.openxmlformats.org/officeDocument/2006/relationships/slideMaster" Target="slideMasters/slideMaster103.xml"/><Relationship Id="rId103" Type="http://schemas.openxmlformats.org/officeDocument/2006/relationships/slideMaster" Target="slideMasters/slideMaster102.xml"/><Relationship Id="rId102" Type="http://schemas.openxmlformats.org/officeDocument/2006/relationships/slideMaster" Target="slideMasters/slideMaster101.xml"/><Relationship Id="rId101" Type="http://schemas.openxmlformats.org/officeDocument/2006/relationships/slideMaster" Target="slideMasters/slideMaster100.xml"/><Relationship Id="rId100" Type="http://schemas.openxmlformats.org/officeDocument/2006/relationships/slideMaster" Target="slideMasters/slideMaster99.xml"/><Relationship Id="rId10" Type="http://schemas.openxmlformats.org/officeDocument/2006/relationships/slideMaster" Target="slideMasters/slideMaster9.xml"/><Relationship Id="rId1" Type="http://schemas.openxmlformats.org/officeDocument/2006/relationships/slideMaster" Target="slideMasters/slideMaster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9.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0.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0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0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0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0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1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1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1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1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2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2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2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2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2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2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模板下载：</a:t>
            </a:r>
            <a:r>
              <a:rPr kumimoji="0" lang="en-US" altLang="zh-CN" sz="100" b="0" i="0" u="none" strike="noStrike" kern="0" cap="none" spc="0" normalizeH="0" baseline="0" noProof="0" dirty="0">
                <a:ln>
                  <a:noFill/>
                </a:ln>
                <a:solidFill>
                  <a:prstClr val="white"/>
                </a:solidFill>
                <a:effectLst/>
                <a:uLnTx/>
                <a:uFillTx/>
              </a:rPr>
              <a:t>www.1ppt.com/moban/     </a:t>
            </a:r>
            <a:r>
              <a:rPr kumimoji="0" lang="zh-CN" altLang="en-US" sz="100" b="0" i="0" u="none" strike="noStrike" kern="0" cap="none" spc="0" normalizeH="0" baseline="0" noProof="0" dirty="0">
                <a:ln>
                  <a:noFill/>
                </a:ln>
                <a:solidFill>
                  <a:prstClr val="white"/>
                </a:solidFill>
                <a:effectLst/>
                <a:uLnTx/>
                <a:uFillTx/>
              </a:rPr>
              <a:t>行业</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www.1ppt.com/hangye/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节日</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模板：</a:t>
            </a:r>
            <a:r>
              <a:rPr kumimoji="0" lang="en-US" altLang="zh-CN" sz="100" b="0" i="0" u="none" strike="noStrike" kern="0" cap="none" spc="0" normalizeH="0" baseline="0" noProof="0" dirty="0">
                <a:ln>
                  <a:noFill/>
                </a:ln>
                <a:solidFill>
                  <a:prstClr val="white"/>
                </a:solidFill>
                <a:effectLst/>
                <a:uLnTx/>
                <a:uFillTx/>
              </a:rPr>
              <a:t>www.1ppt.com/jieri/           PPT</a:t>
            </a:r>
            <a:r>
              <a:rPr kumimoji="0" lang="zh-CN" altLang="en-US" sz="100" b="0" i="0" u="none" strike="noStrike" kern="0" cap="none" spc="0" normalizeH="0" baseline="0" noProof="0" dirty="0">
                <a:ln>
                  <a:noFill/>
                </a:ln>
                <a:solidFill>
                  <a:prstClr val="white"/>
                </a:solidFill>
                <a:effectLst/>
                <a:uLnTx/>
                <a:uFillTx/>
              </a:rPr>
              <a:t>素材下载：</a:t>
            </a:r>
            <a:r>
              <a:rPr kumimoji="0" lang="en-US" altLang="zh-CN" sz="100" b="0" i="0" u="none" strike="noStrike" kern="0" cap="none" spc="0" normalizeH="0" baseline="0" noProof="0" dirty="0">
                <a:ln>
                  <a:noFill/>
                </a:ln>
                <a:solidFill>
                  <a:prstClr val="white"/>
                </a:solidFill>
                <a:effectLst/>
                <a:uLnTx/>
                <a:uFillTx/>
              </a:rPr>
              <a:t>www.1ppt.com/sucai/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背景图片：</a:t>
            </a:r>
            <a:r>
              <a:rPr kumimoji="0" lang="en-US" altLang="zh-CN" sz="100" b="0" i="0" u="none" strike="noStrike" kern="0" cap="none" spc="0" normalizeH="0" baseline="0" noProof="0" dirty="0">
                <a:ln>
                  <a:noFill/>
                </a:ln>
                <a:solidFill>
                  <a:prstClr val="white"/>
                </a:solidFill>
                <a:effectLst/>
                <a:uLnTx/>
                <a:uFillTx/>
              </a:rPr>
              <a:t>www.1ppt.com/beijing/      PPT</a:t>
            </a:r>
            <a:r>
              <a:rPr kumimoji="0" lang="zh-CN" altLang="en-US" sz="100" b="0" i="0" u="none" strike="noStrike" kern="0" cap="none" spc="0" normalizeH="0" baseline="0" noProof="0" dirty="0">
                <a:ln>
                  <a:noFill/>
                </a:ln>
                <a:solidFill>
                  <a:prstClr val="white"/>
                </a:solidFill>
                <a:effectLst/>
                <a:uLnTx/>
                <a:uFillTx/>
              </a:rPr>
              <a:t>图表下载：</a:t>
            </a:r>
            <a:r>
              <a:rPr kumimoji="0" lang="en-US" altLang="zh-CN" sz="100" b="0" i="0" u="none" strike="noStrike" kern="0" cap="none" spc="0" normalizeH="0" baseline="0" noProof="0" dirty="0">
                <a:ln>
                  <a:noFill/>
                </a:ln>
                <a:solidFill>
                  <a:prstClr val="white"/>
                </a:solidFill>
                <a:effectLst/>
                <a:uLnTx/>
                <a:uFillTx/>
              </a:rPr>
              <a:t>www.1ppt.com/tubiao/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优秀</a:t>
            </a:r>
            <a:r>
              <a:rPr kumimoji="0" lang="en-US" altLang="zh-CN" sz="100" b="0" i="0" u="none" strike="noStrike" kern="0" cap="none" spc="0" normalizeH="0" baseline="0" noProof="0" dirty="0">
                <a:ln>
                  <a:noFill/>
                </a:ln>
                <a:solidFill>
                  <a:prstClr val="white"/>
                </a:solidFill>
                <a:effectLst/>
                <a:uLnTx/>
                <a:uFillTx/>
              </a:rPr>
              <a:t>PPT</a:t>
            </a:r>
            <a:r>
              <a:rPr kumimoji="0" lang="zh-CN" altLang="en-US" sz="100" b="0" i="0" u="none" strike="noStrike" kern="0" cap="none" spc="0" normalizeH="0" baseline="0" noProof="0" dirty="0">
                <a:ln>
                  <a:noFill/>
                </a:ln>
                <a:solidFill>
                  <a:prstClr val="white"/>
                </a:solidFill>
                <a:effectLst/>
                <a:uLnTx/>
                <a:uFillTx/>
              </a:rPr>
              <a:t>下载：</a:t>
            </a:r>
            <a:r>
              <a:rPr kumimoji="0" lang="en-US" altLang="zh-CN" sz="100" b="0" i="0" u="none" strike="noStrike" kern="0" cap="none" spc="0" normalizeH="0" baseline="0" noProof="0" dirty="0">
                <a:ln>
                  <a:noFill/>
                </a:ln>
                <a:solidFill>
                  <a:prstClr val="white"/>
                </a:solidFill>
                <a:effectLst/>
                <a:uLnTx/>
                <a:uFillTx/>
              </a:rPr>
              <a:t>www.1ppt.com/xiazai/        PPT</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www.1ppt.com/powerpoint/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Word</a:t>
            </a:r>
            <a:r>
              <a:rPr kumimoji="0" lang="zh-CN" altLang="en-US" sz="100" b="0" i="0" u="none" strike="noStrike" kern="0" cap="none" spc="0" normalizeH="0" baseline="0" noProof="0" dirty="0">
                <a:ln>
                  <a:noFill/>
                </a:ln>
                <a:solidFill>
                  <a:prstClr val="white"/>
                </a:solidFill>
                <a:effectLst/>
                <a:uLnTx/>
                <a:uFillTx/>
              </a:rPr>
              <a:t>教程： </a:t>
            </a:r>
            <a:r>
              <a:rPr kumimoji="0" lang="en-US" altLang="zh-CN" sz="100" b="0" i="0" u="none" strike="noStrike" kern="0" cap="none" spc="0" normalizeH="0" baseline="0" noProof="0" dirty="0">
                <a:ln>
                  <a:noFill/>
                </a:ln>
                <a:solidFill>
                  <a:prstClr val="white"/>
                </a:solidFill>
                <a:effectLst/>
                <a:uLnTx/>
                <a:uFillTx/>
              </a:rPr>
              <a:t>www.1ppt.com/word/              Excel</a:t>
            </a:r>
            <a:r>
              <a:rPr kumimoji="0" lang="zh-CN" altLang="en-US" sz="100" b="0" i="0" u="none" strike="noStrike" kern="0" cap="none" spc="0" normalizeH="0" baseline="0" noProof="0" dirty="0">
                <a:ln>
                  <a:noFill/>
                </a:ln>
                <a:solidFill>
                  <a:prstClr val="white"/>
                </a:solidFill>
                <a:effectLst/>
                <a:uLnTx/>
                <a:uFillTx/>
              </a:rPr>
              <a:t>教程：</a:t>
            </a:r>
            <a:r>
              <a:rPr kumimoji="0" lang="en-US" altLang="zh-CN" sz="100" b="0" i="0" u="none" strike="noStrike" kern="0" cap="none" spc="0" normalizeH="0" baseline="0" noProof="0" dirty="0">
                <a:ln>
                  <a:noFill/>
                </a:ln>
                <a:solidFill>
                  <a:prstClr val="white"/>
                </a:solidFill>
                <a:effectLst/>
                <a:uLnTx/>
                <a:uFillTx/>
              </a:rPr>
              <a:t>www.1ppt.com/excel/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资料下载：</a:t>
            </a:r>
            <a:r>
              <a:rPr kumimoji="0" lang="en-US" altLang="zh-CN" sz="100" b="0" i="0" u="none" strike="noStrike" kern="0" cap="none" spc="0" normalizeH="0" baseline="0" noProof="0" dirty="0">
                <a:ln>
                  <a:noFill/>
                </a:ln>
                <a:solidFill>
                  <a:prstClr val="white"/>
                </a:solidFill>
                <a:effectLst/>
                <a:uLnTx/>
                <a:uFillTx/>
              </a:rPr>
              <a:t>www.1ppt.com/ziliao/                PPT</a:t>
            </a:r>
            <a:r>
              <a:rPr kumimoji="0" lang="zh-CN" altLang="en-US" sz="100" b="0" i="0" u="none" strike="noStrike" kern="0" cap="none" spc="0" normalizeH="0" baseline="0" noProof="0" dirty="0">
                <a:ln>
                  <a:noFill/>
                </a:ln>
                <a:solidFill>
                  <a:prstClr val="white"/>
                </a:solidFill>
                <a:effectLst/>
                <a:uLnTx/>
                <a:uFillTx/>
              </a:rPr>
              <a:t>课件下载：</a:t>
            </a:r>
            <a:r>
              <a:rPr kumimoji="0" lang="en-US" altLang="zh-CN" sz="100" b="0" i="0" u="none" strike="noStrike" kern="0" cap="none" spc="0" normalizeH="0" baseline="0" noProof="0" dirty="0">
                <a:ln>
                  <a:noFill/>
                </a:ln>
                <a:solidFill>
                  <a:prstClr val="white"/>
                </a:solidFill>
                <a:effectLst/>
                <a:uLnTx/>
                <a:uFillTx/>
              </a:rPr>
              <a:t>www.1ppt.com/kejian/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范文下载：</a:t>
            </a:r>
            <a:r>
              <a:rPr kumimoji="0" lang="en-US" altLang="zh-CN" sz="100" b="0" i="0" u="none" strike="noStrike" kern="0" cap="none" spc="0" normalizeH="0" baseline="0" noProof="0" dirty="0">
                <a:ln>
                  <a:noFill/>
                </a:ln>
                <a:solidFill>
                  <a:prstClr val="white"/>
                </a:solidFill>
                <a:effectLst/>
                <a:uLnTx/>
                <a:uFillTx/>
              </a:rPr>
              <a:t>www.1ppt.com/fanwen/             </a:t>
            </a:r>
            <a:r>
              <a:rPr kumimoji="0" lang="zh-CN" altLang="en-US" sz="100" b="0" i="0" u="none" strike="noStrike" kern="0" cap="none" spc="0" normalizeH="0" baseline="0" noProof="0" dirty="0">
                <a:ln>
                  <a:noFill/>
                </a:ln>
                <a:solidFill>
                  <a:prstClr val="white"/>
                </a:solidFill>
                <a:effectLst/>
                <a:uLnTx/>
                <a:uFillTx/>
              </a:rPr>
              <a:t>试卷下载：</a:t>
            </a:r>
            <a:r>
              <a:rPr kumimoji="0" lang="en-US" altLang="zh-CN" sz="100" b="0" i="0" u="none" strike="noStrike" kern="0" cap="none" spc="0" normalizeH="0" baseline="0" noProof="0" dirty="0">
                <a:ln>
                  <a:noFill/>
                </a:ln>
                <a:solidFill>
                  <a:prstClr val="white"/>
                </a:solidFill>
                <a:effectLst/>
                <a:uLnTx/>
                <a:uFillTx/>
              </a:rPr>
              <a:t>www.1ppt.com/shiti/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教案下载：</a:t>
            </a:r>
            <a:r>
              <a:rPr kumimoji="0" lang="en-US" altLang="zh-CN" sz="100" b="0" i="0" u="none" strike="noStrike" kern="0" cap="none" spc="0" normalizeH="0" baseline="0" noProof="0" dirty="0">
                <a:ln>
                  <a:noFill/>
                </a:ln>
                <a:solidFill>
                  <a:prstClr val="white"/>
                </a:solidFill>
                <a:effectLst/>
                <a:uLnTx/>
                <a:uFillTx/>
              </a:rPr>
              <a:t>www.1ppt.com/jiaoan/        </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a:ln>
                  <a:noFill/>
                </a:ln>
                <a:solidFill>
                  <a:prstClr val="white"/>
                </a:solidFill>
                <a:effectLst/>
                <a:uLnTx/>
                <a:uFillTx/>
              </a:rPr>
              <a:t>字体下载：</a:t>
            </a:r>
            <a:r>
              <a:rPr kumimoji="0" lang="en-US" altLang="zh-CN" sz="100" b="0" i="0" u="none" strike="noStrike" kern="0" cap="none" spc="0" normalizeH="0" baseline="0" noProof="0" dirty="0">
                <a:ln>
                  <a:noFill/>
                </a:ln>
                <a:solidFill>
                  <a:prstClr val="white"/>
                </a:solidFill>
                <a:effectLst/>
                <a:uLnTx/>
                <a:uFillTx/>
              </a:rPr>
              <a:t>www.1ppt.com/ziti/</a:t>
            </a:r>
            <a:endParaRPr kumimoji="0" lang="en-US" altLang="zh-CN" sz="100" b="0" i="0" u="none" strike="noStrike" kern="0" cap="none" spc="0" normalizeH="0" baseline="0" noProof="0" dirty="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a:ln>
                  <a:noFill/>
                </a:ln>
                <a:solidFill>
                  <a:prstClr val="white"/>
                </a:solidFill>
                <a:effectLst/>
                <a:uLnTx/>
                <a:uFillTx/>
              </a:rPr>
              <a:t> </a:t>
            </a:r>
            <a:endParaRPr kumimoji="0" lang="zh-CN" altLang="en-US" sz="100" b="0" i="0" u="none" strike="noStrike" kern="0" cap="none" spc="0" normalizeH="0" baseline="0" noProof="0" dirty="0">
              <a:ln>
                <a:noFill/>
              </a:ln>
              <a:solidFill>
                <a:prstClr val="white"/>
              </a:solidFill>
              <a:effectLst/>
              <a:uLnTx/>
              <a:uFillTx/>
            </a:endParaRPr>
          </a:p>
        </p:txBody>
      </p:sp>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image" Target="../media/image1.jpeg"/><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9" Type="http://schemas.openxmlformats.org/officeDocument/2006/relationships/slideLayout" Target="../slideLayouts/slideLayout99.xml"/><Relationship Id="rId8" Type="http://schemas.openxmlformats.org/officeDocument/2006/relationships/slideLayout" Target="../slideLayouts/slideLayout98.xml"/><Relationship Id="rId7" Type="http://schemas.openxmlformats.org/officeDocument/2006/relationships/slideLayout" Target="../slideLayouts/slideLayout97.xml"/><Relationship Id="rId6" Type="http://schemas.openxmlformats.org/officeDocument/2006/relationships/slideLayout" Target="../slideLayouts/slideLayout96.xml"/><Relationship Id="rId5" Type="http://schemas.openxmlformats.org/officeDocument/2006/relationships/slideLayout" Target="../slideLayouts/slideLayout95.xml"/><Relationship Id="rId4" Type="http://schemas.openxmlformats.org/officeDocument/2006/relationships/slideLayout" Target="../slideLayouts/slideLayout94.xml"/><Relationship Id="rId3" Type="http://schemas.openxmlformats.org/officeDocument/2006/relationships/slideLayout" Target="../slideLayouts/slideLayout93.xml"/><Relationship Id="rId2" Type="http://schemas.openxmlformats.org/officeDocument/2006/relationships/slideLayout" Target="../slideLayouts/slideLayout92.xml"/><Relationship Id="rId12" Type="http://schemas.openxmlformats.org/officeDocument/2006/relationships/theme" Target="../theme/theme10.xml"/><Relationship Id="rId11" Type="http://schemas.openxmlformats.org/officeDocument/2006/relationships/image" Target="../media/image1.jpeg"/><Relationship Id="rId10" Type="http://schemas.openxmlformats.org/officeDocument/2006/relationships/slideLayout" Target="../slideLayouts/slideLayout100.xml"/><Relationship Id="rId1" Type="http://schemas.openxmlformats.org/officeDocument/2006/relationships/slideLayout" Target="../slideLayouts/slideLayout91.xml"/></Relationships>
</file>

<file path=ppt/slideMasters/_rels/slideMaster100.xml.rels><?xml version="1.0" encoding="UTF-8" standalone="yes"?>
<Relationships xmlns="http://schemas.openxmlformats.org/package/2006/relationships"><Relationship Id="rId9" Type="http://schemas.openxmlformats.org/officeDocument/2006/relationships/slideLayout" Target="../slideLayouts/slideLayout999.xml"/><Relationship Id="rId8" Type="http://schemas.openxmlformats.org/officeDocument/2006/relationships/slideLayout" Target="../slideLayouts/slideLayout998.xml"/><Relationship Id="rId7" Type="http://schemas.openxmlformats.org/officeDocument/2006/relationships/slideLayout" Target="../slideLayouts/slideLayout997.xml"/><Relationship Id="rId6" Type="http://schemas.openxmlformats.org/officeDocument/2006/relationships/slideLayout" Target="../slideLayouts/slideLayout996.xml"/><Relationship Id="rId5" Type="http://schemas.openxmlformats.org/officeDocument/2006/relationships/slideLayout" Target="../slideLayouts/slideLayout995.xml"/><Relationship Id="rId4" Type="http://schemas.openxmlformats.org/officeDocument/2006/relationships/slideLayout" Target="../slideLayouts/slideLayout994.xml"/><Relationship Id="rId3" Type="http://schemas.openxmlformats.org/officeDocument/2006/relationships/slideLayout" Target="../slideLayouts/slideLayout993.xml"/><Relationship Id="rId2" Type="http://schemas.openxmlformats.org/officeDocument/2006/relationships/slideLayout" Target="../slideLayouts/slideLayout992.xml"/><Relationship Id="rId12" Type="http://schemas.openxmlformats.org/officeDocument/2006/relationships/theme" Target="../theme/theme100.xml"/><Relationship Id="rId11" Type="http://schemas.openxmlformats.org/officeDocument/2006/relationships/image" Target="../media/image1.jpeg"/><Relationship Id="rId10" Type="http://schemas.openxmlformats.org/officeDocument/2006/relationships/slideLayout" Target="../slideLayouts/slideLayout1000.xml"/><Relationship Id="rId1" Type="http://schemas.openxmlformats.org/officeDocument/2006/relationships/slideLayout" Target="../slideLayouts/slideLayout991.xml"/></Relationships>
</file>

<file path=ppt/slideMasters/_rels/slideMaster101.xml.rels><?xml version="1.0" encoding="UTF-8" standalone="yes"?>
<Relationships xmlns="http://schemas.openxmlformats.org/package/2006/relationships"><Relationship Id="rId9" Type="http://schemas.openxmlformats.org/officeDocument/2006/relationships/slideLayout" Target="../slideLayouts/slideLayout1009.xml"/><Relationship Id="rId8" Type="http://schemas.openxmlformats.org/officeDocument/2006/relationships/slideLayout" Target="../slideLayouts/slideLayout1008.xml"/><Relationship Id="rId7" Type="http://schemas.openxmlformats.org/officeDocument/2006/relationships/slideLayout" Target="../slideLayouts/slideLayout1007.xml"/><Relationship Id="rId6" Type="http://schemas.openxmlformats.org/officeDocument/2006/relationships/slideLayout" Target="../slideLayouts/slideLayout1006.xml"/><Relationship Id="rId5" Type="http://schemas.openxmlformats.org/officeDocument/2006/relationships/slideLayout" Target="../slideLayouts/slideLayout1005.xml"/><Relationship Id="rId4" Type="http://schemas.openxmlformats.org/officeDocument/2006/relationships/slideLayout" Target="../slideLayouts/slideLayout1004.xml"/><Relationship Id="rId3" Type="http://schemas.openxmlformats.org/officeDocument/2006/relationships/slideLayout" Target="../slideLayouts/slideLayout1003.xml"/><Relationship Id="rId2" Type="http://schemas.openxmlformats.org/officeDocument/2006/relationships/slideLayout" Target="../slideLayouts/slideLayout1002.xml"/><Relationship Id="rId12" Type="http://schemas.openxmlformats.org/officeDocument/2006/relationships/theme" Target="../theme/theme101.xml"/><Relationship Id="rId11" Type="http://schemas.openxmlformats.org/officeDocument/2006/relationships/image" Target="../media/image1.jpeg"/><Relationship Id="rId10" Type="http://schemas.openxmlformats.org/officeDocument/2006/relationships/slideLayout" Target="../slideLayouts/slideLayout1010.xml"/><Relationship Id="rId1" Type="http://schemas.openxmlformats.org/officeDocument/2006/relationships/slideLayout" Target="../slideLayouts/slideLayout1001.xml"/></Relationships>
</file>

<file path=ppt/slideMasters/_rels/slideMaster102.xml.rels><?xml version="1.0" encoding="UTF-8" standalone="yes"?>
<Relationships xmlns="http://schemas.openxmlformats.org/package/2006/relationships"><Relationship Id="rId9" Type="http://schemas.openxmlformats.org/officeDocument/2006/relationships/slideLayout" Target="../slideLayouts/slideLayout1019.xml"/><Relationship Id="rId8" Type="http://schemas.openxmlformats.org/officeDocument/2006/relationships/slideLayout" Target="../slideLayouts/slideLayout1018.xml"/><Relationship Id="rId7" Type="http://schemas.openxmlformats.org/officeDocument/2006/relationships/slideLayout" Target="../slideLayouts/slideLayout1017.xml"/><Relationship Id="rId6" Type="http://schemas.openxmlformats.org/officeDocument/2006/relationships/slideLayout" Target="../slideLayouts/slideLayout1016.xml"/><Relationship Id="rId5" Type="http://schemas.openxmlformats.org/officeDocument/2006/relationships/slideLayout" Target="../slideLayouts/slideLayout1015.xml"/><Relationship Id="rId4" Type="http://schemas.openxmlformats.org/officeDocument/2006/relationships/slideLayout" Target="../slideLayouts/slideLayout1014.xml"/><Relationship Id="rId3" Type="http://schemas.openxmlformats.org/officeDocument/2006/relationships/slideLayout" Target="../slideLayouts/slideLayout1013.xml"/><Relationship Id="rId2" Type="http://schemas.openxmlformats.org/officeDocument/2006/relationships/slideLayout" Target="../slideLayouts/slideLayout1012.xml"/><Relationship Id="rId12" Type="http://schemas.openxmlformats.org/officeDocument/2006/relationships/theme" Target="../theme/theme102.xml"/><Relationship Id="rId11" Type="http://schemas.openxmlformats.org/officeDocument/2006/relationships/image" Target="../media/image1.jpeg"/><Relationship Id="rId10" Type="http://schemas.openxmlformats.org/officeDocument/2006/relationships/slideLayout" Target="../slideLayouts/slideLayout1020.xml"/><Relationship Id="rId1" Type="http://schemas.openxmlformats.org/officeDocument/2006/relationships/slideLayout" Target="../slideLayouts/slideLayout1011.xml"/></Relationships>
</file>

<file path=ppt/slideMasters/_rels/slideMaster103.xml.rels><?xml version="1.0" encoding="UTF-8" standalone="yes"?>
<Relationships xmlns="http://schemas.openxmlformats.org/package/2006/relationships"><Relationship Id="rId9" Type="http://schemas.openxmlformats.org/officeDocument/2006/relationships/slideLayout" Target="../slideLayouts/slideLayout1029.xml"/><Relationship Id="rId8" Type="http://schemas.openxmlformats.org/officeDocument/2006/relationships/slideLayout" Target="../slideLayouts/slideLayout1028.xml"/><Relationship Id="rId7" Type="http://schemas.openxmlformats.org/officeDocument/2006/relationships/slideLayout" Target="../slideLayouts/slideLayout1027.xml"/><Relationship Id="rId6" Type="http://schemas.openxmlformats.org/officeDocument/2006/relationships/slideLayout" Target="../slideLayouts/slideLayout1026.xml"/><Relationship Id="rId5" Type="http://schemas.openxmlformats.org/officeDocument/2006/relationships/slideLayout" Target="../slideLayouts/slideLayout1025.xml"/><Relationship Id="rId4" Type="http://schemas.openxmlformats.org/officeDocument/2006/relationships/slideLayout" Target="../slideLayouts/slideLayout1024.xml"/><Relationship Id="rId3" Type="http://schemas.openxmlformats.org/officeDocument/2006/relationships/slideLayout" Target="../slideLayouts/slideLayout1023.xml"/><Relationship Id="rId2" Type="http://schemas.openxmlformats.org/officeDocument/2006/relationships/slideLayout" Target="../slideLayouts/slideLayout1022.xml"/><Relationship Id="rId12" Type="http://schemas.openxmlformats.org/officeDocument/2006/relationships/theme" Target="../theme/theme103.xml"/><Relationship Id="rId11" Type="http://schemas.openxmlformats.org/officeDocument/2006/relationships/image" Target="../media/image1.jpeg"/><Relationship Id="rId10" Type="http://schemas.openxmlformats.org/officeDocument/2006/relationships/slideLayout" Target="../slideLayouts/slideLayout1030.xml"/><Relationship Id="rId1" Type="http://schemas.openxmlformats.org/officeDocument/2006/relationships/slideLayout" Target="../slideLayouts/slideLayout1021.xml"/></Relationships>
</file>

<file path=ppt/slideMasters/_rels/slideMaster104.xml.rels><?xml version="1.0" encoding="UTF-8" standalone="yes"?>
<Relationships xmlns="http://schemas.openxmlformats.org/package/2006/relationships"><Relationship Id="rId9" Type="http://schemas.openxmlformats.org/officeDocument/2006/relationships/slideLayout" Target="../slideLayouts/slideLayout1039.xml"/><Relationship Id="rId8" Type="http://schemas.openxmlformats.org/officeDocument/2006/relationships/slideLayout" Target="../slideLayouts/slideLayout1038.xml"/><Relationship Id="rId7" Type="http://schemas.openxmlformats.org/officeDocument/2006/relationships/slideLayout" Target="../slideLayouts/slideLayout1037.xml"/><Relationship Id="rId6" Type="http://schemas.openxmlformats.org/officeDocument/2006/relationships/slideLayout" Target="../slideLayouts/slideLayout1036.xml"/><Relationship Id="rId5" Type="http://schemas.openxmlformats.org/officeDocument/2006/relationships/slideLayout" Target="../slideLayouts/slideLayout1035.xml"/><Relationship Id="rId4" Type="http://schemas.openxmlformats.org/officeDocument/2006/relationships/slideLayout" Target="../slideLayouts/slideLayout1034.xml"/><Relationship Id="rId3" Type="http://schemas.openxmlformats.org/officeDocument/2006/relationships/slideLayout" Target="../slideLayouts/slideLayout1033.xml"/><Relationship Id="rId2" Type="http://schemas.openxmlformats.org/officeDocument/2006/relationships/slideLayout" Target="../slideLayouts/slideLayout1032.xml"/><Relationship Id="rId12" Type="http://schemas.openxmlformats.org/officeDocument/2006/relationships/theme" Target="../theme/theme104.xml"/><Relationship Id="rId11" Type="http://schemas.openxmlformats.org/officeDocument/2006/relationships/image" Target="../media/image1.jpeg"/><Relationship Id="rId10" Type="http://schemas.openxmlformats.org/officeDocument/2006/relationships/slideLayout" Target="../slideLayouts/slideLayout1040.xml"/><Relationship Id="rId1" Type="http://schemas.openxmlformats.org/officeDocument/2006/relationships/slideLayout" Target="../slideLayouts/slideLayout1031.xml"/></Relationships>
</file>

<file path=ppt/slideMasters/_rels/slideMaster105.xml.rels><?xml version="1.0" encoding="UTF-8" standalone="yes"?>
<Relationships xmlns="http://schemas.openxmlformats.org/package/2006/relationships"><Relationship Id="rId9" Type="http://schemas.openxmlformats.org/officeDocument/2006/relationships/slideLayout" Target="../slideLayouts/slideLayout1049.xml"/><Relationship Id="rId8" Type="http://schemas.openxmlformats.org/officeDocument/2006/relationships/slideLayout" Target="../slideLayouts/slideLayout1048.xml"/><Relationship Id="rId7" Type="http://schemas.openxmlformats.org/officeDocument/2006/relationships/slideLayout" Target="../slideLayouts/slideLayout1047.xml"/><Relationship Id="rId6" Type="http://schemas.openxmlformats.org/officeDocument/2006/relationships/slideLayout" Target="../slideLayouts/slideLayout1046.xml"/><Relationship Id="rId5" Type="http://schemas.openxmlformats.org/officeDocument/2006/relationships/slideLayout" Target="../slideLayouts/slideLayout1045.xml"/><Relationship Id="rId4" Type="http://schemas.openxmlformats.org/officeDocument/2006/relationships/slideLayout" Target="../slideLayouts/slideLayout1044.xml"/><Relationship Id="rId3" Type="http://schemas.openxmlformats.org/officeDocument/2006/relationships/slideLayout" Target="../slideLayouts/slideLayout1043.xml"/><Relationship Id="rId2" Type="http://schemas.openxmlformats.org/officeDocument/2006/relationships/slideLayout" Target="../slideLayouts/slideLayout1042.xml"/><Relationship Id="rId12" Type="http://schemas.openxmlformats.org/officeDocument/2006/relationships/theme" Target="../theme/theme105.xml"/><Relationship Id="rId11" Type="http://schemas.openxmlformats.org/officeDocument/2006/relationships/image" Target="../media/image1.jpeg"/><Relationship Id="rId10" Type="http://schemas.openxmlformats.org/officeDocument/2006/relationships/slideLayout" Target="../slideLayouts/slideLayout1050.xml"/><Relationship Id="rId1" Type="http://schemas.openxmlformats.org/officeDocument/2006/relationships/slideLayout" Target="../slideLayouts/slideLayout1041.xml"/></Relationships>
</file>

<file path=ppt/slideMasters/_rels/slideMaster106.xml.rels><?xml version="1.0" encoding="UTF-8" standalone="yes"?>
<Relationships xmlns="http://schemas.openxmlformats.org/package/2006/relationships"><Relationship Id="rId9" Type="http://schemas.openxmlformats.org/officeDocument/2006/relationships/slideLayout" Target="../slideLayouts/slideLayout1059.xml"/><Relationship Id="rId8" Type="http://schemas.openxmlformats.org/officeDocument/2006/relationships/slideLayout" Target="../slideLayouts/slideLayout1058.xml"/><Relationship Id="rId7" Type="http://schemas.openxmlformats.org/officeDocument/2006/relationships/slideLayout" Target="../slideLayouts/slideLayout1057.xml"/><Relationship Id="rId6" Type="http://schemas.openxmlformats.org/officeDocument/2006/relationships/slideLayout" Target="../slideLayouts/slideLayout1056.xml"/><Relationship Id="rId5" Type="http://schemas.openxmlformats.org/officeDocument/2006/relationships/slideLayout" Target="../slideLayouts/slideLayout1055.xml"/><Relationship Id="rId4" Type="http://schemas.openxmlformats.org/officeDocument/2006/relationships/slideLayout" Target="../slideLayouts/slideLayout1054.xml"/><Relationship Id="rId3" Type="http://schemas.openxmlformats.org/officeDocument/2006/relationships/slideLayout" Target="../slideLayouts/slideLayout1053.xml"/><Relationship Id="rId2" Type="http://schemas.openxmlformats.org/officeDocument/2006/relationships/slideLayout" Target="../slideLayouts/slideLayout1052.xml"/><Relationship Id="rId12" Type="http://schemas.openxmlformats.org/officeDocument/2006/relationships/theme" Target="../theme/theme106.xml"/><Relationship Id="rId11" Type="http://schemas.openxmlformats.org/officeDocument/2006/relationships/image" Target="../media/image1.jpeg"/><Relationship Id="rId10" Type="http://schemas.openxmlformats.org/officeDocument/2006/relationships/slideLayout" Target="../slideLayouts/slideLayout1060.xml"/><Relationship Id="rId1" Type="http://schemas.openxmlformats.org/officeDocument/2006/relationships/slideLayout" Target="../slideLayouts/slideLayout1051.xml"/></Relationships>
</file>

<file path=ppt/slideMasters/_rels/slideMaster107.xml.rels><?xml version="1.0" encoding="UTF-8" standalone="yes"?>
<Relationships xmlns="http://schemas.openxmlformats.org/package/2006/relationships"><Relationship Id="rId9" Type="http://schemas.openxmlformats.org/officeDocument/2006/relationships/slideLayout" Target="../slideLayouts/slideLayout1069.xml"/><Relationship Id="rId8" Type="http://schemas.openxmlformats.org/officeDocument/2006/relationships/slideLayout" Target="../slideLayouts/slideLayout1068.xml"/><Relationship Id="rId7" Type="http://schemas.openxmlformats.org/officeDocument/2006/relationships/slideLayout" Target="../slideLayouts/slideLayout1067.xml"/><Relationship Id="rId6" Type="http://schemas.openxmlformats.org/officeDocument/2006/relationships/slideLayout" Target="../slideLayouts/slideLayout1066.xml"/><Relationship Id="rId5" Type="http://schemas.openxmlformats.org/officeDocument/2006/relationships/slideLayout" Target="../slideLayouts/slideLayout1065.xml"/><Relationship Id="rId4" Type="http://schemas.openxmlformats.org/officeDocument/2006/relationships/slideLayout" Target="../slideLayouts/slideLayout1064.xml"/><Relationship Id="rId3" Type="http://schemas.openxmlformats.org/officeDocument/2006/relationships/slideLayout" Target="../slideLayouts/slideLayout1063.xml"/><Relationship Id="rId2" Type="http://schemas.openxmlformats.org/officeDocument/2006/relationships/slideLayout" Target="../slideLayouts/slideLayout1062.xml"/><Relationship Id="rId12" Type="http://schemas.openxmlformats.org/officeDocument/2006/relationships/theme" Target="../theme/theme107.xml"/><Relationship Id="rId11" Type="http://schemas.openxmlformats.org/officeDocument/2006/relationships/image" Target="../media/image1.jpeg"/><Relationship Id="rId10" Type="http://schemas.openxmlformats.org/officeDocument/2006/relationships/slideLayout" Target="../slideLayouts/slideLayout1070.xml"/><Relationship Id="rId1" Type="http://schemas.openxmlformats.org/officeDocument/2006/relationships/slideLayout" Target="../slideLayouts/slideLayout1061.xml"/></Relationships>
</file>

<file path=ppt/slideMasters/_rels/slideMaster108.xml.rels><?xml version="1.0" encoding="UTF-8" standalone="yes"?>
<Relationships xmlns="http://schemas.openxmlformats.org/package/2006/relationships"><Relationship Id="rId9" Type="http://schemas.openxmlformats.org/officeDocument/2006/relationships/slideLayout" Target="../slideLayouts/slideLayout1079.xml"/><Relationship Id="rId8" Type="http://schemas.openxmlformats.org/officeDocument/2006/relationships/slideLayout" Target="../slideLayouts/slideLayout1078.xml"/><Relationship Id="rId7" Type="http://schemas.openxmlformats.org/officeDocument/2006/relationships/slideLayout" Target="../slideLayouts/slideLayout1077.xml"/><Relationship Id="rId6" Type="http://schemas.openxmlformats.org/officeDocument/2006/relationships/slideLayout" Target="../slideLayouts/slideLayout1076.xml"/><Relationship Id="rId5" Type="http://schemas.openxmlformats.org/officeDocument/2006/relationships/slideLayout" Target="../slideLayouts/slideLayout1075.xml"/><Relationship Id="rId4" Type="http://schemas.openxmlformats.org/officeDocument/2006/relationships/slideLayout" Target="../slideLayouts/slideLayout1074.xml"/><Relationship Id="rId3" Type="http://schemas.openxmlformats.org/officeDocument/2006/relationships/slideLayout" Target="../slideLayouts/slideLayout1073.xml"/><Relationship Id="rId2" Type="http://schemas.openxmlformats.org/officeDocument/2006/relationships/slideLayout" Target="../slideLayouts/slideLayout1072.xml"/><Relationship Id="rId12" Type="http://schemas.openxmlformats.org/officeDocument/2006/relationships/theme" Target="../theme/theme108.xml"/><Relationship Id="rId11" Type="http://schemas.openxmlformats.org/officeDocument/2006/relationships/image" Target="../media/image1.jpeg"/><Relationship Id="rId10" Type="http://schemas.openxmlformats.org/officeDocument/2006/relationships/slideLayout" Target="../slideLayouts/slideLayout1080.xml"/><Relationship Id="rId1" Type="http://schemas.openxmlformats.org/officeDocument/2006/relationships/slideLayout" Target="../slideLayouts/slideLayout1071.xml"/></Relationships>
</file>

<file path=ppt/slideMasters/_rels/slideMaster109.xml.rels><?xml version="1.0" encoding="UTF-8" standalone="yes"?>
<Relationships xmlns="http://schemas.openxmlformats.org/package/2006/relationships"><Relationship Id="rId9" Type="http://schemas.openxmlformats.org/officeDocument/2006/relationships/slideLayout" Target="../slideLayouts/slideLayout1089.xml"/><Relationship Id="rId8" Type="http://schemas.openxmlformats.org/officeDocument/2006/relationships/slideLayout" Target="../slideLayouts/slideLayout1088.xml"/><Relationship Id="rId7" Type="http://schemas.openxmlformats.org/officeDocument/2006/relationships/slideLayout" Target="../slideLayouts/slideLayout1087.xml"/><Relationship Id="rId6" Type="http://schemas.openxmlformats.org/officeDocument/2006/relationships/slideLayout" Target="../slideLayouts/slideLayout1086.xml"/><Relationship Id="rId5" Type="http://schemas.openxmlformats.org/officeDocument/2006/relationships/slideLayout" Target="../slideLayouts/slideLayout1085.xml"/><Relationship Id="rId4" Type="http://schemas.openxmlformats.org/officeDocument/2006/relationships/slideLayout" Target="../slideLayouts/slideLayout1084.xml"/><Relationship Id="rId3" Type="http://schemas.openxmlformats.org/officeDocument/2006/relationships/slideLayout" Target="../slideLayouts/slideLayout1083.xml"/><Relationship Id="rId2" Type="http://schemas.openxmlformats.org/officeDocument/2006/relationships/slideLayout" Target="../slideLayouts/slideLayout1082.xml"/><Relationship Id="rId12" Type="http://schemas.openxmlformats.org/officeDocument/2006/relationships/theme" Target="../theme/theme109.xml"/><Relationship Id="rId11" Type="http://schemas.openxmlformats.org/officeDocument/2006/relationships/image" Target="../media/image1.jpeg"/><Relationship Id="rId10" Type="http://schemas.openxmlformats.org/officeDocument/2006/relationships/slideLayout" Target="../slideLayouts/slideLayout1090.xml"/><Relationship Id="rId1" Type="http://schemas.openxmlformats.org/officeDocument/2006/relationships/slideLayout" Target="../slideLayouts/slideLayout1081.xml"/></Relationships>
</file>

<file path=ppt/slideMasters/_rels/slideMaster11.xml.rels><?xml version="1.0" encoding="UTF-8" standalone="yes"?>
<Relationships xmlns="http://schemas.openxmlformats.org/package/2006/relationships"><Relationship Id="rId9" Type="http://schemas.openxmlformats.org/officeDocument/2006/relationships/slideLayout" Target="../slideLayouts/slideLayout109.xml"/><Relationship Id="rId8" Type="http://schemas.openxmlformats.org/officeDocument/2006/relationships/slideLayout" Target="../slideLayouts/slideLayout108.xml"/><Relationship Id="rId7" Type="http://schemas.openxmlformats.org/officeDocument/2006/relationships/slideLayout" Target="../slideLayouts/slideLayout107.xml"/><Relationship Id="rId6" Type="http://schemas.openxmlformats.org/officeDocument/2006/relationships/slideLayout" Target="../slideLayouts/slideLayout106.xml"/><Relationship Id="rId5" Type="http://schemas.openxmlformats.org/officeDocument/2006/relationships/slideLayout" Target="../slideLayouts/slideLayout105.xml"/><Relationship Id="rId4" Type="http://schemas.openxmlformats.org/officeDocument/2006/relationships/slideLayout" Target="../slideLayouts/slideLayout104.xml"/><Relationship Id="rId3" Type="http://schemas.openxmlformats.org/officeDocument/2006/relationships/slideLayout" Target="../slideLayouts/slideLayout103.xml"/><Relationship Id="rId2" Type="http://schemas.openxmlformats.org/officeDocument/2006/relationships/slideLayout" Target="../slideLayouts/slideLayout102.xml"/><Relationship Id="rId12" Type="http://schemas.openxmlformats.org/officeDocument/2006/relationships/theme" Target="../theme/theme11.xml"/><Relationship Id="rId11" Type="http://schemas.openxmlformats.org/officeDocument/2006/relationships/image" Target="../media/image1.jpeg"/><Relationship Id="rId10" Type="http://schemas.openxmlformats.org/officeDocument/2006/relationships/slideLayout" Target="../slideLayouts/slideLayout110.xml"/><Relationship Id="rId1" Type="http://schemas.openxmlformats.org/officeDocument/2006/relationships/slideLayout" Target="../slideLayouts/slideLayout101.xml"/></Relationships>
</file>

<file path=ppt/slideMasters/_rels/slideMaster110.xml.rels><?xml version="1.0" encoding="UTF-8" standalone="yes"?>
<Relationships xmlns="http://schemas.openxmlformats.org/package/2006/relationships"><Relationship Id="rId9" Type="http://schemas.openxmlformats.org/officeDocument/2006/relationships/slideLayout" Target="../slideLayouts/slideLayout1099.xml"/><Relationship Id="rId8" Type="http://schemas.openxmlformats.org/officeDocument/2006/relationships/slideLayout" Target="../slideLayouts/slideLayout1098.xml"/><Relationship Id="rId7" Type="http://schemas.openxmlformats.org/officeDocument/2006/relationships/slideLayout" Target="../slideLayouts/slideLayout1097.xml"/><Relationship Id="rId6" Type="http://schemas.openxmlformats.org/officeDocument/2006/relationships/slideLayout" Target="../slideLayouts/slideLayout1096.xml"/><Relationship Id="rId5" Type="http://schemas.openxmlformats.org/officeDocument/2006/relationships/slideLayout" Target="../slideLayouts/slideLayout1095.xml"/><Relationship Id="rId4" Type="http://schemas.openxmlformats.org/officeDocument/2006/relationships/slideLayout" Target="../slideLayouts/slideLayout1094.xml"/><Relationship Id="rId3" Type="http://schemas.openxmlformats.org/officeDocument/2006/relationships/slideLayout" Target="../slideLayouts/slideLayout1093.xml"/><Relationship Id="rId2" Type="http://schemas.openxmlformats.org/officeDocument/2006/relationships/slideLayout" Target="../slideLayouts/slideLayout1092.xml"/><Relationship Id="rId12" Type="http://schemas.openxmlformats.org/officeDocument/2006/relationships/theme" Target="../theme/theme110.xml"/><Relationship Id="rId11" Type="http://schemas.openxmlformats.org/officeDocument/2006/relationships/image" Target="../media/image1.jpeg"/><Relationship Id="rId10" Type="http://schemas.openxmlformats.org/officeDocument/2006/relationships/slideLayout" Target="../slideLayouts/slideLayout1100.xml"/><Relationship Id="rId1" Type="http://schemas.openxmlformats.org/officeDocument/2006/relationships/slideLayout" Target="../slideLayouts/slideLayout1091.xml"/></Relationships>
</file>

<file path=ppt/slideMasters/_rels/slideMaster111.xml.rels><?xml version="1.0" encoding="UTF-8" standalone="yes"?>
<Relationships xmlns="http://schemas.openxmlformats.org/package/2006/relationships"><Relationship Id="rId9" Type="http://schemas.openxmlformats.org/officeDocument/2006/relationships/slideLayout" Target="../slideLayouts/slideLayout1109.xml"/><Relationship Id="rId8" Type="http://schemas.openxmlformats.org/officeDocument/2006/relationships/slideLayout" Target="../slideLayouts/slideLayout1108.xml"/><Relationship Id="rId7" Type="http://schemas.openxmlformats.org/officeDocument/2006/relationships/slideLayout" Target="../slideLayouts/slideLayout1107.xml"/><Relationship Id="rId6" Type="http://schemas.openxmlformats.org/officeDocument/2006/relationships/slideLayout" Target="../slideLayouts/slideLayout1106.xml"/><Relationship Id="rId5" Type="http://schemas.openxmlformats.org/officeDocument/2006/relationships/slideLayout" Target="../slideLayouts/slideLayout1105.xml"/><Relationship Id="rId4" Type="http://schemas.openxmlformats.org/officeDocument/2006/relationships/slideLayout" Target="../slideLayouts/slideLayout1104.xml"/><Relationship Id="rId3" Type="http://schemas.openxmlformats.org/officeDocument/2006/relationships/slideLayout" Target="../slideLayouts/slideLayout1103.xml"/><Relationship Id="rId2" Type="http://schemas.openxmlformats.org/officeDocument/2006/relationships/slideLayout" Target="../slideLayouts/slideLayout1102.xml"/><Relationship Id="rId12" Type="http://schemas.openxmlformats.org/officeDocument/2006/relationships/theme" Target="../theme/theme111.xml"/><Relationship Id="rId11" Type="http://schemas.openxmlformats.org/officeDocument/2006/relationships/image" Target="../media/image1.jpeg"/><Relationship Id="rId10" Type="http://schemas.openxmlformats.org/officeDocument/2006/relationships/slideLayout" Target="../slideLayouts/slideLayout1110.xml"/><Relationship Id="rId1" Type="http://schemas.openxmlformats.org/officeDocument/2006/relationships/slideLayout" Target="../slideLayouts/slideLayout1101.xml"/></Relationships>
</file>

<file path=ppt/slideMasters/_rels/slideMaster112.xml.rels><?xml version="1.0" encoding="UTF-8" standalone="yes"?>
<Relationships xmlns="http://schemas.openxmlformats.org/package/2006/relationships"><Relationship Id="rId9" Type="http://schemas.openxmlformats.org/officeDocument/2006/relationships/slideLayout" Target="../slideLayouts/slideLayout1119.xml"/><Relationship Id="rId8" Type="http://schemas.openxmlformats.org/officeDocument/2006/relationships/slideLayout" Target="../slideLayouts/slideLayout1118.xml"/><Relationship Id="rId7" Type="http://schemas.openxmlformats.org/officeDocument/2006/relationships/slideLayout" Target="../slideLayouts/slideLayout1117.xml"/><Relationship Id="rId6" Type="http://schemas.openxmlformats.org/officeDocument/2006/relationships/slideLayout" Target="../slideLayouts/slideLayout1116.xml"/><Relationship Id="rId5" Type="http://schemas.openxmlformats.org/officeDocument/2006/relationships/slideLayout" Target="../slideLayouts/slideLayout1115.xml"/><Relationship Id="rId4" Type="http://schemas.openxmlformats.org/officeDocument/2006/relationships/slideLayout" Target="../slideLayouts/slideLayout1114.xml"/><Relationship Id="rId3" Type="http://schemas.openxmlformats.org/officeDocument/2006/relationships/slideLayout" Target="../slideLayouts/slideLayout1113.xml"/><Relationship Id="rId2" Type="http://schemas.openxmlformats.org/officeDocument/2006/relationships/slideLayout" Target="../slideLayouts/slideLayout1112.xml"/><Relationship Id="rId12" Type="http://schemas.openxmlformats.org/officeDocument/2006/relationships/theme" Target="../theme/theme112.xml"/><Relationship Id="rId11" Type="http://schemas.openxmlformats.org/officeDocument/2006/relationships/image" Target="../media/image1.jpeg"/><Relationship Id="rId10" Type="http://schemas.openxmlformats.org/officeDocument/2006/relationships/slideLayout" Target="../slideLayouts/slideLayout1120.xml"/><Relationship Id="rId1" Type="http://schemas.openxmlformats.org/officeDocument/2006/relationships/slideLayout" Target="../slideLayouts/slideLayout1111.xml"/></Relationships>
</file>

<file path=ppt/slideMasters/_rels/slideMaster113.xml.rels><?xml version="1.0" encoding="UTF-8" standalone="yes"?>
<Relationships xmlns="http://schemas.openxmlformats.org/package/2006/relationships"><Relationship Id="rId9" Type="http://schemas.openxmlformats.org/officeDocument/2006/relationships/slideLayout" Target="../slideLayouts/slideLayout1129.xml"/><Relationship Id="rId8" Type="http://schemas.openxmlformats.org/officeDocument/2006/relationships/slideLayout" Target="../slideLayouts/slideLayout1128.xml"/><Relationship Id="rId7" Type="http://schemas.openxmlformats.org/officeDocument/2006/relationships/slideLayout" Target="../slideLayouts/slideLayout1127.xml"/><Relationship Id="rId6" Type="http://schemas.openxmlformats.org/officeDocument/2006/relationships/slideLayout" Target="../slideLayouts/slideLayout1126.xml"/><Relationship Id="rId5" Type="http://schemas.openxmlformats.org/officeDocument/2006/relationships/slideLayout" Target="../slideLayouts/slideLayout1125.xml"/><Relationship Id="rId4" Type="http://schemas.openxmlformats.org/officeDocument/2006/relationships/slideLayout" Target="../slideLayouts/slideLayout1124.xml"/><Relationship Id="rId3" Type="http://schemas.openxmlformats.org/officeDocument/2006/relationships/slideLayout" Target="../slideLayouts/slideLayout1123.xml"/><Relationship Id="rId2" Type="http://schemas.openxmlformats.org/officeDocument/2006/relationships/slideLayout" Target="../slideLayouts/slideLayout1122.xml"/><Relationship Id="rId12" Type="http://schemas.openxmlformats.org/officeDocument/2006/relationships/theme" Target="../theme/theme113.xml"/><Relationship Id="rId11" Type="http://schemas.openxmlformats.org/officeDocument/2006/relationships/image" Target="../media/image1.jpeg"/><Relationship Id="rId10" Type="http://schemas.openxmlformats.org/officeDocument/2006/relationships/slideLayout" Target="../slideLayouts/slideLayout1130.xml"/><Relationship Id="rId1" Type="http://schemas.openxmlformats.org/officeDocument/2006/relationships/slideLayout" Target="../slideLayouts/slideLayout1121.xml"/></Relationships>
</file>

<file path=ppt/slideMasters/_rels/slideMaster114.xml.rels><?xml version="1.0" encoding="UTF-8" standalone="yes"?>
<Relationships xmlns="http://schemas.openxmlformats.org/package/2006/relationships"><Relationship Id="rId9" Type="http://schemas.openxmlformats.org/officeDocument/2006/relationships/slideLayout" Target="../slideLayouts/slideLayout1139.xml"/><Relationship Id="rId8" Type="http://schemas.openxmlformats.org/officeDocument/2006/relationships/slideLayout" Target="../slideLayouts/slideLayout1138.xml"/><Relationship Id="rId7" Type="http://schemas.openxmlformats.org/officeDocument/2006/relationships/slideLayout" Target="../slideLayouts/slideLayout1137.xml"/><Relationship Id="rId6" Type="http://schemas.openxmlformats.org/officeDocument/2006/relationships/slideLayout" Target="../slideLayouts/slideLayout1136.xml"/><Relationship Id="rId5" Type="http://schemas.openxmlformats.org/officeDocument/2006/relationships/slideLayout" Target="../slideLayouts/slideLayout1135.xml"/><Relationship Id="rId4" Type="http://schemas.openxmlformats.org/officeDocument/2006/relationships/slideLayout" Target="../slideLayouts/slideLayout1134.xml"/><Relationship Id="rId3" Type="http://schemas.openxmlformats.org/officeDocument/2006/relationships/slideLayout" Target="../slideLayouts/slideLayout1133.xml"/><Relationship Id="rId2" Type="http://schemas.openxmlformats.org/officeDocument/2006/relationships/slideLayout" Target="../slideLayouts/slideLayout1132.xml"/><Relationship Id="rId12" Type="http://schemas.openxmlformats.org/officeDocument/2006/relationships/theme" Target="../theme/theme114.xml"/><Relationship Id="rId11" Type="http://schemas.openxmlformats.org/officeDocument/2006/relationships/image" Target="../media/image1.jpeg"/><Relationship Id="rId10" Type="http://schemas.openxmlformats.org/officeDocument/2006/relationships/slideLayout" Target="../slideLayouts/slideLayout1140.xml"/><Relationship Id="rId1" Type="http://schemas.openxmlformats.org/officeDocument/2006/relationships/slideLayout" Target="../slideLayouts/slideLayout1131.xml"/></Relationships>
</file>

<file path=ppt/slideMasters/_rels/slideMaster115.xml.rels><?xml version="1.0" encoding="UTF-8" standalone="yes"?>
<Relationships xmlns="http://schemas.openxmlformats.org/package/2006/relationships"><Relationship Id="rId9" Type="http://schemas.openxmlformats.org/officeDocument/2006/relationships/slideLayout" Target="../slideLayouts/slideLayout1149.xml"/><Relationship Id="rId8" Type="http://schemas.openxmlformats.org/officeDocument/2006/relationships/slideLayout" Target="../slideLayouts/slideLayout1148.xml"/><Relationship Id="rId7" Type="http://schemas.openxmlformats.org/officeDocument/2006/relationships/slideLayout" Target="../slideLayouts/slideLayout1147.xml"/><Relationship Id="rId6" Type="http://schemas.openxmlformats.org/officeDocument/2006/relationships/slideLayout" Target="../slideLayouts/slideLayout1146.xml"/><Relationship Id="rId5" Type="http://schemas.openxmlformats.org/officeDocument/2006/relationships/slideLayout" Target="../slideLayouts/slideLayout1145.xml"/><Relationship Id="rId4" Type="http://schemas.openxmlformats.org/officeDocument/2006/relationships/slideLayout" Target="../slideLayouts/slideLayout1144.xml"/><Relationship Id="rId3" Type="http://schemas.openxmlformats.org/officeDocument/2006/relationships/slideLayout" Target="../slideLayouts/slideLayout1143.xml"/><Relationship Id="rId2" Type="http://schemas.openxmlformats.org/officeDocument/2006/relationships/slideLayout" Target="../slideLayouts/slideLayout1142.xml"/><Relationship Id="rId12" Type="http://schemas.openxmlformats.org/officeDocument/2006/relationships/theme" Target="../theme/theme115.xml"/><Relationship Id="rId11" Type="http://schemas.openxmlformats.org/officeDocument/2006/relationships/image" Target="../media/image1.jpeg"/><Relationship Id="rId10" Type="http://schemas.openxmlformats.org/officeDocument/2006/relationships/slideLayout" Target="../slideLayouts/slideLayout1150.xml"/><Relationship Id="rId1" Type="http://schemas.openxmlformats.org/officeDocument/2006/relationships/slideLayout" Target="../slideLayouts/slideLayout1141.xml"/></Relationships>
</file>

<file path=ppt/slideMasters/_rels/slideMaster116.xml.rels><?xml version="1.0" encoding="UTF-8" standalone="yes"?>
<Relationships xmlns="http://schemas.openxmlformats.org/package/2006/relationships"><Relationship Id="rId9" Type="http://schemas.openxmlformats.org/officeDocument/2006/relationships/slideLayout" Target="../slideLayouts/slideLayout1159.xml"/><Relationship Id="rId8" Type="http://schemas.openxmlformats.org/officeDocument/2006/relationships/slideLayout" Target="../slideLayouts/slideLayout1158.xml"/><Relationship Id="rId7" Type="http://schemas.openxmlformats.org/officeDocument/2006/relationships/slideLayout" Target="../slideLayouts/slideLayout1157.xml"/><Relationship Id="rId6" Type="http://schemas.openxmlformats.org/officeDocument/2006/relationships/slideLayout" Target="../slideLayouts/slideLayout1156.xml"/><Relationship Id="rId5" Type="http://schemas.openxmlformats.org/officeDocument/2006/relationships/slideLayout" Target="../slideLayouts/slideLayout1155.xml"/><Relationship Id="rId4" Type="http://schemas.openxmlformats.org/officeDocument/2006/relationships/slideLayout" Target="../slideLayouts/slideLayout1154.xml"/><Relationship Id="rId3" Type="http://schemas.openxmlformats.org/officeDocument/2006/relationships/slideLayout" Target="../slideLayouts/slideLayout1153.xml"/><Relationship Id="rId2" Type="http://schemas.openxmlformats.org/officeDocument/2006/relationships/slideLayout" Target="../slideLayouts/slideLayout1152.xml"/><Relationship Id="rId12" Type="http://schemas.openxmlformats.org/officeDocument/2006/relationships/theme" Target="../theme/theme116.xml"/><Relationship Id="rId11" Type="http://schemas.openxmlformats.org/officeDocument/2006/relationships/image" Target="../media/image1.jpeg"/><Relationship Id="rId10" Type="http://schemas.openxmlformats.org/officeDocument/2006/relationships/slideLayout" Target="../slideLayouts/slideLayout1160.xml"/><Relationship Id="rId1" Type="http://schemas.openxmlformats.org/officeDocument/2006/relationships/slideLayout" Target="../slideLayouts/slideLayout1151.xml"/></Relationships>
</file>

<file path=ppt/slideMasters/_rels/slideMaster117.xml.rels><?xml version="1.0" encoding="UTF-8" standalone="yes"?>
<Relationships xmlns="http://schemas.openxmlformats.org/package/2006/relationships"><Relationship Id="rId9" Type="http://schemas.openxmlformats.org/officeDocument/2006/relationships/slideLayout" Target="../slideLayouts/slideLayout1169.xml"/><Relationship Id="rId8" Type="http://schemas.openxmlformats.org/officeDocument/2006/relationships/slideLayout" Target="../slideLayouts/slideLayout1168.xml"/><Relationship Id="rId7" Type="http://schemas.openxmlformats.org/officeDocument/2006/relationships/slideLayout" Target="../slideLayouts/slideLayout1167.xml"/><Relationship Id="rId6" Type="http://schemas.openxmlformats.org/officeDocument/2006/relationships/slideLayout" Target="../slideLayouts/slideLayout1166.xml"/><Relationship Id="rId5" Type="http://schemas.openxmlformats.org/officeDocument/2006/relationships/slideLayout" Target="../slideLayouts/slideLayout1165.xml"/><Relationship Id="rId4" Type="http://schemas.openxmlformats.org/officeDocument/2006/relationships/slideLayout" Target="../slideLayouts/slideLayout1164.xml"/><Relationship Id="rId3" Type="http://schemas.openxmlformats.org/officeDocument/2006/relationships/slideLayout" Target="../slideLayouts/slideLayout1163.xml"/><Relationship Id="rId2" Type="http://schemas.openxmlformats.org/officeDocument/2006/relationships/slideLayout" Target="../slideLayouts/slideLayout1162.xml"/><Relationship Id="rId12" Type="http://schemas.openxmlformats.org/officeDocument/2006/relationships/theme" Target="../theme/theme117.xml"/><Relationship Id="rId11" Type="http://schemas.openxmlformats.org/officeDocument/2006/relationships/image" Target="../media/image1.jpeg"/><Relationship Id="rId10" Type="http://schemas.openxmlformats.org/officeDocument/2006/relationships/slideLayout" Target="../slideLayouts/slideLayout1170.xml"/><Relationship Id="rId1" Type="http://schemas.openxmlformats.org/officeDocument/2006/relationships/slideLayout" Target="../slideLayouts/slideLayout1161.xml"/></Relationships>
</file>

<file path=ppt/slideMasters/_rels/slideMaster118.xml.rels><?xml version="1.0" encoding="UTF-8" standalone="yes"?>
<Relationships xmlns="http://schemas.openxmlformats.org/package/2006/relationships"><Relationship Id="rId9" Type="http://schemas.openxmlformats.org/officeDocument/2006/relationships/slideLayout" Target="../slideLayouts/slideLayout1179.xml"/><Relationship Id="rId8" Type="http://schemas.openxmlformats.org/officeDocument/2006/relationships/slideLayout" Target="../slideLayouts/slideLayout1178.xml"/><Relationship Id="rId7" Type="http://schemas.openxmlformats.org/officeDocument/2006/relationships/slideLayout" Target="../slideLayouts/slideLayout1177.xml"/><Relationship Id="rId6" Type="http://schemas.openxmlformats.org/officeDocument/2006/relationships/slideLayout" Target="../slideLayouts/slideLayout1176.xml"/><Relationship Id="rId5" Type="http://schemas.openxmlformats.org/officeDocument/2006/relationships/slideLayout" Target="../slideLayouts/slideLayout1175.xml"/><Relationship Id="rId4" Type="http://schemas.openxmlformats.org/officeDocument/2006/relationships/slideLayout" Target="../slideLayouts/slideLayout1174.xml"/><Relationship Id="rId3" Type="http://schemas.openxmlformats.org/officeDocument/2006/relationships/slideLayout" Target="../slideLayouts/slideLayout1173.xml"/><Relationship Id="rId2" Type="http://schemas.openxmlformats.org/officeDocument/2006/relationships/slideLayout" Target="../slideLayouts/slideLayout1172.xml"/><Relationship Id="rId12" Type="http://schemas.openxmlformats.org/officeDocument/2006/relationships/theme" Target="../theme/theme118.xml"/><Relationship Id="rId11" Type="http://schemas.openxmlformats.org/officeDocument/2006/relationships/image" Target="../media/image1.jpeg"/><Relationship Id="rId10" Type="http://schemas.openxmlformats.org/officeDocument/2006/relationships/slideLayout" Target="../slideLayouts/slideLayout1180.xml"/><Relationship Id="rId1" Type="http://schemas.openxmlformats.org/officeDocument/2006/relationships/slideLayout" Target="../slideLayouts/slideLayout1171.xml"/></Relationships>
</file>

<file path=ppt/slideMasters/_rels/slideMaster119.xml.rels><?xml version="1.0" encoding="UTF-8" standalone="yes"?>
<Relationships xmlns="http://schemas.openxmlformats.org/package/2006/relationships"><Relationship Id="rId9" Type="http://schemas.openxmlformats.org/officeDocument/2006/relationships/slideLayout" Target="../slideLayouts/slideLayout1189.xml"/><Relationship Id="rId8" Type="http://schemas.openxmlformats.org/officeDocument/2006/relationships/slideLayout" Target="../slideLayouts/slideLayout1188.xml"/><Relationship Id="rId7" Type="http://schemas.openxmlformats.org/officeDocument/2006/relationships/slideLayout" Target="../slideLayouts/slideLayout1187.xml"/><Relationship Id="rId6" Type="http://schemas.openxmlformats.org/officeDocument/2006/relationships/slideLayout" Target="../slideLayouts/slideLayout1186.xml"/><Relationship Id="rId5" Type="http://schemas.openxmlformats.org/officeDocument/2006/relationships/slideLayout" Target="../slideLayouts/slideLayout1185.xml"/><Relationship Id="rId4" Type="http://schemas.openxmlformats.org/officeDocument/2006/relationships/slideLayout" Target="../slideLayouts/slideLayout1184.xml"/><Relationship Id="rId3" Type="http://schemas.openxmlformats.org/officeDocument/2006/relationships/slideLayout" Target="../slideLayouts/slideLayout1183.xml"/><Relationship Id="rId2" Type="http://schemas.openxmlformats.org/officeDocument/2006/relationships/slideLayout" Target="../slideLayouts/slideLayout1182.xml"/><Relationship Id="rId12" Type="http://schemas.openxmlformats.org/officeDocument/2006/relationships/theme" Target="../theme/theme119.xml"/><Relationship Id="rId11" Type="http://schemas.openxmlformats.org/officeDocument/2006/relationships/image" Target="../media/image1.jpeg"/><Relationship Id="rId10" Type="http://schemas.openxmlformats.org/officeDocument/2006/relationships/slideLayout" Target="../slideLayouts/slideLayout1190.xml"/><Relationship Id="rId1" Type="http://schemas.openxmlformats.org/officeDocument/2006/relationships/slideLayout" Target="../slideLayouts/slideLayout1181.xml"/></Relationships>
</file>

<file path=ppt/slideMasters/_rels/slideMaster12.xml.rels><?xml version="1.0" encoding="UTF-8" standalone="yes"?>
<Relationships xmlns="http://schemas.openxmlformats.org/package/2006/relationships"><Relationship Id="rId9" Type="http://schemas.openxmlformats.org/officeDocument/2006/relationships/slideLayout" Target="../slideLayouts/slideLayout119.xml"/><Relationship Id="rId8" Type="http://schemas.openxmlformats.org/officeDocument/2006/relationships/slideLayout" Target="../slideLayouts/slideLayout118.xml"/><Relationship Id="rId7" Type="http://schemas.openxmlformats.org/officeDocument/2006/relationships/slideLayout" Target="../slideLayouts/slideLayout117.xml"/><Relationship Id="rId6" Type="http://schemas.openxmlformats.org/officeDocument/2006/relationships/slideLayout" Target="../slideLayouts/slideLayout116.xml"/><Relationship Id="rId5" Type="http://schemas.openxmlformats.org/officeDocument/2006/relationships/slideLayout" Target="../slideLayouts/slideLayout115.xml"/><Relationship Id="rId4" Type="http://schemas.openxmlformats.org/officeDocument/2006/relationships/slideLayout" Target="../slideLayouts/slideLayout114.xml"/><Relationship Id="rId3" Type="http://schemas.openxmlformats.org/officeDocument/2006/relationships/slideLayout" Target="../slideLayouts/slideLayout113.xml"/><Relationship Id="rId2" Type="http://schemas.openxmlformats.org/officeDocument/2006/relationships/slideLayout" Target="../slideLayouts/slideLayout112.xml"/><Relationship Id="rId12" Type="http://schemas.openxmlformats.org/officeDocument/2006/relationships/theme" Target="../theme/theme12.xml"/><Relationship Id="rId11" Type="http://schemas.openxmlformats.org/officeDocument/2006/relationships/image" Target="../media/image1.jpeg"/><Relationship Id="rId10" Type="http://schemas.openxmlformats.org/officeDocument/2006/relationships/slideLayout" Target="../slideLayouts/slideLayout120.xml"/><Relationship Id="rId1" Type="http://schemas.openxmlformats.org/officeDocument/2006/relationships/slideLayout" Target="../slideLayouts/slideLayout111.xml"/></Relationships>
</file>

<file path=ppt/slideMasters/_rels/slideMaster120.xml.rels><?xml version="1.0" encoding="UTF-8" standalone="yes"?>
<Relationships xmlns="http://schemas.openxmlformats.org/package/2006/relationships"><Relationship Id="rId9" Type="http://schemas.openxmlformats.org/officeDocument/2006/relationships/slideLayout" Target="../slideLayouts/slideLayout1199.xml"/><Relationship Id="rId8" Type="http://schemas.openxmlformats.org/officeDocument/2006/relationships/slideLayout" Target="../slideLayouts/slideLayout1198.xml"/><Relationship Id="rId7" Type="http://schemas.openxmlformats.org/officeDocument/2006/relationships/slideLayout" Target="../slideLayouts/slideLayout1197.xml"/><Relationship Id="rId6" Type="http://schemas.openxmlformats.org/officeDocument/2006/relationships/slideLayout" Target="../slideLayouts/slideLayout1196.xml"/><Relationship Id="rId5" Type="http://schemas.openxmlformats.org/officeDocument/2006/relationships/slideLayout" Target="../slideLayouts/slideLayout1195.xml"/><Relationship Id="rId4" Type="http://schemas.openxmlformats.org/officeDocument/2006/relationships/slideLayout" Target="../slideLayouts/slideLayout1194.xml"/><Relationship Id="rId3" Type="http://schemas.openxmlformats.org/officeDocument/2006/relationships/slideLayout" Target="../slideLayouts/slideLayout1193.xml"/><Relationship Id="rId2" Type="http://schemas.openxmlformats.org/officeDocument/2006/relationships/slideLayout" Target="../slideLayouts/slideLayout1192.xml"/><Relationship Id="rId12" Type="http://schemas.openxmlformats.org/officeDocument/2006/relationships/theme" Target="../theme/theme120.xml"/><Relationship Id="rId11" Type="http://schemas.openxmlformats.org/officeDocument/2006/relationships/image" Target="../media/image1.jpeg"/><Relationship Id="rId10" Type="http://schemas.openxmlformats.org/officeDocument/2006/relationships/slideLayout" Target="../slideLayouts/slideLayout1200.xml"/><Relationship Id="rId1" Type="http://schemas.openxmlformats.org/officeDocument/2006/relationships/slideLayout" Target="../slideLayouts/slideLayout1191.xml"/></Relationships>
</file>

<file path=ppt/slideMasters/_rels/slideMaster121.xml.rels><?xml version="1.0" encoding="UTF-8" standalone="yes"?>
<Relationships xmlns="http://schemas.openxmlformats.org/package/2006/relationships"><Relationship Id="rId9" Type="http://schemas.openxmlformats.org/officeDocument/2006/relationships/slideLayout" Target="../slideLayouts/slideLayout1209.xml"/><Relationship Id="rId8" Type="http://schemas.openxmlformats.org/officeDocument/2006/relationships/slideLayout" Target="../slideLayouts/slideLayout1208.xml"/><Relationship Id="rId7" Type="http://schemas.openxmlformats.org/officeDocument/2006/relationships/slideLayout" Target="../slideLayouts/slideLayout1207.xml"/><Relationship Id="rId6" Type="http://schemas.openxmlformats.org/officeDocument/2006/relationships/slideLayout" Target="../slideLayouts/slideLayout1206.xml"/><Relationship Id="rId5" Type="http://schemas.openxmlformats.org/officeDocument/2006/relationships/slideLayout" Target="../slideLayouts/slideLayout1205.xml"/><Relationship Id="rId4" Type="http://schemas.openxmlformats.org/officeDocument/2006/relationships/slideLayout" Target="../slideLayouts/slideLayout1204.xml"/><Relationship Id="rId3" Type="http://schemas.openxmlformats.org/officeDocument/2006/relationships/slideLayout" Target="../slideLayouts/slideLayout1203.xml"/><Relationship Id="rId2" Type="http://schemas.openxmlformats.org/officeDocument/2006/relationships/slideLayout" Target="../slideLayouts/slideLayout1202.xml"/><Relationship Id="rId12" Type="http://schemas.openxmlformats.org/officeDocument/2006/relationships/theme" Target="../theme/theme121.xml"/><Relationship Id="rId11" Type="http://schemas.openxmlformats.org/officeDocument/2006/relationships/image" Target="../media/image1.jpeg"/><Relationship Id="rId10" Type="http://schemas.openxmlformats.org/officeDocument/2006/relationships/slideLayout" Target="../slideLayouts/slideLayout1210.xml"/><Relationship Id="rId1" Type="http://schemas.openxmlformats.org/officeDocument/2006/relationships/slideLayout" Target="../slideLayouts/slideLayout1201.xml"/></Relationships>
</file>

<file path=ppt/slideMasters/_rels/slideMaster122.xml.rels><?xml version="1.0" encoding="UTF-8" standalone="yes"?>
<Relationships xmlns="http://schemas.openxmlformats.org/package/2006/relationships"><Relationship Id="rId9" Type="http://schemas.openxmlformats.org/officeDocument/2006/relationships/slideLayout" Target="../slideLayouts/slideLayout1219.xml"/><Relationship Id="rId8" Type="http://schemas.openxmlformats.org/officeDocument/2006/relationships/slideLayout" Target="../slideLayouts/slideLayout1218.xml"/><Relationship Id="rId7" Type="http://schemas.openxmlformats.org/officeDocument/2006/relationships/slideLayout" Target="../slideLayouts/slideLayout1217.xml"/><Relationship Id="rId6" Type="http://schemas.openxmlformats.org/officeDocument/2006/relationships/slideLayout" Target="../slideLayouts/slideLayout1216.xml"/><Relationship Id="rId5" Type="http://schemas.openxmlformats.org/officeDocument/2006/relationships/slideLayout" Target="../slideLayouts/slideLayout1215.xml"/><Relationship Id="rId4" Type="http://schemas.openxmlformats.org/officeDocument/2006/relationships/slideLayout" Target="../slideLayouts/slideLayout1214.xml"/><Relationship Id="rId3" Type="http://schemas.openxmlformats.org/officeDocument/2006/relationships/slideLayout" Target="../slideLayouts/slideLayout1213.xml"/><Relationship Id="rId2" Type="http://schemas.openxmlformats.org/officeDocument/2006/relationships/slideLayout" Target="../slideLayouts/slideLayout1212.xml"/><Relationship Id="rId12" Type="http://schemas.openxmlformats.org/officeDocument/2006/relationships/theme" Target="../theme/theme122.xml"/><Relationship Id="rId11" Type="http://schemas.openxmlformats.org/officeDocument/2006/relationships/image" Target="../media/image1.jpeg"/><Relationship Id="rId10" Type="http://schemas.openxmlformats.org/officeDocument/2006/relationships/slideLayout" Target="../slideLayouts/slideLayout1220.xml"/><Relationship Id="rId1" Type="http://schemas.openxmlformats.org/officeDocument/2006/relationships/slideLayout" Target="../slideLayouts/slideLayout1211.xml"/></Relationships>
</file>

<file path=ppt/slideMasters/_rels/slideMaster123.xml.rels><?xml version="1.0" encoding="UTF-8" standalone="yes"?>
<Relationships xmlns="http://schemas.openxmlformats.org/package/2006/relationships"><Relationship Id="rId9" Type="http://schemas.openxmlformats.org/officeDocument/2006/relationships/slideLayout" Target="../slideLayouts/slideLayout1229.xml"/><Relationship Id="rId8" Type="http://schemas.openxmlformats.org/officeDocument/2006/relationships/slideLayout" Target="../slideLayouts/slideLayout1228.xml"/><Relationship Id="rId7" Type="http://schemas.openxmlformats.org/officeDocument/2006/relationships/slideLayout" Target="../slideLayouts/slideLayout1227.xml"/><Relationship Id="rId6" Type="http://schemas.openxmlformats.org/officeDocument/2006/relationships/slideLayout" Target="../slideLayouts/slideLayout1226.xml"/><Relationship Id="rId5" Type="http://schemas.openxmlformats.org/officeDocument/2006/relationships/slideLayout" Target="../slideLayouts/slideLayout1225.xml"/><Relationship Id="rId4" Type="http://schemas.openxmlformats.org/officeDocument/2006/relationships/slideLayout" Target="../slideLayouts/slideLayout1224.xml"/><Relationship Id="rId3" Type="http://schemas.openxmlformats.org/officeDocument/2006/relationships/slideLayout" Target="../slideLayouts/slideLayout1223.xml"/><Relationship Id="rId2" Type="http://schemas.openxmlformats.org/officeDocument/2006/relationships/slideLayout" Target="../slideLayouts/slideLayout1222.xml"/><Relationship Id="rId12" Type="http://schemas.openxmlformats.org/officeDocument/2006/relationships/theme" Target="../theme/theme123.xml"/><Relationship Id="rId11" Type="http://schemas.openxmlformats.org/officeDocument/2006/relationships/image" Target="../media/image1.jpeg"/><Relationship Id="rId10" Type="http://schemas.openxmlformats.org/officeDocument/2006/relationships/slideLayout" Target="../slideLayouts/slideLayout1230.xml"/><Relationship Id="rId1" Type="http://schemas.openxmlformats.org/officeDocument/2006/relationships/slideLayout" Target="../slideLayouts/slideLayout1221.xml"/></Relationships>
</file>

<file path=ppt/slideMasters/_rels/slideMaster124.xml.rels><?xml version="1.0" encoding="UTF-8" standalone="yes"?>
<Relationships xmlns="http://schemas.openxmlformats.org/package/2006/relationships"><Relationship Id="rId9" Type="http://schemas.openxmlformats.org/officeDocument/2006/relationships/slideLayout" Target="../slideLayouts/slideLayout1239.xml"/><Relationship Id="rId8" Type="http://schemas.openxmlformats.org/officeDocument/2006/relationships/slideLayout" Target="../slideLayouts/slideLayout1238.xml"/><Relationship Id="rId7" Type="http://schemas.openxmlformats.org/officeDocument/2006/relationships/slideLayout" Target="../slideLayouts/slideLayout1237.xml"/><Relationship Id="rId6" Type="http://schemas.openxmlformats.org/officeDocument/2006/relationships/slideLayout" Target="../slideLayouts/slideLayout1236.xml"/><Relationship Id="rId5" Type="http://schemas.openxmlformats.org/officeDocument/2006/relationships/slideLayout" Target="../slideLayouts/slideLayout1235.xml"/><Relationship Id="rId4" Type="http://schemas.openxmlformats.org/officeDocument/2006/relationships/slideLayout" Target="../slideLayouts/slideLayout1234.xml"/><Relationship Id="rId3" Type="http://schemas.openxmlformats.org/officeDocument/2006/relationships/slideLayout" Target="../slideLayouts/slideLayout1233.xml"/><Relationship Id="rId2" Type="http://schemas.openxmlformats.org/officeDocument/2006/relationships/slideLayout" Target="../slideLayouts/slideLayout1232.xml"/><Relationship Id="rId12" Type="http://schemas.openxmlformats.org/officeDocument/2006/relationships/theme" Target="../theme/theme124.xml"/><Relationship Id="rId11" Type="http://schemas.openxmlformats.org/officeDocument/2006/relationships/image" Target="../media/image1.jpeg"/><Relationship Id="rId10" Type="http://schemas.openxmlformats.org/officeDocument/2006/relationships/slideLayout" Target="../slideLayouts/slideLayout1240.xml"/><Relationship Id="rId1" Type="http://schemas.openxmlformats.org/officeDocument/2006/relationships/slideLayout" Target="../slideLayouts/slideLayout1231.xml"/></Relationships>
</file>

<file path=ppt/slideMasters/_rels/slideMaster125.xml.rels><?xml version="1.0" encoding="UTF-8" standalone="yes"?>
<Relationships xmlns="http://schemas.openxmlformats.org/package/2006/relationships"><Relationship Id="rId9" Type="http://schemas.openxmlformats.org/officeDocument/2006/relationships/slideLayout" Target="../slideLayouts/slideLayout1249.xml"/><Relationship Id="rId8" Type="http://schemas.openxmlformats.org/officeDocument/2006/relationships/slideLayout" Target="../slideLayouts/slideLayout1248.xml"/><Relationship Id="rId7" Type="http://schemas.openxmlformats.org/officeDocument/2006/relationships/slideLayout" Target="../slideLayouts/slideLayout1247.xml"/><Relationship Id="rId6" Type="http://schemas.openxmlformats.org/officeDocument/2006/relationships/slideLayout" Target="../slideLayouts/slideLayout1246.xml"/><Relationship Id="rId5" Type="http://schemas.openxmlformats.org/officeDocument/2006/relationships/slideLayout" Target="../slideLayouts/slideLayout1245.xml"/><Relationship Id="rId4" Type="http://schemas.openxmlformats.org/officeDocument/2006/relationships/slideLayout" Target="../slideLayouts/slideLayout1244.xml"/><Relationship Id="rId3" Type="http://schemas.openxmlformats.org/officeDocument/2006/relationships/slideLayout" Target="../slideLayouts/slideLayout1243.xml"/><Relationship Id="rId2" Type="http://schemas.openxmlformats.org/officeDocument/2006/relationships/slideLayout" Target="../slideLayouts/slideLayout1242.xml"/><Relationship Id="rId12" Type="http://schemas.openxmlformats.org/officeDocument/2006/relationships/theme" Target="../theme/theme125.xml"/><Relationship Id="rId11" Type="http://schemas.openxmlformats.org/officeDocument/2006/relationships/image" Target="../media/image1.jpeg"/><Relationship Id="rId10" Type="http://schemas.openxmlformats.org/officeDocument/2006/relationships/slideLayout" Target="../slideLayouts/slideLayout1250.xml"/><Relationship Id="rId1" Type="http://schemas.openxmlformats.org/officeDocument/2006/relationships/slideLayout" Target="../slideLayouts/slideLayout1241.xml"/></Relationships>
</file>

<file path=ppt/slideMasters/_rels/slideMaster126.xml.rels><?xml version="1.0" encoding="UTF-8" standalone="yes"?>
<Relationships xmlns="http://schemas.openxmlformats.org/package/2006/relationships"><Relationship Id="rId9" Type="http://schemas.openxmlformats.org/officeDocument/2006/relationships/slideLayout" Target="../slideLayouts/slideLayout1259.xml"/><Relationship Id="rId8" Type="http://schemas.openxmlformats.org/officeDocument/2006/relationships/slideLayout" Target="../slideLayouts/slideLayout1258.xml"/><Relationship Id="rId7" Type="http://schemas.openxmlformats.org/officeDocument/2006/relationships/slideLayout" Target="../slideLayouts/slideLayout1257.xml"/><Relationship Id="rId6" Type="http://schemas.openxmlformats.org/officeDocument/2006/relationships/slideLayout" Target="../slideLayouts/slideLayout1256.xml"/><Relationship Id="rId5" Type="http://schemas.openxmlformats.org/officeDocument/2006/relationships/slideLayout" Target="../slideLayouts/slideLayout1255.xml"/><Relationship Id="rId4" Type="http://schemas.openxmlformats.org/officeDocument/2006/relationships/slideLayout" Target="../slideLayouts/slideLayout1254.xml"/><Relationship Id="rId3" Type="http://schemas.openxmlformats.org/officeDocument/2006/relationships/slideLayout" Target="../slideLayouts/slideLayout1253.xml"/><Relationship Id="rId2" Type="http://schemas.openxmlformats.org/officeDocument/2006/relationships/slideLayout" Target="../slideLayouts/slideLayout1252.xml"/><Relationship Id="rId12" Type="http://schemas.openxmlformats.org/officeDocument/2006/relationships/theme" Target="../theme/theme126.xml"/><Relationship Id="rId11" Type="http://schemas.openxmlformats.org/officeDocument/2006/relationships/image" Target="../media/image1.jpeg"/><Relationship Id="rId10" Type="http://schemas.openxmlformats.org/officeDocument/2006/relationships/slideLayout" Target="../slideLayouts/slideLayout1260.xml"/><Relationship Id="rId1" Type="http://schemas.openxmlformats.org/officeDocument/2006/relationships/slideLayout" Target="../slideLayouts/slideLayout1251.xml"/></Relationships>
</file>

<file path=ppt/slideMasters/_rels/slideMaster127.xml.rels><?xml version="1.0" encoding="UTF-8" standalone="yes"?>
<Relationships xmlns="http://schemas.openxmlformats.org/package/2006/relationships"><Relationship Id="rId9" Type="http://schemas.openxmlformats.org/officeDocument/2006/relationships/slideLayout" Target="../slideLayouts/slideLayout1269.xml"/><Relationship Id="rId8" Type="http://schemas.openxmlformats.org/officeDocument/2006/relationships/slideLayout" Target="../slideLayouts/slideLayout1268.xml"/><Relationship Id="rId7" Type="http://schemas.openxmlformats.org/officeDocument/2006/relationships/slideLayout" Target="../slideLayouts/slideLayout1267.xml"/><Relationship Id="rId6" Type="http://schemas.openxmlformats.org/officeDocument/2006/relationships/slideLayout" Target="../slideLayouts/slideLayout1266.xml"/><Relationship Id="rId5" Type="http://schemas.openxmlformats.org/officeDocument/2006/relationships/slideLayout" Target="../slideLayouts/slideLayout1265.xml"/><Relationship Id="rId4" Type="http://schemas.openxmlformats.org/officeDocument/2006/relationships/slideLayout" Target="../slideLayouts/slideLayout1264.xml"/><Relationship Id="rId3" Type="http://schemas.openxmlformats.org/officeDocument/2006/relationships/slideLayout" Target="../slideLayouts/slideLayout1263.xml"/><Relationship Id="rId2" Type="http://schemas.openxmlformats.org/officeDocument/2006/relationships/slideLayout" Target="../slideLayouts/slideLayout1262.xml"/><Relationship Id="rId12" Type="http://schemas.openxmlformats.org/officeDocument/2006/relationships/theme" Target="../theme/theme127.xml"/><Relationship Id="rId11" Type="http://schemas.openxmlformats.org/officeDocument/2006/relationships/image" Target="../media/image1.jpeg"/><Relationship Id="rId10" Type="http://schemas.openxmlformats.org/officeDocument/2006/relationships/slideLayout" Target="../slideLayouts/slideLayout1270.xml"/><Relationship Id="rId1" Type="http://schemas.openxmlformats.org/officeDocument/2006/relationships/slideLayout" Target="../slideLayouts/slideLayout1261.xml"/></Relationships>
</file>

<file path=ppt/slideMasters/_rels/slideMaster128.xml.rels><?xml version="1.0" encoding="UTF-8" standalone="yes"?>
<Relationships xmlns="http://schemas.openxmlformats.org/package/2006/relationships"><Relationship Id="rId9" Type="http://schemas.openxmlformats.org/officeDocument/2006/relationships/slideLayout" Target="../slideLayouts/slideLayout1279.xml"/><Relationship Id="rId8" Type="http://schemas.openxmlformats.org/officeDocument/2006/relationships/slideLayout" Target="../slideLayouts/slideLayout1278.xml"/><Relationship Id="rId7" Type="http://schemas.openxmlformats.org/officeDocument/2006/relationships/slideLayout" Target="../slideLayouts/slideLayout1277.xml"/><Relationship Id="rId6" Type="http://schemas.openxmlformats.org/officeDocument/2006/relationships/slideLayout" Target="../slideLayouts/slideLayout1276.xml"/><Relationship Id="rId5" Type="http://schemas.openxmlformats.org/officeDocument/2006/relationships/slideLayout" Target="../slideLayouts/slideLayout1275.xml"/><Relationship Id="rId4" Type="http://schemas.openxmlformats.org/officeDocument/2006/relationships/slideLayout" Target="../slideLayouts/slideLayout1274.xml"/><Relationship Id="rId3" Type="http://schemas.openxmlformats.org/officeDocument/2006/relationships/slideLayout" Target="../slideLayouts/slideLayout1273.xml"/><Relationship Id="rId2" Type="http://schemas.openxmlformats.org/officeDocument/2006/relationships/slideLayout" Target="../slideLayouts/slideLayout1272.xml"/><Relationship Id="rId12" Type="http://schemas.openxmlformats.org/officeDocument/2006/relationships/theme" Target="../theme/theme128.xml"/><Relationship Id="rId11" Type="http://schemas.openxmlformats.org/officeDocument/2006/relationships/image" Target="../media/image1.jpeg"/><Relationship Id="rId10" Type="http://schemas.openxmlformats.org/officeDocument/2006/relationships/slideLayout" Target="../slideLayouts/slideLayout1280.xml"/><Relationship Id="rId1" Type="http://schemas.openxmlformats.org/officeDocument/2006/relationships/slideLayout" Target="../slideLayouts/slideLayout1271.xml"/></Relationships>
</file>

<file path=ppt/slideMasters/_rels/slideMaster129.xml.rels><?xml version="1.0" encoding="UTF-8" standalone="yes"?>
<Relationships xmlns="http://schemas.openxmlformats.org/package/2006/relationships"><Relationship Id="rId9" Type="http://schemas.openxmlformats.org/officeDocument/2006/relationships/slideLayout" Target="../slideLayouts/slideLayout1289.xml"/><Relationship Id="rId8" Type="http://schemas.openxmlformats.org/officeDocument/2006/relationships/slideLayout" Target="../slideLayouts/slideLayout1288.xml"/><Relationship Id="rId7" Type="http://schemas.openxmlformats.org/officeDocument/2006/relationships/slideLayout" Target="../slideLayouts/slideLayout1287.xml"/><Relationship Id="rId6" Type="http://schemas.openxmlformats.org/officeDocument/2006/relationships/slideLayout" Target="../slideLayouts/slideLayout1286.xml"/><Relationship Id="rId5" Type="http://schemas.openxmlformats.org/officeDocument/2006/relationships/slideLayout" Target="../slideLayouts/slideLayout1285.xml"/><Relationship Id="rId4" Type="http://schemas.openxmlformats.org/officeDocument/2006/relationships/slideLayout" Target="../slideLayouts/slideLayout1284.xml"/><Relationship Id="rId3" Type="http://schemas.openxmlformats.org/officeDocument/2006/relationships/slideLayout" Target="../slideLayouts/slideLayout1283.xml"/><Relationship Id="rId2" Type="http://schemas.openxmlformats.org/officeDocument/2006/relationships/slideLayout" Target="../slideLayouts/slideLayout1282.xml"/><Relationship Id="rId12" Type="http://schemas.openxmlformats.org/officeDocument/2006/relationships/theme" Target="../theme/theme129.xml"/><Relationship Id="rId11" Type="http://schemas.openxmlformats.org/officeDocument/2006/relationships/image" Target="../media/image1.jpeg"/><Relationship Id="rId10" Type="http://schemas.openxmlformats.org/officeDocument/2006/relationships/slideLayout" Target="../slideLayouts/slideLayout1290.xml"/><Relationship Id="rId1" Type="http://schemas.openxmlformats.org/officeDocument/2006/relationships/slideLayout" Target="../slideLayouts/slideLayout1281.xml"/></Relationships>
</file>

<file path=ppt/slideMasters/_rels/slideMaster13.xml.rels><?xml version="1.0" encoding="UTF-8" standalone="yes"?>
<Relationships xmlns="http://schemas.openxmlformats.org/package/2006/relationships"><Relationship Id="rId9" Type="http://schemas.openxmlformats.org/officeDocument/2006/relationships/slideLayout" Target="../slideLayouts/slideLayout129.xml"/><Relationship Id="rId8" Type="http://schemas.openxmlformats.org/officeDocument/2006/relationships/slideLayout" Target="../slideLayouts/slideLayout128.xml"/><Relationship Id="rId7" Type="http://schemas.openxmlformats.org/officeDocument/2006/relationships/slideLayout" Target="../slideLayouts/slideLayout127.xml"/><Relationship Id="rId6" Type="http://schemas.openxmlformats.org/officeDocument/2006/relationships/slideLayout" Target="../slideLayouts/slideLayout126.xml"/><Relationship Id="rId5" Type="http://schemas.openxmlformats.org/officeDocument/2006/relationships/slideLayout" Target="../slideLayouts/slideLayout125.xml"/><Relationship Id="rId4" Type="http://schemas.openxmlformats.org/officeDocument/2006/relationships/slideLayout" Target="../slideLayouts/slideLayout124.xml"/><Relationship Id="rId3" Type="http://schemas.openxmlformats.org/officeDocument/2006/relationships/slideLayout" Target="../slideLayouts/slideLayout123.xml"/><Relationship Id="rId2" Type="http://schemas.openxmlformats.org/officeDocument/2006/relationships/slideLayout" Target="../slideLayouts/slideLayout122.xml"/><Relationship Id="rId12" Type="http://schemas.openxmlformats.org/officeDocument/2006/relationships/theme" Target="../theme/theme13.xml"/><Relationship Id="rId11" Type="http://schemas.openxmlformats.org/officeDocument/2006/relationships/image" Target="../media/image1.jpeg"/><Relationship Id="rId10" Type="http://schemas.openxmlformats.org/officeDocument/2006/relationships/slideLayout" Target="../slideLayouts/slideLayout130.xml"/><Relationship Id="rId1" Type="http://schemas.openxmlformats.org/officeDocument/2006/relationships/slideLayout" Target="../slideLayouts/slideLayout121.xml"/></Relationships>
</file>

<file path=ppt/slideMasters/_rels/slideMaster130.xml.rels><?xml version="1.0" encoding="UTF-8" standalone="yes"?>
<Relationships xmlns="http://schemas.openxmlformats.org/package/2006/relationships"><Relationship Id="rId9" Type="http://schemas.openxmlformats.org/officeDocument/2006/relationships/slideLayout" Target="../slideLayouts/slideLayout1299.xml"/><Relationship Id="rId8" Type="http://schemas.openxmlformats.org/officeDocument/2006/relationships/slideLayout" Target="../slideLayouts/slideLayout1298.xml"/><Relationship Id="rId7" Type="http://schemas.openxmlformats.org/officeDocument/2006/relationships/slideLayout" Target="../slideLayouts/slideLayout1297.xml"/><Relationship Id="rId6" Type="http://schemas.openxmlformats.org/officeDocument/2006/relationships/slideLayout" Target="../slideLayouts/slideLayout1296.xml"/><Relationship Id="rId5" Type="http://schemas.openxmlformats.org/officeDocument/2006/relationships/slideLayout" Target="../slideLayouts/slideLayout1295.xml"/><Relationship Id="rId4" Type="http://schemas.openxmlformats.org/officeDocument/2006/relationships/slideLayout" Target="../slideLayouts/slideLayout1294.xml"/><Relationship Id="rId3" Type="http://schemas.openxmlformats.org/officeDocument/2006/relationships/slideLayout" Target="../slideLayouts/slideLayout1293.xml"/><Relationship Id="rId2" Type="http://schemas.openxmlformats.org/officeDocument/2006/relationships/slideLayout" Target="../slideLayouts/slideLayout1292.xml"/><Relationship Id="rId12" Type="http://schemas.openxmlformats.org/officeDocument/2006/relationships/theme" Target="../theme/theme130.xml"/><Relationship Id="rId11" Type="http://schemas.openxmlformats.org/officeDocument/2006/relationships/image" Target="../media/image1.jpeg"/><Relationship Id="rId10" Type="http://schemas.openxmlformats.org/officeDocument/2006/relationships/slideLayout" Target="../slideLayouts/slideLayout1300.xml"/><Relationship Id="rId1" Type="http://schemas.openxmlformats.org/officeDocument/2006/relationships/slideLayout" Target="../slideLayouts/slideLayout1291.xml"/></Relationships>
</file>

<file path=ppt/slideMasters/_rels/slideMaster131.xml.rels><?xml version="1.0" encoding="UTF-8" standalone="yes"?>
<Relationships xmlns="http://schemas.openxmlformats.org/package/2006/relationships"><Relationship Id="rId9" Type="http://schemas.openxmlformats.org/officeDocument/2006/relationships/slideLayout" Target="../slideLayouts/slideLayout1309.xml"/><Relationship Id="rId8" Type="http://schemas.openxmlformats.org/officeDocument/2006/relationships/slideLayout" Target="../slideLayouts/slideLayout1308.xml"/><Relationship Id="rId7" Type="http://schemas.openxmlformats.org/officeDocument/2006/relationships/slideLayout" Target="../slideLayouts/slideLayout1307.xml"/><Relationship Id="rId6" Type="http://schemas.openxmlformats.org/officeDocument/2006/relationships/slideLayout" Target="../slideLayouts/slideLayout1306.xml"/><Relationship Id="rId5" Type="http://schemas.openxmlformats.org/officeDocument/2006/relationships/slideLayout" Target="../slideLayouts/slideLayout1305.xml"/><Relationship Id="rId4" Type="http://schemas.openxmlformats.org/officeDocument/2006/relationships/slideLayout" Target="../slideLayouts/slideLayout1304.xml"/><Relationship Id="rId3" Type="http://schemas.openxmlformats.org/officeDocument/2006/relationships/slideLayout" Target="../slideLayouts/slideLayout1303.xml"/><Relationship Id="rId2" Type="http://schemas.openxmlformats.org/officeDocument/2006/relationships/slideLayout" Target="../slideLayouts/slideLayout1302.xml"/><Relationship Id="rId12" Type="http://schemas.openxmlformats.org/officeDocument/2006/relationships/theme" Target="../theme/theme131.xml"/><Relationship Id="rId11" Type="http://schemas.openxmlformats.org/officeDocument/2006/relationships/image" Target="../media/image1.jpeg"/><Relationship Id="rId10" Type="http://schemas.openxmlformats.org/officeDocument/2006/relationships/slideLayout" Target="../slideLayouts/slideLayout1310.xml"/><Relationship Id="rId1" Type="http://schemas.openxmlformats.org/officeDocument/2006/relationships/slideLayout" Target="../slideLayouts/slideLayout1301.xml"/></Relationships>
</file>

<file path=ppt/slideMasters/_rels/slideMaster132.xml.rels><?xml version="1.0" encoding="UTF-8" standalone="yes"?>
<Relationships xmlns="http://schemas.openxmlformats.org/package/2006/relationships"><Relationship Id="rId9" Type="http://schemas.openxmlformats.org/officeDocument/2006/relationships/slideLayout" Target="../slideLayouts/slideLayout1319.xml"/><Relationship Id="rId8" Type="http://schemas.openxmlformats.org/officeDocument/2006/relationships/slideLayout" Target="../slideLayouts/slideLayout1318.xml"/><Relationship Id="rId7" Type="http://schemas.openxmlformats.org/officeDocument/2006/relationships/slideLayout" Target="../slideLayouts/slideLayout1317.xml"/><Relationship Id="rId6" Type="http://schemas.openxmlformats.org/officeDocument/2006/relationships/slideLayout" Target="../slideLayouts/slideLayout1316.xml"/><Relationship Id="rId5" Type="http://schemas.openxmlformats.org/officeDocument/2006/relationships/slideLayout" Target="../slideLayouts/slideLayout1315.xml"/><Relationship Id="rId4" Type="http://schemas.openxmlformats.org/officeDocument/2006/relationships/slideLayout" Target="../slideLayouts/slideLayout1314.xml"/><Relationship Id="rId3" Type="http://schemas.openxmlformats.org/officeDocument/2006/relationships/slideLayout" Target="../slideLayouts/slideLayout1313.xml"/><Relationship Id="rId2" Type="http://schemas.openxmlformats.org/officeDocument/2006/relationships/slideLayout" Target="../slideLayouts/slideLayout1312.xml"/><Relationship Id="rId12" Type="http://schemas.openxmlformats.org/officeDocument/2006/relationships/theme" Target="../theme/theme132.xml"/><Relationship Id="rId11" Type="http://schemas.openxmlformats.org/officeDocument/2006/relationships/image" Target="../media/image1.jpeg"/><Relationship Id="rId10" Type="http://schemas.openxmlformats.org/officeDocument/2006/relationships/slideLayout" Target="../slideLayouts/slideLayout1320.xml"/><Relationship Id="rId1" Type="http://schemas.openxmlformats.org/officeDocument/2006/relationships/slideLayout" Target="../slideLayouts/slideLayout1311.xml"/></Relationships>
</file>

<file path=ppt/slideMasters/_rels/slideMaster133.xml.rels><?xml version="1.0" encoding="UTF-8" standalone="yes"?>
<Relationships xmlns="http://schemas.openxmlformats.org/package/2006/relationships"><Relationship Id="rId9" Type="http://schemas.openxmlformats.org/officeDocument/2006/relationships/slideLayout" Target="../slideLayouts/slideLayout1329.xml"/><Relationship Id="rId8" Type="http://schemas.openxmlformats.org/officeDocument/2006/relationships/slideLayout" Target="../slideLayouts/slideLayout1328.xml"/><Relationship Id="rId7" Type="http://schemas.openxmlformats.org/officeDocument/2006/relationships/slideLayout" Target="../slideLayouts/slideLayout1327.xml"/><Relationship Id="rId6" Type="http://schemas.openxmlformats.org/officeDocument/2006/relationships/slideLayout" Target="../slideLayouts/slideLayout1326.xml"/><Relationship Id="rId5" Type="http://schemas.openxmlformats.org/officeDocument/2006/relationships/slideLayout" Target="../slideLayouts/slideLayout1325.xml"/><Relationship Id="rId4" Type="http://schemas.openxmlformats.org/officeDocument/2006/relationships/slideLayout" Target="../slideLayouts/slideLayout1324.xml"/><Relationship Id="rId3" Type="http://schemas.openxmlformats.org/officeDocument/2006/relationships/slideLayout" Target="../slideLayouts/slideLayout1323.xml"/><Relationship Id="rId2" Type="http://schemas.openxmlformats.org/officeDocument/2006/relationships/slideLayout" Target="../slideLayouts/slideLayout1322.xml"/><Relationship Id="rId12" Type="http://schemas.openxmlformats.org/officeDocument/2006/relationships/theme" Target="../theme/theme133.xml"/><Relationship Id="rId11" Type="http://schemas.openxmlformats.org/officeDocument/2006/relationships/image" Target="../media/image1.jpeg"/><Relationship Id="rId10" Type="http://schemas.openxmlformats.org/officeDocument/2006/relationships/slideLayout" Target="../slideLayouts/slideLayout1330.xml"/><Relationship Id="rId1" Type="http://schemas.openxmlformats.org/officeDocument/2006/relationships/slideLayout" Target="../slideLayouts/slideLayout1321.xml"/></Relationships>
</file>

<file path=ppt/slideMasters/_rels/slideMaster134.xml.rels><?xml version="1.0" encoding="UTF-8" standalone="yes"?>
<Relationships xmlns="http://schemas.openxmlformats.org/package/2006/relationships"><Relationship Id="rId9" Type="http://schemas.openxmlformats.org/officeDocument/2006/relationships/slideLayout" Target="../slideLayouts/slideLayout1339.xml"/><Relationship Id="rId8" Type="http://schemas.openxmlformats.org/officeDocument/2006/relationships/slideLayout" Target="../slideLayouts/slideLayout1338.xml"/><Relationship Id="rId7" Type="http://schemas.openxmlformats.org/officeDocument/2006/relationships/slideLayout" Target="../slideLayouts/slideLayout1337.xml"/><Relationship Id="rId6" Type="http://schemas.openxmlformats.org/officeDocument/2006/relationships/slideLayout" Target="../slideLayouts/slideLayout1336.xml"/><Relationship Id="rId5" Type="http://schemas.openxmlformats.org/officeDocument/2006/relationships/slideLayout" Target="../slideLayouts/slideLayout1335.xml"/><Relationship Id="rId4" Type="http://schemas.openxmlformats.org/officeDocument/2006/relationships/slideLayout" Target="../slideLayouts/slideLayout1334.xml"/><Relationship Id="rId3" Type="http://schemas.openxmlformats.org/officeDocument/2006/relationships/slideLayout" Target="../slideLayouts/slideLayout1333.xml"/><Relationship Id="rId2" Type="http://schemas.openxmlformats.org/officeDocument/2006/relationships/slideLayout" Target="../slideLayouts/slideLayout1332.xml"/><Relationship Id="rId12" Type="http://schemas.openxmlformats.org/officeDocument/2006/relationships/theme" Target="../theme/theme134.xml"/><Relationship Id="rId11" Type="http://schemas.openxmlformats.org/officeDocument/2006/relationships/image" Target="../media/image1.jpeg"/><Relationship Id="rId10" Type="http://schemas.openxmlformats.org/officeDocument/2006/relationships/slideLayout" Target="../slideLayouts/slideLayout1340.xml"/><Relationship Id="rId1" Type="http://schemas.openxmlformats.org/officeDocument/2006/relationships/slideLayout" Target="../slideLayouts/slideLayout1331.xml"/></Relationships>
</file>

<file path=ppt/slideMasters/_rels/slideMaster135.xml.rels><?xml version="1.0" encoding="UTF-8" standalone="yes"?>
<Relationships xmlns="http://schemas.openxmlformats.org/package/2006/relationships"><Relationship Id="rId9" Type="http://schemas.openxmlformats.org/officeDocument/2006/relationships/slideLayout" Target="../slideLayouts/slideLayout1349.xml"/><Relationship Id="rId8" Type="http://schemas.openxmlformats.org/officeDocument/2006/relationships/slideLayout" Target="../slideLayouts/slideLayout1348.xml"/><Relationship Id="rId7" Type="http://schemas.openxmlformats.org/officeDocument/2006/relationships/slideLayout" Target="../slideLayouts/slideLayout1347.xml"/><Relationship Id="rId6" Type="http://schemas.openxmlformats.org/officeDocument/2006/relationships/slideLayout" Target="../slideLayouts/slideLayout1346.xml"/><Relationship Id="rId5" Type="http://schemas.openxmlformats.org/officeDocument/2006/relationships/slideLayout" Target="../slideLayouts/slideLayout1345.xml"/><Relationship Id="rId4" Type="http://schemas.openxmlformats.org/officeDocument/2006/relationships/slideLayout" Target="../slideLayouts/slideLayout1344.xml"/><Relationship Id="rId3" Type="http://schemas.openxmlformats.org/officeDocument/2006/relationships/slideLayout" Target="../slideLayouts/slideLayout1343.xml"/><Relationship Id="rId2" Type="http://schemas.openxmlformats.org/officeDocument/2006/relationships/slideLayout" Target="../slideLayouts/slideLayout1342.xml"/><Relationship Id="rId12" Type="http://schemas.openxmlformats.org/officeDocument/2006/relationships/theme" Target="../theme/theme135.xml"/><Relationship Id="rId11" Type="http://schemas.openxmlformats.org/officeDocument/2006/relationships/image" Target="../media/image1.jpeg"/><Relationship Id="rId10" Type="http://schemas.openxmlformats.org/officeDocument/2006/relationships/slideLayout" Target="../slideLayouts/slideLayout1350.xml"/><Relationship Id="rId1" Type="http://schemas.openxmlformats.org/officeDocument/2006/relationships/slideLayout" Target="../slideLayouts/slideLayout1341.xml"/></Relationships>
</file>

<file path=ppt/slideMasters/_rels/slideMaster136.xml.rels><?xml version="1.0" encoding="UTF-8" standalone="yes"?>
<Relationships xmlns="http://schemas.openxmlformats.org/package/2006/relationships"><Relationship Id="rId9" Type="http://schemas.openxmlformats.org/officeDocument/2006/relationships/slideLayout" Target="../slideLayouts/slideLayout1359.xml"/><Relationship Id="rId8" Type="http://schemas.openxmlformats.org/officeDocument/2006/relationships/slideLayout" Target="../slideLayouts/slideLayout1358.xml"/><Relationship Id="rId7" Type="http://schemas.openxmlformats.org/officeDocument/2006/relationships/slideLayout" Target="../slideLayouts/slideLayout1357.xml"/><Relationship Id="rId6" Type="http://schemas.openxmlformats.org/officeDocument/2006/relationships/slideLayout" Target="../slideLayouts/slideLayout1356.xml"/><Relationship Id="rId5" Type="http://schemas.openxmlformats.org/officeDocument/2006/relationships/slideLayout" Target="../slideLayouts/slideLayout1355.xml"/><Relationship Id="rId4" Type="http://schemas.openxmlformats.org/officeDocument/2006/relationships/slideLayout" Target="../slideLayouts/slideLayout1354.xml"/><Relationship Id="rId3" Type="http://schemas.openxmlformats.org/officeDocument/2006/relationships/slideLayout" Target="../slideLayouts/slideLayout1353.xml"/><Relationship Id="rId2" Type="http://schemas.openxmlformats.org/officeDocument/2006/relationships/slideLayout" Target="../slideLayouts/slideLayout1352.xml"/><Relationship Id="rId12" Type="http://schemas.openxmlformats.org/officeDocument/2006/relationships/theme" Target="../theme/theme136.xml"/><Relationship Id="rId11" Type="http://schemas.openxmlformats.org/officeDocument/2006/relationships/image" Target="../media/image1.jpeg"/><Relationship Id="rId10" Type="http://schemas.openxmlformats.org/officeDocument/2006/relationships/slideLayout" Target="../slideLayouts/slideLayout1360.xml"/><Relationship Id="rId1" Type="http://schemas.openxmlformats.org/officeDocument/2006/relationships/slideLayout" Target="../slideLayouts/slideLayout1351.xml"/></Relationships>
</file>

<file path=ppt/slideMasters/_rels/slideMaster137.xml.rels><?xml version="1.0" encoding="UTF-8" standalone="yes"?>
<Relationships xmlns="http://schemas.openxmlformats.org/package/2006/relationships"><Relationship Id="rId9" Type="http://schemas.openxmlformats.org/officeDocument/2006/relationships/slideLayout" Target="../slideLayouts/slideLayout1369.xml"/><Relationship Id="rId8" Type="http://schemas.openxmlformats.org/officeDocument/2006/relationships/slideLayout" Target="../slideLayouts/slideLayout1368.xml"/><Relationship Id="rId7" Type="http://schemas.openxmlformats.org/officeDocument/2006/relationships/slideLayout" Target="../slideLayouts/slideLayout1367.xml"/><Relationship Id="rId6" Type="http://schemas.openxmlformats.org/officeDocument/2006/relationships/slideLayout" Target="../slideLayouts/slideLayout1366.xml"/><Relationship Id="rId5" Type="http://schemas.openxmlformats.org/officeDocument/2006/relationships/slideLayout" Target="../slideLayouts/slideLayout1365.xml"/><Relationship Id="rId4" Type="http://schemas.openxmlformats.org/officeDocument/2006/relationships/slideLayout" Target="../slideLayouts/slideLayout1364.xml"/><Relationship Id="rId3" Type="http://schemas.openxmlformats.org/officeDocument/2006/relationships/slideLayout" Target="../slideLayouts/slideLayout1363.xml"/><Relationship Id="rId2" Type="http://schemas.openxmlformats.org/officeDocument/2006/relationships/slideLayout" Target="../slideLayouts/slideLayout1362.xml"/><Relationship Id="rId12" Type="http://schemas.openxmlformats.org/officeDocument/2006/relationships/theme" Target="../theme/theme137.xml"/><Relationship Id="rId11" Type="http://schemas.openxmlformats.org/officeDocument/2006/relationships/image" Target="../media/image1.jpeg"/><Relationship Id="rId10" Type="http://schemas.openxmlformats.org/officeDocument/2006/relationships/slideLayout" Target="../slideLayouts/slideLayout1370.xml"/><Relationship Id="rId1" Type="http://schemas.openxmlformats.org/officeDocument/2006/relationships/slideLayout" Target="../slideLayouts/slideLayout1361.xml"/></Relationships>
</file>

<file path=ppt/slideMasters/_rels/slideMaster138.xml.rels><?xml version="1.0" encoding="UTF-8" standalone="yes"?>
<Relationships xmlns="http://schemas.openxmlformats.org/package/2006/relationships"><Relationship Id="rId9" Type="http://schemas.openxmlformats.org/officeDocument/2006/relationships/slideLayout" Target="../slideLayouts/slideLayout1379.xml"/><Relationship Id="rId8" Type="http://schemas.openxmlformats.org/officeDocument/2006/relationships/slideLayout" Target="../slideLayouts/slideLayout1378.xml"/><Relationship Id="rId7" Type="http://schemas.openxmlformats.org/officeDocument/2006/relationships/slideLayout" Target="../slideLayouts/slideLayout1377.xml"/><Relationship Id="rId6" Type="http://schemas.openxmlformats.org/officeDocument/2006/relationships/slideLayout" Target="../slideLayouts/slideLayout1376.xml"/><Relationship Id="rId5" Type="http://schemas.openxmlformats.org/officeDocument/2006/relationships/slideLayout" Target="../slideLayouts/slideLayout1375.xml"/><Relationship Id="rId4" Type="http://schemas.openxmlformats.org/officeDocument/2006/relationships/slideLayout" Target="../slideLayouts/slideLayout1374.xml"/><Relationship Id="rId3" Type="http://schemas.openxmlformats.org/officeDocument/2006/relationships/slideLayout" Target="../slideLayouts/slideLayout1373.xml"/><Relationship Id="rId2" Type="http://schemas.openxmlformats.org/officeDocument/2006/relationships/slideLayout" Target="../slideLayouts/slideLayout1372.xml"/><Relationship Id="rId12" Type="http://schemas.openxmlformats.org/officeDocument/2006/relationships/theme" Target="../theme/theme138.xml"/><Relationship Id="rId11" Type="http://schemas.openxmlformats.org/officeDocument/2006/relationships/image" Target="../media/image1.jpeg"/><Relationship Id="rId10" Type="http://schemas.openxmlformats.org/officeDocument/2006/relationships/slideLayout" Target="../slideLayouts/slideLayout1380.xml"/><Relationship Id="rId1" Type="http://schemas.openxmlformats.org/officeDocument/2006/relationships/slideLayout" Target="../slideLayouts/slideLayout1371.xml"/></Relationships>
</file>

<file path=ppt/slideMasters/_rels/slideMaster139.xml.rels><?xml version="1.0" encoding="UTF-8" standalone="yes"?>
<Relationships xmlns="http://schemas.openxmlformats.org/package/2006/relationships"><Relationship Id="rId9" Type="http://schemas.openxmlformats.org/officeDocument/2006/relationships/slideLayout" Target="../slideLayouts/slideLayout1389.xml"/><Relationship Id="rId8" Type="http://schemas.openxmlformats.org/officeDocument/2006/relationships/slideLayout" Target="../slideLayouts/slideLayout1388.xml"/><Relationship Id="rId7" Type="http://schemas.openxmlformats.org/officeDocument/2006/relationships/slideLayout" Target="../slideLayouts/slideLayout1387.xml"/><Relationship Id="rId6" Type="http://schemas.openxmlformats.org/officeDocument/2006/relationships/slideLayout" Target="../slideLayouts/slideLayout1386.xml"/><Relationship Id="rId5" Type="http://schemas.openxmlformats.org/officeDocument/2006/relationships/slideLayout" Target="../slideLayouts/slideLayout1385.xml"/><Relationship Id="rId4" Type="http://schemas.openxmlformats.org/officeDocument/2006/relationships/slideLayout" Target="../slideLayouts/slideLayout1384.xml"/><Relationship Id="rId3" Type="http://schemas.openxmlformats.org/officeDocument/2006/relationships/slideLayout" Target="../slideLayouts/slideLayout1383.xml"/><Relationship Id="rId2" Type="http://schemas.openxmlformats.org/officeDocument/2006/relationships/slideLayout" Target="../slideLayouts/slideLayout1382.xml"/><Relationship Id="rId12" Type="http://schemas.openxmlformats.org/officeDocument/2006/relationships/theme" Target="../theme/theme139.xml"/><Relationship Id="rId11" Type="http://schemas.openxmlformats.org/officeDocument/2006/relationships/image" Target="../media/image1.jpeg"/><Relationship Id="rId10" Type="http://schemas.openxmlformats.org/officeDocument/2006/relationships/slideLayout" Target="../slideLayouts/slideLayout1390.xml"/><Relationship Id="rId1" Type="http://schemas.openxmlformats.org/officeDocument/2006/relationships/slideLayout" Target="../slideLayouts/slideLayout1381.xml"/></Relationships>
</file>

<file path=ppt/slideMasters/_rels/slideMaster14.xml.rels><?xml version="1.0" encoding="UTF-8" standalone="yes"?>
<Relationships xmlns="http://schemas.openxmlformats.org/package/2006/relationships"><Relationship Id="rId9" Type="http://schemas.openxmlformats.org/officeDocument/2006/relationships/slideLayout" Target="../slideLayouts/slideLayout139.xml"/><Relationship Id="rId8" Type="http://schemas.openxmlformats.org/officeDocument/2006/relationships/slideLayout" Target="../slideLayouts/slideLayout138.xml"/><Relationship Id="rId7" Type="http://schemas.openxmlformats.org/officeDocument/2006/relationships/slideLayout" Target="../slideLayouts/slideLayout137.xml"/><Relationship Id="rId6" Type="http://schemas.openxmlformats.org/officeDocument/2006/relationships/slideLayout" Target="../slideLayouts/slideLayout136.xml"/><Relationship Id="rId5" Type="http://schemas.openxmlformats.org/officeDocument/2006/relationships/slideLayout" Target="../slideLayouts/slideLayout135.xml"/><Relationship Id="rId4" Type="http://schemas.openxmlformats.org/officeDocument/2006/relationships/slideLayout" Target="../slideLayouts/slideLayout134.xml"/><Relationship Id="rId3" Type="http://schemas.openxmlformats.org/officeDocument/2006/relationships/slideLayout" Target="../slideLayouts/slideLayout133.xml"/><Relationship Id="rId2" Type="http://schemas.openxmlformats.org/officeDocument/2006/relationships/slideLayout" Target="../slideLayouts/slideLayout132.xml"/><Relationship Id="rId12" Type="http://schemas.openxmlformats.org/officeDocument/2006/relationships/theme" Target="../theme/theme14.xml"/><Relationship Id="rId11" Type="http://schemas.openxmlformats.org/officeDocument/2006/relationships/image" Target="../media/image1.jpeg"/><Relationship Id="rId10" Type="http://schemas.openxmlformats.org/officeDocument/2006/relationships/slideLayout" Target="../slideLayouts/slideLayout140.xml"/><Relationship Id="rId1" Type="http://schemas.openxmlformats.org/officeDocument/2006/relationships/slideLayout" Target="../slideLayouts/slideLayout131.xml"/></Relationships>
</file>

<file path=ppt/slideMasters/_rels/slideMaster140.xml.rels><?xml version="1.0" encoding="UTF-8" standalone="yes"?>
<Relationships xmlns="http://schemas.openxmlformats.org/package/2006/relationships"><Relationship Id="rId9" Type="http://schemas.openxmlformats.org/officeDocument/2006/relationships/slideLayout" Target="../slideLayouts/slideLayout1399.xml"/><Relationship Id="rId8" Type="http://schemas.openxmlformats.org/officeDocument/2006/relationships/slideLayout" Target="../slideLayouts/slideLayout1398.xml"/><Relationship Id="rId7" Type="http://schemas.openxmlformats.org/officeDocument/2006/relationships/slideLayout" Target="../slideLayouts/slideLayout1397.xml"/><Relationship Id="rId6" Type="http://schemas.openxmlformats.org/officeDocument/2006/relationships/slideLayout" Target="../slideLayouts/slideLayout1396.xml"/><Relationship Id="rId5" Type="http://schemas.openxmlformats.org/officeDocument/2006/relationships/slideLayout" Target="../slideLayouts/slideLayout1395.xml"/><Relationship Id="rId4" Type="http://schemas.openxmlformats.org/officeDocument/2006/relationships/slideLayout" Target="../slideLayouts/slideLayout1394.xml"/><Relationship Id="rId3" Type="http://schemas.openxmlformats.org/officeDocument/2006/relationships/slideLayout" Target="../slideLayouts/slideLayout1393.xml"/><Relationship Id="rId2" Type="http://schemas.openxmlformats.org/officeDocument/2006/relationships/slideLayout" Target="../slideLayouts/slideLayout1392.xml"/><Relationship Id="rId12" Type="http://schemas.openxmlformats.org/officeDocument/2006/relationships/theme" Target="../theme/theme140.xml"/><Relationship Id="rId11" Type="http://schemas.openxmlformats.org/officeDocument/2006/relationships/image" Target="../media/image1.jpeg"/><Relationship Id="rId10" Type="http://schemas.openxmlformats.org/officeDocument/2006/relationships/slideLayout" Target="../slideLayouts/slideLayout1400.xml"/><Relationship Id="rId1" Type="http://schemas.openxmlformats.org/officeDocument/2006/relationships/slideLayout" Target="../slideLayouts/slideLayout1391.xml"/></Relationships>
</file>

<file path=ppt/slideMasters/_rels/slideMaster141.xml.rels><?xml version="1.0" encoding="UTF-8" standalone="yes"?>
<Relationships xmlns="http://schemas.openxmlformats.org/package/2006/relationships"><Relationship Id="rId9" Type="http://schemas.openxmlformats.org/officeDocument/2006/relationships/slideLayout" Target="../slideLayouts/slideLayout1409.xml"/><Relationship Id="rId8" Type="http://schemas.openxmlformats.org/officeDocument/2006/relationships/slideLayout" Target="../slideLayouts/slideLayout1408.xml"/><Relationship Id="rId7" Type="http://schemas.openxmlformats.org/officeDocument/2006/relationships/slideLayout" Target="../slideLayouts/slideLayout1407.xml"/><Relationship Id="rId6" Type="http://schemas.openxmlformats.org/officeDocument/2006/relationships/slideLayout" Target="../slideLayouts/slideLayout1406.xml"/><Relationship Id="rId5" Type="http://schemas.openxmlformats.org/officeDocument/2006/relationships/slideLayout" Target="../slideLayouts/slideLayout1405.xml"/><Relationship Id="rId4" Type="http://schemas.openxmlformats.org/officeDocument/2006/relationships/slideLayout" Target="../slideLayouts/slideLayout1404.xml"/><Relationship Id="rId3" Type="http://schemas.openxmlformats.org/officeDocument/2006/relationships/slideLayout" Target="../slideLayouts/slideLayout1403.xml"/><Relationship Id="rId2" Type="http://schemas.openxmlformats.org/officeDocument/2006/relationships/slideLayout" Target="../slideLayouts/slideLayout1402.xml"/><Relationship Id="rId12" Type="http://schemas.openxmlformats.org/officeDocument/2006/relationships/theme" Target="../theme/theme141.xml"/><Relationship Id="rId11" Type="http://schemas.openxmlformats.org/officeDocument/2006/relationships/image" Target="../media/image1.jpeg"/><Relationship Id="rId10" Type="http://schemas.openxmlformats.org/officeDocument/2006/relationships/slideLayout" Target="../slideLayouts/slideLayout1410.xml"/><Relationship Id="rId1" Type="http://schemas.openxmlformats.org/officeDocument/2006/relationships/slideLayout" Target="../slideLayouts/slideLayout1401.xml"/></Relationships>
</file>

<file path=ppt/slideMasters/_rels/slideMaster142.xml.rels><?xml version="1.0" encoding="UTF-8" standalone="yes"?>
<Relationships xmlns="http://schemas.openxmlformats.org/package/2006/relationships"><Relationship Id="rId9" Type="http://schemas.openxmlformats.org/officeDocument/2006/relationships/slideLayout" Target="../slideLayouts/slideLayout1419.xml"/><Relationship Id="rId8" Type="http://schemas.openxmlformats.org/officeDocument/2006/relationships/slideLayout" Target="../slideLayouts/slideLayout1418.xml"/><Relationship Id="rId7" Type="http://schemas.openxmlformats.org/officeDocument/2006/relationships/slideLayout" Target="../slideLayouts/slideLayout1417.xml"/><Relationship Id="rId6" Type="http://schemas.openxmlformats.org/officeDocument/2006/relationships/slideLayout" Target="../slideLayouts/slideLayout1416.xml"/><Relationship Id="rId5" Type="http://schemas.openxmlformats.org/officeDocument/2006/relationships/slideLayout" Target="../slideLayouts/slideLayout1415.xml"/><Relationship Id="rId4" Type="http://schemas.openxmlformats.org/officeDocument/2006/relationships/slideLayout" Target="../slideLayouts/slideLayout1414.xml"/><Relationship Id="rId3" Type="http://schemas.openxmlformats.org/officeDocument/2006/relationships/slideLayout" Target="../slideLayouts/slideLayout1413.xml"/><Relationship Id="rId2" Type="http://schemas.openxmlformats.org/officeDocument/2006/relationships/slideLayout" Target="../slideLayouts/slideLayout1412.xml"/><Relationship Id="rId12" Type="http://schemas.openxmlformats.org/officeDocument/2006/relationships/theme" Target="../theme/theme142.xml"/><Relationship Id="rId11" Type="http://schemas.openxmlformats.org/officeDocument/2006/relationships/image" Target="../media/image1.jpeg"/><Relationship Id="rId10" Type="http://schemas.openxmlformats.org/officeDocument/2006/relationships/slideLayout" Target="../slideLayouts/slideLayout1420.xml"/><Relationship Id="rId1" Type="http://schemas.openxmlformats.org/officeDocument/2006/relationships/slideLayout" Target="../slideLayouts/slideLayout1411.xml"/></Relationships>
</file>

<file path=ppt/slideMasters/_rels/slideMaster143.xml.rels><?xml version="1.0" encoding="UTF-8" standalone="yes"?>
<Relationships xmlns="http://schemas.openxmlformats.org/package/2006/relationships"><Relationship Id="rId9" Type="http://schemas.openxmlformats.org/officeDocument/2006/relationships/slideLayout" Target="../slideLayouts/slideLayout1429.xml"/><Relationship Id="rId8" Type="http://schemas.openxmlformats.org/officeDocument/2006/relationships/slideLayout" Target="../slideLayouts/slideLayout1428.xml"/><Relationship Id="rId7" Type="http://schemas.openxmlformats.org/officeDocument/2006/relationships/slideLayout" Target="../slideLayouts/slideLayout1427.xml"/><Relationship Id="rId6" Type="http://schemas.openxmlformats.org/officeDocument/2006/relationships/slideLayout" Target="../slideLayouts/slideLayout1426.xml"/><Relationship Id="rId5" Type="http://schemas.openxmlformats.org/officeDocument/2006/relationships/slideLayout" Target="../slideLayouts/slideLayout1425.xml"/><Relationship Id="rId4" Type="http://schemas.openxmlformats.org/officeDocument/2006/relationships/slideLayout" Target="../slideLayouts/slideLayout1424.xml"/><Relationship Id="rId3" Type="http://schemas.openxmlformats.org/officeDocument/2006/relationships/slideLayout" Target="../slideLayouts/slideLayout1423.xml"/><Relationship Id="rId2" Type="http://schemas.openxmlformats.org/officeDocument/2006/relationships/slideLayout" Target="../slideLayouts/slideLayout1422.xml"/><Relationship Id="rId12" Type="http://schemas.openxmlformats.org/officeDocument/2006/relationships/theme" Target="../theme/theme143.xml"/><Relationship Id="rId11" Type="http://schemas.openxmlformats.org/officeDocument/2006/relationships/image" Target="../media/image1.jpeg"/><Relationship Id="rId10" Type="http://schemas.openxmlformats.org/officeDocument/2006/relationships/slideLayout" Target="../slideLayouts/slideLayout1430.xml"/><Relationship Id="rId1" Type="http://schemas.openxmlformats.org/officeDocument/2006/relationships/slideLayout" Target="../slideLayouts/slideLayout1421.xml"/></Relationships>
</file>

<file path=ppt/slideMasters/_rels/slideMaster144.xml.rels><?xml version="1.0" encoding="UTF-8" standalone="yes"?>
<Relationships xmlns="http://schemas.openxmlformats.org/package/2006/relationships"><Relationship Id="rId9" Type="http://schemas.openxmlformats.org/officeDocument/2006/relationships/slideLayout" Target="../slideLayouts/slideLayout1439.xml"/><Relationship Id="rId8" Type="http://schemas.openxmlformats.org/officeDocument/2006/relationships/slideLayout" Target="../slideLayouts/slideLayout1438.xml"/><Relationship Id="rId7" Type="http://schemas.openxmlformats.org/officeDocument/2006/relationships/slideLayout" Target="../slideLayouts/slideLayout1437.xml"/><Relationship Id="rId6" Type="http://schemas.openxmlformats.org/officeDocument/2006/relationships/slideLayout" Target="../slideLayouts/slideLayout1436.xml"/><Relationship Id="rId5" Type="http://schemas.openxmlformats.org/officeDocument/2006/relationships/slideLayout" Target="../slideLayouts/slideLayout1435.xml"/><Relationship Id="rId4" Type="http://schemas.openxmlformats.org/officeDocument/2006/relationships/slideLayout" Target="../slideLayouts/slideLayout1434.xml"/><Relationship Id="rId3" Type="http://schemas.openxmlformats.org/officeDocument/2006/relationships/slideLayout" Target="../slideLayouts/slideLayout1433.xml"/><Relationship Id="rId2" Type="http://schemas.openxmlformats.org/officeDocument/2006/relationships/slideLayout" Target="../slideLayouts/slideLayout1432.xml"/><Relationship Id="rId12" Type="http://schemas.openxmlformats.org/officeDocument/2006/relationships/theme" Target="../theme/theme144.xml"/><Relationship Id="rId11" Type="http://schemas.openxmlformats.org/officeDocument/2006/relationships/image" Target="../media/image1.jpeg"/><Relationship Id="rId10" Type="http://schemas.openxmlformats.org/officeDocument/2006/relationships/slideLayout" Target="../slideLayouts/slideLayout1440.xml"/><Relationship Id="rId1" Type="http://schemas.openxmlformats.org/officeDocument/2006/relationships/slideLayout" Target="../slideLayouts/slideLayout1431.xml"/></Relationships>
</file>

<file path=ppt/slideMasters/_rels/slideMaster145.xml.rels><?xml version="1.0" encoding="UTF-8" standalone="yes"?>
<Relationships xmlns="http://schemas.openxmlformats.org/package/2006/relationships"><Relationship Id="rId9" Type="http://schemas.openxmlformats.org/officeDocument/2006/relationships/slideLayout" Target="../slideLayouts/slideLayout1449.xml"/><Relationship Id="rId8" Type="http://schemas.openxmlformats.org/officeDocument/2006/relationships/slideLayout" Target="../slideLayouts/slideLayout1448.xml"/><Relationship Id="rId7" Type="http://schemas.openxmlformats.org/officeDocument/2006/relationships/slideLayout" Target="../slideLayouts/slideLayout1447.xml"/><Relationship Id="rId6" Type="http://schemas.openxmlformats.org/officeDocument/2006/relationships/slideLayout" Target="../slideLayouts/slideLayout1446.xml"/><Relationship Id="rId5" Type="http://schemas.openxmlformats.org/officeDocument/2006/relationships/slideLayout" Target="../slideLayouts/slideLayout1445.xml"/><Relationship Id="rId4" Type="http://schemas.openxmlformats.org/officeDocument/2006/relationships/slideLayout" Target="../slideLayouts/slideLayout1444.xml"/><Relationship Id="rId3" Type="http://schemas.openxmlformats.org/officeDocument/2006/relationships/slideLayout" Target="../slideLayouts/slideLayout1443.xml"/><Relationship Id="rId2" Type="http://schemas.openxmlformats.org/officeDocument/2006/relationships/slideLayout" Target="../slideLayouts/slideLayout1442.xml"/><Relationship Id="rId12" Type="http://schemas.openxmlformats.org/officeDocument/2006/relationships/theme" Target="../theme/theme145.xml"/><Relationship Id="rId11" Type="http://schemas.openxmlformats.org/officeDocument/2006/relationships/image" Target="../media/image1.jpeg"/><Relationship Id="rId10" Type="http://schemas.openxmlformats.org/officeDocument/2006/relationships/slideLayout" Target="../slideLayouts/slideLayout1450.xml"/><Relationship Id="rId1" Type="http://schemas.openxmlformats.org/officeDocument/2006/relationships/slideLayout" Target="../slideLayouts/slideLayout1441.xml"/></Relationships>
</file>

<file path=ppt/slideMasters/_rels/slideMaster146.xml.rels><?xml version="1.0" encoding="UTF-8" standalone="yes"?>
<Relationships xmlns="http://schemas.openxmlformats.org/package/2006/relationships"><Relationship Id="rId9" Type="http://schemas.openxmlformats.org/officeDocument/2006/relationships/slideLayout" Target="../slideLayouts/slideLayout1459.xml"/><Relationship Id="rId8" Type="http://schemas.openxmlformats.org/officeDocument/2006/relationships/slideLayout" Target="../slideLayouts/slideLayout1458.xml"/><Relationship Id="rId7" Type="http://schemas.openxmlformats.org/officeDocument/2006/relationships/slideLayout" Target="../slideLayouts/slideLayout1457.xml"/><Relationship Id="rId6" Type="http://schemas.openxmlformats.org/officeDocument/2006/relationships/slideLayout" Target="../slideLayouts/slideLayout1456.xml"/><Relationship Id="rId5" Type="http://schemas.openxmlformats.org/officeDocument/2006/relationships/slideLayout" Target="../slideLayouts/slideLayout1455.xml"/><Relationship Id="rId4" Type="http://schemas.openxmlformats.org/officeDocument/2006/relationships/slideLayout" Target="../slideLayouts/slideLayout1454.xml"/><Relationship Id="rId3" Type="http://schemas.openxmlformats.org/officeDocument/2006/relationships/slideLayout" Target="../slideLayouts/slideLayout1453.xml"/><Relationship Id="rId2" Type="http://schemas.openxmlformats.org/officeDocument/2006/relationships/slideLayout" Target="../slideLayouts/slideLayout1452.xml"/><Relationship Id="rId12" Type="http://schemas.openxmlformats.org/officeDocument/2006/relationships/theme" Target="../theme/theme146.xml"/><Relationship Id="rId11" Type="http://schemas.openxmlformats.org/officeDocument/2006/relationships/image" Target="../media/image1.jpeg"/><Relationship Id="rId10" Type="http://schemas.openxmlformats.org/officeDocument/2006/relationships/slideLayout" Target="../slideLayouts/slideLayout1460.xml"/><Relationship Id="rId1" Type="http://schemas.openxmlformats.org/officeDocument/2006/relationships/slideLayout" Target="../slideLayouts/slideLayout1451.xml"/></Relationships>
</file>

<file path=ppt/slideMasters/_rels/slideMaster147.xml.rels><?xml version="1.0" encoding="UTF-8" standalone="yes"?>
<Relationships xmlns="http://schemas.openxmlformats.org/package/2006/relationships"><Relationship Id="rId9" Type="http://schemas.openxmlformats.org/officeDocument/2006/relationships/slideLayout" Target="../slideLayouts/slideLayout1469.xml"/><Relationship Id="rId8" Type="http://schemas.openxmlformats.org/officeDocument/2006/relationships/slideLayout" Target="../slideLayouts/slideLayout1468.xml"/><Relationship Id="rId7" Type="http://schemas.openxmlformats.org/officeDocument/2006/relationships/slideLayout" Target="../slideLayouts/slideLayout1467.xml"/><Relationship Id="rId6" Type="http://schemas.openxmlformats.org/officeDocument/2006/relationships/slideLayout" Target="../slideLayouts/slideLayout1466.xml"/><Relationship Id="rId5" Type="http://schemas.openxmlformats.org/officeDocument/2006/relationships/slideLayout" Target="../slideLayouts/slideLayout1465.xml"/><Relationship Id="rId4" Type="http://schemas.openxmlformats.org/officeDocument/2006/relationships/slideLayout" Target="../slideLayouts/slideLayout1464.xml"/><Relationship Id="rId3" Type="http://schemas.openxmlformats.org/officeDocument/2006/relationships/slideLayout" Target="../slideLayouts/slideLayout1463.xml"/><Relationship Id="rId2" Type="http://schemas.openxmlformats.org/officeDocument/2006/relationships/slideLayout" Target="../slideLayouts/slideLayout1462.xml"/><Relationship Id="rId12" Type="http://schemas.openxmlformats.org/officeDocument/2006/relationships/theme" Target="../theme/theme147.xml"/><Relationship Id="rId11" Type="http://schemas.openxmlformats.org/officeDocument/2006/relationships/image" Target="../media/image1.jpeg"/><Relationship Id="rId10" Type="http://schemas.openxmlformats.org/officeDocument/2006/relationships/slideLayout" Target="../slideLayouts/slideLayout1470.xml"/><Relationship Id="rId1" Type="http://schemas.openxmlformats.org/officeDocument/2006/relationships/slideLayout" Target="../slideLayouts/slideLayout1461.xml"/></Relationships>
</file>

<file path=ppt/slideMasters/_rels/slideMaster148.xml.rels><?xml version="1.0" encoding="UTF-8" standalone="yes"?>
<Relationships xmlns="http://schemas.openxmlformats.org/package/2006/relationships"><Relationship Id="rId9" Type="http://schemas.openxmlformats.org/officeDocument/2006/relationships/slideLayout" Target="../slideLayouts/slideLayout1479.xml"/><Relationship Id="rId8" Type="http://schemas.openxmlformats.org/officeDocument/2006/relationships/slideLayout" Target="../slideLayouts/slideLayout1478.xml"/><Relationship Id="rId7" Type="http://schemas.openxmlformats.org/officeDocument/2006/relationships/slideLayout" Target="../slideLayouts/slideLayout1477.xml"/><Relationship Id="rId6" Type="http://schemas.openxmlformats.org/officeDocument/2006/relationships/slideLayout" Target="../slideLayouts/slideLayout1476.xml"/><Relationship Id="rId5" Type="http://schemas.openxmlformats.org/officeDocument/2006/relationships/slideLayout" Target="../slideLayouts/slideLayout1475.xml"/><Relationship Id="rId4" Type="http://schemas.openxmlformats.org/officeDocument/2006/relationships/slideLayout" Target="../slideLayouts/slideLayout1474.xml"/><Relationship Id="rId3" Type="http://schemas.openxmlformats.org/officeDocument/2006/relationships/slideLayout" Target="../slideLayouts/slideLayout1473.xml"/><Relationship Id="rId2" Type="http://schemas.openxmlformats.org/officeDocument/2006/relationships/slideLayout" Target="../slideLayouts/slideLayout1472.xml"/><Relationship Id="rId12" Type="http://schemas.openxmlformats.org/officeDocument/2006/relationships/theme" Target="../theme/theme148.xml"/><Relationship Id="rId11" Type="http://schemas.openxmlformats.org/officeDocument/2006/relationships/image" Target="../media/image1.jpeg"/><Relationship Id="rId10" Type="http://schemas.openxmlformats.org/officeDocument/2006/relationships/slideLayout" Target="../slideLayouts/slideLayout1480.xml"/><Relationship Id="rId1" Type="http://schemas.openxmlformats.org/officeDocument/2006/relationships/slideLayout" Target="../slideLayouts/slideLayout1471.xml"/></Relationships>
</file>

<file path=ppt/slideMasters/_rels/slideMaster149.xml.rels><?xml version="1.0" encoding="UTF-8" standalone="yes"?>
<Relationships xmlns="http://schemas.openxmlformats.org/package/2006/relationships"><Relationship Id="rId9" Type="http://schemas.openxmlformats.org/officeDocument/2006/relationships/slideLayout" Target="../slideLayouts/slideLayout1489.xml"/><Relationship Id="rId8" Type="http://schemas.openxmlformats.org/officeDocument/2006/relationships/slideLayout" Target="../slideLayouts/slideLayout1488.xml"/><Relationship Id="rId7" Type="http://schemas.openxmlformats.org/officeDocument/2006/relationships/slideLayout" Target="../slideLayouts/slideLayout1487.xml"/><Relationship Id="rId6" Type="http://schemas.openxmlformats.org/officeDocument/2006/relationships/slideLayout" Target="../slideLayouts/slideLayout1486.xml"/><Relationship Id="rId5" Type="http://schemas.openxmlformats.org/officeDocument/2006/relationships/slideLayout" Target="../slideLayouts/slideLayout1485.xml"/><Relationship Id="rId4" Type="http://schemas.openxmlformats.org/officeDocument/2006/relationships/slideLayout" Target="../slideLayouts/slideLayout1484.xml"/><Relationship Id="rId3" Type="http://schemas.openxmlformats.org/officeDocument/2006/relationships/slideLayout" Target="../slideLayouts/slideLayout1483.xml"/><Relationship Id="rId2" Type="http://schemas.openxmlformats.org/officeDocument/2006/relationships/slideLayout" Target="../slideLayouts/slideLayout1482.xml"/><Relationship Id="rId12" Type="http://schemas.openxmlformats.org/officeDocument/2006/relationships/theme" Target="../theme/theme149.xml"/><Relationship Id="rId11" Type="http://schemas.openxmlformats.org/officeDocument/2006/relationships/image" Target="../media/image1.jpeg"/><Relationship Id="rId10" Type="http://schemas.openxmlformats.org/officeDocument/2006/relationships/slideLayout" Target="../slideLayouts/slideLayout1490.xml"/><Relationship Id="rId1" Type="http://schemas.openxmlformats.org/officeDocument/2006/relationships/slideLayout" Target="../slideLayouts/slideLayout1481.xml"/></Relationships>
</file>

<file path=ppt/slideMasters/_rels/slideMaster15.xml.rels><?xml version="1.0" encoding="UTF-8" standalone="yes"?>
<Relationships xmlns="http://schemas.openxmlformats.org/package/2006/relationships"><Relationship Id="rId9" Type="http://schemas.openxmlformats.org/officeDocument/2006/relationships/slideLayout" Target="../slideLayouts/slideLayout149.xml"/><Relationship Id="rId8" Type="http://schemas.openxmlformats.org/officeDocument/2006/relationships/slideLayout" Target="../slideLayouts/slideLayout148.xml"/><Relationship Id="rId7" Type="http://schemas.openxmlformats.org/officeDocument/2006/relationships/slideLayout" Target="../slideLayouts/slideLayout147.xml"/><Relationship Id="rId6" Type="http://schemas.openxmlformats.org/officeDocument/2006/relationships/slideLayout" Target="../slideLayouts/slideLayout146.xml"/><Relationship Id="rId5" Type="http://schemas.openxmlformats.org/officeDocument/2006/relationships/slideLayout" Target="../slideLayouts/slideLayout145.xml"/><Relationship Id="rId4" Type="http://schemas.openxmlformats.org/officeDocument/2006/relationships/slideLayout" Target="../slideLayouts/slideLayout144.xml"/><Relationship Id="rId3" Type="http://schemas.openxmlformats.org/officeDocument/2006/relationships/slideLayout" Target="../slideLayouts/slideLayout143.xml"/><Relationship Id="rId2" Type="http://schemas.openxmlformats.org/officeDocument/2006/relationships/slideLayout" Target="../slideLayouts/slideLayout142.xml"/><Relationship Id="rId12" Type="http://schemas.openxmlformats.org/officeDocument/2006/relationships/theme" Target="../theme/theme15.xml"/><Relationship Id="rId11" Type="http://schemas.openxmlformats.org/officeDocument/2006/relationships/image" Target="../media/image1.jpeg"/><Relationship Id="rId10" Type="http://schemas.openxmlformats.org/officeDocument/2006/relationships/slideLayout" Target="../slideLayouts/slideLayout150.xml"/><Relationship Id="rId1" Type="http://schemas.openxmlformats.org/officeDocument/2006/relationships/slideLayout" Target="../slideLayouts/slideLayout141.xml"/></Relationships>
</file>

<file path=ppt/slideMasters/_rels/slideMaster150.xml.rels><?xml version="1.0" encoding="UTF-8" standalone="yes"?>
<Relationships xmlns="http://schemas.openxmlformats.org/package/2006/relationships"><Relationship Id="rId9" Type="http://schemas.openxmlformats.org/officeDocument/2006/relationships/slideLayout" Target="../slideLayouts/slideLayout1499.xml"/><Relationship Id="rId8" Type="http://schemas.openxmlformats.org/officeDocument/2006/relationships/slideLayout" Target="../slideLayouts/slideLayout1498.xml"/><Relationship Id="rId7" Type="http://schemas.openxmlformats.org/officeDocument/2006/relationships/slideLayout" Target="../slideLayouts/slideLayout1497.xml"/><Relationship Id="rId6" Type="http://schemas.openxmlformats.org/officeDocument/2006/relationships/slideLayout" Target="../slideLayouts/slideLayout1496.xml"/><Relationship Id="rId5" Type="http://schemas.openxmlformats.org/officeDocument/2006/relationships/slideLayout" Target="../slideLayouts/slideLayout1495.xml"/><Relationship Id="rId4" Type="http://schemas.openxmlformats.org/officeDocument/2006/relationships/slideLayout" Target="../slideLayouts/slideLayout1494.xml"/><Relationship Id="rId3" Type="http://schemas.openxmlformats.org/officeDocument/2006/relationships/slideLayout" Target="../slideLayouts/slideLayout1493.xml"/><Relationship Id="rId2" Type="http://schemas.openxmlformats.org/officeDocument/2006/relationships/slideLayout" Target="../slideLayouts/slideLayout1492.xml"/><Relationship Id="rId12" Type="http://schemas.openxmlformats.org/officeDocument/2006/relationships/theme" Target="../theme/theme150.xml"/><Relationship Id="rId11" Type="http://schemas.openxmlformats.org/officeDocument/2006/relationships/image" Target="../media/image1.jpeg"/><Relationship Id="rId10" Type="http://schemas.openxmlformats.org/officeDocument/2006/relationships/slideLayout" Target="../slideLayouts/slideLayout1500.xml"/><Relationship Id="rId1" Type="http://schemas.openxmlformats.org/officeDocument/2006/relationships/slideLayout" Target="../slideLayouts/slideLayout1491.xml"/></Relationships>
</file>

<file path=ppt/slideMasters/_rels/slideMaster151.xml.rels><?xml version="1.0" encoding="UTF-8" standalone="yes"?>
<Relationships xmlns="http://schemas.openxmlformats.org/package/2006/relationships"><Relationship Id="rId9" Type="http://schemas.openxmlformats.org/officeDocument/2006/relationships/slideLayout" Target="../slideLayouts/slideLayout1509.xml"/><Relationship Id="rId8" Type="http://schemas.openxmlformats.org/officeDocument/2006/relationships/slideLayout" Target="../slideLayouts/slideLayout1508.xml"/><Relationship Id="rId7" Type="http://schemas.openxmlformats.org/officeDocument/2006/relationships/slideLayout" Target="../slideLayouts/slideLayout1507.xml"/><Relationship Id="rId6" Type="http://schemas.openxmlformats.org/officeDocument/2006/relationships/slideLayout" Target="../slideLayouts/slideLayout1506.xml"/><Relationship Id="rId5" Type="http://schemas.openxmlformats.org/officeDocument/2006/relationships/slideLayout" Target="../slideLayouts/slideLayout1505.xml"/><Relationship Id="rId4" Type="http://schemas.openxmlformats.org/officeDocument/2006/relationships/slideLayout" Target="../slideLayouts/slideLayout1504.xml"/><Relationship Id="rId3" Type="http://schemas.openxmlformats.org/officeDocument/2006/relationships/slideLayout" Target="../slideLayouts/slideLayout1503.xml"/><Relationship Id="rId2" Type="http://schemas.openxmlformats.org/officeDocument/2006/relationships/slideLayout" Target="../slideLayouts/slideLayout1502.xml"/><Relationship Id="rId12" Type="http://schemas.openxmlformats.org/officeDocument/2006/relationships/theme" Target="../theme/theme151.xml"/><Relationship Id="rId11" Type="http://schemas.openxmlformats.org/officeDocument/2006/relationships/image" Target="../media/image1.jpeg"/><Relationship Id="rId10" Type="http://schemas.openxmlformats.org/officeDocument/2006/relationships/slideLayout" Target="../slideLayouts/slideLayout1510.xml"/><Relationship Id="rId1" Type="http://schemas.openxmlformats.org/officeDocument/2006/relationships/slideLayout" Target="../slideLayouts/slideLayout1501.xml"/></Relationships>
</file>

<file path=ppt/slideMasters/_rels/slideMaster152.xml.rels><?xml version="1.0" encoding="UTF-8" standalone="yes"?>
<Relationships xmlns="http://schemas.openxmlformats.org/package/2006/relationships"><Relationship Id="rId9" Type="http://schemas.openxmlformats.org/officeDocument/2006/relationships/slideLayout" Target="../slideLayouts/slideLayout1519.xml"/><Relationship Id="rId8" Type="http://schemas.openxmlformats.org/officeDocument/2006/relationships/slideLayout" Target="../slideLayouts/slideLayout1518.xml"/><Relationship Id="rId7" Type="http://schemas.openxmlformats.org/officeDocument/2006/relationships/slideLayout" Target="../slideLayouts/slideLayout1517.xml"/><Relationship Id="rId6" Type="http://schemas.openxmlformats.org/officeDocument/2006/relationships/slideLayout" Target="../slideLayouts/slideLayout1516.xml"/><Relationship Id="rId5" Type="http://schemas.openxmlformats.org/officeDocument/2006/relationships/slideLayout" Target="../slideLayouts/slideLayout1515.xml"/><Relationship Id="rId4" Type="http://schemas.openxmlformats.org/officeDocument/2006/relationships/slideLayout" Target="../slideLayouts/slideLayout1514.xml"/><Relationship Id="rId3" Type="http://schemas.openxmlformats.org/officeDocument/2006/relationships/slideLayout" Target="../slideLayouts/slideLayout1513.xml"/><Relationship Id="rId2" Type="http://schemas.openxmlformats.org/officeDocument/2006/relationships/slideLayout" Target="../slideLayouts/slideLayout1512.xml"/><Relationship Id="rId12" Type="http://schemas.openxmlformats.org/officeDocument/2006/relationships/theme" Target="../theme/theme152.xml"/><Relationship Id="rId11" Type="http://schemas.openxmlformats.org/officeDocument/2006/relationships/image" Target="../media/image1.jpeg"/><Relationship Id="rId10" Type="http://schemas.openxmlformats.org/officeDocument/2006/relationships/slideLayout" Target="../slideLayouts/slideLayout1520.xml"/><Relationship Id="rId1" Type="http://schemas.openxmlformats.org/officeDocument/2006/relationships/slideLayout" Target="../slideLayouts/slideLayout1511.xml"/></Relationships>
</file>

<file path=ppt/slideMasters/_rels/slideMaster153.xml.rels><?xml version="1.0" encoding="UTF-8" standalone="yes"?>
<Relationships xmlns="http://schemas.openxmlformats.org/package/2006/relationships"><Relationship Id="rId9" Type="http://schemas.openxmlformats.org/officeDocument/2006/relationships/slideLayout" Target="../slideLayouts/slideLayout1529.xml"/><Relationship Id="rId8" Type="http://schemas.openxmlformats.org/officeDocument/2006/relationships/slideLayout" Target="../slideLayouts/slideLayout1528.xml"/><Relationship Id="rId7" Type="http://schemas.openxmlformats.org/officeDocument/2006/relationships/slideLayout" Target="../slideLayouts/slideLayout1527.xml"/><Relationship Id="rId6" Type="http://schemas.openxmlformats.org/officeDocument/2006/relationships/slideLayout" Target="../slideLayouts/slideLayout1526.xml"/><Relationship Id="rId5" Type="http://schemas.openxmlformats.org/officeDocument/2006/relationships/slideLayout" Target="../slideLayouts/slideLayout1525.xml"/><Relationship Id="rId4" Type="http://schemas.openxmlformats.org/officeDocument/2006/relationships/slideLayout" Target="../slideLayouts/slideLayout1524.xml"/><Relationship Id="rId3" Type="http://schemas.openxmlformats.org/officeDocument/2006/relationships/slideLayout" Target="../slideLayouts/slideLayout1523.xml"/><Relationship Id="rId2" Type="http://schemas.openxmlformats.org/officeDocument/2006/relationships/slideLayout" Target="../slideLayouts/slideLayout1522.xml"/><Relationship Id="rId12" Type="http://schemas.openxmlformats.org/officeDocument/2006/relationships/theme" Target="../theme/theme153.xml"/><Relationship Id="rId11" Type="http://schemas.openxmlformats.org/officeDocument/2006/relationships/image" Target="../media/image1.jpeg"/><Relationship Id="rId10" Type="http://schemas.openxmlformats.org/officeDocument/2006/relationships/slideLayout" Target="../slideLayouts/slideLayout1530.xml"/><Relationship Id="rId1" Type="http://schemas.openxmlformats.org/officeDocument/2006/relationships/slideLayout" Target="../slideLayouts/slideLayout1521.xml"/></Relationships>
</file>

<file path=ppt/slideMasters/_rels/slideMaster154.xml.rels><?xml version="1.0" encoding="UTF-8" standalone="yes"?>
<Relationships xmlns="http://schemas.openxmlformats.org/package/2006/relationships"><Relationship Id="rId9" Type="http://schemas.openxmlformats.org/officeDocument/2006/relationships/slideLayout" Target="../slideLayouts/slideLayout1539.xml"/><Relationship Id="rId8" Type="http://schemas.openxmlformats.org/officeDocument/2006/relationships/slideLayout" Target="../slideLayouts/slideLayout1538.xml"/><Relationship Id="rId7" Type="http://schemas.openxmlformats.org/officeDocument/2006/relationships/slideLayout" Target="../slideLayouts/slideLayout1537.xml"/><Relationship Id="rId6" Type="http://schemas.openxmlformats.org/officeDocument/2006/relationships/slideLayout" Target="../slideLayouts/slideLayout1536.xml"/><Relationship Id="rId5" Type="http://schemas.openxmlformats.org/officeDocument/2006/relationships/slideLayout" Target="../slideLayouts/slideLayout1535.xml"/><Relationship Id="rId4" Type="http://schemas.openxmlformats.org/officeDocument/2006/relationships/slideLayout" Target="../slideLayouts/slideLayout1534.xml"/><Relationship Id="rId3" Type="http://schemas.openxmlformats.org/officeDocument/2006/relationships/slideLayout" Target="../slideLayouts/slideLayout1533.xml"/><Relationship Id="rId2" Type="http://schemas.openxmlformats.org/officeDocument/2006/relationships/slideLayout" Target="../slideLayouts/slideLayout1532.xml"/><Relationship Id="rId12" Type="http://schemas.openxmlformats.org/officeDocument/2006/relationships/theme" Target="../theme/theme154.xml"/><Relationship Id="rId11" Type="http://schemas.openxmlformats.org/officeDocument/2006/relationships/image" Target="../media/image1.jpeg"/><Relationship Id="rId10" Type="http://schemas.openxmlformats.org/officeDocument/2006/relationships/slideLayout" Target="../slideLayouts/slideLayout1540.xml"/><Relationship Id="rId1" Type="http://schemas.openxmlformats.org/officeDocument/2006/relationships/slideLayout" Target="../slideLayouts/slideLayout1531.xml"/></Relationships>
</file>

<file path=ppt/slideMasters/_rels/slideMaster155.xml.rels><?xml version="1.0" encoding="UTF-8" standalone="yes"?>
<Relationships xmlns="http://schemas.openxmlformats.org/package/2006/relationships"><Relationship Id="rId9" Type="http://schemas.openxmlformats.org/officeDocument/2006/relationships/slideLayout" Target="../slideLayouts/slideLayout1549.xml"/><Relationship Id="rId8" Type="http://schemas.openxmlformats.org/officeDocument/2006/relationships/slideLayout" Target="../slideLayouts/slideLayout1548.xml"/><Relationship Id="rId7" Type="http://schemas.openxmlformats.org/officeDocument/2006/relationships/slideLayout" Target="../slideLayouts/slideLayout1547.xml"/><Relationship Id="rId6" Type="http://schemas.openxmlformats.org/officeDocument/2006/relationships/slideLayout" Target="../slideLayouts/slideLayout1546.xml"/><Relationship Id="rId5" Type="http://schemas.openxmlformats.org/officeDocument/2006/relationships/slideLayout" Target="../slideLayouts/slideLayout1545.xml"/><Relationship Id="rId4" Type="http://schemas.openxmlformats.org/officeDocument/2006/relationships/slideLayout" Target="../slideLayouts/slideLayout1544.xml"/><Relationship Id="rId3" Type="http://schemas.openxmlformats.org/officeDocument/2006/relationships/slideLayout" Target="../slideLayouts/slideLayout1543.xml"/><Relationship Id="rId2" Type="http://schemas.openxmlformats.org/officeDocument/2006/relationships/slideLayout" Target="../slideLayouts/slideLayout1542.xml"/><Relationship Id="rId12" Type="http://schemas.openxmlformats.org/officeDocument/2006/relationships/theme" Target="../theme/theme155.xml"/><Relationship Id="rId11" Type="http://schemas.openxmlformats.org/officeDocument/2006/relationships/image" Target="../media/image1.jpeg"/><Relationship Id="rId10" Type="http://schemas.openxmlformats.org/officeDocument/2006/relationships/slideLayout" Target="../slideLayouts/slideLayout1550.xml"/><Relationship Id="rId1" Type="http://schemas.openxmlformats.org/officeDocument/2006/relationships/slideLayout" Target="../slideLayouts/slideLayout1541.xml"/></Relationships>
</file>

<file path=ppt/slideMasters/_rels/slideMaster156.xml.rels><?xml version="1.0" encoding="UTF-8" standalone="yes"?>
<Relationships xmlns="http://schemas.openxmlformats.org/package/2006/relationships"><Relationship Id="rId9" Type="http://schemas.openxmlformats.org/officeDocument/2006/relationships/slideLayout" Target="../slideLayouts/slideLayout1559.xml"/><Relationship Id="rId8" Type="http://schemas.openxmlformats.org/officeDocument/2006/relationships/slideLayout" Target="../slideLayouts/slideLayout1558.xml"/><Relationship Id="rId7" Type="http://schemas.openxmlformats.org/officeDocument/2006/relationships/slideLayout" Target="../slideLayouts/slideLayout1557.xml"/><Relationship Id="rId6" Type="http://schemas.openxmlformats.org/officeDocument/2006/relationships/slideLayout" Target="../slideLayouts/slideLayout1556.xml"/><Relationship Id="rId5" Type="http://schemas.openxmlformats.org/officeDocument/2006/relationships/slideLayout" Target="../slideLayouts/slideLayout1555.xml"/><Relationship Id="rId4" Type="http://schemas.openxmlformats.org/officeDocument/2006/relationships/slideLayout" Target="../slideLayouts/slideLayout1554.xml"/><Relationship Id="rId3" Type="http://schemas.openxmlformats.org/officeDocument/2006/relationships/slideLayout" Target="../slideLayouts/slideLayout1553.xml"/><Relationship Id="rId2" Type="http://schemas.openxmlformats.org/officeDocument/2006/relationships/slideLayout" Target="../slideLayouts/slideLayout1552.xml"/><Relationship Id="rId12" Type="http://schemas.openxmlformats.org/officeDocument/2006/relationships/theme" Target="../theme/theme156.xml"/><Relationship Id="rId11" Type="http://schemas.openxmlformats.org/officeDocument/2006/relationships/image" Target="../media/image1.jpeg"/><Relationship Id="rId10" Type="http://schemas.openxmlformats.org/officeDocument/2006/relationships/slideLayout" Target="../slideLayouts/slideLayout1560.xml"/><Relationship Id="rId1" Type="http://schemas.openxmlformats.org/officeDocument/2006/relationships/slideLayout" Target="../slideLayouts/slideLayout1551.xml"/></Relationships>
</file>

<file path=ppt/slideMasters/_rels/slideMaster157.xml.rels><?xml version="1.0" encoding="UTF-8" standalone="yes"?>
<Relationships xmlns="http://schemas.openxmlformats.org/package/2006/relationships"><Relationship Id="rId9" Type="http://schemas.openxmlformats.org/officeDocument/2006/relationships/slideLayout" Target="../slideLayouts/slideLayout1569.xml"/><Relationship Id="rId8" Type="http://schemas.openxmlformats.org/officeDocument/2006/relationships/slideLayout" Target="../slideLayouts/slideLayout1568.xml"/><Relationship Id="rId7" Type="http://schemas.openxmlformats.org/officeDocument/2006/relationships/slideLayout" Target="../slideLayouts/slideLayout1567.xml"/><Relationship Id="rId6" Type="http://schemas.openxmlformats.org/officeDocument/2006/relationships/slideLayout" Target="../slideLayouts/slideLayout1566.xml"/><Relationship Id="rId5" Type="http://schemas.openxmlformats.org/officeDocument/2006/relationships/slideLayout" Target="../slideLayouts/slideLayout1565.xml"/><Relationship Id="rId4" Type="http://schemas.openxmlformats.org/officeDocument/2006/relationships/slideLayout" Target="../slideLayouts/slideLayout1564.xml"/><Relationship Id="rId3" Type="http://schemas.openxmlformats.org/officeDocument/2006/relationships/slideLayout" Target="../slideLayouts/slideLayout1563.xml"/><Relationship Id="rId2" Type="http://schemas.openxmlformats.org/officeDocument/2006/relationships/slideLayout" Target="../slideLayouts/slideLayout1562.xml"/><Relationship Id="rId12" Type="http://schemas.openxmlformats.org/officeDocument/2006/relationships/theme" Target="../theme/theme157.xml"/><Relationship Id="rId11" Type="http://schemas.openxmlformats.org/officeDocument/2006/relationships/image" Target="../media/image1.jpeg"/><Relationship Id="rId10" Type="http://schemas.openxmlformats.org/officeDocument/2006/relationships/slideLayout" Target="../slideLayouts/slideLayout1570.xml"/><Relationship Id="rId1" Type="http://schemas.openxmlformats.org/officeDocument/2006/relationships/slideLayout" Target="../slideLayouts/slideLayout1561.xml"/></Relationships>
</file>

<file path=ppt/slideMasters/_rels/slideMaster158.xml.rels><?xml version="1.0" encoding="UTF-8" standalone="yes"?>
<Relationships xmlns="http://schemas.openxmlformats.org/package/2006/relationships"><Relationship Id="rId9" Type="http://schemas.openxmlformats.org/officeDocument/2006/relationships/slideLayout" Target="../slideLayouts/slideLayout1579.xml"/><Relationship Id="rId8" Type="http://schemas.openxmlformats.org/officeDocument/2006/relationships/slideLayout" Target="../slideLayouts/slideLayout1578.xml"/><Relationship Id="rId7" Type="http://schemas.openxmlformats.org/officeDocument/2006/relationships/slideLayout" Target="../slideLayouts/slideLayout1577.xml"/><Relationship Id="rId6" Type="http://schemas.openxmlformats.org/officeDocument/2006/relationships/slideLayout" Target="../slideLayouts/slideLayout1576.xml"/><Relationship Id="rId5" Type="http://schemas.openxmlformats.org/officeDocument/2006/relationships/slideLayout" Target="../slideLayouts/slideLayout1575.xml"/><Relationship Id="rId4" Type="http://schemas.openxmlformats.org/officeDocument/2006/relationships/slideLayout" Target="../slideLayouts/slideLayout1574.xml"/><Relationship Id="rId3" Type="http://schemas.openxmlformats.org/officeDocument/2006/relationships/slideLayout" Target="../slideLayouts/slideLayout1573.xml"/><Relationship Id="rId2" Type="http://schemas.openxmlformats.org/officeDocument/2006/relationships/slideLayout" Target="../slideLayouts/slideLayout1572.xml"/><Relationship Id="rId12" Type="http://schemas.openxmlformats.org/officeDocument/2006/relationships/theme" Target="../theme/theme158.xml"/><Relationship Id="rId11" Type="http://schemas.openxmlformats.org/officeDocument/2006/relationships/image" Target="../media/image1.jpeg"/><Relationship Id="rId10" Type="http://schemas.openxmlformats.org/officeDocument/2006/relationships/slideLayout" Target="../slideLayouts/slideLayout1580.xml"/><Relationship Id="rId1" Type="http://schemas.openxmlformats.org/officeDocument/2006/relationships/slideLayout" Target="../slideLayouts/slideLayout1571.xml"/></Relationships>
</file>

<file path=ppt/slideMasters/_rels/slideMaster159.xml.rels><?xml version="1.0" encoding="UTF-8" standalone="yes"?>
<Relationships xmlns="http://schemas.openxmlformats.org/package/2006/relationships"><Relationship Id="rId9" Type="http://schemas.openxmlformats.org/officeDocument/2006/relationships/slideLayout" Target="../slideLayouts/slideLayout1589.xml"/><Relationship Id="rId8" Type="http://schemas.openxmlformats.org/officeDocument/2006/relationships/slideLayout" Target="../slideLayouts/slideLayout1588.xml"/><Relationship Id="rId7" Type="http://schemas.openxmlformats.org/officeDocument/2006/relationships/slideLayout" Target="../slideLayouts/slideLayout1587.xml"/><Relationship Id="rId6" Type="http://schemas.openxmlformats.org/officeDocument/2006/relationships/slideLayout" Target="../slideLayouts/slideLayout1586.xml"/><Relationship Id="rId5" Type="http://schemas.openxmlformats.org/officeDocument/2006/relationships/slideLayout" Target="../slideLayouts/slideLayout1585.xml"/><Relationship Id="rId4" Type="http://schemas.openxmlformats.org/officeDocument/2006/relationships/slideLayout" Target="../slideLayouts/slideLayout1584.xml"/><Relationship Id="rId3" Type="http://schemas.openxmlformats.org/officeDocument/2006/relationships/slideLayout" Target="../slideLayouts/slideLayout1583.xml"/><Relationship Id="rId2" Type="http://schemas.openxmlformats.org/officeDocument/2006/relationships/slideLayout" Target="../slideLayouts/slideLayout1582.xml"/><Relationship Id="rId12" Type="http://schemas.openxmlformats.org/officeDocument/2006/relationships/theme" Target="../theme/theme159.xml"/><Relationship Id="rId11" Type="http://schemas.openxmlformats.org/officeDocument/2006/relationships/image" Target="../media/image1.jpeg"/><Relationship Id="rId10" Type="http://schemas.openxmlformats.org/officeDocument/2006/relationships/slideLayout" Target="../slideLayouts/slideLayout1590.xml"/><Relationship Id="rId1" Type="http://schemas.openxmlformats.org/officeDocument/2006/relationships/slideLayout" Target="../slideLayouts/slideLayout1581.xml"/></Relationships>
</file>

<file path=ppt/slideMasters/_rels/slideMaster16.xml.rels><?xml version="1.0" encoding="UTF-8" standalone="yes"?>
<Relationships xmlns="http://schemas.openxmlformats.org/package/2006/relationships"><Relationship Id="rId9" Type="http://schemas.openxmlformats.org/officeDocument/2006/relationships/slideLayout" Target="../slideLayouts/slideLayout159.xml"/><Relationship Id="rId8" Type="http://schemas.openxmlformats.org/officeDocument/2006/relationships/slideLayout" Target="../slideLayouts/slideLayout158.xml"/><Relationship Id="rId7" Type="http://schemas.openxmlformats.org/officeDocument/2006/relationships/slideLayout" Target="../slideLayouts/slideLayout157.xml"/><Relationship Id="rId6" Type="http://schemas.openxmlformats.org/officeDocument/2006/relationships/slideLayout" Target="../slideLayouts/slideLayout156.xml"/><Relationship Id="rId5" Type="http://schemas.openxmlformats.org/officeDocument/2006/relationships/slideLayout" Target="../slideLayouts/slideLayout155.xml"/><Relationship Id="rId4" Type="http://schemas.openxmlformats.org/officeDocument/2006/relationships/slideLayout" Target="../slideLayouts/slideLayout154.xml"/><Relationship Id="rId3" Type="http://schemas.openxmlformats.org/officeDocument/2006/relationships/slideLayout" Target="../slideLayouts/slideLayout153.xml"/><Relationship Id="rId2" Type="http://schemas.openxmlformats.org/officeDocument/2006/relationships/slideLayout" Target="../slideLayouts/slideLayout152.xml"/><Relationship Id="rId12" Type="http://schemas.openxmlformats.org/officeDocument/2006/relationships/theme" Target="../theme/theme16.xml"/><Relationship Id="rId11" Type="http://schemas.openxmlformats.org/officeDocument/2006/relationships/image" Target="../media/image1.jpeg"/><Relationship Id="rId10" Type="http://schemas.openxmlformats.org/officeDocument/2006/relationships/slideLayout" Target="../slideLayouts/slideLayout160.xml"/><Relationship Id="rId1" Type="http://schemas.openxmlformats.org/officeDocument/2006/relationships/slideLayout" Target="../slideLayouts/slideLayout151.xml"/></Relationships>
</file>

<file path=ppt/slideMasters/_rels/slideMaster160.xml.rels><?xml version="1.0" encoding="UTF-8" standalone="yes"?>
<Relationships xmlns="http://schemas.openxmlformats.org/package/2006/relationships"><Relationship Id="rId9" Type="http://schemas.openxmlformats.org/officeDocument/2006/relationships/slideLayout" Target="../slideLayouts/slideLayout1599.xml"/><Relationship Id="rId8" Type="http://schemas.openxmlformats.org/officeDocument/2006/relationships/slideLayout" Target="../slideLayouts/slideLayout1598.xml"/><Relationship Id="rId7" Type="http://schemas.openxmlformats.org/officeDocument/2006/relationships/slideLayout" Target="../slideLayouts/slideLayout1597.xml"/><Relationship Id="rId6" Type="http://schemas.openxmlformats.org/officeDocument/2006/relationships/slideLayout" Target="../slideLayouts/slideLayout1596.xml"/><Relationship Id="rId5" Type="http://schemas.openxmlformats.org/officeDocument/2006/relationships/slideLayout" Target="../slideLayouts/slideLayout1595.xml"/><Relationship Id="rId4" Type="http://schemas.openxmlformats.org/officeDocument/2006/relationships/slideLayout" Target="../slideLayouts/slideLayout1594.xml"/><Relationship Id="rId3" Type="http://schemas.openxmlformats.org/officeDocument/2006/relationships/slideLayout" Target="../slideLayouts/slideLayout1593.xml"/><Relationship Id="rId2" Type="http://schemas.openxmlformats.org/officeDocument/2006/relationships/slideLayout" Target="../slideLayouts/slideLayout1592.xml"/><Relationship Id="rId12" Type="http://schemas.openxmlformats.org/officeDocument/2006/relationships/theme" Target="../theme/theme160.xml"/><Relationship Id="rId11" Type="http://schemas.openxmlformats.org/officeDocument/2006/relationships/image" Target="../media/image1.jpeg"/><Relationship Id="rId10" Type="http://schemas.openxmlformats.org/officeDocument/2006/relationships/slideLayout" Target="../slideLayouts/slideLayout1600.xml"/><Relationship Id="rId1" Type="http://schemas.openxmlformats.org/officeDocument/2006/relationships/slideLayout" Target="../slideLayouts/slideLayout1591.xml"/></Relationships>
</file>

<file path=ppt/slideMasters/_rels/slideMaster161.xml.rels><?xml version="1.0" encoding="UTF-8" standalone="yes"?>
<Relationships xmlns="http://schemas.openxmlformats.org/package/2006/relationships"><Relationship Id="rId9" Type="http://schemas.openxmlformats.org/officeDocument/2006/relationships/slideLayout" Target="../slideLayouts/slideLayout1609.xml"/><Relationship Id="rId8" Type="http://schemas.openxmlformats.org/officeDocument/2006/relationships/slideLayout" Target="../slideLayouts/slideLayout1608.xml"/><Relationship Id="rId7" Type="http://schemas.openxmlformats.org/officeDocument/2006/relationships/slideLayout" Target="../slideLayouts/slideLayout1607.xml"/><Relationship Id="rId6" Type="http://schemas.openxmlformats.org/officeDocument/2006/relationships/slideLayout" Target="../slideLayouts/slideLayout1606.xml"/><Relationship Id="rId5" Type="http://schemas.openxmlformats.org/officeDocument/2006/relationships/slideLayout" Target="../slideLayouts/slideLayout1605.xml"/><Relationship Id="rId4" Type="http://schemas.openxmlformats.org/officeDocument/2006/relationships/slideLayout" Target="../slideLayouts/slideLayout1604.xml"/><Relationship Id="rId3" Type="http://schemas.openxmlformats.org/officeDocument/2006/relationships/slideLayout" Target="../slideLayouts/slideLayout1603.xml"/><Relationship Id="rId2" Type="http://schemas.openxmlformats.org/officeDocument/2006/relationships/slideLayout" Target="../slideLayouts/slideLayout1602.xml"/><Relationship Id="rId12" Type="http://schemas.openxmlformats.org/officeDocument/2006/relationships/theme" Target="../theme/theme161.xml"/><Relationship Id="rId11" Type="http://schemas.openxmlformats.org/officeDocument/2006/relationships/image" Target="../media/image1.jpeg"/><Relationship Id="rId10" Type="http://schemas.openxmlformats.org/officeDocument/2006/relationships/slideLayout" Target="../slideLayouts/slideLayout1610.xml"/><Relationship Id="rId1" Type="http://schemas.openxmlformats.org/officeDocument/2006/relationships/slideLayout" Target="../slideLayouts/slideLayout1601.xml"/></Relationships>
</file>

<file path=ppt/slideMasters/_rels/slideMaster162.xml.rels><?xml version="1.0" encoding="UTF-8" standalone="yes"?>
<Relationships xmlns="http://schemas.openxmlformats.org/package/2006/relationships"><Relationship Id="rId9" Type="http://schemas.openxmlformats.org/officeDocument/2006/relationships/slideLayout" Target="../slideLayouts/slideLayout1619.xml"/><Relationship Id="rId8" Type="http://schemas.openxmlformats.org/officeDocument/2006/relationships/slideLayout" Target="../slideLayouts/slideLayout1618.xml"/><Relationship Id="rId7" Type="http://schemas.openxmlformats.org/officeDocument/2006/relationships/slideLayout" Target="../slideLayouts/slideLayout1617.xml"/><Relationship Id="rId6" Type="http://schemas.openxmlformats.org/officeDocument/2006/relationships/slideLayout" Target="../slideLayouts/slideLayout1616.xml"/><Relationship Id="rId5" Type="http://schemas.openxmlformats.org/officeDocument/2006/relationships/slideLayout" Target="../slideLayouts/slideLayout1615.xml"/><Relationship Id="rId4" Type="http://schemas.openxmlformats.org/officeDocument/2006/relationships/slideLayout" Target="../slideLayouts/slideLayout1614.xml"/><Relationship Id="rId3" Type="http://schemas.openxmlformats.org/officeDocument/2006/relationships/slideLayout" Target="../slideLayouts/slideLayout1613.xml"/><Relationship Id="rId2" Type="http://schemas.openxmlformats.org/officeDocument/2006/relationships/slideLayout" Target="../slideLayouts/slideLayout1612.xml"/><Relationship Id="rId12" Type="http://schemas.openxmlformats.org/officeDocument/2006/relationships/theme" Target="../theme/theme162.xml"/><Relationship Id="rId11" Type="http://schemas.openxmlformats.org/officeDocument/2006/relationships/image" Target="../media/image1.jpeg"/><Relationship Id="rId10" Type="http://schemas.openxmlformats.org/officeDocument/2006/relationships/slideLayout" Target="../slideLayouts/slideLayout1620.xml"/><Relationship Id="rId1" Type="http://schemas.openxmlformats.org/officeDocument/2006/relationships/slideLayout" Target="../slideLayouts/slideLayout1611.xml"/></Relationships>
</file>

<file path=ppt/slideMasters/_rels/slideMaster163.xml.rels><?xml version="1.0" encoding="UTF-8" standalone="yes"?>
<Relationships xmlns="http://schemas.openxmlformats.org/package/2006/relationships"><Relationship Id="rId9" Type="http://schemas.openxmlformats.org/officeDocument/2006/relationships/slideLayout" Target="../slideLayouts/slideLayout1629.xml"/><Relationship Id="rId8" Type="http://schemas.openxmlformats.org/officeDocument/2006/relationships/slideLayout" Target="../slideLayouts/slideLayout1628.xml"/><Relationship Id="rId7" Type="http://schemas.openxmlformats.org/officeDocument/2006/relationships/slideLayout" Target="../slideLayouts/slideLayout1627.xml"/><Relationship Id="rId6" Type="http://schemas.openxmlformats.org/officeDocument/2006/relationships/slideLayout" Target="../slideLayouts/slideLayout1626.xml"/><Relationship Id="rId5" Type="http://schemas.openxmlformats.org/officeDocument/2006/relationships/slideLayout" Target="../slideLayouts/slideLayout1625.xml"/><Relationship Id="rId4" Type="http://schemas.openxmlformats.org/officeDocument/2006/relationships/slideLayout" Target="../slideLayouts/slideLayout1624.xml"/><Relationship Id="rId3" Type="http://schemas.openxmlformats.org/officeDocument/2006/relationships/slideLayout" Target="../slideLayouts/slideLayout1623.xml"/><Relationship Id="rId2" Type="http://schemas.openxmlformats.org/officeDocument/2006/relationships/slideLayout" Target="../slideLayouts/slideLayout1622.xml"/><Relationship Id="rId12" Type="http://schemas.openxmlformats.org/officeDocument/2006/relationships/theme" Target="../theme/theme163.xml"/><Relationship Id="rId11" Type="http://schemas.openxmlformats.org/officeDocument/2006/relationships/image" Target="../media/image1.jpeg"/><Relationship Id="rId10" Type="http://schemas.openxmlformats.org/officeDocument/2006/relationships/slideLayout" Target="../slideLayouts/slideLayout1630.xml"/><Relationship Id="rId1" Type="http://schemas.openxmlformats.org/officeDocument/2006/relationships/slideLayout" Target="../slideLayouts/slideLayout1621.xml"/></Relationships>
</file>

<file path=ppt/slideMasters/_rels/slideMaster164.xml.rels><?xml version="1.0" encoding="UTF-8" standalone="yes"?>
<Relationships xmlns="http://schemas.openxmlformats.org/package/2006/relationships"><Relationship Id="rId9" Type="http://schemas.openxmlformats.org/officeDocument/2006/relationships/slideLayout" Target="../slideLayouts/slideLayout1639.xml"/><Relationship Id="rId8" Type="http://schemas.openxmlformats.org/officeDocument/2006/relationships/slideLayout" Target="../slideLayouts/slideLayout1638.xml"/><Relationship Id="rId7" Type="http://schemas.openxmlformats.org/officeDocument/2006/relationships/slideLayout" Target="../slideLayouts/slideLayout1637.xml"/><Relationship Id="rId6" Type="http://schemas.openxmlformats.org/officeDocument/2006/relationships/slideLayout" Target="../slideLayouts/slideLayout1636.xml"/><Relationship Id="rId5" Type="http://schemas.openxmlformats.org/officeDocument/2006/relationships/slideLayout" Target="../slideLayouts/slideLayout1635.xml"/><Relationship Id="rId4" Type="http://schemas.openxmlformats.org/officeDocument/2006/relationships/slideLayout" Target="../slideLayouts/slideLayout1634.xml"/><Relationship Id="rId3" Type="http://schemas.openxmlformats.org/officeDocument/2006/relationships/slideLayout" Target="../slideLayouts/slideLayout1633.xml"/><Relationship Id="rId2" Type="http://schemas.openxmlformats.org/officeDocument/2006/relationships/slideLayout" Target="../slideLayouts/slideLayout1632.xml"/><Relationship Id="rId12" Type="http://schemas.openxmlformats.org/officeDocument/2006/relationships/theme" Target="../theme/theme164.xml"/><Relationship Id="rId11" Type="http://schemas.openxmlformats.org/officeDocument/2006/relationships/image" Target="../media/image1.jpeg"/><Relationship Id="rId10" Type="http://schemas.openxmlformats.org/officeDocument/2006/relationships/slideLayout" Target="../slideLayouts/slideLayout1640.xml"/><Relationship Id="rId1" Type="http://schemas.openxmlformats.org/officeDocument/2006/relationships/slideLayout" Target="../slideLayouts/slideLayout1631.xml"/></Relationships>
</file>

<file path=ppt/slideMasters/_rels/slideMaster165.xml.rels><?xml version="1.0" encoding="UTF-8" standalone="yes"?>
<Relationships xmlns="http://schemas.openxmlformats.org/package/2006/relationships"><Relationship Id="rId9" Type="http://schemas.openxmlformats.org/officeDocument/2006/relationships/slideLayout" Target="../slideLayouts/slideLayout1649.xml"/><Relationship Id="rId8" Type="http://schemas.openxmlformats.org/officeDocument/2006/relationships/slideLayout" Target="../slideLayouts/slideLayout1648.xml"/><Relationship Id="rId7" Type="http://schemas.openxmlformats.org/officeDocument/2006/relationships/slideLayout" Target="../slideLayouts/slideLayout1647.xml"/><Relationship Id="rId6" Type="http://schemas.openxmlformats.org/officeDocument/2006/relationships/slideLayout" Target="../slideLayouts/slideLayout1646.xml"/><Relationship Id="rId5" Type="http://schemas.openxmlformats.org/officeDocument/2006/relationships/slideLayout" Target="../slideLayouts/slideLayout1645.xml"/><Relationship Id="rId4" Type="http://schemas.openxmlformats.org/officeDocument/2006/relationships/slideLayout" Target="../slideLayouts/slideLayout1644.xml"/><Relationship Id="rId3" Type="http://schemas.openxmlformats.org/officeDocument/2006/relationships/slideLayout" Target="../slideLayouts/slideLayout1643.xml"/><Relationship Id="rId2" Type="http://schemas.openxmlformats.org/officeDocument/2006/relationships/slideLayout" Target="../slideLayouts/slideLayout1642.xml"/><Relationship Id="rId12" Type="http://schemas.openxmlformats.org/officeDocument/2006/relationships/theme" Target="../theme/theme165.xml"/><Relationship Id="rId11" Type="http://schemas.openxmlformats.org/officeDocument/2006/relationships/image" Target="../media/image1.jpeg"/><Relationship Id="rId10" Type="http://schemas.openxmlformats.org/officeDocument/2006/relationships/slideLayout" Target="../slideLayouts/slideLayout1650.xml"/><Relationship Id="rId1" Type="http://schemas.openxmlformats.org/officeDocument/2006/relationships/slideLayout" Target="../slideLayouts/slideLayout1641.xml"/></Relationships>
</file>

<file path=ppt/slideMasters/_rels/slideMaster166.xml.rels><?xml version="1.0" encoding="UTF-8" standalone="yes"?>
<Relationships xmlns="http://schemas.openxmlformats.org/package/2006/relationships"><Relationship Id="rId9" Type="http://schemas.openxmlformats.org/officeDocument/2006/relationships/slideLayout" Target="../slideLayouts/slideLayout1659.xml"/><Relationship Id="rId8" Type="http://schemas.openxmlformats.org/officeDocument/2006/relationships/slideLayout" Target="../slideLayouts/slideLayout1658.xml"/><Relationship Id="rId7" Type="http://schemas.openxmlformats.org/officeDocument/2006/relationships/slideLayout" Target="../slideLayouts/slideLayout1657.xml"/><Relationship Id="rId6" Type="http://schemas.openxmlformats.org/officeDocument/2006/relationships/slideLayout" Target="../slideLayouts/slideLayout1656.xml"/><Relationship Id="rId5" Type="http://schemas.openxmlformats.org/officeDocument/2006/relationships/slideLayout" Target="../slideLayouts/slideLayout1655.xml"/><Relationship Id="rId4" Type="http://schemas.openxmlformats.org/officeDocument/2006/relationships/slideLayout" Target="../slideLayouts/slideLayout1654.xml"/><Relationship Id="rId3" Type="http://schemas.openxmlformats.org/officeDocument/2006/relationships/slideLayout" Target="../slideLayouts/slideLayout1653.xml"/><Relationship Id="rId2" Type="http://schemas.openxmlformats.org/officeDocument/2006/relationships/slideLayout" Target="../slideLayouts/slideLayout1652.xml"/><Relationship Id="rId12" Type="http://schemas.openxmlformats.org/officeDocument/2006/relationships/theme" Target="../theme/theme166.xml"/><Relationship Id="rId11" Type="http://schemas.openxmlformats.org/officeDocument/2006/relationships/image" Target="../media/image1.jpeg"/><Relationship Id="rId10" Type="http://schemas.openxmlformats.org/officeDocument/2006/relationships/slideLayout" Target="../slideLayouts/slideLayout1660.xml"/><Relationship Id="rId1" Type="http://schemas.openxmlformats.org/officeDocument/2006/relationships/slideLayout" Target="../slideLayouts/slideLayout1651.xml"/></Relationships>
</file>

<file path=ppt/slideMasters/_rels/slideMaster167.xml.rels><?xml version="1.0" encoding="UTF-8" standalone="yes"?>
<Relationships xmlns="http://schemas.openxmlformats.org/package/2006/relationships"><Relationship Id="rId9" Type="http://schemas.openxmlformats.org/officeDocument/2006/relationships/slideLayout" Target="../slideLayouts/slideLayout1669.xml"/><Relationship Id="rId8" Type="http://schemas.openxmlformats.org/officeDocument/2006/relationships/slideLayout" Target="../slideLayouts/slideLayout1668.xml"/><Relationship Id="rId7" Type="http://schemas.openxmlformats.org/officeDocument/2006/relationships/slideLayout" Target="../slideLayouts/slideLayout1667.xml"/><Relationship Id="rId6" Type="http://schemas.openxmlformats.org/officeDocument/2006/relationships/slideLayout" Target="../slideLayouts/slideLayout1666.xml"/><Relationship Id="rId5" Type="http://schemas.openxmlformats.org/officeDocument/2006/relationships/slideLayout" Target="../slideLayouts/slideLayout1665.xml"/><Relationship Id="rId4" Type="http://schemas.openxmlformats.org/officeDocument/2006/relationships/slideLayout" Target="../slideLayouts/slideLayout1664.xml"/><Relationship Id="rId3" Type="http://schemas.openxmlformats.org/officeDocument/2006/relationships/slideLayout" Target="../slideLayouts/slideLayout1663.xml"/><Relationship Id="rId2" Type="http://schemas.openxmlformats.org/officeDocument/2006/relationships/slideLayout" Target="../slideLayouts/slideLayout1662.xml"/><Relationship Id="rId12" Type="http://schemas.openxmlformats.org/officeDocument/2006/relationships/theme" Target="../theme/theme167.xml"/><Relationship Id="rId11" Type="http://schemas.openxmlformats.org/officeDocument/2006/relationships/image" Target="../media/image1.jpeg"/><Relationship Id="rId10" Type="http://schemas.openxmlformats.org/officeDocument/2006/relationships/slideLayout" Target="../slideLayouts/slideLayout1670.xml"/><Relationship Id="rId1" Type="http://schemas.openxmlformats.org/officeDocument/2006/relationships/slideLayout" Target="../slideLayouts/slideLayout1661.xml"/></Relationships>
</file>

<file path=ppt/slideMasters/_rels/slideMaster168.xml.rels><?xml version="1.0" encoding="UTF-8" standalone="yes"?>
<Relationships xmlns="http://schemas.openxmlformats.org/package/2006/relationships"><Relationship Id="rId9" Type="http://schemas.openxmlformats.org/officeDocument/2006/relationships/slideLayout" Target="../slideLayouts/slideLayout1679.xml"/><Relationship Id="rId8" Type="http://schemas.openxmlformats.org/officeDocument/2006/relationships/slideLayout" Target="../slideLayouts/slideLayout1678.xml"/><Relationship Id="rId7" Type="http://schemas.openxmlformats.org/officeDocument/2006/relationships/slideLayout" Target="../slideLayouts/slideLayout1677.xml"/><Relationship Id="rId6" Type="http://schemas.openxmlformats.org/officeDocument/2006/relationships/slideLayout" Target="../slideLayouts/slideLayout1676.xml"/><Relationship Id="rId5" Type="http://schemas.openxmlformats.org/officeDocument/2006/relationships/slideLayout" Target="../slideLayouts/slideLayout1675.xml"/><Relationship Id="rId4" Type="http://schemas.openxmlformats.org/officeDocument/2006/relationships/slideLayout" Target="../slideLayouts/slideLayout1674.xml"/><Relationship Id="rId3" Type="http://schemas.openxmlformats.org/officeDocument/2006/relationships/slideLayout" Target="../slideLayouts/slideLayout1673.xml"/><Relationship Id="rId2" Type="http://schemas.openxmlformats.org/officeDocument/2006/relationships/slideLayout" Target="../slideLayouts/slideLayout1672.xml"/><Relationship Id="rId12" Type="http://schemas.openxmlformats.org/officeDocument/2006/relationships/theme" Target="../theme/theme168.xml"/><Relationship Id="rId11" Type="http://schemas.openxmlformats.org/officeDocument/2006/relationships/image" Target="../media/image1.jpeg"/><Relationship Id="rId10" Type="http://schemas.openxmlformats.org/officeDocument/2006/relationships/slideLayout" Target="../slideLayouts/slideLayout1680.xml"/><Relationship Id="rId1" Type="http://schemas.openxmlformats.org/officeDocument/2006/relationships/slideLayout" Target="../slideLayouts/slideLayout1671.xml"/></Relationships>
</file>

<file path=ppt/slideMasters/_rels/slideMaster169.xml.rels><?xml version="1.0" encoding="UTF-8" standalone="yes"?>
<Relationships xmlns="http://schemas.openxmlformats.org/package/2006/relationships"><Relationship Id="rId9" Type="http://schemas.openxmlformats.org/officeDocument/2006/relationships/slideLayout" Target="../slideLayouts/slideLayout1689.xml"/><Relationship Id="rId8" Type="http://schemas.openxmlformats.org/officeDocument/2006/relationships/slideLayout" Target="../slideLayouts/slideLayout1688.xml"/><Relationship Id="rId7" Type="http://schemas.openxmlformats.org/officeDocument/2006/relationships/slideLayout" Target="../slideLayouts/slideLayout1687.xml"/><Relationship Id="rId6" Type="http://schemas.openxmlformats.org/officeDocument/2006/relationships/slideLayout" Target="../slideLayouts/slideLayout1686.xml"/><Relationship Id="rId5" Type="http://schemas.openxmlformats.org/officeDocument/2006/relationships/slideLayout" Target="../slideLayouts/slideLayout1685.xml"/><Relationship Id="rId4" Type="http://schemas.openxmlformats.org/officeDocument/2006/relationships/slideLayout" Target="../slideLayouts/slideLayout1684.xml"/><Relationship Id="rId3" Type="http://schemas.openxmlformats.org/officeDocument/2006/relationships/slideLayout" Target="../slideLayouts/slideLayout1683.xml"/><Relationship Id="rId2" Type="http://schemas.openxmlformats.org/officeDocument/2006/relationships/slideLayout" Target="../slideLayouts/slideLayout1682.xml"/><Relationship Id="rId12" Type="http://schemas.openxmlformats.org/officeDocument/2006/relationships/theme" Target="../theme/theme169.xml"/><Relationship Id="rId11" Type="http://schemas.openxmlformats.org/officeDocument/2006/relationships/image" Target="../media/image1.jpeg"/><Relationship Id="rId10" Type="http://schemas.openxmlformats.org/officeDocument/2006/relationships/slideLayout" Target="../slideLayouts/slideLayout1690.xml"/><Relationship Id="rId1" Type="http://schemas.openxmlformats.org/officeDocument/2006/relationships/slideLayout" Target="../slideLayouts/slideLayout1681.xml"/></Relationships>
</file>

<file path=ppt/slideMasters/_rels/slideMaster17.xml.rels><?xml version="1.0" encoding="UTF-8" standalone="yes"?>
<Relationships xmlns="http://schemas.openxmlformats.org/package/2006/relationships"><Relationship Id="rId9" Type="http://schemas.openxmlformats.org/officeDocument/2006/relationships/slideLayout" Target="../slideLayouts/slideLayout169.xml"/><Relationship Id="rId8" Type="http://schemas.openxmlformats.org/officeDocument/2006/relationships/slideLayout" Target="../slideLayouts/slideLayout168.xml"/><Relationship Id="rId7" Type="http://schemas.openxmlformats.org/officeDocument/2006/relationships/slideLayout" Target="../slideLayouts/slideLayout167.xml"/><Relationship Id="rId6" Type="http://schemas.openxmlformats.org/officeDocument/2006/relationships/slideLayout" Target="../slideLayouts/slideLayout166.xml"/><Relationship Id="rId5" Type="http://schemas.openxmlformats.org/officeDocument/2006/relationships/slideLayout" Target="../slideLayouts/slideLayout165.xml"/><Relationship Id="rId4" Type="http://schemas.openxmlformats.org/officeDocument/2006/relationships/slideLayout" Target="../slideLayouts/slideLayout164.xml"/><Relationship Id="rId3" Type="http://schemas.openxmlformats.org/officeDocument/2006/relationships/slideLayout" Target="../slideLayouts/slideLayout163.xml"/><Relationship Id="rId2" Type="http://schemas.openxmlformats.org/officeDocument/2006/relationships/slideLayout" Target="../slideLayouts/slideLayout162.xml"/><Relationship Id="rId12" Type="http://schemas.openxmlformats.org/officeDocument/2006/relationships/theme" Target="../theme/theme17.xml"/><Relationship Id="rId11" Type="http://schemas.openxmlformats.org/officeDocument/2006/relationships/image" Target="../media/image1.jpeg"/><Relationship Id="rId10" Type="http://schemas.openxmlformats.org/officeDocument/2006/relationships/slideLayout" Target="../slideLayouts/slideLayout170.xml"/><Relationship Id="rId1" Type="http://schemas.openxmlformats.org/officeDocument/2006/relationships/slideLayout" Target="../slideLayouts/slideLayout161.xml"/></Relationships>
</file>

<file path=ppt/slideMasters/_rels/slideMaster170.xml.rels><?xml version="1.0" encoding="UTF-8" standalone="yes"?>
<Relationships xmlns="http://schemas.openxmlformats.org/package/2006/relationships"><Relationship Id="rId9" Type="http://schemas.openxmlformats.org/officeDocument/2006/relationships/slideLayout" Target="../slideLayouts/slideLayout1699.xml"/><Relationship Id="rId8" Type="http://schemas.openxmlformats.org/officeDocument/2006/relationships/slideLayout" Target="../slideLayouts/slideLayout1698.xml"/><Relationship Id="rId7" Type="http://schemas.openxmlformats.org/officeDocument/2006/relationships/slideLayout" Target="../slideLayouts/slideLayout1697.xml"/><Relationship Id="rId6" Type="http://schemas.openxmlformats.org/officeDocument/2006/relationships/slideLayout" Target="../slideLayouts/slideLayout1696.xml"/><Relationship Id="rId5" Type="http://schemas.openxmlformats.org/officeDocument/2006/relationships/slideLayout" Target="../slideLayouts/slideLayout1695.xml"/><Relationship Id="rId4" Type="http://schemas.openxmlformats.org/officeDocument/2006/relationships/slideLayout" Target="../slideLayouts/slideLayout1694.xml"/><Relationship Id="rId3" Type="http://schemas.openxmlformats.org/officeDocument/2006/relationships/slideLayout" Target="../slideLayouts/slideLayout1693.xml"/><Relationship Id="rId2" Type="http://schemas.openxmlformats.org/officeDocument/2006/relationships/slideLayout" Target="../slideLayouts/slideLayout1692.xml"/><Relationship Id="rId12" Type="http://schemas.openxmlformats.org/officeDocument/2006/relationships/theme" Target="../theme/theme170.xml"/><Relationship Id="rId11" Type="http://schemas.openxmlformats.org/officeDocument/2006/relationships/image" Target="../media/image1.jpeg"/><Relationship Id="rId10" Type="http://schemas.openxmlformats.org/officeDocument/2006/relationships/slideLayout" Target="../slideLayouts/slideLayout1700.xml"/><Relationship Id="rId1" Type="http://schemas.openxmlformats.org/officeDocument/2006/relationships/slideLayout" Target="../slideLayouts/slideLayout1691.xml"/></Relationships>
</file>

<file path=ppt/slideMasters/_rels/slideMaster171.xml.rels><?xml version="1.0" encoding="UTF-8" standalone="yes"?>
<Relationships xmlns="http://schemas.openxmlformats.org/package/2006/relationships"><Relationship Id="rId9" Type="http://schemas.openxmlformats.org/officeDocument/2006/relationships/slideLayout" Target="../slideLayouts/slideLayout1709.xml"/><Relationship Id="rId8" Type="http://schemas.openxmlformats.org/officeDocument/2006/relationships/slideLayout" Target="../slideLayouts/slideLayout1708.xml"/><Relationship Id="rId7" Type="http://schemas.openxmlformats.org/officeDocument/2006/relationships/slideLayout" Target="../slideLayouts/slideLayout1707.xml"/><Relationship Id="rId6" Type="http://schemas.openxmlformats.org/officeDocument/2006/relationships/slideLayout" Target="../slideLayouts/slideLayout1706.xml"/><Relationship Id="rId5" Type="http://schemas.openxmlformats.org/officeDocument/2006/relationships/slideLayout" Target="../slideLayouts/slideLayout1705.xml"/><Relationship Id="rId4" Type="http://schemas.openxmlformats.org/officeDocument/2006/relationships/slideLayout" Target="../slideLayouts/slideLayout1704.xml"/><Relationship Id="rId3" Type="http://schemas.openxmlformats.org/officeDocument/2006/relationships/slideLayout" Target="../slideLayouts/slideLayout1703.xml"/><Relationship Id="rId2" Type="http://schemas.openxmlformats.org/officeDocument/2006/relationships/slideLayout" Target="../slideLayouts/slideLayout1702.xml"/><Relationship Id="rId12" Type="http://schemas.openxmlformats.org/officeDocument/2006/relationships/theme" Target="../theme/theme171.xml"/><Relationship Id="rId11" Type="http://schemas.openxmlformats.org/officeDocument/2006/relationships/image" Target="../media/image1.jpeg"/><Relationship Id="rId10" Type="http://schemas.openxmlformats.org/officeDocument/2006/relationships/slideLayout" Target="../slideLayouts/slideLayout1710.xml"/><Relationship Id="rId1" Type="http://schemas.openxmlformats.org/officeDocument/2006/relationships/slideLayout" Target="../slideLayouts/slideLayout1701.xml"/></Relationships>
</file>

<file path=ppt/slideMasters/_rels/slideMaster172.xml.rels><?xml version="1.0" encoding="UTF-8" standalone="yes"?>
<Relationships xmlns="http://schemas.openxmlformats.org/package/2006/relationships"><Relationship Id="rId9" Type="http://schemas.openxmlformats.org/officeDocument/2006/relationships/slideLayout" Target="../slideLayouts/slideLayout1719.xml"/><Relationship Id="rId8" Type="http://schemas.openxmlformats.org/officeDocument/2006/relationships/slideLayout" Target="../slideLayouts/slideLayout1718.xml"/><Relationship Id="rId7" Type="http://schemas.openxmlformats.org/officeDocument/2006/relationships/slideLayout" Target="../slideLayouts/slideLayout1717.xml"/><Relationship Id="rId6" Type="http://schemas.openxmlformats.org/officeDocument/2006/relationships/slideLayout" Target="../slideLayouts/slideLayout1716.xml"/><Relationship Id="rId5" Type="http://schemas.openxmlformats.org/officeDocument/2006/relationships/slideLayout" Target="../slideLayouts/slideLayout1715.xml"/><Relationship Id="rId4" Type="http://schemas.openxmlformats.org/officeDocument/2006/relationships/slideLayout" Target="../slideLayouts/slideLayout1714.xml"/><Relationship Id="rId3" Type="http://schemas.openxmlformats.org/officeDocument/2006/relationships/slideLayout" Target="../slideLayouts/slideLayout1713.xml"/><Relationship Id="rId2" Type="http://schemas.openxmlformats.org/officeDocument/2006/relationships/slideLayout" Target="../slideLayouts/slideLayout1712.xml"/><Relationship Id="rId12" Type="http://schemas.openxmlformats.org/officeDocument/2006/relationships/theme" Target="../theme/theme172.xml"/><Relationship Id="rId11" Type="http://schemas.openxmlformats.org/officeDocument/2006/relationships/image" Target="../media/image1.jpeg"/><Relationship Id="rId10" Type="http://schemas.openxmlformats.org/officeDocument/2006/relationships/slideLayout" Target="../slideLayouts/slideLayout1720.xml"/><Relationship Id="rId1" Type="http://schemas.openxmlformats.org/officeDocument/2006/relationships/slideLayout" Target="../slideLayouts/slideLayout1711.xml"/></Relationships>
</file>

<file path=ppt/slideMasters/_rels/slideMaster173.xml.rels><?xml version="1.0" encoding="UTF-8" standalone="yes"?>
<Relationships xmlns="http://schemas.openxmlformats.org/package/2006/relationships"><Relationship Id="rId9" Type="http://schemas.openxmlformats.org/officeDocument/2006/relationships/slideLayout" Target="../slideLayouts/slideLayout1729.xml"/><Relationship Id="rId8" Type="http://schemas.openxmlformats.org/officeDocument/2006/relationships/slideLayout" Target="../slideLayouts/slideLayout1728.xml"/><Relationship Id="rId7" Type="http://schemas.openxmlformats.org/officeDocument/2006/relationships/slideLayout" Target="../slideLayouts/slideLayout1727.xml"/><Relationship Id="rId6" Type="http://schemas.openxmlformats.org/officeDocument/2006/relationships/slideLayout" Target="../slideLayouts/slideLayout1726.xml"/><Relationship Id="rId5" Type="http://schemas.openxmlformats.org/officeDocument/2006/relationships/slideLayout" Target="../slideLayouts/slideLayout1725.xml"/><Relationship Id="rId4" Type="http://schemas.openxmlformats.org/officeDocument/2006/relationships/slideLayout" Target="../slideLayouts/slideLayout1724.xml"/><Relationship Id="rId3" Type="http://schemas.openxmlformats.org/officeDocument/2006/relationships/slideLayout" Target="../slideLayouts/slideLayout1723.xml"/><Relationship Id="rId2" Type="http://schemas.openxmlformats.org/officeDocument/2006/relationships/slideLayout" Target="../slideLayouts/slideLayout1722.xml"/><Relationship Id="rId12" Type="http://schemas.openxmlformats.org/officeDocument/2006/relationships/theme" Target="../theme/theme173.xml"/><Relationship Id="rId11" Type="http://schemas.openxmlformats.org/officeDocument/2006/relationships/image" Target="../media/image1.jpeg"/><Relationship Id="rId10" Type="http://schemas.openxmlformats.org/officeDocument/2006/relationships/slideLayout" Target="../slideLayouts/slideLayout1730.xml"/><Relationship Id="rId1" Type="http://schemas.openxmlformats.org/officeDocument/2006/relationships/slideLayout" Target="../slideLayouts/slideLayout1721.xml"/></Relationships>
</file>

<file path=ppt/slideMasters/_rels/slideMaster174.xml.rels><?xml version="1.0" encoding="UTF-8" standalone="yes"?>
<Relationships xmlns="http://schemas.openxmlformats.org/package/2006/relationships"><Relationship Id="rId9" Type="http://schemas.openxmlformats.org/officeDocument/2006/relationships/slideLayout" Target="../slideLayouts/slideLayout1739.xml"/><Relationship Id="rId8" Type="http://schemas.openxmlformats.org/officeDocument/2006/relationships/slideLayout" Target="../slideLayouts/slideLayout1738.xml"/><Relationship Id="rId7" Type="http://schemas.openxmlformats.org/officeDocument/2006/relationships/slideLayout" Target="../slideLayouts/slideLayout1737.xml"/><Relationship Id="rId6" Type="http://schemas.openxmlformats.org/officeDocument/2006/relationships/slideLayout" Target="../slideLayouts/slideLayout1736.xml"/><Relationship Id="rId5" Type="http://schemas.openxmlformats.org/officeDocument/2006/relationships/slideLayout" Target="../slideLayouts/slideLayout1735.xml"/><Relationship Id="rId4" Type="http://schemas.openxmlformats.org/officeDocument/2006/relationships/slideLayout" Target="../slideLayouts/slideLayout1734.xml"/><Relationship Id="rId3" Type="http://schemas.openxmlformats.org/officeDocument/2006/relationships/slideLayout" Target="../slideLayouts/slideLayout1733.xml"/><Relationship Id="rId2" Type="http://schemas.openxmlformats.org/officeDocument/2006/relationships/slideLayout" Target="../slideLayouts/slideLayout1732.xml"/><Relationship Id="rId12" Type="http://schemas.openxmlformats.org/officeDocument/2006/relationships/theme" Target="../theme/theme174.xml"/><Relationship Id="rId11" Type="http://schemas.openxmlformats.org/officeDocument/2006/relationships/image" Target="../media/image1.jpeg"/><Relationship Id="rId10" Type="http://schemas.openxmlformats.org/officeDocument/2006/relationships/slideLayout" Target="../slideLayouts/slideLayout1740.xml"/><Relationship Id="rId1" Type="http://schemas.openxmlformats.org/officeDocument/2006/relationships/slideLayout" Target="../slideLayouts/slideLayout1731.xml"/></Relationships>
</file>

<file path=ppt/slideMasters/_rels/slideMaster175.xml.rels><?xml version="1.0" encoding="UTF-8" standalone="yes"?>
<Relationships xmlns="http://schemas.openxmlformats.org/package/2006/relationships"><Relationship Id="rId9" Type="http://schemas.openxmlformats.org/officeDocument/2006/relationships/slideLayout" Target="../slideLayouts/slideLayout1749.xml"/><Relationship Id="rId8" Type="http://schemas.openxmlformats.org/officeDocument/2006/relationships/slideLayout" Target="../slideLayouts/slideLayout1748.xml"/><Relationship Id="rId7" Type="http://schemas.openxmlformats.org/officeDocument/2006/relationships/slideLayout" Target="../slideLayouts/slideLayout1747.xml"/><Relationship Id="rId6" Type="http://schemas.openxmlformats.org/officeDocument/2006/relationships/slideLayout" Target="../slideLayouts/slideLayout1746.xml"/><Relationship Id="rId5" Type="http://schemas.openxmlformats.org/officeDocument/2006/relationships/slideLayout" Target="../slideLayouts/slideLayout1745.xml"/><Relationship Id="rId4" Type="http://schemas.openxmlformats.org/officeDocument/2006/relationships/slideLayout" Target="../slideLayouts/slideLayout1744.xml"/><Relationship Id="rId3" Type="http://schemas.openxmlformats.org/officeDocument/2006/relationships/slideLayout" Target="../slideLayouts/slideLayout1743.xml"/><Relationship Id="rId2" Type="http://schemas.openxmlformats.org/officeDocument/2006/relationships/slideLayout" Target="../slideLayouts/slideLayout1742.xml"/><Relationship Id="rId12" Type="http://schemas.openxmlformats.org/officeDocument/2006/relationships/theme" Target="../theme/theme175.xml"/><Relationship Id="rId11" Type="http://schemas.openxmlformats.org/officeDocument/2006/relationships/image" Target="../media/image1.jpeg"/><Relationship Id="rId10" Type="http://schemas.openxmlformats.org/officeDocument/2006/relationships/slideLayout" Target="../slideLayouts/slideLayout1750.xml"/><Relationship Id="rId1" Type="http://schemas.openxmlformats.org/officeDocument/2006/relationships/slideLayout" Target="../slideLayouts/slideLayout1741.xml"/></Relationships>
</file>

<file path=ppt/slideMasters/_rels/slideMaster176.xml.rels><?xml version="1.0" encoding="UTF-8" standalone="yes"?>
<Relationships xmlns="http://schemas.openxmlformats.org/package/2006/relationships"><Relationship Id="rId9" Type="http://schemas.openxmlformats.org/officeDocument/2006/relationships/slideLayout" Target="../slideLayouts/slideLayout1759.xml"/><Relationship Id="rId8" Type="http://schemas.openxmlformats.org/officeDocument/2006/relationships/slideLayout" Target="../slideLayouts/slideLayout1758.xml"/><Relationship Id="rId7" Type="http://schemas.openxmlformats.org/officeDocument/2006/relationships/slideLayout" Target="../slideLayouts/slideLayout1757.xml"/><Relationship Id="rId6" Type="http://schemas.openxmlformats.org/officeDocument/2006/relationships/slideLayout" Target="../slideLayouts/slideLayout1756.xml"/><Relationship Id="rId5" Type="http://schemas.openxmlformats.org/officeDocument/2006/relationships/slideLayout" Target="../slideLayouts/slideLayout1755.xml"/><Relationship Id="rId4" Type="http://schemas.openxmlformats.org/officeDocument/2006/relationships/slideLayout" Target="../slideLayouts/slideLayout1754.xml"/><Relationship Id="rId3" Type="http://schemas.openxmlformats.org/officeDocument/2006/relationships/slideLayout" Target="../slideLayouts/slideLayout1753.xml"/><Relationship Id="rId2" Type="http://schemas.openxmlformats.org/officeDocument/2006/relationships/slideLayout" Target="../slideLayouts/slideLayout1752.xml"/><Relationship Id="rId12" Type="http://schemas.openxmlformats.org/officeDocument/2006/relationships/theme" Target="../theme/theme176.xml"/><Relationship Id="rId11" Type="http://schemas.openxmlformats.org/officeDocument/2006/relationships/image" Target="../media/image1.jpeg"/><Relationship Id="rId10" Type="http://schemas.openxmlformats.org/officeDocument/2006/relationships/slideLayout" Target="../slideLayouts/slideLayout1760.xml"/><Relationship Id="rId1" Type="http://schemas.openxmlformats.org/officeDocument/2006/relationships/slideLayout" Target="../slideLayouts/slideLayout1751.xml"/></Relationships>
</file>

<file path=ppt/slideMasters/_rels/slideMaster177.xml.rels><?xml version="1.0" encoding="UTF-8" standalone="yes"?>
<Relationships xmlns="http://schemas.openxmlformats.org/package/2006/relationships"><Relationship Id="rId9" Type="http://schemas.openxmlformats.org/officeDocument/2006/relationships/slideLayout" Target="../slideLayouts/slideLayout1769.xml"/><Relationship Id="rId8" Type="http://schemas.openxmlformats.org/officeDocument/2006/relationships/slideLayout" Target="../slideLayouts/slideLayout1768.xml"/><Relationship Id="rId7" Type="http://schemas.openxmlformats.org/officeDocument/2006/relationships/slideLayout" Target="../slideLayouts/slideLayout1767.xml"/><Relationship Id="rId6" Type="http://schemas.openxmlformats.org/officeDocument/2006/relationships/slideLayout" Target="../slideLayouts/slideLayout1766.xml"/><Relationship Id="rId5" Type="http://schemas.openxmlformats.org/officeDocument/2006/relationships/slideLayout" Target="../slideLayouts/slideLayout1765.xml"/><Relationship Id="rId4" Type="http://schemas.openxmlformats.org/officeDocument/2006/relationships/slideLayout" Target="../slideLayouts/slideLayout1764.xml"/><Relationship Id="rId3" Type="http://schemas.openxmlformats.org/officeDocument/2006/relationships/slideLayout" Target="../slideLayouts/slideLayout1763.xml"/><Relationship Id="rId2" Type="http://schemas.openxmlformats.org/officeDocument/2006/relationships/slideLayout" Target="../slideLayouts/slideLayout1762.xml"/><Relationship Id="rId12" Type="http://schemas.openxmlformats.org/officeDocument/2006/relationships/theme" Target="../theme/theme177.xml"/><Relationship Id="rId11" Type="http://schemas.openxmlformats.org/officeDocument/2006/relationships/image" Target="../media/image1.jpeg"/><Relationship Id="rId10" Type="http://schemas.openxmlformats.org/officeDocument/2006/relationships/slideLayout" Target="../slideLayouts/slideLayout1770.xml"/><Relationship Id="rId1" Type="http://schemas.openxmlformats.org/officeDocument/2006/relationships/slideLayout" Target="../slideLayouts/slideLayout1761.xml"/></Relationships>
</file>

<file path=ppt/slideMasters/_rels/slideMaster178.xml.rels><?xml version="1.0" encoding="UTF-8" standalone="yes"?>
<Relationships xmlns="http://schemas.openxmlformats.org/package/2006/relationships"><Relationship Id="rId9" Type="http://schemas.openxmlformats.org/officeDocument/2006/relationships/slideLayout" Target="../slideLayouts/slideLayout1779.xml"/><Relationship Id="rId8" Type="http://schemas.openxmlformats.org/officeDocument/2006/relationships/slideLayout" Target="../slideLayouts/slideLayout1778.xml"/><Relationship Id="rId7" Type="http://schemas.openxmlformats.org/officeDocument/2006/relationships/slideLayout" Target="../slideLayouts/slideLayout1777.xml"/><Relationship Id="rId6" Type="http://schemas.openxmlformats.org/officeDocument/2006/relationships/slideLayout" Target="../slideLayouts/slideLayout1776.xml"/><Relationship Id="rId5" Type="http://schemas.openxmlformats.org/officeDocument/2006/relationships/slideLayout" Target="../slideLayouts/slideLayout1775.xml"/><Relationship Id="rId4" Type="http://schemas.openxmlformats.org/officeDocument/2006/relationships/slideLayout" Target="../slideLayouts/slideLayout1774.xml"/><Relationship Id="rId3" Type="http://schemas.openxmlformats.org/officeDocument/2006/relationships/slideLayout" Target="../slideLayouts/slideLayout1773.xml"/><Relationship Id="rId2" Type="http://schemas.openxmlformats.org/officeDocument/2006/relationships/slideLayout" Target="../slideLayouts/slideLayout1772.xml"/><Relationship Id="rId12" Type="http://schemas.openxmlformats.org/officeDocument/2006/relationships/theme" Target="../theme/theme178.xml"/><Relationship Id="rId11" Type="http://schemas.openxmlformats.org/officeDocument/2006/relationships/image" Target="../media/image1.jpeg"/><Relationship Id="rId10" Type="http://schemas.openxmlformats.org/officeDocument/2006/relationships/slideLayout" Target="../slideLayouts/slideLayout1780.xml"/><Relationship Id="rId1" Type="http://schemas.openxmlformats.org/officeDocument/2006/relationships/slideLayout" Target="../slideLayouts/slideLayout1771.xml"/></Relationships>
</file>

<file path=ppt/slideMasters/_rels/slideMaster179.xml.rels><?xml version="1.0" encoding="UTF-8" standalone="yes"?>
<Relationships xmlns="http://schemas.openxmlformats.org/package/2006/relationships"><Relationship Id="rId9" Type="http://schemas.openxmlformats.org/officeDocument/2006/relationships/slideLayout" Target="../slideLayouts/slideLayout1789.xml"/><Relationship Id="rId8" Type="http://schemas.openxmlformats.org/officeDocument/2006/relationships/slideLayout" Target="../slideLayouts/slideLayout1788.xml"/><Relationship Id="rId7" Type="http://schemas.openxmlformats.org/officeDocument/2006/relationships/slideLayout" Target="../slideLayouts/slideLayout1787.xml"/><Relationship Id="rId6" Type="http://schemas.openxmlformats.org/officeDocument/2006/relationships/slideLayout" Target="../slideLayouts/slideLayout1786.xml"/><Relationship Id="rId5" Type="http://schemas.openxmlformats.org/officeDocument/2006/relationships/slideLayout" Target="../slideLayouts/slideLayout1785.xml"/><Relationship Id="rId4" Type="http://schemas.openxmlformats.org/officeDocument/2006/relationships/slideLayout" Target="../slideLayouts/slideLayout1784.xml"/><Relationship Id="rId3" Type="http://schemas.openxmlformats.org/officeDocument/2006/relationships/slideLayout" Target="../slideLayouts/slideLayout1783.xml"/><Relationship Id="rId2" Type="http://schemas.openxmlformats.org/officeDocument/2006/relationships/slideLayout" Target="../slideLayouts/slideLayout1782.xml"/><Relationship Id="rId12" Type="http://schemas.openxmlformats.org/officeDocument/2006/relationships/theme" Target="../theme/theme179.xml"/><Relationship Id="rId11" Type="http://schemas.openxmlformats.org/officeDocument/2006/relationships/image" Target="../media/image1.jpeg"/><Relationship Id="rId10" Type="http://schemas.openxmlformats.org/officeDocument/2006/relationships/slideLayout" Target="../slideLayouts/slideLayout1790.xml"/><Relationship Id="rId1" Type="http://schemas.openxmlformats.org/officeDocument/2006/relationships/slideLayout" Target="../slideLayouts/slideLayout1781.xml"/></Relationships>
</file>

<file path=ppt/slideMasters/_rels/slideMaster18.xml.rels><?xml version="1.0" encoding="UTF-8" standalone="yes"?>
<Relationships xmlns="http://schemas.openxmlformats.org/package/2006/relationships"><Relationship Id="rId9" Type="http://schemas.openxmlformats.org/officeDocument/2006/relationships/slideLayout" Target="../slideLayouts/slideLayout179.xml"/><Relationship Id="rId8" Type="http://schemas.openxmlformats.org/officeDocument/2006/relationships/slideLayout" Target="../slideLayouts/slideLayout178.xml"/><Relationship Id="rId7" Type="http://schemas.openxmlformats.org/officeDocument/2006/relationships/slideLayout" Target="../slideLayouts/slideLayout177.xml"/><Relationship Id="rId6" Type="http://schemas.openxmlformats.org/officeDocument/2006/relationships/slideLayout" Target="../slideLayouts/slideLayout176.xml"/><Relationship Id="rId5" Type="http://schemas.openxmlformats.org/officeDocument/2006/relationships/slideLayout" Target="../slideLayouts/slideLayout175.xml"/><Relationship Id="rId4" Type="http://schemas.openxmlformats.org/officeDocument/2006/relationships/slideLayout" Target="../slideLayouts/slideLayout174.xml"/><Relationship Id="rId3" Type="http://schemas.openxmlformats.org/officeDocument/2006/relationships/slideLayout" Target="../slideLayouts/slideLayout173.xml"/><Relationship Id="rId2" Type="http://schemas.openxmlformats.org/officeDocument/2006/relationships/slideLayout" Target="../slideLayouts/slideLayout172.xml"/><Relationship Id="rId12" Type="http://schemas.openxmlformats.org/officeDocument/2006/relationships/theme" Target="../theme/theme18.xml"/><Relationship Id="rId11" Type="http://schemas.openxmlformats.org/officeDocument/2006/relationships/image" Target="../media/image1.jpeg"/><Relationship Id="rId10" Type="http://schemas.openxmlformats.org/officeDocument/2006/relationships/slideLayout" Target="../slideLayouts/slideLayout180.xml"/><Relationship Id="rId1" Type="http://schemas.openxmlformats.org/officeDocument/2006/relationships/slideLayout" Target="../slideLayouts/slideLayout171.xml"/></Relationships>
</file>

<file path=ppt/slideMasters/_rels/slideMaster180.xml.rels><?xml version="1.0" encoding="UTF-8" standalone="yes"?>
<Relationships xmlns="http://schemas.openxmlformats.org/package/2006/relationships"><Relationship Id="rId9" Type="http://schemas.openxmlformats.org/officeDocument/2006/relationships/slideLayout" Target="../slideLayouts/slideLayout1799.xml"/><Relationship Id="rId8" Type="http://schemas.openxmlformats.org/officeDocument/2006/relationships/slideLayout" Target="../slideLayouts/slideLayout1798.xml"/><Relationship Id="rId7" Type="http://schemas.openxmlformats.org/officeDocument/2006/relationships/slideLayout" Target="../slideLayouts/slideLayout1797.xml"/><Relationship Id="rId6" Type="http://schemas.openxmlformats.org/officeDocument/2006/relationships/slideLayout" Target="../slideLayouts/slideLayout1796.xml"/><Relationship Id="rId5" Type="http://schemas.openxmlformats.org/officeDocument/2006/relationships/slideLayout" Target="../slideLayouts/slideLayout1795.xml"/><Relationship Id="rId4" Type="http://schemas.openxmlformats.org/officeDocument/2006/relationships/slideLayout" Target="../slideLayouts/slideLayout1794.xml"/><Relationship Id="rId3" Type="http://schemas.openxmlformats.org/officeDocument/2006/relationships/slideLayout" Target="../slideLayouts/slideLayout1793.xml"/><Relationship Id="rId2" Type="http://schemas.openxmlformats.org/officeDocument/2006/relationships/slideLayout" Target="../slideLayouts/slideLayout1792.xml"/><Relationship Id="rId12" Type="http://schemas.openxmlformats.org/officeDocument/2006/relationships/theme" Target="../theme/theme180.xml"/><Relationship Id="rId11" Type="http://schemas.openxmlformats.org/officeDocument/2006/relationships/image" Target="../media/image1.jpeg"/><Relationship Id="rId10" Type="http://schemas.openxmlformats.org/officeDocument/2006/relationships/slideLayout" Target="../slideLayouts/slideLayout1800.xml"/><Relationship Id="rId1" Type="http://schemas.openxmlformats.org/officeDocument/2006/relationships/slideLayout" Target="../slideLayouts/slideLayout1791.xml"/></Relationships>
</file>

<file path=ppt/slideMasters/_rels/slideMaster181.xml.rels><?xml version="1.0" encoding="UTF-8" standalone="yes"?>
<Relationships xmlns="http://schemas.openxmlformats.org/package/2006/relationships"><Relationship Id="rId9" Type="http://schemas.openxmlformats.org/officeDocument/2006/relationships/slideLayout" Target="../slideLayouts/slideLayout1809.xml"/><Relationship Id="rId8" Type="http://schemas.openxmlformats.org/officeDocument/2006/relationships/slideLayout" Target="../slideLayouts/slideLayout1808.xml"/><Relationship Id="rId7" Type="http://schemas.openxmlformats.org/officeDocument/2006/relationships/slideLayout" Target="../slideLayouts/slideLayout1807.xml"/><Relationship Id="rId6" Type="http://schemas.openxmlformats.org/officeDocument/2006/relationships/slideLayout" Target="../slideLayouts/slideLayout1806.xml"/><Relationship Id="rId5" Type="http://schemas.openxmlformats.org/officeDocument/2006/relationships/slideLayout" Target="../slideLayouts/slideLayout1805.xml"/><Relationship Id="rId4" Type="http://schemas.openxmlformats.org/officeDocument/2006/relationships/slideLayout" Target="../slideLayouts/slideLayout1804.xml"/><Relationship Id="rId3" Type="http://schemas.openxmlformats.org/officeDocument/2006/relationships/slideLayout" Target="../slideLayouts/slideLayout1803.xml"/><Relationship Id="rId2" Type="http://schemas.openxmlformats.org/officeDocument/2006/relationships/slideLayout" Target="../slideLayouts/slideLayout1802.xml"/><Relationship Id="rId12" Type="http://schemas.openxmlformats.org/officeDocument/2006/relationships/theme" Target="../theme/theme181.xml"/><Relationship Id="rId11" Type="http://schemas.openxmlformats.org/officeDocument/2006/relationships/image" Target="../media/image1.jpeg"/><Relationship Id="rId10" Type="http://schemas.openxmlformats.org/officeDocument/2006/relationships/slideLayout" Target="../slideLayouts/slideLayout1810.xml"/><Relationship Id="rId1" Type="http://schemas.openxmlformats.org/officeDocument/2006/relationships/slideLayout" Target="../slideLayouts/slideLayout1801.xml"/></Relationships>
</file>

<file path=ppt/slideMasters/_rels/slideMaster182.xml.rels><?xml version="1.0" encoding="UTF-8" standalone="yes"?>
<Relationships xmlns="http://schemas.openxmlformats.org/package/2006/relationships"><Relationship Id="rId9" Type="http://schemas.openxmlformats.org/officeDocument/2006/relationships/slideLayout" Target="../slideLayouts/slideLayout1819.xml"/><Relationship Id="rId8" Type="http://schemas.openxmlformats.org/officeDocument/2006/relationships/slideLayout" Target="../slideLayouts/slideLayout1818.xml"/><Relationship Id="rId7" Type="http://schemas.openxmlformats.org/officeDocument/2006/relationships/slideLayout" Target="../slideLayouts/slideLayout1817.xml"/><Relationship Id="rId6" Type="http://schemas.openxmlformats.org/officeDocument/2006/relationships/slideLayout" Target="../slideLayouts/slideLayout1816.xml"/><Relationship Id="rId5" Type="http://schemas.openxmlformats.org/officeDocument/2006/relationships/slideLayout" Target="../slideLayouts/slideLayout1815.xml"/><Relationship Id="rId4" Type="http://schemas.openxmlformats.org/officeDocument/2006/relationships/slideLayout" Target="../slideLayouts/slideLayout1814.xml"/><Relationship Id="rId3" Type="http://schemas.openxmlformats.org/officeDocument/2006/relationships/slideLayout" Target="../slideLayouts/slideLayout1813.xml"/><Relationship Id="rId2" Type="http://schemas.openxmlformats.org/officeDocument/2006/relationships/slideLayout" Target="../slideLayouts/slideLayout1812.xml"/><Relationship Id="rId12" Type="http://schemas.openxmlformats.org/officeDocument/2006/relationships/theme" Target="../theme/theme182.xml"/><Relationship Id="rId11" Type="http://schemas.openxmlformats.org/officeDocument/2006/relationships/image" Target="../media/image1.jpeg"/><Relationship Id="rId10" Type="http://schemas.openxmlformats.org/officeDocument/2006/relationships/slideLayout" Target="../slideLayouts/slideLayout1820.xml"/><Relationship Id="rId1" Type="http://schemas.openxmlformats.org/officeDocument/2006/relationships/slideLayout" Target="../slideLayouts/slideLayout1811.xml"/></Relationships>
</file>

<file path=ppt/slideMasters/_rels/slideMaster183.xml.rels><?xml version="1.0" encoding="UTF-8" standalone="yes"?>
<Relationships xmlns="http://schemas.openxmlformats.org/package/2006/relationships"><Relationship Id="rId9" Type="http://schemas.openxmlformats.org/officeDocument/2006/relationships/slideLayout" Target="../slideLayouts/slideLayout1829.xml"/><Relationship Id="rId8" Type="http://schemas.openxmlformats.org/officeDocument/2006/relationships/slideLayout" Target="../slideLayouts/slideLayout1828.xml"/><Relationship Id="rId7" Type="http://schemas.openxmlformats.org/officeDocument/2006/relationships/slideLayout" Target="../slideLayouts/slideLayout1827.xml"/><Relationship Id="rId6" Type="http://schemas.openxmlformats.org/officeDocument/2006/relationships/slideLayout" Target="../slideLayouts/slideLayout1826.xml"/><Relationship Id="rId5" Type="http://schemas.openxmlformats.org/officeDocument/2006/relationships/slideLayout" Target="../slideLayouts/slideLayout1825.xml"/><Relationship Id="rId4" Type="http://schemas.openxmlformats.org/officeDocument/2006/relationships/slideLayout" Target="../slideLayouts/slideLayout1824.xml"/><Relationship Id="rId3" Type="http://schemas.openxmlformats.org/officeDocument/2006/relationships/slideLayout" Target="../slideLayouts/slideLayout1823.xml"/><Relationship Id="rId2" Type="http://schemas.openxmlformats.org/officeDocument/2006/relationships/slideLayout" Target="../slideLayouts/slideLayout1822.xml"/><Relationship Id="rId12" Type="http://schemas.openxmlformats.org/officeDocument/2006/relationships/theme" Target="../theme/theme183.xml"/><Relationship Id="rId11" Type="http://schemas.openxmlformats.org/officeDocument/2006/relationships/image" Target="../media/image1.jpeg"/><Relationship Id="rId10" Type="http://schemas.openxmlformats.org/officeDocument/2006/relationships/slideLayout" Target="../slideLayouts/slideLayout1830.xml"/><Relationship Id="rId1" Type="http://schemas.openxmlformats.org/officeDocument/2006/relationships/slideLayout" Target="../slideLayouts/slideLayout1821.xml"/></Relationships>
</file>

<file path=ppt/slideMasters/_rels/slideMaster184.xml.rels><?xml version="1.0" encoding="UTF-8" standalone="yes"?>
<Relationships xmlns="http://schemas.openxmlformats.org/package/2006/relationships"><Relationship Id="rId9" Type="http://schemas.openxmlformats.org/officeDocument/2006/relationships/slideLayout" Target="../slideLayouts/slideLayout1839.xml"/><Relationship Id="rId8" Type="http://schemas.openxmlformats.org/officeDocument/2006/relationships/slideLayout" Target="../slideLayouts/slideLayout1838.xml"/><Relationship Id="rId7" Type="http://schemas.openxmlformats.org/officeDocument/2006/relationships/slideLayout" Target="../slideLayouts/slideLayout1837.xml"/><Relationship Id="rId6" Type="http://schemas.openxmlformats.org/officeDocument/2006/relationships/slideLayout" Target="../slideLayouts/slideLayout1836.xml"/><Relationship Id="rId5" Type="http://schemas.openxmlformats.org/officeDocument/2006/relationships/slideLayout" Target="../slideLayouts/slideLayout1835.xml"/><Relationship Id="rId4" Type="http://schemas.openxmlformats.org/officeDocument/2006/relationships/slideLayout" Target="../slideLayouts/slideLayout1834.xml"/><Relationship Id="rId3" Type="http://schemas.openxmlformats.org/officeDocument/2006/relationships/slideLayout" Target="../slideLayouts/slideLayout1833.xml"/><Relationship Id="rId2" Type="http://schemas.openxmlformats.org/officeDocument/2006/relationships/slideLayout" Target="../slideLayouts/slideLayout1832.xml"/><Relationship Id="rId12" Type="http://schemas.openxmlformats.org/officeDocument/2006/relationships/theme" Target="../theme/theme184.xml"/><Relationship Id="rId11" Type="http://schemas.openxmlformats.org/officeDocument/2006/relationships/image" Target="../media/image1.jpeg"/><Relationship Id="rId10" Type="http://schemas.openxmlformats.org/officeDocument/2006/relationships/slideLayout" Target="../slideLayouts/slideLayout1840.xml"/><Relationship Id="rId1" Type="http://schemas.openxmlformats.org/officeDocument/2006/relationships/slideLayout" Target="../slideLayouts/slideLayout1831.xml"/></Relationships>
</file>

<file path=ppt/slideMasters/_rels/slideMaster185.xml.rels><?xml version="1.0" encoding="UTF-8" standalone="yes"?>
<Relationships xmlns="http://schemas.openxmlformats.org/package/2006/relationships"><Relationship Id="rId9" Type="http://schemas.openxmlformats.org/officeDocument/2006/relationships/slideLayout" Target="../slideLayouts/slideLayout1849.xml"/><Relationship Id="rId8" Type="http://schemas.openxmlformats.org/officeDocument/2006/relationships/slideLayout" Target="../slideLayouts/slideLayout1848.xml"/><Relationship Id="rId7" Type="http://schemas.openxmlformats.org/officeDocument/2006/relationships/slideLayout" Target="../slideLayouts/slideLayout1847.xml"/><Relationship Id="rId6" Type="http://schemas.openxmlformats.org/officeDocument/2006/relationships/slideLayout" Target="../slideLayouts/slideLayout1846.xml"/><Relationship Id="rId5" Type="http://schemas.openxmlformats.org/officeDocument/2006/relationships/slideLayout" Target="../slideLayouts/slideLayout1845.xml"/><Relationship Id="rId4" Type="http://schemas.openxmlformats.org/officeDocument/2006/relationships/slideLayout" Target="../slideLayouts/slideLayout1844.xml"/><Relationship Id="rId3" Type="http://schemas.openxmlformats.org/officeDocument/2006/relationships/slideLayout" Target="../slideLayouts/slideLayout1843.xml"/><Relationship Id="rId2" Type="http://schemas.openxmlformats.org/officeDocument/2006/relationships/slideLayout" Target="../slideLayouts/slideLayout1842.xml"/><Relationship Id="rId12" Type="http://schemas.openxmlformats.org/officeDocument/2006/relationships/theme" Target="../theme/theme185.xml"/><Relationship Id="rId11" Type="http://schemas.openxmlformats.org/officeDocument/2006/relationships/image" Target="../media/image1.jpeg"/><Relationship Id="rId10" Type="http://schemas.openxmlformats.org/officeDocument/2006/relationships/slideLayout" Target="../slideLayouts/slideLayout1850.xml"/><Relationship Id="rId1" Type="http://schemas.openxmlformats.org/officeDocument/2006/relationships/slideLayout" Target="../slideLayouts/slideLayout1841.xml"/></Relationships>
</file>

<file path=ppt/slideMasters/_rels/slideMaster186.xml.rels><?xml version="1.0" encoding="UTF-8" standalone="yes"?>
<Relationships xmlns="http://schemas.openxmlformats.org/package/2006/relationships"><Relationship Id="rId9" Type="http://schemas.openxmlformats.org/officeDocument/2006/relationships/slideLayout" Target="../slideLayouts/slideLayout1859.xml"/><Relationship Id="rId8" Type="http://schemas.openxmlformats.org/officeDocument/2006/relationships/slideLayout" Target="../slideLayouts/slideLayout1858.xml"/><Relationship Id="rId7" Type="http://schemas.openxmlformats.org/officeDocument/2006/relationships/slideLayout" Target="../slideLayouts/slideLayout1857.xml"/><Relationship Id="rId6" Type="http://schemas.openxmlformats.org/officeDocument/2006/relationships/slideLayout" Target="../slideLayouts/slideLayout1856.xml"/><Relationship Id="rId5" Type="http://schemas.openxmlformats.org/officeDocument/2006/relationships/slideLayout" Target="../slideLayouts/slideLayout1855.xml"/><Relationship Id="rId4" Type="http://schemas.openxmlformats.org/officeDocument/2006/relationships/slideLayout" Target="../slideLayouts/slideLayout1854.xml"/><Relationship Id="rId3" Type="http://schemas.openxmlformats.org/officeDocument/2006/relationships/slideLayout" Target="../slideLayouts/slideLayout1853.xml"/><Relationship Id="rId2" Type="http://schemas.openxmlformats.org/officeDocument/2006/relationships/slideLayout" Target="../slideLayouts/slideLayout1852.xml"/><Relationship Id="rId12" Type="http://schemas.openxmlformats.org/officeDocument/2006/relationships/theme" Target="../theme/theme186.xml"/><Relationship Id="rId11" Type="http://schemas.openxmlformats.org/officeDocument/2006/relationships/image" Target="../media/image1.jpeg"/><Relationship Id="rId10" Type="http://schemas.openxmlformats.org/officeDocument/2006/relationships/slideLayout" Target="../slideLayouts/slideLayout1860.xml"/><Relationship Id="rId1" Type="http://schemas.openxmlformats.org/officeDocument/2006/relationships/slideLayout" Target="../slideLayouts/slideLayout1851.xml"/></Relationships>
</file>

<file path=ppt/slideMasters/_rels/slideMaster187.xml.rels><?xml version="1.0" encoding="UTF-8" standalone="yes"?>
<Relationships xmlns="http://schemas.openxmlformats.org/package/2006/relationships"><Relationship Id="rId9" Type="http://schemas.openxmlformats.org/officeDocument/2006/relationships/slideLayout" Target="../slideLayouts/slideLayout1869.xml"/><Relationship Id="rId8" Type="http://schemas.openxmlformats.org/officeDocument/2006/relationships/slideLayout" Target="../slideLayouts/slideLayout1868.xml"/><Relationship Id="rId7" Type="http://schemas.openxmlformats.org/officeDocument/2006/relationships/slideLayout" Target="../slideLayouts/slideLayout1867.xml"/><Relationship Id="rId6" Type="http://schemas.openxmlformats.org/officeDocument/2006/relationships/slideLayout" Target="../slideLayouts/slideLayout1866.xml"/><Relationship Id="rId5" Type="http://schemas.openxmlformats.org/officeDocument/2006/relationships/slideLayout" Target="../slideLayouts/slideLayout1865.xml"/><Relationship Id="rId4" Type="http://schemas.openxmlformats.org/officeDocument/2006/relationships/slideLayout" Target="../slideLayouts/slideLayout1864.xml"/><Relationship Id="rId3" Type="http://schemas.openxmlformats.org/officeDocument/2006/relationships/slideLayout" Target="../slideLayouts/slideLayout1863.xml"/><Relationship Id="rId2" Type="http://schemas.openxmlformats.org/officeDocument/2006/relationships/slideLayout" Target="../slideLayouts/slideLayout1862.xml"/><Relationship Id="rId12" Type="http://schemas.openxmlformats.org/officeDocument/2006/relationships/theme" Target="../theme/theme187.xml"/><Relationship Id="rId11" Type="http://schemas.openxmlformats.org/officeDocument/2006/relationships/image" Target="../media/image1.jpeg"/><Relationship Id="rId10" Type="http://schemas.openxmlformats.org/officeDocument/2006/relationships/slideLayout" Target="../slideLayouts/slideLayout1870.xml"/><Relationship Id="rId1" Type="http://schemas.openxmlformats.org/officeDocument/2006/relationships/slideLayout" Target="../slideLayouts/slideLayout1861.xml"/></Relationships>
</file>

<file path=ppt/slideMasters/_rels/slideMaster188.xml.rels><?xml version="1.0" encoding="UTF-8" standalone="yes"?>
<Relationships xmlns="http://schemas.openxmlformats.org/package/2006/relationships"><Relationship Id="rId9" Type="http://schemas.openxmlformats.org/officeDocument/2006/relationships/slideLayout" Target="../slideLayouts/slideLayout1879.xml"/><Relationship Id="rId8" Type="http://schemas.openxmlformats.org/officeDocument/2006/relationships/slideLayout" Target="../slideLayouts/slideLayout1878.xml"/><Relationship Id="rId7" Type="http://schemas.openxmlformats.org/officeDocument/2006/relationships/slideLayout" Target="../slideLayouts/slideLayout1877.xml"/><Relationship Id="rId6" Type="http://schemas.openxmlformats.org/officeDocument/2006/relationships/slideLayout" Target="../slideLayouts/slideLayout1876.xml"/><Relationship Id="rId5" Type="http://schemas.openxmlformats.org/officeDocument/2006/relationships/slideLayout" Target="../slideLayouts/slideLayout1875.xml"/><Relationship Id="rId4" Type="http://schemas.openxmlformats.org/officeDocument/2006/relationships/slideLayout" Target="../slideLayouts/slideLayout1874.xml"/><Relationship Id="rId3" Type="http://schemas.openxmlformats.org/officeDocument/2006/relationships/slideLayout" Target="../slideLayouts/slideLayout1873.xml"/><Relationship Id="rId2" Type="http://schemas.openxmlformats.org/officeDocument/2006/relationships/slideLayout" Target="../slideLayouts/slideLayout1872.xml"/><Relationship Id="rId12" Type="http://schemas.openxmlformats.org/officeDocument/2006/relationships/theme" Target="../theme/theme188.xml"/><Relationship Id="rId11" Type="http://schemas.openxmlformats.org/officeDocument/2006/relationships/image" Target="../media/image1.jpeg"/><Relationship Id="rId10" Type="http://schemas.openxmlformats.org/officeDocument/2006/relationships/slideLayout" Target="../slideLayouts/slideLayout1880.xml"/><Relationship Id="rId1" Type="http://schemas.openxmlformats.org/officeDocument/2006/relationships/slideLayout" Target="../slideLayouts/slideLayout1871.xml"/></Relationships>
</file>

<file path=ppt/slideMasters/_rels/slideMaster189.xml.rels><?xml version="1.0" encoding="UTF-8" standalone="yes"?>
<Relationships xmlns="http://schemas.openxmlformats.org/package/2006/relationships"><Relationship Id="rId9" Type="http://schemas.openxmlformats.org/officeDocument/2006/relationships/slideLayout" Target="../slideLayouts/slideLayout1889.xml"/><Relationship Id="rId8" Type="http://schemas.openxmlformats.org/officeDocument/2006/relationships/slideLayout" Target="../slideLayouts/slideLayout1888.xml"/><Relationship Id="rId7" Type="http://schemas.openxmlformats.org/officeDocument/2006/relationships/slideLayout" Target="../slideLayouts/slideLayout1887.xml"/><Relationship Id="rId6" Type="http://schemas.openxmlformats.org/officeDocument/2006/relationships/slideLayout" Target="../slideLayouts/slideLayout1886.xml"/><Relationship Id="rId5" Type="http://schemas.openxmlformats.org/officeDocument/2006/relationships/slideLayout" Target="../slideLayouts/slideLayout1885.xml"/><Relationship Id="rId4" Type="http://schemas.openxmlformats.org/officeDocument/2006/relationships/slideLayout" Target="../slideLayouts/slideLayout1884.xml"/><Relationship Id="rId3" Type="http://schemas.openxmlformats.org/officeDocument/2006/relationships/slideLayout" Target="../slideLayouts/slideLayout1883.xml"/><Relationship Id="rId2" Type="http://schemas.openxmlformats.org/officeDocument/2006/relationships/slideLayout" Target="../slideLayouts/slideLayout1882.xml"/><Relationship Id="rId12" Type="http://schemas.openxmlformats.org/officeDocument/2006/relationships/theme" Target="../theme/theme189.xml"/><Relationship Id="rId11" Type="http://schemas.openxmlformats.org/officeDocument/2006/relationships/image" Target="../media/image1.jpeg"/><Relationship Id="rId10" Type="http://schemas.openxmlformats.org/officeDocument/2006/relationships/slideLayout" Target="../slideLayouts/slideLayout1890.xml"/><Relationship Id="rId1" Type="http://schemas.openxmlformats.org/officeDocument/2006/relationships/slideLayout" Target="../slideLayouts/slideLayout1881.xml"/></Relationships>
</file>

<file path=ppt/slideMasters/_rels/slideMaster19.xml.rels><?xml version="1.0" encoding="UTF-8" standalone="yes"?>
<Relationships xmlns="http://schemas.openxmlformats.org/package/2006/relationships"><Relationship Id="rId9" Type="http://schemas.openxmlformats.org/officeDocument/2006/relationships/slideLayout" Target="../slideLayouts/slideLayout189.xml"/><Relationship Id="rId8" Type="http://schemas.openxmlformats.org/officeDocument/2006/relationships/slideLayout" Target="../slideLayouts/slideLayout188.xml"/><Relationship Id="rId7" Type="http://schemas.openxmlformats.org/officeDocument/2006/relationships/slideLayout" Target="../slideLayouts/slideLayout187.xml"/><Relationship Id="rId6" Type="http://schemas.openxmlformats.org/officeDocument/2006/relationships/slideLayout" Target="../slideLayouts/slideLayout186.xml"/><Relationship Id="rId5" Type="http://schemas.openxmlformats.org/officeDocument/2006/relationships/slideLayout" Target="../slideLayouts/slideLayout185.xml"/><Relationship Id="rId4" Type="http://schemas.openxmlformats.org/officeDocument/2006/relationships/slideLayout" Target="../slideLayouts/slideLayout184.xml"/><Relationship Id="rId3" Type="http://schemas.openxmlformats.org/officeDocument/2006/relationships/slideLayout" Target="../slideLayouts/slideLayout183.xml"/><Relationship Id="rId2" Type="http://schemas.openxmlformats.org/officeDocument/2006/relationships/slideLayout" Target="../slideLayouts/slideLayout182.xml"/><Relationship Id="rId12" Type="http://schemas.openxmlformats.org/officeDocument/2006/relationships/theme" Target="../theme/theme19.xml"/><Relationship Id="rId11" Type="http://schemas.openxmlformats.org/officeDocument/2006/relationships/image" Target="../media/image1.jpeg"/><Relationship Id="rId10" Type="http://schemas.openxmlformats.org/officeDocument/2006/relationships/slideLayout" Target="../slideLayouts/slideLayout190.xml"/><Relationship Id="rId1" Type="http://schemas.openxmlformats.org/officeDocument/2006/relationships/slideLayout" Target="../slideLayouts/slideLayout181.xml"/></Relationships>
</file>

<file path=ppt/slideMasters/_rels/slideMaster190.xml.rels><?xml version="1.0" encoding="UTF-8" standalone="yes"?>
<Relationships xmlns="http://schemas.openxmlformats.org/package/2006/relationships"><Relationship Id="rId9" Type="http://schemas.openxmlformats.org/officeDocument/2006/relationships/slideLayout" Target="../slideLayouts/slideLayout1899.xml"/><Relationship Id="rId8" Type="http://schemas.openxmlformats.org/officeDocument/2006/relationships/slideLayout" Target="../slideLayouts/slideLayout1898.xml"/><Relationship Id="rId7" Type="http://schemas.openxmlformats.org/officeDocument/2006/relationships/slideLayout" Target="../slideLayouts/slideLayout1897.xml"/><Relationship Id="rId6" Type="http://schemas.openxmlformats.org/officeDocument/2006/relationships/slideLayout" Target="../slideLayouts/slideLayout1896.xml"/><Relationship Id="rId5" Type="http://schemas.openxmlformats.org/officeDocument/2006/relationships/slideLayout" Target="../slideLayouts/slideLayout1895.xml"/><Relationship Id="rId4" Type="http://schemas.openxmlformats.org/officeDocument/2006/relationships/slideLayout" Target="../slideLayouts/slideLayout1894.xml"/><Relationship Id="rId3" Type="http://schemas.openxmlformats.org/officeDocument/2006/relationships/slideLayout" Target="../slideLayouts/slideLayout1893.xml"/><Relationship Id="rId2" Type="http://schemas.openxmlformats.org/officeDocument/2006/relationships/slideLayout" Target="../slideLayouts/slideLayout1892.xml"/><Relationship Id="rId12" Type="http://schemas.openxmlformats.org/officeDocument/2006/relationships/theme" Target="../theme/theme190.xml"/><Relationship Id="rId11" Type="http://schemas.openxmlformats.org/officeDocument/2006/relationships/image" Target="../media/image1.jpeg"/><Relationship Id="rId10" Type="http://schemas.openxmlformats.org/officeDocument/2006/relationships/slideLayout" Target="../slideLayouts/slideLayout1900.xml"/><Relationship Id="rId1" Type="http://schemas.openxmlformats.org/officeDocument/2006/relationships/slideLayout" Target="../slideLayouts/slideLayout1891.xml"/></Relationships>
</file>

<file path=ppt/slideMasters/_rels/slideMaster191.xml.rels><?xml version="1.0" encoding="UTF-8" standalone="yes"?>
<Relationships xmlns="http://schemas.openxmlformats.org/package/2006/relationships"><Relationship Id="rId9" Type="http://schemas.openxmlformats.org/officeDocument/2006/relationships/slideLayout" Target="../slideLayouts/slideLayout1909.xml"/><Relationship Id="rId8" Type="http://schemas.openxmlformats.org/officeDocument/2006/relationships/slideLayout" Target="../slideLayouts/slideLayout1908.xml"/><Relationship Id="rId7" Type="http://schemas.openxmlformats.org/officeDocument/2006/relationships/slideLayout" Target="../slideLayouts/slideLayout1907.xml"/><Relationship Id="rId6" Type="http://schemas.openxmlformats.org/officeDocument/2006/relationships/slideLayout" Target="../slideLayouts/slideLayout1906.xml"/><Relationship Id="rId5" Type="http://schemas.openxmlformats.org/officeDocument/2006/relationships/slideLayout" Target="../slideLayouts/slideLayout1905.xml"/><Relationship Id="rId4" Type="http://schemas.openxmlformats.org/officeDocument/2006/relationships/slideLayout" Target="../slideLayouts/slideLayout1904.xml"/><Relationship Id="rId3" Type="http://schemas.openxmlformats.org/officeDocument/2006/relationships/slideLayout" Target="../slideLayouts/slideLayout1903.xml"/><Relationship Id="rId2" Type="http://schemas.openxmlformats.org/officeDocument/2006/relationships/slideLayout" Target="../slideLayouts/slideLayout1902.xml"/><Relationship Id="rId12" Type="http://schemas.openxmlformats.org/officeDocument/2006/relationships/theme" Target="../theme/theme191.xml"/><Relationship Id="rId11" Type="http://schemas.openxmlformats.org/officeDocument/2006/relationships/image" Target="../media/image1.jpeg"/><Relationship Id="rId10" Type="http://schemas.openxmlformats.org/officeDocument/2006/relationships/slideLayout" Target="../slideLayouts/slideLayout1910.xml"/><Relationship Id="rId1" Type="http://schemas.openxmlformats.org/officeDocument/2006/relationships/slideLayout" Target="../slideLayouts/slideLayout1901.xml"/></Relationships>
</file>

<file path=ppt/slideMasters/_rels/slideMaster192.xml.rels><?xml version="1.0" encoding="UTF-8" standalone="yes"?>
<Relationships xmlns="http://schemas.openxmlformats.org/package/2006/relationships"><Relationship Id="rId9" Type="http://schemas.openxmlformats.org/officeDocument/2006/relationships/slideLayout" Target="../slideLayouts/slideLayout1919.xml"/><Relationship Id="rId8" Type="http://schemas.openxmlformats.org/officeDocument/2006/relationships/slideLayout" Target="../slideLayouts/slideLayout1918.xml"/><Relationship Id="rId7" Type="http://schemas.openxmlformats.org/officeDocument/2006/relationships/slideLayout" Target="../slideLayouts/slideLayout1917.xml"/><Relationship Id="rId6" Type="http://schemas.openxmlformats.org/officeDocument/2006/relationships/slideLayout" Target="../slideLayouts/slideLayout1916.xml"/><Relationship Id="rId5" Type="http://schemas.openxmlformats.org/officeDocument/2006/relationships/slideLayout" Target="../slideLayouts/slideLayout1915.xml"/><Relationship Id="rId4" Type="http://schemas.openxmlformats.org/officeDocument/2006/relationships/slideLayout" Target="../slideLayouts/slideLayout1914.xml"/><Relationship Id="rId3" Type="http://schemas.openxmlformats.org/officeDocument/2006/relationships/slideLayout" Target="../slideLayouts/slideLayout1913.xml"/><Relationship Id="rId2" Type="http://schemas.openxmlformats.org/officeDocument/2006/relationships/slideLayout" Target="../slideLayouts/slideLayout1912.xml"/><Relationship Id="rId12" Type="http://schemas.openxmlformats.org/officeDocument/2006/relationships/theme" Target="../theme/theme192.xml"/><Relationship Id="rId11" Type="http://schemas.openxmlformats.org/officeDocument/2006/relationships/image" Target="../media/image1.jpeg"/><Relationship Id="rId10" Type="http://schemas.openxmlformats.org/officeDocument/2006/relationships/slideLayout" Target="../slideLayouts/slideLayout1920.xml"/><Relationship Id="rId1" Type="http://schemas.openxmlformats.org/officeDocument/2006/relationships/slideLayout" Target="../slideLayouts/slideLayout1911.xml"/></Relationships>
</file>

<file path=ppt/slideMasters/_rels/slideMaster193.xml.rels><?xml version="1.0" encoding="UTF-8" standalone="yes"?>
<Relationships xmlns="http://schemas.openxmlformats.org/package/2006/relationships"><Relationship Id="rId9" Type="http://schemas.openxmlformats.org/officeDocument/2006/relationships/slideLayout" Target="../slideLayouts/slideLayout1929.xml"/><Relationship Id="rId8" Type="http://schemas.openxmlformats.org/officeDocument/2006/relationships/slideLayout" Target="../slideLayouts/slideLayout1928.xml"/><Relationship Id="rId7" Type="http://schemas.openxmlformats.org/officeDocument/2006/relationships/slideLayout" Target="../slideLayouts/slideLayout1927.xml"/><Relationship Id="rId6" Type="http://schemas.openxmlformats.org/officeDocument/2006/relationships/slideLayout" Target="../slideLayouts/slideLayout1926.xml"/><Relationship Id="rId5" Type="http://schemas.openxmlformats.org/officeDocument/2006/relationships/slideLayout" Target="../slideLayouts/slideLayout1925.xml"/><Relationship Id="rId4" Type="http://schemas.openxmlformats.org/officeDocument/2006/relationships/slideLayout" Target="../slideLayouts/slideLayout1924.xml"/><Relationship Id="rId3" Type="http://schemas.openxmlformats.org/officeDocument/2006/relationships/slideLayout" Target="../slideLayouts/slideLayout1923.xml"/><Relationship Id="rId2" Type="http://schemas.openxmlformats.org/officeDocument/2006/relationships/slideLayout" Target="../slideLayouts/slideLayout1922.xml"/><Relationship Id="rId12" Type="http://schemas.openxmlformats.org/officeDocument/2006/relationships/theme" Target="../theme/theme193.xml"/><Relationship Id="rId11" Type="http://schemas.openxmlformats.org/officeDocument/2006/relationships/image" Target="../media/image1.jpeg"/><Relationship Id="rId10" Type="http://schemas.openxmlformats.org/officeDocument/2006/relationships/slideLayout" Target="../slideLayouts/slideLayout1930.xml"/><Relationship Id="rId1" Type="http://schemas.openxmlformats.org/officeDocument/2006/relationships/slideLayout" Target="../slideLayouts/slideLayout1921.xml"/></Relationships>
</file>

<file path=ppt/slideMasters/_rels/slideMaster194.xml.rels><?xml version="1.0" encoding="UTF-8" standalone="yes"?>
<Relationships xmlns="http://schemas.openxmlformats.org/package/2006/relationships"><Relationship Id="rId9" Type="http://schemas.openxmlformats.org/officeDocument/2006/relationships/slideLayout" Target="../slideLayouts/slideLayout1939.xml"/><Relationship Id="rId8" Type="http://schemas.openxmlformats.org/officeDocument/2006/relationships/slideLayout" Target="../slideLayouts/slideLayout1938.xml"/><Relationship Id="rId7" Type="http://schemas.openxmlformats.org/officeDocument/2006/relationships/slideLayout" Target="../slideLayouts/slideLayout1937.xml"/><Relationship Id="rId6" Type="http://schemas.openxmlformats.org/officeDocument/2006/relationships/slideLayout" Target="../slideLayouts/slideLayout1936.xml"/><Relationship Id="rId5" Type="http://schemas.openxmlformats.org/officeDocument/2006/relationships/slideLayout" Target="../slideLayouts/slideLayout1935.xml"/><Relationship Id="rId4" Type="http://schemas.openxmlformats.org/officeDocument/2006/relationships/slideLayout" Target="../slideLayouts/slideLayout1934.xml"/><Relationship Id="rId3" Type="http://schemas.openxmlformats.org/officeDocument/2006/relationships/slideLayout" Target="../slideLayouts/slideLayout1933.xml"/><Relationship Id="rId2" Type="http://schemas.openxmlformats.org/officeDocument/2006/relationships/slideLayout" Target="../slideLayouts/slideLayout1932.xml"/><Relationship Id="rId12" Type="http://schemas.openxmlformats.org/officeDocument/2006/relationships/theme" Target="../theme/theme194.xml"/><Relationship Id="rId11" Type="http://schemas.openxmlformats.org/officeDocument/2006/relationships/image" Target="../media/image1.jpeg"/><Relationship Id="rId10" Type="http://schemas.openxmlformats.org/officeDocument/2006/relationships/slideLayout" Target="../slideLayouts/slideLayout1940.xml"/><Relationship Id="rId1" Type="http://schemas.openxmlformats.org/officeDocument/2006/relationships/slideLayout" Target="../slideLayouts/slideLayout1931.xml"/></Relationships>
</file>

<file path=ppt/slideMasters/_rels/slideMaster195.xml.rels><?xml version="1.0" encoding="UTF-8" standalone="yes"?>
<Relationships xmlns="http://schemas.openxmlformats.org/package/2006/relationships"><Relationship Id="rId9" Type="http://schemas.openxmlformats.org/officeDocument/2006/relationships/slideLayout" Target="../slideLayouts/slideLayout1949.xml"/><Relationship Id="rId8" Type="http://schemas.openxmlformats.org/officeDocument/2006/relationships/slideLayout" Target="../slideLayouts/slideLayout1948.xml"/><Relationship Id="rId7" Type="http://schemas.openxmlformats.org/officeDocument/2006/relationships/slideLayout" Target="../slideLayouts/slideLayout1947.xml"/><Relationship Id="rId6" Type="http://schemas.openxmlformats.org/officeDocument/2006/relationships/slideLayout" Target="../slideLayouts/slideLayout1946.xml"/><Relationship Id="rId5" Type="http://schemas.openxmlformats.org/officeDocument/2006/relationships/slideLayout" Target="../slideLayouts/slideLayout1945.xml"/><Relationship Id="rId4" Type="http://schemas.openxmlformats.org/officeDocument/2006/relationships/slideLayout" Target="../slideLayouts/slideLayout1944.xml"/><Relationship Id="rId3" Type="http://schemas.openxmlformats.org/officeDocument/2006/relationships/slideLayout" Target="../slideLayouts/slideLayout1943.xml"/><Relationship Id="rId2" Type="http://schemas.openxmlformats.org/officeDocument/2006/relationships/slideLayout" Target="../slideLayouts/slideLayout1942.xml"/><Relationship Id="rId12" Type="http://schemas.openxmlformats.org/officeDocument/2006/relationships/theme" Target="../theme/theme195.xml"/><Relationship Id="rId11" Type="http://schemas.openxmlformats.org/officeDocument/2006/relationships/image" Target="../media/image1.jpeg"/><Relationship Id="rId10" Type="http://schemas.openxmlformats.org/officeDocument/2006/relationships/slideLayout" Target="../slideLayouts/slideLayout1950.xml"/><Relationship Id="rId1" Type="http://schemas.openxmlformats.org/officeDocument/2006/relationships/slideLayout" Target="../slideLayouts/slideLayout1941.xml"/></Relationships>
</file>

<file path=ppt/slideMasters/_rels/slideMaster196.xml.rels><?xml version="1.0" encoding="UTF-8" standalone="yes"?>
<Relationships xmlns="http://schemas.openxmlformats.org/package/2006/relationships"><Relationship Id="rId9" Type="http://schemas.openxmlformats.org/officeDocument/2006/relationships/slideLayout" Target="../slideLayouts/slideLayout1959.xml"/><Relationship Id="rId8" Type="http://schemas.openxmlformats.org/officeDocument/2006/relationships/slideLayout" Target="../slideLayouts/slideLayout1958.xml"/><Relationship Id="rId7" Type="http://schemas.openxmlformats.org/officeDocument/2006/relationships/slideLayout" Target="../slideLayouts/slideLayout1957.xml"/><Relationship Id="rId6" Type="http://schemas.openxmlformats.org/officeDocument/2006/relationships/slideLayout" Target="../slideLayouts/slideLayout1956.xml"/><Relationship Id="rId5" Type="http://schemas.openxmlformats.org/officeDocument/2006/relationships/slideLayout" Target="../slideLayouts/slideLayout1955.xml"/><Relationship Id="rId4" Type="http://schemas.openxmlformats.org/officeDocument/2006/relationships/slideLayout" Target="../slideLayouts/slideLayout1954.xml"/><Relationship Id="rId3" Type="http://schemas.openxmlformats.org/officeDocument/2006/relationships/slideLayout" Target="../slideLayouts/slideLayout1953.xml"/><Relationship Id="rId2" Type="http://schemas.openxmlformats.org/officeDocument/2006/relationships/slideLayout" Target="../slideLayouts/slideLayout1952.xml"/><Relationship Id="rId12" Type="http://schemas.openxmlformats.org/officeDocument/2006/relationships/theme" Target="../theme/theme196.xml"/><Relationship Id="rId11" Type="http://schemas.openxmlformats.org/officeDocument/2006/relationships/image" Target="../media/image1.jpeg"/><Relationship Id="rId10" Type="http://schemas.openxmlformats.org/officeDocument/2006/relationships/slideLayout" Target="../slideLayouts/slideLayout1960.xml"/><Relationship Id="rId1" Type="http://schemas.openxmlformats.org/officeDocument/2006/relationships/slideLayout" Target="../slideLayouts/slideLayout1951.xml"/></Relationships>
</file>

<file path=ppt/slideMasters/_rels/slideMaster197.xml.rels><?xml version="1.0" encoding="UTF-8" standalone="yes"?>
<Relationships xmlns="http://schemas.openxmlformats.org/package/2006/relationships"><Relationship Id="rId9" Type="http://schemas.openxmlformats.org/officeDocument/2006/relationships/slideLayout" Target="../slideLayouts/slideLayout1969.xml"/><Relationship Id="rId8" Type="http://schemas.openxmlformats.org/officeDocument/2006/relationships/slideLayout" Target="../slideLayouts/slideLayout1968.xml"/><Relationship Id="rId7" Type="http://schemas.openxmlformats.org/officeDocument/2006/relationships/slideLayout" Target="../slideLayouts/slideLayout1967.xml"/><Relationship Id="rId6" Type="http://schemas.openxmlformats.org/officeDocument/2006/relationships/slideLayout" Target="../slideLayouts/slideLayout1966.xml"/><Relationship Id="rId5" Type="http://schemas.openxmlformats.org/officeDocument/2006/relationships/slideLayout" Target="../slideLayouts/slideLayout1965.xml"/><Relationship Id="rId4" Type="http://schemas.openxmlformats.org/officeDocument/2006/relationships/slideLayout" Target="../slideLayouts/slideLayout1964.xml"/><Relationship Id="rId3" Type="http://schemas.openxmlformats.org/officeDocument/2006/relationships/slideLayout" Target="../slideLayouts/slideLayout1963.xml"/><Relationship Id="rId2" Type="http://schemas.openxmlformats.org/officeDocument/2006/relationships/slideLayout" Target="../slideLayouts/slideLayout1962.xml"/><Relationship Id="rId12" Type="http://schemas.openxmlformats.org/officeDocument/2006/relationships/theme" Target="../theme/theme197.xml"/><Relationship Id="rId11" Type="http://schemas.openxmlformats.org/officeDocument/2006/relationships/image" Target="../media/image1.jpeg"/><Relationship Id="rId10" Type="http://schemas.openxmlformats.org/officeDocument/2006/relationships/slideLayout" Target="../slideLayouts/slideLayout1970.xml"/><Relationship Id="rId1" Type="http://schemas.openxmlformats.org/officeDocument/2006/relationships/slideLayout" Target="../slideLayouts/slideLayout1961.xml"/></Relationships>
</file>

<file path=ppt/slideMasters/_rels/slideMaster198.xml.rels><?xml version="1.0" encoding="UTF-8" standalone="yes"?>
<Relationships xmlns="http://schemas.openxmlformats.org/package/2006/relationships"><Relationship Id="rId9" Type="http://schemas.openxmlformats.org/officeDocument/2006/relationships/slideLayout" Target="../slideLayouts/slideLayout1979.xml"/><Relationship Id="rId8" Type="http://schemas.openxmlformats.org/officeDocument/2006/relationships/slideLayout" Target="../slideLayouts/slideLayout1978.xml"/><Relationship Id="rId7" Type="http://schemas.openxmlformats.org/officeDocument/2006/relationships/slideLayout" Target="../slideLayouts/slideLayout1977.xml"/><Relationship Id="rId6" Type="http://schemas.openxmlformats.org/officeDocument/2006/relationships/slideLayout" Target="../slideLayouts/slideLayout1976.xml"/><Relationship Id="rId5" Type="http://schemas.openxmlformats.org/officeDocument/2006/relationships/slideLayout" Target="../slideLayouts/slideLayout1975.xml"/><Relationship Id="rId4" Type="http://schemas.openxmlformats.org/officeDocument/2006/relationships/slideLayout" Target="../slideLayouts/slideLayout1974.xml"/><Relationship Id="rId3" Type="http://schemas.openxmlformats.org/officeDocument/2006/relationships/slideLayout" Target="../slideLayouts/slideLayout1973.xml"/><Relationship Id="rId2" Type="http://schemas.openxmlformats.org/officeDocument/2006/relationships/slideLayout" Target="../slideLayouts/slideLayout1972.xml"/><Relationship Id="rId12" Type="http://schemas.openxmlformats.org/officeDocument/2006/relationships/theme" Target="../theme/theme198.xml"/><Relationship Id="rId11" Type="http://schemas.openxmlformats.org/officeDocument/2006/relationships/image" Target="../media/image1.jpeg"/><Relationship Id="rId10" Type="http://schemas.openxmlformats.org/officeDocument/2006/relationships/slideLayout" Target="../slideLayouts/slideLayout1980.xml"/><Relationship Id="rId1" Type="http://schemas.openxmlformats.org/officeDocument/2006/relationships/slideLayout" Target="../slideLayouts/slideLayout1971.xml"/></Relationships>
</file>

<file path=ppt/slideMasters/_rels/slideMaster199.xml.rels><?xml version="1.0" encoding="UTF-8" standalone="yes"?>
<Relationships xmlns="http://schemas.openxmlformats.org/package/2006/relationships"><Relationship Id="rId9" Type="http://schemas.openxmlformats.org/officeDocument/2006/relationships/slideLayout" Target="../slideLayouts/slideLayout1989.xml"/><Relationship Id="rId8" Type="http://schemas.openxmlformats.org/officeDocument/2006/relationships/slideLayout" Target="../slideLayouts/slideLayout1988.xml"/><Relationship Id="rId7" Type="http://schemas.openxmlformats.org/officeDocument/2006/relationships/slideLayout" Target="../slideLayouts/slideLayout1987.xml"/><Relationship Id="rId6" Type="http://schemas.openxmlformats.org/officeDocument/2006/relationships/slideLayout" Target="../slideLayouts/slideLayout1986.xml"/><Relationship Id="rId5" Type="http://schemas.openxmlformats.org/officeDocument/2006/relationships/slideLayout" Target="../slideLayouts/slideLayout1985.xml"/><Relationship Id="rId4" Type="http://schemas.openxmlformats.org/officeDocument/2006/relationships/slideLayout" Target="../slideLayouts/slideLayout1984.xml"/><Relationship Id="rId3" Type="http://schemas.openxmlformats.org/officeDocument/2006/relationships/slideLayout" Target="../slideLayouts/slideLayout1983.xml"/><Relationship Id="rId2" Type="http://schemas.openxmlformats.org/officeDocument/2006/relationships/slideLayout" Target="../slideLayouts/slideLayout1982.xml"/><Relationship Id="rId12" Type="http://schemas.openxmlformats.org/officeDocument/2006/relationships/theme" Target="../theme/theme199.xml"/><Relationship Id="rId11" Type="http://schemas.openxmlformats.org/officeDocument/2006/relationships/image" Target="../media/image1.jpeg"/><Relationship Id="rId10" Type="http://schemas.openxmlformats.org/officeDocument/2006/relationships/slideLayout" Target="../slideLayouts/slideLayout1990.xml"/><Relationship Id="rId1" Type="http://schemas.openxmlformats.org/officeDocument/2006/relationships/slideLayout" Target="../slideLayouts/slideLayout198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19.xml"/><Relationship Id="rId8" Type="http://schemas.openxmlformats.org/officeDocument/2006/relationships/slideLayout" Target="../slideLayouts/slideLayout18.xml"/><Relationship Id="rId7" Type="http://schemas.openxmlformats.org/officeDocument/2006/relationships/slideLayout" Target="../slideLayouts/slideLayout17.xml"/><Relationship Id="rId6" Type="http://schemas.openxmlformats.org/officeDocument/2006/relationships/slideLayout" Target="../slideLayouts/slideLayout16.xml"/><Relationship Id="rId5" Type="http://schemas.openxmlformats.org/officeDocument/2006/relationships/slideLayout" Target="../slideLayouts/slideLayout15.xml"/><Relationship Id="rId4" Type="http://schemas.openxmlformats.org/officeDocument/2006/relationships/slideLayout" Target="../slideLayouts/slideLayout14.xml"/><Relationship Id="rId3" Type="http://schemas.openxmlformats.org/officeDocument/2006/relationships/slideLayout" Target="../slideLayouts/slideLayout13.xml"/><Relationship Id="rId2" Type="http://schemas.openxmlformats.org/officeDocument/2006/relationships/slideLayout" Target="../slideLayouts/slideLayout12.xml"/><Relationship Id="rId12" Type="http://schemas.openxmlformats.org/officeDocument/2006/relationships/theme" Target="../theme/theme2.xml"/><Relationship Id="rId11" Type="http://schemas.openxmlformats.org/officeDocument/2006/relationships/image" Target="../media/image1.jpeg"/><Relationship Id="rId10" Type="http://schemas.openxmlformats.org/officeDocument/2006/relationships/slideLayout" Target="../slideLayouts/slideLayout20.xml"/><Relationship Id="rId1" Type="http://schemas.openxmlformats.org/officeDocument/2006/relationships/slideLayout" Target="../slideLayouts/slideLayout11.xml"/></Relationships>
</file>

<file path=ppt/slideMasters/_rels/slideMaster20.xml.rels><?xml version="1.0" encoding="UTF-8" standalone="yes"?>
<Relationships xmlns="http://schemas.openxmlformats.org/package/2006/relationships"><Relationship Id="rId9" Type="http://schemas.openxmlformats.org/officeDocument/2006/relationships/slideLayout" Target="../slideLayouts/slideLayout199.xml"/><Relationship Id="rId8" Type="http://schemas.openxmlformats.org/officeDocument/2006/relationships/slideLayout" Target="../slideLayouts/slideLayout198.xml"/><Relationship Id="rId7" Type="http://schemas.openxmlformats.org/officeDocument/2006/relationships/slideLayout" Target="../slideLayouts/slideLayout197.xml"/><Relationship Id="rId6" Type="http://schemas.openxmlformats.org/officeDocument/2006/relationships/slideLayout" Target="../slideLayouts/slideLayout196.xml"/><Relationship Id="rId5" Type="http://schemas.openxmlformats.org/officeDocument/2006/relationships/slideLayout" Target="../slideLayouts/slideLayout195.xml"/><Relationship Id="rId4" Type="http://schemas.openxmlformats.org/officeDocument/2006/relationships/slideLayout" Target="../slideLayouts/slideLayout194.xml"/><Relationship Id="rId3" Type="http://schemas.openxmlformats.org/officeDocument/2006/relationships/slideLayout" Target="../slideLayouts/slideLayout193.xml"/><Relationship Id="rId2" Type="http://schemas.openxmlformats.org/officeDocument/2006/relationships/slideLayout" Target="../slideLayouts/slideLayout192.xml"/><Relationship Id="rId12" Type="http://schemas.openxmlformats.org/officeDocument/2006/relationships/theme" Target="../theme/theme20.xml"/><Relationship Id="rId11" Type="http://schemas.openxmlformats.org/officeDocument/2006/relationships/image" Target="../media/image1.jpeg"/><Relationship Id="rId10" Type="http://schemas.openxmlformats.org/officeDocument/2006/relationships/slideLayout" Target="../slideLayouts/slideLayout200.xml"/><Relationship Id="rId1" Type="http://schemas.openxmlformats.org/officeDocument/2006/relationships/slideLayout" Target="../slideLayouts/slideLayout191.xml"/></Relationships>
</file>

<file path=ppt/slideMasters/_rels/slideMaster200.xml.rels><?xml version="1.0" encoding="UTF-8" standalone="yes"?>
<Relationships xmlns="http://schemas.openxmlformats.org/package/2006/relationships"><Relationship Id="rId9" Type="http://schemas.openxmlformats.org/officeDocument/2006/relationships/slideLayout" Target="../slideLayouts/slideLayout1999.xml"/><Relationship Id="rId8" Type="http://schemas.openxmlformats.org/officeDocument/2006/relationships/slideLayout" Target="../slideLayouts/slideLayout1998.xml"/><Relationship Id="rId7" Type="http://schemas.openxmlformats.org/officeDocument/2006/relationships/slideLayout" Target="../slideLayouts/slideLayout1997.xml"/><Relationship Id="rId6" Type="http://schemas.openxmlformats.org/officeDocument/2006/relationships/slideLayout" Target="../slideLayouts/slideLayout1996.xml"/><Relationship Id="rId5" Type="http://schemas.openxmlformats.org/officeDocument/2006/relationships/slideLayout" Target="../slideLayouts/slideLayout1995.xml"/><Relationship Id="rId4" Type="http://schemas.openxmlformats.org/officeDocument/2006/relationships/slideLayout" Target="../slideLayouts/slideLayout1994.xml"/><Relationship Id="rId3" Type="http://schemas.openxmlformats.org/officeDocument/2006/relationships/slideLayout" Target="../slideLayouts/slideLayout1993.xml"/><Relationship Id="rId2" Type="http://schemas.openxmlformats.org/officeDocument/2006/relationships/slideLayout" Target="../slideLayouts/slideLayout1992.xml"/><Relationship Id="rId12" Type="http://schemas.openxmlformats.org/officeDocument/2006/relationships/theme" Target="../theme/theme200.xml"/><Relationship Id="rId11" Type="http://schemas.openxmlformats.org/officeDocument/2006/relationships/image" Target="../media/image1.jpeg"/><Relationship Id="rId10" Type="http://schemas.openxmlformats.org/officeDocument/2006/relationships/slideLayout" Target="../slideLayouts/slideLayout2000.xml"/><Relationship Id="rId1" Type="http://schemas.openxmlformats.org/officeDocument/2006/relationships/slideLayout" Target="../slideLayouts/slideLayout1991.xml"/></Relationships>
</file>

<file path=ppt/slideMasters/_rels/slideMaster201.xml.rels><?xml version="1.0" encoding="UTF-8" standalone="yes"?>
<Relationships xmlns="http://schemas.openxmlformats.org/package/2006/relationships"><Relationship Id="rId9" Type="http://schemas.openxmlformats.org/officeDocument/2006/relationships/slideLayout" Target="../slideLayouts/slideLayout2009.xml"/><Relationship Id="rId8" Type="http://schemas.openxmlformats.org/officeDocument/2006/relationships/slideLayout" Target="../slideLayouts/slideLayout2008.xml"/><Relationship Id="rId7" Type="http://schemas.openxmlformats.org/officeDocument/2006/relationships/slideLayout" Target="../slideLayouts/slideLayout2007.xml"/><Relationship Id="rId6" Type="http://schemas.openxmlformats.org/officeDocument/2006/relationships/slideLayout" Target="../slideLayouts/slideLayout2006.xml"/><Relationship Id="rId5" Type="http://schemas.openxmlformats.org/officeDocument/2006/relationships/slideLayout" Target="../slideLayouts/slideLayout2005.xml"/><Relationship Id="rId4" Type="http://schemas.openxmlformats.org/officeDocument/2006/relationships/slideLayout" Target="../slideLayouts/slideLayout2004.xml"/><Relationship Id="rId3" Type="http://schemas.openxmlformats.org/officeDocument/2006/relationships/slideLayout" Target="../slideLayouts/slideLayout2003.xml"/><Relationship Id="rId2" Type="http://schemas.openxmlformats.org/officeDocument/2006/relationships/slideLayout" Target="../slideLayouts/slideLayout2002.xml"/><Relationship Id="rId12" Type="http://schemas.openxmlformats.org/officeDocument/2006/relationships/theme" Target="../theme/theme201.xml"/><Relationship Id="rId11" Type="http://schemas.openxmlformats.org/officeDocument/2006/relationships/image" Target="../media/image1.jpeg"/><Relationship Id="rId10" Type="http://schemas.openxmlformats.org/officeDocument/2006/relationships/slideLayout" Target="../slideLayouts/slideLayout2010.xml"/><Relationship Id="rId1" Type="http://schemas.openxmlformats.org/officeDocument/2006/relationships/slideLayout" Target="../slideLayouts/slideLayout2001.xml"/></Relationships>
</file>

<file path=ppt/slideMasters/_rels/slideMaster202.xml.rels><?xml version="1.0" encoding="UTF-8" standalone="yes"?>
<Relationships xmlns="http://schemas.openxmlformats.org/package/2006/relationships"><Relationship Id="rId9" Type="http://schemas.openxmlformats.org/officeDocument/2006/relationships/slideLayout" Target="../slideLayouts/slideLayout2019.xml"/><Relationship Id="rId8" Type="http://schemas.openxmlformats.org/officeDocument/2006/relationships/slideLayout" Target="../slideLayouts/slideLayout2018.xml"/><Relationship Id="rId7" Type="http://schemas.openxmlformats.org/officeDocument/2006/relationships/slideLayout" Target="../slideLayouts/slideLayout2017.xml"/><Relationship Id="rId6" Type="http://schemas.openxmlformats.org/officeDocument/2006/relationships/slideLayout" Target="../slideLayouts/slideLayout2016.xml"/><Relationship Id="rId5" Type="http://schemas.openxmlformats.org/officeDocument/2006/relationships/slideLayout" Target="../slideLayouts/slideLayout2015.xml"/><Relationship Id="rId4" Type="http://schemas.openxmlformats.org/officeDocument/2006/relationships/slideLayout" Target="../slideLayouts/slideLayout2014.xml"/><Relationship Id="rId3" Type="http://schemas.openxmlformats.org/officeDocument/2006/relationships/slideLayout" Target="../slideLayouts/slideLayout2013.xml"/><Relationship Id="rId2" Type="http://schemas.openxmlformats.org/officeDocument/2006/relationships/slideLayout" Target="../slideLayouts/slideLayout2012.xml"/><Relationship Id="rId12" Type="http://schemas.openxmlformats.org/officeDocument/2006/relationships/theme" Target="../theme/theme202.xml"/><Relationship Id="rId11" Type="http://schemas.openxmlformats.org/officeDocument/2006/relationships/image" Target="../media/image1.jpeg"/><Relationship Id="rId10" Type="http://schemas.openxmlformats.org/officeDocument/2006/relationships/slideLayout" Target="../slideLayouts/slideLayout2020.xml"/><Relationship Id="rId1" Type="http://schemas.openxmlformats.org/officeDocument/2006/relationships/slideLayout" Target="../slideLayouts/slideLayout2011.xml"/></Relationships>
</file>

<file path=ppt/slideMasters/_rels/slideMaster203.xml.rels><?xml version="1.0" encoding="UTF-8" standalone="yes"?>
<Relationships xmlns="http://schemas.openxmlformats.org/package/2006/relationships"><Relationship Id="rId9" Type="http://schemas.openxmlformats.org/officeDocument/2006/relationships/slideLayout" Target="../slideLayouts/slideLayout2029.xml"/><Relationship Id="rId8" Type="http://schemas.openxmlformats.org/officeDocument/2006/relationships/slideLayout" Target="../slideLayouts/slideLayout2028.xml"/><Relationship Id="rId7" Type="http://schemas.openxmlformats.org/officeDocument/2006/relationships/slideLayout" Target="../slideLayouts/slideLayout2027.xml"/><Relationship Id="rId6" Type="http://schemas.openxmlformats.org/officeDocument/2006/relationships/slideLayout" Target="../slideLayouts/slideLayout2026.xml"/><Relationship Id="rId5" Type="http://schemas.openxmlformats.org/officeDocument/2006/relationships/slideLayout" Target="../slideLayouts/slideLayout2025.xml"/><Relationship Id="rId4" Type="http://schemas.openxmlformats.org/officeDocument/2006/relationships/slideLayout" Target="../slideLayouts/slideLayout2024.xml"/><Relationship Id="rId3" Type="http://schemas.openxmlformats.org/officeDocument/2006/relationships/slideLayout" Target="../slideLayouts/slideLayout2023.xml"/><Relationship Id="rId2" Type="http://schemas.openxmlformats.org/officeDocument/2006/relationships/slideLayout" Target="../slideLayouts/slideLayout2022.xml"/><Relationship Id="rId12" Type="http://schemas.openxmlformats.org/officeDocument/2006/relationships/theme" Target="../theme/theme203.xml"/><Relationship Id="rId11" Type="http://schemas.openxmlformats.org/officeDocument/2006/relationships/image" Target="../media/image1.jpeg"/><Relationship Id="rId10" Type="http://schemas.openxmlformats.org/officeDocument/2006/relationships/slideLayout" Target="../slideLayouts/slideLayout2030.xml"/><Relationship Id="rId1" Type="http://schemas.openxmlformats.org/officeDocument/2006/relationships/slideLayout" Target="../slideLayouts/slideLayout2021.xml"/></Relationships>
</file>

<file path=ppt/slideMasters/_rels/slideMaster204.xml.rels><?xml version="1.0" encoding="UTF-8" standalone="yes"?>
<Relationships xmlns="http://schemas.openxmlformats.org/package/2006/relationships"><Relationship Id="rId9" Type="http://schemas.openxmlformats.org/officeDocument/2006/relationships/slideLayout" Target="../slideLayouts/slideLayout2039.xml"/><Relationship Id="rId8" Type="http://schemas.openxmlformats.org/officeDocument/2006/relationships/slideLayout" Target="../slideLayouts/slideLayout2038.xml"/><Relationship Id="rId7" Type="http://schemas.openxmlformats.org/officeDocument/2006/relationships/slideLayout" Target="../slideLayouts/slideLayout2037.xml"/><Relationship Id="rId6" Type="http://schemas.openxmlformats.org/officeDocument/2006/relationships/slideLayout" Target="../slideLayouts/slideLayout2036.xml"/><Relationship Id="rId5" Type="http://schemas.openxmlformats.org/officeDocument/2006/relationships/slideLayout" Target="../slideLayouts/slideLayout2035.xml"/><Relationship Id="rId4" Type="http://schemas.openxmlformats.org/officeDocument/2006/relationships/slideLayout" Target="../slideLayouts/slideLayout2034.xml"/><Relationship Id="rId3" Type="http://schemas.openxmlformats.org/officeDocument/2006/relationships/slideLayout" Target="../slideLayouts/slideLayout2033.xml"/><Relationship Id="rId2" Type="http://schemas.openxmlformats.org/officeDocument/2006/relationships/slideLayout" Target="../slideLayouts/slideLayout2032.xml"/><Relationship Id="rId12" Type="http://schemas.openxmlformats.org/officeDocument/2006/relationships/theme" Target="../theme/theme204.xml"/><Relationship Id="rId11" Type="http://schemas.openxmlformats.org/officeDocument/2006/relationships/image" Target="../media/image1.jpeg"/><Relationship Id="rId10" Type="http://schemas.openxmlformats.org/officeDocument/2006/relationships/slideLayout" Target="../slideLayouts/slideLayout2040.xml"/><Relationship Id="rId1" Type="http://schemas.openxmlformats.org/officeDocument/2006/relationships/slideLayout" Target="../slideLayouts/slideLayout2031.xml"/></Relationships>
</file>

<file path=ppt/slideMasters/_rels/slideMaster205.xml.rels><?xml version="1.0" encoding="UTF-8" standalone="yes"?>
<Relationships xmlns="http://schemas.openxmlformats.org/package/2006/relationships"><Relationship Id="rId9" Type="http://schemas.openxmlformats.org/officeDocument/2006/relationships/slideLayout" Target="../slideLayouts/slideLayout2049.xml"/><Relationship Id="rId8" Type="http://schemas.openxmlformats.org/officeDocument/2006/relationships/slideLayout" Target="../slideLayouts/slideLayout2048.xml"/><Relationship Id="rId7" Type="http://schemas.openxmlformats.org/officeDocument/2006/relationships/slideLayout" Target="../slideLayouts/slideLayout2047.xml"/><Relationship Id="rId6" Type="http://schemas.openxmlformats.org/officeDocument/2006/relationships/slideLayout" Target="../slideLayouts/slideLayout2046.xml"/><Relationship Id="rId5" Type="http://schemas.openxmlformats.org/officeDocument/2006/relationships/slideLayout" Target="../slideLayouts/slideLayout2045.xml"/><Relationship Id="rId4" Type="http://schemas.openxmlformats.org/officeDocument/2006/relationships/slideLayout" Target="../slideLayouts/slideLayout2044.xml"/><Relationship Id="rId3" Type="http://schemas.openxmlformats.org/officeDocument/2006/relationships/slideLayout" Target="../slideLayouts/slideLayout2043.xml"/><Relationship Id="rId2" Type="http://schemas.openxmlformats.org/officeDocument/2006/relationships/slideLayout" Target="../slideLayouts/slideLayout2042.xml"/><Relationship Id="rId12" Type="http://schemas.openxmlformats.org/officeDocument/2006/relationships/theme" Target="../theme/theme205.xml"/><Relationship Id="rId11" Type="http://schemas.openxmlformats.org/officeDocument/2006/relationships/image" Target="../media/image1.jpeg"/><Relationship Id="rId10" Type="http://schemas.openxmlformats.org/officeDocument/2006/relationships/slideLayout" Target="../slideLayouts/slideLayout2050.xml"/><Relationship Id="rId1" Type="http://schemas.openxmlformats.org/officeDocument/2006/relationships/slideLayout" Target="../slideLayouts/slideLayout2041.xml"/></Relationships>
</file>

<file path=ppt/slideMasters/_rels/slideMaster206.xml.rels><?xml version="1.0" encoding="UTF-8" standalone="yes"?>
<Relationships xmlns="http://schemas.openxmlformats.org/package/2006/relationships"><Relationship Id="rId9" Type="http://schemas.openxmlformats.org/officeDocument/2006/relationships/slideLayout" Target="../slideLayouts/slideLayout2059.xml"/><Relationship Id="rId8" Type="http://schemas.openxmlformats.org/officeDocument/2006/relationships/slideLayout" Target="../slideLayouts/slideLayout2058.xml"/><Relationship Id="rId7" Type="http://schemas.openxmlformats.org/officeDocument/2006/relationships/slideLayout" Target="../slideLayouts/slideLayout2057.xml"/><Relationship Id="rId6" Type="http://schemas.openxmlformats.org/officeDocument/2006/relationships/slideLayout" Target="../slideLayouts/slideLayout2056.xml"/><Relationship Id="rId5" Type="http://schemas.openxmlformats.org/officeDocument/2006/relationships/slideLayout" Target="../slideLayouts/slideLayout2055.xml"/><Relationship Id="rId4" Type="http://schemas.openxmlformats.org/officeDocument/2006/relationships/slideLayout" Target="../slideLayouts/slideLayout2054.xml"/><Relationship Id="rId3" Type="http://schemas.openxmlformats.org/officeDocument/2006/relationships/slideLayout" Target="../slideLayouts/slideLayout2053.xml"/><Relationship Id="rId2" Type="http://schemas.openxmlformats.org/officeDocument/2006/relationships/slideLayout" Target="../slideLayouts/slideLayout2052.xml"/><Relationship Id="rId12" Type="http://schemas.openxmlformats.org/officeDocument/2006/relationships/theme" Target="../theme/theme206.xml"/><Relationship Id="rId11" Type="http://schemas.openxmlformats.org/officeDocument/2006/relationships/image" Target="../media/image1.jpeg"/><Relationship Id="rId10" Type="http://schemas.openxmlformats.org/officeDocument/2006/relationships/slideLayout" Target="../slideLayouts/slideLayout2060.xml"/><Relationship Id="rId1" Type="http://schemas.openxmlformats.org/officeDocument/2006/relationships/slideLayout" Target="../slideLayouts/slideLayout2051.xml"/></Relationships>
</file>

<file path=ppt/slideMasters/_rels/slideMaster207.xml.rels><?xml version="1.0" encoding="UTF-8" standalone="yes"?>
<Relationships xmlns="http://schemas.openxmlformats.org/package/2006/relationships"><Relationship Id="rId9" Type="http://schemas.openxmlformats.org/officeDocument/2006/relationships/slideLayout" Target="../slideLayouts/slideLayout2069.xml"/><Relationship Id="rId8" Type="http://schemas.openxmlformats.org/officeDocument/2006/relationships/slideLayout" Target="../slideLayouts/slideLayout2068.xml"/><Relationship Id="rId7" Type="http://schemas.openxmlformats.org/officeDocument/2006/relationships/slideLayout" Target="../slideLayouts/slideLayout2067.xml"/><Relationship Id="rId6" Type="http://schemas.openxmlformats.org/officeDocument/2006/relationships/slideLayout" Target="../slideLayouts/slideLayout2066.xml"/><Relationship Id="rId5" Type="http://schemas.openxmlformats.org/officeDocument/2006/relationships/slideLayout" Target="../slideLayouts/slideLayout2065.xml"/><Relationship Id="rId4" Type="http://schemas.openxmlformats.org/officeDocument/2006/relationships/slideLayout" Target="../slideLayouts/slideLayout2064.xml"/><Relationship Id="rId3" Type="http://schemas.openxmlformats.org/officeDocument/2006/relationships/slideLayout" Target="../slideLayouts/slideLayout2063.xml"/><Relationship Id="rId2" Type="http://schemas.openxmlformats.org/officeDocument/2006/relationships/slideLayout" Target="../slideLayouts/slideLayout2062.xml"/><Relationship Id="rId12" Type="http://schemas.openxmlformats.org/officeDocument/2006/relationships/theme" Target="../theme/theme207.xml"/><Relationship Id="rId11" Type="http://schemas.openxmlformats.org/officeDocument/2006/relationships/image" Target="../media/image1.jpeg"/><Relationship Id="rId10" Type="http://schemas.openxmlformats.org/officeDocument/2006/relationships/slideLayout" Target="../slideLayouts/slideLayout2070.xml"/><Relationship Id="rId1" Type="http://schemas.openxmlformats.org/officeDocument/2006/relationships/slideLayout" Target="../slideLayouts/slideLayout2061.xml"/></Relationships>
</file>

<file path=ppt/slideMasters/_rels/slideMaster208.xml.rels><?xml version="1.0" encoding="UTF-8" standalone="yes"?>
<Relationships xmlns="http://schemas.openxmlformats.org/package/2006/relationships"><Relationship Id="rId9" Type="http://schemas.openxmlformats.org/officeDocument/2006/relationships/slideLayout" Target="../slideLayouts/slideLayout2079.xml"/><Relationship Id="rId8" Type="http://schemas.openxmlformats.org/officeDocument/2006/relationships/slideLayout" Target="../slideLayouts/slideLayout2078.xml"/><Relationship Id="rId7" Type="http://schemas.openxmlformats.org/officeDocument/2006/relationships/slideLayout" Target="../slideLayouts/slideLayout2077.xml"/><Relationship Id="rId6" Type="http://schemas.openxmlformats.org/officeDocument/2006/relationships/slideLayout" Target="../slideLayouts/slideLayout2076.xml"/><Relationship Id="rId5" Type="http://schemas.openxmlformats.org/officeDocument/2006/relationships/slideLayout" Target="../slideLayouts/slideLayout2075.xml"/><Relationship Id="rId4" Type="http://schemas.openxmlformats.org/officeDocument/2006/relationships/slideLayout" Target="../slideLayouts/slideLayout2074.xml"/><Relationship Id="rId3" Type="http://schemas.openxmlformats.org/officeDocument/2006/relationships/slideLayout" Target="../slideLayouts/slideLayout2073.xml"/><Relationship Id="rId2" Type="http://schemas.openxmlformats.org/officeDocument/2006/relationships/slideLayout" Target="../slideLayouts/slideLayout2072.xml"/><Relationship Id="rId12" Type="http://schemas.openxmlformats.org/officeDocument/2006/relationships/theme" Target="../theme/theme208.xml"/><Relationship Id="rId11" Type="http://schemas.openxmlformats.org/officeDocument/2006/relationships/image" Target="../media/image1.jpeg"/><Relationship Id="rId10" Type="http://schemas.openxmlformats.org/officeDocument/2006/relationships/slideLayout" Target="../slideLayouts/slideLayout2080.xml"/><Relationship Id="rId1" Type="http://schemas.openxmlformats.org/officeDocument/2006/relationships/slideLayout" Target="../slideLayouts/slideLayout2071.xml"/></Relationships>
</file>

<file path=ppt/slideMasters/_rels/slideMaster209.xml.rels><?xml version="1.0" encoding="UTF-8" standalone="yes"?>
<Relationships xmlns="http://schemas.openxmlformats.org/package/2006/relationships"><Relationship Id="rId9" Type="http://schemas.openxmlformats.org/officeDocument/2006/relationships/slideLayout" Target="../slideLayouts/slideLayout2089.xml"/><Relationship Id="rId8" Type="http://schemas.openxmlformats.org/officeDocument/2006/relationships/slideLayout" Target="../slideLayouts/slideLayout2088.xml"/><Relationship Id="rId7" Type="http://schemas.openxmlformats.org/officeDocument/2006/relationships/slideLayout" Target="../slideLayouts/slideLayout2087.xml"/><Relationship Id="rId6" Type="http://schemas.openxmlformats.org/officeDocument/2006/relationships/slideLayout" Target="../slideLayouts/slideLayout2086.xml"/><Relationship Id="rId5" Type="http://schemas.openxmlformats.org/officeDocument/2006/relationships/slideLayout" Target="../slideLayouts/slideLayout2085.xml"/><Relationship Id="rId4" Type="http://schemas.openxmlformats.org/officeDocument/2006/relationships/slideLayout" Target="../slideLayouts/slideLayout2084.xml"/><Relationship Id="rId3" Type="http://schemas.openxmlformats.org/officeDocument/2006/relationships/slideLayout" Target="../slideLayouts/slideLayout2083.xml"/><Relationship Id="rId2" Type="http://schemas.openxmlformats.org/officeDocument/2006/relationships/slideLayout" Target="../slideLayouts/slideLayout2082.xml"/><Relationship Id="rId12" Type="http://schemas.openxmlformats.org/officeDocument/2006/relationships/theme" Target="../theme/theme209.xml"/><Relationship Id="rId11" Type="http://schemas.openxmlformats.org/officeDocument/2006/relationships/image" Target="../media/image1.jpeg"/><Relationship Id="rId10" Type="http://schemas.openxmlformats.org/officeDocument/2006/relationships/slideLayout" Target="../slideLayouts/slideLayout2090.xml"/><Relationship Id="rId1" Type="http://schemas.openxmlformats.org/officeDocument/2006/relationships/slideLayout" Target="../slideLayouts/slideLayout2081.xml"/></Relationships>
</file>

<file path=ppt/slideMasters/_rels/slideMaster21.xml.rels><?xml version="1.0" encoding="UTF-8" standalone="yes"?>
<Relationships xmlns="http://schemas.openxmlformats.org/package/2006/relationships"><Relationship Id="rId9" Type="http://schemas.openxmlformats.org/officeDocument/2006/relationships/slideLayout" Target="../slideLayouts/slideLayout209.xml"/><Relationship Id="rId8" Type="http://schemas.openxmlformats.org/officeDocument/2006/relationships/slideLayout" Target="../slideLayouts/slideLayout208.xml"/><Relationship Id="rId7" Type="http://schemas.openxmlformats.org/officeDocument/2006/relationships/slideLayout" Target="../slideLayouts/slideLayout207.xml"/><Relationship Id="rId6" Type="http://schemas.openxmlformats.org/officeDocument/2006/relationships/slideLayout" Target="../slideLayouts/slideLayout206.xml"/><Relationship Id="rId5" Type="http://schemas.openxmlformats.org/officeDocument/2006/relationships/slideLayout" Target="../slideLayouts/slideLayout205.xml"/><Relationship Id="rId4" Type="http://schemas.openxmlformats.org/officeDocument/2006/relationships/slideLayout" Target="../slideLayouts/slideLayout204.xml"/><Relationship Id="rId3" Type="http://schemas.openxmlformats.org/officeDocument/2006/relationships/slideLayout" Target="../slideLayouts/slideLayout203.xml"/><Relationship Id="rId2" Type="http://schemas.openxmlformats.org/officeDocument/2006/relationships/slideLayout" Target="../slideLayouts/slideLayout202.xml"/><Relationship Id="rId12" Type="http://schemas.openxmlformats.org/officeDocument/2006/relationships/theme" Target="../theme/theme21.xml"/><Relationship Id="rId11" Type="http://schemas.openxmlformats.org/officeDocument/2006/relationships/image" Target="../media/image1.jpeg"/><Relationship Id="rId10" Type="http://schemas.openxmlformats.org/officeDocument/2006/relationships/slideLayout" Target="../slideLayouts/slideLayout210.xml"/><Relationship Id="rId1" Type="http://schemas.openxmlformats.org/officeDocument/2006/relationships/slideLayout" Target="../slideLayouts/slideLayout201.xml"/></Relationships>
</file>

<file path=ppt/slideMasters/_rels/slideMaster210.xml.rels><?xml version="1.0" encoding="UTF-8" standalone="yes"?>
<Relationships xmlns="http://schemas.openxmlformats.org/package/2006/relationships"><Relationship Id="rId9" Type="http://schemas.openxmlformats.org/officeDocument/2006/relationships/slideLayout" Target="../slideLayouts/slideLayout2099.xml"/><Relationship Id="rId8" Type="http://schemas.openxmlformats.org/officeDocument/2006/relationships/slideLayout" Target="../slideLayouts/slideLayout2098.xml"/><Relationship Id="rId7" Type="http://schemas.openxmlformats.org/officeDocument/2006/relationships/slideLayout" Target="../slideLayouts/slideLayout2097.xml"/><Relationship Id="rId6" Type="http://schemas.openxmlformats.org/officeDocument/2006/relationships/slideLayout" Target="../slideLayouts/slideLayout2096.xml"/><Relationship Id="rId5" Type="http://schemas.openxmlformats.org/officeDocument/2006/relationships/slideLayout" Target="../slideLayouts/slideLayout2095.xml"/><Relationship Id="rId4" Type="http://schemas.openxmlformats.org/officeDocument/2006/relationships/slideLayout" Target="../slideLayouts/slideLayout2094.xml"/><Relationship Id="rId3" Type="http://schemas.openxmlformats.org/officeDocument/2006/relationships/slideLayout" Target="../slideLayouts/slideLayout2093.xml"/><Relationship Id="rId2" Type="http://schemas.openxmlformats.org/officeDocument/2006/relationships/slideLayout" Target="../slideLayouts/slideLayout2092.xml"/><Relationship Id="rId12" Type="http://schemas.openxmlformats.org/officeDocument/2006/relationships/theme" Target="../theme/theme210.xml"/><Relationship Id="rId11" Type="http://schemas.openxmlformats.org/officeDocument/2006/relationships/image" Target="../media/image1.jpeg"/><Relationship Id="rId10" Type="http://schemas.openxmlformats.org/officeDocument/2006/relationships/slideLayout" Target="../slideLayouts/slideLayout2100.xml"/><Relationship Id="rId1" Type="http://schemas.openxmlformats.org/officeDocument/2006/relationships/slideLayout" Target="../slideLayouts/slideLayout2091.xml"/></Relationships>
</file>

<file path=ppt/slideMasters/_rels/slideMaster211.xml.rels><?xml version="1.0" encoding="UTF-8" standalone="yes"?>
<Relationships xmlns="http://schemas.openxmlformats.org/package/2006/relationships"><Relationship Id="rId9" Type="http://schemas.openxmlformats.org/officeDocument/2006/relationships/slideLayout" Target="../slideLayouts/slideLayout2109.xml"/><Relationship Id="rId8" Type="http://schemas.openxmlformats.org/officeDocument/2006/relationships/slideLayout" Target="../slideLayouts/slideLayout2108.xml"/><Relationship Id="rId7" Type="http://schemas.openxmlformats.org/officeDocument/2006/relationships/slideLayout" Target="../slideLayouts/slideLayout2107.xml"/><Relationship Id="rId6" Type="http://schemas.openxmlformats.org/officeDocument/2006/relationships/slideLayout" Target="../slideLayouts/slideLayout2106.xml"/><Relationship Id="rId5" Type="http://schemas.openxmlformats.org/officeDocument/2006/relationships/slideLayout" Target="../slideLayouts/slideLayout2105.xml"/><Relationship Id="rId4" Type="http://schemas.openxmlformats.org/officeDocument/2006/relationships/slideLayout" Target="../slideLayouts/slideLayout2104.xml"/><Relationship Id="rId3" Type="http://schemas.openxmlformats.org/officeDocument/2006/relationships/slideLayout" Target="../slideLayouts/slideLayout2103.xml"/><Relationship Id="rId2" Type="http://schemas.openxmlformats.org/officeDocument/2006/relationships/slideLayout" Target="../slideLayouts/slideLayout2102.xml"/><Relationship Id="rId12" Type="http://schemas.openxmlformats.org/officeDocument/2006/relationships/theme" Target="../theme/theme211.xml"/><Relationship Id="rId11" Type="http://schemas.openxmlformats.org/officeDocument/2006/relationships/image" Target="../media/image1.jpeg"/><Relationship Id="rId10" Type="http://schemas.openxmlformats.org/officeDocument/2006/relationships/slideLayout" Target="../slideLayouts/slideLayout2110.xml"/><Relationship Id="rId1" Type="http://schemas.openxmlformats.org/officeDocument/2006/relationships/slideLayout" Target="../slideLayouts/slideLayout2101.xml"/></Relationships>
</file>

<file path=ppt/slideMasters/_rels/slideMaster212.xml.rels><?xml version="1.0" encoding="UTF-8" standalone="yes"?>
<Relationships xmlns="http://schemas.openxmlformats.org/package/2006/relationships"><Relationship Id="rId9" Type="http://schemas.openxmlformats.org/officeDocument/2006/relationships/slideLayout" Target="../slideLayouts/slideLayout2119.xml"/><Relationship Id="rId8" Type="http://schemas.openxmlformats.org/officeDocument/2006/relationships/slideLayout" Target="../slideLayouts/slideLayout2118.xml"/><Relationship Id="rId7" Type="http://schemas.openxmlformats.org/officeDocument/2006/relationships/slideLayout" Target="../slideLayouts/slideLayout2117.xml"/><Relationship Id="rId6" Type="http://schemas.openxmlformats.org/officeDocument/2006/relationships/slideLayout" Target="../slideLayouts/slideLayout2116.xml"/><Relationship Id="rId5" Type="http://schemas.openxmlformats.org/officeDocument/2006/relationships/slideLayout" Target="../slideLayouts/slideLayout2115.xml"/><Relationship Id="rId4" Type="http://schemas.openxmlformats.org/officeDocument/2006/relationships/slideLayout" Target="../slideLayouts/slideLayout2114.xml"/><Relationship Id="rId3" Type="http://schemas.openxmlformats.org/officeDocument/2006/relationships/slideLayout" Target="../slideLayouts/slideLayout2113.xml"/><Relationship Id="rId2" Type="http://schemas.openxmlformats.org/officeDocument/2006/relationships/slideLayout" Target="../slideLayouts/slideLayout2112.xml"/><Relationship Id="rId12" Type="http://schemas.openxmlformats.org/officeDocument/2006/relationships/theme" Target="../theme/theme212.xml"/><Relationship Id="rId11" Type="http://schemas.openxmlformats.org/officeDocument/2006/relationships/image" Target="../media/image1.jpeg"/><Relationship Id="rId10" Type="http://schemas.openxmlformats.org/officeDocument/2006/relationships/slideLayout" Target="../slideLayouts/slideLayout2120.xml"/><Relationship Id="rId1" Type="http://schemas.openxmlformats.org/officeDocument/2006/relationships/slideLayout" Target="../slideLayouts/slideLayout2111.xml"/></Relationships>
</file>

<file path=ppt/slideMasters/_rels/slideMaster213.xml.rels><?xml version="1.0" encoding="UTF-8" standalone="yes"?>
<Relationships xmlns="http://schemas.openxmlformats.org/package/2006/relationships"><Relationship Id="rId9" Type="http://schemas.openxmlformats.org/officeDocument/2006/relationships/slideLayout" Target="../slideLayouts/slideLayout2129.xml"/><Relationship Id="rId8" Type="http://schemas.openxmlformats.org/officeDocument/2006/relationships/slideLayout" Target="../slideLayouts/slideLayout2128.xml"/><Relationship Id="rId7" Type="http://schemas.openxmlformats.org/officeDocument/2006/relationships/slideLayout" Target="../slideLayouts/slideLayout2127.xml"/><Relationship Id="rId6" Type="http://schemas.openxmlformats.org/officeDocument/2006/relationships/slideLayout" Target="../slideLayouts/slideLayout2126.xml"/><Relationship Id="rId5" Type="http://schemas.openxmlformats.org/officeDocument/2006/relationships/slideLayout" Target="../slideLayouts/slideLayout2125.xml"/><Relationship Id="rId4" Type="http://schemas.openxmlformats.org/officeDocument/2006/relationships/slideLayout" Target="../slideLayouts/slideLayout2124.xml"/><Relationship Id="rId3" Type="http://schemas.openxmlformats.org/officeDocument/2006/relationships/slideLayout" Target="../slideLayouts/slideLayout2123.xml"/><Relationship Id="rId2" Type="http://schemas.openxmlformats.org/officeDocument/2006/relationships/slideLayout" Target="../slideLayouts/slideLayout2122.xml"/><Relationship Id="rId12" Type="http://schemas.openxmlformats.org/officeDocument/2006/relationships/theme" Target="../theme/theme213.xml"/><Relationship Id="rId11" Type="http://schemas.openxmlformats.org/officeDocument/2006/relationships/image" Target="../media/image1.jpeg"/><Relationship Id="rId10" Type="http://schemas.openxmlformats.org/officeDocument/2006/relationships/slideLayout" Target="../slideLayouts/slideLayout2130.xml"/><Relationship Id="rId1" Type="http://schemas.openxmlformats.org/officeDocument/2006/relationships/slideLayout" Target="../slideLayouts/slideLayout2121.xml"/></Relationships>
</file>

<file path=ppt/slideMasters/_rels/slideMaster214.xml.rels><?xml version="1.0" encoding="UTF-8" standalone="yes"?>
<Relationships xmlns="http://schemas.openxmlformats.org/package/2006/relationships"><Relationship Id="rId9" Type="http://schemas.openxmlformats.org/officeDocument/2006/relationships/slideLayout" Target="../slideLayouts/slideLayout2139.xml"/><Relationship Id="rId8" Type="http://schemas.openxmlformats.org/officeDocument/2006/relationships/slideLayout" Target="../slideLayouts/slideLayout2138.xml"/><Relationship Id="rId7" Type="http://schemas.openxmlformats.org/officeDocument/2006/relationships/slideLayout" Target="../slideLayouts/slideLayout2137.xml"/><Relationship Id="rId6" Type="http://schemas.openxmlformats.org/officeDocument/2006/relationships/slideLayout" Target="../slideLayouts/slideLayout2136.xml"/><Relationship Id="rId5" Type="http://schemas.openxmlformats.org/officeDocument/2006/relationships/slideLayout" Target="../slideLayouts/slideLayout2135.xml"/><Relationship Id="rId4" Type="http://schemas.openxmlformats.org/officeDocument/2006/relationships/slideLayout" Target="../slideLayouts/slideLayout2134.xml"/><Relationship Id="rId3" Type="http://schemas.openxmlformats.org/officeDocument/2006/relationships/slideLayout" Target="../slideLayouts/slideLayout2133.xml"/><Relationship Id="rId2" Type="http://schemas.openxmlformats.org/officeDocument/2006/relationships/slideLayout" Target="../slideLayouts/slideLayout2132.xml"/><Relationship Id="rId12" Type="http://schemas.openxmlformats.org/officeDocument/2006/relationships/theme" Target="../theme/theme214.xml"/><Relationship Id="rId11" Type="http://schemas.openxmlformats.org/officeDocument/2006/relationships/image" Target="../media/image1.jpeg"/><Relationship Id="rId10" Type="http://schemas.openxmlformats.org/officeDocument/2006/relationships/slideLayout" Target="../slideLayouts/slideLayout2140.xml"/><Relationship Id="rId1" Type="http://schemas.openxmlformats.org/officeDocument/2006/relationships/slideLayout" Target="../slideLayouts/slideLayout2131.xml"/></Relationships>
</file>

<file path=ppt/slideMasters/_rels/slideMaster215.xml.rels><?xml version="1.0" encoding="UTF-8" standalone="yes"?>
<Relationships xmlns="http://schemas.openxmlformats.org/package/2006/relationships"><Relationship Id="rId9" Type="http://schemas.openxmlformats.org/officeDocument/2006/relationships/slideLayout" Target="../slideLayouts/slideLayout2149.xml"/><Relationship Id="rId8" Type="http://schemas.openxmlformats.org/officeDocument/2006/relationships/slideLayout" Target="../slideLayouts/slideLayout2148.xml"/><Relationship Id="rId7" Type="http://schemas.openxmlformats.org/officeDocument/2006/relationships/slideLayout" Target="../slideLayouts/slideLayout2147.xml"/><Relationship Id="rId6" Type="http://schemas.openxmlformats.org/officeDocument/2006/relationships/slideLayout" Target="../slideLayouts/slideLayout2146.xml"/><Relationship Id="rId5" Type="http://schemas.openxmlformats.org/officeDocument/2006/relationships/slideLayout" Target="../slideLayouts/slideLayout2145.xml"/><Relationship Id="rId4" Type="http://schemas.openxmlformats.org/officeDocument/2006/relationships/slideLayout" Target="../slideLayouts/slideLayout2144.xml"/><Relationship Id="rId3" Type="http://schemas.openxmlformats.org/officeDocument/2006/relationships/slideLayout" Target="../slideLayouts/slideLayout2143.xml"/><Relationship Id="rId2" Type="http://schemas.openxmlformats.org/officeDocument/2006/relationships/slideLayout" Target="../slideLayouts/slideLayout2142.xml"/><Relationship Id="rId12" Type="http://schemas.openxmlformats.org/officeDocument/2006/relationships/theme" Target="../theme/theme215.xml"/><Relationship Id="rId11" Type="http://schemas.openxmlformats.org/officeDocument/2006/relationships/image" Target="../media/image1.jpeg"/><Relationship Id="rId10" Type="http://schemas.openxmlformats.org/officeDocument/2006/relationships/slideLayout" Target="../slideLayouts/slideLayout2150.xml"/><Relationship Id="rId1" Type="http://schemas.openxmlformats.org/officeDocument/2006/relationships/slideLayout" Target="../slideLayouts/slideLayout2141.xml"/></Relationships>
</file>

<file path=ppt/slideMasters/_rels/slideMaster216.xml.rels><?xml version="1.0" encoding="UTF-8" standalone="yes"?>
<Relationships xmlns="http://schemas.openxmlformats.org/package/2006/relationships"><Relationship Id="rId9" Type="http://schemas.openxmlformats.org/officeDocument/2006/relationships/slideLayout" Target="../slideLayouts/slideLayout2159.xml"/><Relationship Id="rId8" Type="http://schemas.openxmlformats.org/officeDocument/2006/relationships/slideLayout" Target="../slideLayouts/slideLayout2158.xml"/><Relationship Id="rId7" Type="http://schemas.openxmlformats.org/officeDocument/2006/relationships/slideLayout" Target="../slideLayouts/slideLayout2157.xml"/><Relationship Id="rId6" Type="http://schemas.openxmlformats.org/officeDocument/2006/relationships/slideLayout" Target="../slideLayouts/slideLayout2156.xml"/><Relationship Id="rId5" Type="http://schemas.openxmlformats.org/officeDocument/2006/relationships/slideLayout" Target="../slideLayouts/slideLayout2155.xml"/><Relationship Id="rId4" Type="http://schemas.openxmlformats.org/officeDocument/2006/relationships/slideLayout" Target="../slideLayouts/slideLayout2154.xml"/><Relationship Id="rId3" Type="http://schemas.openxmlformats.org/officeDocument/2006/relationships/slideLayout" Target="../slideLayouts/slideLayout2153.xml"/><Relationship Id="rId2" Type="http://schemas.openxmlformats.org/officeDocument/2006/relationships/slideLayout" Target="../slideLayouts/slideLayout2152.xml"/><Relationship Id="rId12" Type="http://schemas.openxmlformats.org/officeDocument/2006/relationships/theme" Target="../theme/theme216.xml"/><Relationship Id="rId11" Type="http://schemas.openxmlformats.org/officeDocument/2006/relationships/image" Target="../media/image1.jpeg"/><Relationship Id="rId10" Type="http://schemas.openxmlformats.org/officeDocument/2006/relationships/slideLayout" Target="../slideLayouts/slideLayout2160.xml"/><Relationship Id="rId1" Type="http://schemas.openxmlformats.org/officeDocument/2006/relationships/slideLayout" Target="../slideLayouts/slideLayout2151.xml"/></Relationships>
</file>

<file path=ppt/slideMasters/_rels/slideMaster217.xml.rels><?xml version="1.0" encoding="UTF-8" standalone="yes"?>
<Relationships xmlns="http://schemas.openxmlformats.org/package/2006/relationships"><Relationship Id="rId9" Type="http://schemas.openxmlformats.org/officeDocument/2006/relationships/slideLayout" Target="../slideLayouts/slideLayout2169.xml"/><Relationship Id="rId8" Type="http://schemas.openxmlformats.org/officeDocument/2006/relationships/slideLayout" Target="../slideLayouts/slideLayout2168.xml"/><Relationship Id="rId7" Type="http://schemas.openxmlformats.org/officeDocument/2006/relationships/slideLayout" Target="../slideLayouts/slideLayout2167.xml"/><Relationship Id="rId6" Type="http://schemas.openxmlformats.org/officeDocument/2006/relationships/slideLayout" Target="../slideLayouts/slideLayout2166.xml"/><Relationship Id="rId5" Type="http://schemas.openxmlformats.org/officeDocument/2006/relationships/slideLayout" Target="../slideLayouts/slideLayout2165.xml"/><Relationship Id="rId4" Type="http://schemas.openxmlformats.org/officeDocument/2006/relationships/slideLayout" Target="../slideLayouts/slideLayout2164.xml"/><Relationship Id="rId3" Type="http://schemas.openxmlformats.org/officeDocument/2006/relationships/slideLayout" Target="../slideLayouts/slideLayout2163.xml"/><Relationship Id="rId2" Type="http://schemas.openxmlformats.org/officeDocument/2006/relationships/slideLayout" Target="../slideLayouts/slideLayout2162.xml"/><Relationship Id="rId12" Type="http://schemas.openxmlformats.org/officeDocument/2006/relationships/theme" Target="../theme/theme217.xml"/><Relationship Id="rId11" Type="http://schemas.openxmlformats.org/officeDocument/2006/relationships/image" Target="../media/image1.jpeg"/><Relationship Id="rId10" Type="http://schemas.openxmlformats.org/officeDocument/2006/relationships/slideLayout" Target="../slideLayouts/slideLayout2170.xml"/><Relationship Id="rId1" Type="http://schemas.openxmlformats.org/officeDocument/2006/relationships/slideLayout" Target="../slideLayouts/slideLayout2161.xml"/></Relationships>
</file>

<file path=ppt/slideMasters/_rels/slideMaster218.xml.rels><?xml version="1.0" encoding="UTF-8" standalone="yes"?>
<Relationships xmlns="http://schemas.openxmlformats.org/package/2006/relationships"><Relationship Id="rId9" Type="http://schemas.openxmlformats.org/officeDocument/2006/relationships/slideLayout" Target="../slideLayouts/slideLayout2179.xml"/><Relationship Id="rId8" Type="http://schemas.openxmlformats.org/officeDocument/2006/relationships/slideLayout" Target="../slideLayouts/slideLayout2178.xml"/><Relationship Id="rId7" Type="http://schemas.openxmlformats.org/officeDocument/2006/relationships/slideLayout" Target="../slideLayouts/slideLayout2177.xml"/><Relationship Id="rId6" Type="http://schemas.openxmlformats.org/officeDocument/2006/relationships/slideLayout" Target="../slideLayouts/slideLayout2176.xml"/><Relationship Id="rId5" Type="http://schemas.openxmlformats.org/officeDocument/2006/relationships/slideLayout" Target="../slideLayouts/slideLayout2175.xml"/><Relationship Id="rId4" Type="http://schemas.openxmlformats.org/officeDocument/2006/relationships/slideLayout" Target="../slideLayouts/slideLayout2174.xml"/><Relationship Id="rId3" Type="http://schemas.openxmlformats.org/officeDocument/2006/relationships/slideLayout" Target="../slideLayouts/slideLayout2173.xml"/><Relationship Id="rId2" Type="http://schemas.openxmlformats.org/officeDocument/2006/relationships/slideLayout" Target="../slideLayouts/slideLayout2172.xml"/><Relationship Id="rId12" Type="http://schemas.openxmlformats.org/officeDocument/2006/relationships/theme" Target="../theme/theme218.xml"/><Relationship Id="rId11" Type="http://schemas.openxmlformats.org/officeDocument/2006/relationships/image" Target="../media/image1.jpeg"/><Relationship Id="rId10" Type="http://schemas.openxmlformats.org/officeDocument/2006/relationships/slideLayout" Target="../slideLayouts/slideLayout2180.xml"/><Relationship Id="rId1" Type="http://schemas.openxmlformats.org/officeDocument/2006/relationships/slideLayout" Target="../slideLayouts/slideLayout2171.xml"/></Relationships>
</file>

<file path=ppt/slideMasters/_rels/slideMaster219.xml.rels><?xml version="1.0" encoding="UTF-8" standalone="yes"?>
<Relationships xmlns="http://schemas.openxmlformats.org/package/2006/relationships"><Relationship Id="rId9" Type="http://schemas.openxmlformats.org/officeDocument/2006/relationships/slideLayout" Target="../slideLayouts/slideLayout2189.xml"/><Relationship Id="rId8" Type="http://schemas.openxmlformats.org/officeDocument/2006/relationships/slideLayout" Target="../slideLayouts/slideLayout2188.xml"/><Relationship Id="rId7" Type="http://schemas.openxmlformats.org/officeDocument/2006/relationships/slideLayout" Target="../slideLayouts/slideLayout2187.xml"/><Relationship Id="rId6" Type="http://schemas.openxmlformats.org/officeDocument/2006/relationships/slideLayout" Target="../slideLayouts/slideLayout2186.xml"/><Relationship Id="rId5" Type="http://schemas.openxmlformats.org/officeDocument/2006/relationships/slideLayout" Target="../slideLayouts/slideLayout2185.xml"/><Relationship Id="rId4" Type="http://schemas.openxmlformats.org/officeDocument/2006/relationships/slideLayout" Target="../slideLayouts/slideLayout2184.xml"/><Relationship Id="rId3" Type="http://schemas.openxmlformats.org/officeDocument/2006/relationships/slideLayout" Target="../slideLayouts/slideLayout2183.xml"/><Relationship Id="rId2" Type="http://schemas.openxmlformats.org/officeDocument/2006/relationships/slideLayout" Target="../slideLayouts/slideLayout2182.xml"/><Relationship Id="rId12" Type="http://schemas.openxmlformats.org/officeDocument/2006/relationships/theme" Target="../theme/theme219.xml"/><Relationship Id="rId11" Type="http://schemas.openxmlformats.org/officeDocument/2006/relationships/image" Target="../media/image1.jpeg"/><Relationship Id="rId10" Type="http://schemas.openxmlformats.org/officeDocument/2006/relationships/slideLayout" Target="../slideLayouts/slideLayout2190.xml"/><Relationship Id="rId1" Type="http://schemas.openxmlformats.org/officeDocument/2006/relationships/slideLayout" Target="../slideLayouts/slideLayout2181.xml"/></Relationships>
</file>

<file path=ppt/slideMasters/_rels/slideMaster22.xml.rels><?xml version="1.0" encoding="UTF-8" standalone="yes"?>
<Relationships xmlns="http://schemas.openxmlformats.org/package/2006/relationships"><Relationship Id="rId9" Type="http://schemas.openxmlformats.org/officeDocument/2006/relationships/slideLayout" Target="../slideLayouts/slideLayout219.xml"/><Relationship Id="rId8" Type="http://schemas.openxmlformats.org/officeDocument/2006/relationships/slideLayout" Target="../slideLayouts/slideLayout218.xml"/><Relationship Id="rId7" Type="http://schemas.openxmlformats.org/officeDocument/2006/relationships/slideLayout" Target="../slideLayouts/slideLayout217.xml"/><Relationship Id="rId6" Type="http://schemas.openxmlformats.org/officeDocument/2006/relationships/slideLayout" Target="../slideLayouts/slideLayout216.xml"/><Relationship Id="rId5" Type="http://schemas.openxmlformats.org/officeDocument/2006/relationships/slideLayout" Target="../slideLayouts/slideLayout215.xml"/><Relationship Id="rId4" Type="http://schemas.openxmlformats.org/officeDocument/2006/relationships/slideLayout" Target="../slideLayouts/slideLayout214.xml"/><Relationship Id="rId3" Type="http://schemas.openxmlformats.org/officeDocument/2006/relationships/slideLayout" Target="../slideLayouts/slideLayout213.xml"/><Relationship Id="rId2" Type="http://schemas.openxmlformats.org/officeDocument/2006/relationships/slideLayout" Target="../slideLayouts/slideLayout212.xml"/><Relationship Id="rId12" Type="http://schemas.openxmlformats.org/officeDocument/2006/relationships/theme" Target="../theme/theme22.xml"/><Relationship Id="rId11" Type="http://schemas.openxmlformats.org/officeDocument/2006/relationships/image" Target="../media/image1.jpeg"/><Relationship Id="rId10" Type="http://schemas.openxmlformats.org/officeDocument/2006/relationships/slideLayout" Target="../slideLayouts/slideLayout220.xml"/><Relationship Id="rId1" Type="http://schemas.openxmlformats.org/officeDocument/2006/relationships/slideLayout" Target="../slideLayouts/slideLayout211.xml"/></Relationships>
</file>

<file path=ppt/slideMasters/_rels/slideMaster220.xml.rels><?xml version="1.0" encoding="UTF-8" standalone="yes"?>
<Relationships xmlns="http://schemas.openxmlformats.org/package/2006/relationships"><Relationship Id="rId9" Type="http://schemas.openxmlformats.org/officeDocument/2006/relationships/slideLayout" Target="../slideLayouts/slideLayout2199.xml"/><Relationship Id="rId8" Type="http://schemas.openxmlformats.org/officeDocument/2006/relationships/slideLayout" Target="../slideLayouts/slideLayout2198.xml"/><Relationship Id="rId7" Type="http://schemas.openxmlformats.org/officeDocument/2006/relationships/slideLayout" Target="../slideLayouts/slideLayout2197.xml"/><Relationship Id="rId6" Type="http://schemas.openxmlformats.org/officeDocument/2006/relationships/slideLayout" Target="../slideLayouts/slideLayout2196.xml"/><Relationship Id="rId5" Type="http://schemas.openxmlformats.org/officeDocument/2006/relationships/slideLayout" Target="../slideLayouts/slideLayout2195.xml"/><Relationship Id="rId4" Type="http://schemas.openxmlformats.org/officeDocument/2006/relationships/slideLayout" Target="../slideLayouts/slideLayout2194.xml"/><Relationship Id="rId3" Type="http://schemas.openxmlformats.org/officeDocument/2006/relationships/slideLayout" Target="../slideLayouts/slideLayout2193.xml"/><Relationship Id="rId2" Type="http://schemas.openxmlformats.org/officeDocument/2006/relationships/slideLayout" Target="../slideLayouts/slideLayout2192.xml"/><Relationship Id="rId12" Type="http://schemas.openxmlformats.org/officeDocument/2006/relationships/theme" Target="../theme/theme220.xml"/><Relationship Id="rId11" Type="http://schemas.openxmlformats.org/officeDocument/2006/relationships/image" Target="../media/image1.jpeg"/><Relationship Id="rId10" Type="http://schemas.openxmlformats.org/officeDocument/2006/relationships/slideLayout" Target="../slideLayouts/slideLayout2200.xml"/><Relationship Id="rId1" Type="http://schemas.openxmlformats.org/officeDocument/2006/relationships/slideLayout" Target="../slideLayouts/slideLayout2191.xml"/></Relationships>
</file>

<file path=ppt/slideMasters/_rels/slideMaster221.xml.rels><?xml version="1.0" encoding="UTF-8" standalone="yes"?>
<Relationships xmlns="http://schemas.openxmlformats.org/package/2006/relationships"><Relationship Id="rId9" Type="http://schemas.openxmlformats.org/officeDocument/2006/relationships/slideLayout" Target="../slideLayouts/slideLayout2209.xml"/><Relationship Id="rId8" Type="http://schemas.openxmlformats.org/officeDocument/2006/relationships/slideLayout" Target="../slideLayouts/slideLayout2208.xml"/><Relationship Id="rId7" Type="http://schemas.openxmlformats.org/officeDocument/2006/relationships/slideLayout" Target="../slideLayouts/slideLayout2207.xml"/><Relationship Id="rId6" Type="http://schemas.openxmlformats.org/officeDocument/2006/relationships/slideLayout" Target="../slideLayouts/slideLayout2206.xml"/><Relationship Id="rId5" Type="http://schemas.openxmlformats.org/officeDocument/2006/relationships/slideLayout" Target="../slideLayouts/slideLayout2205.xml"/><Relationship Id="rId4" Type="http://schemas.openxmlformats.org/officeDocument/2006/relationships/slideLayout" Target="../slideLayouts/slideLayout2204.xml"/><Relationship Id="rId3" Type="http://schemas.openxmlformats.org/officeDocument/2006/relationships/slideLayout" Target="../slideLayouts/slideLayout2203.xml"/><Relationship Id="rId2" Type="http://schemas.openxmlformats.org/officeDocument/2006/relationships/slideLayout" Target="../slideLayouts/slideLayout2202.xml"/><Relationship Id="rId12" Type="http://schemas.openxmlformats.org/officeDocument/2006/relationships/theme" Target="../theme/theme221.xml"/><Relationship Id="rId11" Type="http://schemas.openxmlformats.org/officeDocument/2006/relationships/image" Target="../media/image1.jpeg"/><Relationship Id="rId10" Type="http://schemas.openxmlformats.org/officeDocument/2006/relationships/slideLayout" Target="../slideLayouts/slideLayout2210.xml"/><Relationship Id="rId1" Type="http://schemas.openxmlformats.org/officeDocument/2006/relationships/slideLayout" Target="../slideLayouts/slideLayout2201.xml"/></Relationships>
</file>

<file path=ppt/slideMasters/_rels/slideMaster222.xml.rels><?xml version="1.0" encoding="UTF-8" standalone="yes"?>
<Relationships xmlns="http://schemas.openxmlformats.org/package/2006/relationships"><Relationship Id="rId9" Type="http://schemas.openxmlformats.org/officeDocument/2006/relationships/slideLayout" Target="../slideLayouts/slideLayout2219.xml"/><Relationship Id="rId8" Type="http://schemas.openxmlformats.org/officeDocument/2006/relationships/slideLayout" Target="../slideLayouts/slideLayout2218.xml"/><Relationship Id="rId7" Type="http://schemas.openxmlformats.org/officeDocument/2006/relationships/slideLayout" Target="../slideLayouts/slideLayout2217.xml"/><Relationship Id="rId6" Type="http://schemas.openxmlformats.org/officeDocument/2006/relationships/slideLayout" Target="../slideLayouts/slideLayout2216.xml"/><Relationship Id="rId5" Type="http://schemas.openxmlformats.org/officeDocument/2006/relationships/slideLayout" Target="../slideLayouts/slideLayout2215.xml"/><Relationship Id="rId4" Type="http://schemas.openxmlformats.org/officeDocument/2006/relationships/slideLayout" Target="../slideLayouts/slideLayout2214.xml"/><Relationship Id="rId3" Type="http://schemas.openxmlformats.org/officeDocument/2006/relationships/slideLayout" Target="../slideLayouts/slideLayout2213.xml"/><Relationship Id="rId2" Type="http://schemas.openxmlformats.org/officeDocument/2006/relationships/slideLayout" Target="../slideLayouts/slideLayout2212.xml"/><Relationship Id="rId12" Type="http://schemas.openxmlformats.org/officeDocument/2006/relationships/theme" Target="../theme/theme222.xml"/><Relationship Id="rId11" Type="http://schemas.openxmlformats.org/officeDocument/2006/relationships/image" Target="../media/image1.jpeg"/><Relationship Id="rId10" Type="http://schemas.openxmlformats.org/officeDocument/2006/relationships/slideLayout" Target="../slideLayouts/slideLayout2220.xml"/><Relationship Id="rId1" Type="http://schemas.openxmlformats.org/officeDocument/2006/relationships/slideLayout" Target="../slideLayouts/slideLayout2211.xml"/></Relationships>
</file>

<file path=ppt/slideMasters/_rels/slideMaster223.xml.rels><?xml version="1.0" encoding="UTF-8" standalone="yes"?>
<Relationships xmlns="http://schemas.openxmlformats.org/package/2006/relationships"><Relationship Id="rId9" Type="http://schemas.openxmlformats.org/officeDocument/2006/relationships/slideLayout" Target="../slideLayouts/slideLayout2229.xml"/><Relationship Id="rId8" Type="http://schemas.openxmlformats.org/officeDocument/2006/relationships/slideLayout" Target="../slideLayouts/slideLayout2228.xml"/><Relationship Id="rId7" Type="http://schemas.openxmlformats.org/officeDocument/2006/relationships/slideLayout" Target="../slideLayouts/slideLayout2227.xml"/><Relationship Id="rId6" Type="http://schemas.openxmlformats.org/officeDocument/2006/relationships/slideLayout" Target="../slideLayouts/slideLayout2226.xml"/><Relationship Id="rId5" Type="http://schemas.openxmlformats.org/officeDocument/2006/relationships/slideLayout" Target="../slideLayouts/slideLayout2225.xml"/><Relationship Id="rId4" Type="http://schemas.openxmlformats.org/officeDocument/2006/relationships/slideLayout" Target="../slideLayouts/slideLayout2224.xml"/><Relationship Id="rId3" Type="http://schemas.openxmlformats.org/officeDocument/2006/relationships/slideLayout" Target="../slideLayouts/slideLayout2223.xml"/><Relationship Id="rId2" Type="http://schemas.openxmlformats.org/officeDocument/2006/relationships/slideLayout" Target="../slideLayouts/slideLayout2222.xml"/><Relationship Id="rId12" Type="http://schemas.openxmlformats.org/officeDocument/2006/relationships/theme" Target="../theme/theme223.xml"/><Relationship Id="rId11" Type="http://schemas.openxmlformats.org/officeDocument/2006/relationships/image" Target="../media/image1.jpeg"/><Relationship Id="rId10" Type="http://schemas.openxmlformats.org/officeDocument/2006/relationships/slideLayout" Target="../slideLayouts/slideLayout2230.xml"/><Relationship Id="rId1" Type="http://schemas.openxmlformats.org/officeDocument/2006/relationships/slideLayout" Target="../slideLayouts/slideLayout2221.xml"/></Relationships>
</file>

<file path=ppt/slideMasters/_rels/slideMaster224.xml.rels><?xml version="1.0" encoding="UTF-8" standalone="yes"?>
<Relationships xmlns="http://schemas.openxmlformats.org/package/2006/relationships"><Relationship Id="rId9" Type="http://schemas.openxmlformats.org/officeDocument/2006/relationships/slideLayout" Target="../slideLayouts/slideLayout2239.xml"/><Relationship Id="rId8" Type="http://schemas.openxmlformats.org/officeDocument/2006/relationships/slideLayout" Target="../slideLayouts/slideLayout2238.xml"/><Relationship Id="rId7" Type="http://schemas.openxmlformats.org/officeDocument/2006/relationships/slideLayout" Target="../slideLayouts/slideLayout2237.xml"/><Relationship Id="rId6" Type="http://schemas.openxmlformats.org/officeDocument/2006/relationships/slideLayout" Target="../slideLayouts/slideLayout2236.xml"/><Relationship Id="rId5" Type="http://schemas.openxmlformats.org/officeDocument/2006/relationships/slideLayout" Target="../slideLayouts/slideLayout2235.xml"/><Relationship Id="rId4" Type="http://schemas.openxmlformats.org/officeDocument/2006/relationships/slideLayout" Target="../slideLayouts/slideLayout2234.xml"/><Relationship Id="rId3" Type="http://schemas.openxmlformats.org/officeDocument/2006/relationships/slideLayout" Target="../slideLayouts/slideLayout2233.xml"/><Relationship Id="rId2" Type="http://schemas.openxmlformats.org/officeDocument/2006/relationships/slideLayout" Target="../slideLayouts/slideLayout2232.xml"/><Relationship Id="rId12" Type="http://schemas.openxmlformats.org/officeDocument/2006/relationships/theme" Target="../theme/theme224.xml"/><Relationship Id="rId11" Type="http://schemas.openxmlformats.org/officeDocument/2006/relationships/image" Target="../media/image1.jpeg"/><Relationship Id="rId10" Type="http://schemas.openxmlformats.org/officeDocument/2006/relationships/slideLayout" Target="../slideLayouts/slideLayout2240.xml"/><Relationship Id="rId1" Type="http://schemas.openxmlformats.org/officeDocument/2006/relationships/slideLayout" Target="../slideLayouts/slideLayout2231.xml"/></Relationships>
</file>

<file path=ppt/slideMasters/_rels/slideMaster225.xml.rels><?xml version="1.0" encoding="UTF-8" standalone="yes"?>
<Relationships xmlns="http://schemas.openxmlformats.org/package/2006/relationships"><Relationship Id="rId9" Type="http://schemas.openxmlformats.org/officeDocument/2006/relationships/slideLayout" Target="../slideLayouts/slideLayout2249.xml"/><Relationship Id="rId8" Type="http://schemas.openxmlformats.org/officeDocument/2006/relationships/slideLayout" Target="../slideLayouts/slideLayout2248.xml"/><Relationship Id="rId7" Type="http://schemas.openxmlformats.org/officeDocument/2006/relationships/slideLayout" Target="../slideLayouts/slideLayout2247.xml"/><Relationship Id="rId6" Type="http://schemas.openxmlformats.org/officeDocument/2006/relationships/slideLayout" Target="../slideLayouts/slideLayout2246.xml"/><Relationship Id="rId5" Type="http://schemas.openxmlformats.org/officeDocument/2006/relationships/slideLayout" Target="../slideLayouts/slideLayout2245.xml"/><Relationship Id="rId4" Type="http://schemas.openxmlformats.org/officeDocument/2006/relationships/slideLayout" Target="../slideLayouts/slideLayout2244.xml"/><Relationship Id="rId3" Type="http://schemas.openxmlformats.org/officeDocument/2006/relationships/slideLayout" Target="../slideLayouts/slideLayout2243.xml"/><Relationship Id="rId2" Type="http://schemas.openxmlformats.org/officeDocument/2006/relationships/slideLayout" Target="../slideLayouts/slideLayout2242.xml"/><Relationship Id="rId12" Type="http://schemas.openxmlformats.org/officeDocument/2006/relationships/theme" Target="../theme/theme225.xml"/><Relationship Id="rId11" Type="http://schemas.openxmlformats.org/officeDocument/2006/relationships/image" Target="../media/image1.jpeg"/><Relationship Id="rId10" Type="http://schemas.openxmlformats.org/officeDocument/2006/relationships/slideLayout" Target="../slideLayouts/slideLayout2250.xml"/><Relationship Id="rId1" Type="http://schemas.openxmlformats.org/officeDocument/2006/relationships/slideLayout" Target="../slideLayouts/slideLayout2241.xml"/></Relationships>
</file>

<file path=ppt/slideMasters/_rels/slideMaster226.xml.rels><?xml version="1.0" encoding="UTF-8" standalone="yes"?>
<Relationships xmlns="http://schemas.openxmlformats.org/package/2006/relationships"><Relationship Id="rId9" Type="http://schemas.openxmlformats.org/officeDocument/2006/relationships/slideLayout" Target="../slideLayouts/slideLayout2259.xml"/><Relationship Id="rId8" Type="http://schemas.openxmlformats.org/officeDocument/2006/relationships/slideLayout" Target="../slideLayouts/slideLayout2258.xml"/><Relationship Id="rId7" Type="http://schemas.openxmlformats.org/officeDocument/2006/relationships/slideLayout" Target="../slideLayouts/slideLayout2257.xml"/><Relationship Id="rId6" Type="http://schemas.openxmlformats.org/officeDocument/2006/relationships/slideLayout" Target="../slideLayouts/slideLayout2256.xml"/><Relationship Id="rId5" Type="http://schemas.openxmlformats.org/officeDocument/2006/relationships/slideLayout" Target="../slideLayouts/slideLayout2255.xml"/><Relationship Id="rId4" Type="http://schemas.openxmlformats.org/officeDocument/2006/relationships/slideLayout" Target="../slideLayouts/slideLayout2254.xml"/><Relationship Id="rId3" Type="http://schemas.openxmlformats.org/officeDocument/2006/relationships/slideLayout" Target="../slideLayouts/slideLayout2253.xml"/><Relationship Id="rId2" Type="http://schemas.openxmlformats.org/officeDocument/2006/relationships/slideLayout" Target="../slideLayouts/slideLayout2252.xml"/><Relationship Id="rId12" Type="http://schemas.openxmlformats.org/officeDocument/2006/relationships/theme" Target="../theme/theme226.xml"/><Relationship Id="rId11" Type="http://schemas.openxmlformats.org/officeDocument/2006/relationships/image" Target="../media/image1.jpeg"/><Relationship Id="rId10" Type="http://schemas.openxmlformats.org/officeDocument/2006/relationships/slideLayout" Target="../slideLayouts/slideLayout2260.xml"/><Relationship Id="rId1" Type="http://schemas.openxmlformats.org/officeDocument/2006/relationships/slideLayout" Target="../slideLayouts/slideLayout2251.xml"/></Relationships>
</file>

<file path=ppt/slideMasters/_rels/slideMaster227.xml.rels><?xml version="1.0" encoding="UTF-8" standalone="yes"?>
<Relationships xmlns="http://schemas.openxmlformats.org/package/2006/relationships"><Relationship Id="rId9" Type="http://schemas.openxmlformats.org/officeDocument/2006/relationships/slideLayout" Target="../slideLayouts/slideLayout2269.xml"/><Relationship Id="rId8" Type="http://schemas.openxmlformats.org/officeDocument/2006/relationships/slideLayout" Target="../slideLayouts/slideLayout2268.xml"/><Relationship Id="rId7" Type="http://schemas.openxmlformats.org/officeDocument/2006/relationships/slideLayout" Target="../slideLayouts/slideLayout2267.xml"/><Relationship Id="rId6" Type="http://schemas.openxmlformats.org/officeDocument/2006/relationships/slideLayout" Target="../slideLayouts/slideLayout2266.xml"/><Relationship Id="rId5" Type="http://schemas.openxmlformats.org/officeDocument/2006/relationships/slideLayout" Target="../slideLayouts/slideLayout2265.xml"/><Relationship Id="rId4" Type="http://schemas.openxmlformats.org/officeDocument/2006/relationships/slideLayout" Target="../slideLayouts/slideLayout2264.xml"/><Relationship Id="rId3" Type="http://schemas.openxmlformats.org/officeDocument/2006/relationships/slideLayout" Target="../slideLayouts/slideLayout2263.xml"/><Relationship Id="rId2" Type="http://schemas.openxmlformats.org/officeDocument/2006/relationships/slideLayout" Target="../slideLayouts/slideLayout2262.xml"/><Relationship Id="rId12" Type="http://schemas.openxmlformats.org/officeDocument/2006/relationships/theme" Target="../theme/theme227.xml"/><Relationship Id="rId11" Type="http://schemas.openxmlformats.org/officeDocument/2006/relationships/image" Target="../media/image1.jpeg"/><Relationship Id="rId10" Type="http://schemas.openxmlformats.org/officeDocument/2006/relationships/slideLayout" Target="../slideLayouts/slideLayout2270.xml"/><Relationship Id="rId1" Type="http://schemas.openxmlformats.org/officeDocument/2006/relationships/slideLayout" Target="../slideLayouts/slideLayout2261.xml"/></Relationships>
</file>

<file path=ppt/slideMasters/_rels/slideMaster23.xml.rels><?xml version="1.0" encoding="UTF-8" standalone="yes"?>
<Relationships xmlns="http://schemas.openxmlformats.org/package/2006/relationships"><Relationship Id="rId9" Type="http://schemas.openxmlformats.org/officeDocument/2006/relationships/slideLayout" Target="../slideLayouts/slideLayout229.xml"/><Relationship Id="rId8" Type="http://schemas.openxmlformats.org/officeDocument/2006/relationships/slideLayout" Target="../slideLayouts/slideLayout228.xml"/><Relationship Id="rId7" Type="http://schemas.openxmlformats.org/officeDocument/2006/relationships/slideLayout" Target="../slideLayouts/slideLayout227.xml"/><Relationship Id="rId6" Type="http://schemas.openxmlformats.org/officeDocument/2006/relationships/slideLayout" Target="../slideLayouts/slideLayout226.xml"/><Relationship Id="rId5" Type="http://schemas.openxmlformats.org/officeDocument/2006/relationships/slideLayout" Target="../slideLayouts/slideLayout225.xml"/><Relationship Id="rId4" Type="http://schemas.openxmlformats.org/officeDocument/2006/relationships/slideLayout" Target="../slideLayouts/slideLayout224.xml"/><Relationship Id="rId3" Type="http://schemas.openxmlformats.org/officeDocument/2006/relationships/slideLayout" Target="../slideLayouts/slideLayout223.xml"/><Relationship Id="rId2" Type="http://schemas.openxmlformats.org/officeDocument/2006/relationships/slideLayout" Target="../slideLayouts/slideLayout222.xml"/><Relationship Id="rId12" Type="http://schemas.openxmlformats.org/officeDocument/2006/relationships/theme" Target="../theme/theme23.xml"/><Relationship Id="rId11" Type="http://schemas.openxmlformats.org/officeDocument/2006/relationships/image" Target="../media/image1.jpeg"/><Relationship Id="rId10" Type="http://schemas.openxmlformats.org/officeDocument/2006/relationships/slideLayout" Target="../slideLayouts/slideLayout230.xml"/><Relationship Id="rId1" Type="http://schemas.openxmlformats.org/officeDocument/2006/relationships/slideLayout" Target="../slideLayouts/slideLayout221.xml"/></Relationships>
</file>

<file path=ppt/slideMasters/_rels/slideMaster24.xml.rels><?xml version="1.0" encoding="UTF-8" standalone="yes"?>
<Relationships xmlns="http://schemas.openxmlformats.org/package/2006/relationships"><Relationship Id="rId9" Type="http://schemas.openxmlformats.org/officeDocument/2006/relationships/slideLayout" Target="../slideLayouts/slideLayout239.xml"/><Relationship Id="rId8" Type="http://schemas.openxmlformats.org/officeDocument/2006/relationships/slideLayout" Target="../slideLayouts/slideLayout238.xml"/><Relationship Id="rId7" Type="http://schemas.openxmlformats.org/officeDocument/2006/relationships/slideLayout" Target="../slideLayouts/slideLayout237.xml"/><Relationship Id="rId6" Type="http://schemas.openxmlformats.org/officeDocument/2006/relationships/slideLayout" Target="../slideLayouts/slideLayout236.xml"/><Relationship Id="rId5" Type="http://schemas.openxmlformats.org/officeDocument/2006/relationships/slideLayout" Target="../slideLayouts/slideLayout235.xml"/><Relationship Id="rId4" Type="http://schemas.openxmlformats.org/officeDocument/2006/relationships/slideLayout" Target="../slideLayouts/slideLayout234.xml"/><Relationship Id="rId3" Type="http://schemas.openxmlformats.org/officeDocument/2006/relationships/slideLayout" Target="../slideLayouts/slideLayout233.xml"/><Relationship Id="rId2" Type="http://schemas.openxmlformats.org/officeDocument/2006/relationships/slideLayout" Target="../slideLayouts/slideLayout232.xml"/><Relationship Id="rId12" Type="http://schemas.openxmlformats.org/officeDocument/2006/relationships/theme" Target="../theme/theme24.xml"/><Relationship Id="rId11" Type="http://schemas.openxmlformats.org/officeDocument/2006/relationships/image" Target="../media/image1.jpeg"/><Relationship Id="rId10" Type="http://schemas.openxmlformats.org/officeDocument/2006/relationships/slideLayout" Target="../slideLayouts/slideLayout240.xml"/><Relationship Id="rId1" Type="http://schemas.openxmlformats.org/officeDocument/2006/relationships/slideLayout" Target="../slideLayouts/slideLayout231.xml"/></Relationships>
</file>

<file path=ppt/slideMasters/_rels/slideMaster25.xml.rels><?xml version="1.0" encoding="UTF-8" standalone="yes"?>
<Relationships xmlns="http://schemas.openxmlformats.org/package/2006/relationships"><Relationship Id="rId9" Type="http://schemas.openxmlformats.org/officeDocument/2006/relationships/slideLayout" Target="../slideLayouts/slideLayout249.xml"/><Relationship Id="rId8" Type="http://schemas.openxmlformats.org/officeDocument/2006/relationships/slideLayout" Target="../slideLayouts/slideLayout248.xml"/><Relationship Id="rId7" Type="http://schemas.openxmlformats.org/officeDocument/2006/relationships/slideLayout" Target="../slideLayouts/slideLayout247.xml"/><Relationship Id="rId6" Type="http://schemas.openxmlformats.org/officeDocument/2006/relationships/slideLayout" Target="../slideLayouts/slideLayout246.xml"/><Relationship Id="rId5" Type="http://schemas.openxmlformats.org/officeDocument/2006/relationships/slideLayout" Target="../slideLayouts/slideLayout245.xml"/><Relationship Id="rId4" Type="http://schemas.openxmlformats.org/officeDocument/2006/relationships/slideLayout" Target="../slideLayouts/slideLayout244.xml"/><Relationship Id="rId3" Type="http://schemas.openxmlformats.org/officeDocument/2006/relationships/slideLayout" Target="../slideLayouts/slideLayout243.xml"/><Relationship Id="rId2" Type="http://schemas.openxmlformats.org/officeDocument/2006/relationships/slideLayout" Target="../slideLayouts/slideLayout242.xml"/><Relationship Id="rId12" Type="http://schemas.openxmlformats.org/officeDocument/2006/relationships/theme" Target="../theme/theme25.xml"/><Relationship Id="rId11" Type="http://schemas.openxmlformats.org/officeDocument/2006/relationships/image" Target="../media/image1.jpeg"/><Relationship Id="rId10" Type="http://schemas.openxmlformats.org/officeDocument/2006/relationships/slideLayout" Target="../slideLayouts/slideLayout250.xml"/><Relationship Id="rId1" Type="http://schemas.openxmlformats.org/officeDocument/2006/relationships/slideLayout" Target="../slideLayouts/slideLayout241.xml"/></Relationships>
</file>

<file path=ppt/slideMasters/_rels/slideMaster26.xml.rels><?xml version="1.0" encoding="UTF-8" standalone="yes"?>
<Relationships xmlns="http://schemas.openxmlformats.org/package/2006/relationships"><Relationship Id="rId9" Type="http://schemas.openxmlformats.org/officeDocument/2006/relationships/slideLayout" Target="../slideLayouts/slideLayout259.xml"/><Relationship Id="rId8" Type="http://schemas.openxmlformats.org/officeDocument/2006/relationships/slideLayout" Target="../slideLayouts/slideLayout258.xml"/><Relationship Id="rId7" Type="http://schemas.openxmlformats.org/officeDocument/2006/relationships/slideLayout" Target="../slideLayouts/slideLayout257.xml"/><Relationship Id="rId6" Type="http://schemas.openxmlformats.org/officeDocument/2006/relationships/slideLayout" Target="../slideLayouts/slideLayout256.xml"/><Relationship Id="rId5" Type="http://schemas.openxmlformats.org/officeDocument/2006/relationships/slideLayout" Target="../slideLayouts/slideLayout255.xml"/><Relationship Id="rId4" Type="http://schemas.openxmlformats.org/officeDocument/2006/relationships/slideLayout" Target="../slideLayouts/slideLayout254.xml"/><Relationship Id="rId3" Type="http://schemas.openxmlformats.org/officeDocument/2006/relationships/slideLayout" Target="../slideLayouts/slideLayout253.xml"/><Relationship Id="rId2" Type="http://schemas.openxmlformats.org/officeDocument/2006/relationships/slideLayout" Target="../slideLayouts/slideLayout252.xml"/><Relationship Id="rId12" Type="http://schemas.openxmlformats.org/officeDocument/2006/relationships/theme" Target="../theme/theme26.xml"/><Relationship Id="rId11" Type="http://schemas.openxmlformats.org/officeDocument/2006/relationships/image" Target="../media/image1.jpeg"/><Relationship Id="rId10" Type="http://schemas.openxmlformats.org/officeDocument/2006/relationships/slideLayout" Target="../slideLayouts/slideLayout260.xml"/><Relationship Id="rId1" Type="http://schemas.openxmlformats.org/officeDocument/2006/relationships/slideLayout" Target="../slideLayouts/slideLayout251.xml"/></Relationships>
</file>

<file path=ppt/slideMasters/_rels/slideMaster27.xml.rels><?xml version="1.0" encoding="UTF-8" standalone="yes"?>
<Relationships xmlns="http://schemas.openxmlformats.org/package/2006/relationships"><Relationship Id="rId9" Type="http://schemas.openxmlformats.org/officeDocument/2006/relationships/slideLayout" Target="../slideLayouts/slideLayout269.xml"/><Relationship Id="rId8" Type="http://schemas.openxmlformats.org/officeDocument/2006/relationships/slideLayout" Target="../slideLayouts/slideLayout268.xml"/><Relationship Id="rId7" Type="http://schemas.openxmlformats.org/officeDocument/2006/relationships/slideLayout" Target="../slideLayouts/slideLayout267.xml"/><Relationship Id="rId6" Type="http://schemas.openxmlformats.org/officeDocument/2006/relationships/slideLayout" Target="../slideLayouts/slideLayout266.xml"/><Relationship Id="rId5" Type="http://schemas.openxmlformats.org/officeDocument/2006/relationships/slideLayout" Target="../slideLayouts/slideLayout265.xml"/><Relationship Id="rId4" Type="http://schemas.openxmlformats.org/officeDocument/2006/relationships/slideLayout" Target="../slideLayouts/slideLayout264.xml"/><Relationship Id="rId3" Type="http://schemas.openxmlformats.org/officeDocument/2006/relationships/slideLayout" Target="../slideLayouts/slideLayout263.xml"/><Relationship Id="rId2" Type="http://schemas.openxmlformats.org/officeDocument/2006/relationships/slideLayout" Target="../slideLayouts/slideLayout262.xml"/><Relationship Id="rId12" Type="http://schemas.openxmlformats.org/officeDocument/2006/relationships/theme" Target="../theme/theme27.xml"/><Relationship Id="rId11" Type="http://schemas.openxmlformats.org/officeDocument/2006/relationships/image" Target="../media/image1.jpeg"/><Relationship Id="rId10" Type="http://schemas.openxmlformats.org/officeDocument/2006/relationships/slideLayout" Target="../slideLayouts/slideLayout270.xml"/><Relationship Id="rId1" Type="http://schemas.openxmlformats.org/officeDocument/2006/relationships/slideLayout" Target="../slideLayouts/slideLayout261.xml"/></Relationships>
</file>

<file path=ppt/slideMasters/_rels/slideMaster28.xml.rels><?xml version="1.0" encoding="UTF-8" standalone="yes"?>
<Relationships xmlns="http://schemas.openxmlformats.org/package/2006/relationships"><Relationship Id="rId9" Type="http://schemas.openxmlformats.org/officeDocument/2006/relationships/slideLayout" Target="../slideLayouts/slideLayout279.xml"/><Relationship Id="rId8" Type="http://schemas.openxmlformats.org/officeDocument/2006/relationships/slideLayout" Target="../slideLayouts/slideLayout278.xml"/><Relationship Id="rId7" Type="http://schemas.openxmlformats.org/officeDocument/2006/relationships/slideLayout" Target="../slideLayouts/slideLayout277.xml"/><Relationship Id="rId6" Type="http://schemas.openxmlformats.org/officeDocument/2006/relationships/slideLayout" Target="../slideLayouts/slideLayout276.xml"/><Relationship Id="rId5" Type="http://schemas.openxmlformats.org/officeDocument/2006/relationships/slideLayout" Target="../slideLayouts/slideLayout275.xml"/><Relationship Id="rId4" Type="http://schemas.openxmlformats.org/officeDocument/2006/relationships/slideLayout" Target="../slideLayouts/slideLayout274.xml"/><Relationship Id="rId3" Type="http://schemas.openxmlformats.org/officeDocument/2006/relationships/slideLayout" Target="../slideLayouts/slideLayout273.xml"/><Relationship Id="rId2" Type="http://schemas.openxmlformats.org/officeDocument/2006/relationships/slideLayout" Target="../slideLayouts/slideLayout272.xml"/><Relationship Id="rId12" Type="http://schemas.openxmlformats.org/officeDocument/2006/relationships/theme" Target="../theme/theme28.xml"/><Relationship Id="rId11" Type="http://schemas.openxmlformats.org/officeDocument/2006/relationships/image" Target="../media/image1.jpeg"/><Relationship Id="rId10" Type="http://schemas.openxmlformats.org/officeDocument/2006/relationships/slideLayout" Target="../slideLayouts/slideLayout280.xml"/><Relationship Id="rId1" Type="http://schemas.openxmlformats.org/officeDocument/2006/relationships/slideLayout" Target="../slideLayouts/slideLayout271.xml"/></Relationships>
</file>

<file path=ppt/slideMasters/_rels/slideMaster29.xml.rels><?xml version="1.0" encoding="UTF-8" standalone="yes"?>
<Relationships xmlns="http://schemas.openxmlformats.org/package/2006/relationships"><Relationship Id="rId9" Type="http://schemas.openxmlformats.org/officeDocument/2006/relationships/slideLayout" Target="../slideLayouts/slideLayout289.xml"/><Relationship Id="rId8" Type="http://schemas.openxmlformats.org/officeDocument/2006/relationships/slideLayout" Target="../slideLayouts/slideLayout288.xml"/><Relationship Id="rId7" Type="http://schemas.openxmlformats.org/officeDocument/2006/relationships/slideLayout" Target="../slideLayouts/slideLayout287.xml"/><Relationship Id="rId6" Type="http://schemas.openxmlformats.org/officeDocument/2006/relationships/slideLayout" Target="../slideLayouts/slideLayout286.xml"/><Relationship Id="rId5" Type="http://schemas.openxmlformats.org/officeDocument/2006/relationships/slideLayout" Target="../slideLayouts/slideLayout285.xml"/><Relationship Id="rId4" Type="http://schemas.openxmlformats.org/officeDocument/2006/relationships/slideLayout" Target="../slideLayouts/slideLayout284.xml"/><Relationship Id="rId3" Type="http://schemas.openxmlformats.org/officeDocument/2006/relationships/slideLayout" Target="../slideLayouts/slideLayout283.xml"/><Relationship Id="rId2" Type="http://schemas.openxmlformats.org/officeDocument/2006/relationships/slideLayout" Target="../slideLayouts/slideLayout282.xml"/><Relationship Id="rId12" Type="http://schemas.openxmlformats.org/officeDocument/2006/relationships/theme" Target="../theme/theme29.xml"/><Relationship Id="rId11" Type="http://schemas.openxmlformats.org/officeDocument/2006/relationships/image" Target="../media/image1.jpeg"/><Relationship Id="rId10" Type="http://schemas.openxmlformats.org/officeDocument/2006/relationships/slideLayout" Target="../slideLayouts/slideLayout290.xml"/><Relationship Id="rId1" Type="http://schemas.openxmlformats.org/officeDocument/2006/relationships/slideLayout" Target="../slideLayouts/slideLayout281.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29.xml"/><Relationship Id="rId8" Type="http://schemas.openxmlformats.org/officeDocument/2006/relationships/slideLayout" Target="../slideLayouts/slideLayout28.xml"/><Relationship Id="rId7" Type="http://schemas.openxmlformats.org/officeDocument/2006/relationships/slideLayout" Target="../slideLayouts/slideLayout27.xml"/><Relationship Id="rId6" Type="http://schemas.openxmlformats.org/officeDocument/2006/relationships/slideLayout" Target="../slideLayouts/slideLayout26.xml"/><Relationship Id="rId5" Type="http://schemas.openxmlformats.org/officeDocument/2006/relationships/slideLayout" Target="../slideLayouts/slideLayout25.xml"/><Relationship Id="rId4" Type="http://schemas.openxmlformats.org/officeDocument/2006/relationships/slideLayout" Target="../slideLayouts/slideLayout24.xml"/><Relationship Id="rId3" Type="http://schemas.openxmlformats.org/officeDocument/2006/relationships/slideLayout" Target="../slideLayouts/slideLayout23.xml"/><Relationship Id="rId2" Type="http://schemas.openxmlformats.org/officeDocument/2006/relationships/slideLayout" Target="../slideLayouts/slideLayout22.xml"/><Relationship Id="rId12" Type="http://schemas.openxmlformats.org/officeDocument/2006/relationships/theme" Target="../theme/theme3.xml"/><Relationship Id="rId11" Type="http://schemas.openxmlformats.org/officeDocument/2006/relationships/image" Target="../media/image1.jpeg"/><Relationship Id="rId10" Type="http://schemas.openxmlformats.org/officeDocument/2006/relationships/slideLayout" Target="../slideLayouts/slideLayout30.xml"/><Relationship Id="rId1"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9" Type="http://schemas.openxmlformats.org/officeDocument/2006/relationships/slideLayout" Target="../slideLayouts/slideLayout299.xml"/><Relationship Id="rId8" Type="http://schemas.openxmlformats.org/officeDocument/2006/relationships/slideLayout" Target="../slideLayouts/slideLayout298.xml"/><Relationship Id="rId7" Type="http://schemas.openxmlformats.org/officeDocument/2006/relationships/slideLayout" Target="../slideLayouts/slideLayout297.xml"/><Relationship Id="rId6" Type="http://schemas.openxmlformats.org/officeDocument/2006/relationships/slideLayout" Target="../slideLayouts/slideLayout296.xml"/><Relationship Id="rId5" Type="http://schemas.openxmlformats.org/officeDocument/2006/relationships/slideLayout" Target="../slideLayouts/slideLayout295.xml"/><Relationship Id="rId4" Type="http://schemas.openxmlformats.org/officeDocument/2006/relationships/slideLayout" Target="../slideLayouts/slideLayout294.xml"/><Relationship Id="rId3" Type="http://schemas.openxmlformats.org/officeDocument/2006/relationships/slideLayout" Target="../slideLayouts/slideLayout293.xml"/><Relationship Id="rId2" Type="http://schemas.openxmlformats.org/officeDocument/2006/relationships/slideLayout" Target="../slideLayouts/slideLayout292.xml"/><Relationship Id="rId12" Type="http://schemas.openxmlformats.org/officeDocument/2006/relationships/theme" Target="../theme/theme30.xml"/><Relationship Id="rId11" Type="http://schemas.openxmlformats.org/officeDocument/2006/relationships/image" Target="../media/image1.jpeg"/><Relationship Id="rId10" Type="http://schemas.openxmlformats.org/officeDocument/2006/relationships/slideLayout" Target="../slideLayouts/slideLayout300.xml"/><Relationship Id="rId1" Type="http://schemas.openxmlformats.org/officeDocument/2006/relationships/slideLayout" Target="../slideLayouts/slideLayout291.xml"/></Relationships>
</file>

<file path=ppt/slideMasters/_rels/slideMaster31.xml.rels><?xml version="1.0" encoding="UTF-8" standalone="yes"?>
<Relationships xmlns="http://schemas.openxmlformats.org/package/2006/relationships"><Relationship Id="rId9" Type="http://schemas.openxmlformats.org/officeDocument/2006/relationships/slideLayout" Target="../slideLayouts/slideLayout309.xml"/><Relationship Id="rId8" Type="http://schemas.openxmlformats.org/officeDocument/2006/relationships/slideLayout" Target="../slideLayouts/slideLayout308.xml"/><Relationship Id="rId7" Type="http://schemas.openxmlformats.org/officeDocument/2006/relationships/slideLayout" Target="../slideLayouts/slideLayout307.xml"/><Relationship Id="rId6" Type="http://schemas.openxmlformats.org/officeDocument/2006/relationships/slideLayout" Target="../slideLayouts/slideLayout306.xml"/><Relationship Id="rId5" Type="http://schemas.openxmlformats.org/officeDocument/2006/relationships/slideLayout" Target="../slideLayouts/slideLayout305.xml"/><Relationship Id="rId4" Type="http://schemas.openxmlformats.org/officeDocument/2006/relationships/slideLayout" Target="../slideLayouts/slideLayout304.xml"/><Relationship Id="rId3" Type="http://schemas.openxmlformats.org/officeDocument/2006/relationships/slideLayout" Target="../slideLayouts/slideLayout303.xml"/><Relationship Id="rId2" Type="http://schemas.openxmlformats.org/officeDocument/2006/relationships/slideLayout" Target="../slideLayouts/slideLayout302.xml"/><Relationship Id="rId12" Type="http://schemas.openxmlformats.org/officeDocument/2006/relationships/theme" Target="../theme/theme31.xml"/><Relationship Id="rId11" Type="http://schemas.openxmlformats.org/officeDocument/2006/relationships/image" Target="../media/image1.jpeg"/><Relationship Id="rId10" Type="http://schemas.openxmlformats.org/officeDocument/2006/relationships/slideLayout" Target="../slideLayouts/slideLayout310.xml"/><Relationship Id="rId1" Type="http://schemas.openxmlformats.org/officeDocument/2006/relationships/slideLayout" Target="../slideLayouts/slideLayout301.xml"/></Relationships>
</file>

<file path=ppt/slideMasters/_rels/slideMaster32.xml.rels><?xml version="1.0" encoding="UTF-8" standalone="yes"?>
<Relationships xmlns="http://schemas.openxmlformats.org/package/2006/relationships"><Relationship Id="rId9" Type="http://schemas.openxmlformats.org/officeDocument/2006/relationships/slideLayout" Target="../slideLayouts/slideLayout319.xml"/><Relationship Id="rId8" Type="http://schemas.openxmlformats.org/officeDocument/2006/relationships/slideLayout" Target="../slideLayouts/slideLayout318.xml"/><Relationship Id="rId7" Type="http://schemas.openxmlformats.org/officeDocument/2006/relationships/slideLayout" Target="../slideLayouts/slideLayout317.xml"/><Relationship Id="rId6" Type="http://schemas.openxmlformats.org/officeDocument/2006/relationships/slideLayout" Target="../slideLayouts/slideLayout316.xml"/><Relationship Id="rId5" Type="http://schemas.openxmlformats.org/officeDocument/2006/relationships/slideLayout" Target="../slideLayouts/slideLayout315.xml"/><Relationship Id="rId4" Type="http://schemas.openxmlformats.org/officeDocument/2006/relationships/slideLayout" Target="../slideLayouts/slideLayout314.xml"/><Relationship Id="rId3" Type="http://schemas.openxmlformats.org/officeDocument/2006/relationships/slideLayout" Target="../slideLayouts/slideLayout313.xml"/><Relationship Id="rId2" Type="http://schemas.openxmlformats.org/officeDocument/2006/relationships/slideLayout" Target="../slideLayouts/slideLayout312.xml"/><Relationship Id="rId12" Type="http://schemas.openxmlformats.org/officeDocument/2006/relationships/theme" Target="../theme/theme32.xml"/><Relationship Id="rId11" Type="http://schemas.openxmlformats.org/officeDocument/2006/relationships/image" Target="../media/image1.jpeg"/><Relationship Id="rId10" Type="http://schemas.openxmlformats.org/officeDocument/2006/relationships/slideLayout" Target="../slideLayouts/slideLayout320.xml"/><Relationship Id="rId1" Type="http://schemas.openxmlformats.org/officeDocument/2006/relationships/slideLayout" Target="../slideLayouts/slideLayout311.xml"/></Relationships>
</file>

<file path=ppt/slideMasters/_rels/slideMaster33.xml.rels><?xml version="1.0" encoding="UTF-8" standalone="yes"?>
<Relationships xmlns="http://schemas.openxmlformats.org/package/2006/relationships"><Relationship Id="rId9" Type="http://schemas.openxmlformats.org/officeDocument/2006/relationships/slideLayout" Target="../slideLayouts/slideLayout329.xml"/><Relationship Id="rId8" Type="http://schemas.openxmlformats.org/officeDocument/2006/relationships/slideLayout" Target="../slideLayouts/slideLayout328.xml"/><Relationship Id="rId7" Type="http://schemas.openxmlformats.org/officeDocument/2006/relationships/slideLayout" Target="../slideLayouts/slideLayout327.xml"/><Relationship Id="rId6" Type="http://schemas.openxmlformats.org/officeDocument/2006/relationships/slideLayout" Target="../slideLayouts/slideLayout326.xml"/><Relationship Id="rId5" Type="http://schemas.openxmlformats.org/officeDocument/2006/relationships/slideLayout" Target="../slideLayouts/slideLayout325.xml"/><Relationship Id="rId4" Type="http://schemas.openxmlformats.org/officeDocument/2006/relationships/slideLayout" Target="../slideLayouts/slideLayout324.xml"/><Relationship Id="rId3" Type="http://schemas.openxmlformats.org/officeDocument/2006/relationships/slideLayout" Target="../slideLayouts/slideLayout323.xml"/><Relationship Id="rId2" Type="http://schemas.openxmlformats.org/officeDocument/2006/relationships/slideLayout" Target="../slideLayouts/slideLayout322.xml"/><Relationship Id="rId12" Type="http://schemas.openxmlformats.org/officeDocument/2006/relationships/theme" Target="../theme/theme33.xml"/><Relationship Id="rId11" Type="http://schemas.openxmlformats.org/officeDocument/2006/relationships/image" Target="../media/image1.jpeg"/><Relationship Id="rId10" Type="http://schemas.openxmlformats.org/officeDocument/2006/relationships/slideLayout" Target="../slideLayouts/slideLayout330.xml"/><Relationship Id="rId1" Type="http://schemas.openxmlformats.org/officeDocument/2006/relationships/slideLayout" Target="../slideLayouts/slideLayout321.xml"/></Relationships>
</file>

<file path=ppt/slideMasters/_rels/slideMaster34.xml.rels><?xml version="1.0" encoding="UTF-8" standalone="yes"?>
<Relationships xmlns="http://schemas.openxmlformats.org/package/2006/relationships"><Relationship Id="rId9" Type="http://schemas.openxmlformats.org/officeDocument/2006/relationships/slideLayout" Target="../slideLayouts/slideLayout339.xml"/><Relationship Id="rId8" Type="http://schemas.openxmlformats.org/officeDocument/2006/relationships/slideLayout" Target="../slideLayouts/slideLayout338.xml"/><Relationship Id="rId7" Type="http://schemas.openxmlformats.org/officeDocument/2006/relationships/slideLayout" Target="../slideLayouts/slideLayout337.xml"/><Relationship Id="rId6" Type="http://schemas.openxmlformats.org/officeDocument/2006/relationships/slideLayout" Target="../slideLayouts/slideLayout336.xml"/><Relationship Id="rId5" Type="http://schemas.openxmlformats.org/officeDocument/2006/relationships/slideLayout" Target="../slideLayouts/slideLayout335.xml"/><Relationship Id="rId4" Type="http://schemas.openxmlformats.org/officeDocument/2006/relationships/slideLayout" Target="../slideLayouts/slideLayout334.xml"/><Relationship Id="rId3" Type="http://schemas.openxmlformats.org/officeDocument/2006/relationships/slideLayout" Target="../slideLayouts/slideLayout333.xml"/><Relationship Id="rId2" Type="http://schemas.openxmlformats.org/officeDocument/2006/relationships/slideLayout" Target="../slideLayouts/slideLayout332.xml"/><Relationship Id="rId12" Type="http://schemas.openxmlformats.org/officeDocument/2006/relationships/theme" Target="../theme/theme34.xml"/><Relationship Id="rId11" Type="http://schemas.openxmlformats.org/officeDocument/2006/relationships/image" Target="../media/image1.jpeg"/><Relationship Id="rId10" Type="http://schemas.openxmlformats.org/officeDocument/2006/relationships/slideLayout" Target="../slideLayouts/slideLayout340.xml"/><Relationship Id="rId1" Type="http://schemas.openxmlformats.org/officeDocument/2006/relationships/slideLayout" Target="../slideLayouts/slideLayout331.xml"/></Relationships>
</file>

<file path=ppt/slideMasters/_rels/slideMaster35.xml.rels><?xml version="1.0" encoding="UTF-8" standalone="yes"?>
<Relationships xmlns="http://schemas.openxmlformats.org/package/2006/relationships"><Relationship Id="rId9" Type="http://schemas.openxmlformats.org/officeDocument/2006/relationships/slideLayout" Target="../slideLayouts/slideLayout349.xml"/><Relationship Id="rId8" Type="http://schemas.openxmlformats.org/officeDocument/2006/relationships/slideLayout" Target="../slideLayouts/slideLayout348.xml"/><Relationship Id="rId7" Type="http://schemas.openxmlformats.org/officeDocument/2006/relationships/slideLayout" Target="../slideLayouts/slideLayout347.xml"/><Relationship Id="rId6" Type="http://schemas.openxmlformats.org/officeDocument/2006/relationships/slideLayout" Target="../slideLayouts/slideLayout346.xml"/><Relationship Id="rId5" Type="http://schemas.openxmlformats.org/officeDocument/2006/relationships/slideLayout" Target="../slideLayouts/slideLayout345.xml"/><Relationship Id="rId4" Type="http://schemas.openxmlformats.org/officeDocument/2006/relationships/slideLayout" Target="../slideLayouts/slideLayout344.xml"/><Relationship Id="rId3" Type="http://schemas.openxmlformats.org/officeDocument/2006/relationships/slideLayout" Target="../slideLayouts/slideLayout343.xml"/><Relationship Id="rId2" Type="http://schemas.openxmlformats.org/officeDocument/2006/relationships/slideLayout" Target="../slideLayouts/slideLayout342.xml"/><Relationship Id="rId12" Type="http://schemas.openxmlformats.org/officeDocument/2006/relationships/theme" Target="../theme/theme35.xml"/><Relationship Id="rId11" Type="http://schemas.openxmlformats.org/officeDocument/2006/relationships/image" Target="../media/image1.jpeg"/><Relationship Id="rId10" Type="http://schemas.openxmlformats.org/officeDocument/2006/relationships/slideLayout" Target="../slideLayouts/slideLayout350.xml"/><Relationship Id="rId1" Type="http://schemas.openxmlformats.org/officeDocument/2006/relationships/slideLayout" Target="../slideLayouts/slideLayout341.xml"/></Relationships>
</file>

<file path=ppt/slideMasters/_rels/slideMaster36.xml.rels><?xml version="1.0" encoding="UTF-8" standalone="yes"?>
<Relationships xmlns="http://schemas.openxmlformats.org/package/2006/relationships"><Relationship Id="rId9" Type="http://schemas.openxmlformats.org/officeDocument/2006/relationships/slideLayout" Target="../slideLayouts/slideLayout359.xml"/><Relationship Id="rId8" Type="http://schemas.openxmlformats.org/officeDocument/2006/relationships/slideLayout" Target="../slideLayouts/slideLayout358.xml"/><Relationship Id="rId7" Type="http://schemas.openxmlformats.org/officeDocument/2006/relationships/slideLayout" Target="../slideLayouts/slideLayout357.xml"/><Relationship Id="rId6" Type="http://schemas.openxmlformats.org/officeDocument/2006/relationships/slideLayout" Target="../slideLayouts/slideLayout356.xml"/><Relationship Id="rId5" Type="http://schemas.openxmlformats.org/officeDocument/2006/relationships/slideLayout" Target="../slideLayouts/slideLayout355.xml"/><Relationship Id="rId4" Type="http://schemas.openxmlformats.org/officeDocument/2006/relationships/slideLayout" Target="../slideLayouts/slideLayout354.xml"/><Relationship Id="rId3" Type="http://schemas.openxmlformats.org/officeDocument/2006/relationships/slideLayout" Target="../slideLayouts/slideLayout353.xml"/><Relationship Id="rId2" Type="http://schemas.openxmlformats.org/officeDocument/2006/relationships/slideLayout" Target="../slideLayouts/slideLayout352.xml"/><Relationship Id="rId12" Type="http://schemas.openxmlformats.org/officeDocument/2006/relationships/theme" Target="../theme/theme36.xml"/><Relationship Id="rId11" Type="http://schemas.openxmlformats.org/officeDocument/2006/relationships/image" Target="../media/image1.jpeg"/><Relationship Id="rId10" Type="http://schemas.openxmlformats.org/officeDocument/2006/relationships/slideLayout" Target="../slideLayouts/slideLayout360.xml"/><Relationship Id="rId1" Type="http://schemas.openxmlformats.org/officeDocument/2006/relationships/slideLayout" Target="../slideLayouts/slideLayout351.xml"/></Relationships>
</file>

<file path=ppt/slideMasters/_rels/slideMaster37.xml.rels><?xml version="1.0" encoding="UTF-8" standalone="yes"?>
<Relationships xmlns="http://schemas.openxmlformats.org/package/2006/relationships"><Relationship Id="rId9" Type="http://schemas.openxmlformats.org/officeDocument/2006/relationships/slideLayout" Target="../slideLayouts/slideLayout369.xml"/><Relationship Id="rId8" Type="http://schemas.openxmlformats.org/officeDocument/2006/relationships/slideLayout" Target="../slideLayouts/slideLayout368.xml"/><Relationship Id="rId7" Type="http://schemas.openxmlformats.org/officeDocument/2006/relationships/slideLayout" Target="../slideLayouts/slideLayout367.xml"/><Relationship Id="rId6" Type="http://schemas.openxmlformats.org/officeDocument/2006/relationships/slideLayout" Target="../slideLayouts/slideLayout366.xml"/><Relationship Id="rId5" Type="http://schemas.openxmlformats.org/officeDocument/2006/relationships/slideLayout" Target="../slideLayouts/slideLayout365.xml"/><Relationship Id="rId4" Type="http://schemas.openxmlformats.org/officeDocument/2006/relationships/slideLayout" Target="../slideLayouts/slideLayout364.xml"/><Relationship Id="rId3" Type="http://schemas.openxmlformats.org/officeDocument/2006/relationships/slideLayout" Target="../slideLayouts/slideLayout363.xml"/><Relationship Id="rId2" Type="http://schemas.openxmlformats.org/officeDocument/2006/relationships/slideLayout" Target="../slideLayouts/slideLayout362.xml"/><Relationship Id="rId12" Type="http://schemas.openxmlformats.org/officeDocument/2006/relationships/theme" Target="../theme/theme37.xml"/><Relationship Id="rId11" Type="http://schemas.openxmlformats.org/officeDocument/2006/relationships/image" Target="../media/image1.jpeg"/><Relationship Id="rId10" Type="http://schemas.openxmlformats.org/officeDocument/2006/relationships/slideLayout" Target="../slideLayouts/slideLayout370.xml"/><Relationship Id="rId1" Type="http://schemas.openxmlformats.org/officeDocument/2006/relationships/slideLayout" Target="../slideLayouts/slideLayout361.xml"/></Relationships>
</file>

<file path=ppt/slideMasters/_rels/slideMaster38.xml.rels><?xml version="1.0" encoding="UTF-8" standalone="yes"?>
<Relationships xmlns="http://schemas.openxmlformats.org/package/2006/relationships"><Relationship Id="rId9" Type="http://schemas.openxmlformats.org/officeDocument/2006/relationships/slideLayout" Target="../slideLayouts/slideLayout379.xml"/><Relationship Id="rId8" Type="http://schemas.openxmlformats.org/officeDocument/2006/relationships/slideLayout" Target="../slideLayouts/slideLayout378.xml"/><Relationship Id="rId7" Type="http://schemas.openxmlformats.org/officeDocument/2006/relationships/slideLayout" Target="../slideLayouts/slideLayout377.xml"/><Relationship Id="rId6" Type="http://schemas.openxmlformats.org/officeDocument/2006/relationships/slideLayout" Target="../slideLayouts/slideLayout376.xml"/><Relationship Id="rId5" Type="http://schemas.openxmlformats.org/officeDocument/2006/relationships/slideLayout" Target="../slideLayouts/slideLayout375.xml"/><Relationship Id="rId4" Type="http://schemas.openxmlformats.org/officeDocument/2006/relationships/slideLayout" Target="../slideLayouts/slideLayout374.xml"/><Relationship Id="rId3" Type="http://schemas.openxmlformats.org/officeDocument/2006/relationships/slideLayout" Target="../slideLayouts/slideLayout373.xml"/><Relationship Id="rId2" Type="http://schemas.openxmlformats.org/officeDocument/2006/relationships/slideLayout" Target="../slideLayouts/slideLayout372.xml"/><Relationship Id="rId12" Type="http://schemas.openxmlformats.org/officeDocument/2006/relationships/theme" Target="../theme/theme38.xml"/><Relationship Id="rId11" Type="http://schemas.openxmlformats.org/officeDocument/2006/relationships/image" Target="../media/image1.jpeg"/><Relationship Id="rId10" Type="http://schemas.openxmlformats.org/officeDocument/2006/relationships/slideLayout" Target="../slideLayouts/slideLayout380.xml"/><Relationship Id="rId1" Type="http://schemas.openxmlformats.org/officeDocument/2006/relationships/slideLayout" Target="../slideLayouts/slideLayout371.xml"/></Relationships>
</file>

<file path=ppt/slideMasters/_rels/slideMaster39.xml.rels><?xml version="1.0" encoding="UTF-8" standalone="yes"?>
<Relationships xmlns="http://schemas.openxmlformats.org/package/2006/relationships"><Relationship Id="rId9" Type="http://schemas.openxmlformats.org/officeDocument/2006/relationships/slideLayout" Target="../slideLayouts/slideLayout389.xml"/><Relationship Id="rId8" Type="http://schemas.openxmlformats.org/officeDocument/2006/relationships/slideLayout" Target="../slideLayouts/slideLayout388.xml"/><Relationship Id="rId7" Type="http://schemas.openxmlformats.org/officeDocument/2006/relationships/slideLayout" Target="../slideLayouts/slideLayout387.xml"/><Relationship Id="rId6" Type="http://schemas.openxmlformats.org/officeDocument/2006/relationships/slideLayout" Target="../slideLayouts/slideLayout386.xml"/><Relationship Id="rId5" Type="http://schemas.openxmlformats.org/officeDocument/2006/relationships/slideLayout" Target="../slideLayouts/slideLayout385.xml"/><Relationship Id="rId4" Type="http://schemas.openxmlformats.org/officeDocument/2006/relationships/slideLayout" Target="../slideLayouts/slideLayout384.xml"/><Relationship Id="rId3" Type="http://schemas.openxmlformats.org/officeDocument/2006/relationships/slideLayout" Target="../slideLayouts/slideLayout383.xml"/><Relationship Id="rId2" Type="http://schemas.openxmlformats.org/officeDocument/2006/relationships/slideLayout" Target="../slideLayouts/slideLayout382.xml"/><Relationship Id="rId12" Type="http://schemas.openxmlformats.org/officeDocument/2006/relationships/theme" Target="../theme/theme39.xml"/><Relationship Id="rId11" Type="http://schemas.openxmlformats.org/officeDocument/2006/relationships/image" Target="../media/image1.jpeg"/><Relationship Id="rId10" Type="http://schemas.openxmlformats.org/officeDocument/2006/relationships/slideLayout" Target="../slideLayouts/slideLayout390.xml"/><Relationship Id="rId1" Type="http://schemas.openxmlformats.org/officeDocument/2006/relationships/slideLayout" Target="../slideLayouts/slideLayout381.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39.xml"/><Relationship Id="rId8" Type="http://schemas.openxmlformats.org/officeDocument/2006/relationships/slideLayout" Target="../slideLayouts/slideLayout38.xml"/><Relationship Id="rId7" Type="http://schemas.openxmlformats.org/officeDocument/2006/relationships/slideLayout" Target="../slideLayouts/slideLayout37.xml"/><Relationship Id="rId6" Type="http://schemas.openxmlformats.org/officeDocument/2006/relationships/slideLayout" Target="../slideLayouts/slideLayout36.xml"/><Relationship Id="rId5" Type="http://schemas.openxmlformats.org/officeDocument/2006/relationships/slideLayout" Target="../slideLayouts/slideLayout35.xml"/><Relationship Id="rId4" Type="http://schemas.openxmlformats.org/officeDocument/2006/relationships/slideLayout" Target="../slideLayouts/slideLayout34.xml"/><Relationship Id="rId3" Type="http://schemas.openxmlformats.org/officeDocument/2006/relationships/slideLayout" Target="../slideLayouts/slideLayout33.xml"/><Relationship Id="rId2" Type="http://schemas.openxmlformats.org/officeDocument/2006/relationships/slideLayout" Target="../slideLayouts/slideLayout32.xml"/><Relationship Id="rId12" Type="http://schemas.openxmlformats.org/officeDocument/2006/relationships/theme" Target="../theme/theme4.xml"/><Relationship Id="rId11" Type="http://schemas.openxmlformats.org/officeDocument/2006/relationships/image" Target="../media/image1.jpeg"/><Relationship Id="rId10" Type="http://schemas.openxmlformats.org/officeDocument/2006/relationships/slideLayout" Target="../slideLayouts/slideLayout40.xml"/><Relationship Id="rId1" Type="http://schemas.openxmlformats.org/officeDocument/2006/relationships/slideLayout" Target="../slideLayouts/slideLayout31.xml"/></Relationships>
</file>

<file path=ppt/slideMasters/_rels/slideMaster40.xml.rels><?xml version="1.0" encoding="UTF-8" standalone="yes"?>
<Relationships xmlns="http://schemas.openxmlformats.org/package/2006/relationships"><Relationship Id="rId9" Type="http://schemas.openxmlformats.org/officeDocument/2006/relationships/slideLayout" Target="../slideLayouts/slideLayout399.xml"/><Relationship Id="rId8" Type="http://schemas.openxmlformats.org/officeDocument/2006/relationships/slideLayout" Target="../slideLayouts/slideLayout398.xml"/><Relationship Id="rId7" Type="http://schemas.openxmlformats.org/officeDocument/2006/relationships/slideLayout" Target="../slideLayouts/slideLayout397.xml"/><Relationship Id="rId6" Type="http://schemas.openxmlformats.org/officeDocument/2006/relationships/slideLayout" Target="../slideLayouts/slideLayout396.xml"/><Relationship Id="rId5" Type="http://schemas.openxmlformats.org/officeDocument/2006/relationships/slideLayout" Target="../slideLayouts/slideLayout395.xml"/><Relationship Id="rId4" Type="http://schemas.openxmlformats.org/officeDocument/2006/relationships/slideLayout" Target="../slideLayouts/slideLayout394.xml"/><Relationship Id="rId3" Type="http://schemas.openxmlformats.org/officeDocument/2006/relationships/slideLayout" Target="../slideLayouts/slideLayout393.xml"/><Relationship Id="rId2" Type="http://schemas.openxmlformats.org/officeDocument/2006/relationships/slideLayout" Target="../slideLayouts/slideLayout392.xml"/><Relationship Id="rId12" Type="http://schemas.openxmlformats.org/officeDocument/2006/relationships/theme" Target="../theme/theme40.xml"/><Relationship Id="rId11" Type="http://schemas.openxmlformats.org/officeDocument/2006/relationships/image" Target="../media/image1.jpeg"/><Relationship Id="rId10" Type="http://schemas.openxmlformats.org/officeDocument/2006/relationships/slideLayout" Target="../slideLayouts/slideLayout400.xml"/><Relationship Id="rId1" Type="http://schemas.openxmlformats.org/officeDocument/2006/relationships/slideLayout" Target="../slideLayouts/slideLayout391.xml"/></Relationships>
</file>

<file path=ppt/slideMasters/_rels/slideMaster41.xml.rels><?xml version="1.0" encoding="UTF-8" standalone="yes"?>
<Relationships xmlns="http://schemas.openxmlformats.org/package/2006/relationships"><Relationship Id="rId9" Type="http://schemas.openxmlformats.org/officeDocument/2006/relationships/slideLayout" Target="../slideLayouts/slideLayout409.xml"/><Relationship Id="rId8" Type="http://schemas.openxmlformats.org/officeDocument/2006/relationships/slideLayout" Target="../slideLayouts/slideLayout408.xml"/><Relationship Id="rId7" Type="http://schemas.openxmlformats.org/officeDocument/2006/relationships/slideLayout" Target="../slideLayouts/slideLayout407.xml"/><Relationship Id="rId6" Type="http://schemas.openxmlformats.org/officeDocument/2006/relationships/slideLayout" Target="../slideLayouts/slideLayout406.xml"/><Relationship Id="rId5" Type="http://schemas.openxmlformats.org/officeDocument/2006/relationships/slideLayout" Target="../slideLayouts/slideLayout405.xml"/><Relationship Id="rId4" Type="http://schemas.openxmlformats.org/officeDocument/2006/relationships/slideLayout" Target="../slideLayouts/slideLayout404.xml"/><Relationship Id="rId3" Type="http://schemas.openxmlformats.org/officeDocument/2006/relationships/slideLayout" Target="../slideLayouts/slideLayout403.xml"/><Relationship Id="rId2" Type="http://schemas.openxmlformats.org/officeDocument/2006/relationships/slideLayout" Target="../slideLayouts/slideLayout402.xml"/><Relationship Id="rId12" Type="http://schemas.openxmlformats.org/officeDocument/2006/relationships/theme" Target="../theme/theme41.xml"/><Relationship Id="rId11" Type="http://schemas.openxmlformats.org/officeDocument/2006/relationships/image" Target="../media/image1.jpeg"/><Relationship Id="rId10" Type="http://schemas.openxmlformats.org/officeDocument/2006/relationships/slideLayout" Target="../slideLayouts/slideLayout410.xml"/><Relationship Id="rId1" Type="http://schemas.openxmlformats.org/officeDocument/2006/relationships/slideLayout" Target="../slideLayouts/slideLayout401.xml"/></Relationships>
</file>

<file path=ppt/slideMasters/_rels/slideMaster42.xml.rels><?xml version="1.0" encoding="UTF-8" standalone="yes"?>
<Relationships xmlns="http://schemas.openxmlformats.org/package/2006/relationships"><Relationship Id="rId9" Type="http://schemas.openxmlformats.org/officeDocument/2006/relationships/slideLayout" Target="../slideLayouts/slideLayout419.xml"/><Relationship Id="rId8" Type="http://schemas.openxmlformats.org/officeDocument/2006/relationships/slideLayout" Target="../slideLayouts/slideLayout418.xml"/><Relationship Id="rId7" Type="http://schemas.openxmlformats.org/officeDocument/2006/relationships/slideLayout" Target="../slideLayouts/slideLayout417.xml"/><Relationship Id="rId6" Type="http://schemas.openxmlformats.org/officeDocument/2006/relationships/slideLayout" Target="../slideLayouts/slideLayout416.xml"/><Relationship Id="rId5" Type="http://schemas.openxmlformats.org/officeDocument/2006/relationships/slideLayout" Target="../slideLayouts/slideLayout415.xml"/><Relationship Id="rId4" Type="http://schemas.openxmlformats.org/officeDocument/2006/relationships/slideLayout" Target="../slideLayouts/slideLayout414.xml"/><Relationship Id="rId3" Type="http://schemas.openxmlformats.org/officeDocument/2006/relationships/slideLayout" Target="../slideLayouts/slideLayout413.xml"/><Relationship Id="rId2" Type="http://schemas.openxmlformats.org/officeDocument/2006/relationships/slideLayout" Target="../slideLayouts/slideLayout412.xml"/><Relationship Id="rId12" Type="http://schemas.openxmlformats.org/officeDocument/2006/relationships/theme" Target="../theme/theme42.xml"/><Relationship Id="rId11" Type="http://schemas.openxmlformats.org/officeDocument/2006/relationships/image" Target="../media/image1.jpeg"/><Relationship Id="rId10" Type="http://schemas.openxmlformats.org/officeDocument/2006/relationships/slideLayout" Target="../slideLayouts/slideLayout420.xml"/><Relationship Id="rId1" Type="http://schemas.openxmlformats.org/officeDocument/2006/relationships/slideLayout" Target="../slideLayouts/slideLayout411.xml"/></Relationships>
</file>

<file path=ppt/slideMasters/_rels/slideMaster43.xml.rels><?xml version="1.0" encoding="UTF-8" standalone="yes"?>
<Relationships xmlns="http://schemas.openxmlformats.org/package/2006/relationships"><Relationship Id="rId9" Type="http://schemas.openxmlformats.org/officeDocument/2006/relationships/slideLayout" Target="../slideLayouts/slideLayout429.xml"/><Relationship Id="rId8" Type="http://schemas.openxmlformats.org/officeDocument/2006/relationships/slideLayout" Target="../slideLayouts/slideLayout428.xml"/><Relationship Id="rId7" Type="http://schemas.openxmlformats.org/officeDocument/2006/relationships/slideLayout" Target="../slideLayouts/slideLayout427.xml"/><Relationship Id="rId6" Type="http://schemas.openxmlformats.org/officeDocument/2006/relationships/slideLayout" Target="../slideLayouts/slideLayout426.xml"/><Relationship Id="rId5" Type="http://schemas.openxmlformats.org/officeDocument/2006/relationships/slideLayout" Target="../slideLayouts/slideLayout425.xml"/><Relationship Id="rId4" Type="http://schemas.openxmlformats.org/officeDocument/2006/relationships/slideLayout" Target="../slideLayouts/slideLayout424.xml"/><Relationship Id="rId3" Type="http://schemas.openxmlformats.org/officeDocument/2006/relationships/slideLayout" Target="../slideLayouts/slideLayout423.xml"/><Relationship Id="rId2" Type="http://schemas.openxmlformats.org/officeDocument/2006/relationships/slideLayout" Target="../slideLayouts/slideLayout422.xml"/><Relationship Id="rId12" Type="http://schemas.openxmlformats.org/officeDocument/2006/relationships/theme" Target="../theme/theme43.xml"/><Relationship Id="rId11" Type="http://schemas.openxmlformats.org/officeDocument/2006/relationships/image" Target="../media/image1.jpeg"/><Relationship Id="rId10" Type="http://schemas.openxmlformats.org/officeDocument/2006/relationships/slideLayout" Target="../slideLayouts/slideLayout430.xml"/><Relationship Id="rId1" Type="http://schemas.openxmlformats.org/officeDocument/2006/relationships/slideLayout" Target="../slideLayouts/slideLayout421.xml"/></Relationships>
</file>

<file path=ppt/slideMasters/_rels/slideMaster44.xml.rels><?xml version="1.0" encoding="UTF-8" standalone="yes"?>
<Relationships xmlns="http://schemas.openxmlformats.org/package/2006/relationships"><Relationship Id="rId9" Type="http://schemas.openxmlformats.org/officeDocument/2006/relationships/slideLayout" Target="../slideLayouts/slideLayout439.xml"/><Relationship Id="rId8" Type="http://schemas.openxmlformats.org/officeDocument/2006/relationships/slideLayout" Target="../slideLayouts/slideLayout438.xml"/><Relationship Id="rId7" Type="http://schemas.openxmlformats.org/officeDocument/2006/relationships/slideLayout" Target="../slideLayouts/slideLayout437.xml"/><Relationship Id="rId6" Type="http://schemas.openxmlformats.org/officeDocument/2006/relationships/slideLayout" Target="../slideLayouts/slideLayout436.xml"/><Relationship Id="rId5" Type="http://schemas.openxmlformats.org/officeDocument/2006/relationships/slideLayout" Target="../slideLayouts/slideLayout435.xml"/><Relationship Id="rId4" Type="http://schemas.openxmlformats.org/officeDocument/2006/relationships/slideLayout" Target="../slideLayouts/slideLayout434.xml"/><Relationship Id="rId3" Type="http://schemas.openxmlformats.org/officeDocument/2006/relationships/slideLayout" Target="../slideLayouts/slideLayout433.xml"/><Relationship Id="rId2" Type="http://schemas.openxmlformats.org/officeDocument/2006/relationships/slideLayout" Target="../slideLayouts/slideLayout432.xml"/><Relationship Id="rId12" Type="http://schemas.openxmlformats.org/officeDocument/2006/relationships/theme" Target="../theme/theme44.xml"/><Relationship Id="rId11" Type="http://schemas.openxmlformats.org/officeDocument/2006/relationships/image" Target="../media/image1.jpeg"/><Relationship Id="rId10" Type="http://schemas.openxmlformats.org/officeDocument/2006/relationships/slideLayout" Target="../slideLayouts/slideLayout440.xml"/><Relationship Id="rId1" Type="http://schemas.openxmlformats.org/officeDocument/2006/relationships/slideLayout" Target="../slideLayouts/slideLayout431.xml"/></Relationships>
</file>

<file path=ppt/slideMasters/_rels/slideMaster45.xml.rels><?xml version="1.0" encoding="UTF-8" standalone="yes"?>
<Relationships xmlns="http://schemas.openxmlformats.org/package/2006/relationships"><Relationship Id="rId9" Type="http://schemas.openxmlformats.org/officeDocument/2006/relationships/slideLayout" Target="../slideLayouts/slideLayout449.xml"/><Relationship Id="rId8" Type="http://schemas.openxmlformats.org/officeDocument/2006/relationships/slideLayout" Target="../slideLayouts/slideLayout448.xml"/><Relationship Id="rId7" Type="http://schemas.openxmlformats.org/officeDocument/2006/relationships/slideLayout" Target="../slideLayouts/slideLayout447.xml"/><Relationship Id="rId6" Type="http://schemas.openxmlformats.org/officeDocument/2006/relationships/slideLayout" Target="../slideLayouts/slideLayout446.xml"/><Relationship Id="rId5" Type="http://schemas.openxmlformats.org/officeDocument/2006/relationships/slideLayout" Target="../slideLayouts/slideLayout445.xml"/><Relationship Id="rId4" Type="http://schemas.openxmlformats.org/officeDocument/2006/relationships/slideLayout" Target="../slideLayouts/slideLayout444.xml"/><Relationship Id="rId3" Type="http://schemas.openxmlformats.org/officeDocument/2006/relationships/slideLayout" Target="../slideLayouts/slideLayout443.xml"/><Relationship Id="rId2" Type="http://schemas.openxmlformats.org/officeDocument/2006/relationships/slideLayout" Target="../slideLayouts/slideLayout442.xml"/><Relationship Id="rId12" Type="http://schemas.openxmlformats.org/officeDocument/2006/relationships/theme" Target="../theme/theme45.xml"/><Relationship Id="rId11" Type="http://schemas.openxmlformats.org/officeDocument/2006/relationships/image" Target="../media/image1.jpeg"/><Relationship Id="rId10" Type="http://schemas.openxmlformats.org/officeDocument/2006/relationships/slideLayout" Target="../slideLayouts/slideLayout450.xml"/><Relationship Id="rId1" Type="http://schemas.openxmlformats.org/officeDocument/2006/relationships/slideLayout" Target="../slideLayouts/slideLayout441.xml"/></Relationships>
</file>

<file path=ppt/slideMasters/_rels/slideMaster46.xml.rels><?xml version="1.0" encoding="UTF-8" standalone="yes"?>
<Relationships xmlns="http://schemas.openxmlformats.org/package/2006/relationships"><Relationship Id="rId9" Type="http://schemas.openxmlformats.org/officeDocument/2006/relationships/slideLayout" Target="../slideLayouts/slideLayout459.xml"/><Relationship Id="rId8" Type="http://schemas.openxmlformats.org/officeDocument/2006/relationships/slideLayout" Target="../slideLayouts/slideLayout458.xml"/><Relationship Id="rId7" Type="http://schemas.openxmlformats.org/officeDocument/2006/relationships/slideLayout" Target="../slideLayouts/slideLayout457.xml"/><Relationship Id="rId6" Type="http://schemas.openxmlformats.org/officeDocument/2006/relationships/slideLayout" Target="../slideLayouts/slideLayout456.xml"/><Relationship Id="rId5" Type="http://schemas.openxmlformats.org/officeDocument/2006/relationships/slideLayout" Target="../slideLayouts/slideLayout455.xml"/><Relationship Id="rId4" Type="http://schemas.openxmlformats.org/officeDocument/2006/relationships/slideLayout" Target="../slideLayouts/slideLayout454.xml"/><Relationship Id="rId3" Type="http://schemas.openxmlformats.org/officeDocument/2006/relationships/slideLayout" Target="../slideLayouts/slideLayout453.xml"/><Relationship Id="rId2" Type="http://schemas.openxmlformats.org/officeDocument/2006/relationships/slideLayout" Target="../slideLayouts/slideLayout452.xml"/><Relationship Id="rId12" Type="http://schemas.openxmlformats.org/officeDocument/2006/relationships/theme" Target="../theme/theme46.xml"/><Relationship Id="rId11" Type="http://schemas.openxmlformats.org/officeDocument/2006/relationships/image" Target="../media/image1.jpeg"/><Relationship Id="rId10" Type="http://schemas.openxmlformats.org/officeDocument/2006/relationships/slideLayout" Target="../slideLayouts/slideLayout460.xml"/><Relationship Id="rId1" Type="http://schemas.openxmlformats.org/officeDocument/2006/relationships/slideLayout" Target="../slideLayouts/slideLayout451.xml"/></Relationships>
</file>

<file path=ppt/slideMasters/_rels/slideMaster47.xml.rels><?xml version="1.0" encoding="UTF-8" standalone="yes"?>
<Relationships xmlns="http://schemas.openxmlformats.org/package/2006/relationships"><Relationship Id="rId9" Type="http://schemas.openxmlformats.org/officeDocument/2006/relationships/slideLayout" Target="../slideLayouts/slideLayout469.xml"/><Relationship Id="rId8" Type="http://schemas.openxmlformats.org/officeDocument/2006/relationships/slideLayout" Target="../slideLayouts/slideLayout468.xml"/><Relationship Id="rId7" Type="http://schemas.openxmlformats.org/officeDocument/2006/relationships/slideLayout" Target="../slideLayouts/slideLayout467.xml"/><Relationship Id="rId6" Type="http://schemas.openxmlformats.org/officeDocument/2006/relationships/slideLayout" Target="../slideLayouts/slideLayout466.xml"/><Relationship Id="rId5" Type="http://schemas.openxmlformats.org/officeDocument/2006/relationships/slideLayout" Target="../slideLayouts/slideLayout465.xml"/><Relationship Id="rId4" Type="http://schemas.openxmlformats.org/officeDocument/2006/relationships/slideLayout" Target="../slideLayouts/slideLayout464.xml"/><Relationship Id="rId3" Type="http://schemas.openxmlformats.org/officeDocument/2006/relationships/slideLayout" Target="../slideLayouts/slideLayout463.xml"/><Relationship Id="rId2" Type="http://schemas.openxmlformats.org/officeDocument/2006/relationships/slideLayout" Target="../slideLayouts/slideLayout462.xml"/><Relationship Id="rId12" Type="http://schemas.openxmlformats.org/officeDocument/2006/relationships/theme" Target="../theme/theme47.xml"/><Relationship Id="rId11" Type="http://schemas.openxmlformats.org/officeDocument/2006/relationships/image" Target="../media/image1.jpeg"/><Relationship Id="rId10" Type="http://schemas.openxmlformats.org/officeDocument/2006/relationships/slideLayout" Target="../slideLayouts/slideLayout470.xml"/><Relationship Id="rId1" Type="http://schemas.openxmlformats.org/officeDocument/2006/relationships/slideLayout" Target="../slideLayouts/slideLayout461.xml"/></Relationships>
</file>

<file path=ppt/slideMasters/_rels/slideMaster48.xml.rels><?xml version="1.0" encoding="UTF-8" standalone="yes"?>
<Relationships xmlns="http://schemas.openxmlformats.org/package/2006/relationships"><Relationship Id="rId9" Type="http://schemas.openxmlformats.org/officeDocument/2006/relationships/slideLayout" Target="../slideLayouts/slideLayout479.xml"/><Relationship Id="rId8" Type="http://schemas.openxmlformats.org/officeDocument/2006/relationships/slideLayout" Target="../slideLayouts/slideLayout478.xml"/><Relationship Id="rId7" Type="http://schemas.openxmlformats.org/officeDocument/2006/relationships/slideLayout" Target="../slideLayouts/slideLayout477.xml"/><Relationship Id="rId6" Type="http://schemas.openxmlformats.org/officeDocument/2006/relationships/slideLayout" Target="../slideLayouts/slideLayout476.xml"/><Relationship Id="rId5" Type="http://schemas.openxmlformats.org/officeDocument/2006/relationships/slideLayout" Target="../slideLayouts/slideLayout475.xml"/><Relationship Id="rId4" Type="http://schemas.openxmlformats.org/officeDocument/2006/relationships/slideLayout" Target="../slideLayouts/slideLayout474.xml"/><Relationship Id="rId3" Type="http://schemas.openxmlformats.org/officeDocument/2006/relationships/slideLayout" Target="../slideLayouts/slideLayout473.xml"/><Relationship Id="rId2" Type="http://schemas.openxmlformats.org/officeDocument/2006/relationships/slideLayout" Target="../slideLayouts/slideLayout472.xml"/><Relationship Id="rId12" Type="http://schemas.openxmlformats.org/officeDocument/2006/relationships/theme" Target="../theme/theme48.xml"/><Relationship Id="rId11" Type="http://schemas.openxmlformats.org/officeDocument/2006/relationships/image" Target="../media/image1.jpeg"/><Relationship Id="rId10" Type="http://schemas.openxmlformats.org/officeDocument/2006/relationships/slideLayout" Target="../slideLayouts/slideLayout480.xml"/><Relationship Id="rId1" Type="http://schemas.openxmlformats.org/officeDocument/2006/relationships/slideLayout" Target="../slideLayouts/slideLayout471.xml"/></Relationships>
</file>

<file path=ppt/slideMasters/_rels/slideMaster49.xml.rels><?xml version="1.0" encoding="UTF-8" standalone="yes"?>
<Relationships xmlns="http://schemas.openxmlformats.org/package/2006/relationships"><Relationship Id="rId9" Type="http://schemas.openxmlformats.org/officeDocument/2006/relationships/slideLayout" Target="../slideLayouts/slideLayout489.xml"/><Relationship Id="rId8" Type="http://schemas.openxmlformats.org/officeDocument/2006/relationships/slideLayout" Target="../slideLayouts/slideLayout488.xml"/><Relationship Id="rId7" Type="http://schemas.openxmlformats.org/officeDocument/2006/relationships/slideLayout" Target="../slideLayouts/slideLayout487.xml"/><Relationship Id="rId6" Type="http://schemas.openxmlformats.org/officeDocument/2006/relationships/slideLayout" Target="../slideLayouts/slideLayout486.xml"/><Relationship Id="rId5" Type="http://schemas.openxmlformats.org/officeDocument/2006/relationships/slideLayout" Target="../slideLayouts/slideLayout485.xml"/><Relationship Id="rId4" Type="http://schemas.openxmlformats.org/officeDocument/2006/relationships/slideLayout" Target="../slideLayouts/slideLayout484.xml"/><Relationship Id="rId3" Type="http://schemas.openxmlformats.org/officeDocument/2006/relationships/slideLayout" Target="../slideLayouts/slideLayout483.xml"/><Relationship Id="rId2" Type="http://schemas.openxmlformats.org/officeDocument/2006/relationships/slideLayout" Target="../slideLayouts/slideLayout482.xml"/><Relationship Id="rId12" Type="http://schemas.openxmlformats.org/officeDocument/2006/relationships/theme" Target="../theme/theme49.xml"/><Relationship Id="rId11" Type="http://schemas.openxmlformats.org/officeDocument/2006/relationships/image" Target="../media/image1.jpeg"/><Relationship Id="rId10" Type="http://schemas.openxmlformats.org/officeDocument/2006/relationships/slideLayout" Target="../slideLayouts/slideLayout490.xml"/><Relationship Id="rId1" Type="http://schemas.openxmlformats.org/officeDocument/2006/relationships/slideLayout" Target="../slideLayouts/slideLayout481.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49.xml"/><Relationship Id="rId8" Type="http://schemas.openxmlformats.org/officeDocument/2006/relationships/slideLayout" Target="../slideLayouts/slideLayout48.xml"/><Relationship Id="rId7" Type="http://schemas.openxmlformats.org/officeDocument/2006/relationships/slideLayout" Target="../slideLayouts/slideLayout47.xml"/><Relationship Id="rId6" Type="http://schemas.openxmlformats.org/officeDocument/2006/relationships/slideLayout" Target="../slideLayouts/slideLayout46.xml"/><Relationship Id="rId5" Type="http://schemas.openxmlformats.org/officeDocument/2006/relationships/slideLayout" Target="../slideLayouts/slideLayout45.xml"/><Relationship Id="rId4" Type="http://schemas.openxmlformats.org/officeDocument/2006/relationships/slideLayout" Target="../slideLayouts/slideLayout44.xml"/><Relationship Id="rId3" Type="http://schemas.openxmlformats.org/officeDocument/2006/relationships/slideLayout" Target="../slideLayouts/slideLayout43.xml"/><Relationship Id="rId2" Type="http://schemas.openxmlformats.org/officeDocument/2006/relationships/slideLayout" Target="../slideLayouts/slideLayout42.xml"/><Relationship Id="rId12" Type="http://schemas.openxmlformats.org/officeDocument/2006/relationships/theme" Target="../theme/theme5.xml"/><Relationship Id="rId11" Type="http://schemas.openxmlformats.org/officeDocument/2006/relationships/image" Target="../media/image1.jpeg"/><Relationship Id="rId10" Type="http://schemas.openxmlformats.org/officeDocument/2006/relationships/slideLayout" Target="../slideLayouts/slideLayout50.xml"/><Relationship Id="rId1" Type="http://schemas.openxmlformats.org/officeDocument/2006/relationships/slideLayout" Target="../slideLayouts/slideLayout41.xml"/></Relationships>
</file>

<file path=ppt/slideMasters/_rels/slideMaster50.xml.rels><?xml version="1.0" encoding="UTF-8" standalone="yes"?>
<Relationships xmlns="http://schemas.openxmlformats.org/package/2006/relationships"><Relationship Id="rId9" Type="http://schemas.openxmlformats.org/officeDocument/2006/relationships/slideLayout" Target="../slideLayouts/slideLayout499.xml"/><Relationship Id="rId8" Type="http://schemas.openxmlformats.org/officeDocument/2006/relationships/slideLayout" Target="../slideLayouts/slideLayout498.xml"/><Relationship Id="rId7" Type="http://schemas.openxmlformats.org/officeDocument/2006/relationships/slideLayout" Target="../slideLayouts/slideLayout497.xml"/><Relationship Id="rId6" Type="http://schemas.openxmlformats.org/officeDocument/2006/relationships/slideLayout" Target="../slideLayouts/slideLayout496.xml"/><Relationship Id="rId5" Type="http://schemas.openxmlformats.org/officeDocument/2006/relationships/slideLayout" Target="../slideLayouts/slideLayout495.xml"/><Relationship Id="rId4" Type="http://schemas.openxmlformats.org/officeDocument/2006/relationships/slideLayout" Target="../slideLayouts/slideLayout494.xml"/><Relationship Id="rId3" Type="http://schemas.openxmlformats.org/officeDocument/2006/relationships/slideLayout" Target="../slideLayouts/slideLayout493.xml"/><Relationship Id="rId2" Type="http://schemas.openxmlformats.org/officeDocument/2006/relationships/slideLayout" Target="../slideLayouts/slideLayout492.xml"/><Relationship Id="rId12" Type="http://schemas.openxmlformats.org/officeDocument/2006/relationships/theme" Target="../theme/theme50.xml"/><Relationship Id="rId11" Type="http://schemas.openxmlformats.org/officeDocument/2006/relationships/image" Target="../media/image1.jpeg"/><Relationship Id="rId10" Type="http://schemas.openxmlformats.org/officeDocument/2006/relationships/slideLayout" Target="../slideLayouts/slideLayout500.xml"/><Relationship Id="rId1" Type="http://schemas.openxmlformats.org/officeDocument/2006/relationships/slideLayout" Target="../slideLayouts/slideLayout491.xml"/></Relationships>
</file>

<file path=ppt/slideMasters/_rels/slideMaster51.xml.rels><?xml version="1.0" encoding="UTF-8" standalone="yes"?>
<Relationships xmlns="http://schemas.openxmlformats.org/package/2006/relationships"><Relationship Id="rId9" Type="http://schemas.openxmlformats.org/officeDocument/2006/relationships/slideLayout" Target="../slideLayouts/slideLayout509.xml"/><Relationship Id="rId8" Type="http://schemas.openxmlformats.org/officeDocument/2006/relationships/slideLayout" Target="../slideLayouts/slideLayout508.xml"/><Relationship Id="rId7" Type="http://schemas.openxmlformats.org/officeDocument/2006/relationships/slideLayout" Target="../slideLayouts/slideLayout507.xml"/><Relationship Id="rId6" Type="http://schemas.openxmlformats.org/officeDocument/2006/relationships/slideLayout" Target="../slideLayouts/slideLayout506.xml"/><Relationship Id="rId5" Type="http://schemas.openxmlformats.org/officeDocument/2006/relationships/slideLayout" Target="../slideLayouts/slideLayout505.xml"/><Relationship Id="rId4" Type="http://schemas.openxmlformats.org/officeDocument/2006/relationships/slideLayout" Target="../slideLayouts/slideLayout504.xml"/><Relationship Id="rId3" Type="http://schemas.openxmlformats.org/officeDocument/2006/relationships/slideLayout" Target="../slideLayouts/slideLayout503.xml"/><Relationship Id="rId2" Type="http://schemas.openxmlformats.org/officeDocument/2006/relationships/slideLayout" Target="../slideLayouts/slideLayout502.xml"/><Relationship Id="rId12" Type="http://schemas.openxmlformats.org/officeDocument/2006/relationships/theme" Target="../theme/theme51.xml"/><Relationship Id="rId11" Type="http://schemas.openxmlformats.org/officeDocument/2006/relationships/image" Target="../media/image1.jpeg"/><Relationship Id="rId10" Type="http://schemas.openxmlformats.org/officeDocument/2006/relationships/slideLayout" Target="../slideLayouts/slideLayout510.xml"/><Relationship Id="rId1" Type="http://schemas.openxmlformats.org/officeDocument/2006/relationships/slideLayout" Target="../slideLayouts/slideLayout501.xml"/></Relationships>
</file>

<file path=ppt/slideMasters/_rels/slideMaster52.xml.rels><?xml version="1.0" encoding="UTF-8" standalone="yes"?>
<Relationships xmlns="http://schemas.openxmlformats.org/package/2006/relationships"><Relationship Id="rId9" Type="http://schemas.openxmlformats.org/officeDocument/2006/relationships/slideLayout" Target="../slideLayouts/slideLayout519.xml"/><Relationship Id="rId8" Type="http://schemas.openxmlformats.org/officeDocument/2006/relationships/slideLayout" Target="../slideLayouts/slideLayout518.xml"/><Relationship Id="rId7" Type="http://schemas.openxmlformats.org/officeDocument/2006/relationships/slideLayout" Target="../slideLayouts/slideLayout517.xml"/><Relationship Id="rId6" Type="http://schemas.openxmlformats.org/officeDocument/2006/relationships/slideLayout" Target="../slideLayouts/slideLayout516.xml"/><Relationship Id="rId5" Type="http://schemas.openxmlformats.org/officeDocument/2006/relationships/slideLayout" Target="../slideLayouts/slideLayout515.xml"/><Relationship Id="rId4" Type="http://schemas.openxmlformats.org/officeDocument/2006/relationships/slideLayout" Target="../slideLayouts/slideLayout514.xml"/><Relationship Id="rId3" Type="http://schemas.openxmlformats.org/officeDocument/2006/relationships/slideLayout" Target="../slideLayouts/slideLayout513.xml"/><Relationship Id="rId2" Type="http://schemas.openxmlformats.org/officeDocument/2006/relationships/slideLayout" Target="../slideLayouts/slideLayout512.xml"/><Relationship Id="rId12" Type="http://schemas.openxmlformats.org/officeDocument/2006/relationships/theme" Target="../theme/theme52.xml"/><Relationship Id="rId11" Type="http://schemas.openxmlformats.org/officeDocument/2006/relationships/image" Target="../media/image1.jpeg"/><Relationship Id="rId10" Type="http://schemas.openxmlformats.org/officeDocument/2006/relationships/slideLayout" Target="../slideLayouts/slideLayout520.xml"/><Relationship Id="rId1" Type="http://schemas.openxmlformats.org/officeDocument/2006/relationships/slideLayout" Target="../slideLayouts/slideLayout511.xml"/></Relationships>
</file>

<file path=ppt/slideMasters/_rels/slideMaster53.xml.rels><?xml version="1.0" encoding="UTF-8" standalone="yes"?>
<Relationships xmlns="http://schemas.openxmlformats.org/package/2006/relationships"><Relationship Id="rId9" Type="http://schemas.openxmlformats.org/officeDocument/2006/relationships/slideLayout" Target="../slideLayouts/slideLayout529.xml"/><Relationship Id="rId8" Type="http://schemas.openxmlformats.org/officeDocument/2006/relationships/slideLayout" Target="../slideLayouts/slideLayout528.xml"/><Relationship Id="rId7" Type="http://schemas.openxmlformats.org/officeDocument/2006/relationships/slideLayout" Target="../slideLayouts/slideLayout527.xml"/><Relationship Id="rId6" Type="http://schemas.openxmlformats.org/officeDocument/2006/relationships/slideLayout" Target="../slideLayouts/slideLayout526.xml"/><Relationship Id="rId5" Type="http://schemas.openxmlformats.org/officeDocument/2006/relationships/slideLayout" Target="../slideLayouts/slideLayout525.xml"/><Relationship Id="rId4" Type="http://schemas.openxmlformats.org/officeDocument/2006/relationships/slideLayout" Target="../slideLayouts/slideLayout524.xml"/><Relationship Id="rId3" Type="http://schemas.openxmlformats.org/officeDocument/2006/relationships/slideLayout" Target="../slideLayouts/slideLayout523.xml"/><Relationship Id="rId2" Type="http://schemas.openxmlformats.org/officeDocument/2006/relationships/slideLayout" Target="../slideLayouts/slideLayout522.xml"/><Relationship Id="rId12" Type="http://schemas.openxmlformats.org/officeDocument/2006/relationships/theme" Target="../theme/theme53.xml"/><Relationship Id="rId11" Type="http://schemas.openxmlformats.org/officeDocument/2006/relationships/image" Target="../media/image1.jpeg"/><Relationship Id="rId10" Type="http://schemas.openxmlformats.org/officeDocument/2006/relationships/slideLayout" Target="../slideLayouts/slideLayout530.xml"/><Relationship Id="rId1" Type="http://schemas.openxmlformats.org/officeDocument/2006/relationships/slideLayout" Target="../slideLayouts/slideLayout521.xml"/></Relationships>
</file>

<file path=ppt/slideMasters/_rels/slideMaster54.xml.rels><?xml version="1.0" encoding="UTF-8" standalone="yes"?>
<Relationships xmlns="http://schemas.openxmlformats.org/package/2006/relationships"><Relationship Id="rId9" Type="http://schemas.openxmlformats.org/officeDocument/2006/relationships/slideLayout" Target="../slideLayouts/slideLayout539.xml"/><Relationship Id="rId8" Type="http://schemas.openxmlformats.org/officeDocument/2006/relationships/slideLayout" Target="../slideLayouts/slideLayout538.xml"/><Relationship Id="rId7" Type="http://schemas.openxmlformats.org/officeDocument/2006/relationships/slideLayout" Target="../slideLayouts/slideLayout537.xml"/><Relationship Id="rId6" Type="http://schemas.openxmlformats.org/officeDocument/2006/relationships/slideLayout" Target="../slideLayouts/slideLayout536.xml"/><Relationship Id="rId5" Type="http://schemas.openxmlformats.org/officeDocument/2006/relationships/slideLayout" Target="../slideLayouts/slideLayout535.xml"/><Relationship Id="rId4" Type="http://schemas.openxmlformats.org/officeDocument/2006/relationships/slideLayout" Target="../slideLayouts/slideLayout534.xml"/><Relationship Id="rId3" Type="http://schemas.openxmlformats.org/officeDocument/2006/relationships/slideLayout" Target="../slideLayouts/slideLayout533.xml"/><Relationship Id="rId2" Type="http://schemas.openxmlformats.org/officeDocument/2006/relationships/slideLayout" Target="../slideLayouts/slideLayout532.xml"/><Relationship Id="rId12" Type="http://schemas.openxmlformats.org/officeDocument/2006/relationships/theme" Target="../theme/theme54.xml"/><Relationship Id="rId11" Type="http://schemas.openxmlformats.org/officeDocument/2006/relationships/image" Target="../media/image1.jpeg"/><Relationship Id="rId10" Type="http://schemas.openxmlformats.org/officeDocument/2006/relationships/slideLayout" Target="../slideLayouts/slideLayout540.xml"/><Relationship Id="rId1" Type="http://schemas.openxmlformats.org/officeDocument/2006/relationships/slideLayout" Target="../slideLayouts/slideLayout531.xml"/></Relationships>
</file>

<file path=ppt/slideMasters/_rels/slideMaster55.xml.rels><?xml version="1.0" encoding="UTF-8" standalone="yes"?>
<Relationships xmlns="http://schemas.openxmlformats.org/package/2006/relationships"><Relationship Id="rId9" Type="http://schemas.openxmlformats.org/officeDocument/2006/relationships/slideLayout" Target="../slideLayouts/slideLayout549.xml"/><Relationship Id="rId8" Type="http://schemas.openxmlformats.org/officeDocument/2006/relationships/slideLayout" Target="../slideLayouts/slideLayout548.xml"/><Relationship Id="rId7" Type="http://schemas.openxmlformats.org/officeDocument/2006/relationships/slideLayout" Target="../slideLayouts/slideLayout547.xml"/><Relationship Id="rId6" Type="http://schemas.openxmlformats.org/officeDocument/2006/relationships/slideLayout" Target="../slideLayouts/slideLayout546.xml"/><Relationship Id="rId5" Type="http://schemas.openxmlformats.org/officeDocument/2006/relationships/slideLayout" Target="../slideLayouts/slideLayout545.xml"/><Relationship Id="rId4" Type="http://schemas.openxmlformats.org/officeDocument/2006/relationships/slideLayout" Target="../slideLayouts/slideLayout544.xml"/><Relationship Id="rId3" Type="http://schemas.openxmlformats.org/officeDocument/2006/relationships/slideLayout" Target="../slideLayouts/slideLayout543.xml"/><Relationship Id="rId2" Type="http://schemas.openxmlformats.org/officeDocument/2006/relationships/slideLayout" Target="../slideLayouts/slideLayout542.xml"/><Relationship Id="rId12" Type="http://schemas.openxmlformats.org/officeDocument/2006/relationships/theme" Target="../theme/theme55.xml"/><Relationship Id="rId11" Type="http://schemas.openxmlformats.org/officeDocument/2006/relationships/image" Target="../media/image1.jpeg"/><Relationship Id="rId10" Type="http://schemas.openxmlformats.org/officeDocument/2006/relationships/slideLayout" Target="../slideLayouts/slideLayout550.xml"/><Relationship Id="rId1" Type="http://schemas.openxmlformats.org/officeDocument/2006/relationships/slideLayout" Target="../slideLayouts/slideLayout541.xml"/></Relationships>
</file>

<file path=ppt/slideMasters/_rels/slideMaster56.xml.rels><?xml version="1.0" encoding="UTF-8" standalone="yes"?>
<Relationships xmlns="http://schemas.openxmlformats.org/package/2006/relationships"><Relationship Id="rId9" Type="http://schemas.openxmlformats.org/officeDocument/2006/relationships/slideLayout" Target="../slideLayouts/slideLayout559.xml"/><Relationship Id="rId8" Type="http://schemas.openxmlformats.org/officeDocument/2006/relationships/slideLayout" Target="../slideLayouts/slideLayout558.xml"/><Relationship Id="rId7" Type="http://schemas.openxmlformats.org/officeDocument/2006/relationships/slideLayout" Target="../slideLayouts/slideLayout557.xml"/><Relationship Id="rId6" Type="http://schemas.openxmlformats.org/officeDocument/2006/relationships/slideLayout" Target="../slideLayouts/slideLayout556.xml"/><Relationship Id="rId5" Type="http://schemas.openxmlformats.org/officeDocument/2006/relationships/slideLayout" Target="../slideLayouts/slideLayout555.xml"/><Relationship Id="rId4" Type="http://schemas.openxmlformats.org/officeDocument/2006/relationships/slideLayout" Target="../slideLayouts/slideLayout554.xml"/><Relationship Id="rId3" Type="http://schemas.openxmlformats.org/officeDocument/2006/relationships/slideLayout" Target="../slideLayouts/slideLayout553.xml"/><Relationship Id="rId2" Type="http://schemas.openxmlformats.org/officeDocument/2006/relationships/slideLayout" Target="../slideLayouts/slideLayout552.xml"/><Relationship Id="rId12" Type="http://schemas.openxmlformats.org/officeDocument/2006/relationships/theme" Target="../theme/theme56.xml"/><Relationship Id="rId11" Type="http://schemas.openxmlformats.org/officeDocument/2006/relationships/image" Target="../media/image1.jpeg"/><Relationship Id="rId10" Type="http://schemas.openxmlformats.org/officeDocument/2006/relationships/slideLayout" Target="../slideLayouts/slideLayout560.xml"/><Relationship Id="rId1" Type="http://schemas.openxmlformats.org/officeDocument/2006/relationships/slideLayout" Target="../slideLayouts/slideLayout551.xml"/></Relationships>
</file>

<file path=ppt/slideMasters/_rels/slideMaster57.xml.rels><?xml version="1.0" encoding="UTF-8" standalone="yes"?>
<Relationships xmlns="http://schemas.openxmlformats.org/package/2006/relationships"><Relationship Id="rId9" Type="http://schemas.openxmlformats.org/officeDocument/2006/relationships/slideLayout" Target="../slideLayouts/slideLayout569.xml"/><Relationship Id="rId8" Type="http://schemas.openxmlformats.org/officeDocument/2006/relationships/slideLayout" Target="../slideLayouts/slideLayout568.xml"/><Relationship Id="rId7" Type="http://schemas.openxmlformats.org/officeDocument/2006/relationships/slideLayout" Target="../slideLayouts/slideLayout567.xml"/><Relationship Id="rId6" Type="http://schemas.openxmlformats.org/officeDocument/2006/relationships/slideLayout" Target="../slideLayouts/slideLayout566.xml"/><Relationship Id="rId5" Type="http://schemas.openxmlformats.org/officeDocument/2006/relationships/slideLayout" Target="../slideLayouts/slideLayout565.xml"/><Relationship Id="rId4" Type="http://schemas.openxmlformats.org/officeDocument/2006/relationships/slideLayout" Target="../slideLayouts/slideLayout564.xml"/><Relationship Id="rId3" Type="http://schemas.openxmlformats.org/officeDocument/2006/relationships/slideLayout" Target="../slideLayouts/slideLayout563.xml"/><Relationship Id="rId2" Type="http://schemas.openxmlformats.org/officeDocument/2006/relationships/slideLayout" Target="../slideLayouts/slideLayout562.xml"/><Relationship Id="rId12" Type="http://schemas.openxmlformats.org/officeDocument/2006/relationships/theme" Target="../theme/theme57.xml"/><Relationship Id="rId11" Type="http://schemas.openxmlformats.org/officeDocument/2006/relationships/image" Target="../media/image1.jpeg"/><Relationship Id="rId10" Type="http://schemas.openxmlformats.org/officeDocument/2006/relationships/slideLayout" Target="../slideLayouts/slideLayout570.xml"/><Relationship Id="rId1" Type="http://schemas.openxmlformats.org/officeDocument/2006/relationships/slideLayout" Target="../slideLayouts/slideLayout561.xml"/></Relationships>
</file>

<file path=ppt/slideMasters/_rels/slideMaster58.xml.rels><?xml version="1.0" encoding="UTF-8" standalone="yes"?>
<Relationships xmlns="http://schemas.openxmlformats.org/package/2006/relationships"><Relationship Id="rId9" Type="http://schemas.openxmlformats.org/officeDocument/2006/relationships/slideLayout" Target="../slideLayouts/slideLayout579.xml"/><Relationship Id="rId8" Type="http://schemas.openxmlformats.org/officeDocument/2006/relationships/slideLayout" Target="../slideLayouts/slideLayout578.xml"/><Relationship Id="rId7" Type="http://schemas.openxmlformats.org/officeDocument/2006/relationships/slideLayout" Target="../slideLayouts/slideLayout577.xml"/><Relationship Id="rId6" Type="http://schemas.openxmlformats.org/officeDocument/2006/relationships/slideLayout" Target="../slideLayouts/slideLayout576.xml"/><Relationship Id="rId5" Type="http://schemas.openxmlformats.org/officeDocument/2006/relationships/slideLayout" Target="../slideLayouts/slideLayout575.xml"/><Relationship Id="rId4" Type="http://schemas.openxmlformats.org/officeDocument/2006/relationships/slideLayout" Target="../slideLayouts/slideLayout574.xml"/><Relationship Id="rId3" Type="http://schemas.openxmlformats.org/officeDocument/2006/relationships/slideLayout" Target="../slideLayouts/slideLayout573.xml"/><Relationship Id="rId2" Type="http://schemas.openxmlformats.org/officeDocument/2006/relationships/slideLayout" Target="../slideLayouts/slideLayout572.xml"/><Relationship Id="rId12" Type="http://schemas.openxmlformats.org/officeDocument/2006/relationships/theme" Target="../theme/theme58.xml"/><Relationship Id="rId11" Type="http://schemas.openxmlformats.org/officeDocument/2006/relationships/image" Target="../media/image1.jpeg"/><Relationship Id="rId10" Type="http://schemas.openxmlformats.org/officeDocument/2006/relationships/slideLayout" Target="../slideLayouts/slideLayout580.xml"/><Relationship Id="rId1" Type="http://schemas.openxmlformats.org/officeDocument/2006/relationships/slideLayout" Target="../slideLayouts/slideLayout571.xml"/></Relationships>
</file>

<file path=ppt/slideMasters/_rels/slideMaster59.xml.rels><?xml version="1.0" encoding="UTF-8" standalone="yes"?>
<Relationships xmlns="http://schemas.openxmlformats.org/package/2006/relationships"><Relationship Id="rId9" Type="http://schemas.openxmlformats.org/officeDocument/2006/relationships/slideLayout" Target="../slideLayouts/slideLayout589.xml"/><Relationship Id="rId8" Type="http://schemas.openxmlformats.org/officeDocument/2006/relationships/slideLayout" Target="../slideLayouts/slideLayout588.xml"/><Relationship Id="rId7" Type="http://schemas.openxmlformats.org/officeDocument/2006/relationships/slideLayout" Target="../slideLayouts/slideLayout587.xml"/><Relationship Id="rId6" Type="http://schemas.openxmlformats.org/officeDocument/2006/relationships/slideLayout" Target="../slideLayouts/slideLayout586.xml"/><Relationship Id="rId5" Type="http://schemas.openxmlformats.org/officeDocument/2006/relationships/slideLayout" Target="../slideLayouts/slideLayout585.xml"/><Relationship Id="rId4" Type="http://schemas.openxmlformats.org/officeDocument/2006/relationships/slideLayout" Target="../slideLayouts/slideLayout584.xml"/><Relationship Id="rId3" Type="http://schemas.openxmlformats.org/officeDocument/2006/relationships/slideLayout" Target="../slideLayouts/slideLayout583.xml"/><Relationship Id="rId2" Type="http://schemas.openxmlformats.org/officeDocument/2006/relationships/slideLayout" Target="../slideLayouts/slideLayout582.xml"/><Relationship Id="rId12" Type="http://schemas.openxmlformats.org/officeDocument/2006/relationships/theme" Target="../theme/theme59.xml"/><Relationship Id="rId11" Type="http://schemas.openxmlformats.org/officeDocument/2006/relationships/image" Target="../media/image1.jpeg"/><Relationship Id="rId10" Type="http://schemas.openxmlformats.org/officeDocument/2006/relationships/slideLayout" Target="../slideLayouts/slideLayout590.xml"/><Relationship Id="rId1" Type="http://schemas.openxmlformats.org/officeDocument/2006/relationships/slideLayout" Target="../slideLayouts/slideLayout581.xml"/></Relationships>
</file>

<file path=ppt/slideMasters/_rels/slideMaster6.xml.rels><?xml version="1.0" encoding="UTF-8" standalone="yes"?>
<Relationships xmlns="http://schemas.openxmlformats.org/package/2006/relationships"><Relationship Id="rId9" Type="http://schemas.openxmlformats.org/officeDocument/2006/relationships/slideLayout" Target="../slideLayouts/slideLayout59.xml"/><Relationship Id="rId8" Type="http://schemas.openxmlformats.org/officeDocument/2006/relationships/slideLayout" Target="../slideLayouts/slideLayout58.xml"/><Relationship Id="rId7" Type="http://schemas.openxmlformats.org/officeDocument/2006/relationships/slideLayout" Target="../slideLayouts/slideLayout57.xml"/><Relationship Id="rId6" Type="http://schemas.openxmlformats.org/officeDocument/2006/relationships/slideLayout" Target="../slideLayouts/slideLayout56.xml"/><Relationship Id="rId5" Type="http://schemas.openxmlformats.org/officeDocument/2006/relationships/slideLayout" Target="../slideLayouts/slideLayout55.xml"/><Relationship Id="rId4" Type="http://schemas.openxmlformats.org/officeDocument/2006/relationships/slideLayout" Target="../slideLayouts/slideLayout54.xml"/><Relationship Id="rId3" Type="http://schemas.openxmlformats.org/officeDocument/2006/relationships/slideLayout" Target="../slideLayouts/slideLayout53.xml"/><Relationship Id="rId2" Type="http://schemas.openxmlformats.org/officeDocument/2006/relationships/slideLayout" Target="../slideLayouts/slideLayout52.xml"/><Relationship Id="rId12" Type="http://schemas.openxmlformats.org/officeDocument/2006/relationships/theme" Target="../theme/theme6.xml"/><Relationship Id="rId11" Type="http://schemas.openxmlformats.org/officeDocument/2006/relationships/image" Target="../media/image1.jpeg"/><Relationship Id="rId10" Type="http://schemas.openxmlformats.org/officeDocument/2006/relationships/slideLayout" Target="../slideLayouts/slideLayout60.xml"/><Relationship Id="rId1" Type="http://schemas.openxmlformats.org/officeDocument/2006/relationships/slideLayout" Target="../slideLayouts/slideLayout51.xml"/></Relationships>
</file>

<file path=ppt/slideMasters/_rels/slideMaster60.xml.rels><?xml version="1.0" encoding="UTF-8" standalone="yes"?>
<Relationships xmlns="http://schemas.openxmlformats.org/package/2006/relationships"><Relationship Id="rId9" Type="http://schemas.openxmlformats.org/officeDocument/2006/relationships/slideLayout" Target="../slideLayouts/slideLayout599.xml"/><Relationship Id="rId8" Type="http://schemas.openxmlformats.org/officeDocument/2006/relationships/slideLayout" Target="../slideLayouts/slideLayout598.xml"/><Relationship Id="rId7" Type="http://schemas.openxmlformats.org/officeDocument/2006/relationships/slideLayout" Target="../slideLayouts/slideLayout597.xml"/><Relationship Id="rId6" Type="http://schemas.openxmlformats.org/officeDocument/2006/relationships/slideLayout" Target="../slideLayouts/slideLayout596.xml"/><Relationship Id="rId5" Type="http://schemas.openxmlformats.org/officeDocument/2006/relationships/slideLayout" Target="../slideLayouts/slideLayout595.xml"/><Relationship Id="rId4" Type="http://schemas.openxmlformats.org/officeDocument/2006/relationships/slideLayout" Target="../slideLayouts/slideLayout594.xml"/><Relationship Id="rId3" Type="http://schemas.openxmlformats.org/officeDocument/2006/relationships/slideLayout" Target="../slideLayouts/slideLayout593.xml"/><Relationship Id="rId2" Type="http://schemas.openxmlformats.org/officeDocument/2006/relationships/slideLayout" Target="../slideLayouts/slideLayout592.xml"/><Relationship Id="rId12" Type="http://schemas.openxmlformats.org/officeDocument/2006/relationships/theme" Target="../theme/theme60.xml"/><Relationship Id="rId11" Type="http://schemas.openxmlformats.org/officeDocument/2006/relationships/image" Target="../media/image1.jpeg"/><Relationship Id="rId10" Type="http://schemas.openxmlformats.org/officeDocument/2006/relationships/slideLayout" Target="../slideLayouts/slideLayout600.xml"/><Relationship Id="rId1" Type="http://schemas.openxmlformats.org/officeDocument/2006/relationships/slideLayout" Target="../slideLayouts/slideLayout591.xml"/></Relationships>
</file>

<file path=ppt/slideMasters/_rels/slideMaster61.xml.rels><?xml version="1.0" encoding="UTF-8" standalone="yes"?>
<Relationships xmlns="http://schemas.openxmlformats.org/package/2006/relationships"><Relationship Id="rId9" Type="http://schemas.openxmlformats.org/officeDocument/2006/relationships/slideLayout" Target="../slideLayouts/slideLayout609.xml"/><Relationship Id="rId8" Type="http://schemas.openxmlformats.org/officeDocument/2006/relationships/slideLayout" Target="../slideLayouts/slideLayout608.xml"/><Relationship Id="rId7" Type="http://schemas.openxmlformats.org/officeDocument/2006/relationships/slideLayout" Target="../slideLayouts/slideLayout607.xml"/><Relationship Id="rId6" Type="http://schemas.openxmlformats.org/officeDocument/2006/relationships/slideLayout" Target="../slideLayouts/slideLayout606.xml"/><Relationship Id="rId5" Type="http://schemas.openxmlformats.org/officeDocument/2006/relationships/slideLayout" Target="../slideLayouts/slideLayout605.xml"/><Relationship Id="rId4" Type="http://schemas.openxmlformats.org/officeDocument/2006/relationships/slideLayout" Target="../slideLayouts/slideLayout604.xml"/><Relationship Id="rId3" Type="http://schemas.openxmlformats.org/officeDocument/2006/relationships/slideLayout" Target="../slideLayouts/slideLayout603.xml"/><Relationship Id="rId2" Type="http://schemas.openxmlformats.org/officeDocument/2006/relationships/slideLayout" Target="../slideLayouts/slideLayout602.xml"/><Relationship Id="rId12" Type="http://schemas.openxmlformats.org/officeDocument/2006/relationships/theme" Target="../theme/theme61.xml"/><Relationship Id="rId11" Type="http://schemas.openxmlformats.org/officeDocument/2006/relationships/image" Target="../media/image1.jpeg"/><Relationship Id="rId10" Type="http://schemas.openxmlformats.org/officeDocument/2006/relationships/slideLayout" Target="../slideLayouts/slideLayout610.xml"/><Relationship Id="rId1" Type="http://schemas.openxmlformats.org/officeDocument/2006/relationships/slideLayout" Target="../slideLayouts/slideLayout601.xml"/></Relationships>
</file>

<file path=ppt/slideMasters/_rels/slideMaster62.xml.rels><?xml version="1.0" encoding="UTF-8" standalone="yes"?>
<Relationships xmlns="http://schemas.openxmlformats.org/package/2006/relationships"><Relationship Id="rId9" Type="http://schemas.openxmlformats.org/officeDocument/2006/relationships/slideLayout" Target="../slideLayouts/slideLayout619.xml"/><Relationship Id="rId8" Type="http://schemas.openxmlformats.org/officeDocument/2006/relationships/slideLayout" Target="../slideLayouts/slideLayout618.xml"/><Relationship Id="rId7" Type="http://schemas.openxmlformats.org/officeDocument/2006/relationships/slideLayout" Target="../slideLayouts/slideLayout617.xml"/><Relationship Id="rId6" Type="http://schemas.openxmlformats.org/officeDocument/2006/relationships/slideLayout" Target="../slideLayouts/slideLayout616.xml"/><Relationship Id="rId5" Type="http://schemas.openxmlformats.org/officeDocument/2006/relationships/slideLayout" Target="../slideLayouts/slideLayout615.xml"/><Relationship Id="rId4" Type="http://schemas.openxmlformats.org/officeDocument/2006/relationships/slideLayout" Target="../slideLayouts/slideLayout614.xml"/><Relationship Id="rId3" Type="http://schemas.openxmlformats.org/officeDocument/2006/relationships/slideLayout" Target="../slideLayouts/slideLayout613.xml"/><Relationship Id="rId2" Type="http://schemas.openxmlformats.org/officeDocument/2006/relationships/slideLayout" Target="../slideLayouts/slideLayout612.xml"/><Relationship Id="rId12" Type="http://schemas.openxmlformats.org/officeDocument/2006/relationships/theme" Target="../theme/theme62.xml"/><Relationship Id="rId11" Type="http://schemas.openxmlformats.org/officeDocument/2006/relationships/image" Target="../media/image1.jpeg"/><Relationship Id="rId10" Type="http://schemas.openxmlformats.org/officeDocument/2006/relationships/slideLayout" Target="../slideLayouts/slideLayout620.xml"/><Relationship Id="rId1" Type="http://schemas.openxmlformats.org/officeDocument/2006/relationships/slideLayout" Target="../slideLayouts/slideLayout611.xml"/></Relationships>
</file>

<file path=ppt/slideMasters/_rels/slideMaster63.xml.rels><?xml version="1.0" encoding="UTF-8" standalone="yes"?>
<Relationships xmlns="http://schemas.openxmlformats.org/package/2006/relationships"><Relationship Id="rId9" Type="http://schemas.openxmlformats.org/officeDocument/2006/relationships/slideLayout" Target="../slideLayouts/slideLayout629.xml"/><Relationship Id="rId8" Type="http://schemas.openxmlformats.org/officeDocument/2006/relationships/slideLayout" Target="../slideLayouts/slideLayout628.xml"/><Relationship Id="rId7" Type="http://schemas.openxmlformats.org/officeDocument/2006/relationships/slideLayout" Target="../slideLayouts/slideLayout627.xml"/><Relationship Id="rId6" Type="http://schemas.openxmlformats.org/officeDocument/2006/relationships/slideLayout" Target="../slideLayouts/slideLayout626.xml"/><Relationship Id="rId5" Type="http://schemas.openxmlformats.org/officeDocument/2006/relationships/slideLayout" Target="../slideLayouts/slideLayout625.xml"/><Relationship Id="rId4" Type="http://schemas.openxmlformats.org/officeDocument/2006/relationships/slideLayout" Target="../slideLayouts/slideLayout624.xml"/><Relationship Id="rId3" Type="http://schemas.openxmlformats.org/officeDocument/2006/relationships/slideLayout" Target="../slideLayouts/slideLayout623.xml"/><Relationship Id="rId2" Type="http://schemas.openxmlformats.org/officeDocument/2006/relationships/slideLayout" Target="../slideLayouts/slideLayout622.xml"/><Relationship Id="rId12" Type="http://schemas.openxmlformats.org/officeDocument/2006/relationships/theme" Target="../theme/theme63.xml"/><Relationship Id="rId11" Type="http://schemas.openxmlformats.org/officeDocument/2006/relationships/image" Target="../media/image1.jpeg"/><Relationship Id="rId10" Type="http://schemas.openxmlformats.org/officeDocument/2006/relationships/slideLayout" Target="../slideLayouts/slideLayout630.xml"/><Relationship Id="rId1" Type="http://schemas.openxmlformats.org/officeDocument/2006/relationships/slideLayout" Target="../slideLayouts/slideLayout621.xml"/></Relationships>
</file>

<file path=ppt/slideMasters/_rels/slideMaster64.xml.rels><?xml version="1.0" encoding="UTF-8" standalone="yes"?>
<Relationships xmlns="http://schemas.openxmlformats.org/package/2006/relationships"><Relationship Id="rId9" Type="http://schemas.openxmlformats.org/officeDocument/2006/relationships/slideLayout" Target="../slideLayouts/slideLayout639.xml"/><Relationship Id="rId8" Type="http://schemas.openxmlformats.org/officeDocument/2006/relationships/slideLayout" Target="../slideLayouts/slideLayout638.xml"/><Relationship Id="rId7" Type="http://schemas.openxmlformats.org/officeDocument/2006/relationships/slideLayout" Target="../slideLayouts/slideLayout637.xml"/><Relationship Id="rId6" Type="http://schemas.openxmlformats.org/officeDocument/2006/relationships/slideLayout" Target="../slideLayouts/slideLayout636.xml"/><Relationship Id="rId5" Type="http://schemas.openxmlformats.org/officeDocument/2006/relationships/slideLayout" Target="../slideLayouts/slideLayout635.xml"/><Relationship Id="rId4" Type="http://schemas.openxmlformats.org/officeDocument/2006/relationships/slideLayout" Target="../slideLayouts/slideLayout634.xml"/><Relationship Id="rId3" Type="http://schemas.openxmlformats.org/officeDocument/2006/relationships/slideLayout" Target="../slideLayouts/slideLayout633.xml"/><Relationship Id="rId2" Type="http://schemas.openxmlformats.org/officeDocument/2006/relationships/slideLayout" Target="../slideLayouts/slideLayout632.xml"/><Relationship Id="rId12" Type="http://schemas.openxmlformats.org/officeDocument/2006/relationships/theme" Target="../theme/theme64.xml"/><Relationship Id="rId11" Type="http://schemas.openxmlformats.org/officeDocument/2006/relationships/image" Target="../media/image1.jpeg"/><Relationship Id="rId10" Type="http://schemas.openxmlformats.org/officeDocument/2006/relationships/slideLayout" Target="../slideLayouts/slideLayout640.xml"/><Relationship Id="rId1" Type="http://schemas.openxmlformats.org/officeDocument/2006/relationships/slideLayout" Target="../slideLayouts/slideLayout631.xml"/></Relationships>
</file>

<file path=ppt/slideMasters/_rels/slideMaster65.xml.rels><?xml version="1.0" encoding="UTF-8" standalone="yes"?>
<Relationships xmlns="http://schemas.openxmlformats.org/package/2006/relationships"><Relationship Id="rId9" Type="http://schemas.openxmlformats.org/officeDocument/2006/relationships/slideLayout" Target="../slideLayouts/slideLayout649.xml"/><Relationship Id="rId8" Type="http://schemas.openxmlformats.org/officeDocument/2006/relationships/slideLayout" Target="../slideLayouts/slideLayout648.xml"/><Relationship Id="rId7" Type="http://schemas.openxmlformats.org/officeDocument/2006/relationships/slideLayout" Target="../slideLayouts/slideLayout647.xml"/><Relationship Id="rId6" Type="http://schemas.openxmlformats.org/officeDocument/2006/relationships/slideLayout" Target="../slideLayouts/slideLayout646.xml"/><Relationship Id="rId5" Type="http://schemas.openxmlformats.org/officeDocument/2006/relationships/slideLayout" Target="../slideLayouts/slideLayout645.xml"/><Relationship Id="rId4" Type="http://schemas.openxmlformats.org/officeDocument/2006/relationships/slideLayout" Target="../slideLayouts/slideLayout644.xml"/><Relationship Id="rId3" Type="http://schemas.openxmlformats.org/officeDocument/2006/relationships/slideLayout" Target="../slideLayouts/slideLayout643.xml"/><Relationship Id="rId2" Type="http://schemas.openxmlformats.org/officeDocument/2006/relationships/slideLayout" Target="../slideLayouts/slideLayout642.xml"/><Relationship Id="rId12" Type="http://schemas.openxmlformats.org/officeDocument/2006/relationships/theme" Target="../theme/theme65.xml"/><Relationship Id="rId11" Type="http://schemas.openxmlformats.org/officeDocument/2006/relationships/image" Target="../media/image1.jpeg"/><Relationship Id="rId10" Type="http://schemas.openxmlformats.org/officeDocument/2006/relationships/slideLayout" Target="../slideLayouts/slideLayout650.xml"/><Relationship Id="rId1" Type="http://schemas.openxmlformats.org/officeDocument/2006/relationships/slideLayout" Target="../slideLayouts/slideLayout641.xml"/></Relationships>
</file>

<file path=ppt/slideMasters/_rels/slideMaster66.xml.rels><?xml version="1.0" encoding="UTF-8" standalone="yes"?>
<Relationships xmlns="http://schemas.openxmlformats.org/package/2006/relationships"><Relationship Id="rId9" Type="http://schemas.openxmlformats.org/officeDocument/2006/relationships/slideLayout" Target="../slideLayouts/slideLayout659.xml"/><Relationship Id="rId8" Type="http://schemas.openxmlformats.org/officeDocument/2006/relationships/slideLayout" Target="../slideLayouts/slideLayout658.xml"/><Relationship Id="rId7" Type="http://schemas.openxmlformats.org/officeDocument/2006/relationships/slideLayout" Target="../slideLayouts/slideLayout657.xml"/><Relationship Id="rId6" Type="http://schemas.openxmlformats.org/officeDocument/2006/relationships/slideLayout" Target="../slideLayouts/slideLayout656.xml"/><Relationship Id="rId5" Type="http://schemas.openxmlformats.org/officeDocument/2006/relationships/slideLayout" Target="../slideLayouts/slideLayout655.xml"/><Relationship Id="rId4" Type="http://schemas.openxmlformats.org/officeDocument/2006/relationships/slideLayout" Target="../slideLayouts/slideLayout654.xml"/><Relationship Id="rId3" Type="http://schemas.openxmlformats.org/officeDocument/2006/relationships/slideLayout" Target="../slideLayouts/slideLayout653.xml"/><Relationship Id="rId2" Type="http://schemas.openxmlformats.org/officeDocument/2006/relationships/slideLayout" Target="../slideLayouts/slideLayout652.xml"/><Relationship Id="rId12" Type="http://schemas.openxmlformats.org/officeDocument/2006/relationships/theme" Target="../theme/theme66.xml"/><Relationship Id="rId11" Type="http://schemas.openxmlformats.org/officeDocument/2006/relationships/image" Target="../media/image1.jpeg"/><Relationship Id="rId10" Type="http://schemas.openxmlformats.org/officeDocument/2006/relationships/slideLayout" Target="../slideLayouts/slideLayout660.xml"/><Relationship Id="rId1" Type="http://schemas.openxmlformats.org/officeDocument/2006/relationships/slideLayout" Target="../slideLayouts/slideLayout651.xml"/></Relationships>
</file>

<file path=ppt/slideMasters/_rels/slideMaster67.xml.rels><?xml version="1.0" encoding="UTF-8" standalone="yes"?>
<Relationships xmlns="http://schemas.openxmlformats.org/package/2006/relationships"><Relationship Id="rId9" Type="http://schemas.openxmlformats.org/officeDocument/2006/relationships/slideLayout" Target="../slideLayouts/slideLayout669.xml"/><Relationship Id="rId8" Type="http://schemas.openxmlformats.org/officeDocument/2006/relationships/slideLayout" Target="../slideLayouts/slideLayout668.xml"/><Relationship Id="rId7" Type="http://schemas.openxmlformats.org/officeDocument/2006/relationships/slideLayout" Target="../slideLayouts/slideLayout667.xml"/><Relationship Id="rId6" Type="http://schemas.openxmlformats.org/officeDocument/2006/relationships/slideLayout" Target="../slideLayouts/slideLayout666.xml"/><Relationship Id="rId5" Type="http://schemas.openxmlformats.org/officeDocument/2006/relationships/slideLayout" Target="../slideLayouts/slideLayout665.xml"/><Relationship Id="rId4" Type="http://schemas.openxmlformats.org/officeDocument/2006/relationships/slideLayout" Target="../slideLayouts/slideLayout664.xml"/><Relationship Id="rId3" Type="http://schemas.openxmlformats.org/officeDocument/2006/relationships/slideLayout" Target="../slideLayouts/slideLayout663.xml"/><Relationship Id="rId2" Type="http://schemas.openxmlformats.org/officeDocument/2006/relationships/slideLayout" Target="../slideLayouts/slideLayout662.xml"/><Relationship Id="rId12" Type="http://schemas.openxmlformats.org/officeDocument/2006/relationships/theme" Target="../theme/theme67.xml"/><Relationship Id="rId11" Type="http://schemas.openxmlformats.org/officeDocument/2006/relationships/image" Target="../media/image1.jpeg"/><Relationship Id="rId10" Type="http://schemas.openxmlformats.org/officeDocument/2006/relationships/slideLayout" Target="../slideLayouts/slideLayout670.xml"/><Relationship Id="rId1" Type="http://schemas.openxmlformats.org/officeDocument/2006/relationships/slideLayout" Target="../slideLayouts/slideLayout661.xml"/></Relationships>
</file>

<file path=ppt/slideMasters/_rels/slideMaster68.xml.rels><?xml version="1.0" encoding="UTF-8" standalone="yes"?>
<Relationships xmlns="http://schemas.openxmlformats.org/package/2006/relationships"><Relationship Id="rId9" Type="http://schemas.openxmlformats.org/officeDocument/2006/relationships/slideLayout" Target="../slideLayouts/slideLayout679.xml"/><Relationship Id="rId8" Type="http://schemas.openxmlformats.org/officeDocument/2006/relationships/slideLayout" Target="../slideLayouts/slideLayout678.xml"/><Relationship Id="rId7" Type="http://schemas.openxmlformats.org/officeDocument/2006/relationships/slideLayout" Target="../slideLayouts/slideLayout677.xml"/><Relationship Id="rId6" Type="http://schemas.openxmlformats.org/officeDocument/2006/relationships/slideLayout" Target="../slideLayouts/slideLayout676.xml"/><Relationship Id="rId5" Type="http://schemas.openxmlformats.org/officeDocument/2006/relationships/slideLayout" Target="../slideLayouts/slideLayout675.xml"/><Relationship Id="rId4" Type="http://schemas.openxmlformats.org/officeDocument/2006/relationships/slideLayout" Target="../slideLayouts/slideLayout674.xml"/><Relationship Id="rId3" Type="http://schemas.openxmlformats.org/officeDocument/2006/relationships/slideLayout" Target="../slideLayouts/slideLayout673.xml"/><Relationship Id="rId2" Type="http://schemas.openxmlformats.org/officeDocument/2006/relationships/slideLayout" Target="../slideLayouts/slideLayout672.xml"/><Relationship Id="rId12" Type="http://schemas.openxmlformats.org/officeDocument/2006/relationships/theme" Target="../theme/theme68.xml"/><Relationship Id="rId11" Type="http://schemas.openxmlformats.org/officeDocument/2006/relationships/image" Target="../media/image1.jpeg"/><Relationship Id="rId10" Type="http://schemas.openxmlformats.org/officeDocument/2006/relationships/slideLayout" Target="../slideLayouts/slideLayout680.xml"/><Relationship Id="rId1" Type="http://schemas.openxmlformats.org/officeDocument/2006/relationships/slideLayout" Target="../slideLayouts/slideLayout671.xml"/></Relationships>
</file>

<file path=ppt/slideMasters/_rels/slideMaster69.xml.rels><?xml version="1.0" encoding="UTF-8" standalone="yes"?>
<Relationships xmlns="http://schemas.openxmlformats.org/package/2006/relationships"><Relationship Id="rId9" Type="http://schemas.openxmlformats.org/officeDocument/2006/relationships/slideLayout" Target="../slideLayouts/slideLayout689.xml"/><Relationship Id="rId8" Type="http://schemas.openxmlformats.org/officeDocument/2006/relationships/slideLayout" Target="../slideLayouts/slideLayout688.xml"/><Relationship Id="rId7" Type="http://schemas.openxmlformats.org/officeDocument/2006/relationships/slideLayout" Target="../slideLayouts/slideLayout687.xml"/><Relationship Id="rId6" Type="http://schemas.openxmlformats.org/officeDocument/2006/relationships/slideLayout" Target="../slideLayouts/slideLayout686.xml"/><Relationship Id="rId5" Type="http://schemas.openxmlformats.org/officeDocument/2006/relationships/slideLayout" Target="../slideLayouts/slideLayout685.xml"/><Relationship Id="rId4" Type="http://schemas.openxmlformats.org/officeDocument/2006/relationships/slideLayout" Target="../slideLayouts/slideLayout684.xml"/><Relationship Id="rId3" Type="http://schemas.openxmlformats.org/officeDocument/2006/relationships/slideLayout" Target="../slideLayouts/slideLayout683.xml"/><Relationship Id="rId2" Type="http://schemas.openxmlformats.org/officeDocument/2006/relationships/slideLayout" Target="../slideLayouts/slideLayout682.xml"/><Relationship Id="rId12" Type="http://schemas.openxmlformats.org/officeDocument/2006/relationships/theme" Target="../theme/theme69.xml"/><Relationship Id="rId11" Type="http://schemas.openxmlformats.org/officeDocument/2006/relationships/image" Target="../media/image1.jpeg"/><Relationship Id="rId10" Type="http://schemas.openxmlformats.org/officeDocument/2006/relationships/slideLayout" Target="../slideLayouts/slideLayout690.xml"/><Relationship Id="rId1" Type="http://schemas.openxmlformats.org/officeDocument/2006/relationships/slideLayout" Target="../slideLayouts/slideLayout681.xml"/></Relationships>
</file>

<file path=ppt/slideMasters/_rels/slideMaster7.xml.rels><?xml version="1.0" encoding="UTF-8" standalone="yes"?>
<Relationships xmlns="http://schemas.openxmlformats.org/package/2006/relationships"><Relationship Id="rId9" Type="http://schemas.openxmlformats.org/officeDocument/2006/relationships/slideLayout" Target="../slideLayouts/slideLayout69.xml"/><Relationship Id="rId8" Type="http://schemas.openxmlformats.org/officeDocument/2006/relationships/slideLayout" Target="../slideLayouts/slideLayout68.xml"/><Relationship Id="rId7" Type="http://schemas.openxmlformats.org/officeDocument/2006/relationships/slideLayout" Target="../slideLayouts/slideLayout67.xml"/><Relationship Id="rId6" Type="http://schemas.openxmlformats.org/officeDocument/2006/relationships/slideLayout" Target="../slideLayouts/slideLayout66.xml"/><Relationship Id="rId5" Type="http://schemas.openxmlformats.org/officeDocument/2006/relationships/slideLayout" Target="../slideLayouts/slideLayout65.xml"/><Relationship Id="rId4" Type="http://schemas.openxmlformats.org/officeDocument/2006/relationships/slideLayout" Target="../slideLayouts/slideLayout64.xml"/><Relationship Id="rId3" Type="http://schemas.openxmlformats.org/officeDocument/2006/relationships/slideLayout" Target="../slideLayouts/slideLayout63.xml"/><Relationship Id="rId2" Type="http://schemas.openxmlformats.org/officeDocument/2006/relationships/slideLayout" Target="../slideLayouts/slideLayout62.xml"/><Relationship Id="rId12" Type="http://schemas.openxmlformats.org/officeDocument/2006/relationships/theme" Target="../theme/theme7.xml"/><Relationship Id="rId11" Type="http://schemas.openxmlformats.org/officeDocument/2006/relationships/image" Target="../media/image1.jpeg"/><Relationship Id="rId10" Type="http://schemas.openxmlformats.org/officeDocument/2006/relationships/slideLayout" Target="../slideLayouts/slideLayout70.xml"/><Relationship Id="rId1" Type="http://schemas.openxmlformats.org/officeDocument/2006/relationships/slideLayout" Target="../slideLayouts/slideLayout61.xml"/></Relationships>
</file>

<file path=ppt/slideMasters/_rels/slideMaster70.xml.rels><?xml version="1.0" encoding="UTF-8" standalone="yes"?>
<Relationships xmlns="http://schemas.openxmlformats.org/package/2006/relationships"><Relationship Id="rId9" Type="http://schemas.openxmlformats.org/officeDocument/2006/relationships/slideLayout" Target="../slideLayouts/slideLayout699.xml"/><Relationship Id="rId8" Type="http://schemas.openxmlformats.org/officeDocument/2006/relationships/slideLayout" Target="../slideLayouts/slideLayout698.xml"/><Relationship Id="rId7" Type="http://schemas.openxmlformats.org/officeDocument/2006/relationships/slideLayout" Target="../slideLayouts/slideLayout697.xml"/><Relationship Id="rId6" Type="http://schemas.openxmlformats.org/officeDocument/2006/relationships/slideLayout" Target="../slideLayouts/slideLayout696.xml"/><Relationship Id="rId5" Type="http://schemas.openxmlformats.org/officeDocument/2006/relationships/slideLayout" Target="../slideLayouts/slideLayout695.xml"/><Relationship Id="rId4" Type="http://schemas.openxmlformats.org/officeDocument/2006/relationships/slideLayout" Target="../slideLayouts/slideLayout694.xml"/><Relationship Id="rId3" Type="http://schemas.openxmlformats.org/officeDocument/2006/relationships/slideLayout" Target="../slideLayouts/slideLayout693.xml"/><Relationship Id="rId2" Type="http://schemas.openxmlformats.org/officeDocument/2006/relationships/slideLayout" Target="../slideLayouts/slideLayout692.xml"/><Relationship Id="rId12" Type="http://schemas.openxmlformats.org/officeDocument/2006/relationships/theme" Target="../theme/theme70.xml"/><Relationship Id="rId11" Type="http://schemas.openxmlformats.org/officeDocument/2006/relationships/image" Target="../media/image1.jpeg"/><Relationship Id="rId10" Type="http://schemas.openxmlformats.org/officeDocument/2006/relationships/slideLayout" Target="../slideLayouts/slideLayout700.xml"/><Relationship Id="rId1" Type="http://schemas.openxmlformats.org/officeDocument/2006/relationships/slideLayout" Target="../slideLayouts/slideLayout691.xml"/></Relationships>
</file>

<file path=ppt/slideMasters/_rels/slideMaster71.xml.rels><?xml version="1.0" encoding="UTF-8" standalone="yes"?>
<Relationships xmlns="http://schemas.openxmlformats.org/package/2006/relationships"><Relationship Id="rId9" Type="http://schemas.openxmlformats.org/officeDocument/2006/relationships/slideLayout" Target="../slideLayouts/slideLayout709.xml"/><Relationship Id="rId8" Type="http://schemas.openxmlformats.org/officeDocument/2006/relationships/slideLayout" Target="../slideLayouts/slideLayout708.xml"/><Relationship Id="rId7" Type="http://schemas.openxmlformats.org/officeDocument/2006/relationships/slideLayout" Target="../slideLayouts/slideLayout707.xml"/><Relationship Id="rId6" Type="http://schemas.openxmlformats.org/officeDocument/2006/relationships/slideLayout" Target="../slideLayouts/slideLayout706.xml"/><Relationship Id="rId5" Type="http://schemas.openxmlformats.org/officeDocument/2006/relationships/slideLayout" Target="../slideLayouts/slideLayout705.xml"/><Relationship Id="rId4" Type="http://schemas.openxmlformats.org/officeDocument/2006/relationships/slideLayout" Target="../slideLayouts/slideLayout704.xml"/><Relationship Id="rId3" Type="http://schemas.openxmlformats.org/officeDocument/2006/relationships/slideLayout" Target="../slideLayouts/slideLayout703.xml"/><Relationship Id="rId2" Type="http://schemas.openxmlformats.org/officeDocument/2006/relationships/slideLayout" Target="../slideLayouts/slideLayout702.xml"/><Relationship Id="rId12" Type="http://schemas.openxmlformats.org/officeDocument/2006/relationships/theme" Target="../theme/theme71.xml"/><Relationship Id="rId11" Type="http://schemas.openxmlformats.org/officeDocument/2006/relationships/image" Target="../media/image1.jpeg"/><Relationship Id="rId10" Type="http://schemas.openxmlformats.org/officeDocument/2006/relationships/slideLayout" Target="../slideLayouts/slideLayout710.xml"/><Relationship Id="rId1" Type="http://schemas.openxmlformats.org/officeDocument/2006/relationships/slideLayout" Target="../slideLayouts/slideLayout701.xml"/></Relationships>
</file>

<file path=ppt/slideMasters/_rels/slideMaster72.xml.rels><?xml version="1.0" encoding="UTF-8" standalone="yes"?>
<Relationships xmlns="http://schemas.openxmlformats.org/package/2006/relationships"><Relationship Id="rId9" Type="http://schemas.openxmlformats.org/officeDocument/2006/relationships/slideLayout" Target="../slideLayouts/slideLayout719.xml"/><Relationship Id="rId8" Type="http://schemas.openxmlformats.org/officeDocument/2006/relationships/slideLayout" Target="../slideLayouts/slideLayout718.xml"/><Relationship Id="rId7" Type="http://schemas.openxmlformats.org/officeDocument/2006/relationships/slideLayout" Target="../slideLayouts/slideLayout717.xml"/><Relationship Id="rId6" Type="http://schemas.openxmlformats.org/officeDocument/2006/relationships/slideLayout" Target="../slideLayouts/slideLayout716.xml"/><Relationship Id="rId5" Type="http://schemas.openxmlformats.org/officeDocument/2006/relationships/slideLayout" Target="../slideLayouts/slideLayout715.xml"/><Relationship Id="rId4" Type="http://schemas.openxmlformats.org/officeDocument/2006/relationships/slideLayout" Target="../slideLayouts/slideLayout714.xml"/><Relationship Id="rId3" Type="http://schemas.openxmlformats.org/officeDocument/2006/relationships/slideLayout" Target="../slideLayouts/slideLayout713.xml"/><Relationship Id="rId2" Type="http://schemas.openxmlformats.org/officeDocument/2006/relationships/slideLayout" Target="../slideLayouts/slideLayout712.xml"/><Relationship Id="rId12" Type="http://schemas.openxmlformats.org/officeDocument/2006/relationships/theme" Target="../theme/theme72.xml"/><Relationship Id="rId11" Type="http://schemas.openxmlformats.org/officeDocument/2006/relationships/image" Target="../media/image1.jpeg"/><Relationship Id="rId10" Type="http://schemas.openxmlformats.org/officeDocument/2006/relationships/slideLayout" Target="../slideLayouts/slideLayout720.xml"/><Relationship Id="rId1" Type="http://schemas.openxmlformats.org/officeDocument/2006/relationships/slideLayout" Target="../slideLayouts/slideLayout711.xml"/></Relationships>
</file>

<file path=ppt/slideMasters/_rels/slideMaster73.xml.rels><?xml version="1.0" encoding="UTF-8" standalone="yes"?>
<Relationships xmlns="http://schemas.openxmlformats.org/package/2006/relationships"><Relationship Id="rId9" Type="http://schemas.openxmlformats.org/officeDocument/2006/relationships/slideLayout" Target="../slideLayouts/slideLayout729.xml"/><Relationship Id="rId8" Type="http://schemas.openxmlformats.org/officeDocument/2006/relationships/slideLayout" Target="../slideLayouts/slideLayout728.xml"/><Relationship Id="rId7" Type="http://schemas.openxmlformats.org/officeDocument/2006/relationships/slideLayout" Target="../slideLayouts/slideLayout727.xml"/><Relationship Id="rId6" Type="http://schemas.openxmlformats.org/officeDocument/2006/relationships/slideLayout" Target="../slideLayouts/slideLayout726.xml"/><Relationship Id="rId5" Type="http://schemas.openxmlformats.org/officeDocument/2006/relationships/slideLayout" Target="../slideLayouts/slideLayout725.xml"/><Relationship Id="rId4" Type="http://schemas.openxmlformats.org/officeDocument/2006/relationships/slideLayout" Target="../slideLayouts/slideLayout724.xml"/><Relationship Id="rId3" Type="http://schemas.openxmlformats.org/officeDocument/2006/relationships/slideLayout" Target="../slideLayouts/slideLayout723.xml"/><Relationship Id="rId2" Type="http://schemas.openxmlformats.org/officeDocument/2006/relationships/slideLayout" Target="../slideLayouts/slideLayout722.xml"/><Relationship Id="rId12" Type="http://schemas.openxmlformats.org/officeDocument/2006/relationships/theme" Target="../theme/theme73.xml"/><Relationship Id="rId11" Type="http://schemas.openxmlformats.org/officeDocument/2006/relationships/image" Target="../media/image1.jpeg"/><Relationship Id="rId10" Type="http://schemas.openxmlformats.org/officeDocument/2006/relationships/slideLayout" Target="../slideLayouts/slideLayout730.xml"/><Relationship Id="rId1" Type="http://schemas.openxmlformats.org/officeDocument/2006/relationships/slideLayout" Target="../slideLayouts/slideLayout721.xml"/></Relationships>
</file>

<file path=ppt/slideMasters/_rels/slideMaster74.xml.rels><?xml version="1.0" encoding="UTF-8" standalone="yes"?>
<Relationships xmlns="http://schemas.openxmlformats.org/package/2006/relationships"><Relationship Id="rId9" Type="http://schemas.openxmlformats.org/officeDocument/2006/relationships/slideLayout" Target="../slideLayouts/slideLayout739.xml"/><Relationship Id="rId8" Type="http://schemas.openxmlformats.org/officeDocument/2006/relationships/slideLayout" Target="../slideLayouts/slideLayout738.xml"/><Relationship Id="rId7" Type="http://schemas.openxmlformats.org/officeDocument/2006/relationships/slideLayout" Target="../slideLayouts/slideLayout737.xml"/><Relationship Id="rId6" Type="http://schemas.openxmlformats.org/officeDocument/2006/relationships/slideLayout" Target="../slideLayouts/slideLayout736.xml"/><Relationship Id="rId5" Type="http://schemas.openxmlformats.org/officeDocument/2006/relationships/slideLayout" Target="../slideLayouts/slideLayout735.xml"/><Relationship Id="rId4" Type="http://schemas.openxmlformats.org/officeDocument/2006/relationships/slideLayout" Target="../slideLayouts/slideLayout734.xml"/><Relationship Id="rId3" Type="http://schemas.openxmlformats.org/officeDocument/2006/relationships/slideLayout" Target="../slideLayouts/slideLayout733.xml"/><Relationship Id="rId2" Type="http://schemas.openxmlformats.org/officeDocument/2006/relationships/slideLayout" Target="../slideLayouts/slideLayout732.xml"/><Relationship Id="rId12" Type="http://schemas.openxmlformats.org/officeDocument/2006/relationships/theme" Target="../theme/theme74.xml"/><Relationship Id="rId11" Type="http://schemas.openxmlformats.org/officeDocument/2006/relationships/image" Target="../media/image1.jpeg"/><Relationship Id="rId10" Type="http://schemas.openxmlformats.org/officeDocument/2006/relationships/slideLayout" Target="../slideLayouts/slideLayout740.xml"/><Relationship Id="rId1" Type="http://schemas.openxmlformats.org/officeDocument/2006/relationships/slideLayout" Target="../slideLayouts/slideLayout731.xml"/></Relationships>
</file>

<file path=ppt/slideMasters/_rels/slideMaster75.xml.rels><?xml version="1.0" encoding="UTF-8" standalone="yes"?>
<Relationships xmlns="http://schemas.openxmlformats.org/package/2006/relationships"><Relationship Id="rId9" Type="http://schemas.openxmlformats.org/officeDocument/2006/relationships/slideLayout" Target="../slideLayouts/slideLayout749.xml"/><Relationship Id="rId8" Type="http://schemas.openxmlformats.org/officeDocument/2006/relationships/slideLayout" Target="../slideLayouts/slideLayout748.xml"/><Relationship Id="rId7" Type="http://schemas.openxmlformats.org/officeDocument/2006/relationships/slideLayout" Target="../slideLayouts/slideLayout747.xml"/><Relationship Id="rId6" Type="http://schemas.openxmlformats.org/officeDocument/2006/relationships/slideLayout" Target="../slideLayouts/slideLayout746.xml"/><Relationship Id="rId5" Type="http://schemas.openxmlformats.org/officeDocument/2006/relationships/slideLayout" Target="../slideLayouts/slideLayout745.xml"/><Relationship Id="rId4" Type="http://schemas.openxmlformats.org/officeDocument/2006/relationships/slideLayout" Target="../slideLayouts/slideLayout744.xml"/><Relationship Id="rId3" Type="http://schemas.openxmlformats.org/officeDocument/2006/relationships/slideLayout" Target="../slideLayouts/slideLayout743.xml"/><Relationship Id="rId2" Type="http://schemas.openxmlformats.org/officeDocument/2006/relationships/slideLayout" Target="../slideLayouts/slideLayout742.xml"/><Relationship Id="rId12" Type="http://schemas.openxmlformats.org/officeDocument/2006/relationships/theme" Target="../theme/theme75.xml"/><Relationship Id="rId11" Type="http://schemas.openxmlformats.org/officeDocument/2006/relationships/image" Target="../media/image1.jpeg"/><Relationship Id="rId10" Type="http://schemas.openxmlformats.org/officeDocument/2006/relationships/slideLayout" Target="../slideLayouts/slideLayout750.xml"/><Relationship Id="rId1" Type="http://schemas.openxmlformats.org/officeDocument/2006/relationships/slideLayout" Target="../slideLayouts/slideLayout741.xml"/></Relationships>
</file>

<file path=ppt/slideMasters/_rels/slideMaster76.xml.rels><?xml version="1.0" encoding="UTF-8" standalone="yes"?>
<Relationships xmlns="http://schemas.openxmlformats.org/package/2006/relationships"><Relationship Id="rId9" Type="http://schemas.openxmlformats.org/officeDocument/2006/relationships/slideLayout" Target="../slideLayouts/slideLayout759.xml"/><Relationship Id="rId8" Type="http://schemas.openxmlformats.org/officeDocument/2006/relationships/slideLayout" Target="../slideLayouts/slideLayout758.xml"/><Relationship Id="rId7" Type="http://schemas.openxmlformats.org/officeDocument/2006/relationships/slideLayout" Target="../slideLayouts/slideLayout757.xml"/><Relationship Id="rId6" Type="http://schemas.openxmlformats.org/officeDocument/2006/relationships/slideLayout" Target="../slideLayouts/slideLayout756.xml"/><Relationship Id="rId5" Type="http://schemas.openxmlformats.org/officeDocument/2006/relationships/slideLayout" Target="../slideLayouts/slideLayout755.xml"/><Relationship Id="rId4" Type="http://schemas.openxmlformats.org/officeDocument/2006/relationships/slideLayout" Target="../slideLayouts/slideLayout754.xml"/><Relationship Id="rId3" Type="http://schemas.openxmlformats.org/officeDocument/2006/relationships/slideLayout" Target="../slideLayouts/slideLayout753.xml"/><Relationship Id="rId2" Type="http://schemas.openxmlformats.org/officeDocument/2006/relationships/slideLayout" Target="../slideLayouts/slideLayout752.xml"/><Relationship Id="rId12" Type="http://schemas.openxmlformats.org/officeDocument/2006/relationships/theme" Target="../theme/theme76.xml"/><Relationship Id="rId11" Type="http://schemas.openxmlformats.org/officeDocument/2006/relationships/image" Target="../media/image1.jpeg"/><Relationship Id="rId10" Type="http://schemas.openxmlformats.org/officeDocument/2006/relationships/slideLayout" Target="../slideLayouts/slideLayout760.xml"/><Relationship Id="rId1" Type="http://schemas.openxmlformats.org/officeDocument/2006/relationships/slideLayout" Target="../slideLayouts/slideLayout751.xml"/></Relationships>
</file>

<file path=ppt/slideMasters/_rels/slideMaster77.xml.rels><?xml version="1.0" encoding="UTF-8" standalone="yes"?>
<Relationships xmlns="http://schemas.openxmlformats.org/package/2006/relationships"><Relationship Id="rId9" Type="http://schemas.openxmlformats.org/officeDocument/2006/relationships/slideLayout" Target="../slideLayouts/slideLayout769.xml"/><Relationship Id="rId8" Type="http://schemas.openxmlformats.org/officeDocument/2006/relationships/slideLayout" Target="../slideLayouts/slideLayout768.xml"/><Relationship Id="rId7" Type="http://schemas.openxmlformats.org/officeDocument/2006/relationships/slideLayout" Target="../slideLayouts/slideLayout767.xml"/><Relationship Id="rId6" Type="http://schemas.openxmlformats.org/officeDocument/2006/relationships/slideLayout" Target="../slideLayouts/slideLayout766.xml"/><Relationship Id="rId5" Type="http://schemas.openxmlformats.org/officeDocument/2006/relationships/slideLayout" Target="../slideLayouts/slideLayout765.xml"/><Relationship Id="rId4" Type="http://schemas.openxmlformats.org/officeDocument/2006/relationships/slideLayout" Target="../slideLayouts/slideLayout764.xml"/><Relationship Id="rId3" Type="http://schemas.openxmlformats.org/officeDocument/2006/relationships/slideLayout" Target="../slideLayouts/slideLayout763.xml"/><Relationship Id="rId2" Type="http://schemas.openxmlformats.org/officeDocument/2006/relationships/slideLayout" Target="../slideLayouts/slideLayout762.xml"/><Relationship Id="rId12" Type="http://schemas.openxmlformats.org/officeDocument/2006/relationships/theme" Target="../theme/theme77.xml"/><Relationship Id="rId11" Type="http://schemas.openxmlformats.org/officeDocument/2006/relationships/image" Target="../media/image1.jpeg"/><Relationship Id="rId10" Type="http://schemas.openxmlformats.org/officeDocument/2006/relationships/slideLayout" Target="../slideLayouts/slideLayout770.xml"/><Relationship Id="rId1" Type="http://schemas.openxmlformats.org/officeDocument/2006/relationships/slideLayout" Target="../slideLayouts/slideLayout761.xml"/></Relationships>
</file>

<file path=ppt/slideMasters/_rels/slideMaster78.xml.rels><?xml version="1.0" encoding="UTF-8" standalone="yes"?>
<Relationships xmlns="http://schemas.openxmlformats.org/package/2006/relationships"><Relationship Id="rId9" Type="http://schemas.openxmlformats.org/officeDocument/2006/relationships/slideLayout" Target="../slideLayouts/slideLayout779.xml"/><Relationship Id="rId8" Type="http://schemas.openxmlformats.org/officeDocument/2006/relationships/slideLayout" Target="../slideLayouts/slideLayout778.xml"/><Relationship Id="rId7" Type="http://schemas.openxmlformats.org/officeDocument/2006/relationships/slideLayout" Target="../slideLayouts/slideLayout777.xml"/><Relationship Id="rId6" Type="http://schemas.openxmlformats.org/officeDocument/2006/relationships/slideLayout" Target="../slideLayouts/slideLayout776.xml"/><Relationship Id="rId5" Type="http://schemas.openxmlformats.org/officeDocument/2006/relationships/slideLayout" Target="../slideLayouts/slideLayout775.xml"/><Relationship Id="rId4" Type="http://schemas.openxmlformats.org/officeDocument/2006/relationships/slideLayout" Target="../slideLayouts/slideLayout774.xml"/><Relationship Id="rId3" Type="http://schemas.openxmlformats.org/officeDocument/2006/relationships/slideLayout" Target="../slideLayouts/slideLayout773.xml"/><Relationship Id="rId2" Type="http://schemas.openxmlformats.org/officeDocument/2006/relationships/slideLayout" Target="../slideLayouts/slideLayout772.xml"/><Relationship Id="rId12" Type="http://schemas.openxmlformats.org/officeDocument/2006/relationships/theme" Target="../theme/theme78.xml"/><Relationship Id="rId11" Type="http://schemas.openxmlformats.org/officeDocument/2006/relationships/image" Target="../media/image1.jpeg"/><Relationship Id="rId10" Type="http://schemas.openxmlformats.org/officeDocument/2006/relationships/slideLayout" Target="../slideLayouts/slideLayout780.xml"/><Relationship Id="rId1" Type="http://schemas.openxmlformats.org/officeDocument/2006/relationships/slideLayout" Target="../slideLayouts/slideLayout771.xml"/></Relationships>
</file>

<file path=ppt/slideMasters/_rels/slideMaster79.xml.rels><?xml version="1.0" encoding="UTF-8" standalone="yes"?>
<Relationships xmlns="http://schemas.openxmlformats.org/package/2006/relationships"><Relationship Id="rId9" Type="http://schemas.openxmlformats.org/officeDocument/2006/relationships/slideLayout" Target="../slideLayouts/slideLayout789.xml"/><Relationship Id="rId8" Type="http://schemas.openxmlformats.org/officeDocument/2006/relationships/slideLayout" Target="../slideLayouts/slideLayout788.xml"/><Relationship Id="rId7" Type="http://schemas.openxmlformats.org/officeDocument/2006/relationships/slideLayout" Target="../slideLayouts/slideLayout787.xml"/><Relationship Id="rId6" Type="http://schemas.openxmlformats.org/officeDocument/2006/relationships/slideLayout" Target="../slideLayouts/slideLayout786.xml"/><Relationship Id="rId5" Type="http://schemas.openxmlformats.org/officeDocument/2006/relationships/slideLayout" Target="../slideLayouts/slideLayout785.xml"/><Relationship Id="rId4" Type="http://schemas.openxmlformats.org/officeDocument/2006/relationships/slideLayout" Target="../slideLayouts/slideLayout784.xml"/><Relationship Id="rId3" Type="http://schemas.openxmlformats.org/officeDocument/2006/relationships/slideLayout" Target="../slideLayouts/slideLayout783.xml"/><Relationship Id="rId2" Type="http://schemas.openxmlformats.org/officeDocument/2006/relationships/slideLayout" Target="../slideLayouts/slideLayout782.xml"/><Relationship Id="rId12" Type="http://schemas.openxmlformats.org/officeDocument/2006/relationships/theme" Target="../theme/theme79.xml"/><Relationship Id="rId11" Type="http://schemas.openxmlformats.org/officeDocument/2006/relationships/image" Target="../media/image1.jpeg"/><Relationship Id="rId10" Type="http://schemas.openxmlformats.org/officeDocument/2006/relationships/slideLayout" Target="../slideLayouts/slideLayout790.xml"/><Relationship Id="rId1" Type="http://schemas.openxmlformats.org/officeDocument/2006/relationships/slideLayout" Target="../slideLayouts/slideLayout781.xml"/></Relationships>
</file>

<file path=ppt/slideMasters/_rels/slideMaster8.xml.rels><?xml version="1.0" encoding="UTF-8" standalone="yes"?>
<Relationships xmlns="http://schemas.openxmlformats.org/package/2006/relationships"><Relationship Id="rId9" Type="http://schemas.openxmlformats.org/officeDocument/2006/relationships/slideLayout" Target="../slideLayouts/slideLayout79.xml"/><Relationship Id="rId8" Type="http://schemas.openxmlformats.org/officeDocument/2006/relationships/slideLayout" Target="../slideLayouts/slideLayout78.xml"/><Relationship Id="rId7" Type="http://schemas.openxmlformats.org/officeDocument/2006/relationships/slideLayout" Target="../slideLayouts/slideLayout77.xml"/><Relationship Id="rId6" Type="http://schemas.openxmlformats.org/officeDocument/2006/relationships/slideLayout" Target="../slideLayouts/slideLayout76.xml"/><Relationship Id="rId5" Type="http://schemas.openxmlformats.org/officeDocument/2006/relationships/slideLayout" Target="../slideLayouts/slideLayout75.xml"/><Relationship Id="rId4" Type="http://schemas.openxmlformats.org/officeDocument/2006/relationships/slideLayout" Target="../slideLayouts/slideLayout74.xml"/><Relationship Id="rId3" Type="http://schemas.openxmlformats.org/officeDocument/2006/relationships/slideLayout" Target="../slideLayouts/slideLayout73.xml"/><Relationship Id="rId2" Type="http://schemas.openxmlformats.org/officeDocument/2006/relationships/slideLayout" Target="../slideLayouts/slideLayout72.xml"/><Relationship Id="rId12" Type="http://schemas.openxmlformats.org/officeDocument/2006/relationships/theme" Target="../theme/theme8.xml"/><Relationship Id="rId11" Type="http://schemas.openxmlformats.org/officeDocument/2006/relationships/image" Target="../media/image1.jpeg"/><Relationship Id="rId10" Type="http://schemas.openxmlformats.org/officeDocument/2006/relationships/slideLayout" Target="../slideLayouts/slideLayout80.xml"/><Relationship Id="rId1" Type="http://schemas.openxmlformats.org/officeDocument/2006/relationships/slideLayout" Target="../slideLayouts/slideLayout71.xml"/></Relationships>
</file>

<file path=ppt/slideMasters/_rels/slideMaster80.xml.rels><?xml version="1.0" encoding="UTF-8" standalone="yes"?>
<Relationships xmlns="http://schemas.openxmlformats.org/package/2006/relationships"><Relationship Id="rId9" Type="http://schemas.openxmlformats.org/officeDocument/2006/relationships/slideLayout" Target="../slideLayouts/slideLayout799.xml"/><Relationship Id="rId8" Type="http://schemas.openxmlformats.org/officeDocument/2006/relationships/slideLayout" Target="../slideLayouts/slideLayout798.xml"/><Relationship Id="rId7" Type="http://schemas.openxmlformats.org/officeDocument/2006/relationships/slideLayout" Target="../slideLayouts/slideLayout797.xml"/><Relationship Id="rId6" Type="http://schemas.openxmlformats.org/officeDocument/2006/relationships/slideLayout" Target="../slideLayouts/slideLayout796.xml"/><Relationship Id="rId5" Type="http://schemas.openxmlformats.org/officeDocument/2006/relationships/slideLayout" Target="../slideLayouts/slideLayout795.xml"/><Relationship Id="rId4" Type="http://schemas.openxmlformats.org/officeDocument/2006/relationships/slideLayout" Target="../slideLayouts/slideLayout794.xml"/><Relationship Id="rId3" Type="http://schemas.openxmlformats.org/officeDocument/2006/relationships/slideLayout" Target="../slideLayouts/slideLayout793.xml"/><Relationship Id="rId2" Type="http://schemas.openxmlformats.org/officeDocument/2006/relationships/slideLayout" Target="../slideLayouts/slideLayout792.xml"/><Relationship Id="rId12" Type="http://schemas.openxmlformats.org/officeDocument/2006/relationships/theme" Target="../theme/theme80.xml"/><Relationship Id="rId11" Type="http://schemas.openxmlformats.org/officeDocument/2006/relationships/image" Target="../media/image1.jpeg"/><Relationship Id="rId10" Type="http://schemas.openxmlformats.org/officeDocument/2006/relationships/slideLayout" Target="../slideLayouts/slideLayout800.xml"/><Relationship Id="rId1" Type="http://schemas.openxmlformats.org/officeDocument/2006/relationships/slideLayout" Target="../slideLayouts/slideLayout791.xml"/></Relationships>
</file>

<file path=ppt/slideMasters/_rels/slideMaster81.xml.rels><?xml version="1.0" encoding="UTF-8" standalone="yes"?>
<Relationships xmlns="http://schemas.openxmlformats.org/package/2006/relationships"><Relationship Id="rId9" Type="http://schemas.openxmlformats.org/officeDocument/2006/relationships/slideLayout" Target="../slideLayouts/slideLayout809.xml"/><Relationship Id="rId8" Type="http://schemas.openxmlformats.org/officeDocument/2006/relationships/slideLayout" Target="../slideLayouts/slideLayout808.xml"/><Relationship Id="rId7" Type="http://schemas.openxmlformats.org/officeDocument/2006/relationships/slideLayout" Target="../slideLayouts/slideLayout807.xml"/><Relationship Id="rId6" Type="http://schemas.openxmlformats.org/officeDocument/2006/relationships/slideLayout" Target="../slideLayouts/slideLayout806.xml"/><Relationship Id="rId5" Type="http://schemas.openxmlformats.org/officeDocument/2006/relationships/slideLayout" Target="../slideLayouts/slideLayout805.xml"/><Relationship Id="rId4" Type="http://schemas.openxmlformats.org/officeDocument/2006/relationships/slideLayout" Target="../slideLayouts/slideLayout804.xml"/><Relationship Id="rId3" Type="http://schemas.openxmlformats.org/officeDocument/2006/relationships/slideLayout" Target="../slideLayouts/slideLayout803.xml"/><Relationship Id="rId2" Type="http://schemas.openxmlformats.org/officeDocument/2006/relationships/slideLayout" Target="../slideLayouts/slideLayout802.xml"/><Relationship Id="rId12" Type="http://schemas.openxmlformats.org/officeDocument/2006/relationships/theme" Target="../theme/theme81.xml"/><Relationship Id="rId11" Type="http://schemas.openxmlformats.org/officeDocument/2006/relationships/image" Target="../media/image1.jpeg"/><Relationship Id="rId10" Type="http://schemas.openxmlformats.org/officeDocument/2006/relationships/slideLayout" Target="../slideLayouts/slideLayout810.xml"/><Relationship Id="rId1" Type="http://schemas.openxmlformats.org/officeDocument/2006/relationships/slideLayout" Target="../slideLayouts/slideLayout801.xml"/></Relationships>
</file>

<file path=ppt/slideMasters/_rels/slideMaster82.xml.rels><?xml version="1.0" encoding="UTF-8" standalone="yes"?>
<Relationships xmlns="http://schemas.openxmlformats.org/package/2006/relationships"><Relationship Id="rId9" Type="http://schemas.openxmlformats.org/officeDocument/2006/relationships/slideLayout" Target="../slideLayouts/slideLayout819.xml"/><Relationship Id="rId8" Type="http://schemas.openxmlformats.org/officeDocument/2006/relationships/slideLayout" Target="../slideLayouts/slideLayout818.xml"/><Relationship Id="rId7" Type="http://schemas.openxmlformats.org/officeDocument/2006/relationships/slideLayout" Target="../slideLayouts/slideLayout817.xml"/><Relationship Id="rId6" Type="http://schemas.openxmlformats.org/officeDocument/2006/relationships/slideLayout" Target="../slideLayouts/slideLayout816.xml"/><Relationship Id="rId5" Type="http://schemas.openxmlformats.org/officeDocument/2006/relationships/slideLayout" Target="../slideLayouts/slideLayout815.xml"/><Relationship Id="rId4" Type="http://schemas.openxmlformats.org/officeDocument/2006/relationships/slideLayout" Target="../slideLayouts/slideLayout814.xml"/><Relationship Id="rId3" Type="http://schemas.openxmlformats.org/officeDocument/2006/relationships/slideLayout" Target="../slideLayouts/slideLayout813.xml"/><Relationship Id="rId2" Type="http://schemas.openxmlformats.org/officeDocument/2006/relationships/slideLayout" Target="../slideLayouts/slideLayout812.xml"/><Relationship Id="rId12" Type="http://schemas.openxmlformats.org/officeDocument/2006/relationships/theme" Target="../theme/theme82.xml"/><Relationship Id="rId11" Type="http://schemas.openxmlformats.org/officeDocument/2006/relationships/image" Target="../media/image1.jpeg"/><Relationship Id="rId10" Type="http://schemas.openxmlformats.org/officeDocument/2006/relationships/slideLayout" Target="../slideLayouts/slideLayout820.xml"/><Relationship Id="rId1" Type="http://schemas.openxmlformats.org/officeDocument/2006/relationships/slideLayout" Target="../slideLayouts/slideLayout811.xml"/></Relationships>
</file>

<file path=ppt/slideMasters/_rels/slideMaster83.xml.rels><?xml version="1.0" encoding="UTF-8" standalone="yes"?>
<Relationships xmlns="http://schemas.openxmlformats.org/package/2006/relationships"><Relationship Id="rId9" Type="http://schemas.openxmlformats.org/officeDocument/2006/relationships/slideLayout" Target="../slideLayouts/slideLayout829.xml"/><Relationship Id="rId8" Type="http://schemas.openxmlformats.org/officeDocument/2006/relationships/slideLayout" Target="../slideLayouts/slideLayout828.xml"/><Relationship Id="rId7" Type="http://schemas.openxmlformats.org/officeDocument/2006/relationships/slideLayout" Target="../slideLayouts/slideLayout827.xml"/><Relationship Id="rId6" Type="http://schemas.openxmlformats.org/officeDocument/2006/relationships/slideLayout" Target="../slideLayouts/slideLayout826.xml"/><Relationship Id="rId5" Type="http://schemas.openxmlformats.org/officeDocument/2006/relationships/slideLayout" Target="../slideLayouts/slideLayout825.xml"/><Relationship Id="rId4" Type="http://schemas.openxmlformats.org/officeDocument/2006/relationships/slideLayout" Target="../slideLayouts/slideLayout824.xml"/><Relationship Id="rId3" Type="http://schemas.openxmlformats.org/officeDocument/2006/relationships/slideLayout" Target="../slideLayouts/slideLayout823.xml"/><Relationship Id="rId2" Type="http://schemas.openxmlformats.org/officeDocument/2006/relationships/slideLayout" Target="../slideLayouts/slideLayout822.xml"/><Relationship Id="rId12" Type="http://schemas.openxmlformats.org/officeDocument/2006/relationships/theme" Target="../theme/theme83.xml"/><Relationship Id="rId11" Type="http://schemas.openxmlformats.org/officeDocument/2006/relationships/image" Target="../media/image1.jpeg"/><Relationship Id="rId10" Type="http://schemas.openxmlformats.org/officeDocument/2006/relationships/slideLayout" Target="../slideLayouts/slideLayout830.xml"/><Relationship Id="rId1" Type="http://schemas.openxmlformats.org/officeDocument/2006/relationships/slideLayout" Target="../slideLayouts/slideLayout821.xml"/></Relationships>
</file>

<file path=ppt/slideMasters/_rels/slideMaster84.xml.rels><?xml version="1.0" encoding="UTF-8" standalone="yes"?>
<Relationships xmlns="http://schemas.openxmlformats.org/package/2006/relationships"><Relationship Id="rId9" Type="http://schemas.openxmlformats.org/officeDocument/2006/relationships/slideLayout" Target="../slideLayouts/slideLayout839.xml"/><Relationship Id="rId8" Type="http://schemas.openxmlformats.org/officeDocument/2006/relationships/slideLayout" Target="../slideLayouts/slideLayout838.xml"/><Relationship Id="rId7" Type="http://schemas.openxmlformats.org/officeDocument/2006/relationships/slideLayout" Target="../slideLayouts/slideLayout837.xml"/><Relationship Id="rId6" Type="http://schemas.openxmlformats.org/officeDocument/2006/relationships/slideLayout" Target="../slideLayouts/slideLayout836.xml"/><Relationship Id="rId5" Type="http://schemas.openxmlformats.org/officeDocument/2006/relationships/slideLayout" Target="../slideLayouts/slideLayout835.xml"/><Relationship Id="rId4" Type="http://schemas.openxmlformats.org/officeDocument/2006/relationships/slideLayout" Target="../slideLayouts/slideLayout834.xml"/><Relationship Id="rId3" Type="http://schemas.openxmlformats.org/officeDocument/2006/relationships/slideLayout" Target="../slideLayouts/slideLayout833.xml"/><Relationship Id="rId2" Type="http://schemas.openxmlformats.org/officeDocument/2006/relationships/slideLayout" Target="../slideLayouts/slideLayout832.xml"/><Relationship Id="rId12" Type="http://schemas.openxmlformats.org/officeDocument/2006/relationships/theme" Target="../theme/theme84.xml"/><Relationship Id="rId11" Type="http://schemas.openxmlformats.org/officeDocument/2006/relationships/image" Target="../media/image1.jpeg"/><Relationship Id="rId10" Type="http://schemas.openxmlformats.org/officeDocument/2006/relationships/slideLayout" Target="../slideLayouts/slideLayout840.xml"/><Relationship Id="rId1" Type="http://schemas.openxmlformats.org/officeDocument/2006/relationships/slideLayout" Target="../slideLayouts/slideLayout831.xml"/></Relationships>
</file>

<file path=ppt/slideMasters/_rels/slideMaster85.xml.rels><?xml version="1.0" encoding="UTF-8" standalone="yes"?>
<Relationships xmlns="http://schemas.openxmlformats.org/package/2006/relationships"><Relationship Id="rId9" Type="http://schemas.openxmlformats.org/officeDocument/2006/relationships/slideLayout" Target="../slideLayouts/slideLayout849.xml"/><Relationship Id="rId8" Type="http://schemas.openxmlformats.org/officeDocument/2006/relationships/slideLayout" Target="../slideLayouts/slideLayout848.xml"/><Relationship Id="rId7" Type="http://schemas.openxmlformats.org/officeDocument/2006/relationships/slideLayout" Target="../slideLayouts/slideLayout847.xml"/><Relationship Id="rId6" Type="http://schemas.openxmlformats.org/officeDocument/2006/relationships/slideLayout" Target="../slideLayouts/slideLayout846.xml"/><Relationship Id="rId5" Type="http://schemas.openxmlformats.org/officeDocument/2006/relationships/slideLayout" Target="../slideLayouts/slideLayout845.xml"/><Relationship Id="rId4" Type="http://schemas.openxmlformats.org/officeDocument/2006/relationships/slideLayout" Target="../slideLayouts/slideLayout844.xml"/><Relationship Id="rId3" Type="http://schemas.openxmlformats.org/officeDocument/2006/relationships/slideLayout" Target="../slideLayouts/slideLayout843.xml"/><Relationship Id="rId2" Type="http://schemas.openxmlformats.org/officeDocument/2006/relationships/slideLayout" Target="../slideLayouts/slideLayout842.xml"/><Relationship Id="rId12" Type="http://schemas.openxmlformats.org/officeDocument/2006/relationships/theme" Target="../theme/theme85.xml"/><Relationship Id="rId11" Type="http://schemas.openxmlformats.org/officeDocument/2006/relationships/image" Target="../media/image1.jpeg"/><Relationship Id="rId10" Type="http://schemas.openxmlformats.org/officeDocument/2006/relationships/slideLayout" Target="../slideLayouts/slideLayout850.xml"/><Relationship Id="rId1" Type="http://schemas.openxmlformats.org/officeDocument/2006/relationships/slideLayout" Target="../slideLayouts/slideLayout841.xml"/></Relationships>
</file>

<file path=ppt/slideMasters/_rels/slideMaster86.xml.rels><?xml version="1.0" encoding="UTF-8" standalone="yes"?>
<Relationships xmlns="http://schemas.openxmlformats.org/package/2006/relationships"><Relationship Id="rId9" Type="http://schemas.openxmlformats.org/officeDocument/2006/relationships/slideLayout" Target="../slideLayouts/slideLayout859.xml"/><Relationship Id="rId8" Type="http://schemas.openxmlformats.org/officeDocument/2006/relationships/slideLayout" Target="../slideLayouts/slideLayout858.xml"/><Relationship Id="rId7" Type="http://schemas.openxmlformats.org/officeDocument/2006/relationships/slideLayout" Target="../slideLayouts/slideLayout857.xml"/><Relationship Id="rId6" Type="http://schemas.openxmlformats.org/officeDocument/2006/relationships/slideLayout" Target="../slideLayouts/slideLayout856.xml"/><Relationship Id="rId5" Type="http://schemas.openxmlformats.org/officeDocument/2006/relationships/slideLayout" Target="../slideLayouts/slideLayout855.xml"/><Relationship Id="rId4" Type="http://schemas.openxmlformats.org/officeDocument/2006/relationships/slideLayout" Target="../slideLayouts/slideLayout854.xml"/><Relationship Id="rId3" Type="http://schemas.openxmlformats.org/officeDocument/2006/relationships/slideLayout" Target="../slideLayouts/slideLayout853.xml"/><Relationship Id="rId2" Type="http://schemas.openxmlformats.org/officeDocument/2006/relationships/slideLayout" Target="../slideLayouts/slideLayout852.xml"/><Relationship Id="rId12" Type="http://schemas.openxmlformats.org/officeDocument/2006/relationships/theme" Target="../theme/theme86.xml"/><Relationship Id="rId11" Type="http://schemas.openxmlformats.org/officeDocument/2006/relationships/image" Target="../media/image1.jpeg"/><Relationship Id="rId10" Type="http://schemas.openxmlformats.org/officeDocument/2006/relationships/slideLayout" Target="../slideLayouts/slideLayout860.xml"/><Relationship Id="rId1" Type="http://schemas.openxmlformats.org/officeDocument/2006/relationships/slideLayout" Target="../slideLayouts/slideLayout851.xml"/></Relationships>
</file>

<file path=ppt/slideMasters/_rels/slideMaster87.xml.rels><?xml version="1.0" encoding="UTF-8" standalone="yes"?>
<Relationships xmlns="http://schemas.openxmlformats.org/package/2006/relationships"><Relationship Id="rId9" Type="http://schemas.openxmlformats.org/officeDocument/2006/relationships/slideLayout" Target="../slideLayouts/slideLayout869.xml"/><Relationship Id="rId8" Type="http://schemas.openxmlformats.org/officeDocument/2006/relationships/slideLayout" Target="../slideLayouts/slideLayout868.xml"/><Relationship Id="rId7" Type="http://schemas.openxmlformats.org/officeDocument/2006/relationships/slideLayout" Target="../slideLayouts/slideLayout867.xml"/><Relationship Id="rId6" Type="http://schemas.openxmlformats.org/officeDocument/2006/relationships/slideLayout" Target="../slideLayouts/slideLayout866.xml"/><Relationship Id="rId5" Type="http://schemas.openxmlformats.org/officeDocument/2006/relationships/slideLayout" Target="../slideLayouts/slideLayout865.xml"/><Relationship Id="rId4" Type="http://schemas.openxmlformats.org/officeDocument/2006/relationships/slideLayout" Target="../slideLayouts/slideLayout864.xml"/><Relationship Id="rId3" Type="http://schemas.openxmlformats.org/officeDocument/2006/relationships/slideLayout" Target="../slideLayouts/slideLayout863.xml"/><Relationship Id="rId2" Type="http://schemas.openxmlformats.org/officeDocument/2006/relationships/slideLayout" Target="../slideLayouts/slideLayout862.xml"/><Relationship Id="rId12" Type="http://schemas.openxmlformats.org/officeDocument/2006/relationships/theme" Target="../theme/theme87.xml"/><Relationship Id="rId11" Type="http://schemas.openxmlformats.org/officeDocument/2006/relationships/image" Target="../media/image1.jpeg"/><Relationship Id="rId10" Type="http://schemas.openxmlformats.org/officeDocument/2006/relationships/slideLayout" Target="../slideLayouts/slideLayout870.xml"/><Relationship Id="rId1" Type="http://schemas.openxmlformats.org/officeDocument/2006/relationships/slideLayout" Target="../slideLayouts/slideLayout861.xml"/></Relationships>
</file>

<file path=ppt/slideMasters/_rels/slideMaster88.xml.rels><?xml version="1.0" encoding="UTF-8" standalone="yes"?>
<Relationships xmlns="http://schemas.openxmlformats.org/package/2006/relationships"><Relationship Id="rId9" Type="http://schemas.openxmlformats.org/officeDocument/2006/relationships/slideLayout" Target="../slideLayouts/slideLayout879.xml"/><Relationship Id="rId8" Type="http://schemas.openxmlformats.org/officeDocument/2006/relationships/slideLayout" Target="../slideLayouts/slideLayout878.xml"/><Relationship Id="rId7" Type="http://schemas.openxmlformats.org/officeDocument/2006/relationships/slideLayout" Target="../slideLayouts/slideLayout877.xml"/><Relationship Id="rId6" Type="http://schemas.openxmlformats.org/officeDocument/2006/relationships/slideLayout" Target="../slideLayouts/slideLayout876.xml"/><Relationship Id="rId5" Type="http://schemas.openxmlformats.org/officeDocument/2006/relationships/slideLayout" Target="../slideLayouts/slideLayout875.xml"/><Relationship Id="rId4" Type="http://schemas.openxmlformats.org/officeDocument/2006/relationships/slideLayout" Target="../slideLayouts/slideLayout874.xml"/><Relationship Id="rId3" Type="http://schemas.openxmlformats.org/officeDocument/2006/relationships/slideLayout" Target="../slideLayouts/slideLayout873.xml"/><Relationship Id="rId2" Type="http://schemas.openxmlformats.org/officeDocument/2006/relationships/slideLayout" Target="../slideLayouts/slideLayout872.xml"/><Relationship Id="rId12" Type="http://schemas.openxmlformats.org/officeDocument/2006/relationships/theme" Target="../theme/theme88.xml"/><Relationship Id="rId11" Type="http://schemas.openxmlformats.org/officeDocument/2006/relationships/image" Target="../media/image1.jpeg"/><Relationship Id="rId10" Type="http://schemas.openxmlformats.org/officeDocument/2006/relationships/slideLayout" Target="../slideLayouts/slideLayout880.xml"/><Relationship Id="rId1" Type="http://schemas.openxmlformats.org/officeDocument/2006/relationships/slideLayout" Target="../slideLayouts/slideLayout871.xml"/></Relationships>
</file>

<file path=ppt/slideMasters/_rels/slideMaster89.xml.rels><?xml version="1.0" encoding="UTF-8" standalone="yes"?>
<Relationships xmlns="http://schemas.openxmlformats.org/package/2006/relationships"><Relationship Id="rId9" Type="http://schemas.openxmlformats.org/officeDocument/2006/relationships/slideLayout" Target="../slideLayouts/slideLayout889.xml"/><Relationship Id="rId8" Type="http://schemas.openxmlformats.org/officeDocument/2006/relationships/slideLayout" Target="../slideLayouts/slideLayout888.xml"/><Relationship Id="rId7" Type="http://schemas.openxmlformats.org/officeDocument/2006/relationships/slideLayout" Target="../slideLayouts/slideLayout887.xml"/><Relationship Id="rId6" Type="http://schemas.openxmlformats.org/officeDocument/2006/relationships/slideLayout" Target="../slideLayouts/slideLayout886.xml"/><Relationship Id="rId5" Type="http://schemas.openxmlformats.org/officeDocument/2006/relationships/slideLayout" Target="../slideLayouts/slideLayout885.xml"/><Relationship Id="rId4" Type="http://schemas.openxmlformats.org/officeDocument/2006/relationships/slideLayout" Target="../slideLayouts/slideLayout884.xml"/><Relationship Id="rId3" Type="http://schemas.openxmlformats.org/officeDocument/2006/relationships/slideLayout" Target="../slideLayouts/slideLayout883.xml"/><Relationship Id="rId2" Type="http://schemas.openxmlformats.org/officeDocument/2006/relationships/slideLayout" Target="../slideLayouts/slideLayout882.xml"/><Relationship Id="rId12" Type="http://schemas.openxmlformats.org/officeDocument/2006/relationships/theme" Target="../theme/theme89.xml"/><Relationship Id="rId11" Type="http://schemas.openxmlformats.org/officeDocument/2006/relationships/image" Target="../media/image1.jpeg"/><Relationship Id="rId10" Type="http://schemas.openxmlformats.org/officeDocument/2006/relationships/slideLayout" Target="../slideLayouts/slideLayout890.xml"/><Relationship Id="rId1" Type="http://schemas.openxmlformats.org/officeDocument/2006/relationships/slideLayout" Target="../slideLayouts/slideLayout881.xml"/></Relationships>
</file>

<file path=ppt/slideMasters/_rels/slideMaster9.xml.rels><?xml version="1.0" encoding="UTF-8" standalone="yes"?>
<Relationships xmlns="http://schemas.openxmlformats.org/package/2006/relationships"><Relationship Id="rId9" Type="http://schemas.openxmlformats.org/officeDocument/2006/relationships/slideLayout" Target="../slideLayouts/slideLayout89.xml"/><Relationship Id="rId8" Type="http://schemas.openxmlformats.org/officeDocument/2006/relationships/slideLayout" Target="../slideLayouts/slideLayout88.xml"/><Relationship Id="rId7" Type="http://schemas.openxmlformats.org/officeDocument/2006/relationships/slideLayout" Target="../slideLayouts/slideLayout87.xml"/><Relationship Id="rId6" Type="http://schemas.openxmlformats.org/officeDocument/2006/relationships/slideLayout" Target="../slideLayouts/slideLayout86.xml"/><Relationship Id="rId5" Type="http://schemas.openxmlformats.org/officeDocument/2006/relationships/slideLayout" Target="../slideLayouts/slideLayout85.xml"/><Relationship Id="rId4" Type="http://schemas.openxmlformats.org/officeDocument/2006/relationships/slideLayout" Target="../slideLayouts/slideLayout84.xml"/><Relationship Id="rId3" Type="http://schemas.openxmlformats.org/officeDocument/2006/relationships/slideLayout" Target="../slideLayouts/slideLayout83.xml"/><Relationship Id="rId2" Type="http://schemas.openxmlformats.org/officeDocument/2006/relationships/slideLayout" Target="../slideLayouts/slideLayout82.xml"/><Relationship Id="rId12" Type="http://schemas.openxmlformats.org/officeDocument/2006/relationships/theme" Target="../theme/theme9.xml"/><Relationship Id="rId11" Type="http://schemas.openxmlformats.org/officeDocument/2006/relationships/image" Target="../media/image1.jpeg"/><Relationship Id="rId10" Type="http://schemas.openxmlformats.org/officeDocument/2006/relationships/slideLayout" Target="../slideLayouts/slideLayout90.xml"/><Relationship Id="rId1" Type="http://schemas.openxmlformats.org/officeDocument/2006/relationships/slideLayout" Target="../slideLayouts/slideLayout81.xml"/></Relationships>
</file>

<file path=ppt/slideMasters/_rels/slideMaster90.xml.rels><?xml version="1.0" encoding="UTF-8" standalone="yes"?>
<Relationships xmlns="http://schemas.openxmlformats.org/package/2006/relationships"><Relationship Id="rId9" Type="http://schemas.openxmlformats.org/officeDocument/2006/relationships/slideLayout" Target="../slideLayouts/slideLayout899.xml"/><Relationship Id="rId8" Type="http://schemas.openxmlformats.org/officeDocument/2006/relationships/slideLayout" Target="../slideLayouts/slideLayout898.xml"/><Relationship Id="rId7" Type="http://schemas.openxmlformats.org/officeDocument/2006/relationships/slideLayout" Target="../slideLayouts/slideLayout897.xml"/><Relationship Id="rId6" Type="http://schemas.openxmlformats.org/officeDocument/2006/relationships/slideLayout" Target="../slideLayouts/slideLayout896.xml"/><Relationship Id="rId5" Type="http://schemas.openxmlformats.org/officeDocument/2006/relationships/slideLayout" Target="../slideLayouts/slideLayout895.xml"/><Relationship Id="rId4" Type="http://schemas.openxmlformats.org/officeDocument/2006/relationships/slideLayout" Target="../slideLayouts/slideLayout894.xml"/><Relationship Id="rId3" Type="http://schemas.openxmlformats.org/officeDocument/2006/relationships/slideLayout" Target="../slideLayouts/slideLayout893.xml"/><Relationship Id="rId2" Type="http://schemas.openxmlformats.org/officeDocument/2006/relationships/slideLayout" Target="../slideLayouts/slideLayout892.xml"/><Relationship Id="rId12" Type="http://schemas.openxmlformats.org/officeDocument/2006/relationships/theme" Target="../theme/theme90.xml"/><Relationship Id="rId11" Type="http://schemas.openxmlformats.org/officeDocument/2006/relationships/image" Target="../media/image1.jpeg"/><Relationship Id="rId10" Type="http://schemas.openxmlformats.org/officeDocument/2006/relationships/slideLayout" Target="../slideLayouts/slideLayout900.xml"/><Relationship Id="rId1" Type="http://schemas.openxmlformats.org/officeDocument/2006/relationships/slideLayout" Target="../slideLayouts/slideLayout891.xml"/></Relationships>
</file>

<file path=ppt/slideMasters/_rels/slideMaster91.xml.rels><?xml version="1.0" encoding="UTF-8" standalone="yes"?>
<Relationships xmlns="http://schemas.openxmlformats.org/package/2006/relationships"><Relationship Id="rId9" Type="http://schemas.openxmlformats.org/officeDocument/2006/relationships/slideLayout" Target="../slideLayouts/slideLayout909.xml"/><Relationship Id="rId8" Type="http://schemas.openxmlformats.org/officeDocument/2006/relationships/slideLayout" Target="../slideLayouts/slideLayout908.xml"/><Relationship Id="rId7" Type="http://schemas.openxmlformats.org/officeDocument/2006/relationships/slideLayout" Target="../slideLayouts/slideLayout907.xml"/><Relationship Id="rId6" Type="http://schemas.openxmlformats.org/officeDocument/2006/relationships/slideLayout" Target="../slideLayouts/slideLayout906.xml"/><Relationship Id="rId5" Type="http://schemas.openxmlformats.org/officeDocument/2006/relationships/slideLayout" Target="../slideLayouts/slideLayout905.xml"/><Relationship Id="rId4" Type="http://schemas.openxmlformats.org/officeDocument/2006/relationships/slideLayout" Target="../slideLayouts/slideLayout904.xml"/><Relationship Id="rId3" Type="http://schemas.openxmlformats.org/officeDocument/2006/relationships/slideLayout" Target="../slideLayouts/slideLayout903.xml"/><Relationship Id="rId2" Type="http://schemas.openxmlformats.org/officeDocument/2006/relationships/slideLayout" Target="../slideLayouts/slideLayout902.xml"/><Relationship Id="rId12" Type="http://schemas.openxmlformats.org/officeDocument/2006/relationships/theme" Target="../theme/theme91.xml"/><Relationship Id="rId11" Type="http://schemas.openxmlformats.org/officeDocument/2006/relationships/image" Target="../media/image1.jpeg"/><Relationship Id="rId10" Type="http://schemas.openxmlformats.org/officeDocument/2006/relationships/slideLayout" Target="../slideLayouts/slideLayout910.xml"/><Relationship Id="rId1" Type="http://schemas.openxmlformats.org/officeDocument/2006/relationships/slideLayout" Target="../slideLayouts/slideLayout901.xml"/></Relationships>
</file>

<file path=ppt/slideMasters/_rels/slideMaster92.xml.rels><?xml version="1.0" encoding="UTF-8" standalone="yes"?>
<Relationships xmlns="http://schemas.openxmlformats.org/package/2006/relationships"><Relationship Id="rId9" Type="http://schemas.openxmlformats.org/officeDocument/2006/relationships/slideLayout" Target="../slideLayouts/slideLayout919.xml"/><Relationship Id="rId8" Type="http://schemas.openxmlformats.org/officeDocument/2006/relationships/slideLayout" Target="../slideLayouts/slideLayout918.xml"/><Relationship Id="rId7" Type="http://schemas.openxmlformats.org/officeDocument/2006/relationships/slideLayout" Target="../slideLayouts/slideLayout917.xml"/><Relationship Id="rId6" Type="http://schemas.openxmlformats.org/officeDocument/2006/relationships/slideLayout" Target="../slideLayouts/slideLayout916.xml"/><Relationship Id="rId5" Type="http://schemas.openxmlformats.org/officeDocument/2006/relationships/slideLayout" Target="../slideLayouts/slideLayout915.xml"/><Relationship Id="rId4" Type="http://schemas.openxmlformats.org/officeDocument/2006/relationships/slideLayout" Target="../slideLayouts/slideLayout914.xml"/><Relationship Id="rId3" Type="http://schemas.openxmlformats.org/officeDocument/2006/relationships/slideLayout" Target="../slideLayouts/slideLayout913.xml"/><Relationship Id="rId2" Type="http://schemas.openxmlformats.org/officeDocument/2006/relationships/slideLayout" Target="../slideLayouts/slideLayout912.xml"/><Relationship Id="rId12" Type="http://schemas.openxmlformats.org/officeDocument/2006/relationships/theme" Target="../theme/theme92.xml"/><Relationship Id="rId11" Type="http://schemas.openxmlformats.org/officeDocument/2006/relationships/image" Target="../media/image1.jpeg"/><Relationship Id="rId10" Type="http://schemas.openxmlformats.org/officeDocument/2006/relationships/slideLayout" Target="../slideLayouts/slideLayout920.xml"/><Relationship Id="rId1" Type="http://schemas.openxmlformats.org/officeDocument/2006/relationships/slideLayout" Target="../slideLayouts/slideLayout911.xml"/></Relationships>
</file>

<file path=ppt/slideMasters/_rels/slideMaster93.xml.rels><?xml version="1.0" encoding="UTF-8" standalone="yes"?>
<Relationships xmlns="http://schemas.openxmlformats.org/package/2006/relationships"><Relationship Id="rId9" Type="http://schemas.openxmlformats.org/officeDocument/2006/relationships/slideLayout" Target="../slideLayouts/slideLayout929.xml"/><Relationship Id="rId8" Type="http://schemas.openxmlformats.org/officeDocument/2006/relationships/slideLayout" Target="../slideLayouts/slideLayout928.xml"/><Relationship Id="rId7" Type="http://schemas.openxmlformats.org/officeDocument/2006/relationships/slideLayout" Target="../slideLayouts/slideLayout927.xml"/><Relationship Id="rId6" Type="http://schemas.openxmlformats.org/officeDocument/2006/relationships/slideLayout" Target="../slideLayouts/slideLayout926.xml"/><Relationship Id="rId5" Type="http://schemas.openxmlformats.org/officeDocument/2006/relationships/slideLayout" Target="../slideLayouts/slideLayout925.xml"/><Relationship Id="rId4" Type="http://schemas.openxmlformats.org/officeDocument/2006/relationships/slideLayout" Target="../slideLayouts/slideLayout924.xml"/><Relationship Id="rId3" Type="http://schemas.openxmlformats.org/officeDocument/2006/relationships/slideLayout" Target="../slideLayouts/slideLayout923.xml"/><Relationship Id="rId2" Type="http://schemas.openxmlformats.org/officeDocument/2006/relationships/slideLayout" Target="../slideLayouts/slideLayout922.xml"/><Relationship Id="rId12" Type="http://schemas.openxmlformats.org/officeDocument/2006/relationships/theme" Target="../theme/theme93.xml"/><Relationship Id="rId11" Type="http://schemas.openxmlformats.org/officeDocument/2006/relationships/image" Target="../media/image1.jpeg"/><Relationship Id="rId10" Type="http://schemas.openxmlformats.org/officeDocument/2006/relationships/slideLayout" Target="../slideLayouts/slideLayout930.xml"/><Relationship Id="rId1" Type="http://schemas.openxmlformats.org/officeDocument/2006/relationships/slideLayout" Target="../slideLayouts/slideLayout921.xml"/></Relationships>
</file>

<file path=ppt/slideMasters/_rels/slideMaster94.xml.rels><?xml version="1.0" encoding="UTF-8" standalone="yes"?>
<Relationships xmlns="http://schemas.openxmlformats.org/package/2006/relationships"><Relationship Id="rId9" Type="http://schemas.openxmlformats.org/officeDocument/2006/relationships/slideLayout" Target="../slideLayouts/slideLayout939.xml"/><Relationship Id="rId8" Type="http://schemas.openxmlformats.org/officeDocument/2006/relationships/slideLayout" Target="../slideLayouts/slideLayout938.xml"/><Relationship Id="rId7" Type="http://schemas.openxmlformats.org/officeDocument/2006/relationships/slideLayout" Target="../slideLayouts/slideLayout937.xml"/><Relationship Id="rId6" Type="http://schemas.openxmlformats.org/officeDocument/2006/relationships/slideLayout" Target="../slideLayouts/slideLayout936.xml"/><Relationship Id="rId5" Type="http://schemas.openxmlformats.org/officeDocument/2006/relationships/slideLayout" Target="../slideLayouts/slideLayout935.xml"/><Relationship Id="rId4" Type="http://schemas.openxmlformats.org/officeDocument/2006/relationships/slideLayout" Target="../slideLayouts/slideLayout934.xml"/><Relationship Id="rId3" Type="http://schemas.openxmlformats.org/officeDocument/2006/relationships/slideLayout" Target="../slideLayouts/slideLayout933.xml"/><Relationship Id="rId2" Type="http://schemas.openxmlformats.org/officeDocument/2006/relationships/slideLayout" Target="../slideLayouts/slideLayout932.xml"/><Relationship Id="rId12" Type="http://schemas.openxmlformats.org/officeDocument/2006/relationships/theme" Target="../theme/theme94.xml"/><Relationship Id="rId11" Type="http://schemas.openxmlformats.org/officeDocument/2006/relationships/image" Target="../media/image1.jpeg"/><Relationship Id="rId10" Type="http://schemas.openxmlformats.org/officeDocument/2006/relationships/slideLayout" Target="../slideLayouts/slideLayout940.xml"/><Relationship Id="rId1" Type="http://schemas.openxmlformats.org/officeDocument/2006/relationships/slideLayout" Target="../slideLayouts/slideLayout931.xml"/></Relationships>
</file>

<file path=ppt/slideMasters/_rels/slideMaster95.xml.rels><?xml version="1.0" encoding="UTF-8" standalone="yes"?>
<Relationships xmlns="http://schemas.openxmlformats.org/package/2006/relationships"><Relationship Id="rId9" Type="http://schemas.openxmlformats.org/officeDocument/2006/relationships/slideLayout" Target="../slideLayouts/slideLayout949.xml"/><Relationship Id="rId8" Type="http://schemas.openxmlformats.org/officeDocument/2006/relationships/slideLayout" Target="../slideLayouts/slideLayout948.xml"/><Relationship Id="rId7" Type="http://schemas.openxmlformats.org/officeDocument/2006/relationships/slideLayout" Target="../slideLayouts/slideLayout947.xml"/><Relationship Id="rId6" Type="http://schemas.openxmlformats.org/officeDocument/2006/relationships/slideLayout" Target="../slideLayouts/slideLayout946.xml"/><Relationship Id="rId5" Type="http://schemas.openxmlformats.org/officeDocument/2006/relationships/slideLayout" Target="../slideLayouts/slideLayout945.xml"/><Relationship Id="rId4" Type="http://schemas.openxmlformats.org/officeDocument/2006/relationships/slideLayout" Target="../slideLayouts/slideLayout944.xml"/><Relationship Id="rId3" Type="http://schemas.openxmlformats.org/officeDocument/2006/relationships/slideLayout" Target="../slideLayouts/slideLayout943.xml"/><Relationship Id="rId2" Type="http://schemas.openxmlformats.org/officeDocument/2006/relationships/slideLayout" Target="../slideLayouts/slideLayout942.xml"/><Relationship Id="rId12" Type="http://schemas.openxmlformats.org/officeDocument/2006/relationships/theme" Target="../theme/theme95.xml"/><Relationship Id="rId11" Type="http://schemas.openxmlformats.org/officeDocument/2006/relationships/image" Target="../media/image1.jpeg"/><Relationship Id="rId10" Type="http://schemas.openxmlformats.org/officeDocument/2006/relationships/slideLayout" Target="../slideLayouts/slideLayout950.xml"/><Relationship Id="rId1" Type="http://schemas.openxmlformats.org/officeDocument/2006/relationships/slideLayout" Target="../slideLayouts/slideLayout941.xml"/></Relationships>
</file>

<file path=ppt/slideMasters/_rels/slideMaster96.xml.rels><?xml version="1.0" encoding="UTF-8" standalone="yes"?>
<Relationships xmlns="http://schemas.openxmlformats.org/package/2006/relationships"><Relationship Id="rId9" Type="http://schemas.openxmlformats.org/officeDocument/2006/relationships/slideLayout" Target="../slideLayouts/slideLayout959.xml"/><Relationship Id="rId8" Type="http://schemas.openxmlformats.org/officeDocument/2006/relationships/slideLayout" Target="../slideLayouts/slideLayout958.xml"/><Relationship Id="rId7" Type="http://schemas.openxmlformats.org/officeDocument/2006/relationships/slideLayout" Target="../slideLayouts/slideLayout957.xml"/><Relationship Id="rId6" Type="http://schemas.openxmlformats.org/officeDocument/2006/relationships/slideLayout" Target="../slideLayouts/slideLayout956.xml"/><Relationship Id="rId5" Type="http://schemas.openxmlformats.org/officeDocument/2006/relationships/slideLayout" Target="../slideLayouts/slideLayout955.xml"/><Relationship Id="rId4" Type="http://schemas.openxmlformats.org/officeDocument/2006/relationships/slideLayout" Target="../slideLayouts/slideLayout954.xml"/><Relationship Id="rId3" Type="http://schemas.openxmlformats.org/officeDocument/2006/relationships/slideLayout" Target="../slideLayouts/slideLayout953.xml"/><Relationship Id="rId2" Type="http://schemas.openxmlformats.org/officeDocument/2006/relationships/slideLayout" Target="../slideLayouts/slideLayout952.xml"/><Relationship Id="rId12" Type="http://schemas.openxmlformats.org/officeDocument/2006/relationships/theme" Target="../theme/theme96.xml"/><Relationship Id="rId11" Type="http://schemas.openxmlformats.org/officeDocument/2006/relationships/image" Target="../media/image1.jpeg"/><Relationship Id="rId10" Type="http://schemas.openxmlformats.org/officeDocument/2006/relationships/slideLayout" Target="../slideLayouts/slideLayout960.xml"/><Relationship Id="rId1" Type="http://schemas.openxmlformats.org/officeDocument/2006/relationships/slideLayout" Target="../slideLayouts/slideLayout951.xml"/></Relationships>
</file>

<file path=ppt/slideMasters/_rels/slideMaster97.xml.rels><?xml version="1.0" encoding="UTF-8" standalone="yes"?>
<Relationships xmlns="http://schemas.openxmlformats.org/package/2006/relationships"><Relationship Id="rId9" Type="http://schemas.openxmlformats.org/officeDocument/2006/relationships/slideLayout" Target="../slideLayouts/slideLayout969.xml"/><Relationship Id="rId8" Type="http://schemas.openxmlformats.org/officeDocument/2006/relationships/slideLayout" Target="../slideLayouts/slideLayout968.xml"/><Relationship Id="rId7" Type="http://schemas.openxmlformats.org/officeDocument/2006/relationships/slideLayout" Target="../slideLayouts/slideLayout967.xml"/><Relationship Id="rId6" Type="http://schemas.openxmlformats.org/officeDocument/2006/relationships/slideLayout" Target="../slideLayouts/slideLayout966.xml"/><Relationship Id="rId5" Type="http://schemas.openxmlformats.org/officeDocument/2006/relationships/slideLayout" Target="../slideLayouts/slideLayout965.xml"/><Relationship Id="rId4" Type="http://schemas.openxmlformats.org/officeDocument/2006/relationships/slideLayout" Target="../slideLayouts/slideLayout964.xml"/><Relationship Id="rId3" Type="http://schemas.openxmlformats.org/officeDocument/2006/relationships/slideLayout" Target="../slideLayouts/slideLayout963.xml"/><Relationship Id="rId2" Type="http://schemas.openxmlformats.org/officeDocument/2006/relationships/slideLayout" Target="../slideLayouts/slideLayout962.xml"/><Relationship Id="rId12" Type="http://schemas.openxmlformats.org/officeDocument/2006/relationships/theme" Target="../theme/theme97.xml"/><Relationship Id="rId11" Type="http://schemas.openxmlformats.org/officeDocument/2006/relationships/image" Target="../media/image1.jpeg"/><Relationship Id="rId10" Type="http://schemas.openxmlformats.org/officeDocument/2006/relationships/slideLayout" Target="../slideLayouts/slideLayout970.xml"/><Relationship Id="rId1" Type="http://schemas.openxmlformats.org/officeDocument/2006/relationships/slideLayout" Target="../slideLayouts/slideLayout961.xml"/></Relationships>
</file>

<file path=ppt/slideMasters/_rels/slideMaster98.xml.rels><?xml version="1.0" encoding="UTF-8" standalone="yes"?>
<Relationships xmlns="http://schemas.openxmlformats.org/package/2006/relationships"><Relationship Id="rId9" Type="http://schemas.openxmlformats.org/officeDocument/2006/relationships/slideLayout" Target="../slideLayouts/slideLayout979.xml"/><Relationship Id="rId8" Type="http://schemas.openxmlformats.org/officeDocument/2006/relationships/slideLayout" Target="../slideLayouts/slideLayout978.xml"/><Relationship Id="rId7" Type="http://schemas.openxmlformats.org/officeDocument/2006/relationships/slideLayout" Target="../slideLayouts/slideLayout977.xml"/><Relationship Id="rId6" Type="http://schemas.openxmlformats.org/officeDocument/2006/relationships/slideLayout" Target="../slideLayouts/slideLayout976.xml"/><Relationship Id="rId5" Type="http://schemas.openxmlformats.org/officeDocument/2006/relationships/slideLayout" Target="../slideLayouts/slideLayout975.xml"/><Relationship Id="rId4" Type="http://schemas.openxmlformats.org/officeDocument/2006/relationships/slideLayout" Target="../slideLayouts/slideLayout974.xml"/><Relationship Id="rId3" Type="http://schemas.openxmlformats.org/officeDocument/2006/relationships/slideLayout" Target="../slideLayouts/slideLayout973.xml"/><Relationship Id="rId2" Type="http://schemas.openxmlformats.org/officeDocument/2006/relationships/slideLayout" Target="../slideLayouts/slideLayout972.xml"/><Relationship Id="rId12" Type="http://schemas.openxmlformats.org/officeDocument/2006/relationships/theme" Target="../theme/theme98.xml"/><Relationship Id="rId11" Type="http://schemas.openxmlformats.org/officeDocument/2006/relationships/image" Target="../media/image1.jpeg"/><Relationship Id="rId10" Type="http://schemas.openxmlformats.org/officeDocument/2006/relationships/slideLayout" Target="../slideLayouts/slideLayout980.xml"/><Relationship Id="rId1" Type="http://schemas.openxmlformats.org/officeDocument/2006/relationships/slideLayout" Target="../slideLayouts/slideLayout971.xml"/></Relationships>
</file>

<file path=ppt/slideMasters/_rels/slideMaster99.xml.rels><?xml version="1.0" encoding="UTF-8" standalone="yes"?>
<Relationships xmlns="http://schemas.openxmlformats.org/package/2006/relationships"><Relationship Id="rId9" Type="http://schemas.openxmlformats.org/officeDocument/2006/relationships/slideLayout" Target="../slideLayouts/slideLayout989.xml"/><Relationship Id="rId8" Type="http://schemas.openxmlformats.org/officeDocument/2006/relationships/slideLayout" Target="../slideLayouts/slideLayout988.xml"/><Relationship Id="rId7" Type="http://schemas.openxmlformats.org/officeDocument/2006/relationships/slideLayout" Target="../slideLayouts/slideLayout987.xml"/><Relationship Id="rId6" Type="http://schemas.openxmlformats.org/officeDocument/2006/relationships/slideLayout" Target="../slideLayouts/slideLayout986.xml"/><Relationship Id="rId5" Type="http://schemas.openxmlformats.org/officeDocument/2006/relationships/slideLayout" Target="../slideLayouts/slideLayout985.xml"/><Relationship Id="rId4" Type="http://schemas.openxmlformats.org/officeDocument/2006/relationships/slideLayout" Target="../slideLayouts/slideLayout984.xml"/><Relationship Id="rId3" Type="http://schemas.openxmlformats.org/officeDocument/2006/relationships/slideLayout" Target="../slideLayouts/slideLayout983.xml"/><Relationship Id="rId2" Type="http://schemas.openxmlformats.org/officeDocument/2006/relationships/slideLayout" Target="../slideLayouts/slideLayout982.xml"/><Relationship Id="rId12" Type="http://schemas.openxmlformats.org/officeDocument/2006/relationships/theme" Target="../theme/theme99.xml"/><Relationship Id="rId11" Type="http://schemas.openxmlformats.org/officeDocument/2006/relationships/image" Target="../media/image1.jpeg"/><Relationship Id="rId10" Type="http://schemas.openxmlformats.org/officeDocument/2006/relationships/slideLayout" Target="../slideLayouts/slideLayout990.xml"/><Relationship Id="rId1" Type="http://schemas.openxmlformats.org/officeDocument/2006/relationships/slideLayout" Target="../slideLayouts/slideLayout98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38" r:id="rId1"/>
    <p:sldLayoutId id="2147484739" r:id="rId2"/>
    <p:sldLayoutId id="2147484740" r:id="rId3"/>
    <p:sldLayoutId id="2147484741" r:id="rId4"/>
    <p:sldLayoutId id="2147484742" r:id="rId5"/>
    <p:sldLayoutId id="2147484743" r:id="rId6"/>
    <p:sldLayoutId id="2147484744" r:id="rId7"/>
    <p:sldLayoutId id="2147484745" r:id="rId8"/>
    <p:sldLayoutId id="2147484746" r:id="rId9"/>
    <p:sldLayoutId id="214748474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49" r:id="rId1"/>
    <p:sldLayoutId id="2147484750" r:id="rId2"/>
    <p:sldLayoutId id="2147484751" r:id="rId3"/>
    <p:sldLayoutId id="2147484752" r:id="rId4"/>
    <p:sldLayoutId id="2147484753" r:id="rId5"/>
    <p:sldLayoutId id="2147484754" r:id="rId6"/>
    <p:sldLayoutId id="2147484755" r:id="rId7"/>
    <p:sldLayoutId id="2147484756" r:id="rId8"/>
    <p:sldLayoutId id="2147484757" r:id="rId9"/>
    <p:sldLayoutId id="214748475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60" r:id="rId1"/>
    <p:sldLayoutId id="2147484761" r:id="rId2"/>
    <p:sldLayoutId id="2147484762" r:id="rId3"/>
    <p:sldLayoutId id="2147484763" r:id="rId4"/>
    <p:sldLayoutId id="2147484764" r:id="rId5"/>
    <p:sldLayoutId id="2147484765" r:id="rId6"/>
    <p:sldLayoutId id="2147484766" r:id="rId7"/>
    <p:sldLayoutId id="2147484767" r:id="rId8"/>
    <p:sldLayoutId id="2147484768" r:id="rId9"/>
    <p:sldLayoutId id="214748476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71" r:id="rId1"/>
    <p:sldLayoutId id="2147484772" r:id="rId2"/>
    <p:sldLayoutId id="2147484773" r:id="rId3"/>
    <p:sldLayoutId id="2147484774" r:id="rId4"/>
    <p:sldLayoutId id="2147484775" r:id="rId5"/>
    <p:sldLayoutId id="2147484776" r:id="rId6"/>
    <p:sldLayoutId id="2147484777" r:id="rId7"/>
    <p:sldLayoutId id="2147484778" r:id="rId8"/>
    <p:sldLayoutId id="2147484779" r:id="rId9"/>
    <p:sldLayoutId id="214748478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82" r:id="rId1"/>
    <p:sldLayoutId id="2147484783" r:id="rId2"/>
    <p:sldLayoutId id="2147484784" r:id="rId3"/>
    <p:sldLayoutId id="2147484785" r:id="rId4"/>
    <p:sldLayoutId id="2147484786" r:id="rId5"/>
    <p:sldLayoutId id="2147484787" r:id="rId6"/>
    <p:sldLayoutId id="2147484788" r:id="rId7"/>
    <p:sldLayoutId id="2147484789" r:id="rId8"/>
    <p:sldLayoutId id="2147484790" r:id="rId9"/>
    <p:sldLayoutId id="214748479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93" r:id="rId1"/>
    <p:sldLayoutId id="2147484794" r:id="rId2"/>
    <p:sldLayoutId id="2147484795" r:id="rId3"/>
    <p:sldLayoutId id="2147484796" r:id="rId4"/>
    <p:sldLayoutId id="2147484797" r:id="rId5"/>
    <p:sldLayoutId id="2147484798" r:id="rId6"/>
    <p:sldLayoutId id="2147484799" r:id="rId7"/>
    <p:sldLayoutId id="2147484800" r:id="rId8"/>
    <p:sldLayoutId id="2147484801" r:id="rId9"/>
    <p:sldLayoutId id="214748480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04" r:id="rId1"/>
    <p:sldLayoutId id="2147484805" r:id="rId2"/>
    <p:sldLayoutId id="2147484806" r:id="rId3"/>
    <p:sldLayoutId id="2147484807" r:id="rId4"/>
    <p:sldLayoutId id="2147484808" r:id="rId5"/>
    <p:sldLayoutId id="2147484809" r:id="rId6"/>
    <p:sldLayoutId id="2147484810" r:id="rId7"/>
    <p:sldLayoutId id="2147484811" r:id="rId8"/>
    <p:sldLayoutId id="2147484812" r:id="rId9"/>
    <p:sldLayoutId id="214748481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15" r:id="rId1"/>
    <p:sldLayoutId id="2147484816" r:id="rId2"/>
    <p:sldLayoutId id="2147484817" r:id="rId3"/>
    <p:sldLayoutId id="2147484818" r:id="rId4"/>
    <p:sldLayoutId id="2147484819" r:id="rId5"/>
    <p:sldLayoutId id="2147484820" r:id="rId6"/>
    <p:sldLayoutId id="2147484821" r:id="rId7"/>
    <p:sldLayoutId id="2147484822" r:id="rId8"/>
    <p:sldLayoutId id="2147484823" r:id="rId9"/>
    <p:sldLayoutId id="214748482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48" r:id="rId1"/>
    <p:sldLayoutId id="2147484849" r:id="rId2"/>
    <p:sldLayoutId id="2147484850" r:id="rId3"/>
    <p:sldLayoutId id="2147484851" r:id="rId4"/>
    <p:sldLayoutId id="2147484852" r:id="rId5"/>
    <p:sldLayoutId id="2147484853" r:id="rId6"/>
    <p:sldLayoutId id="2147484854" r:id="rId7"/>
    <p:sldLayoutId id="2147484855" r:id="rId8"/>
    <p:sldLayoutId id="2147484856" r:id="rId9"/>
    <p:sldLayoutId id="214748485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59" r:id="rId1"/>
    <p:sldLayoutId id="2147484860" r:id="rId2"/>
    <p:sldLayoutId id="2147484861" r:id="rId3"/>
    <p:sldLayoutId id="2147484862" r:id="rId4"/>
    <p:sldLayoutId id="2147484863" r:id="rId5"/>
    <p:sldLayoutId id="2147484864" r:id="rId6"/>
    <p:sldLayoutId id="2147484865" r:id="rId7"/>
    <p:sldLayoutId id="2147484866" r:id="rId8"/>
    <p:sldLayoutId id="2147484867" r:id="rId9"/>
    <p:sldLayoutId id="21474848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70" r:id="rId1"/>
    <p:sldLayoutId id="2147484871" r:id="rId2"/>
    <p:sldLayoutId id="2147484872" r:id="rId3"/>
    <p:sldLayoutId id="2147484873" r:id="rId4"/>
    <p:sldLayoutId id="2147484874" r:id="rId5"/>
    <p:sldLayoutId id="2147484875" r:id="rId6"/>
    <p:sldLayoutId id="2147484876" r:id="rId7"/>
    <p:sldLayoutId id="2147484877" r:id="rId8"/>
    <p:sldLayoutId id="2147484878" r:id="rId9"/>
    <p:sldLayoutId id="214748487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81" r:id="rId1"/>
    <p:sldLayoutId id="2147484882" r:id="rId2"/>
    <p:sldLayoutId id="2147484883" r:id="rId3"/>
    <p:sldLayoutId id="2147484884" r:id="rId4"/>
    <p:sldLayoutId id="2147484885" r:id="rId5"/>
    <p:sldLayoutId id="2147484886" r:id="rId6"/>
    <p:sldLayoutId id="2147484887" r:id="rId7"/>
    <p:sldLayoutId id="2147484888" r:id="rId8"/>
    <p:sldLayoutId id="2147484889" r:id="rId9"/>
    <p:sldLayoutId id="214748489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92" r:id="rId1"/>
    <p:sldLayoutId id="2147484893" r:id="rId2"/>
    <p:sldLayoutId id="2147484894" r:id="rId3"/>
    <p:sldLayoutId id="2147484895" r:id="rId4"/>
    <p:sldLayoutId id="2147484896" r:id="rId5"/>
    <p:sldLayoutId id="2147484897" r:id="rId6"/>
    <p:sldLayoutId id="2147484898" r:id="rId7"/>
    <p:sldLayoutId id="2147484899" r:id="rId8"/>
    <p:sldLayoutId id="2147484900" r:id="rId9"/>
    <p:sldLayoutId id="214748490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03" r:id="rId1"/>
    <p:sldLayoutId id="2147484904" r:id="rId2"/>
    <p:sldLayoutId id="2147484905" r:id="rId3"/>
    <p:sldLayoutId id="2147484906" r:id="rId4"/>
    <p:sldLayoutId id="2147484907" r:id="rId5"/>
    <p:sldLayoutId id="2147484908" r:id="rId6"/>
    <p:sldLayoutId id="2147484909" r:id="rId7"/>
    <p:sldLayoutId id="2147484910" r:id="rId8"/>
    <p:sldLayoutId id="2147484911" r:id="rId9"/>
    <p:sldLayoutId id="214748491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14" r:id="rId1"/>
    <p:sldLayoutId id="2147484915" r:id="rId2"/>
    <p:sldLayoutId id="2147484916" r:id="rId3"/>
    <p:sldLayoutId id="2147484917" r:id="rId4"/>
    <p:sldLayoutId id="2147484918" r:id="rId5"/>
    <p:sldLayoutId id="2147484919" r:id="rId6"/>
    <p:sldLayoutId id="2147484920" r:id="rId7"/>
    <p:sldLayoutId id="2147484921" r:id="rId8"/>
    <p:sldLayoutId id="2147484922" r:id="rId9"/>
    <p:sldLayoutId id="214748492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25" r:id="rId1"/>
    <p:sldLayoutId id="2147484926" r:id="rId2"/>
    <p:sldLayoutId id="2147484927" r:id="rId3"/>
    <p:sldLayoutId id="2147484928" r:id="rId4"/>
    <p:sldLayoutId id="2147484929" r:id="rId5"/>
    <p:sldLayoutId id="2147484930" r:id="rId6"/>
    <p:sldLayoutId id="2147484931" r:id="rId7"/>
    <p:sldLayoutId id="2147484932" r:id="rId8"/>
    <p:sldLayoutId id="2147484933" r:id="rId9"/>
    <p:sldLayoutId id="214748493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36" r:id="rId1"/>
    <p:sldLayoutId id="2147484937" r:id="rId2"/>
    <p:sldLayoutId id="2147484938" r:id="rId3"/>
    <p:sldLayoutId id="2147484939" r:id="rId4"/>
    <p:sldLayoutId id="2147484940" r:id="rId5"/>
    <p:sldLayoutId id="2147484941" r:id="rId6"/>
    <p:sldLayoutId id="2147484942" r:id="rId7"/>
    <p:sldLayoutId id="2147484943" r:id="rId8"/>
    <p:sldLayoutId id="2147484944" r:id="rId9"/>
    <p:sldLayoutId id="214748494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47" r:id="rId1"/>
    <p:sldLayoutId id="2147484948" r:id="rId2"/>
    <p:sldLayoutId id="2147484949" r:id="rId3"/>
    <p:sldLayoutId id="2147484950" r:id="rId4"/>
    <p:sldLayoutId id="2147484951" r:id="rId5"/>
    <p:sldLayoutId id="2147484952" r:id="rId6"/>
    <p:sldLayoutId id="2147484953" r:id="rId7"/>
    <p:sldLayoutId id="2147484954" r:id="rId8"/>
    <p:sldLayoutId id="2147484955" r:id="rId9"/>
    <p:sldLayoutId id="214748495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69" r:id="rId1"/>
    <p:sldLayoutId id="2147484970" r:id="rId2"/>
    <p:sldLayoutId id="2147484971" r:id="rId3"/>
    <p:sldLayoutId id="2147484972" r:id="rId4"/>
    <p:sldLayoutId id="2147484973" r:id="rId5"/>
    <p:sldLayoutId id="2147484974" r:id="rId6"/>
    <p:sldLayoutId id="2147484975" r:id="rId7"/>
    <p:sldLayoutId id="2147484976" r:id="rId8"/>
    <p:sldLayoutId id="2147484977" r:id="rId9"/>
    <p:sldLayoutId id="214748497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80" r:id="rId1"/>
    <p:sldLayoutId id="2147484981" r:id="rId2"/>
    <p:sldLayoutId id="2147484982" r:id="rId3"/>
    <p:sldLayoutId id="2147484983" r:id="rId4"/>
    <p:sldLayoutId id="2147484984" r:id="rId5"/>
    <p:sldLayoutId id="2147484985" r:id="rId6"/>
    <p:sldLayoutId id="2147484986" r:id="rId7"/>
    <p:sldLayoutId id="2147484987" r:id="rId8"/>
    <p:sldLayoutId id="2147484988" r:id="rId9"/>
    <p:sldLayoutId id="214748498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91" r:id="rId1"/>
    <p:sldLayoutId id="2147484992" r:id="rId2"/>
    <p:sldLayoutId id="2147484993" r:id="rId3"/>
    <p:sldLayoutId id="2147484994" r:id="rId4"/>
    <p:sldLayoutId id="2147484995" r:id="rId5"/>
    <p:sldLayoutId id="2147484996" r:id="rId6"/>
    <p:sldLayoutId id="2147484997" r:id="rId7"/>
    <p:sldLayoutId id="2147484998" r:id="rId8"/>
    <p:sldLayoutId id="2147484999" r:id="rId9"/>
    <p:sldLayoutId id="214748500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02" r:id="rId1"/>
    <p:sldLayoutId id="2147485003" r:id="rId2"/>
    <p:sldLayoutId id="2147485004" r:id="rId3"/>
    <p:sldLayoutId id="2147485005" r:id="rId4"/>
    <p:sldLayoutId id="2147485006" r:id="rId5"/>
    <p:sldLayoutId id="2147485007" r:id="rId6"/>
    <p:sldLayoutId id="2147485008" r:id="rId7"/>
    <p:sldLayoutId id="2147485009" r:id="rId8"/>
    <p:sldLayoutId id="2147485010" r:id="rId9"/>
    <p:sldLayoutId id="214748501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13" r:id="rId1"/>
    <p:sldLayoutId id="2147485014" r:id="rId2"/>
    <p:sldLayoutId id="2147485015" r:id="rId3"/>
    <p:sldLayoutId id="2147485016" r:id="rId4"/>
    <p:sldLayoutId id="2147485017" r:id="rId5"/>
    <p:sldLayoutId id="2147485018" r:id="rId6"/>
    <p:sldLayoutId id="2147485019" r:id="rId7"/>
    <p:sldLayoutId id="2147485020" r:id="rId8"/>
    <p:sldLayoutId id="2147485021" r:id="rId9"/>
    <p:sldLayoutId id="214748502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24" r:id="rId1"/>
    <p:sldLayoutId id="2147485025" r:id="rId2"/>
    <p:sldLayoutId id="2147485026" r:id="rId3"/>
    <p:sldLayoutId id="2147485027" r:id="rId4"/>
    <p:sldLayoutId id="2147485028" r:id="rId5"/>
    <p:sldLayoutId id="2147485029" r:id="rId6"/>
    <p:sldLayoutId id="2147485030" r:id="rId7"/>
    <p:sldLayoutId id="2147485031" r:id="rId8"/>
    <p:sldLayoutId id="2147485032" r:id="rId9"/>
    <p:sldLayoutId id="214748503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35" r:id="rId1"/>
    <p:sldLayoutId id="2147485036" r:id="rId2"/>
    <p:sldLayoutId id="2147485037" r:id="rId3"/>
    <p:sldLayoutId id="2147485038" r:id="rId4"/>
    <p:sldLayoutId id="2147485039" r:id="rId5"/>
    <p:sldLayoutId id="2147485040" r:id="rId6"/>
    <p:sldLayoutId id="2147485041" r:id="rId7"/>
    <p:sldLayoutId id="2147485042" r:id="rId8"/>
    <p:sldLayoutId id="2147485043" r:id="rId9"/>
    <p:sldLayoutId id="214748504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46" r:id="rId1"/>
    <p:sldLayoutId id="2147485047" r:id="rId2"/>
    <p:sldLayoutId id="2147485048" r:id="rId3"/>
    <p:sldLayoutId id="2147485049" r:id="rId4"/>
    <p:sldLayoutId id="2147485050" r:id="rId5"/>
    <p:sldLayoutId id="2147485051" r:id="rId6"/>
    <p:sldLayoutId id="2147485052" r:id="rId7"/>
    <p:sldLayoutId id="2147485053" r:id="rId8"/>
    <p:sldLayoutId id="2147485054" r:id="rId9"/>
    <p:sldLayoutId id="214748505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57" r:id="rId1"/>
    <p:sldLayoutId id="2147485058" r:id="rId2"/>
    <p:sldLayoutId id="2147485059" r:id="rId3"/>
    <p:sldLayoutId id="2147485060" r:id="rId4"/>
    <p:sldLayoutId id="2147485061" r:id="rId5"/>
    <p:sldLayoutId id="2147485062" r:id="rId6"/>
    <p:sldLayoutId id="2147485063" r:id="rId7"/>
    <p:sldLayoutId id="2147485064" r:id="rId8"/>
    <p:sldLayoutId id="2147485065" r:id="rId9"/>
    <p:sldLayoutId id="214748506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68" r:id="rId1"/>
    <p:sldLayoutId id="2147485069" r:id="rId2"/>
    <p:sldLayoutId id="2147485070" r:id="rId3"/>
    <p:sldLayoutId id="2147485071" r:id="rId4"/>
    <p:sldLayoutId id="2147485072" r:id="rId5"/>
    <p:sldLayoutId id="2147485073" r:id="rId6"/>
    <p:sldLayoutId id="2147485074" r:id="rId7"/>
    <p:sldLayoutId id="2147485075" r:id="rId8"/>
    <p:sldLayoutId id="2147485076" r:id="rId9"/>
    <p:sldLayoutId id="214748507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79" r:id="rId1"/>
    <p:sldLayoutId id="2147485080" r:id="rId2"/>
    <p:sldLayoutId id="2147485081" r:id="rId3"/>
    <p:sldLayoutId id="2147485082" r:id="rId4"/>
    <p:sldLayoutId id="2147485083" r:id="rId5"/>
    <p:sldLayoutId id="2147485084" r:id="rId6"/>
    <p:sldLayoutId id="2147485085" r:id="rId7"/>
    <p:sldLayoutId id="2147485086" r:id="rId8"/>
    <p:sldLayoutId id="2147485087" r:id="rId9"/>
    <p:sldLayoutId id="214748508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90" r:id="rId1"/>
    <p:sldLayoutId id="2147485091" r:id="rId2"/>
    <p:sldLayoutId id="2147485092" r:id="rId3"/>
    <p:sldLayoutId id="2147485093" r:id="rId4"/>
    <p:sldLayoutId id="2147485094" r:id="rId5"/>
    <p:sldLayoutId id="2147485095" r:id="rId6"/>
    <p:sldLayoutId id="2147485096" r:id="rId7"/>
    <p:sldLayoutId id="2147485097" r:id="rId8"/>
    <p:sldLayoutId id="2147485098" r:id="rId9"/>
    <p:sldLayoutId id="214748509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01" r:id="rId1"/>
    <p:sldLayoutId id="2147485102" r:id="rId2"/>
    <p:sldLayoutId id="2147485103" r:id="rId3"/>
    <p:sldLayoutId id="2147485104" r:id="rId4"/>
    <p:sldLayoutId id="2147485105" r:id="rId5"/>
    <p:sldLayoutId id="2147485106" r:id="rId6"/>
    <p:sldLayoutId id="2147485107" r:id="rId7"/>
    <p:sldLayoutId id="2147485108" r:id="rId8"/>
    <p:sldLayoutId id="2147485109" r:id="rId9"/>
    <p:sldLayoutId id="214748511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12" r:id="rId1"/>
    <p:sldLayoutId id="2147485113" r:id="rId2"/>
    <p:sldLayoutId id="2147485114" r:id="rId3"/>
    <p:sldLayoutId id="2147485115" r:id="rId4"/>
    <p:sldLayoutId id="2147485116" r:id="rId5"/>
    <p:sldLayoutId id="2147485117" r:id="rId6"/>
    <p:sldLayoutId id="2147485118" r:id="rId7"/>
    <p:sldLayoutId id="2147485119" r:id="rId8"/>
    <p:sldLayoutId id="2147485120" r:id="rId9"/>
    <p:sldLayoutId id="214748512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23" r:id="rId1"/>
    <p:sldLayoutId id="2147485124" r:id="rId2"/>
    <p:sldLayoutId id="2147485125" r:id="rId3"/>
    <p:sldLayoutId id="2147485126" r:id="rId4"/>
    <p:sldLayoutId id="2147485127" r:id="rId5"/>
    <p:sldLayoutId id="2147485128" r:id="rId6"/>
    <p:sldLayoutId id="2147485129" r:id="rId7"/>
    <p:sldLayoutId id="2147485130" r:id="rId8"/>
    <p:sldLayoutId id="2147485131" r:id="rId9"/>
    <p:sldLayoutId id="214748513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34" r:id="rId1"/>
    <p:sldLayoutId id="2147485135" r:id="rId2"/>
    <p:sldLayoutId id="2147485136" r:id="rId3"/>
    <p:sldLayoutId id="2147485137" r:id="rId4"/>
    <p:sldLayoutId id="2147485138" r:id="rId5"/>
    <p:sldLayoutId id="2147485139" r:id="rId6"/>
    <p:sldLayoutId id="2147485140" r:id="rId7"/>
    <p:sldLayoutId id="2147485141" r:id="rId8"/>
    <p:sldLayoutId id="2147485142" r:id="rId9"/>
    <p:sldLayoutId id="214748514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45" r:id="rId1"/>
    <p:sldLayoutId id="2147485146" r:id="rId2"/>
    <p:sldLayoutId id="2147485147" r:id="rId3"/>
    <p:sldLayoutId id="2147485148" r:id="rId4"/>
    <p:sldLayoutId id="2147485149" r:id="rId5"/>
    <p:sldLayoutId id="2147485150" r:id="rId6"/>
    <p:sldLayoutId id="2147485151" r:id="rId7"/>
    <p:sldLayoutId id="2147485152" r:id="rId8"/>
    <p:sldLayoutId id="2147485153" r:id="rId9"/>
    <p:sldLayoutId id="214748515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67" r:id="rId1"/>
    <p:sldLayoutId id="2147485168" r:id="rId2"/>
    <p:sldLayoutId id="2147485169" r:id="rId3"/>
    <p:sldLayoutId id="2147485170" r:id="rId4"/>
    <p:sldLayoutId id="2147485171" r:id="rId5"/>
    <p:sldLayoutId id="2147485172" r:id="rId6"/>
    <p:sldLayoutId id="2147485173" r:id="rId7"/>
    <p:sldLayoutId id="2147485174" r:id="rId8"/>
    <p:sldLayoutId id="2147485175" r:id="rId9"/>
    <p:sldLayoutId id="214748517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78" r:id="rId1"/>
    <p:sldLayoutId id="2147485179" r:id="rId2"/>
    <p:sldLayoutId id="2147485180" r:id="rId3"/>
    <p:sldLayoutId id="2147485181" r:id="rId4"/>
    <p:sldLayoutId id="2147485182" r:id="rId5"/>
    <p:sldLayoutId id="2147485183" r:id="rId6"/>
    <p:sldLayoutId id="2147485184" r:id="rId7"/>
    <p:sldLayoutId id="2147485185" r:id="rId8"/>
    <p:sldLayoutId id="2147485186" r:id="rId9"/>
    <p:sldLayoutId id="214748518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89" r:id="rId1"/>
    <p:sldLayoutId id="2147485190" r:id="rId2"/>
    <p:sldLayoutId id="2147485191" r:id="rId3"/>
    <p:sldLayoutId id="2147485192" r:id="rId4"/>
    <p:sldLayoutId id="2147485193" r:id="rId5"/>
    <p:sldLayoutId id="2147485194" r:id="rId6"/>
    <p:sldLayoutId id="2147485195" r:id="rId7"/>
    <p:sldLayoutId id="2147485196" r:id="rId8"/>
    <p:sldLayoutId id="2147485197" r:id="rId9"/>
    <p:sldLayoutId id="214748519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00" r:id="rId1"/>
    <p:sldLayoutId id="2147485201" r:id="rId2"/>
    <p:sldLayoutId id="2147485202" r:id="rId3"/>
    <p:sldLayoutId id="2147485203" r:id="rId4"/>
    <p:sldLayoutId id="2147485204" r:id="rId5"/>
    <p:sldLayoutId id="2147485205" r:id="rId6"/>
    <p:sldLayoutId id="2147485206" r:id="rId7"/>
    <p:sldLayoutId id="2147485207" r:id="rId8"/>
    <p:sldLayoutId id="2147485208" r:id="rId9"/>
    <p:sldLayoutId id="21474852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11" r:id="rId1"/>
    <p:sldLayoutId id="2147485212" r:id="rId2"/>
    <p:sldLayoutId id="2147485213" r:id="rId3"/>
    <p:sldLayoutId id="2147485214" r:id="rId4"/>
    <p:sldLayoutId id="2147485215" r:id="rId5"/>
    <p:sldLayoutId id="2147485216" r:id="rId6"/>
    <p:sldLayoutId id="2147485217" r:id="rId7"/>
    <p:sldLayoutId id="2147485218" r:id="rId8"/>
    <p:sldLayoutId id="2147485219" r:id="rId9"/>
    <p:sldLayoutId id="214748522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22" r:id="rId1"/>
    <p:sldLayoutId id="2147485223" r:id="rId2"/>
    <p:sldLayoutId id="2147485224" r:id="rId3"/>
    <p:sldLayoutId id="2147485225" r:id="rId4"/>
    <p:sldLayoutId id="2147485226" r:id="rId5"/>
    <p:sldLayoutId id="2147485227" r:id="rId6"/>
    <p:sldLayoutId id="2147485228" r:id="rId7"/>
    <p:sldLayoutId id="2147485229" r:id="rId8"/>
    <p:sldLayoutId id="2147485230" r:id="rId9"/>
    <p:sldLayoutId id="214748523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33" r:id="rId1"/>
    <p:sldLayoutId id="2147485234" r:id="rId2"/>
    <p:sldLayoutId id="2147485235" r:id="rId3"/>
    <p:sldLayoutId id="2147485236" r:id="rId4"/>
    <p:sldLayoutId id="2147485237" r:id="rId5"/>
    <p:sldLayoutId id="2147485238" r:id="rId6"/>
    <p:sldLayoutId id="2147485239" r:id="rId7"/>
    <p:sldLayoutId id="2147485240" r:id="rId8"/>
    <p:sldLayoutId id="2147485241" r:id="rId9"/>
    <p:sldLayoutId id="214748524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44" r:id="rId1"/>
    <p:sldLayoutId id="2147485245" r:id="rId2"/>
    <p:sldLayoutId id="2147485246" r:id="rId3"/>
    <p:sldLayoutId id="2147485247" r:id="rId4"/>
    <p:sldLayoutId id="2147485248" r:id="rId5"/>
    <p:sldLayoutId id="2147485249" r:id="rId6"/>
    <p:sldLayoutId id="2147485250" r:id="rId7"/>
    <p:sldLayoutId id="2147485251" r:id="rId8"/>
    <p:sldLayoutId id="2147485252" r:id="rId9"/>
    <p:sldLayoutId id="214748525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55" r:id="rId1"/>
    <p:sldLayoutId id="2147485256" r:id="rId2"/>
    <p:sldLayoutId id="2147485257" r:id="rId3"/>
    <p:sldLayoutId id="2147485258" r:id="rId4"/>
    <p:sldLayoutId id="2147485259" r:id="rId5"/>
    <p:sldLayoutId id="2147485260" r:id="rId6"/>
    <p:sldLayoutId id="2147485261" r:id="rId7"/>
    <p:sldLayoutId id="2147485262" r:id="rId8"/>
    <p:sldLayoutId id="2147485263" r:id="rId9"/>
    <p:sldLayoutId id="214748526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66" r:id="rId1"/>
    <p:sldLayoutId id="2147485267" r:id="rId2"/>
    <p:sldLayoutId id="2147485268" r:id="rId3"/>
    <p:sldLayoutId id="2147485269" r:id="rId4"/>
    <p:sldLayoutId id="2147485270" r:id="rId5"/>
    <p:sldLayoutId id="2147485271" r:id="rId6"/>
    <p:sldLayoutId id="2147485272" r:id="rId7"/>
    <p:sldLayoutId id="2147485273" r:id="rId8"/>
    <p:sldLayoutId id="2147485274" r:id="rId9"/>
    <p:sldLayoutId id="214748527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77" r:id="rId1"/>
    <p:sldLayoutId id="2147485278" r:id="rId2"/>
    <p:sldLayoutId id="2147485279" r:id="rId3"/>
    <p:sldLayoutId id="2147485280" r:id="rId4"/>
    <p:sldLayoutId id="2147485281" r:id="rId5"/>
    <p:sldLayoutId id="2147485282" r:id="rId6"/>
    <p:sldLayoutId id="2147485283" r:id="rId7"/>
    <p:sldLayoutId id="2147485284" r:id="rId8"/>
    <p:sldLayoutId id="2147485285" r:id="rId9"/>
    <p:sldLayoutId id="214748528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88" r:id="rId1"/>
    <p:sldLayoutId id="2147485289" r:id="rId2"/>
    <p:sldLayoutId id="2147485290" r:id="rId3"/>
    <p:sldLayoutId id="2147485291" r:id="rId4"/>
    <p:sldLayoutId id="2147485292" r:id="rId5"/>
    <p:sldLayoutId id="2147485293" r:id="rId6"/>
    <p:sldLayoutId id="2147485294" r:id="rId7"/>
    <p:sldLayoutId id="2147485295" r:id="rId8"/>
    <p:sldLayoutId id="2147485296" r:id="rId9"/>
    <p:sldLayoutId id="214748529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99" r:id="rId1"/>
    <p:sldLayoutId id="2147485300" r:id="rId2"/>
    <p:sldLayoutId id="2147485301" r:id="rId3"/>
    <p:sldLayoutId id="2147485302" r:id="rId4"/>
    <p:sldLayoutId id="2147485303" r:id="rId5"/>
    <p:sldLayoutId id="2147485304" r:id="rId6"/>
    <p:sldLayoutId id="2147485305" r:id="rId7"/>
    <p:sldLayoutId id="2147485306" r:id="rId8"/>
    <p:sldLayoutId id="2147485307" r:id="rId9"/>
    <p:sldLayoutId id="214748530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10" r:id="rId1"/>
    <p:sldLayoutId id="2147485311" r:id="rId2"/>
    <p:sldLayoutId id="2147485312" r:id="rId3"/>
    <p:sldLayoutId id="2147485313" r:id="rId4"/>
    <p:sldLayoutId id="2147485314" r:id="rId5"/>
    <p:sldLayoutId id="2147485315" r:id="rId6"/>
    <p:sldLayoutId id="2147485316" r:id="rId7"/>
    <p:sldLayoutId id="2147485317" r:id="rId8"/>
    <p:sldLayoutId id="2147485318" r:id="rId9"/>
    <p:sldLayoutId id="214748531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21" r:id="rId1"/>
    <p:sldLayoutId id="2147485322" r:id="rId2"/>
    <p:sldLayoutId id="2147485323" r:id="rId3"/>
    <p:sldLayoutId id="2147485324" r:id="rId4"/>
    <p:sldLayoutId id="2147485325" r:id="rId5"/>
    <p:sldLayoutId id="2147485326" r:id="rId6"/>
    <p:sldLayoutId id="2147485327" r:id="rId7"/>
    <p:sldLayoutId id="2147485328" r:id="rId8"/>
    <p:sldLayoutId id="2147485329" r:id="rId9"/>
    <p:sldLayoutId id="214748533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32" r:id="rId1"/>
    <p:sldLayoutId id="2147485333" r:id="rId2"/>
    <p:sldLayoutId id="2147485334" r:id="rId3"/>
    <p:sldLayoutId id="2147485335" r:id="rId4"/>
    <p:sldLayoutId id="2147485336" r:id="rId5"/>
    <p:sldLayoutId id="2147485337" r:id="rId6"/>
    <p:sldLayoutId id="2147485338" r:id="rId7"/>
    <p:sldLayoutId id="2147485339" r:id="rId8"/>
    <p:sldLayoutId id="2147485340" r:id="rId9"/>
    <p:sldLayoutId id="214748534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43" r:id="rId1"/>
    <p:sldLayoutId id="2147485344" r:id="rId2"/>
    <p:sldLayoutId id="2147485345" r:id="rId3"/>
    <p:sldLayoutId id="2147485346" r:id="rId4"/>
    <p:sldLayoutId id="2147485347" r:id="rId5"/>
    <p:sldLayoutId id="2147485348" r:id="rId6"/>
    <p:sldLayoutId id="2147485349" r:id="rId7"/>
    <p:sldLayoutId id="2147485350" r:id="rId8"/>
    <p:sldLayoutId id="2147485351" r:id="rId9"/>
    <p:sldLayoutId id="214748535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54" r:id="rId1"/>
    <p:sldLayoutId id="2147485355" r:id="rId2"/>
    <p:sldLayoutId id="2147485356" r:id="rId3"/>
    <p:sldLayoutId id="2147485357" r:id="rId4"/>
    <p:sldLayoutId id="2147485358" r:id="rId5"/>
    <p:sldLayoutId id="2147485359" r:id="rId6"/>
    <p:sldLayoutId id="2147485360" r:id="rId7"/>
    <p:sldLayoutId id="2147485361" r:id="rId8"/>
    <p:sldLayoutId id="2147485362" r:id="rId9"/>
    <p:sldLayoutId id="214748536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65" r:id="rId1"/>
    <p:sldLayoutId id="2147485366" r:id="rId2"/>
    <p:sldLayoutId id="2147485367" r:id="rId3"/>
    <p:sldLayoutId id="2147485368" r:id="rId4"/>
    <p:sldLayoutId id="2147485369" r:id="rId5"/>
    <p:sldLayoutId id="2147485370" r:id="rId6"/>
    <p:sldLayoutId id="2147485371" r:id="rId7"/>
    <p:sldLayoutId id="2147485372" r:id="rId8"/>
    <p:sldLayoutId id="2147485373" r:id="rId9"/>
    <p:sldLayoutId id="214748537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76" r:id="rId1"/>
    <p:sldLayoutId id="2147485377" r:id="rId2"/>
    <p:sldLayoutId id="2147485378" r:id="rId3"/>
    <p:sldLayoutId id="2147485379" r:id="rId4"/>
    <p:sldLayoutId id="2147485380" r:id="rId5"/>
    <p:sldLayoutId id="2147485381" r:id="rId6"/>
    <p:sldLayoutId id="2147485382" r:id="rId7"/>
    <p:sldLayoutId id="2147485383" r:id="rId8"/>
    <p:sldLayoutId id="2147485384" r:id="rId9"/>
    <p:sldLayoutId id="214748538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87" r:id="rId1"/>
    <p:sldLayoutId id="2147485388" r:id="rId2"/>
    <p:sldLayoutId id="2147485389" r:id="rId3"/>
    <p:sldLayoutId id="2147485390" r:id="rId4"/>
    <p:sldLayoutId id="2147485391" r:id="rId5"/>
    <p:sldLayoutId id="2147485392" r:id="rId6"/>
    <p:sldLayoutId id="2147485393" r:id="rId7"/>
    <p:sldLayoutId id="2147485394" r:id="rId8"/>
    <p:sldLayoutId id="2147485395" r:id="rId9"/>
    <p:sldLayoutId id="214748539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98" r:id="rId1"/>
    <p:sldLayoutId id="2147485399" r:id="rId2"/>
    <p:sldLayoutId id="2147485400" r:id="rId3"/>
    <p:sldLayoutId id="2147485401" r:id="rId4"/>
    <p:sldLayoutId id="2147485402" r:id="rId5"/>
    <p:sldLayoutId id="2147485403" r:id="rId6"/>
    <p:sldLayoutId id="2147485404" r:id="rId7"/>
    <p:sldLayoutId id="2147485405" r:id="rId8"/>
    <p:sldLayoutId id="2147485406" r:id="rId9"/>
    <p:sldLayoutId id="214748540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09" r:id="rId1"/>
    <p:sldLayoutId id="2147485410" r:id="rId2"/>
    <p:sldLayoutId id="2147485411" r:id="rId3"/>
    <p:sldLayoutId id="2147485412" r:id="rId4"/>
    <p:sldLayoutId id="2147485413" r:id="rId5"/>
    <p:sldLayoutId id="2147485414" r:id="rId6"/>
    <p:sldLayoutId id="2147485415" r:id="rId7"/>
    <p:sldLayoutId id="2147485416" r:id="rId8"/>
    <p:sldLayoutId id="2147485417" r:id="rId9"/>
    <p:sldLayoutId id="214748541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20" r:id="rId1"/>
    <p:sldLayoutId id="2147485421" r:id="rId2"/>
    <p:sldLayoutId id="2147485422" r:id="rId3"/>
    <p:sldLayoutId id="2147485423" r:id="rId4"/>
    <p:sldLayoutId id="2147485424" r:id="rId5"/>
    <p:sldLayoutId id="2147485425" r:id="rId6"/>
    <p:sldLayoutId id="2147485426" r:id="rId7"/>
    <p:sldLayoutId id="2147485427" r:id="rId8"/>
    <p:sldLayoutId id="2147485428" r:id="rId9"/>
    <p:sldLayoutId id="214748542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31" r:id="rId1"/>
    <p:sldLayoutId id="2147485432" r:id="rId2"/>
    <p:sldLayoutId id="2147485433" r:id="rId3"/>
    <p:sldLayoutId id="2147485434" r:id="rId4"/>
    <p:sldLayoutId id="2147485435" r:id="rId5"/>
    <p:sldLayoutId id="2147485436" r:id="rId6"/>
    <p:sldLayoutId id="2147485437" r:id="rId7"/>
    <p:sldLayoutId id="2147485438" r:id="rId8"/>
    <p:sldLayoutId id="2147485439" r:id="rId9"/>
    <p:sldLayoutId id="214748544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42" r:id="rId1"/>
    <p:sldLayoutId id="2147485443" r:id="rId2"/>
    <p:sldLayoutId id="2147485444" r:id="rId3"/>
    <p:sldLayoutId id="2147485445" r:id="rId4"/>
    <p:sldLayoutId id="2147485446" r:id="rId5"/>
    <p:sldLayoutId id="2147485447" r:id="rId6"/>
    <p:sldLayoutId id="2147485448" r:id="rId7"/>
    <p:sldLayoutId id="2147485449" r:id="rId8"/>
    <p:sldLayoutId id="2147485450" r:id="rId9"/>
    <p:sldLayoutId id="214748545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53" r:id="rId1"/>
    <p:sldLayoutId id="2147485454" r:id="rId2"/>
    <p:sldLayoutId id="2147485455" r:id="rId3"/>
    <p:sldLayoutId id="2147485456" r:id="rId4"/>
    <p:sldLayoutId id="2147485457" r:id="rId5"/>
    <p:sldLayoutId id="2147485458" r:id="rId6"/>
    <p:sldLayoutId id="2147485459" r:id="rId7"/>
    <p:sldLayoutId id="2147485460" r:id="rId8"/>
    <p:sldLayoutId id="2147485461" r:id="rId9"/>
    <p:sldLayoutId id="214748546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64" r:id="rId1"/>
    <p:sldLayoutId id="2147485465" r:id="rId2"/>
    <p:sldLayoutId id="2147485466" r:id="rId3"/>
    <p:sldLayoutId id="2147485467" r:id="rId4"/>
    <p:sldLayoutId id="2147485468" r:id="rId5"/>
    <p:sldLayoutId id="2147485469" r:id="rId6"/>
    <p:sldLayoutId id="2147485470" r:id="rId7"/>
    <p:sldLayoutId id="2147485471" r:id="rId8"/>
    <p:sldLayoutId id="2147485472" r:id="rId9"/>
    <p:sldLayoutId id="214748547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75" r:id="rId1"/>
    <p:sldLayoutId id="2147485476" r:id="rId2"/>
    <p:sldLayoutId id="2147485477" r:id="rId3"/>
    <p:sldLayoutId id="2147485478" r:id="rId4"/>
    <p:sldLayoutId id="2147485479" r:id="rId5"/>
    <p:sldLayoutId id="2147485480" r:id="rId6"/>
    <p:sldLayoutId id="2147485481" r:id="rId7"/>
    <p:sldLayoutId id="2147485482" r:id="rId8"/>
    <p:sldLayoutId id="2147485483" r:id="rId9"/>
    <p:sldLayoutId id="214748548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86" r:id="rId1"/>
    <p:sldLayoutId id="2147485487" r:id="rId2"/>
    <p:sldLayoutId id="2147485488" r:id="rId3"/>
    <p:sldLayoutId id="2147485489" r:id="rId4"/>
    <p:sldLayoutId id="2147485490" r:id="rId5"/>
    <p:sldLayoutId id="2147485491" r:id="rId6"/>
    <p:sldLayoutId id="2147485492" r:id="rId7"/>
    <p:sldLayoutId id="2147485493" r:id="rId8"/>
    <p:sldLayoutId id="2147485494" r:id="rId9"/>
    <p:sldLayoutId id="214748549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08" r:id="rId1"/>
    <p:sldLayoutId id="2147485509" r:id="rId2"/>
    <p:sldLayoutId id="2147485510" r:id="rId3"/>
    <p:sldLayoutId id="2147485511" r:id="rId4"/>
    <p:sldLayoutId id="2147485512" r:id="rId5"/>
    <p:sldLayoutId id="2147485513" r:id="rId6"/>
    <p:sldLayoutId id="2147485514" r:id="rId7"/>
    <p:sldLayoutId id="2147485515" r:id="rId8"/>
    <p:sldLayoutId id="2147485516" r:id="rId9"/>
    <p:sldLayoutId id="214748551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19" r:id="rId1"/>
    <p:sldLayoutId id="2147485520" r:id="rId2"/>
    <p:sldLayoutId id="2147485521" r:id="rId3"/>
    <p:sldLayoutId id="2147485522" r:id="rId4"/>
    <p:sldLayoutId id="2147485523" r:id="rId5"/>
    <p:sldLayoutId id="2147485524" r:id="rId6"/>
    <p:sldLayoutId id="2147485525" r:id="rId7"/>
    <p:sldLayoutId id="2147485526" r:id="rId8"/>
    <p:sldLayoutId id="2147485527" r:id="rId9"/>
    <p:sldLayoutId id="214748552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30" r:id="rId1"/>
    <p:sldLayoutId id="2147485531" r:id="rId2"/>
    <p:sldLayoutId id="2147485532" r:id="rId3"/>
    <p:sldLayoutId id="2147485533" r:id="rId4"/>
    <p:sldLayoutId id="2147485534" r:id="rId5"/>
    <p:sldLayoutId id="2147485535" r:id="rId6"/>
    <p:sldLayoutId id="2147485536" r:id="rId7"/>
    <p:sldLayoutId id="2147485537" r:id="rId8"/>
    <p:sldLayoutId id="2147485538" r:id="rId9"/>
    <p:sldLayoutId id="214748553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41" r:id="rId1"/>
    <p:sldLayoutId id="2147485542" r:id="rId2"/>
    <p:sldLayoutId id="2147485543" r:id="rId3"/>
    <p:sldLayoutId id="2147485544" r:id="rId4"/>
    <p:sldLayoutId id="2147485545" r:id="rId5"/>
    <p:sldLayoutId id="2147485546" r:id="rId6"/>
    <p:sldLayoutId id="2147485547" r:id="rId7"/>
    <p:sldLayoutId id="2147485548" r:id="rId8"/>
    <p:sldLayoutId id="2147485549" r:id="rId9"/>
    <p:sldLayoutId id="214748555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52" r:id="rId1"/>
    <p:sldLayoutId id="2147485553" r:id="rId2"/>
    <p:sldLayoutId id="2147485554" r:id="rId3"/>
    <p:sldLayoutId id="2147485555" r:id="rId4"/>
    <p:sldLayoutId id="2147485556" r:id="rId5"/>
    <p:sldLayoutId id="2147485557" r:id="rId6"/>
    <p:sldLayoutId id="2147485558" r:id="rId7"/>
    <p:sldLayoutId id="2147485559" r:id="rId8"/>
    <p:sldLayoutId id="2147485560" r:id="rId9"/>
    <p:sldLayoutId id="214748556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63" r:id="rId1"/>
    <p:sldLayoutId id="2147485564" r:id="rId2"/>
    <p:sldLayoutId id="2147485565" r:id="rId3"/>
    <p:sldLayoutId id="2147485566" r:id="rId4"/>
    <p:sldLayoutId id="2147485567" r:id="rId5"/>
    <p:sldLayoutId id="2147485568" r:id="rId6"/>
    <p:sldLayoutId id="2147485569" r:id="rId7"/>
    <p:sldLayoutId id="2147485570" r:id="rId8"/>
    <p:sldLayoutId id="2147485571" r:id="rId9"/>
    <p:sldLayoutId id="214748557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74" r:id="rId1"/>
    <p:sldLayoutId id="2147485575" r:id="rId2"/>
    <p:sldLayoutId id="2147485576" r:id="rId3"/>
    <p:sldLayoutId id="2147485577" r:id="rId4"/>
    <p:sldLayoutId id="2147485578" r:id="rId5"/>
    <p:sldLayoutId id="2147485579" r:id="rId6"/>
    <p:sldLayoutId id="2147485580" r:id="rId7"/>
    <p:sldLayoutId id="2147485581" r:id="rId8"/>
    <p:sldLayoutId id="2147485582" r:id="rId9"/>
    <p:sldLayoutId id="214748558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85" r:id="rId1"/>
    <p:sldLayoutId id="2147485586" r:id="rId2"/>
    <p:sldLayoutId id="2147485587" r:id="rId3"/>
    <p:sldLayoutId id="2147485588" r:id="rId4"/>
    <p:sldLayoutId id="2147485589" r:id="rId5"/>
    <p:sldLayoutId id="2147485590" r:id="rId6"/>
    <p:sldLayoutId id="2147485591" r:id="rId7"/>
    <p:sldLayoutId id="2147485592" r:id="rId8"/>
    <p:sldLayoutId id="2147485593" r:id="rId9"/>
    <p:sldLayoutId id="214748559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96" r:id="rId1"/>
    <p:sldLayoutId id="2147485597" r:id="rId2"/>
    <p:sldLayoutId id="2147485598" r:id="rId3"/>
    <p:sldLayoutId id="2147485599" r:id="rId4"/>
    <p:sldLayoutId id="2147485600" r:id="rId5"/>
    <p:sldLayoutId id="2147485601" r:id="rId6"/>
    <p:sldLayoutId id="2147485602" r:id="rId7"/>
    <p:sldLayoutId id="2147485603" r:id="rId8"/>
    <p:sldLayoutId id="2147485604" r:id="rId9"/>
    <p:sldLayoutId id="214748560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07" r:id="rId1"/>
    <p:sldLayoutId id="2147485608" r:id="rId2"/>
    <p:sldLayoutId id="2147485609" r:id="rId3"/>
    <p:sldLayoutId id="2147485610" r:id="rId4"/>
    <p:sldLayoutId id="2147485611" r:id="rId5"/>
    <p:sldLayoutId id="2147485612" r:id="rId6"/>
    <p:sldLayoutId id="2147485613" r:id="rId7"/>
    <p:sldLayoutId id="2147485614" r:id="rId8"/>
    <p:sldLayoutId id="2147485615" r:id="rId9"/>
    <p:sldLayoutId id="214748561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18" r:id="rId1"/>
    <p:sldLayoutId id="2147485619" r:id="rId2"/>
    <p:sldLayoutId id="2147485620" r:id="rId3"/>
    <p:sldLayoutId id="2147485621" r:id="rId4"/>
    <p:sldLayoutId id="2147485622" r:id="rId5"/>
    <p:sldLayoutId id="2147485623" r:id="rId6"/>
    <p:sldLayoutId id="2147485624" r:id="rId7"/>
    <p:sldLayoutId id="2147485625" r:id="rId8"/>
    <p:sldLayoutId id="2147485626" r:id="rId9"/>
    <p:sldLayoutId id="214748562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29" r:id="rId1"/>
    <p:sldLayoutId id="2147485630" r:id="rId2"/>
    <p:sldLayoutId id="2147485631" r:id="rId3"/>
    <p:sldLayoutId id="2147485632" r:id="rId4"/>
    <p:sldLayoutId id="2147485633" r:id="rId5"/>
    <p:sldLayoutId id="2147485634" r:id="rId6"/>
    <p:sldLayoutId id="2147485635" r:id="rId7"/>
    <p:sldLayoutId id="2147485636" r:id="rId8"/>
    <p:sldLayoutId id="2147485637" r:id="rId9"/>
    <p:sldLayoutId id="214748563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40" r:id="rId1"/>
    <p:sldLayoutId id="2147485641" r:id="rId2"/>
    <p:sldLayoutId id="2147485642" r:id="rId3"/>
    <p:sldLayoutId id="2147485643" r:id="rId4"/>
    <p:sldLayoutId id="2147485644" r:id="rId5"/>
    <p:sldLayoutId id="2147485645" r:id="rId6"/>
    <p:sldLayoutId id="2147485646" r:id="rId7"/>
    <p:sldLayoutId id="2147485647" r:id="rId8"/>
    <p:sldLayoutId id="2147485648" r:id="rId9"/>
    <p:sldLayoutId id="214748564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51" r:id="rId1"/>
    <p:sldLayoutId id="2147485652" r:id="rId2"/>
    <p:sldLayoutId id="2147485653" r:id="rId3"/>
    <p:sldLayoutId id="2147485654" r:id="rId4"/>
    <p:sldLayoutId id="2147485655" r:id="rId5"/>
    <p:sldLayoutId id="2147485656" r:id="rId6"/>
    <p:sldLayoutId id="2147485657" r:id="rId7"/>
    <p:sldLayoutId id="2147485658" r:id="rId8"/>
    <p:sldLayoutId id="2147485659" r:id="rId9"/>
    <p:sldLayoutId id="214748566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62" r:id="rId1"/>
    <p:sldLayoutId id="2147485663" r:id="rId2"/>
    <p:sldLayoutId id="2147485664" r:id="rId3"/>
    <p:sldLayoutId id="2147485665" r:id="rId4"/>
    <p:sldLayoutId id="2147485666" r:id="rId5"/>
    <p:sldLayoutId id="2147485667" r:id="rId6"/>
    <p:sldLayoutId id="2147485668" r:id="rId7"/>
    <p:sldLayoutId id="2147485669" r:id="rId8"/>
    <p:sldLayoutId id="2147485670" r:id="rId9"/>
    <p:sldLayoutId id="214748567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73" r:id="rId1"/>
    <p:sldLayoutId id="2147485674" r:id="rId2"/>
    <p:sldLayoutId id="2147485675" r:id="rId3"/>
    <p:sldLayoutId id="2147485676" r:id="rId4"/>
    <p:sldLayoutId id="2147485677" r:id="rId5"/>
    <p:sldLayoutId id="2147485678" r:id="rId6"/>
    <p:sldLayoutId id="2147485679" r:id="rId7"/>
    <p:sldLayoutId id="2147485680" r:id="rId8"/>
    <p:sldLayoutId id="2147485681" r:id="rId9"/>
    <p:sldLayoutId id="214748568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84" r:id="rId1"/>
    <p:sldLayoutId id="2147485685" r:id="rId2"/>
    <p:sldLayoutId id="2147485686" r:id="rId3"/>
    <p:sldLayoutId id="2147485687" r:id="rId4"/>
    <p:sldLayoutId id="2147485688" r:id="rId5"/>
    <p:sldLayoutId id="2147485689" r:id="rId6"/>
    <p:sldLayoutId id="2147485690" r:id="rId7"/>
    <p:sldLayoutId id="2147485691" r:id="rId8"/>
    <p:sldLayoutId id="2147485692" r:id="rId9"/>
    <p:sldLayoutId id="214748569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95" r:id="rId1"/>
    <p:sldLayoutId id="2147485696" r:id="rId2"/>
    <p:sldLayoutId id="2147485697" r:id="rId3"/>
    <p:sldLayoutId id="2147485698" r:id="rId4"/>
    <p:sldLayoutId id="2147485699" r:id="rId5"/>
    <p:sldLayoutId id="2147485700" r:id="rId6"/>
    <p:sldLayoutId id="2147485701" r:id="rId7"/>
    <p:sldLayoutId id="2147485702" r:id="rId8"/>
    <p:sldLayoutId id="2147485703" r:id="rId9"/>
    <p:sldLayoutId id="214748570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06" r:id="rId1"/>
    <p:sldLayoutId id="2147485707" r:id="rId2"/>
    <p:sldLayoutId id="2147485708" r:id="rId3"/>
    <p:sldLayoutId id="2147485709" r:id="rId4"/>
    <p:sldLayoutId id="2147485710" r:id="rId5"/>
    <p:sldLayoutId id="2147485711" r:id="rId6"/>
    <p:sldLayoutId id="2147485712" r:id="rId7"/>
    <p:sldLayoutId id="2147485713" r:id="rId8"/>
    <p:sldLayoutId id="2147485714" r:id="rId9"/>
    <p:sldLayoutId id="214748571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17" r:id="rId1"/>
    <p:sldLayoutId id="2147485718" r:id="rId2"/>
    <p:sldLayoutId id="2147485719" r:id="rId3"/>
    <p:sldLayoutId id="2147485720" r:id="rId4"/>
    <p:sldLayoutId id="2147485721" r:id="rId5"/>
    <p:sldLayoutId id="2147485722" r:id="rId6"/>
    <p:sldLayoutId id="2147485723" r:id="rId7"/>
    <p:sldLayoutId id="2147485724" r:id="rId8"/>
    <p:sldLayoutId id="2147485725" r:id="rId9"/>
    <p:sldLayoutId id="214748572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 id="2147483853" r:id="rId7"/>
    <p:sldLayoutId id="2147483854" r:id="rId8"/>
    <p:sldLayoutId id="2147483855" r:id="rId9"/>
    <p:sldLayoutId id="214748385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39" r:id="rId1"/>
    <p:sldLayoutId id="2147485740" r:id="rId2"/>
    <p:sldLayoutId id="2147485741" r:id="rId3"/>
    <p:sldLayoutId id="2147485742" r:id="rId4"/>
    <p:sldLayoutId id="2147485743" r:id="rId5"/>
    <p:sldLayoutId id="2147485744" r:id="rId6"/>
    <p:sldLayoutId id="2147485745" r:id="rId7"/>
    <p:sldLayoutId id="2147485746" r:id="rId8"/>
    <p:sldLayoutId id="2147485747" r:id="rId9"/>
    <p:sldLayoutId id="214748574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50" r:id="rId1"/>
    <p:sldLayoutId id="2147485751" r:id="rId2"/>
    <p:sldLayoutId id="2147485752" r:id="rId3"/>
    <p:sldLayoutId id="2147485753" r:id="rId4"/>
    <p:sldLayoutId id="2147485754" r:id="rId5"/>
    <p:sldLayoutId id="2147485755" r:id="rId6"/>
    <p:sldLayoutId id="2147485756" r:id="rId7"/>
    <p:sldLayoutId id="2147485757" r:id="rId8"/>
    <p:sldLayoutId id="2147485758" r:id="rId9"/>
    <p:sldLayoutId id="214748575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61" r:id="rId1"/>
    <p:sldLayoutId id="2147485762" r:id="rId2"/>
    <p:sldLayoutId id="2147485763" r:id="rId3"/>
    <p:sldLayoutId id="2147485764" r:id="rId4"/>
    <p:sldLayoutId id="2147485765" r:id="rId5"/>
    <p:sldLayoutId id="2147485766" r:id="rId6"/>
    <p:sldLayoutId id="2147485767" r:id="rId7"/>
    <p:sldLayoutId id="2147485768" r:id="rId8"/>
    <p:sldLayoutId id="2147485769" r:id="rId9"/>
    <p:sldLayoutId id="214748577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72" r:id="rId1"/>
    <p:sldLayoutId id="2147485773" r:id="rId2"/>
    <p:sldLayoutId id="2147485774" r:id="rId3"/>
    <p:sldLayoutId id="2147485775" r:id="rId4"/>
    <p:sldLayoutId id="2147485776" r:id="rId5"/>
    <p:sldLayoutId id="2147485777" r:id="rId6"/>
    <p:sldLayoutId id="2147485778" r:id="rId7"/>
    <p:sldLayoutId id="2147485779" r:id="rId8"/>
    <p:sldLayoutId id="2147485780" r:id="rId9"/>
    <p:sldLayoutId id="214748578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83" r:id="rId1"/>
    <p:sldLayoutId id="2147485784" r:id="rId2"/>
    <p:sldLayoutId id="2147485785" r:id="rId3"/>
    <p:sldLayoutId id="2147485786" r:id="rId4"/>
    <p:sldLayoutId id="2147485787" r:id="rId5"/>
    <p:sldLayoutId id="2147485788" r:id="rId6"/>
    <p:sldLayoutId id="2147485789" r:id="rId7"/>
    <p:sldLayoutId id="2147485790" r:id="rId8"/>
    <p:sldLayoutId id="2147485791" r:id="rId9"/>
    <p:sldLayoutId id="214748579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 id="2147485800" r:id="rId7"/>
    <p:sldLayoutId id="2147485801" r:id="rId8"/>
    <p:sldLayoutId id="2147485802" r:id="rId9"/>
    <p:sldLayoutId id="214748580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05" r:id="rId1"/>
    <p:sldLayoutId id="2147485806" r:id="rId2"/>
    <p:sldLayoutId id="2147485807" r:id="rId3"/>
    <p:sldLayoutId id="2147485808" r:id="rId4"/>
    <p:sldLayoutId id="2147485809" r:id="rId5"/>
    <p:sldLayoutId id="2147485810" r:id="rId6"/>
    <p:sldLayoutId id="2147485811" r:id="rId7"/>
    <p:sldLayoutId id="2147485812" r:id="rId8"/>
    <p:sldLayoutId id="2147485813" r:id="rId9"/>
    <p:sldLayoutId id="214748581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16" r:id="rId1"/>
    <p:sldLayoutId id="2147485817" r:id="rId2"/>
    <p:sldLayoutId id="2147485818" r:id="rId3"/>
    <p:sldLayoutId id="2147485819" r:id="rId4"/>
    <p:sldLayoutId id="2147485820" r:id="rId5"/>
    <p:sldLayoutId id="2147485821" r:id="rId6"/>
    <p:sldLayoutId id="2147485822" r:id="rId7"/>
    <p:sldLayoutId id="2147485823" r:id="rId8"/>
    <p:sldLayoutId id="2147485824" r:id="rId9"/>
    <p:sldLayoutId id="214748582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27" r:id="rId1"/>
    <p:sldLayoutId id="2147485828" r:id="rId2"/>
    <p:sldLayoutId id="2147485829" r:id="rId3"/>
    <p:sldLayoutId id="2147485830" r:id="rId4"/>
    <p:sldLayoutId id="2147485831" r:id="rId5"/>
    <p:sldLayoutId id="2147485832" r:id="rId6"/>
    <p:sldLayoutId id="2147485833" r:id="rId7"/>
    <p:sldLayoutId id="2147485834" r:id="rId8"/>
    <p:sldLayoutId id="2147485835" r:id="rId9"/>
    <p:sldLayoutId id="214748583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60" r:id="rId1"/>
    <p:sldLayoutId id="2147483661" r:id="rId2"/>
    <p:sldLayoutId id="2147483662" r:id="rId3"/>
    <p:sldLayoutId id="2147483663" r:id="rId4"/>
    <p:sldLayoutId id="2147483664" r:id="rId5"/>
    <p:sldLayoutId id="2147483665" r:id="rId6"/>
    <p:sldLayoutId id="2147483666" r:id="rId7"/>
    <p:sldLayoutId id="2147483667" r:id="rId8"/>
    <p:sldLayoutId id="2147483668" r:id="rId9"/>
    <p:sldLayoutId id="214748366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38" r:id="rId1"/>
    <p:sldLayoutId id="2147485839" r:id="rId2"/>
    <p:sldLayoutId id="2147485840" r:id="rId3"/>
    <p:sldLayoutId id="2147485841" r:id="rId4"/>
    <p:sldLayoutId id="2147485842" r:id="rId5"/>
    <p:sldLayoutId id="2147485843" r:id="rId6"/>
    <p:sldLayoutId id="2147485844" r:id="rId7"/>
    <p:sldLayoutId id="2147485845" r:id="rId8"/>
    <p:sldLayoutId id="2147485846" r:id="rId9"/>
    <p:sldLayoutId id="214748584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49" r:id="rId1"/>
    <p:sldLayoutId id="2147485850" r:id="rId2"/>
    <p:sldLayoutId id="2147485851" r:id="rId3"/>
    <p:sldLayoutId id="2147485852" r:id="rId4"/>
    <p:sldLayoutId id="2147485853" r:id="rId5"/>
    <p:sldLayoutId id="2147485854" r:id="rId6"/>
    <p:sldLayoutId id="2147485855" r:id="rId7"/>
    <p:sldLayoutId id="2147485856" r:id="rId8"/>
    <p:sldLayoutId id="2147485857" r:id="rId9"/>
    <p:sldLayoutId id="214748585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60" r:id="rId1"/>
    <p:sldLayoutId id="2147485861" r:id="rId2"/>
    <p:sldLayoutId id="2147485862" r:id="rId3"/>
    <p:sldLayoutId id="2147485863" r:id="rId4"/>
    <p:sldLayoutId id="2147485864" r:id="rId5"/>
    <p:sldLayoutId id="2147485865" r:id="rId6"/>
    <p:sldLayoutId id="2147485866" r:id="rId7"/>
    <p:sldLayoutId id="2147485867" r:id="rId8"/>
    <p:sldLayoutId id="2147485868" r:id="rId9"/>
    <p:sldLayoutId id="214748586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71" r:id="rId1"/>
    <p:sldLayoutId id="2147485872" r:id="rId2"/>
    <p:sldLayoutId id="2147485873" r:id="rId3"/>
    <p:sldLayoutId id="2147485874" r:id="rId4"/>
    <p:sldLayoutId id="2147485875" r:id="rId5"/>
    <p:sldLayoutId id="2147485876" r:id="rId6"/>
    <p:sldLayoutId id="2147485877" r:id="rId7"/>
    <p:sldLayoutId id="2147485878" r:id="rId8"/>
    <p:sldLayoutId id="2147485879" r:id="rId9"/>
    <p:sldLayoutId id="214748588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82" r:id="rId1"/>
    <p:sldLayoutId id="2147485883" r:id="rId2"/>
    <p:sldLayoutId id="2147485884" r:id="rId3"/>
    <p:sldLayoutId id="2147485885" r:id="rId4"/>
    <p:sldLayoutId id="2147485886" r:id="rId5"/>
    <p:sldLayoutId id="2147485887" r:id="rId6"/>
    <p:sldLayoutId id="2147485888" r:id="rId7"/>
    <p:sldLayoutId id="2147485889" r:id="rId8"/>
    <p:sldLayoutId id="2147485890" r:id="rId9"/>
    <p:sldLayoutId id="214748589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93" r:id="rId1"/>
    <p:sldLayoutId id="2147485894" r:id="rId2"/>
    <p:sldLayoutId id="2147485895" r:id="rId3"/>
    <p:sldLayoutId id="2147485896" r:id="rId4"/>
    <p:sldLayoutId id="2147485897" r:id="rId5"/>
    <p:sldLayoutId id="2147485898" r:id="rId6"/>
    <p:sldLayoutId id="2147485899" r:id="rId7"/>
    <p:sldLayoutId id="2147485900" r:id="rId8"/>
    <p:sldLayoutId id="2147485901" r:id="rId9"/>
    <p:sldLayoutId id="214748590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04" r:id="rId1"/>
    <p:sldLayoutId id="2147485905" r:id="rId2"/>
    <p:sldLayoutId id="2147485906" r:id="rId3"/>
    <p:sldLayoutId id="2147485907" r:id="rId4"/>
    <p:sldLayoutId id="2147485908" r:id="rId5"/>
    <p:sldLayoutId id="2147485909" r:id="rId6"/>
    <p:sldLayoutId id="2147485910" r:id="rId7"/>
    <p:sldLayoutId id="2147485911" r:id="rId8"/>
    <p:sldLayoutId id="2147485912" r:id="rId9"/>
    <p:sldLayoutId id="214748591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15" r:id="rId1"/>
    <p:sldLayoutId id="2147485916" r:id="rId2"/>
    <p:sldLayoutId id="2147485917" r:id="rId3"/>
    <p:sldLayoutId id="2147485918" r:id="rId4"/>
    <p:sldLayoutId id="2147485919" r:id="rId5"/>
    <p:sldLayoutId id="2147485920" r:id="rId6"/>
    <p:sldLayoutId id="2147485921" r:id="rId7"/>
    <p:sldLayoutId id="2147485922" r:id="rId8"/>
    <p:sldLayoutId id="2147485923" r:id="rId9"/>
    <p:sldLayoutId id="214748592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37" r:id="rId1"/>
    <p:sldLayoutId id="2147485938" r:id="rId2"/>
    <p:sldLayoutId id="2147485939" r:id="rId3"/>
    <p:sldLayoutId id="2147485940" r:id="rId4"/>
    <p:sldLayoutId id="2147485941" r:id="rId5"/>
    <p:sldLayoutId id="2147485942" r:id="rId6"/>
    <p:sldLayoutId id="2147485943" r:id="rId7"/>
    <p:sldLayoutId id="2147485944" r:id="rId8"/>
    <p:sldLayoutId id="2147485945" r:id="rId9"/>
    <p:sldLayoutId id="214748594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48" r:id="rId1"/>
    <p:sldLayoutId id="2147485949" r:id="rId2"/>
    <p:sldLayoutId id="2147485950" r:id="rId3"/>
    <p:sldLayoutId id="2147485951" r:id="rId4"/>
    <p:sldLayoutId id="2147485952" r:id="rId5"/>
    <p:sldLayoutId id="2147485953" r:id="rId6"/>
    <p:sldLayoutId id="2147485954" r:id="rId7"/>
    <p:sldLayoutId id="2147485955" r:id="rId8"/>
    <p:sldLayoutId id="2147485956" r:id="rId9"/>
    <p:sldLayoutId id="214748595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70" r:id="rId1"/>
    <p:sldLayoutId id="2147485971" r:id="rId2"/>
    <p:sldLayoutId id="2147485972" r:id="rId3"/>
    <p:sldLayoutId id="2147485973" r:id="rId4"/>
    <p:sldLayoutId id="2147485974" r:id="rId5"/>
    <p:sldLayoutId id="2147485975" r:id="rId6"/>
    <p:sldLayoutId id="2147485976" r:id="rId7"/>
    <p:sldLayoutId id="2147485977" r:id="rId8"/>
    <p:sldLayoutId id="2147485978" r:id="rId9"/>
    <p:sldLayoutId id="214748597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81" r:id="rId1"/>
    <p:sldLayoutId id="2147485982" r:id="rId2"/>
    <p:sldLayoutId id="2147485983" r:id="rId3"/>
    <p:sldLayoutId id="2147485984" r:id="rId4"/>
    <p:sldLayoutId id="2147485985" r:id="rId5"/>
    <p:sldLayoutId id="2147485986" r:id="rId6"/>
    <p:sldLayoutId id="2147485987" r:id="rId7"/>
    <p:sldLayoutId id="2147485988" r:id="rId8"/>
    <p:sldLayoutId id="2147485989" r:id="rId9"/>
    <p:sldLayoutId id="214748599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92" r:id="rId1"/>
    <p:sldLayoutId id="2147485993" r:id="rId2"/>
    <p:sldLayoutId id="2147485994" r:id="rId3"/>
    <p:sldLayoutId id="2147485995" r:id="rId4"/>
    <p:sldLayoutId id="2147485996" r:id="rId5"/>
    <p:sldLayoutId id="2147485997" r:id="rId6"/>
    <p:sldLayoutId id="2147485998" r:id="rId7"/>
    <p:sldLayoutId id="2147485999" r:id="rId8"/>
    <p:sldLayoutId id="2147486000" r:id="rId9"/>
    <p:sldLayoutId id="214748600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03" r:id="rId1"/>
    <p:sldLayoutId id="2147486004" r:id="rId2"/>
    <p:sldLayoutId id="2147486005" r:id="rId3"/>
    <p:sldLayoutId id="2147486006" r:id="rId4"/>
    <p:sldLayoutId id="2147486007" r:id="rId5"/>
    <p:sldLayoutId id="2147486008" r:id="rId6"/>
    <p:sldLayoutId id="2147486009" r:id="rId7"/>
    <p:sldLayoutId id="2147486010" r:id="rId8"/>
    <p:sldLayoutId id="2147486011" r:id="rId9"/>
    <p:sldLayoutId id="214748601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14" r:id="rId1"/>
    <p:sldLayoutId id="2147486015" r:id="rId2"/>
    <p:sldLayoutId id="2147486016" r:id="rId3"/>
    <p:sldLayoutId id="2147486017" r:id="rId4"/>
    <p:sldLayoutId id="2147486018" r:id="rId5"/>
    <p:sldLayoutId id="2147486019" r:id="rId6"/>
    <p:sldLayoutId id="2147486020" r:id="rId7"/>
    <p:sldLayoutId id="2147486021" r:id="rId8"/>
    <p:sldLayoutId id="2147486022" r:id="rId9"/>
    <p:sldLayoutId id="214748602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25" r:id="rId1"/>
    <p:sldLayoutId id="2147486026" r:id="rId2"/>
    <p:sldLayoutId id="2147486027" r:id="rId3"/>
    <p:sldLayoutId id="2147486028" r:id="rId4"/>
    <p:sldLayoutId id="2147486029" r:id="rId5"/>
    <p:sldLayoutId id="2147486030" r:id="rId6"/>
    <p:sldLayoutId id="2147486031" r:id="rId7"/>
    <p:sldLayoutId id="2147486032" r:id="rId8"/>
    <p:sldLayoutId id="2147486033" r:id="rId9"/>
    <p:sldLayoutId id="214748603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36" r:id="rId1"/>
    <p:sldLayoutId id="2147486037" r:id="rId2"/>
    <p:sldLayoutId id="2147486038" r:id="rId3"/>
    <p:sldLayoutId id="2147486039" r:id="rId4"/>
    <p:sldLayoutId id="2147486040" r:id="rId5"/>
    <p:sldLayoutId id="2147486041" r:id="rId6"/>
    <p:sldLayoutId id="2147486042" r:id="rId7"/>
    <p:sldLayoutId id="2147486043" r:id="rId8"/>
    <p:sldLayoutId id="2147486044" r:id="rId9"/>
    <p:sldLayoutId id="214748604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47" r:id="rId1"/>
    <p:sldLayoutId id="2147486048" r:id="rId2"/>
    <p:sldLayoutId id="2147486049" r:id="rId3"/>
    <p:sldLayoutId id="2147486050" r:id="rId4"/>
    <p:sldLayoutId id="2147486051" r:id="rId5"/>
    <p:sldLayoutId id="2147486052" r:id="rId6"/>
    <p:sldLayoutId id="2147486053" r:id="rId7"/>
    <p:sldLayoutId id="2147486054" r:id="rId8"/>
    <p:sldLayoutId id="2147486055" r:id="rId9"/>
    <p:sldLayoutId id="214748605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80" r:id="rId1"/>
    <p:sldLayoutId id="2147483881" r:id="rId2"/>
    <p:sldLayoutId id="2147483882" r:id="rId3"/>
    <p:sldLayoutId id="2147483883" r:id="rId4"/>
    <p:sldLayoutId id="2147483884" r:id="rId5"/>
    <p:sldLayoutId id="2147483885" r:id="rId6"/>
    <p:sldLayoutId id="2147483886" r:id="rId7"/>
    <p:sldLayoutId id="2147483887" r:id="rId8"/>
    <p:sldLayoutId id="2147483888" r:id="rId9"/>
    <p:sldLayoutId id="214748388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58" r:id="rId1"/>
    <p:sldLayoutId id="2147486059" r:id="rId2"/>
    <p:sldLayoutId id="2147486060" r:id="rId3"/>
    <p:sldLayoutId id="2147486061" r:id="rId4"/>
    <p:sldLayoutId id="2147486062" r:id="rId5"/>
    <p:sldLayoutId id="2147486063" r:id="rId6"/>
    <p:sldLayoutId id="2147486064" r:id="rId7"/>
    <p:sldLayoutId id="2147486065" r:id="rId8"/>
    <p:sldLayoutId id="2147486066" r:id="rId9"/>
    <p:sldLayoutId id="214748606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69" r:id="rId1"/>
    <p:sldLayoutId id="2147486070" r:id="rId2"/>
    <p:sldLayoutId id="2147486071" r:id="rId3"/>
    <p:sldLayoutId id="2147486072" r:id="rId4"/>
    <p:sldLayoutId id="2147486073" r:id="rId5"/>
    <p:sldLayoutId id="2147486074" r:id="rId6"/>
    <p:sldLayoutId id="2147486075" r:id="rId7"/>
    <p:sldLayoutId id="2147486076" r:id="rId8"/>
    <p:sldLayoutId id="2147486077" r:id="rId9"/>
    <p:sldLayoutId id="214748607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80" r:id="rId1"/>
    <p:sldLayoutId id="2147486081" r:id="rId2"/>
    <p:sldLayoutId id="2147486082" r:id="rId3"/>
    <p:sldLayoutId id="2147486083" r:id="rId4"/>
    <p:sldLayoutId id="2147486084" r:id="rId5"/>
    <p:sldLayoutId id="2147486085" r:id="rId6"/>
    <p:sldLayoutId id="2147486086" r:id="rId7"/>
    <p:sldLayoutId id="2147486087" r:id="rId8"/>
    <p:sldLayoutId id="2147486088" r:id="rId9"/>
    <p:sldLayoutId id="214748608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91" r:id="rId1"/>
    <p:sldLayoutId id="2147486092" r:id="rId2"/>
    <p:sldLayoutId id="2147486093" r:id="rId3"/>
    <p:sldLayoutId id="2147486094" r:id="rId4"/>
    <p:sldLayoutId id="2147486095" r:id="rId5"/>
    <p:sldLayoutId id="2147486096" r:id="rId6"/>
    <p:sldLayoutId id="2147486097" r:id="rId7"/>
    <p:sldLayoutId id="2147486098" r:id="rId8"/>
    <p:sldLayoutId id="2147486099" r:id="rId9"/>
    <p:sldLayoutId id="214748610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02" r:id="rId1"/>
    <p:sldLayoutId id="2147486103" r:id="rId2"/>
    <p:sldLayoutId id="2147486104" r:id="rId3"/>
    <p:sldLayoutId id="2147486105" r:id="rId4"/>
    <p:sldLayoutId id="2147486106" r:id="rId5"/>
    <p:sldLayoutId id="2147486107" r:id="rId6"/>
    <p:sldLayoutId id="2147486108" r:id="rId7"/>
    <p:sldLayoutId id="2147486109" r:id="rId8"/>
    <p:sldLayoutId id="2147486110" r:id="rId9"/>
    <p:sldLayoutId id="214748611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13" r:id="rId1"/>
    <p:sldLayoutId id="2147486114" r:id="rId2"/>
    <p:sldLayoutId id="2147486115" r:id="rId3"/>
    <p:sldLayoutId id="2147486116" r:id="rId4"/>
    <p:sldLayoutId id="2147486117" r:id="rId5"/>
    <p:sldLayoutId id="2147486118" r:id="rId6"/>
    <p:sldLayoutId id="2147486119" r:id="rId7"/>
    <p:sldLayoutId id="2147486120" r:id="rId8"/>
    <p:sldLayoutId id="2147486121" r:id="rId9"/>
    <p:sldLayoutId id="214748612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24" r:id="rId1"/>
    <p:sldLayoutId id="2147486125" r:id="rId2"/>
    <p:sldLayoutId id="2147486126" r:id="rId3"/>
    <p:sldLayoutId id="2147486127" r:id="rId4"/>
    <p:sldLayoutId id="2147486128" r:id="rId5"/>
    <p:sldLayoutId id="2147486129" r:id="rId6"/>
    <p:sldLayoutId id="2147486130" r:id="rId7"/>
    <p:sldLayoutId id="2147486131" r:id="rId8"/>
    <p:sldLayoutId id="2147486132" r:id="rId9"/>
    <p:sldLayoutId id="214748613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35" r:id="rId1"/>
    <p:sldLayoutId id="2147486136" r:id="rId2"/>
    <p:sldLayoutId id="2147486137" r:id="rId3"/>
    <p:sldLayoutId id="2147486138" r:id="rId4"/>
    <p:sldLayoutId id="2147486139" r:id="rId5"/>
    <p:sldLayoutId id="2147486140" r:id="rId6"/>
    <p:sldLayoutId id="2147486141" r:id="rId7"/>
    <p:sldLayoutId id="2147486142" r:id="rId8"/>
    <p:sldLayoutId id="2147486143" r:id="rId9"/>
    <p:sldLayoutId id="214748614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02" r:id="rId1"/>
    <p:sldLayoutId id="2147483903" r:id="rId2"/>
    <p:sldLayoutId id="2147483904" r:id="rId3"/>
    <p:sldLayoutId id="2147483905" r:id="rId4"/>
    <p:sldLayoutId id="2147483906" r:id="rId5"/>
    <p:sldLayoutId id="2147483907" r:id="rId6"/>
    <p:sldLayoutId id="2147483908" r:id="rId7"/>
    <p:sldLayoutId id="2147483909" r:id="rId8"/>
    <p:sldLayoutId id="2147483910" r:id="rId9"/>
    <p:sldLayoutId id="214748391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24" r:id="rId1"/>
    <p:sldLayoutId id="2147483925" r:id="rId2"/>
    <p:sldLayoutId id="2147483926" r:id="rId3"/>
    <p:sldLayoutId id="2147483927" r:id="rId4"/>
    <p:sldLayoutId id="2147483928" r:id="rId5"/>
    <p:sldLayoutId id="2147483929" r:id="rId6"/>
    <p:sldLayoutId id="2147483930" r:id="rId7"/>
    <p:sldLayoutId id="2147483931" r:id="rId8"/>
    <p:sldLayoutId id="2147483932" r:id="rId9"/>
    <p:sldLayoutId id="214748393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46" r:id="rId1"/>
    <p:sldLayoutId id="2147483947" r:id="rId2"/>
    <p:sldLayoutId id="2147483948" r:id="rId3"/>
    <p:sldLayoutId id="2147483949" r:id="rId4"/>
    <p:sldLayoutId id="2147483950" r:id="rId5"/>
    <p:sldLayoutId id="2147483951" r:id="rId6"/>
    <p:sldLayoutId id="2147483952" r:id="rId7"/>
    <p:sldLayoutId id="2147483953" r:id="rId8"/>
    <p:sldLayoutId id="2147483954" r:id="rId9"/>
    <p:sldLayoutId id="214748395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68" r:id="rId1"/>
    <p:sldLayoutId id="2147483969" r:id="rId2"/>
    <p:sldLayoutId id="2147483970" r:id="rId3"/>
    <p:sldLayoutId id="2147483971" r:id="rId4"/>
    <p:sldLayoutId id="2147483972" r:id="rId5"/>
    <p:sldLayoutId id="2147483973" r:id="rId6"/>
    <p:sldLayoutId id="2147483974" r:id="rId7"/>
    <p:sldLayoutId id="2147483975" r:id="rId8"/>
    <p:sldLayoutId id="2147483976" r:id="rId9"/>
    <p:sldLayoutId id="214748397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79" r:id="rId1"/>
    <p:sldLayoutId id="2147483980" r:id="rId2"/>
    <p:sldLayoutId id="2147483981" r:id="rId3"/>
    <p:sldLayoutId id="2147483982" r:id="rId4"/>
    <p:sldLayoutId id="2147483983" r:id="rId5"/>
    <p:sldLayoutId id="2147483984" r:id="rId6"/>
    <p:sldLayoutId id="2147483985" r:id="rId7"/>
    <p:sldLayoutId id="2147483986" r:id="rId8"/>
    <p:sldLayoutId id="2147483987" r:id="rId9"/>
    <p:sldLayoutId id="214748398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90" r:id="rId1"/>
    <p:sldLayoutId id="2147483991" r:id="rId2"/>
    <p:sldLayoutId id="2147483992" r:id="rId3"/>
    <p:sldLayoutId id="2147483993" r:id="rId4"/>
    <p:sldLayoutId id="2147483994" r:id="rId5"/>
    <p:sldLayoutId id="2147483995" r:id="rId6"/>
    <p:sldLayoutId id="2147483996" r:id="rId7"/>
    <p:sldLayoutId id="2147483997" r:id="rId8"/>
    <p:sldLayoutId id="2147483998" r:id="rId9"/>
    <p:sldLayoutId id="214748399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01" r:id="rId1"/>
    <p:sldLayoutId id="2147484002" r:id="rId2"/>
    <p:sldLayoutId id="2147484003" r:id="rId3"/>
    <p:sldLayoutId id="2147484004" r:id="rId4"/>
    <p:sldLayoutId id="2147484005" r:id="rId5"/>
    <p:sldLayoutId id="2147484006" r:id="rId6"/>
    <p:sldLayoutId id="2147484007" r:id="rId7"/>
    <p:sldLayoutId id="2147484008" r:id="rId8"/>
    <p:sldLayoutId id="2147484009" r:id="rId9"/>
    <p:sldLayoutId id="214748401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12" r:id="rId1"/>
    <p:sldLayoutId id="2147484013" r:id="rId2"/>
    <p:sldLayoutId id="2147484014" r:id="rId3"/>
    <p:sldLayoutId id="2147484015" r:id="rId4"/>
    <p:sldLayoutId id="2147484016" r:id="rId5"/>
    <p:sldLayoutId id="2147484017" r:id="rId6"/>
    <p:sldLayoutId id="2147484018" r:id="rId7"/>
    <p:sldLayoutId id="2147484019" r:id="rId8"/>
    <p:sldLayoutId id="2147484020" r:id="rId9"/>
    <p:sldLayoutId id="214748402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23" r:id="rId1"/>
    <p:sldLayoutId id="2147484024" r:id="rId2"/>
    <p:sldLayoutId id="2147484025" r:id="rId3"/>
    <p:sldLayoutId id="2147484026" r:id="rId4"/>
    <p:sldLayoutId id="2147484027" r:id="rId5"/>
    <p:sldLayoutId id="2147484028" r:id="rId6"/>
    <p:sldLayoutId id="2147484029" r:id="rId7"/>
    <p:sldLayoutId id="2147484030" r:id="rId8"/>
    <p:sldLayoutId id="2147484031" r:id="rId9"/>
    <p:sldLayoutId id="214748403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56" r:id="rId1"/>
    <p:sldLayoutId id="2147484057" r:id="rId2"/>
    <p:sldLayoutId id="2147484058" r:id="rId3"/>
    <p:sldLayoutId id="2147484059" r:id="rId4"/>
    <p:sldLayoutId id="2147484060" r:id="rId5"/>
    <p:sldLayoutId id="2147484061" r:id="rId6"/>
    <p:sldLayoutId id="2147484062" r:id="rId7"/>
    <p:sldLayoutId id="2147484063" r:id="rId8"/>
    <p:sldLayoutId id="2147484064" r:id="rId9"/>
    <p:sldLayoutId id="214748406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67" r:id="rId1"/>
    <p:sldLayoutId id="2147484068" r:id="rId2"/>
    <p:sldLayoutId id="2147484069" r:id="rId3"/>
    <p:sldLayoutId id="2147484070" r:id="rId4"/>
    <p:sldLayoutId id="2147484071" r:id="rId5"/>
    <p:sldLayoutId id="2147484072" r:id="rId6"/>
    <p:sldLayoutId id="2147484073" r:id="rId7"/>
    <p:sldLayoutId id="2147484074" r:id="rId8"/>
    <p:sldLayoutId id="2147484075" r:id="rId9"/>
    <p:sldLayoutId id="214748407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78" r:id="rId1"/>
    <p:sldLayoutId id="2147484079" r:id="rId2"/>
    <p:sldLayoutId id="2147484080" r:id="rId3"/>
    <p:sldLayoutId id="2147484081" r:id="rId4"/>
    <p:sldLayoutId id="2147484082" r:id="rId5"/>
    <p:sldLayoutId id="2147484083" r:id="rId6"/>
    <p:sldLayoutId id="2147484084" r:id="rId7"/>
    <p:sldLayoutId id="2147484085" r:id="rId8"/>
    <p:sldLayoutId id="2147484086" r:id="rId9"/>
    <p:sldLayoutId id="214748408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89" r:id="rId1"/>
    <p:sldLayoutId id="2147484090" r:id="rId2"/>
    <p:sldLayoutId id="2147484091" r:id="rId3"/>
    <p:sldLayoutId id="2147484092" r:id="rId4"/>
    <p:sldLayoutId id="2147484093" r:id="rId5"/>
    <p:sldLayoutId id="2147484094" r:id="rId6"/>
    <p:sldLayoutId id="2147484095" r:id="rId7"/>
    <p:sldLayoutId id="2147484096" r:id="rId8"/>
    <p:sldLayoutId id="2147484097" r:id="rId9"/>
    <p:sldLayoutId id="214748409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11" r:id="rId1"/>
    <p:sldLayoutId id="2147484112" r:id="rId2"/>
    <p:sldLayoutId id="2147484113" r:id="rId3"/>
    <p:sldLayoutId id="2147484114" r:id="rId4"/>
    <p:sldLayoutId id="2147484115" r:id="rId5"/>
    <p:sldLayoutId id="2147484116" r:id="rId6"/>
    <p:sldLayoutId id="2147484117" r:id="rId7"/>
    <p:sldLayoutId id="2147484118" r:id="rId8"/>
    <p:sldLayoutId id="2147484119" r:id="rId9"/>
    <p:sldLayoutId id="214748412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33" r:id="rId1"/>
    <p:sldLayoutId id="2147484134" r:id="rId2"/>
    <p:sldLayoutId id="2147484135" r:id="rId3"/>
    <p:sldLayoutId id="2147484136" r:id="rId4"/>
    <p:sldLayoutId id="2147484137" r:id="rId5"/>
    <p:sldLayoutId id="2147484138" r:id="rId6"/>
    <p:sldLayoutId id="2147484139" r:id="rId7"/>
    <p:sldLayoutId id="2147484140" r:id="rId8"/>
    <p:sldLayoutId id="2147484141" r:id="rId9"/>
    <p:sldLayoutId id="214748414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44" r:id="rId1"/>
    <p:sldLayoutId id="2147484145" r:id="rId2"/>
    <p:sldLayoutId id="2147484146" r:id="rId3"/>
    <p:sldLayoutId id="2147484147" r:id="rId4"/>
    <p:sldLayoutId id="2147484148" r:id="rId5"/>
    <p:sldLayoutId id="2147484149" r:id="rId6"/>
    <p:sldLayoutId id="2147484150" r:id="rId7"/>
    <p:sldLayoutId id="2147484151" r:id="rId8"/>
    <p:sldLayoutId id="2147484152" r:id="rId9"/>
    <p:sldLayoutId id="214748415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55" r:id="rId1"/>
    <p:sldLayoutId id="2147484156" r:id="rId2"/>
    <p:sldLayoutId id="2147484157" r:id="rId3"/>
    <p:sldLayoutId id="2147484158" r:id="rId4"/>
    <p:sldLayoutId id="2147484159" r:id="rId5"/>
    <p:sldLayoutId id="2147484160" r:id="rId6"/>
    <p:sldLayoutId id="2147484161" r:id="rId7"/>
    <p:sldLayoutId id="2147484162" r:id="rId8"/>
    <p:sldLayoutId id="2147484163" r:id="rId9"/>
    <p:sldLayoutId id="214748416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77" r:id="rId1"/>
    <p:sldLayoutId id="2147484178" r:id="rId2"/>
    <p:sldLayoutId id="2147484179" r:id="rId3"/>
    <p:sldLayoutId id="2147484180" r:id="rId4"/>
    <p:sldLayoutId id="2147484181" r:id="rId5"/>
    <p:sldLayoutId id="2147484182" r:id="rId6"/>
    <p:sldLayoutId id="2147484183" r:id="rId7"/>
    <p:sldLayoutId id="2147484184" r:id="rId8"/>
    <p:sldLayoutId id="2147484185" r:id="rId9"/>
    <p:sldLayoutId id="214748418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 id="214748370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88" r:id="rId1"/>
    <p:sldLayoutId id="2147484189" r:id="rId2"/>
    <p:sldLayoutId id="2147484190" r:id="rId3"/>
    <p:sldLayoutId id="2147484191" r:id="rId4"/>
    <p:sldLayoutId id="2147484192" r:id="rId5"/>
    <p:sldLayoutId id="2147484193" r:id="rId6"/>
    <p:sldLayoutId id="2147484194" r:id="rId7"/>
    <p:sldLayoutId id="2147484195" r:id="rId8"/>
    <p:sldLayoutId id="2147484196" r:id="rId9"/>
    <p:sldLayoutId id="214748419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99" r:id="rId1"/>
    <p:sldLayoutId id="2147484200" r:id="rId2"/>
    <p:sldLayoutId id="2147484201" r:id="rId3"/>
    <p:sldLayoutId id="2147484202" r:id="rId4"/>
    <p:sldLayoutId id="2147484203" r:id="rId5"/>
    <p:sldLayoutId id="2147484204" r:id="rId6"/>
    <p:sldLayoutId id="2147484205" r:id="rId7"/>
    <p:sldLayoutId id="2147484206" r:id="rId8"/>
    <p:sldLayoutId id="2147484207" r:id="rId9"/>
    <p:sldLayoutId id="214748420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10" r:id="rId1"/>
    <p:sldLayoutId id="2147484211" r:id="rId2"/>
    <p:sldLayoutId id="2147484212" r:id="rId3"/>
    <p:sldLayoutId id="2147484213" r:id="rId4"/>
    <p:sldLayoutId id="2147484214" r:id="rId5"/>
    <p:sldLayoutId id="2147484215" r:id="rId6"/>
    <p:sldLayoutId id="2147484216" r:id="rId7"/>
    <p:sldLayoutId id="2147484217" r:id="rId8"/>
    <p:sldLayoutId id="2147484218" r:id="rId9"/>
    <p:sldLayoutId id="214748421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21" r:id="rId1"/>
    <p:sldLayoutId id="2147484222" r:id="rId2"/>
    <p:sldLayoutId id="2147484223" r:id="rId3"/>
    <p:sldLayoutId id="2147484224" r:id="rId4"/>
    <p:sldLayoutId id="2147484225" r:id="rId5"/>
    <p:sldLayoutId id="2147484226" r:id="rId6"/>
    <p:sldLayoutId id="2147484227" r:id="rId7"/>
    <p:sldLayoutId id="2147484228" r:id="rId8"/>
    <p:sldLayoutId id="2147484229" r:id="rId9"/>
    <p:sldLayoutId id="214748423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32" r:id="rId1"/>
    <p:sldLayoutId id="2147484233" r:id="rId2"/>
    <p:sldLayoutId id="2147484234" r:id="rId3"/>
    <p:sldLayoutId id="2147484235" r:id="rId4"/>
    <p:sldLayoutId id="2147484236" r:id="rId5"/>
    <p:sldLayoutId id="2147484237" r:id="rId6"/>
    <p:sldLayoutId id="2147484238" r:id="rId7"/>
    <p:sldLayoutId id="2147484239" r:id="rId8"/>
    <p:sldLayoutId id="2147484240" r:id="rId9"/>
    <p:sldLayoutId id="214748424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43" r:id="rId1"/>
    <p:sldLayoutId id="2147484244" r:id="rId2"/>
    <p:sldLayoutId id="2147484245" r:id="rId3"/>
    <p:sldLayoutId id="2147484246" r:id="rId4"/>
    <p:sldLayoutId id="2147484247" r:id="rId5"/>
    <p:sldLayoutId id="2147484248" r:id="rId6"/>
    <p:sldLayoutId id="2147484249" r:id="rId7"/>
    <p:sldLayoutId id="2147484250" r:id="rId8"/>
    <p:sldLayoutId id="2147484251" r:id="rId9"/>
    <p:sldLayoutId id="214748425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54" r:id="rId1"/>
    <p:sldLayoutId id="2147484255" r:id="rId2"/>
    <p:sldLayoutId id="2147484256" r:id="rId3"/>
    <p:sldLayoutId id="2147484257" r:id="rId4"/>
    <p:sldLayoutId id="2147484258" r:id="rId5"/>
    <p:sldLayoutId id="2147484259" r:id="rId6"/>
    <p:sldLayoutId id="2147484260" r:id="rId7"/>
    <p:sldLayoutId id="2147484261" r:id="rId8"/>
    <p:sldLayoutId id="2147484262" r:id="rId9"/>
    <p:sldLayoutId id="214748426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65" r:id="rId1"/>
    <p:sldLayoutId id="2147484266" r:id="rId2"/>
    <p:sldLayoutId id="2147484267" r:id="rId3"/>
    <p:sldLayoutId id="2147484268" r:id="rId4"/>
    <p:sldLayoutId id="2147484269" r:id="rId5"/>
    <p:sldLayoutId id="2147484270" r:id="rId6"/>
    <p:sldLayoutId id="2147484271" r:id="rId7"/>
    <p:sldLayoutId id="2147484272" r:id="rId8"/>
    <p:sldLayoutId id="2147484273" r:id="rId9"/>
    <p:sldLayoutId id="214748427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76" r:id="rId1"/>
    <p:sldLayoutId id="2147484277" r:id="rId2"/>
    <p:sldLayoutId id="2147484278" r:id="rId3"/>
    <p:sldLayoutId id="2147484279" r:id="rId4"/>
    <p:sldLayoutId id="2147484280" r:id="rId5"/>
    <p:sldLayoutId id="2147484281" r:id="rId6"/>
    <p:sldLayoutId id="2147484282" r:id="rId7"/>
    <p:sldLayoutId id="2147484283" r:id="rId8"/>
    <p:sldLayoutId id="2147484284" r:id="rId9"/>
    <p:sldLayoutId id="214748428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87" r:id="rId1"/>
    <p:sldLayoutId id="2147484288" r:id="rId2"/>
    <p:sldLayoutId id="2147484289" r:id="rId3"/>
    <p:sldLayoutId id="2147484290" r:id="rId4"/>
    <p:sldLayoutId id="2147484291" r:id="rId5"/>
    <p:sldLayoutId id="2147484292" r:id="rId6"/>
    <p:sldLayoutId id="2147484293" r:id="rId7"/>
    <p:sldLayoutId id="2147484294" r:id="rId8"/>
    <p:sldLayoutId id="2147484295" r:id="rId9"/>
    <p:sldLayoutId id="214748429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09" r:id="rId1"/>
    <p:sldLayoutId id="2147484310" r:id="rId2"/>
    <p:sldLayoutId id="2147484311" r:id="rId3"/>
    <p:sldLayoutId id="2147484312" r:id="rId4"/>
    <p:sldLayoutId id="2147484313" r:id="rId5"/>
    <p:sldLayoutId id="2147484314" r:id="rId6"/>
    <p:sldLayoutId id="2147484315" r:id="rId7"/>
    <p:sldLayoutId id="2147484316" r:id="rId8"/>
    <p:sldLayoutId id="2147484317" r:id="rId9"/>
    <p:sldLayoutId id="214748431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20" r:id="rId1"/>
    <p:sldLayoutId id="2147484321" r:id="rId2"/>
    <p:sldLayoutId id="2147484322" r:id="rId3"/>
    <p:sldLayoutId id="2147484323" r:id="rId4"/>
    <p:sldLayoutId id="2147484324" r:id="rId5"/>
    <p:sldLayoutId id="2147484325" r:id="rId6"/>
    <p:sldLayoutId id="2147484326" r:id="rId7"/>
    <p:sldLayoutId id="2147484327" r:id="rId8"/>
    <p:sldLayoutId id="2147484328" r:id="rId9"/>
    <p:sldLayoutId id="214748432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31" r:id="rId1"/>
    <p:sldLayoutId id="2147484332" r:id="rId2"/>
    <p:sldLayoutId id="2147484333" r:id="rId3"/>
    <p:sldLayoutId id="2147484334" r:id="rId4"/>
    <p:sldLayoutId id="2147484335" r:id="rId5"/>
    <p:sldLayoutId id="2147484336" r:id="rId6"/>
    <p:sldLayoutId id="2147484337" r:id="rId7"/>
    <p:sldLayoutId id="2147484338" r:id="rId8"/>
    <p:sldLayoutId id="2147484339" r:id="rId9"/>
    <p:sldLayoutId id="214748434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42" r:id="rId1"/>
    <p:sldLayoutId id="2147484343" r:id="rId2"/>
    <p:sldLayoutId id="2147484344" r:id="rId3"/>
    <p:sldLayoutId id="2147484345" r:id="rId4"/>
    <p:sldLayoutId id="2147484346" r:id="rId5"/>
    <p:sldLayoutId id="2147484347" r:id="rId6"/>
    <p:sldLayoutId id="2147484348" r:id="rId7"/>
    <p:sldLayoutId id="2147484349" r:id="rId8"/>
    <p:sldLayoutId id="2147484350" r:id="rId9"/>
    <p:sldLayoutId id="214748435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53" r:id="rId1"/>
    <p:sldLayoutId id="2147484354" r:id="rId2"/>
    <p:sldLayoutId id="2147484355" r:id="rId3"/>
    <p:sldLayoutId id="2147484356" r:id="rId4"/>
    <p:sldLayoutId id="2147484357" r:id="rId5"/>
    <p:sldLayoutId id="2147484358" r:id="rId6"/>
    <p:sldLayoutId id="2147484359" r:id="rId7"/>
    <p:sldLayoutId id="2147484360" r:id="rId8"/>
    <p:sldLayoutId id="2147484361" r:id="rId9"/>
    <p:sldLayoutId id="214748436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64" r:id="rId1"/>
    <p:sldLayoutId id="2147484365" r:id="rId2"/>
    <p:sldLayoutId id="2147484366" r:id="rId3"/>
    <p:sldLayoutId id="2147484367" r:id="rId4"/>
    <p:sldLayoutId id="2147484368" r:id="rId5"/>
    <p:sldLayoutId id="2147484369" r:id="rId6"/>
    <p:sldLayoutId id="2147484370" r:id="rId7"/>
    <p:sldLayoutId id="2147484371" r:id="rId8"/>
    <p:sldLayoutId id="2147484372" r:id="rId9"/>
    <p:sldLayoutId id="214748437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75" r:id="rId1"/>
    <p:sldLayoutId id="2147484376" r:id="rId2"/>
    <p:sldLayoutId id="2147484377" r:id="rId3"/>
    <p:sldLayoutId id="2147484378" r:id="rId4"/>
    <p:sldLayoutId id="2147484379" r:id="rId5"/>
    <p:sldLayoutId id="2147484380" r:id="rId6"/>
    <p:sldLayoutId id="2147484381" r:id="rId7"/>
    <p:sldLayoutId id="2147484382" r:id="rId8"/>
    <p:sldLayoutId id="2147484383" r:id="rId9"/>
    <p:sldLayoutId id="214748438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86" r:id="rId1"/>
    <p:sldLayoutId id="2147484387" r:id="rId2"/>
    <p:sldLayoutId id="2147484388" r:id="rId3"/>
    <p:sldLayoutId id="2147484389" r:id="rId4"/>
    <p:sldLayoutId id="2147484390" r:id="rId5"/>
    <p:sldLayoutId id="2147484391" r:id="rId6"/>
    <p:sldLayoutId id="2147484392" r:id="rId7"/>
    <p:sldLayoutId id="2147484393" r:id="rId8"/>
    <p:sldLayoutId id="2147484394" r:id="rId9"/>
    <p:sldLayoutId id="214748439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97" r:id="rId1"/>
    <p:sldLayoutId id="2147484398" r:id="rId2"/>
    <p:sldLayoutId id="2147484399" r:id="rId3"/>
    <p:sldLayoutId id="2147484400" r:id="rId4"/>
    <p:sldLayoutId id="2147484401" r:id="rId5"/>
    <p:sldLayoutId id="2147484402" r:id="rId6"/>
    <p:sldLayoutId id="2147484403" r:id="rId7"/>
    <p:sldLayoutId id="2147484404" r:id="rId8"/>
    <p:sldLayoutId id="2147484405" r:id="rId9"/>
    <p:sldLayoutId id="214748440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08" r:id="rId1"/>
    <p:sldLayoutId id="2147484409" r:id="rId2"/>
    <p:sldLayoutId id="2147484410" r:id="rId3"/>
    <p:sldLayoutId id="2147484411" r:id="rId4"/>
    <p:sldLayoutId id="2147484412" r:id="rId5"/>
    <p:sldLayoutId id="2147484413" r:id="rId6"/>
    <p:sldLayoutId id="2147484414" r:id="rId7"/>
    <p:sldLayoutId id="2147484415" r:id="rId8"/>
    <p:sldLayoutId id="2147484416" r:id="rId9"/>
    <p:sldLayoutId id="214748441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19" r:id="rId1"/>
    <p:sldLayoutId id="2147484420" r:id="rId2"/>
    <p:sldLayoutId id="2147484421" r:id="rId3"/>
    <p:sldLayoutId id="2147484422" r:id="rId4"/>
    <p:sldLayoutId id="2147484423" r:id="rId5"/>
    <p:sldLayoutId id="2147484424" r:id="rId6"/>
    <p:sldLayoutId id="2147484425" r:id="rId7"/>
    <p:sldLayoutId id="2147484426" r:id="rId8"/>
    <p:sldLayoutId id="2147484427" r:id="rId9"/>
    <p:sldLayoutId id="214748442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30" r:id="rId1"/>
    <p:sldLayoutId id="2147484431" r:id="rId2"/>
    <p:sldLayoutId id="2147484432" r:id="rId3"/>
    <p:sldLayoutId id="2147484433" r:id="rId4"/>
    <p:sldLayoutId id="2147484434" r:id="rId5"/>
    <p:sldLayoutId id="2147484435" r:id="rId6"/>
    <p:sldLayoutId id="2147484436" r:id="rId7"/>
    <p:sldLayoutId id="2147484437" r:id="rId8"/>
    <p:sldLayoutId id="2147484438" r:id="rId9"/>
    <p:sldLayoutId id="214748443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41" r:id="rId1"/>
    <p:sldLayoutId id="2147484442" r:id="rId2"/>
    <p:sldLayoutId id="2147484443" r:id="rId3"/>
    <p:sldLayoutId id="2147484444" r:id="rId4"/>
    <p:sldLayoutId id="2147484445" r:id="rId5"/>
    <p:sldLayoutId id="2147484446" r:id="rId6"/>
    <p:sldLayoutId id="2147484447" r:id="rId7"/>
    <p:sldLayoutId id="2147484448" r:id="rId8"/>
    <p:sldLayoutId id="2147484449" r:id="rId9"/>
    <p:sldLayoutId id="214748445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52" r:id="rId1"/>
    <p:sldLayoutId id="2147484453" r:id="rId2"/>
    <p:sldLayoutId id="2147484454" r:id="rId3"/>
    <p:sldLayoutId id="2147484455" r:id="rId4"/>
    <p:sldLayoutId id="2147484456" r:id="rId5"/>
    <p:sldLayoutId id="2147484457" r:id="rId6"/>
    <p:sldLayoutId id="2147484458" r:id="rId7"/>
    <p:sldLayoutId id="2147484459" r:id="rId8"/>
    <p:sldLayoutId id="2147484460" r:id="rId9"/>
    <p:sldLayoutId id="214748446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74" r:id="rId1"/>
    <p:sldLayoutId id="2147484475" r:id="rId2"/>
    <p:sldLayoutId id="2147484476" r:id="rId3"/>
    <p:sldLayoutId id="2147484477" r:id="rId4"/>
    <p:sldLayoutId id="2147484478" r:id="rId5"/>
    <p:sldLayoutId id="2147484479" r:id="rId6"/>
    <p:sldLayoutId id="2147484480" r:id="rId7"/>
    <p:sldLayoutId id="2147484481" r:id="rId8"/>
    <p:sldLayoutId id="2147484482" r:id="rId9"/>
    <p:sldLayoutId id="214748448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85" r:id="rId1"/>
    <p:sldLayoutId id="2147484486" r:id="rId2"/>
    <p:sldLayoutId id="2147484487" r:id="rId3"/>
    <p:sldLayoutId id="2147484488" r:id="rId4"/>
    <p:sldLayoutId id="2147484489" r:id="rId5"/>
    <p:sldLayoutId id="2147484490" r:id="rId6"/>
    <p:sldLayoutId id="2147484491" r:id="rId7"/>
    <p:sldLayoutId id="2147484492" r:id="rId8"/>
    <p:sldLayoutId id="2147484493" r:id="rId9"/>
    <p:sldLayoutId id="214748449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96" r:id="rId1"/>
    <p:sldLayoutId id="2147484497" r:id="rId2"/>
    <p:sldLayoutId id="2147484498" r:id="rId3"/>
    <p:sldLayoutId id="2147484499" r:id="rId4"/>
    <p:sldLayoutId id="2147484500" r:id="rId5"/>
    <p:sldLayoutId id="2147484501" r:id="rId6"/>
    <p:sldLayoutId id="2147484502" r:id="rId7"/>
    <p:sldLayoutId id="2147484503" r:id="rId8"/>
    <p:sldLayoutId id="2147484504" r:id="rId9"/>
    <p:sldLayoutId id="214748450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07" r:id="rId1"/>
    <p:sldLayoutId id="2147484508" r:id="rId2"/>
    <p:sldLayoutId id="2147484509" r:id="rId3"/>
    <p:sldLayoutId id="2147484510" r:id="rId4"/>
    <p:sldLayoutId id="2147484511" r:id="rId5"/>
    <p:sldLayoutId id="2147484512" r:id="rId6"/>
    <p:sldLayoutId id="2147484513" r:id="rId7"/>
    <p:sldLayoutId id="2147484514" r:id="rId8"/>
    <p:sldLayoutId id="2147484515" r:id="rId9"/>
    <p:sldLayoutId id="214748451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18" r:id="rId1"/>
    <p:sldLayoutId id="2147484519" r:id="rId2"/>
    <p:sldLayoutId id="2147484520" r:id="rId3"/>
    <p:sldLayoutId id="2147484521" r:id="rId4"/>
    <p:sldLayoutId id="2147484522" r:id="rId5"/>
    <p:sldLayoutId id="2147484523" r:id="rId6"/>
    <p:sldLayoutId id="2147484524" r:id="rId7"/>
    <p:sldLayoutId id="2147484525" r:id="rId8"/>
    <p:sldLayoutId id="2147484526" r:id="rId9"/>
    <p:sldLayoutId id="214748452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29" r:id="rId1"/>
    <p:sldLayoutId id="2147484530" r:id="rId2"/>
    <p:sldLayoutId id="2147484531" r:id="rId3"/>
    <p:sldLayoutId id="2147484532" r:id="rId4"/>
    <p:sldLayoutId id="2147484533" r:id="rId5"/>
    <p:sldLayoutId id="2147484534" r:id="rId6"/>
    <p:sldLayoutId id="2147484535" r:id="rId7"/>
    <p:sldLayoutId id="2147484536" r:id="rId8"/>
    <p:sldLayoutId id="2147484537" r:id="rId9"/>
    <p:sldLayoutId id="214748453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40" r:id="rId1"/>
    <p:sldLayoutId id="2147484541" r:id="rId2"/>
    <p:sldLayoutId id="2147484542" r:id="rId3"/>
    <p:sldLayoutId id="2147484543" r:id="rId4"/>
    <p:sldLayoutId id="2147484544" r:id="rId5"/>
    <p:sldLayoutId id="2147484545" r:id="rId6"/>
    <p:sldLayoutId id="2147484546" r:id="rId7"/>
    <p:sldLayoutId id="2147484547" r:id="rId8"/>
    <p:sldLayoutId id="2147484548" r:id="rId9"/>
    <p:sldLayoutId id="214748454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51" r:id="rId1"/>
    <p:sldLayoutId id="2147484552" r:id="rId2"/>
    <p:sldLayoutId id="2147484553" r:id="rId3"/>
    <p:sldLayoutId id="2147484554" r:id="rId4"/>
    <p:sldLayoutId id="2147484555" r:id="rId5"/>
    <p:sldLayoutId id="2147484556" r:id="rId6"/>
    <p:sldLayoutId id="2147484557" r:id="rId7"/>
    <p:sldLayoutId id="2147484558" r:id="rId8"/>
    <p:sldLayoutId id="2147484559" r:id="rId9"/>
    <p:sldLayoutId id="214748456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62" r:id="rId1"/>
    <p:sldLayoutId id="2147484563" r:id="rId2"/>
    <p:sldLayoutId id="2147484564" r:id="rId3"/>
    <p:sldLayoutId id="2147484565" r:id="rId4"/>
    <p:sldLayoutId id="2147484566" r:id="rId5"/>
    <p:sldLayoutId id="2147484567" r:id="rId6"/>
    <p:sldLayoutId id="2147484568" r:id="rId7"/>
    <p:sldLayoutId id="2147484569" r:id="rId8"/>
    <p:sldLayoutId id="2147484570" r:id="rId9"/>
    <p:sldLayoutId id="214748457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73" r:id="rId1"/>
    <p:sldLayoutId id="2147484574" r:id="rId2"/>
    <p:sldLayoutId id="2147484575" r:id="rId3"/>
    <p:sldLayoutId id="2147484576" r:id="rId4"/>
    <p:sldLayoutId id="2147484577" r:id="rId5"/>
    <p:sldLayoutId id="2147484578" r:id="rId6"/>
    <p:sldLayoutId id="2147484579" r:id="rId7"/>
    <p:sldLayoutId id="2147484580" r:id="rId8"/>
    <p:sldLayoutId id="2147484581" r:id="rId9"/>
    <p:sldLayoutId id="214748458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84" r:id="rId1"/>
    <p:sldLayoutId id="2147484585" r:id="rId2"/>
    <p:sldLayoutId id="2147484586" r:id="rId3"/>
    <p:sldLayoutId id="2147484587" r:id="rId4"/>
    <p:sldLayoutId id="2147484588" r:id="rId5"/>
    <p:sldLayoutId id="2147484589" r:id="rId6"/>
    <p:sldLayoutId id="2147484590" r:id="rId7"/>
    <p:sldLayoutId id="2147484591" r:id="rId8"/>
    <p:sldLayoutId id="2147484592" r:id="rId9"/>
    <p:sldLayoutId id="214748459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95" r:id="rId1"/>
    <p:sldLayoutId id="2147484596" r:id="rId2"/>
    <p:sldLayoutId id="2147484597" r:id="rId3"/>
    <p:sldLayoutId id="2147484598" r:id="rId4"/>
    <p:sldLayoutId id="2147484599" r:id="rId5"/>
    <p:sldLayoutId id="2147484600" r:id="rId6"/>
    <p:sldLayoutId id="2147484601" r:id="rId7"/>
    <p:sldLayoutId id="2147484602" r:id="rId8"/>
    <p:sldLayoutId id="2147484603" r:id="rId9"/>
    <p:sldLayoutId id="214748460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06" r:id="rId1"/>
    <p:sldLayoutId id="2147484607" r:id="rId2"/>
    <p:sldLayoutId id="2147484608" r:id="rId3"/>
    <p:sldLayoutId id="2147484609" r:id="rId4"/>
    <p:sldLayoutId id="2147484610" r:id="rId5"/>
    <p:sldLayoutId id="2147484611" r:id="rId6"/>
    <p:sldLayoutId id="2147484612" r:id="rId7"/>
    <p:sldLayoutId id="2147484613" r:id="rId8"/>
    <p:sldLayoutId id="2147484614" r:id="rId9"/>
    <p:sldLayoutId id="214748461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17" r:id="rId1"/>
    <p:sldLayoutId id="2147484618" r:id="rId2"/>
    <p:sldLayoutId id="2147484619" r:id="rId3"/>
    <p:sldLayoutId id="2147484620" r:id="rId4"/>
    <p:sldLayoutId id="2147484621" r:id="rId5"/>
    <p:sldLayoutId id="2147484622" r:id="rId6"/>
    <p:sldLayoutId id="2147484623" r:id="rId7"/>
    <p:sldLayoutId id="2147484624" r:id="rId8"/>
    <p:sldLayoutId id="2147484625" r:id="rId9"/>
    <p:sldLayoutId id="214748462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28" r:id="rId1"/>
    <p:sldLayoutId id="2147484629" r:id="rId2"/>
    <p:sldLayoutId id="2147484630" r:id="rId3"/>
    <p:sldLayoutId id="2147484631" r:id="rId4"/>
    <p:sldLayoutId id="2147484632" r:id="rId5"/>
    <p:sldLayoutId id="2147484633" r:id="rId6"/>
    <p:sldLayoutId id="2147484634" r:id="rId7"/>
    <p:sldLayoutId id="2147484635" r:id="rId8"/>
    <p:sldLayoutId id="2147484636" r:id="rId9"/>
    <p:sldLayoutId id="214748463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39" r:id="rId1"/>
    <p:sldLayoutId id="2147484640" r:id="rId2"/>
    <p:sldLayoutId id="2147484641" r:id="rId3"/>
    <p:sldLayoutId id="2147484642" r:id="rId4"/>
    <p:sldLayoutId id="2147484643" r:id="rId5"/>
    <p:sldLayoutId id="2147484644" r:id="rId6"/>
    <p:sldLayoutId id="2147484645" r:id="rId7"/>
    <p:sldLayoutId id="2147484646" r:id="rId8"/>
    <p:sldLayoutId id="2147484647" r:id="rId9"/>
    <p:sldLayoutId id="214748464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50" r:id="rId1"/>
    <p:sldLayoutId id="2147484651" r:id="rId2"/>
    <p:sldLayoutId id="2147484652" r:id="rId3"/>
    <p:sldLayoutId id="2147484653" r:id="rId4"/>
    <p:sldLayoutId id="2147484654" r:id="rId5"/>
    <p:sldLayoutId id="2147484655" r:id="rId6"/>
    <p:sldLayoutId id="2147484656" r:id="rId7"/>
    <p:sldLayoutId id="2147484657" r:id="rId8"/>
    <p:sldLayoutId id="2147484658" r:id="rId9"/>
    <p:sldLayoutId id="214748465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61" r:id="rId1"/>
    <p:sldLayoutId id="2147484662" r:id="rId2"/>
    <p:sldLayoutId id="2147484663" r:id="rId3"/>
    <p:sldLayoutId id="2147484664" r:id="rId4"/>
    <p:sldLayoutId id="2147484665" r:id="rId5"/>
    <p:sldLayoutId id="2147484666" r:id="rId6"/>
    <p:sldLayoutId id="2147484667" r:id="rId7"/>
    <p:sldLayoutId id="2147484668" r:id="rId8"/>
    <p:sldLayoutId id="2147484669" r:id="rId9"/>
    <p:sldLayoutId id="214748467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72" r:id="rId1"/>
    <p:sldLayoutId id="2147484673" r:id="rId2"/>
    <p:sldLayoutId id="2147484674" r:id="rId3"/>
    <p:sldLayoutId id="2147484675" r:id="rId4"/>
    <p:sldLayoutId id="2147484676" r:id="rId5"/>
    <p:sldLayoutId id="2147484677" r:id="rId6"/>
    <p:sldLayoutId id="2147484678" r:id="rId7"/>
    <p:sldLayoutId id="2147484679" r:id="rId8"/>
    <p:sldLayoutId id="2147484680" r:id="rId9"/>
    <p:sldLayoutId id="214748468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83" r:id="rId1"/>
    <p:sldLayoutId id="2147484684" r:id="rId2"/>
    <p:sldLayoutId id="2147484685" r:id="rId3"/>
    <p:sldLayoutId id="2147484686" r:id="rId4"/>
    <p:sldLayoutId id="2147484687" r:id="rId5"/>
    <p:sldLayoutId id="2147484688" r:id="rId6"/>
    <p:sldLayoutId id="2147484689" r:id="rId7"/>
    <p:sldLayoutId id="2147484690" r:id="rId8"/>
    <p:sldLayoutId id="2147484691" r:id="rId9"/>
    <p:sldLayoutId id="214748469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94" r:id="rId1"/>
    <p:sldLayoutId id="2147484695" r:id="rId2"/>
    <p:sldLayoutId id="2147484696" r:id="rId3"/>
    <p:sldLayoutId id="2147484697" r:id="rId4"/>
    <p:sldLayoutId id="2147484698" r:id="rId5"/>
    <p:sldLayoutId id="2147484699" r:id="rId6"/>
    <p:sldLayoutId id="2147484700" r:id="rId7"/>
    <p:sldLayoutId id="2147484701" r:id="rId8"/>
    <p:sldLayoutId id="2147484702" r:id="rId9"/>
    <p:sldLayoutId id="214748470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16" r:id="rId1"/>
    <p:sldLayoutId id="2147484717" r:id="rId2"/>
    <p:sldLayoutId id="2147484718" r:id="rId3"/>
    <p:sldLayoutId id="2147484719" r:id="rId4"/>
    <p:sldLayoutId id="2147484720" r:id="rId5"/>
    <p:sldLayoutId id="2147484721" r:id="rId6"/>
    <p:sldLayoutId id="2147484722" r:id="rId7"/>
    <p:sldLayoutId id="2147484723" r:id="rId8"/>
    <p:sldLayoutId id="2147484724" r:id="rId9"/>
    <p:sldLayoutId id="214748472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27" r:id="rId1"/>
    <p:sldLayoutId id="2147484728" r:id="rId2"/>
    <p:sldLayoutId id="2147484729" r:id="rId3"/>
    <p:sldLayoutId id="2147484730" r:id="rId4"/>
    <p:sldLayoutId id="2147484731" r:id="rId5"/>
    <p:sldLayoutId id="2147484732" r:id="rId6"/>
    <p:sldLayoutId id="2147484733" r:id="rId7"/>
    <p:sldLayoutId id="2147484734" r:id="rId8"/>
    <p:sldLayoutId id="2147484735" r:id="rId9"/>
    <p:sldLayoutId id="214748473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Layout" Target="../slideLayouts/slideLayout1.xml"/><Relationship Id="rId7" Type="http://schemas.openxmlformats.org/officeDocument/2006/relationships/tags" Target="../tags/tag4.xml"/><Relationship Id="rId6" Type="http://schemas.openxmlformats.org/officeDocument/2006/relationships/tags" Target="../tags/tag3.xml"/><Relationship Id="rId5" Type="http://schemas.openxmlformats.org/officeDocument/2006/relationships/image" Target="../media/image4.png"/><Relationship Id="rId4" Type="http://schemas.openxmlformats.org/officeDocument/2006/relationships/image" Target="../media/image3.png"/><Relationship Id="rId3" Type="http://schemas.openxmlformats.org/officeDocument/2006/relationships/tags" Target="../tags/tag2.xml"/><Relationship Id="rId2" Type="http://schemas.openxmlformats.org/officeDocument/2006/relationships/image" Target="../media/image2.jpeg"/><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6.jpeg"/><Relationship Id="rId3" Type="http://schemas.openxmlformats.org/officeDocument/2006/relationships/image" Target="../media/image5.jpeg"/><Relationship Id="rId2" Type="http://schemas.openxmlformats.org/officeDocument/2006/relationships/tags" Target="../tags/tag27.xml"/><Relationship Id="rId1" Type="http://schemas.openxmlformats.org/officeDocument/2006/relationships/tags" Target="../tags/tag26.xml"/></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752.xml"/><Relationship Id="rId1" Type="http://schemas.openxmlformats.org/officeDocument/2006/relationships/tags" Target="../tags/tag231.xml"/></Relationships>
</file>

<file path=ppt/slides/_rels/slide101.xml.rels><?xml version="1.0" encoding="UTF-8" standalone="yes"?>
<Relationships xmlns="http://schemas.openxmlformats.org/package/2006/relationships"><Relationship Id="rId5" Type="http://schemas.openxmlformats.org/officeDocument/2006/relationships/slideLayout" Target="../slideLayouts/slideLayout761.xml"/><Relationship Id="rId4" Type="http://schemas.openxmlformats.org/officeDocument/2006/relationships/image" Target="../media/image39.png"/><Relationship Id="rId3" Type="http://schemas.openxmlformats.org/officeDocument/2006/relationships/image" Target="../media/image5.jpeg"/><Relationship Id="rId2" Type="http://schemas.openxmlformats.org/officeDocument/2006/relationships/tags" Target="../tags/tag233.xml"/><Relationship Id="rId1" Type="http://schemas.openxmlformats.org/officeDocument/2006/relationships/tags" Target="../tags/tag232.xml"/></Relationships>
</file>

<file path=ppt/slides/_rels/slide102.xml.rels><?xml version="1.0" encoding="UTF-8" standalone="yes"?>
<Relationships xmlns="http://schemas.openxmlformats.org/package/2006/relationships"><Relationship Id="rId4" Type="http://schemas.openxmlformats.org/officeDocument/2006/relationships/slideLayout" Target="../slideLayouts/slideLayout771.xml"/><Relationship Id="rId3" Type="http://schemas.openxmlformats.org/officeDocument/2006/relationships/image" Target="../media/image5.jpeg"/><Relationship Id="rId2" Type="http://schemas.openxmlformats.org/officeDocument/2006/relationships/tags" Target="../tags/tag235.xml"/><Relationship Id="rId1" Type="http://schemas.openxmlformats.org/officeDocument/2006/relationships/tags" Target="../tags/tag234.xml"/></Relationships>
</file>

<file path=ppt/slides/_rels/slide103.xml.rels><?xml version="1.0" encoding="UTF-8" standalone="yes"?>
<Relationships xmlns="http://schemas.openxmlformats.org/package/2006/relationships"><Relationship Id="rId4" Type="http://schemas.openxmlformats.org/officeDocument/2006/relationships/slideLayout" Target="../slideLayouts/slideLayout781.xml"/><Relationship Id="rId3" Type="http://schemas.openxmlformats.org/officeDocument/2006/relationships/image" Target="../media/image5.jpeg"/><Relationship Id="rId2" Type="http://schemas.openxmlformats.org/officeDocument/2006/relationships/tags" Target="../tags/tag237.xml"/><Relationship Id="rId1" Type="http://schemas.openxmlformats.org/officeDocument/2006/relationships/tags" Target="../tags/tag236.xml"/></Relationships>
</file>

<file path=ppt/slides/_rels/slide104.xml.rels><?xml version="1.0" encoding="UTF-8" standalone="yes"?>
<Relationships xmlns="http://schemas.openxmlformats.org/package/2006/relationships"><Relationship Id="rId4" Type="http://schemas.openxmlformats.org/officeDocument/2006/relationships/slideLayout" Target="../slideLayouts/slideLayout791.xml"/><Relationship Id="rId3" Type="http://schemas.openxmlformats.org/officeDocument/2006/relationships/image" Target="../media/image5.jpeg"/><Relationship Id="rId2" Type="http://schemas.openxmlformats.org/officeDocument/2006/relationships/tags" Target="../tags/tag239.xml"/><Relationship Id="rId1" Type="http://schemas.openxmlformats.org/officeDocument/2006/relationships/tags" Target="../tags/tag238.xml"/></Relationships>
</file>

<file path=ppt/slides/_rels/slide105.xml.rels><?xml version="1.0" encoding="UTF-8" standalone="yes"?>
<Relationships xmlns="http://schemas.openxmlformats.org/package/2006/relationships"><Relationship Id="rId5" Type="http://schemas.openxmlformats.org/officeDocument/2006/relationships/slideLayout" Target="../slideLayouts/slideLayout801.xml"/><Relationship Id="rId4" Type="http://schemas.openxmlformats.org/officeDocument/2006/relationships/image" Target="../media/image5.jpeg"/><Relationship Id="rId3" Type="http://schemas.openxmlformats.org/officeDocument/2006/relationships/tags" Target="../tags/tag241.xml"/><Relationship Id="rId2" Type="http://schemas.openxmlformats.org/officeDocument/2006/relationships/tags" Target="../tags/tag240.xml"/><Relationship Id="rId1" Type="http://schemas.openxmlformats.org/officeDocument/2006/relationships/hyperlink" Target="http://www.openssl.org/" TargetMode="External"/></Relationships>
</file>

<file path=ppt/slides/_rels/slide106.xml.rels><?xml version="1.0" encoding="UTF-8" standalone="yes"?>
<Relationships xmlns="http://schemas.openxmlformats.org/package/2006/relationships"><Relationship Id="rId4" Type="http://schemas.openxmlformats.org/officeDocument/2006/relationships/slideLayout" Target="../slideLayouts/slideLayout811.xml"/><Relationship Id="rId3" Type="http://schemas.openxmlformats.org/officeDocument/2006/relationships/image" Target="../media/image40.png"/><Relationship Id="rId2" Type="http://schemas.openxmlformats.org/officeDocument/2006/relationships/tags" Target="../tags/tag243.xml"/><Relationship Id="rId1" Type="http://schemas.openxmlformats.org/officeDocument/2006/relationships/tags" Target="../tags/tag242.xml"/></Relationships>
</file>

<file path=ppt/slides/_rels/slide107.xml.rels><?xml version="1.0" encoding="UTF-8" standalone="yes"?>
<Relationships xmlns="http://schemas.openxmlformats.org/package/2006/relationships"><Relationship Id="rId4" Type="http://schemas.openxmlformats.org/officeDocument/2006/relationships/slideLayout" Target="../slideLayouts/slideLayout821.xml"/><Relationship Id="rId3" Type="http://schemas.openxmlformats.org/officeDocument/2006/relationships/image" Target="../media/image41.png"/><Relationship Id="rId2" Type="http://schemas.openxmlformats.org/officeDocument/2006/relationships/tags" Target="../tags/tag245.xml"/><Relationship Id="rId1" Type="http://schemas.openxmlformats.org/officeDocument/2006/relationships/tags" Target="../tags/tag244.xml"/></Relationships>
</file>

<file path=ppt/slides/_rels/slide108.xml.rels><?xml version="1.0" encoding="UTF-8" standalone="yes"?>
<Relationships xmlns="http://schemas.openxmlformats.org/package/2006/relationships"><Relationship Id="rId4" Type="http://schemas.openxmlformats.org/officeDocument/2006/relationships/slideLayout" Target="../slideLayouts/slideLayout831.xml"/><Relationship Id="rId3" Type="http://schemas.openxmlformats.org/officeDocument/2006/relationships/image" Target="../media/image42.png"/><Relationship Id="rId2" Type="http://schemas.openxmlformats.org/officeDocument/2006/relationships/tags" Target="../tags/tag247.xml"/><Relationship Id="rId1" Type="http://schemas.openxmlformats.org/officeDocument/2006/relationships/tags" Target="../tags/tag246.xml"/></Relationships>
</file>

<file path=ppt/slides/_rels/slide109.xml.rels><?xml version="1.0" encoding="UTF-8" standalone="yes"?>
<Relationships xmlns="http://schemas.openxmlformats.org/package/2006/relationships"><Relationship Id="rId4" Type="http://schemas.openxmlformats.org/officeDocument/2006/relationships/slideLayout" Target="../slideLayouts/slideLayout841.xml"/><Relationship Id="rId3" Type="http://schemas.openxmlformats.org/officeDocument/2006/relationships/image" Target="../media/image43.png"/><Relationship Id="rId2" Type="http://schemas.openxmlformats.org/officeDocument/2006/relationships/tags" Target="../tags/tag249.xml"/><Relationship Id="rId1" Type="http://schemas.openxmlformats.org/officeDocument/2006/relationships/tags" Target="../tags/tag248.xml"/></Relationships>
</file>

<file path=ppt/slides/_rels/slide1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5.jpeg"/><Relationship Id="rId2" Type="http://schemas.openxmlformats.org/officeDocument/2006/relationships/tags" Target="../tags/tag29.xml"/><Relationship Id="rId1" Type="http://schemas.openxmlformats.org/officeDocument/2006/relationships/tags" Target="../tags/tag28.xml"/></Relationships>
</file>

<file path=ppt/slides/_rels/slide110.xml.rels><?xml version="1.0" encoding="UTF-8" standalone="yes"?>
<Relationships xmlns="http://schemas.openxmlformats.org/package/2006/relationships"><Relationship Id="rId4" Type="http://schemas.openxmlformats.org/officeDocument/2006/relationships/slideLayout" Target="../slideLayouts/slideLayout851.xml"/><Relationship Id="rId3" Type="http://schemas.openxmlformats.org/officeDocument/2006/relationships/image" Target="../media/image44.png"/><Relationship Id="rId2" Type="http://schemas.openxmlformats.org/officeDocument/2006/relationships/tags" Target="../tags/tag251.xml"/><Relationship Id="rId1" Type="http://schemas.openxmlformats.org/officeDocument/2006/relationships/tags" Target="../tags/tag250.xml"/></Relationships>
</file>

<file path=ppt/slides/_rels/slide111.xml.rels><?xml version="1.0" encoding="UTF-8" standalone="yes"?>
<Relationships xmlns="http://schemas.openxmlformats.org/package/2006/relationships"><Relationship Id="rId4" Type="http://schemas.openxmlformats.org/officeDocument/2006/relationships/slideLayout" Target="../slideLayouts/slideLayout861.xml"/><Relationship Id="rId3" Type="http://schemas.openxmlformats.org/officeDocument/2006/relationships/image" Target="../media/image45.png"/><Relationship Id="rId2" Type="http://schemas.openxmlformats.org/officeDocument/2006/relationships/tags" Target="../tags/tag253.xml"/><Relationship Id="rId1" Type="http://schemas.openxmlformats.org/officeDocument/2006/relationships/tags" Target="../tags/tag252.xml"/></Relationships>
</file>

<file path=ppt/slides/_rels/slide112.xml.rels><?xml version="1.0" encoding="UTF-8" standalone="yes"?>
<Relationships xmlns="http://schemas.openxmlformats.org/package/2006/relationships"><Relationship Id="rId4" Type="http://schemas.openxmlformats.org/officeDocument/2006/relationships/slideLayout" Target="../slideLayouts/slideLayout871.xml"/><Relationship Id="rId3" Type="http://schemas.openxmlformats.org/officeDocument/2006/relationships/image" Target="../media/image46.png"/><Relationship Id="rId2" Type="http://schemas.openxmlformats.org/officeDocument/2006/relationships/tags" Target="../tags/tag255.xml"/><Relationship Id="rId1" Type="http://schemas.openxmlformats.org/officeDocument/2006/relationships/tags" Target="../tags/tag254.xml"/></Relationships>
</file>

<file path=ppt/slides/_rels/slide113.xml.rels><?xml version="1.0" encoding="UTF-8" standalone="yes"?>
<Relationships xmlns="http://schemas.openxmlformats.org/package/2006/relationships"><Relationship Id="rId4" Type="http://schemas.openxmlformats.org/officeDocument/2006/relationships/slideLayout" Target="../slideLayouts/slideLayout881.xml"/><Relationship Id="rId3" Type="http://schemas.openxmlformats.org/officeDocument/2006/relationships/image" Target="../media/image47.png"/><Relationship Id="rId2" Type="http://schemas.openxmlformats.org/officeDocument/2006/relationships/tags" Target="../tags/tag257.xml"/><Relationship Id="rId1" Type="http://schemas.openxmlformats.org/officeDocument/2006/relationships/tags" Target="../tags/tag256.xml"/></Relationships>
</file>

<file path=ppt/slides/_rels/slide114.xml.rels><?xml version="1.0" encoding="UTF-8" standalone="yes"?>
<Relationships xmlns="http://schemas.openxmlformats.org/package/2006/relationships"><Relationship Id="rId4" Type="http://schemas.openxmlformats.org/officeDocument/2006/relationships/slideLayout" Target="../slideLayouts/slideLayout891.xml"/><Relationship Id="rId3" Type="http://schemas.openxmlformats.org/officeDocument/2006/relationships/image" Target="../media/image48.png"/><Relationship Id="rId2" Type="http://schemas.openxmlformats.org/officeDocument/2006/relationships/tags" Target="../tags/tag259.xml"/><Relationship Id="rId1" Type="http://schemas.openxmlformats.org/officeDocument/2006/relationships/tags" Target="../tags/tag258.xml"/></Relationships>
</file>

<file path=ppt/slides/_rels/slide115.xml.rels><?xml version="1.0" encoding="UTF-8" standalone="yes"?>
<Relationships xmlns="http://schemas.openxmlformats.org/package/2006/relationships"><Relationship Id="rId4" Type="http://schemas.openxmlformats.org/officeDocument/2006/relationships/slideLayout" Target="../slideLayouts/slideLayout901.xml"/><Relationship Id="rId3" Type="http://schemas.openxmlformats.org/officeDocument/2006/relationships/image" Target="../media/image49.png"/><Relationship Id="rId2" Type="http://schemas.openxmlformats.org/officeDocument/2006/relationships/tags" Target="../tags/tag261.xml"/><Relationship Id="rId1" Type="http://schemas.openxmlformats.org/officeDocument/2006/relationships/tags" Target="../tags/tag260.xml"/></Relationships>
</file>

<file path=ppt/slides/_rels/slide116.xml.rels><?xml version="1.0" encoding="UTF-8" standalone="yes"?>
<Relationships xmlns="http://schemas.openxmlformats.org/package/2006/relationships"><Relationship Id="rId4" Type="http://schemas.openxmlformats.org/officeDocument/2006/relationships/slideLayout" Target="../slideLayouts/slideLayout911.xml"/><Relationship Id="rId3" Type="http://schemas.openxmlformats.org/officeDocument/2006/relationships/image" Target="../media/image50.png"/><Relationship Id="rId2" Type="http://schemas.openxmlformats.org/officeDocument/2006/relationships/tags" Target="../tags/tag263.xml"/><Relationship Id="rId1" Type="http://schemas.openxmlformats.org/officeDocument/2006/relationships/tags" Target="../tags/tag262.xml"/></Relationships>
</file>

<file path=ppt/slides/_rels/slide117.xml.rels><?xml version="1.0" encoding="UTF-8" standalone="yes"?>
<Relationships xmlns="http://schemas.openxmlformats.org/package/2006/relationships"><Relationship Id="rId4" Type="http://schemas.openxmlformats.org/officeDocument/2006/relationships/slideLayout" Target="../slideLayouts/slideLayout921.xml"/><Relationship Id="rId3" Type="http://schemas.openxmlformats.org/officeDocument/2006/relationships/image" Target="../media/image51.png"/><Relationship Id="rId2" Type="http://schemas.openxmlformats.org/officeDocument/2006/relationships/tags" Target="../tags/tag265.xml"/><Relationship Id="rId1" Type="http://schemas.openxmlformats.org/officeDocument/2006/relationships/tags" Target="../tags/tag264.xml"/></Relationships>
</file>

<file path=ppt/slides/_rels/slide118.xml.rels><?xml version="1.0" encoding="UTF-8" standalone="yes"?>
<Relationships xmlns="http://schemas.openxmlformats.org/package/2006/relationships"><Relationship Id="rId3" Type="http://schemas.openxmlformats.org/officeDocument/2006/relationships/slideLayout" Target="../slideLayouts/slideLayout931.xml"/><Relationship Id="rId2" Type="http://schemas.openxmlformats.org/officeDocument/2006/relationships/tags" Target="../tags/tag267.xml"/><Relationship Id="rId1" Type="http://schemas.openxmlformats.org/officeDocument/2006/relationships/tags" Target="../tags/tag266.xml"/></Relationships>
</file>

<file path=ppt/slides/_rels/slide119.xml.rels><?xml version="1.0" encoding="UTF-8" standalone="yes"?>
<Relationships xmlns="http://schemas.openxmlformats.org/package/2006/relationships"><Relationship Id="rId3" Type="http://schemas.openxmlformats.org/officeDocument/2006/relationships/slideLayout" Target="../slideLayouts/slideLayout941.xml"/><Relationship Id="rId2" Type="http://schemas.openxmlformats.org/officeDocument/2006/relationships/tags" Target="../tags/tag269.xml"/><Relationship Id="rId1" Type="http://schemas.openxmlformats.org/officeDocument/2006/relationships/tags" Target="../tags/tag268.xml"/></Relationships>
</file>

<file path=ppt/slides/_rels/slide12.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5.jpeg"/><Relationship Id="rId2" Type="http://schemas.openxmlformats.org/officeDocument/2006/relationships/tags" Target="../tags/tag31.xml"/><Relationship Id="rId1" Type="http://schemas.openxmlformats.org/officeDocument/2006/relationships/tags" Target="../tags/tag30.xml"/></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951.xml"/><Relationship Id="rId2" Type="http://schemas.openxmlformats.org/officeDocument/2006/relationships/tags" Target="../tags/tag271.xml"/><Relationship Id="rId1" Type="http://schemas.openxmlformats.org/officeDocument/2006/relationships/tags" Target="../tags/tag270.xml"/></Relationships>
</file>

<file path=ppt/slides/_rels/slide121.xml.rels><?xml version="1.0" encoding="UTF-8" standalone="yes"?>
<Relationships xmlns="http://schemas.openxmlformats.org/package/2006/relationships"><Relationship Id="rId3" Type="http://schemas.openxmlformats.org/officeDocument/2006/relationships/slideLayout" Target="../slideLayouts/slideLayout961.xml"/><Relationship Id="rId2" Type="http://schemas.openxmlformats.org/officeDocument/2006/relationships/tags" Target="../tags/tag273.xml"/><Relationship Id="rId1" Type="http://schemas.openxmlformats.org/officeDocument/2006/relationships/tags" Target="../tags/tag272.xml"/></Relationships>
</file>

<file path=ppt/slides/_rels/slide122.xml.rels><?xml version="1.0" encoding="UTF-8" standalone="yes"?>
<Relationships xmlns="http://schemas.openxmlformats.org/package/2006/relationships"><Relationship Id="rId3" Type="http://schemas.openxmlformats.org/officeDocument/2006/relationships/slideLayout" Target="../slideLayouts/slideLayout971.xml"/><Relationship Id="rId2" Type="http://schemas.openxmlformats.org/officeDocument/2006/relationships/image" Target="../media/image14.png"/><Relationship Id="rId1" Type="http://schemas.openxmlformats.org/officeDocument/2006/relationships/tags" Target="../tags/tag274.xml"/></Relationships>
</file>

<file path=ppt/slides/_rels/slide123.xml.rels><?xml version="1.0" encoding="UTF-8" standalone="yes"?>
<Relationships xmlns="http://schemas.openxmlformats.org/package/2006/relationships"><Relationship Id="rId8" Type="http://schemas.openxmlformats.org/officeDocument/2006/relationships/slideLayout" Target="../slideLayouts/slideLayout981.xml"/><Relationship Id="rId7" Type="http://schemas.openxmlformats.org/officeDocument/2006/relationships/tags" Target="../tags/tag278.xml"/><Relationship Id="rId6" Type="http://schemas.openxmlformats.org/officeDocument/2006/relationships/tags" Target="../tags/tag277.xml"/><Relationship Id="rId5" Type="http://schemas.openxmlformats.org/officeDocument/2006/relationships/image" Target="../media/image4.png"/><Relationship Id="rId4" Type="http://schemas.openxmlformats.org/officeDocument/2006/relationships/image" Target="../media/image3.png"/><Relationship Id="rId3" Type="http://schemas.openxmlformats.org/officeDocument/2006/relationships/tags" Target="../tags/tag276.xml"/><Relationship Id="rId2" Type="http://schemas.openxmlformats.org/officeDocument/2006/relationships/image" Target="../media/image2.jpeg"/><Relationship Id="rId1" Type="http://schemas.openxmlformats.org/officeDocument/2006/relationships/tags" Target="../tags/tag275.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99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001.xml"/></Relationships>
</file>

<file path=ppt/slides/_rels/slide126.xml.rels><?xml version="1.0" encoding="UTF-8" standalone="yes"?>
<Relationships xmlns="http://schemas.openxmlformats.org/package/2006/relationships"><Relationship Id="rId5" Type="http://schemas.openxmlformats.org/officeDocument/2006/relationships/slideLayout" Target="../slideLayouts/slideLayout1011.xml"/><Relationship Id="rId4" Type="http://schemas.openxmlformats.org/officeDocument/2006/relationships/tags" Target="../tags/tag282.xml"/><Relationship Id="rId3" Type="http://schemas.openxmlformats.org/officeDocument/2006/relationships/tags" Target="../tags/tag281.xml"/><Relationship Id="rId2" Type="http://schemas.openxmlformats.org/officeDocument/2006/relationships/tags" Target="../tags/tag280.xml"/><Relationship Id="rId1" Type="http://schemas.openxmlformats.org/officeDocument/2006/relationships/tags" Target="../tags/tag279.xml"/></Relationships>
</file>

<file path=ppt/slides/_rels/slide127.xml.rels><?xml version="1.0" encoding="UTF-8" standalone="yes"?>
<Relationships xmlns="http://schemas.openxmlformats.org/package/2006/relationships"><Relationship Id="rId4" Type="http://schemas.openxmlformats.org/officeDocument/2006/relationships/slideLayout" Target="../slideLayouts/slideLayout1021.xml"/><Relationship Id="rId3" Type="http://schemas.openxmlformats.org/officeDocument/2006/relationships/tags" Target="../tags/tag285.xml"/><Relationship Id="rId2" Type="http://schemas.openxmlformats.org/officeDocument/2006/relationships/tags" Target="../tags/tag284.xml"/><Relationship Id="rId1" Type="http://schemas.openxmlformats.org/officeDocument/2006/relationships/tags" Target="../tags/tag283.xml"/></Relationships>
</file>

<file path=ppt/slides/_rels/slide128.xml.rels><?xml version="1.0" encoding="UTF-8" standalone="yes"?>
<Relationships xmlns="http://schemas.openxmlformats.org/package/2006/relationships"><Relationship Id="rId9" Type="http://schemas.openxmlformats.org/officeDocument/2006/relationships/tags" Target="../tags/tag294.xml"/><Relationship Id="rId8" Type="http://schemas.openxmlformats.org/officeDocument/2006/relationships/tags" Target="../tags/tag293.xml"/><Relationship Id="rId7" Type="http://schemas.openxmlformats.org/officeDocument/2006/relationships/tags" Target="../tags/tag292.xml"/><Relationship Id="rId6" Type="http://schemas.openxmlformats.org/officeDocument/2006/relationships/tags" Target="../tags/tag291.xml"/><Relationship Id="rId5" Type="http://schemas.openxmlformats.org/officeDocument/2006/relationships/tags" Target="../tags/tag290.xml"/><Relationship Id="rId4" Type="http://schemas.openxmlformats.org/officeDocument/2006/relationships/tags" Target="../tags/tag289.xml"/><Relationship Id="rId3" Type="http://schemas.openxmlformats.org/officeDocument/2006/relationships/tags" Target="../tags/tag288.xml"/><Relationship Id="rId2" Type="http://schemas.openxmlformats.org/officeDocument/2006/relationships/tags" Target="../tags/tag287.xml"/><Relationship Id="rId11" Type="http://schemas.openxmlformats.org/officeDocument/2006/relationships/slideLayout" Target="../slideLayouts/slideLayout1031.xml"/><Relationship Id="rId10" Type="http://schemas.openxmlformats.org/officeDocument/2006/relationships/tags" Target="../tags/tag295.xml"/><Relationship Id="rId1" Type="http://schemas.openxmlformats.org/officeDocument/2006/relationships/tags" Target="../tags/tag286.xml"/></Relationships>
</file>

<file path=ppt/slides/_rels/slide129.xml.rels><?xml version="1.0" encoding="UTF-8" standalone="yes"?>
<Relationships xmlns="http://schemas.openxmlformats.org/package/2006/relationships"><Relationship Id="rId2" Type="http://schemas.openxmlformats.org/officeDocument/2006/relationships/slideLayout" Target="../slideLayouts/slideLayout1042.xml"/><Relationship Id="rId1" Type="http://schemas.openxmlformats.org/officeDocument/2006/relationships/tags" Target="../tags/tag296.xml"/></Relationships>
</file>

<file path=ppt/slides/_rels/slide13.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5.jpeg"/><Relationship Id="rId3" Type="http://schemas.openxmlformats.org/officeDocument/2006/relationships/tags" Target="../tags/tag33.xml"/><Relationship Id="rId2" Type="http://schemas.openxmlformats.org/officeDocument/2006/relationships/tags" Target="../tags/tag32.xml"/><Relationship Id="rId1" Type="http://schemas.openxmlformats.org/officeDocument/2006/relationships/hyperlink" Target="http://www.openssl.org/" TargetMode="External"/></Relationships>
</file>

<file path=ppt/slides/_rels/slide130.xml.rels><?xml version="1.0" encoding="UTF-8" standalone="yes"?>
<Relationships xmlns="http://schemas.openxmlformats.org/package/2006/relationships"><Relationship Id="rId2" Type="http://schemas.openxmlformats.org/officeDocument/2006/relationships/slideLayout" Target="../slideLayouts/slideLayout1052.xml"/><Relationship Id="rId1" Type="http://schemas.openxmlformats.org/officeDocument/2006/relationships/tags" Target="../tags/tag297.xml"/></Relationships>
</file>

<file path=ppt/slides/_rels/slide131.xml.rels><?xml version="1.0" encoding="UTF-8" standalone="yes"?>
<Relationships xmlns="http://schemas.openxmlformats.org/package/2006/relationships"><Relationship Id="rId4" Type="http://schemas.openxmlformats.org/officeDocument/2006/relationships/slideLayout" Target="../slideLayouts/slideLayout1061.xml"/><Relationship Id="rId3" Type="http://schemas.openxmlformats.org/officeDocument/2006/relationships/image" Target="../media/image5.jpeg"/><Relationship Id="rId2" Type="http://schemas.openxmlformats.org/officeDocument/2006/relationships/tags" Target="../tags/tag299.xml"/><Relationship Id="rId1" Type="http://schemas.openxmlformats.org/officeDocument/2006/relationships/tags" Target="../tags/tag298.xml"/></Relationships>
</file>

<file path=ppt/slides/_rels/slide132.xml.rels><?xml version="1.0" encoding="UTF-8" standalone="yes"?>
<Relationships xmlns="http://schemas.openxmlformats.org/package/2006/relationships"><Relationship Id="rId4" Type="http://schemas.openxmlformats.org/officeDocument/2006/relationships/slideLayout" Target="../slideLayouts/slideLayout1071.xml"/><Relationship Id="rId3" Type="http://schemas.openxmlformats.org/officeDocument/2006/relationships/image" Target="../media/image5.jpeg"/><Relationship Id="rId2" Type="http://schemas.openxmlformats.org/officeDocument/2006/relationships/tags" Target="../tags/tag301.xml"/><Relationship Id="rId1" Type="http://schemas.openxmlformats.org/officeDocument/2006/relationships/tags" Target="../tags/tag300.xml"/></Relationships>
</file>

<file path=ppt/slides/_rels/slide133.xml.rels><?xml version="1.0" encoding="UTF-8" standalone="yes"?>
<Relationships xmlns="http://schemas.openxmlformats.org/package/2006/relationships"><Relationship Id="rId5" Type="http://schemas.openxmlformats.org/officeDocument/2006/relationships/slideLayout" Target="../slideLayouts/slideLayout1081.xml"/><Relationship Id="rId4" Type="http://schemas.openxmlformats.org/officeDocument/2006/relationships/image" Target="../media/image5.jpeg"/><Relationship Id="rId3" Type="http://schemas.openxmlformats.org/officeDocument/2006/relationships/tags" Target="../tags/tag303.xml"/><Relationship Id="rId2" Type="http://schemas.openxmlformats.org/officeDocument/2006/relationships/tags" Target="../tags/tag302.xml"/><Relationship Id="rId1" Type="http://schemas.openxmlformats.org/officeDocument/2006/relationships/hyperlink" Target="http://www.openssl.org/" TargetMode="External"/></Relationships>
</file>

<file path=ppt/slides/_rels/slide134.xml.rels><?xml version="1.0" encoding="UTF-8" standalone="yes"?>
<Relationships xmlns="http://schemas.openxmlformats.org/package/2006/relationships"><Relationship Id="rId4" Type="http://schemas.openxmlformats.org/officeDocument/2006/relationships/slideLayout" Target="../slideLayouts/slideLayout1091.xml"/><Relationship Id="rId3" Type="http://schemas.openxmlformats.org/officeDocument/2006/relationships/image" Target="../media/image52.png"/><Relationship Id="rId2" Type="http://schemas.openxmlformats.org/officeDocument/2006/relationships/tags" Target="../tags/tag305.xml"/><Relationship Id="rId1" Type="http://schemas.openxmlformats.org/officeDocument/2006/relationships/tags" Target="../tags/tag304.xml"/></Relationships>
</file>

<file path=ppt/slides/_rels/slide135.xml.rels><?xml version="1.0" encoding="UTF-8" standalone="yes"?>
<Relationships xmlns="http://schemas.openxmlformats.org/package/2006/relationships"><Relationship Id="rId5" Type="http://schemas.openxmlformats.org/officeDocument/2006/relationships/slideLayout" Target="../slideLayouts/slideLayout1101.xml"/><Relationship Id="rId4" Type="http://schemas.openxmlformats.org/officeDocument/2006/relationships/image" Target="../media/image54.png"/><Relationship Id="rId3" Type="http://schemas.openxmlformats.org/officeDocument/2006/relationships/image" Target="../media/image53.png"/><Relationship Id="rId2" Type="http://schemas.openxmlformats.org/officeDocument/2006/relationships/tags" Target="../tags/tag307.xml"/><Relationship Id="rId1" Type="http://schemas.openxmlformats.org/officeDocument/2006/relationships/tags" Target="../tags/tag306.xml"/></Relationships>
</file>

<file path=ppt/slides/_rels/slide136.xml.rels><?xml version="1.0" encoding="UTF-8" standalone="yes"?>
<Relationships xmlns="http://schemas.openxmlformats.org/package/2006/relationships"><Relationship Id="rId4" Type="http://schemas.openxmlformats.org/officeDocument/2006/relationships/slideLayout" Target="../slideLayouts/slideLayout1111.xml"/><Relationship Id="rId3" Type="http://schemas.openxmlformats.org/officeDocument/2006/relationships/image" Target="../media/image55.png"/><Relationship Id="rId2" Type="http://schemas.openxmlformats.org/officeDocument/2006/relationships/tags" Target="../tags/tag309.xml"/><Relationship Id="rId1" Type="http://schemas.openxmlformats.org/officeDocument/2006/relationships/tags" Target="../tags/tag308.xml"/></Relationships>
</file>

<file path=ppt/slides/_rels/slide137.xml.rels><?xml version="1.0" encoding="UTF-8" standalone="yes"?>
<Relationships xmlns="http://schemas.openxmlformats.org/package/2006/relationships"><Relationship Id="rId4" Type="http://schemas.openxmlformats.org/officeDocument/2006/relationships/slideLayout" Target="../slideLayouts/slideLayout1121.xml"/><Relationship Id="rId3" Type="http://schemas.openxmlformats.org/officeDocument/2006/relationships/image" Target="../media/image56.png"/><Relationship Id="rId2" Type="http://schemas.openxmlformats.org/officeDocument/2006/relationships/tags" Target="../tags/tag311.xml"/><Relationship Id="rId1" Type="http://schemas.openxmlformats.org/officeDocument/2006/relationships/tags" Target="../tags/tag310.xml"/></Relationships>
</file>

<file path=ppt/slides/_rels/slide138.xml.rels><?xml version="1.0" encoding="UTF-8" standalone="yes"?>
<Relationships xmlns="http://schemas.openxmlformats.org/package/2006/relationships"><Relationship Id="rId4" Type="http://schemas.openxmlformats.org/officeDocument/2006/relationships/slideLayout" Target="../slideLayouts/slideLayout1131.xml"/><Relationship Id="rId3" Type="http://schemas.openxmlformats.org/officeDocument/2006/relationships/image" Target="../media/image57.png"/><Relationship Id="rId2" Type="http://schemas.openxmlformats.org/officeDocument/2006/relationships/tags" Target="../tags/tag313.xml"/><Relationship Id="rId1" Type="http://schemas.openxmlformats.org/officeDocument/2006/relationships/tags" Target="../tags/tag312.xml"/></Relationships>
</file>

<file path=ppt/slides/_rels/slide139.xml.rels><?xml version="1.0" encoding="UTF-8" standalone="yes"?>
<Relationships xmlns="http://schemas.openxmlformats.org/package/2006/relationships"><Relationship Id="rId4" Type="http://schemas.openxmlformats.org/officeDocument/2006/relationships/slideLayout" Target="../slideLayouts/slideLayout1141.xml"/><Relationship Id="rId3" Type="http://schemas.openxmlformats.org/officeDocument/2006/relationships/image" Target="../media/image58.png"/><Relationship Id="rId2" Type="http://schemas.openxmlformats.org/officeDocument/2006/relationships/tags" Target="../tags/tag315.xml"/><Relationship Id="rId1" Type="http://schemas.openxmlformats.org/officeDocument/2006/relationships/tags" Target="../tags/tag314.xml"/></Relationships>
</file>

<file path=ppt/slides/_rels/slide14.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7.png"/><Relationship Id="rId2" Type="http://schemas.openxmlformats.org/officeDocument/2006/relationships/tags" Target="../tags/tag35.xml"/><Relationship Id="rId1" Type="http://schemas.openxmlformats.org/officeDocument/2006/relationships/tags" Target="../tags/tag34.xml"/></Relationships>
</file>

<file path=ppt/slides/_rels/slide140.xml.rels><?xml version="1.0" encoding="UTF-8" standalone="yes"?>
<Relationships xmlns="http://schemas.openxmlformats.org/package/2006/relationships"><Relationship Id="rId4" Type="http://schemas.openxmlformats.org/officeDocument/2006/relationships/slideLayout" Target="../slideLayouts/slideLayout1151.xml"/><Relationship Id="rId3" Type="http://schemas.openxmlformats.org/officeDocument/2006/relationships/image" Target="../media/image59.png"/><Relationship Id="rId2" Type="http://schemas.openxmlformats.org/officeDocument/2006/relationships/tags" Target="../tags/tag317.xml"/><Relationship Id="rId1" Type="http://schemas.openxmlformats.org/officeDocument/2006/relationships/tags" Target="../tags/tag316.xml"/></Relationships>
</file>

<file path=ppt/slides/_rels/slide141.xml.rels><?xml version="1.0" encoding="UTF-8" standalone="yes"?>
<Relationships xmlns="http://schemas.openxmlformats.org/package/2006/relationships"><Relationship Id="rId4" Type="http://schemas.openxmlformats.org/officeDocument/2006/relationships/slideLayout" Target="../slideLayouts/slideLayout1161.xml"/><Relationship Id="rId3" Type="http://schemas.openxmlformats.org/officeDocument/2006/relationships/image" Target="../media/image60.png"/><Relationship Id="rId2" Type="http://schemas.openxmlformats.org/officeDocument/2006/relationships/tags" Target="../tags/tag319.xml"/><Relationship Id="rId1" Type="http://schemas.openxmlformats.org/officeDocument/2006/relationships/tags" Target="../tags/tag318.xml"/></Relationships>
</file>

<file path=ppt/slides/_rels/slide142.xml.rels><?xml version="1.0" encoding="UTF-8" standalone="yes"?>
<Relationships xmlns="http://schemas.openxmlformats.org/package/2006/relationships"><Relationship Id="rId5" Type="http://schemas.openxmlformats.org/officeDocument/2006/relationships/slideLayout" Target="../slideLayouts/slideLayout1171.xml"/><Relationship Id="rId4" Type="http://schemas.openxmlformats.org/officeDocument/2006/relationships/image" Target="../media/image62.png"/><Relationship Id="rId3" Type="http://schemas.openxmlformats.org/officeDocument/2006/relationships/image" Target="../media/image61.png"/><Relationship Id="rId2" Type="http://schemas.openxmlformats.org/officeDocument/2006/relationships/tags" Target="../tags/tag321.xml"/><Relationship Id="rId1" Type="http://schemas.openxmlformats.org/officeDocument/2006/relationships/tags" Target="../tags/tag320.xml"/></Relationships>
</file>

<file path=ppt/slides/_rels/slide143.xml.rels><?xml version="1.0" encoding="UTF-8" standalone="yes"?>
<Relationships xmlns="http://schemas.openxmlformats.org/package/2006/relationships"><Relationship Id="rId5" Type="http://schemas.openxmlformats.org/officeDocument/2006/relationships/slideLayout" Target="../slideLayouts/slideLayout1181.xml"/><Relationship Id="rId4" Type="http://schemas.openxmlformats.org/officeDocument/2006/relationships/image" Target="../media/image64.png"/><Relationship Id="rId3" Type="http://schemas.openxmlformats.org/officeDocument/2006/relationships/image" Target="../media/image63.png"/><Relationship Id="rId2" Type="http://schemas.openxmlformats.org/officeDocument/2006/relationships/tags" Target="../tags/tag323.xml"/><Relationship Id="rId1" Type="http://schemas.openxmlformats.org/officeDocument/2006/relationships/tags" Target="../tags/tag322.xml"/></Relationships>
</file>

<file path=ppt/slides/_rels/slide144.xml.rels><?xml version="1.0" encoding="UTF-8" standalone="yes"?>
<Relationships xmlns="http://schemas.openxmlformats.org/package/2006/relationships"><Relationship Id="rId5" Type="http://schemas.openxmlformats.org/officeDocument/2006/relationships/slideLayout" Target="../slideLayouts/slideLayout1191.xml"/><Relationship Id="rId4" Type="http://schemas.openxmlformats.org/officeDocument/2006/relationships/image" Target="../media/image66.png"/><Relationship Id="rId3" Type="http://schemas.openxmlformats.org/officeDocument/2006/relationships/image" Target="../media/image65.png"/><Relationship Id="rId2" Type="http://schemas.openxmlformats.org/officeDocument/2006/relationships/tags" Target="../tags/tag325.xml"/><Relationship Id="rId1" Type="http://schemas.openxmlformats.org/officeDocument/2006/relationships/tags" Target="../tags/tag324.xml"/></Relationships>
</file>

<file path=ppt/slides/_rels/slide145.xml.rels><?xml version="1.0" encoding="UTF-8" standalone="yes"?>
<Relationships xmlns="http://schemas.openxmlformats.org/package/2006/relationships"><Relationship Id="rId3" Type="http://schemas.openxmlformats.org/officeDocument/2006/relationships/slideLayout" Target="../slideLayouts/slideLayout1201.xml"/><Relationship Id="rId2" Type="http://schemas.openxmlformats.org/officeDocument/2006/relationships/tags" Target="../tags/tag327.xml"/><Relationship Id="rId1" Type="http://schemas.openxmlformats.org/officeDocument/2006/relationships/tags" Target="../tags/tag326.xml"/></Relationships>
</file>

<file path=ppt/slides/_rels/slide146.xml.rels><?xml version="1.0" encoding="UTF-8" standalone="yes"?>
<Relationships xmlns="http://schemas.openxmlformats.org/package/2006/relationships"><Relationship Id="rId3" Type="http://schemas.openxmlformats.org/officeDocument/2006/relationships/slideLayout" Target="../slideLayouts/slideLayout1211.xml"/><Relationship Id="rId2" Type="http://schemas.openxmlformats.org/officeDocument/2006/relationships/tags" Target="../tags/tag329.xml"/><Relationship Id="rId1" Type="http://schemas.openxmlformats.org/officeDocument/2006/relationships/tags" Target="../tags/tag328.xml"/></Relationships>
</file>

<file path=ppt/slides/_rels/slide147.xml.rels><?xml version="1.0" encoding="UTF-8" standalone="yes"?>
<Relationships xmlns="http://schemas.openxmlformats.org/package/2006/relationships"><Relationship Id="rId3" Type="http://schemas.openxmlformats.org/officeDocument/2006/relationships/slideLayout" Target="../slideLayouts/slideLayout1221.xml"/><Relationship Id="rId2" Type="http://schemas.openxmlformats.org/officeDocument/2006/relationships/tags" Target="../tags/tag331.xml"/><Relationship Id="rId1" Type="http://schemas.openxmlformats.org/officeDocument/2006/relationships/tags" Target="../tags/tag330.xml"/></Relationships>
</file>

<file path=ppt/slides/_rels/slide148.xml.rels><?xml version="1.0" encoding="UTF-8" standalone="yes"?>
<Relationships xmlns="http://schemas.openxmlformats.org/package/2006/relationships"><Relationship Id="rId3" Type="http://schemas.openxmlformats.org/officeDocument/2006/relationships/slideLayout" Target="../slideLayouts/slideLayout1231.xml"/><Relationship Id="rId2" Type="http://schemas.openxmlformats.org/officeDocument/2006/relationships/tags" Target="../tags/tag333.xml"/><Relationship Id="rId1" Type="http://schemas.openxmlformats.org/officeDocument/2006/relationships/tags" Target="../tags/tag332.xml"/></Relationships>
</file>

<file path=ppt/slides/_rels/slide149.xml.rels><?xml version="1.0" encoding="UTF-8" standalone="yes"?>
<Relationships xmlns="http://schemas.openxmlformats.org/package/2006/relationships"><Relationship Id="rId3" Type="http://schemas.openxmlformats.org/officeDocument/2006/relationships/slideLayout" Target="../slideLayouts/slideLayout1241.xml"/><Relationship Id="rId2" Type="http://schemas.openxmlformats.org/officeDocument/2006/relationships/tags" Target="../tags/tag335.xml"/><Relationship Id="rId1" Type="http://schemas.openxmlformats.org/officeDocument/2006/relationships/tags" Target="../tags/tag334.xml"/></Relationships>
</file>

<file path=ppt/slides/_rels/slide15.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8.png"/><Relationship Id="rId2" Type="http://schemas.openxmlformats.org/officeDocument/2006/relationships/tags" Target="../tags/tag37.xml"/><Relationship Id="rId1" Type="http://schemas.openxmlformats.org/officeDocument/2006/relationships/tags" Target="../tags/tag36.xml"/></Relationships>
</file>

<file path=ppt/slides/_rels/slide150.xml.rels><?xml version="1.0" encoding="UTF-8" standalone="yes"?>
<Relationships xmlns="http://schemas.openxmlformats.org/package/2006/relationships"><Relationship Id="rId3" Type="http://schemas.openxmlformats.org/officeDocument/2006/relationships/slideLayout" Target="../slideLayouts/slideLayout1251.xml"/><Relationship Id="rId2" Type="http://schemas.openxmlformats.org/officeDocument/2006/relationships/image" Target="../media/image14.png"/><Relationship Id="rId1" Type="http://schemas.openxmlformats.org/officeDocument/2006/relationships/tags" Target="../tags/tag336.xml"/></Relationships>
</file>

<file path=ppt/slides/_rels/slide151.xml.rels><?xml version="1.0" encoding="UTF-8" standalone="yes"?>
<Relationships xmlns="http://schemas.openxmlformats.org/package/2006/relationships"><Relationship Id="rId8" Type="http://schemas.openxmlformats.org/officeDocument/2006/relationships/slideLayout" Target="../slideLayouts/slideLayout1261.xml"/><Relationship Id="rId7" Type="http://schemas.openxmlformats.org/officeDocument/2006/relationships/tags" Target="../tags/tag340.xml"/><Relationship Id="rId6" Type="http://schemas.openxmlformats.org/officeDocument/2006/relationships/tags" Target="../tags/tag339.xml"/><Relationship Id="rId5" Type="http://schemas.openxmlformats.org/officeDocument/2006/relationships/image" Target="../media/image4.png"/><Relationship Id="rId4" Type="http://schemas.openxmlformats.org/officeDocument/2006/relationships/image" Target="../media/image3.png"/><Relationship Id="rId3" Type="http://schemas.openxmlformats.org/officeDocument/2006/relationships/tags" Target="../tags/tag338.xml"/><Relationship Id="rId2" Type="http://schemas.openxmlformats.org/officeDocument/2006/relationships/image" Target="../media/image2.jpeg"/><Relationship Id="rId1" Type="http://schemas.openxmlformats.org/officeDocument/2006/relationships/tags" Target="../tags/tag33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27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281.xml"/></Relationships>
</file>

<file path=ppt/slides/_rels/slide154.xml.rels><?xml version="1.0" encoding="UTF-8" standalone="yes"?>
<Relationships xmlns="http://schemas.openxmlformats.org/package/2006/relationships"><Relationship Id="rId5" Type="http://schemas.openxmlformats.org/officeDocument/2006/relationships/slideLayout" Target="../slideLayouts/slideLayout1291.xml"/><Relationship Id="rId4" Type="http://schemas.openxmlformats.org/officeDocument/2006/relationships/tags" Target="../tags/tag344.xml"/><Relationship Id="rId3" Type="http://schemas.openxmlformats.org/officeDocument/2006/relationships/tags" Target="../tags/tag343.xml"/><Relationship Id="rId2" Type="http://schemas.openxmlformats.org/officeDocument/2006/relationships/tags" Target="../tags/tag342.xml"/><Relationship Id="rId1" Type="http://schemas.openxmlformats.org/officeDocument/2006/relationships/tags" Target="../tags/tag341.xml"/></Relationships>
</file>

<file path=ppt/slides/_rels/slide155.xml.rels><?xml version="1.0" encoding="UTF-8" standalone="yes"?>
<Relationships xmlns="http://schemas.openxmlformats.org/package/2006/relationships"><Relationship Id="rId4" Type="http://schemas.openxmlformats.org/officeDocument/2006/relationships/slideLayout" Target="../slideLayouts/slideLayout1301.xml"/><Relationship Id="rId3" Type="http://schemas.openxmlformats.org/officeDocument/2006/relationships/tags" Target="../tags/tag347.xml"/><Relationship Id="rId2" Type="http://schemas.openxmlformats.org/officeDocument/2006/relationships/tags" Target="../tags/tag346.xml"/><Relationship Id="rId1" Type="http://schemas.openxmlformats.org/officeDocument/2006/relationships/tags" Target="../tags/tag345.xml"/></Relationships>
</file>

<file path=ppt/slides/_rels/slide156.xml.rels><?xml version="1.0" encoding="UTF-8" standalone="yes"?>
<Relationships xmlns="http://schemas.openxmlformats.org/package/2006/relationships"><Relationship Id="rId9" Type="http://schemas.openxmlformats.org/officeDocument/2006/relationships/tags" Target="../tags/tag356.xml"/><Relationship Id="rId8" Type="http://schemas.openxmlformats.org/officeDocument/2006/relationships/tags" Target="../tags/tag355.xml"/><Relationship Id="rId7" Type="http://schemas.openxmlformats.org/officeDocument/2006/relationships/tags" Target="../tags/tag354.xml"/><Relationship Id="rId6" Type="http://schemas.openxmlformats.org/officeDocument/2006/relationships/tags" Target="../tags/tag353.xml"/><Relationship Id="rId5" Type="http://schemas.openxmlformats.org/officeDocument/2006/relationships/tags" Target="../tags/tag352.xml"/><Relationship Id="rId4" Type="http://schemas.openxmlformats.org/officeDocument/2006/relationships/tags" Target="../tags/tag351.xml"/><Relationship Id="rId3" Type="http://schemas.openxmlformats.org/officeDocument/2006/relationships/tags" Target="../tags/tag350.xml"/><Relationship Id="rId2" Type="http://schemas.openxmlformats.org/officeDocument/2006/relationships/tags" Target="../tags/tag349.xml"/><Relationship Id="rId11" Type="http://schemas.openxmlformats.org/officeDocument/2006/relationships/slideLayout" Target="../slideLayouts/slideLayout1311.xml"/><Relationship Id="rId10" Type="http://schemas.openxmlformats.org/officeDocument/2006/relationships/tags" Target="../tags/tag357.xml"/><Relationship Id="rId1" Type="http://schemas.openxmlformats.org/officeDocument/2006/relationships/tags" Target="../tags/tag348.xml"/></Relationships>
</file>

<file path=ppt/slides/_rels/slide157.xml.rels><?xml version="1.0" encoding="UTF-8" standalone="yes"?>
<Relationships xmlns="http://schemas.openxmlformats.org/package/2006/relationships"><Relationship Id="rId2" Type="http://schemas.openxmlformats.org/officeDocument/2006/relationships/slideLayout" Target="../slideLayouts/slideLayout1322.xml"/><Relationship Id="rId1" Type="http://schemas.openxmlformats.org/officeDocument/2006/relationships/tags" Target="../tags/tag358.xml"/></Relationships>
</file>

<file path=ppt/slides/_rels/slide158.xml.rels><?xml version="1.0" encoding="UTF-8" standalone="yes"?>
<Relationships xmlns="http://schemas.openxmlformats.org/package/2006/relationships"><Relationship Id="rId2" Type="http://schemas.openxmlformats.org/officeDocument/2006/relationships/slideLayout" Target="../slideLayouts/slideLayout1332.xml"/><Relationship Id="rId1" Type="http://schemas.openxmlformats.org/officeDocument/2006/relationships/tags" Target="../tags/tag359.xml"/></Relationships>
</file>

<file path=ppt/slides/_rels/slide159.xml.rels><?xml version="1.0" encoding="UTF-8" standalone="yes"?>
<Relationships xmlns="http://schemas.openxmlformats.org/package/2006/relationships"><Relationship Id="rId4" Type="http://schemas.openxmlformats.org/officeDocument/2006/relationships/slideLayout" Target="../slideLayouts/slideLayout1341.xml"/><Relationship Id="rId3" Type="http://schemas.openxmlformats.org/officeDocument/2006/relationships/image" Target="../media/image5.jpeg"/><Relationship Id="rId2" Type="http://schemas.openxmlformats.org/officeDocument/2006/relationships/tags" Target="../tags/tag361.xml"/><Relationship Id="rId1" Type="http://schemas.openxmlformats.org/officeDocument/2006/relationships/tags" Target="../tags/tag360.xml"/></Relationships>
</file>

<file path=ppt/slides/_rels/slide16.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9.png"/><Relationship Id="rId2" Type="http://schemas.openxmlformats.org/officeDocument/2006/relationships/tags" Target="../tags/tag39.xml"/><Relationship Id="rId1" Type="http://schemas.openxmlformats.org/officeDocument/2006/relationships/tags" Target="../tags/tag38.xml"/></Relationships>
</file>

<file path=ppt/slides/_rels/slide160.xml.rels><?xml version="1.0" encoding="UTF-8" standalone="yes"?>
<Relationships xmlns="http://schemas.openxmlformats.org/package/2006/relationships"><Relationship Id="rId4" Type="http://schemas.openxmlformats.org/officeDocument/2006/relationships/slideLayout" Target="../slideLayouts/slideLayout1351.xml"/><Relationship Id="rId3" Type="http://schemas.openxmlformats.org/officeDocument/2006/relationships/image" Target="../media/image5.jpeg"/><Relationship Id="rId2" Type="http://schemas.openxmlformats.org/officeDocument/2006/relationships/tags" Target="../tags/tag363.xml"/><Relationship Id="rId1" Type="http://schemas.openxmlformats.org/officeDocument/2006/relationships/tags" Target="../tags/tag362.xml"/></Relationships>
</file>

<file path=ppt/slides/_rels/slide161.xml.rels><?xml version="1.0" encoding="UTF-8" standalone="yes"?>
<Relationships xmlns="http://schemas.openxmlformats.org/package/2006/relationships"><Relationship Id="rId5" Type="http://schemas.openxmlformats.org/officeDocument/2006/relationships/slideLayout" Target="../slideLayouts/slideLayout1361.xml"/><Relationship Id="rId4" Type="http://schemas.openxmlformats.org/officeDocument/2006/relationships/image" Target="../media/image5.jpeg"/><Relationship Id="rId3" Type="http://schemas.openxmlformats.org/officeDocument/2006/relationships/tags" Target="../tags/tag365.xml"/><Relationship Id="rId2" Type="http://schemas.openxmlformats.org/officeDocument/2006/relationships/tags" Target="../tags/tag364.xml"/><Relationship Id="rId1" Type="http://schemas.openxmlformats.org/officeDocument/2006/relationships/hyperlink" Target="http://www.openssl.org/" TargetMode="External"/></Relationships>
</file>

<file path=ppt/slides/_rels/slide162.xml.rels><?xml version="1.0" encoding="UTF-8" standalone="yes"?>
<Relationships xmlns="http://schemas.openxmlformats.org/package/2006/relationships"><Relationship Id="rId4" Type="http://schemas.openxmlformats.org/officeDocument/2006/relationships/slideLayout" Target="../slideLayouts/slideLayout1371.xml"/><Relationship Id="rId3" Type="http://schemas.openxmlformats.org/officeDocument/2006/relationships/image" Target="../media/image67.png"/><Relationship Id="rId2" Type="http://schemas.openxmlformats.org/officeDocument/2006/relationships/tags" Target="../tags/tag367.xml"/><Relationship Id="rId1" Type="http://schemas.openxmlformats.org/officeDocument/2006/relationships/tags" Target="../tags/tag366.xml"/></Relationships>
</file>

<file path=ppt/slides/_rels/slide163.xml.rels><?xml version="1.0" encoding="UTF-8" standalone="yes"?>
<Relationships xmlns="http://schemas.openxmlformats.org/package/2006/relationships"><Relationship Id="rId4" Type="http://schemas.openxmlformats.org/officeDocument/2006/relationships/slideLayout" Target="../slideLayouts/slideLayout1381.xml"/><Relationship Id="rId3" Type="http://schemas.openxmlformats.org/officeDocument/2006/relationships/image" Target="../media/image68.png"/><Relationship Id="rId2" Type="http://schemas.openxmlformats.org/officeDocument/2006/relationships/tags" Target="../tags/tag369.xml"/><Relationship Id="rId1" Type="http://schemas.openxmlformats.org/officeDocument/2006/relationships/tags" Target="../tags/tag368.xml"/></Relationships>
</file>

<file path=ppt/slides/_rels/slide164.xml.rels><?xml version="1.0" encoding="UTF-8" standalone="yes"?>
<Relationships xmlns="http://schemas.openxmlformats.org/package/2006/relationships"><Relationship Id="rId4" Type="http://schemas.openxmlformats.org/officeDocument/2006/relationships/slideLayout" Target="../slideLayouts/slideLayout1391.xml"/><Relationship Id="rId3" Type="http://schemas.openxmlformats.org/officeDocument/2006/relationships/image" Target="../media/image69.png"/><Relationship Id="rId2" Type="http://schemas.openxmlformats.org/officeDocument/2006/relationships/tags" Target="../tags/tag371.xml"/><Relationship Id="rId1" Type="http://schemas.openxmlformats.org/officeDocument/2006/relationships/tags" Target="../tags/tag370.xml"/></Relationships>
</file>

<file path=ppt/slides/_rels/slide165.xml.rels><?xml version="1.0" encoding="UTF-8" standalone="yes"?>
<Relationships xmlns="http://schemas.openxmlformats.org/package/2006/relationships"><Relationship Id="rId4" Type="http://schemas.openxmlformats.org/officeDocument/2006/relationships/slideLayout" Target="../slideLayouts/slideLayout1401.xml"/><Relationship Id="rId3" Type="http://schemas.openxmlformats.org/officeDocument/2006/relationships/image" Target="../media/image70.png"/><Relationship Id="rId2" Type="http://schemas.openxmlformats.org/officeDocument/2006/relationships/tags" Target="../tags/tag373.xml"/><Relationship Id="rId1" Type="http://schemas.openxmlformats.org/officeDocument/2006/relationships/tags" Target="../tags/tag372.xml"/></Relationships>
</file>

<file path=ppt/slides/_rels/slide166.xml.rels><?xml version="1.0" encoding="UTF-8" standalone="yes"?>
<Relationships xmlns="http://schemas.openxmlformats.org/package/2006/relationships"><Relationship Id="rId4" Type="http://schemas.openxmlformats.org/officeDocument/2006/relationships/slideLayout" Target="../slideLayouts/slideLayout1411.xml"/><Relationship Id="rId3" Type="http://schemas.openxmlformats.org/officeDocument/2006/relationships/image" Target="../media/image71.png"/><Relationship Id="rId2" Type="http://schemas.openxmlformats.org/officeDocument/2006/relationships/tags" Target="../tags/tag375.xml"/><Relationship Id="rId1" Type="http://schemas.openxmlformats.org/officeDocument/2006/relationships/tags" Target="../tags/tag374.xml"/></Relationships>
</file>

<file path=ppt/slides/_rels/slide167.xml.rels><?xml version="1.0" encoding="UTF-8" standalone="yes"?>
<Relationships xmlns="http://schemas.openxmlformats.org/package/2006/relationships"><Relationship Id="rId4" Type="http://schemas.openxmlformats.org/officeDocument/2006/relationships/slideLayout" Target="../slideLayouts/slideLayout1421.xml"/><Relationship Id="rId3" Type="http://schemas.openxmlformats.org/officeDocument/2006/relationships/image" Target="../media/image72.png"/><Relationship Id="rId2" Type="http://schemas.openxmlformats.org/officeDocument/2006/relationships/tags" Target="../tags/tag377.xml"/><Relationship Id="rId1" Type="http://schemas.openxmlformats.org/officeDocument/2006/relationships/tags" Target="../tags/tag376.xml"/></Relationships>
</file>

<file path=ppt/slides/_rels/slide168.xml.rels><?xml version="1.0" encoding="UTF-8" standalone="yes"?>
<Relationships xmlns="http://schemas.openxmlformats.org/package/2006/relationships"><Relationship Id="rId7" Type="http://schemas.openxmlformats.org/officeDocument/2006/relationships/slideLayout" Target="../slideLayouts/slideLayout1431.xml"/><Relationship Id="rId6" Type="http://schemas.openxmlformats.org/officeDocument/2006/relationships/image" Target="../media/image76.jpeg"/><Relationship Id="rId5" Type="http://schemas.openxmlformats.org/officeDocument/2006/relationships/image" Target="../media/image75.jpeg"/><Relationship Id="rId4" Type="http://schemas.openxmlformats.org/officeDocument/2006/relationships/image" Target="../media/image74.jpeg"/><Relationship Id="rId3" Type="http://schemas.openxmlformats.org/officeDocument/2006/relationships/image" Target="../media/image73.jpeg"/><Relationship Id="rId2" Type="http://schemas.openxmlformats.org/officeDocument/2006/relationships/tags" Target="../tags/tag379.xml"/><Relationship Id="rId1" Type="http://schemas.openxmlformats.org/officeDocument/2006/relationships/tags" Target="../tags/tag378.xml"/></Relationships>
</file>

<file path=ppt/slides/_rels/slide169.xml.rels><?xml version="1.0" encoding="UTF-8" standalone="yes"?>
<Relationships xmlns="http://schemas.openxmlformats.org/package/2006/relationships"><Relationship Id="rId5" Type="http://schemas.openxmlformats.org/officeDocument/2006/relationships/slideLayout" Target="../slideLayouts/slideLayout1441.xml"/><Relationship Id="rId4" Type="http://schemas.openxmlformats.org/officeDocument/2006/relationships/image" Target="../media/image78.png"/><Relationship Id="rId3" Type="http://schemas.openxmlformats.org/officeDocument/2006/relationships/image" Target="../media/image77.png"/><Relationship Id="rId2" Type="http://schemas.openxmlformats.org/officeDocument/2006/relationships/tags" Target="../tags/tag381.xml"/><Relationship Id="rId1" Type="http://schemas.openxmlformats.org/officeDocument/2006/relationships/tags" Target="../tags/tag380.xml"/></Relationships>
</file>

<file path=ppt/slides/_rels/slide17.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0.png"/><Relationship Id="rId2" Type="http://schemas.openxmlformats.org/officeDocument/2006/relationships/tags" Target="../tags/tag41.xml"/><Relationship Id="rId1" Type="http://schemas.openxmlformats.org/officeDocument/2006/relationships/tags" Target="../tags/tag40.xml"/></Relationships>
</file>

<file path=ppt/slides/_rels/slide170.xml.rels><?xml version="1.0" encoding="UTF-8" standalone="yes"?>
<Relationships xmlns="http://schemas.openxmlformats.org/package/2006/relationships"><Relationship Id="rId4" Type="http://schemas.openxmlformats.org/officeDocument/2006/relationships/slideLayout" Target="../slideLayouts/slideLayout1451.xml"/><Relationship Id="rId3" Type="http://schemas.openxmlformats.org/officeDocument/2006/relationships/image" Target="../media/image79.png"/><Relationship Id="rId2" Type="http://schemas.openxmlformats.org/officeDocument/2006/relationships/tags" Target="../tags/tag383.xml"/><Relationship Id="rId1" Type="http://schemas.openxmlformats.org/officeDocument/2006/relationships/tags" Target="../tags/tag382.xml"/></Relationships>
</file>

<file path=ppt/slides/_rels/slide171.xml.rels><?xml version="1.0" encoding="UTF-8" standalone="yes"?>
<Relationships xmlns="http://schemas.openxmlformats.org/package/2006/relationships"><Relationship Id="rId4" Type="http://schemas.openxmlformats.org/officeDocument/2006/relationships/slideLayout" Target="../slideLayouts/slideLayout1461.xml"/><Relationship Id="rId3" Type="http://schemas.openxmlformats.org/officeDocument/2006/relationships/image" Target="../media/image80.png"/><Relationship Id="rId2" Type="http://schemas.openxmlformats.org/officeDocument/2006/relationships/tags" Target="../tags/tag385.xml"/><Relationship Id="rId1" Type="http://schemas.openxmlformats.org/officeDocument/2006/relationships/tags" Target="../tags/tag384.xml"/></Relationships>
</file>

<file path=ppt/slides/_rels/slide172.xml.rels><?xml version="1.0" encoding="UTF-8" standalone="yes"?>
<Relationships xmlns="http://schemas.openxmlformats.org/package/2006/relationships"><Relationship Id="rId5" Type="http://schemas.openxmlformats.org/officeDocument/2006/relationships/slideLayout" Target="../slideLayouts/slideLayout1471.xml"/><Relationship Id="rId4" Type="http://schemas.openxmlformats.org/officeDocument/2006/relationships/image" Target="../media/image82.jpeg"/><Relationship Id="rId3" Type="http://schemas.openxmlformats.org/officeDocument/2006/relationships/image" Target="../media/image81.jpeg"/><Relationship Id="rId2" Type="http://schemas.openxmlformats.org/officeDocument/2006/relationships/tags" Target="../tags/tag387.xml"/><Relationship Id="rId1" Type="http://schemas.openxmlformats.org/officeDocument/2006/relationships/tags" Target="../tags/tag386.xml"/></Relationships>
</file>

<file path=ppt/slides/_rels/slide173.xml.rels><?xml version="1.0" encoding="UTF-8" standalone="yes"?>
<Relationships xmlns="http://schemas.openxmlformats.org/package/2006/relationships"><Relationship Id="rId5" Type="http://schemas.openxmlformats.org/officeDocument/2006/relationships/slideLayout" Target="../slideLayouts/slideLayout1481.xml"/><Relationship Id="rId4" Type="http://schemas.openxmlformats.org/officeDocument/2006/relationships/image" Target="../media/image84.png"/><Relationship Id="rId3" Type="http://schemas.openxmlformats.org/officeDocument/2006/relationships/image" Target="../media/image83.png"/><Relationship Id="rId2" Type="http://schemas.openxmlformats.org/officeDocument/2006/relationships/tags" Target="../tags/tag389.xml"/><Relationship Id="rId1" Type="http://schemas.openxmlformats.org/officeDocument/2006/relationships/tags" Target="../tags/tag388.xml"/></Relationships>
</file>

<file path=ppt/slides/_rels/slide174.xml.rels><?xml version="1.0" encoding="UTF-8" standalone="yes"?>
<Relationships xmlns="http://schemas.openxmlformats.org/package/2006/relationships"><Relationship Id="rId5" Type="http://schemas.openxmlformats.org/officeDocument/2006/relationships/slideLayout" Target="../slideLayouts/slideLayout1491.xml"/><Relationship Id="rId4" Type="http://schemas.openxmlformats.org/officeDocument/2006/relationships/image" Target="../media/image86.png"/><Relationship Id="rId3" Type="http://schemas.openxmlformats.org/officeDocument/2006/relationships/image" Target="../media/image85.png"/><Relationship Id="rId2" Type="http://schemas.openxmlformats.org/officeDocument/2006/relationships/tags" Target="../tags/tag391.xml"/><Relationship Id="rId1" Type="http://schemas.openxmlformats.org/officeDocument/2006/relationships/tags" Target="../tags/tag390.xml"/></Relationships>
</file>

<file path=ppt/slides/_rels/slide175.xml.rels><?xml version="1.0" encoding="UTF-8" standalone="yes"?>
<Relationships xmlns="http://schemas.openxmlformats.org/package/2006/relationships"><Relationship Id="rId4" Type="http://schemas.openxmlformats.org/officeDocument/2006/relationships/slideLayout" Target="../slideLayouts/slideLayout1501.xml"/><Relationship Id="rId3" Type="http://schemas.openxmlformats.org/officeDocument/2006/relationships/image" Target="../media/image87.png"/><Relationship Id="rId2" Type="http://schemas.openxmlformats.org/officeDocument/2006/relationships/tags" Target="../tags/tag393.xml"/><Relationship Id="rId1" Type="http://schemas.openxmlformats.org/officeDocument/2006/relationships/tags" Target="../tags/tag392.xml"/></Relationships>
</file>

<file path=ppt/slides/_rels/slide176.xml.rels><?xml version="1.0" encoding="UTF-8" standalone="yes"?>
<Relationships xmlns="http://schemas.openxmlformats.org/package/2006/relationships"><Relationship Id="rId3" Type="http://schemas.openxmlformats.org/officeDocument/2006/relationships/slideLayout" Target="../slideLayouts/slideLayout1511.xml"/><Relationship Id="rId2" Type="http://schemas.openxmlformats.org/officeDocument/2006/relationships/tags" Target="../tags/tag395.xml"/><Relationship Id="rId1" Type="http://schemas.openxmlformats.org/officeDocument/2006/relationships/tags" Target="../tags/tag394.xml"/></Relationships>
</file>

<file path=ppt/slides/_rels/slide177.xml.rels><?xml version="1.0" encoding="UTF-8" standalone="yes"?>
<Relationships xmlns="http://schemas.openxmlformats.org/package/2006/relationships"><Relationship Id="rId3" Type="http://schemas.openxmlformats.org/officeDocument/2006/relationships/slideLayout" Target="../slideLayouts/slideLayout1521.xml"/><Relationship Id="rId2" Type="http://schemas.openxmlformats.org/officeDocument/2006/relationships/tags" Target="../tags/tag397.xml"/><Relationship Id="rId1" Type="http://schemas.openxmlformats.org/officeDocument/2006/relationships/tags" Target="../tags/tag396.xml"/></Relationships>
</file>

<file path=ppt/slides/_rels/slide178.xml.rels><?xml version="1.0" encoding="UTF-8" standalone="yes"?>
<Relationships xmlns="http://schemas.openxmlformats.org/package/2006/relationships"><Relationship Id="rId3" Type="http://schemas.openxmlformats.org/officeDocument/2006/relationships/slideLayout" Target="../slideLayouts/slideLayout1531.xml"/><Relationship Id="rId2" Type="http://schemas.openxmlformats.org/officeDocument/2006/relationships/tags" Target="../tags/tag399.xml"/><Relationship Id="rId1" Type="http://schemas.openxmlformats.org/officeDocument/2006/relationships/tags" Target="../tags/tag398.xml"/></Relationships>
</file>

<file path=ppt/slides/_rels/slide179.xml.rels><?xml version="1.0" encoding="UTF-8" standalone="yes"?>
<Relationships xmlns="http://schemas.openxmlformats.org/package/2006/relationships"><Relationship Id="rId3" Type="http://schemas.openxmlformats.org/officeDocument/2006/relationships/slideLayout" Target="../slideLayouts/slideLayout1541.xml"/><Relationship Id="rId2" Type="http://schemas.openxmlformats.org/officeDocument/2006/relationships/tags" Target="../tags/tag401.xml"/><Relationship Id="rId1" Type="http://schemas.openxmlformats.org/officeDocument/2006/relationships/tags" Target="../tags/tag400.xml"/></Relationships>
</file>

<file path=ppt/slides/_rels/slide18.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1.png"/><Relationship Id="rId2" Type="http://schemas.openxmlformats.org/officeDocument/2006/relationships/tags" Target="../tags/tag43.xml"/><Relationship Id="rId1" Type="http://schemas.openxmlformats.org/officeDocument/2006/relationships/tags" Target="../tags/tag42.xml"/></Relationships>
</file>

<file path=ppt/slides/_rels/slide180.xml.rels><?xml version="1.0" encoding="UTF-8" standalone="yes"?>
<Relationships xmlns="http://schemas.openxmlformats.org/package/2006/relationships"><Relationship Id="rId3" Type="http://schemas.openxmlformats.org/officeDocument/2006/relationships/slideLayout" Target="../slideLayouts/slideLayout1551.xml"/><Relationship Id="rId2" Type="http://schemas.openxmlformats.org/officeDocument/2006/relationships/image" Target="../media/image14.png"/><Relationship Id="rId1" Type="http://schemas.openxmlformats.org/officeDocument/2006/relationships/tags" Target="../tags/tag402.xml"/></Relationships>
</file>

<file path=ppt/slides/_rels/slide181.xml.rels><?xml version="1.0" encoding="UTF-8" standalone="yes"?>
<Relationships xmlns="http://schemas.openxmlformats.org/package/2006/relationships"><Relationship Id="rId8" Type="http://schemas.openxmlformats.org/officeDocument/2006/relationships/slideLayout" Target="../slideLayouts/slideLayout1561.xml"/><Relationship Id="rId7" Type="http://schemas.openxmlformats.org/officeDocument/2006/relationships/tags" Target="../tags/tag406.xml"/><Relationship Id="rId6" Type="http://schemas.openxmlformats.org/officeDocument/2006/relationships/tags" Target="../tags/tag405.xml"/><Relationship Id="rId5" Type="http://schemas.openxmlformats.org/officeDocument/2006/relationships/image" Target="../media/image4.png"/><Relationship Id="rId4" Type="http://schemas.openxmlformats.org/officeDocument/2006/relationships/image" Target="../media/image3.png"/><Relationship Id="rId3" Type="http://schemas.openxmlformats.org/officeDocument/2006/relationships/tags" Target="../tags/tag404.xml"/><Relationship Id="rId2" Type="http://schemas.openxmlformats.org/officeDocument/2006/relationships/image" Target="../media/image2.jpeg"/><Relationship Id="rId1" Type="http://schemas.openxmlformats.org/officeDocument/2006/relationships/tags" Target="../tags/tag403.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57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581.xml"/></Relationships>
</file>

<file path=ppt/slides/_rels/slide184.xml.rels><?xml version="1.0" encoding="UTF-8" standalone="yes"?>
<Relationships xmlns="http://schemas.openxmlformats.org/package/2006/relationships"><Relationship Id="rId3" Type="http://schemas.openxmlformats.org/officeDocument/2006/relationships/slideLayout" Target="../slideLayouts/slideLayout1591.xml"/><Relationship Id="rId2" Type="http://schemas.openxmlformats.org/officeDocument/2006/relationships/tags" Target="../tags/tag408.xml"/><Relationship Id="rId1" Type="http://schemas.openxmlformats.org/officeDocument/2006/relationships/tags" Target="../tags/tag407.xml"/></Relationships>
</file>

<file path=ppt/slides/_rels/slide185.xml.rels><?xml version="1.0" encoding="UTF-8" standalone="yes"?>
<Relationships xmlns="http://schemas.openxmlformats.org/package/2006/relationships"><Relationship Id="rId9" Type="http://schemas.openxmlformats.org/officeDocument/2006/relationships/tags" Target="../tags/tag417.xml"/><Relationship Id="rId8" Type="http://schemas.openxmlformats.org/officeDocument/2006/relationships/tags" Target="../tags/tag416.xml"/><Relationship Id="rId7" Type="http://schemas.openxmlformats.org/officeDocument/2006/relationships/tags" Target="../tags/tag415.xml"/><Relationship Id="rId6" Type="http://schemas.openxmlformats.org/officeDocument/2006/relationships/tags" Target="../tags/tag414.xml"/><Relationship Id="rId5" Type="http://schemas.openxmlformats.org/officeDocument/2006/relationships/tags" Target="../tags/tag413.xml"/><Relationship Id="rId4" Type="http://schemas.openxmlformats.org/officeDocument/2006/relationships/tags" Target="../tags/tag412.xml"/><Relationship Id="rId3" Type="http://schemas.openxmlformats.org/officeDocument/2006/relationships/tags" Target="../tags/tag411.xml"/><Relationship Id="rId2" Type="http://schemas.openxmlformats.org/officeDocument/2006/relationships/tags" Target="../tags/tag410.xml"/><Relationship Id="rId11" Type="http://schemas.openxmlformats.org/officeDocument/2006/relationships/slideLayout" Target="../slideLayouts/slideLayout1601.xml"/><Relationship Id="rId10" Type="http://schemas.openxmlformats.org/officeDocument/2006/relationships/tags" Target="../tags/tag418.xml"/><Relationship Id="rId1" Type="http://schemas.openxmlformats.org/officeDocument/2006/relationships/tags" Target="../tags/tag409.xml"/></Relationships>
</file>

<file path=ppt/slides/_rels/slide186.xml.rels><?xml version="1.0" encoding="UTF-8" standalone="yes"?>
<Relationships xmlns="http://schemas.openxmlformats.org/package/2006/relationships"><Relationship Id="rId2" Type="http://schemas.openxmlformats.org/officeDocument/2006/relationships/slideLayout" Target="../slideLayouts/slideLayout1612.xml"/><Relationship Id="rId1" Type="http://schemas.openxmlformats.org/officeDocument/2006/relationships/tags" Target="../tags/tag419.xml"/></Relationships>
</file>

<file path=ppt/slides/_rels/slide187.xml.rels><?xml version="1.0" encoding="UTF-8" standalone="yes"?>
<Relationships xmlns="http://schemas.openxmlformats.org/package/2006/relationships"><Relationship Id="rId2" Type="http://schemas.openxmlformats.org/officeDocument/2006/relationships/slideLayout" Target="../slideLayouts/slideLayout1622.xml"/><Relationship Id="rId1" Type="http://schemas.openxmlformats.org/officeDocument/2006/relationships/tags" Target="../tags/tag420.xml"/></Relationships>
</file>

<file path=ppt/slides/_rels/slide188.xml.rels><?xml version="1.0" encoding="UTF-8" standalone="yes"?>
<Relationships xmlns="http://schemas.openxmlformats.org/package/2006/relationships"><Relationship Id="rId6" Type="http://schemas.openxmlformats.org/officeDocument/2006/relationships/slideLayout" Target="../slideLayouts/slideLayout1631.xml"/><Relationship Id="rId5" Type="http://schemas.openxmlformats.org/officeDocument/2006/relationships/hyperlink" Target="https://baike.baidu.com/item/%E7%A7%81%E9%92%A5/8973452" TargetMode="External"/><Relationship Id="rId4" Type="http://schemas.openxmlformats.org/officeDocument/2006/relationships/hyperlink" Target="https://baike.baidu.com/item/%E5%85%AC%E9%92%A5/6447788" TargetMode="External"/><Relationship Id="rId3" Type="http://schemas.openxmlformats.org/officeDocument/2006/relationships/image" Target="../media/image5.jpeg"/><Relationship Id="rId2" Type="http://schemas.openxmlformats.org/officeDocument/2006/relationships/tags" Target="../tags/tag422.xml"/><Relationship Id="rId1" Type="http://schemas.openxmlformats.org/officeDocument/2006/relationships/tags" Target="../tags/tag421.xml"/></Relationships>
</file>

<file path=ppt/slides/_rels/slide189.xml.rels><?xml version="1.0" encoding="UTF-8" standalone="yes"?>
<Relationships xmlns="http://schemas.openxmlformats.org/package/2006/relationships"><Relationship Id="rId6" Type="http://schemas.openxmlformats.org/officeDocument/2006/relationships/slideLayout" Target="../slideLayouts/slideLayout1641.xml"/><Relationship Id="rId5" Type="http://schemas.openxmlformats.org/officeDocument/2006/relationships/hyperlink" Target="https://baike.baidu.com/item/%E5%85%AC%E9%92%A5/6447788" TargetMode="External"/><Relationship Id="rId4" Type="http://schemas.openxmlformats.org/officeDocument/2006/relationships/hyperlink" Target="https://baike.baidu.com/item/%E7%94%B5%E5%AD%90%E7%AD%BE%E8%AF%81%E6%9C%BA%E5%85%B3/3344153" TargetMode="External"/><Relationship Id="rId3" Type="http://schemas.openxmlformats.org/officeDocument/2006/relationships/image" Target="../media/image5.jpeg"/><Relationship Id="rId2" Type="http://schemas.openxmlformats.org/officeDocument/2006/relationships/tags" Target="../tags/tag424.xml"/><Relationship Id="rId1" Type="http://schemas.openxmlformats.org/officeDocument/2006/relationships/tags" Target="../tags/tag423.xml"/></Relationships>
</file>

<file path=ppt/slides/_rels/slide19.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2.png"/><Relationship Id="rId2" Type="http://schemas.openxmlformats.org/officeDocument/2006/relationships/tags" Target="../tags/tag45.xml"/><Relationship Id="rId1" Type="http://schemas.openxmlformats.org/officeDocument/2006/relationships/tags" Target="../tags/tag44.xml"/></Relationships>
</file>

<file path=ppt/slides/_rels/slide190.xml.rels><?xml version="1.0" encoding="UTF-8" standalone="yes"?>
<Relationships xmlns="http://schemas.openxmlformats.org/package/2006/relationships"><Relationship Id="rId4" Type="http://schemas.openxmlformats.org/officeDocument/2006/relationships/slideLayout" Target="../slideLayouts/slideLayout1651.xml"/><Relationship Id="rId3" Type="http://schemas.openxmlformats.org/officeDocument/2006/relationships/image" Target="../media/image5.jpeg"/><Relationship Id="rId2" Type="http://schemas.openxmlformats.org/officeDocument/2006/relationships/tags" Target="../tags/tag426.xml"/><Relationship Id="rId1" Type="http://schemas.openxmlformats.org/officeDocument/2006/relationships/tags" Target="../tags/tag425.xml"/></Relationships>
</file>

<file path=ppt/slides/_rels/slide191.xml.rels><?xml version="1.0" encoding="UTF-8" standalone="yes"?>
<Relationships xmlns="http://schemas.openxmlformats.org/package/2006/relationships"><Relationship Id="rId5" Type="http://schemas.openxmlformats.org/officeDocument/2006/relationships/slideLayout" Target="../slideLayouts/slideLayout1661.xml"/><Relationship Id="rId4" Type="http://schemas.openxmlformats.org/officeDocument/2006/relationships/image" Target="../media/image89.png"/><Relationship Id="rId3" Type="http://schemas.openxmlformats.org/officeDocument/2006/relationships/image" Target="../media/image88.png"/><Relationship Id="rId2" Type="http://schemas.openxmlformats.org/officeDocument/2006/relationships/tags" Target="../tags/tag428.xml"/><Relationship Id="rId1" Type="http://schemas.openxmlformats.org/officeDocument/2006/relationships/tags" Target="../tags/tag427.xml"/></Relationships>
</file>

<file path=ppt/slides/_rels/slide192.xml.rels><?xml version="1.0" encoding="UTF-8" standalone="yes"?>
<Relationships xmlns="http://schemas.openxmlformats.org/package/2006/relationships"><Relationship Id="rId4" Type="http://schemas.openxmlformats.org/officeDocument/2006/relationships/slideLayout" Target="../slideLayouts/slideLayout1671.xml"/><Relationship Id="rId3" Type="http://schemas.openxmlformats.org/officeDocument/2006/relationships/image" Target="../media/image90.png"/><Relationship Id="rId2" Type="http://schemas.openxmlformats.org/officeDocument/2006/relationships/tags" Target="../tags/tag430.xml"/><Relationship Id="rId1" Type="http://schemas.openxmlformats.org/officeDocument/2006/relationships/tags" Target="../tags/tag429.xml"/></Relationships>
</file>

<file path=ppt/slides/_rels/slide193.xml.rels><?xml version="1.0" encoding="UTF-8" standalone="yes"?>
<Relationships xmlns="http://schemas.openxmlformats.org/package/2006/relationships"><Relationship Id="rId5" Type="http://schemas.openxmlformats.org/officeDocument/2006/relationships/slideLayout" Target="../slideLayouts/slideLayout1681.xml"/><Relationship Id="rId4" Type="http://schemas.openxmlformats.org/officeDocument/2006/relationships/image" Target="../media/image92.png"/><Relationship Id="rId3" Type="http://schemas.openxmlformats.org/officeDocument/2006/relationships/image" Target="../media/image91.jpeg"/><Relationship Id="rId2" Type="http://schemas.openxmlformats.org/officeDocument/2006/relationships/tags" Target="../tags/tag432.xml"/><Relationship Id="rId1" Type="http://schemas.openxmlformats.org/officeDocument/2006/relationships/tags" Target="../tags/tag431.xml"/></Relationships>
</file>

<file path=ppt/slides/_rels/slide194.xml.rels><?xml version="1.0" encoding="UTF-8" standalone="yes"?>
<Relationships xmlns="http://schemas.openxmlformats.org/package/2006/relationships"><Relationship Id="rId4" Type="http://schemas.openxmlformats.org/officeDocument/2006/relationships/slideLayout" Target="../slideLayouts/slideLayout1691.xml"/><Relationship Id="rId3" Type="http://schemas.openxmlformats.org/officeDocument/2006/relationships/image" Target="../media/image93.png"/><Relationship Id="rId2" Type="http://schemas.openxmlformats.org/officeDocument/2006/relationships/tags" Target="../tags/tag434.xml"/><Relationship Id="rId1" Type="http://schemas.openxmlformats.org/officeDocument/2006/relationships/tags" Target="../tags/tag433.xml"/></Relationships>
</file>

<file path=ppt/slides/_rels/slide195.xml.rels><?xml version="1.0" encoding="UTF-8" standalone="yes"?>
<Relationships xmlns="http://schemas.openxmlformats.org/package/2006/relationships"><Relationship Id="rId5" Type="http://schemas.openxmlformats.org/officeDocument/2006/relationships/slideLayout" Target="../slideLayouts/slideLayout1701.xml"/><Relationship Id="rId4" Type="http://schemas.openxmlformats.org/officeDocument/2006/relationships/image" Target="../media/image95.png"/><Relationship Id="rId3" Type="http://schemas.openxmlformats.org/officeDocument/2006/relationships/image" Target="../media/image94.png"/><Relationship Id="rId2" Type="http://schemas.openxmlformats.org/officeDocument/2006/relationships/tags" Target="../tags/tag436.xml"/><Relationship Id="rId1" Type="http://schemas.openxmlformats.org/officeDocument/2006/relationships/tags" Target="../tags/tag435.xml"/></Relationships>
</file>

<file path=ppt/slides/_rels/slide196.xml.rels><?xml version="1.0" encoding="UTF-8" standalone="yes"?>
<Relationships xmlns="http://schemas.openxmlformats.org/package/2006/relationships"><Relationship Id="rId5" Type="http://schemas.openxmlformats.org/officeDocument/2006/relationships/slideLayout" Target="../slideLayouts/slideLayout1711.xml"/><Relationship Id="rId4" Type="http://schemas.openxmlformats.org/officeDocument/2006/relationships/image" Target="../media/image97.png"/><Relationship Id="rId3" Type="http://schemas.openxmlformats.org/officeDocument/2006/relationships/image" Target="../media/image96.png"/><Relationship Id="rId2" Type="http://schemas.openxmlformats.org/officeDocument/2006/relationships/tags" Target="../tags/tag438.xml"/><Relationship Id="rId1" Type="http://schemas.openxmlformats.org/officeDocument/2006/relationships/tags" Target="../tags/tag437.xml"/></Relationships>
</file>

<file path=ppt/slides/_rels/slide197.xml.rels><?xml version="1.0" encoding="UTF-8" standalone="yes"?>
<Relationships xmlns="http://schemas.openxmlformats.org/package/2006/relationships"><Relationship Id="rId5" Type="http://schemas.openxmlformats.org/officeDocument/2006/relationships/slideLayout" Target="../slideLayouts/slideLayout1721.xml"/><Relationship Id="rId4" Type="http://schemas.openxmlformats.org/officeDocument/2006/relationships/image" Target="../media/image97.png"/><Relationship Id="rId3" Type="http://schemas.openxmlformats.org/officeDocument/2006/relationships/image" Target="../media/image96.png"/><Relationship Id="rId2" Type="http://schemas.openxmlformats.org/officeDocument/2006/relationships/tags" Target="../tags/tag440.xml"/><Relationship Id="rId1" Type="http://schemas.openxmlformats.org/officeDocument/2006/relationships/tags" Target="../tags/tag439.xml"/></Relationships>
</file>

<file path=ppt/slides/_rels/slide198.xml.rels><?xml version="1.0" encoding="UTF-8" standalone="yes"?>
<Relationships xmlns="http://schemas.openxmlformats.org/package/2006/relationships"><Relationship Id="rId5" Type="http://schemas.openxmlformats.org/officeDocument/2006/relationships/slideLayout" Target="../slideLayouts/slideLayout1731.xml"/><Relationship Id="rId4" Type="http://schemas.openxmlformats.org/officeDocument/2006/relationships/image" Target="../media/image99.png"/><Relationship Id="rId3" Type="http://schemas.openxmlformats.org/officeDocument/2006/relationships/image" Target="../media/image98.png"/><Relationship Id="rId2" Type="http://schemas.openxmlformats.org/officeDocument/2006/relationships/tags" Target="../tags/tag442.xml"/><Relationship Id="rId1" Type="http://schemas.openxmlformats.org/officeDocument/2006/relationships/tags" Target="../tags/tag441.xml"/></Relationships>
</file>

<file path=ppt/slides/_rels/slide199.xml.rels><?xml version="1.0" encoding="UTF-8" standalone="yes"?>
<Relationships xmlns="http://schemas.openxmlformats.org/package/2006/relationships"><Relationship Id="rId4" Type="http://schemas.openxmlformats.org/officeDocument/2006/relationships/slideLayout" Target="../slideLayouts/slideLayout1741.xml"/><Relationship Id="rId3" Type="http://schemas.openxmlformats.org/officeDocument/2006/relationships/image" Target="../media/image100.png"/><Relationship Id="rId2" Type="http://schemas.openxmlformats.org/officeDocument/2006/relationships/tags" Target="../tags/tag444.xml"/><Relationship Id="rId1" Type="http://schemas.openxmlformats.org/officeDocument/2006/relationships/tags" Target="../tags/tag44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3.png"/><Relationship Id="rId2" Type="http://schemas.openxmlformats.org/officeDocument/2006/relationships/tags" Target="../tags/tag47.xml"/><Relationship Id="rId1" Type="http://schemas.openxmlformats.org/officeDocument/2006/relationships/tags" Target="../tags/tag46.xml"/></Relationships>
</file>

<file path=ppt/slides/_rels/slide200.xml.rels><?xml version="1.0" encoding="UTF-8" standalone="yes"?>
<Relationships xmlns="http://schemas.openxmlformats.org/package/2006/relationships"><Relationship Id="rId5" Type="http://schemas.openxmlformats.org/officeDocument/2006/relationships/slideLayout" Target="../slideLayouts/slideLayout1751.xml"/><Relationship Id="rId4" Type="http://schemas.openxmlformats.org/officeDocument/2006/relationships/image" Target="../media/image102.png"/><Relationship Id="rId3" Type="http://schemas.openxmlformats.org/officeDocument/2006/relationships/image" Target="../media/image101.png"/><Relationship Id="rId2" Type="http://schemas.openxmlformats.org/officeDocument/2006/relationships/tags" Target="../tags/tag446.xml"/><Relationship Id="rId1" Type="http://schemas.openxmlformats.org/officeDocument/2006/relationships/tags" Target="../tags/tag445.xml"/></Relationships>
</file>

<file path=ppt/slides/_rels/slide201.xml.rels><?xml version="1.0" encoding="UTF-8" standalone="yes"?>
<Relationships xmlns="http://schemas.openxmlformats.org/package/2006/relationships"><Relationship Id="rId5" Type="http://schemas.openxmlformats.org/officeDocument/2006/relationships/slideLayout" Target="../slideLayouts/slideLayout1761.xml"/><Relationship Id="rId4" Type="http://schemas.openxmlformats.org/officeDocument/2006/relationships/image" Target="../media/image104.png"/><Relationship Id="rId3" Type="http://schemas.openxmlformats.org/officeDocument/2006/relationships/image" Target="../media/image103.png"/><Relationship Id="rId2" Type="http://schemas.openxmlformats.org/officeDocument/2006/relationships/tags" Target="../tags/tag448.xml"/><Relationship Id="rId1" Type="http://schemas.openxmlformats.org/officeDocument/2006/relationships/tags" Target="../tags/tag447.xml"/></Relationships>
</file>

<file path=ppt/slides/_rels/slide202.xml.rels><?xml version="1.0" encoding="UTF-8" standalone="yes"?>
<Relationships xmlns="http://schemas.openxmlformats.org/package/2006/relationships"><Relationship Id="rId5" Type="http://schemas.openxmlformats.org/officeDocument/2006/relationships/slideLayout" Target="../slideLayouts/slideLayout1771.xml"/><Relationship Id="rId4" Type="http://schemas.openxmlformats.org/officeDocument/2006/relationships/image" Target="../media/image106.png"/><Relationship Id="rId3" Type="http://schemas.openxmlformats.org/officeDocument/2006/relationships/image" Target="../media/image105.png"/><Relationship Id="rId2" Type="http://schemas.openxmlformats.org/officeDocument/2006/relationships/tags" Target="../tags/tag450.xml"/><Relationship Id="rId1" Type="http://schemas.openxmlformats.org/officeDocument/2006/relationships/tags" Target="../tags/tag449.xml"/></Relationships>
</file>

<file path=ppt/slides/_rels/slide203.xml.rels><?xml version="1.0" encoding="UTF-8" standalone="yes"?>
<Relationships xmlns="http://schemas.openxmlformats.org/package/2006/relationships"><Relationship Id="rId5" Type="http://schemas.openxmlformats.org/officeDocument/2006/relationships/slideLayout" Target="../slideLayouts/slideLayout1781.xml"/><Relationship Id="rId4" Type="http://schemas.openxmlformats.org/officeDocument/2006/relationships/image" Target="../media/image108.png"/><Relationship Id="rId3" Type="http://schemas.openxmlformats.org/officeDocument/2006/relationships/image" Target="../media/image107.png"/><Relationship Id="rId2" Type="http://schemas.openxmlformats.org/officeDocument/2006/relationships/tags" Target="../tags/tag452.xml"/><Relationship Id="rId1" Type="http://schemas.openxmlformats.org/officeDocument/2006/relationships/tags" Target="../tags/tag451.xml"/></Relationships>
</file>

<file path=ppt/slides/_rels/slide204.xml.rels><?xml version="1.0" encoding="UTF-8" standalone="yes"?>
<Relationships xmlns="http://schemas.openxmlformats.org/package/2006/relationships"><Relationship Id="rId5" Type="http://schemas.openxmlformats.org/officeDocument/2006/relationships/slideLayout" Target="../slideLayouts/slideLayout1791.xml"/><Relationship Id="rId4" Type="http://schemas.openxmlformats.org/officeDocument/2006/relationships/image" Target="../media/image110.png"/><Relationship Id="rId3" Type="http://schemas.openxmlformats.org/officeDocument/2006/relationships/image" Target="../media/image109.png"/><Relationship Id="rId2" Type="http://schemas.openxmlformats.org/officeDocument/2006/relationships/tags" Target="../tags/tag454.xml"/><Relationship Id="rId1" Type="http://schemas.openxmlformats.org/officeDocument/2006/relationships/tags" Target="../tags/tag453.xml"/></Relationships>
</file>

<file path=ppt/slides/_rels/slide205.xml.rels><?xml version="1.0" encoding="UTF-8" standalone="yes"?>
<Relationships xmlns="http://schemas.openxmlformats.org/package/2006/relationships"><Relationship Id="rId5" Type="http://schemas.openxmlformats.org/officeDocument/2006/relationships/slideLayout" Target="../slideLayouts/slideLayout1801.xml"/><Relationship Id="rId4" Type="http://schemas.openxmlformats.org/officeDocument/2006/relationships/image" Target="../media/image112.png"/><Relationship Id="rId3" Type="http://schemas.openxmlformats.org/officeDocument/2006/relationships/image" Target="../media/image111.png"/><Relationship Id="rId2" Type="http://schemas.openxmlformats.org/officeDocument/2006/relationships/tags" Target="../tags/tag456.xml"/><Relationship Id="rId1" Type="http://schemas.openxmlformats.org/officeDocument/2006/relationships/tags" Target="../tags/tag455.xml"/></Relationships>
</file>

<file path=ppt/slides/_rels/slide206.xml.rels><?xml version="1.0" encoding="UTF-8" standalone="yes"?>
<Relationships xmlns="http://schemas.openxmlformats.org/package/2006/relationships"><Relationship Id="rId5" Type="http://schemas.openxmlformats.org/officeDocument/2006/relationships/slideLayout" Target="../slideLayouts/slideLayout1811.xml"/><Relationship Id="rId4" Type="http://schemas.openxmlformats.org/officeDocument/2006/relationships/image" Target="../media/image114.png"/><Relationship Id="rId3" Type="http://schemas.openxmlformats.org/officeDocument/2006/relationships/image" Target="../media/image113.png"/><Relationship Id="rId2" Type="http://schemas.openxmlformats.org/officeDocument/2006/relationships/tags" Target="../tags/tag458.xml"/><Relationship Id="rId1" Type="http://schemas.openxmlformats.org/officeDocument/2006/relationships/tags" Target="../tags/tag457.xml"/></Relationships>
</file>

<file path=ppt/slides/_rels/slide207.xml.rels><?xml version="1.0" encoding="UTF-8" standalone="yes"?>
<Relationships xmlns="http://schemas.openxmlformats.org/package/2006/relationships"><Relationship Id="rId5" Type="http://schemas.openxmlformats.org/officeDocument/2006/relationships/slideLayout" Target="../slideLayouts/slideLayout1821.xml"/><Relationship Id="rId4" Type="http://schemas.openxmlformats.org/officeDocument/2006/relationships/image" Target="../media/image116.png"/><Relationship Id="rId3" Type="http://schemas.openxmlformats.org/officeDocument/2006/relationships/image" Target="../media/image115.png"/><Relationship Id="rId2" Type="http://schemas.openxmlformats.org/officeDocument/2006/relationships/tags" Target="../tags/tag460.xml"/><Relationship Id="rId1" Type="http://schemas.openxmlformats.org/officeDocument/2006/relationships/tags" Target="../tags/tag459.xml"/></Relationships>
</file>

<file path=ppt/slides/_rels/slide208.xml.rels><?xml version="1.0" encoding="UTF-8" standalone="yes"?>
<Relationships xmlns="http://schemas.openxmlformats.org/package/2006/relationships"><Relationship Id="rId5" Type="http://schemas.openxmlformats.org/officeDocument/2006/relationships/slideLayout" Target="../slideLayouts/slideLayout1831.xml"/><Relationship Id="rId4" Type="http://schemas.openxmlformats.org/officeDocument/2006/relationships/image" Target="../media/image118.png"/><Relationship Id="rId3" Type="http://schemas.openxmlformats.org/officeDocument/2006/relationships/image" Target="../media/image117.png"/><Relationship Id="rId2" Type="http://schemas.openxmlformats.org/officeDocument/2006/relationships/tags" Target="../tags/tag462.xml"/><Relationship Id="rId1" Type="http://schemas.openxmlformats.org/officeDocument/2006/relationships/tags" Target="../tags/tag461.xml"/></Relationships>
</file>

<file path=ppt/slides/_rels/slide209.xml.rels><?xml version="1.0" encoding="UTF-8" standalone="yes"?>
<Relationships xmlns="http://schemas.openxmlformats.org/package/2006/relationships"><Relationship Id="rId5" Type="http://schemas.openxmlformats.org/officeDocument/2006/relationships/slideLayout" Target="../slideLayouts/slideLayout1841.xml"/><Relationship Id="rId4" Type="http://schemas.openxmlformats.org/officeDocument/2006/relationships/image" Target="../media/image120.png"/><Relationship Id="rId3" Type="http://schemas.openxmlformats.org/officeDocument/2006/relationships/image" Target="../media/image119.png"/><Relationship Id="rId2" Type="http://schemas.openxmlformats.org/officeDocument/2006/relationships/tags" Target="../tags/tag464.xml"/><Relationship Id="rId1" Type="http://schemas.openxmlformats.org/officeDocument/2006/relationships/tags" Target="../tags/tag463.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9.xml"/><Relationship Id="rId1" Type="http://schemas.openxmlformats.org/officeDocument/2006/relationships/tags" Target="../tags/tag48.xml"/></Relationships>
</file>

<file path=ppt/slides/_rels/slide210.xml.rels><?xml version="1.0" encoding="UTF-8" standalone="yes"?>
<Relationships xmlns="http://schemas.openxmlformats.org/package/2006/relationships"><Relationship Id="rId5" Type="http://schemas.openxmlformats.org/officeDocument/2006/relationships/slideLayout" Target="../slideLayouts/slideLayout1851.xml"/><Relationship Id="rId4" Type="http://schemas.openxmlformats.org/officeDocument/2006/relationships/image" Target="../media/image122.png"/><Relationship Id="rId3" Type="http://schemas.openxmlformats.org/officeDocument/2006/relationships/image" Target="../media/image121.png"/><Relationship Id="rId2" Type="http://schemas.openxmlformats.org/officeDocument/2006/relationships/tags" Target="../tags/tag466.xml"/><Relationship Id="rId1" Type="http://schemas.openxmlformats.org/officeDocument/2006/relationships/tags" Target="../tags/tag465.xml"/></Relationships>
</file>

<file path=ppt/slides/_rels/slide211.xml.rels><?xml version="1.0" encoding="UTF-8" standalone="yes"?>
<Relationships xmlns="http://schemas.openxmlformats.org/package/2006/relationships"><Relationship Id="rId3" Type="http://schemas.openxmlformats.org/officeDocument/2006/relationships/slideLayout" Target="../slideLayouts/slideLayout1861.xml"/><Relationship Id="rId2" Type="http://schemas.openxmlformats.org/officeDocument/2006/relationships/tags" Target="../tags/tag468.xml"/><Relationship Id="rId1" Type="http://schemas.openxmlformats.org/officeDocument/2006/relationships/tags" Target="../tags/tag467.xml"/></Relationships>
</file>

<file path=ppt/slides/_rels/slide212.xml.rels><?xml version="1.0" encoding="UTF-8" standalone="yes"?>
<Relationships xmlns="http://schemas.openxmlformats.org/package/2006/relationships"><Relationship Id="rId3" Type="http://schemas.openxmlformats.org/officeDocument/2006/relationships/slideLayout" Target="../slideLayouts/slideLayout1871.xml"/><Relationship Id="rId2" Type="http://schemas.openxmlformats.org/officeDocument/2006/relationships/tags" Target="../tags/tag470.xml"/><Relationship Id="rId1" Type="http://schemas.openxmlformats.org/officeDocument/2006/relationships/tags" Target="../tags/tag469.xml"/></Relationships>
</file>

<file path=ppt/slides/_rels/slide213.xml.rels><?xml version="1.0" encoding="UTF-8" standalone="yes"?>
<Relationships xmlns="http://schemas.openxmlformats.org/package/2006/relationships"><Relationship Id="rId3" Type="http://schemas.openxmlformats.org/officeDocument/2006/relationships/slideLayout" Target="../slideLayouts/slideLayout1881.xml"/><Relationship Id="rId2" Type="http://schemas.openxmlformats.org/officeDocument/2006/relationships/tags" Target="../tags/tag472.xml"/><Relationship Id="rId1" Type="http://schemas.openxmlformats.org/officeDocument/2006/relationships/tags" Target="../tags/tag471.xml"/></Relationships>
</file>

<file path=ppt/slides/_rels/slide214.xml.rels><?xml version="1.0" encoding="UTF-8" standalone="yes"?>
<Relationships xmlns="http://schemas.openxmlformats.org/package/2006/relationships"><Relationship Id="rId3" Type="http://schemas.openxmlformats.org/officeDocument/2006/relationships/slideLayout" Target="../slideLayouts/slideLayout1891.xml"/><Relationship Id="rId2" Type="http://schemas.openxmlformats.org/officeDocument/2006/relationships/tags" Target="../tags/tag474.xml"/><Relationship Id="rId1" Type="http://schemas.openxmlformats.org/officeDocument/2006/relationships/tags" Target="../tags/tag473.xml"/></Relationships>
</file>

<file path=ppt/slides/_rels/slide215.xml.rels><?xml version="1.0" encoding="UTF-8" standalone="yes"?>
<Relationships xmlns="http://schemas.openxmlformats.org/package/2006/relationships"><Relationship Id="rId3" Type="http://schemas.openxmlformats.org/officeDocument/2006/relationships/slideLayout" Target="../slideLayouts/slideLayout1901.xml"/><Relationship Id="rId2" Type="http://schemas.openxmlformats.org/officeDocument/2006/relationships/tags" Target="../tags/tag476.xml"/><Relationship Id="rId1" Type="http://schemas.openxmlformats.org/officeDocument/2006/relationships/tags" Target="../tags/tag475.xml"/></Relationships>
</file>

<file path=ppt/slides/_rels/slide216.xml.rels><?xml version="1.0" encoding="UTF-8" standalone="yes"?>
<Relationships xmlns="http://schemas.openxmlformats.org/package/2006/relationships"><Relationship Id="rId3" Type="http://schemas.openxmlformats.org/officeDocument/2006/relationships/slideLayout" Target="../slideLayouts/slideLayout1911.xml"/><Relationship Id="rId2" Type="http://schemas.openxmlformats.org/officeDocument/2006/relationships/image" Target="../media/image14.png"/><Relationship Id="rId1" Type="http://schemas.openxmlformats.org/officeDocument/2006/relationships/tags" Target="../tags/tag477.xml"/></Relationships>
</file>

<file path=ppt/slides/_rels/slide217.xml.rels><?xml version="1.0" encoding="UTF-8" standalone="yes"?>
<Relationships xmlns="http://schemas.openxmlformats.org/package/2006/relationships"><Relationship Id="rId8" Type="http://schemas.openxmlformats.org/officeDocument/2006/relationships/slideLayout" Target="../slideLayouts/slideLayout1921.xml"/><Relationship Id="rId7" Type="http://schemas.openxmlformats.org/officeDocument/2006/relationships/tags" Target="../tags/tag481.xml"/><Relationship Id="rId6" Type="http://schemas.openxmlformats.org/officeDocument/2006/relationships/tags" Target="../tags/tag480.xml"/><Relationship Id="rId5" Type="http://schemas.openxmlformats.org/officeDocument/2006/relationships/image" Target="../media/image4.png"/><Relationship Id="rId4" Type="http://schemas.openxmlformats.org/officeDocument/2006/relationships/image" Target="../media/image3.png"/><Relationship Id="rId3" Type="http://schemas.openxmlformats.org/officeDocument/2006/relationships/tags" Target="../tags/tag479.xml"/><Relationship Id="rId2" Type="http://schemas.openxmlformats.org/officeDocument/2006/relationships/image" Target="../media/image2.jpeg"/><Relationship Id="rId1" Type="http://schemas.openxmlformats.org/officeDocument/2006/relationships/tags" Target="../tags/tag478.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931.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941.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51.xml"/><Relationship Id="rId1" Type="http://schemas.openxmlformats.org/officeDocument/2006/relationships/tags" Target="../tags/tag50.xml"/></Relationships>
</file>

<file path=ppt/slides/_rels/slide220.xml.rels><?xml version="1.0" encoding="UTF-8" standalone="yes"?>
<Relationships xmlns="http://schemas.openxmlformats.org/package/2006/relationships"><Relationship Id="rId3" Type="http://schemas.openxmlformats.org/officeDocument/2006/relationships/slideLayout" Target="../slideLayouts/slideLayout1951.xml"/><Relationship Id="rId2" Type="http://schemas.openxmlformats.org/officeDocument/2006/relationships/tags" Target="../tags/tag483.xml"/><Relationship Id="rId1" Type="http://schemas.openxmlformats.org/officeDocument/2006/relationships/tags" Target="../tags/tag482.xml"/></Relationships>
</file>

<file path=ppt/slides/_rels/slide221.xml.rels><?xml version="1.0" encoding="UTF-8" standalone="yes"?>
<Relationships xmlns="http://schemas.openxmlformats.org/package/2006/relationships"><Relationship Id="rId9" Type="http://schemas.openxmlformats.org/officeDocument/2006/relationships/tags" Target="../tags/tag492.xml"/><Relationship Id="rId8" Type="http://schemas.openxmlformats.org/officeDocument/2006/relationships/tags" Target="../tags/tag491.xml"/><Relationship Id="rId7" Type="http://schemas.openxmlformats.org/officeDocument/2006/relationships/tags" Target="../tags/tag490.xml"/><Relationship Id="rId6" Type="http://schemas.openxmlformats.org/officeDocument/2006/relationships/tags" Target="../tags/tag489.xml"/><Relationship Id="rId5" Type="http://schemas.openxmlformats.org/officeDocument/2006/relationships/tags" Target="../tags/tag488.xml"/><Relationship Id="rId4" Type="http://schemas.openxmlformats.org/officeDocument/2006/relationships/tags" Target="../tags/tag487.xml"/><Relationship Id="rId3" Type="http://schemas.openxmlformats.org/officeDocument/2006/relationships/tags" Target="../tags/tag486.xml"/><Relationship Id="rId2" Type="http://schemas.openxmlformats.org/officeDocument/2006/relationships/tags" Target="../tags/tag485.xml"/><Relationship Id="rId11" Type="http://schemas.openxmlformats.org/officeDocument/2006/relationships/slideLayout" Target="../slideLayouts/slideLayout1961.xml"/><Relationship Id="rId10" Type="http://schemas.openxmlformats.org/officeDocument/2006/relationships/tags" Target="../tags/tag493.xml"/><Relationship Id="rId1" Type="http://schemas.openxmlformats.org/officeDocument/2006/relationships/tags" Target="../tags/tag484.xml"/></Relationships>
</file>

<file path=ppt/slides/_rels/slide222.xml.rels><?xml version="1.0" encoding="UTF-8" standalone="yes"?>
<Relationships xmlns="http://schemas.openxmlformats.org/package/2006/relationships"><Relationship Id="rId2" Type="http://schemas.openxmlformats.org/officeDocument/2006/relationships/slideLayout" Target="../slideLayouts/slideLayout1972.xml"/><Relationship Id="rId1" Type="http://schemas.openxmlformats.org/officeDocument/2006/relationships/tags" Target="../tags/tag494.xml"/></Relationships>
</file>

<file path=ppt/slides/_rels/slide223.xml.rels><?xml version="1.0" encoding="UTF-8" standalone="yes"?>
<Relationships xmlns="http://schemas.openxmlformats.org/package/2006/relationships"><Relationship Id="rId2" Type="http://schemas.openxmlformats.org/officeDocument/2006/relationships/slideLayout" Target="../slideLayouts/slideLayout1982.xml"/><Relationship Id="rId1" Type="http://schemas.openxmlformats.org/officeDocument/2006/relationships/tags" Target="../tags/tag495.xml"/></Relationships>
</file>

<file path=ppt/slides/_rels/slide224.xml.rels><?xml version="1.0" encoding="UTF-8" standalone="yes"?>
<Relationships xmlns="http://schemas.openxmlformats.org/package/2006/relationships"><Relationship Id="rId4" Type="http://schemas.openxmlformats.org/officeDocument/2006/relationships/slideLayout" Target="../slideLayouts/slideLayout1991.xml"/><Relationship Id="rId3" Type="http://schemas.openxmlformats.org/officeDocument/2006/relationships/image" Target="../media/image5.jpeg"/><Relationship Id="rId2" Type="http://schemas.openxmlformats.org/officeDocument/2006/relationships/tags" Target="../tags/tag497.xml"/><Relationship Id="rId1" Type="http://schemas.openxmlformats.org/officeDocument/2006/relationships/tags" Target="../tags/tag496.xml"/></Relationships>
</file>

<file path=ppt/slides/_rels/slide225.xml.rels><?xml version="1.0" encoding="UTF-8" standalone="yes"?>
<Relationships xmlns="http://schemas.openxmlformats.org/package/2006/relationships"><Relationship Id="rId4" Type="http://schemas.openxmlformats.org/officeDocument/2006/relationships/slideLayout" Target="../slideLayouts/slideLayout2001.xml"/><Relationship Id="rId3" Type="http://schemas.openxmlformats.org/officeDocument/2006/relationships/image" Target="../media/image5.jpeg"/><Relationship Id="rId2" Type="http://schemas.openxmlformats.org/officeDocument/2006/relationships/tags" Target="../tags/tag499.xml"/><Relationship Id="rId1" Type="http://schemas.openxmlformats.org/officeDocument/2006/relationships/tags" Target="../tags/tag498.xml"/></Relationships>
</file>

<file path=ppt/slides/_rels/slide226.xml.rels><?xml version="1.0" encoding="UTF-8" standalone="yes"?>
<Relationships xmlns="http://schemas.openxmlformats.org/package/2006/relationships"><Relationship Id="rId4" Type="http://schemas.openxmlformats.org/officeDocument/2006/relationships/slideLayout" Target="../slideLayouts/slideLayout2011.xml"/><Relationship Id="rId3" Type="http://schemas.openxmlformats.org/officeDocument/2006/relationships/image" Target="../media/image5.jpeg"/><Relationship Id="rId2" Type="http://schemas.openxmlformats.org/officeDocument/2006/relationships/tags" Target="../tags/tag501.xml"/><Relationship Id="rId1" Type="http://schemas.openxmlformats.org/officeDocument/2006/relationships/tags" Target="../tags/tag500.xml"/></Relationships>
</file>

<file path=ppt/slides/_rels/slide227.xml.rels><?xml version="1.0" encoding="UTF-8" standalone="yes"?>
<Relationships xmlns="http://schemas.openxmlformats.org/package/2006/relationships"><Relationship Id="rId4" Type="http://schemas.openxmlformats.org/officeDocument/2006/relationships/slideLayout" Target="../slideLayouts/slideLayout2021.xml"/><Relationship Id="rId3" Type="http://schemas.openxmlformats.org/officeDocument/2006/relationships/image" Target="../media/image5.jpeg"/><Relationship Id="rId2" Type="http://schemas.openxmlformats.org/officeDocument/2006/relationships/tags" Target="../tags/tag503.xml"/><Relationship Id="rId1" Type="http://schemas.openxmlformats.org/officeDocument/2006/relationships/tags" Target="../tags/tag502.xml"/></Relationships>
</file>

<file path=ppt/slides/_rels/slide228.xml.rels><?xml version="1.0" encoding="UTF-8" standalone="yes"?>
<Relationships xmlns="http://schemas.openxmlformats.org/package/2006/relationships"><Relationship Id="rId5" Type="http://schemas.openxmlformats.org/officeDocument/2006/relationships/slideLayout" Target="../slideLayouts/slideLayout2031.xml"/><Relationship Id="rId4" Type="http://schemas.openxmlformats.org/officeDocument/2006/relationships/image" Target="../media/image124.png"/><Relationship Id="rId3" Type="http://schemas.openxmlformats.org/officeDocument/2006/relationships/image" Target="../media/image123.png"/><Relationship Id="rId2" Type="http://schemas.openxmlformats.org/officeDocument/2006/relationships/tags" Target="../tags/tag505.xml"/><Relationship Id="rId1" Type="http://schemas.openxmlformats.org/officeDocument/2006/relationships/tags" Target="../tags/tag504.xml"/></Relationships>
</file>

<file path=ppt/slides/_rels/slide229.xml.rels><?xml version="1.0" encoding="UTF-8" standalone="yes"?>
<Relationships xmlns="http://schemas.openxmlformats.org/package/2006/relationships"><Relationship Id="rId5" Type="http://schemas.openxmlformats.org/officeDocument/2006/relationships/slideLayout" Target="../slideLayouts/slideLayout2041.xml"/><Relationship Id="rId4" Type="http://schemas.openxmlformats.org/officeDocument/2006/relationships/image" Target="../media/image126.png"/><Relationship Id="rId3" Type="http://schemas.openxmlformats.org/officeDocument/2006/relationships/image" Target="../media/image125.png"/><Relationship Id="rId2" Type="http://schemas.openxmlformats.org/officeDocument/2006/relationships/tags" Target="../tags/tag507.xml"/><Relationship Id="rId1" Type="http://schemas.openxmlformats.org/officeDocument/2006/relationships/tags" Target="../tags/tag506.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53.xml"/><Relationship Id="rId1" Type="http://schemas.openxmlformats.org/officeDocument/2006/relationships/tags" Target="../tags/tag52.xml"/></Relationships>
</file>

<file path=ppt/slides/_rels/slide230.xml.rels><?xml version="1.0" encoding="UTF-8" standalone="yes"?>
<Relationships xmlns="http://schemas.openxmlformats.org/package/2006/relationships"><Relationship Id="rId5" Type="http://schemas.openxmlformats.org/officeDocument/2006/relationships/slideLayout" Target="../slideLayouts/slideLayout2051.xml"/><Relationship Id="rId4" Type="http://schemas.openxmlformats.org/officeDocument/2006/relationships/image" Target="../media/image128.png"/><Relationship Id="rId3" Type="http://schemas.openxmlformats.org/officeDocument/2006/relationships/image" Target="../media/image127.png"/><Relationship Id="rId2" Type="http://schemas.openxmlformats.org/officeDocument/2006/relationships/tags" Target="../tags/tag509.xml"/><Relationship Id="rId1" Type="http://schemas.openxmlformats.org/officeDocument/2006/relationships/tags" Target="../tags/tag508.xml"/></Relationships>
</file>

<file path=ppt/slides/_rels/slide231.xml.rels><?xml version="1.0" encoding="UTF-8" standalone="yes"?>
<Relationships xmlns="http://schemas.openxmlformats.org/package/2006/relationships"><Relationship Id="rId5" Type="http://schemas.openxmlformats.org/officeDocument/2006/relationships/slideLayout" Target="../slideLayouts/slideLayout2061.xml"/><Relationship Id="rId4" Type="http://schemas.openxmlformats.org/officeDocument/2006/relationships/image" Target="../media/image130.png"/><Relationship Id="rId3" Type="http://schemas.openxmlformats.org/officeDocument/2006/relationships/image" Target="../media/image129.png"/><Relationship Id="rId2" Type="http://schemas.openxmlformats.org/officeDocument/2006/relationships/tags" Target="../tags/tag511.xml"/><Relationship Id="rId1" Type="http://schemas.openxmlformats.org/officeDocument/2006/relationships/tags" Target="../tags/tag510.xml"/></Relationships>
</file>

<file path=ppt/slides/_rels/slide232.xml.rels><?xml version="1.0" encoding="UTF-8" standalone="yes"?>
<Relationships xmlns="http://schemas.openxmlformats.org/package/2006/relationships"><Relationship Id="rId5" Type="http://schemas.openxmlformats.org/officeDocument/2006/relationships/slideLayout" Target="../slideLayouts/slideLayout2071.xml"/><Relationship Id="rId4" Type="http://schemas.openxmlformats.org/officeDocument/2006/relationships/image" Target="../media/image132.png"/><Relationship Id="rId3" Type="http://schemas.openxmlformats.org/officeDocument/2006/relationships/image" Target="../media/image131.png"/><Relationship Id="rId2" Type="http://schemas.openxmlformats.org/officeDocument/2006/relationships/tags" Target="../tags/tag513.xml"/><Relationship Id="rId1" Type="http://schemas.openxmlformats.org/officeDocument/2006/relationships/tags" Target="../tags/tag512.xml"/></Relationships>
</file>

<file path=ppt/slides/_rels/slide233.xml.rels><?xml version="1.0" encoding="UTF-8" standalone="yes"?>
<Relationships xmlns="http://schemas.openxmlformats.org/package/2006/relationships"><Relationship Id="rId5" Type="http://schemas.openxmlformats.org/officeDocument/2006/relationships/slideLayout" Target="../slideLayouts/slideLayout2081.xml"/><Relationship Id="rId4" Type="http://schemas.openxmlformats.org/officeDocument/2006/relationships/image" Target="../media/image134.png"/><Relationship Id="rId3" Type="http://schemas.openxmlformats.org/officeDocument/2006/relationships/image" Target="../media/image133.png"/><Relationship Id="rId2" Type="http://schemas.openxmlformats.org/officeDocument/2006/relationships/tags" Target="../tags/tag515.xml"/><Relationship Id="rId1" Type="http://schemas.openxmlformats.org/officeDocument/2006/relationships/tags" Target="../tags/tag514.xml"/></Relationships>
</file>

<file path=ppt/slides/_rels/slide234.xml.rels><?xml version="1.0" encoding="UTF-8" standalone="yes"?>
<Relationships xmlns="http://schemas.openxmlformats.org/package/2006/relationships"><Relationship Id="rId5" Type="http://schemas.openxmlformats.org/officeDocument/2006/relationships/slideLayout" Target="../slideLayouts/slideLayout2091.xml"/><Relationship Id="rId4" Type="http://schemas.openxmlformats.org/officeDocument/2006/relationships/image" Target="../media/image136.png"/><Relationship Id="rId3" Type="http://schemas.openxmlformats.org/officeDocument/2006/relationships/image" Target="../media/image135.png"/><Relationship Id="rId2" Type="http://schemas.openxmlformats.org/officeDocument/2006/relationships/tags" Target="../tags/tag517.xml"/><Relationship Id="rId1" Type="http://schemas.openxmlformats.org/officeDocument/2006/relationships/tags" Target="../tags/tag516.xml"/></Relationships>
</file>

<file path=ppt/slides/_rels/slide235.xml.rels><?xml version="1.0" encoding="UTF-8" standalone="yes"?>
<Relationships xmlns="http://schemas.openxmlformats.org/package/2006/relationships"><Relationship Id="rId5" Type="http://schemas.openxmlformats.org/officeDocument/2006/relationships/slideLayout" Target="../slideLayouts/slideLayout2101.xml"/><Relationship Id="rId4" Type="http://schemas.openxmlformats.org/officeDocument/2006/relationships/image" Target="../media/image138.png"/><Relationship Id="rId3" Type="http://schemas.openxmlformats.org/officeDocument/2006/relationships/image" Target="../media/image137.png"/><Relationship Id="rId2" Type="http://schemas.openxmlformats.org/officeDocument/2006/relationships/tags" Target="../tags/tag519.xml"/><Relationship Id="rId1" Type="http://schemas.openxmlformats.org/officeDocument/2006/relationships/tags" Target="../tags/tag518.xml"/></Relationships>
</file>

<file path=ppt/slides/_rels/slide236.xml.rels><?xml version="1.0" encoding="UTF-8" standalone="yes"?>
<Relationships xmlns="http://schemas.openxmlformats.org/package/2006/relationships"><Relationship Id="rId5" Type="http://schemas.openxmlformats.org/officeDocument/2006/relationships/slideLayout" Target="../slideLayouts/slideLayout2111.xml"/><Relationship Id="rId4" Type="http://schemas.openxmlformats.org/officeDocument/2006/relationships/image" Target="../media/image140.png"/><Relationship Id="rId3" Type="http://schemas.openxmlformats.org/officeDocument/2006/relationships/image" Target="../media/image139.png"/><Relationship Id="rId2" Type="http://schemas.openxmlformats.org/officeDocument/2006/relationships/tags" Target="../tags/tag521.xml"/><Relationship Id="rId1" Type="http://schemas.openxmlformats.org/officeDocument/2006/relationships/tags" Target="../tags/tag520.xml"/></Relationships>
</file>

<file path=ppt/slides/_rels/slide237.xml.rels><?xml version="1.0" encoding="UTF-8" standalone="yes"?>
<Relationships xmlns="http://schemas.openxmlformats.org/package/2006/relationships"><Relationship Id="rId5" Type="http://schemas.openxmlformats.org/officeDocument/2006/relationships/slideLayout" Target="../slideLayouts/slideLayout2121.xml"/><Relationship Id="rId4" Type="http://schemas.openxmlformats.org/officeDocument/2006/relationships/image" Target="../media/image142.png"/><Relationship Id="rId3" Type="http://schemas.openxmlformats.org/officeDocument/2006/relationships/image" Target="../media/image141.png"/><Relationship Id="rId2" Type="http://schemas.openxmlformats.org/officeDocument/2006/relationships/tags" Target="../tags/tag523.xml"/><Relationship Id="rId1" Type="http://schemas.openxmlformats.org/officeDocument/2006/relationships/tags" Target="../tags/tag522.xml"/></Relationships>
</file>

<file path=ppt/slides/_rels/slide238.xml.rels><?xml version="1.0" encoding="UTF-8" standalone="yes"?>
<Relationships xmlns="http://schemas.openxmlformats.org/package/2006/relationships"><Relationship Id="rId5" Type="http://schemas.openxmlformats.org/officeDocument/2006/relationships/slideLayout" Target="../slideLayouts/slideLayout2131.xml"/><Relationship Id="rId4" Type="http://schemas.openxmlformats.org/officeDocument/2006/relationships/image" Target="../media/image144.png"/><Relationship Id="rId3" Type="http://schemas.openxmlformats.org/officeDocument/2006/relationships/image" Target="../media/image143.png"/><Relationship Id="rId2" Type="http://schemas.openxmlformats.org/officeDocument/2006/relationships/tags" Target="../tags/tag525.xml"/><Relationship Id="rId1" Type="http://schemas.openxmlformats.org/officeDocument/2006/relationships/tags" Target="../tags/tag524.xml"/></Relationships>
</file>

<file path=ppt/slides/_rels/slide239.xml.rels><?xml version="1.0" encoding="UTF-8" standalone="yes"?>
<Relationships xmlns="http://schemas.openxmlformats.org/package/2006/relationships"><Relationship Id="rId5" Type="http://schemas.openxmlformats.org/officeDocument/2006/relationships/slideLayout" Target="../slideLayouts/slideLayout2141.xml"/><Relationship Id="rId4" Type="http://schemas.openxmlformats.org/officeDocument/2006/relationships/image" Target="../media/image146.png"/><Relationship Id="rId3" Type="http://schemas.openxmlformats.org/officeDocument/2006/relationships/image" Target="../media/image145.png"/><Relationship Id="rId2" Type="http://schemas.openxmlformats.org/officeDocument/2006/relationships/tags" Target="../tags/tag527.xml"/><Relationship Id="rId1" Type="http://schemas.openxmlformats.org/officeDocument/2006/relationships/tags" Target="../tags/tag526.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55.xml"/><Relationship Id="rId1" Type="http://schemas.openxmlformats.org/officeDocument/2006/relationships/tags" Target="../tags/tag54.xml"/></Relationships>
</file>

<file path=ppt/slides/_rels/slide240.xml.rels><?xml version="1.0" encoding="UTF-8" standalone="yes"?>
<Relationships xmlns="http://schemas.openxmlformats.org/package/2006/relationships"><Relationship Id="rId5" Type="http://schemas.openxmlformats.org/officeDocument/2006/relationships/slideLayout" Target="../slideLayouts/slideLayout2151.xml"/><Relationship Id="rId4" Type="http://schemas.openxmlformats.org/officeDocument/2006/relationships/image" Target="../media/image148.png"/><Relationship Id="rId3" Type="http://schemas.openxmlformats.org/officeDocument/2006/relationships/image" Target="../media/image147.png"/><Relationship Id="rId2" Type="http://schemas.openxmlformats.org/officeDocument/2006/relationships/tags" Target="../tags/tag529.xml"/><Relationship Id="rId1" Type="http://schemas.openxmlformats.org/officeDocument/2006/relationships/tags" Target="../tags/tag528.xml"/></Relationships>
</file>

<file path=ppt/slides/_rels/slide241.xml.rels><?xml version="1.0" encoding="UTF-8" standalone="yes"?>
<Relationships xmlns="http://schemas.openxmlformats.org/package/2006/relationships"><Relationship Id="rId5" Type="http://schemas.openxmlformats.org/officeDocument/2006/relationships/slideLayout" Target="../slideLayouts/slideLayout2161.xml"/><Relationship Id="rId4" Type="http://schemas.openxmlformats.org/officeDocument/2006/relationships/image" Target="../media/image150.png"/><Relationship Id="rId3" Type="http://schemas.openxmlformats.org/officeDocument/2006/relationships/image" Target="../media/image149.png"/><Relationship Id="rId2" Type="http://schemas.openxmlformats.org/officeDocument/2006/relationships/tags" Target="../tags/tag531.xml"/><Relationship Id="rId1" Type="http://schemas.openxmlformats.org/officeDocument/2006/relationships/tags" Target="../tags/tag530.xml"/></Relationships>
</file>

<file path=ppt/slides/_rels/slide242.xml.rels><?xml version="1.0" encoding="UTF-8" standalone="yes"?>
<Relationships xmlns="http://schemas.openxmlformats.org/package/2006/relationships"><Relationship Id="rId5" Type="http://schemas.openxmlformats.org/officeDocument/2006/relationships/slideLayout" Target="../slideLayouts/slideLayout2171.xml"/><Relationship Id="rId4" Type="http://schemas.openxmlformats.org/officeDocument/2006/relationships/image" Target="../media/image152.png"/><Relationship Id="rId3" Type="http://schemas.openxmlformats.org/officeDocument/2006/relationships/image" Target="../media/image151.png"/><Relationship Id="rId2" Type="http://schemas.openxmlformats.org/officeDocument/2006/relationships/tags" Target="../tags/tag533.xml"/><Relationship Id="rId1" Type="http://schemas.openxmlformats.org/officeDocument/2006/relationships/tags" Target="../tags/tag532.xml"/></Relationships>
</file>

<file path=ppt/slides/_rels/slide243.xml.rels><?xml version="1.0" encoding="UTF-8" standalone="yes"?>
<Relationships xmlns="http://schemas.openxmlformats.org/package/2006/relationships"><Relationship Id="rId5" Type="http://schemas.openxmlformats.org/officeDocument/2006/relationships/slideLayout" Target="../slideLayouts/slideLayout2181.xml"/><Relationship Id="rId4" Type="http://schemas.openxmlformats.org/officeDocument/2006/relationships/image" Target="../media/image154.png"/><Relationship Id="rId3" Type="http://schemas.openxmlformats.org/officeDocument/2006/relationships/image" Target="../media/image153.png"/><Relationship Id="rId2" Type="http://schemas.openxmlformats.org/officeDocument/2006/relationships/tags" Target="../tags/tag535.xml"/><Relationship Id="rId1" Type="http://schemas.openxmlformats.org/officeDocument/2006/relationships/tags" Target="../tags/tag534.xml"/></Relationships>
</file>

<file path=ppt/slides/_rels/slide244.xml.rels><?xml version="1.0" encoding="UTF-8" standalone="yes"?>
<Relationships xmlns="http://schemas.openxmlformats.org/package/2006/relationships"><Relationship Id="rId5" Type="http://schemas.openxmlformats.org/officeDocument/2006/relationships/slideLayout" Target="../slideLayouts/slideLayout2191.xml"/><Relationship Id="rId4" Type="http://schemas.openxmlformats.org/officeDocument/2006/relationships/image" Target="../media/image156.png"/><Relationship Id="rId3" Type="http://schemas.openxmlformats.org/officeDocument/2006/relationships/image" Target="../media/image155.png"/><Relationship Id="rId2" Type="http://schemas.openxmlformats.org/officeDocument/2006/relationships/tags" Target="../tags/tag537.xml"/><Relationship Id="rId1" Type="http://schemas.openxmlformats.org/officeDocument/2006/relationships/tags" Target="../tags/tag536.xml"/></Relationships>
</file>

<file path=ppt/slides/_rels/slide245.xml.rels><?xml version="1.0" encoding="UTF-8" standalone="yes"?>
<Relationships xmlns="http://schemas.openxmlformats.org/package/2006/relationships"><Relationship Id="rId5" Type="http://schemas.openxmlformats.org/officeDocument/2006/relationships/slideLayout" Target="../slideLayouts/slideLayout2201.xml"/><Relationship Id="rId4" Type="http://schemas.openxmlformats.org/officeDocument/2006/relationships/image" Target="../media/image158.png"/><Relationship Id="rId3" Type="http://schemas.openxmlformats.org/officeDocument/2006/relationships/image" Target="../media/image157.png"/><Relationship Id="rId2" Type="http://schemas.openxmlformats.org/officeDocument/2006/relationships/tags" Target="../tags/tag539.xml"/><Relationship Id="rId1" Type="http://schemas.openxmlformats.org/officeDocument/2006/relationships/tags" Target="../tags/tag538.xml"/></Relationships>
</file>

<file path=ppt/slides/_rels/slide246.xml.rels><?xml version="1.0" encoding="UTF-8" standalone="yes"?>
<Relationships xmlns="http://schemas.openxmlformats.org/package/2006/relationships"><Relationship Id="rId5" Type="http://schemas.openxmlformats.org/officeDocument/2006/relationships/slideLayout" Target="../slideLayouts/slideLayout2211.xml"/><Relationship Id="rId4" Type="http://schemas.openxmlformats.org/officeDocument/2006/relationships/image" Target="../media/image160.png"/><Relationship Id="rId3" Type="http://schemas.openxmlformats.org/officeDocument/2006/relationships/image" Target="../media/image159.png"/><Relationship Id="rId2" Type="http://schemas.openxmlformats.org/officeDocument/2006/relationships/tags" Target="../tags/tag541.xml"/><Relationship Id="rId1" Type="http://schemas.openxmlformats.org/officeDocument/2006/relationships/tags" Target="../tags/tag540.xml"/></Relationships>
</file>

<file path=ppt/slides/_rels/slide247.xml.rels><?xml version="1.0" encoding="UTF-8" standalone="yes"?>
<Relationships xmlns="http://schemas.openxmlformats.org/package/2006/relationships"><Relationship Id="rId3" Type="http://schemas.openxmlformats.org/officeDocument/2006/relationships/slideLayout" Target="../slideLayouts/slideLayout2221.xml"/><Relationship Id="rId2" Type="http://schemas.openxmlformats.org/officeDocument/2006/relationships/tags" Target="../tags/tag543.xml"/><Relationship Id="rId1" Type="http://schemas.openxmlformats.org/officeDocument/2006/relationships/tags" Target="../tags/tag542.xml"/></Relationships>
</file>

<file path=ppt/slides/_rels/slide248.xml.rels><?xml version="1.0" encoding="UTF-8" standalone="yes"?>
<Relationships xmlns="http://schemas.openxmlformats.org/package/2006/relationships"><Relationship Id="rId3" Type="http://schemas.openxmlformats.org/officeDocument/2006/relationships/slideLayout" Target="../slideLayouts/slideLayout2231.xml"/><Relationship Id="rId2" Type="http://schemas.openxmlformats.org/officeDocument/2006/relationships/tags" Target="../tags/tag545.xml"/><Relationship Id="rId1" Type="http://schemas.openxmlformats.org/officeDocument/2006/relationships/tags" Target="../tags/tag544.xml"/></Relationships>
</file>

<file path=ppt/slides/_rels/slide249.xml.rels><?xml version="1.0" encoding="UTF-8" standalone="yes"?>
<Relationships xmlns="http://schemas.openxmlformats.org/package/2006/relationships"><Relationship Id="rId3" Type="http://schemas.openxmlformats.org/officeDocument/2006/relationships/slideLayout" Target="../slideLayouts/slideLayout2241.xml"/><Relationship Id="rId2" Type="http://schemas.openxmlformats.org/officeDocument/2006/relationships/tags" Target="../tags/tag547.xml"/><Relationship Id="rId1" Type="http://schemas.openxmlformats.org/officeDocument/2006/relationships/tags" Target="../tags/tag546.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4.png"/><Relationship Id="rId1" Type="http://schemas.openxmlformats.org/officeDocument/2006/relationships/tags" Target="../tags/tag56.xml"/></Relationships>
</file>

<file path=ppt/slides/_rels/slide250.xml.rels><?xml version="1.0" encoding="UTF-8" standalone="yes"?>
<Relationships xmlns="http://schemas.openxmlformats.org/package/2006/relationships"><Relationship Id="rId3" Type="http://schemas.openxmlformats.org/officeDocument/2006/relationships/slideLayout" Target="../slideLayouts/slideLayout2251.xml"/><Relationship Id="rId2" Type="http://schemas.openxmlformats.org/officeDocument/2006/relationships/tags" Target="../tags/tag549.xml"/><Relationship Id="rId1" Type="http://schemas.openxmlformats.org/officeDocument/2006/relationships/tags" Target="../tags/tag548.xml"/></Relationships>
</file>

<file path=ppt/slides/_rels/slide251.xml.rels><?xml version="1.0" encoding="UTF-8" standalone="yes"?>
<Relationships xmlns="http://schemas.openxmlformats.org/package/2006/relationships"><Relationship Id="rId3" Type="http://schemas.openxmlformats.org/officeDocument/2006/relationships/slideLayout" Target="../slideLayouts/slideLayout2261.xml"/><Relationship Id="rId2" Type="http://schemas.openxmlformats.org/officeDocument/2006/relationships/image" Target="../media/image14.png"/><Relationship Id="rId1" Type="http://schemas.openxmlformats.org/officeDocument/2006/relationships/tags" Target="../tags/tag550.xml"/></Relationships>
</file>

<file path=ppt/slides/_rels/slide26.xml.rels><?xml version="1.0" encoding="UTF-8" standalone="yes"?>
<Relationships xmlns="http://schemas.openxmlformats.org/package/2006/relationships"><Relationship Id="rId8" Type="http://schemas.openxmlformats.org/officeDocument/2006/relationships/slideLayout" Target="../slideLayouts/slideLayout11.xml"/><Relationship Id="rId7" Type="http://schemas.openxmlformats.org/officeDocument/2006/relationships/tags" Target="../tags/tag60.xml"/><Relationship Id="rId6" Type="http://schemas.openxmlformats.org/officeDocument/2006/relationships/tags" Target="../tags/tag59.xml"/><Relationship Id="rId5" Type="http://schemas.openxmlformats.org/officeDocument/2006/relationships/image" Target="../media/image4.png"/><Relationship Id="rId4" Type="http://schemas.openxmlformats.org/officeDocument/2006/relationships/image" Target="../media/image3.png"/><Relationship Id="rId3" Type="http://schemas.openxmlformats.org/officeDocument/2006/relationships/tags" Target="../tags/tag58.xml"/><Relationship Id="rId2" Type="http://schemas.openxmlformats.org/officeDocument/2006/relationships/image" Target="../media/image2.jpeg"/><Relationship Id="rId1" Type="http://schemas.openxmlformats.org/officeDocument/2006/relationships/tags" Target="../tags/tag5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9.xml.rels><?xml version="1.0" encoding="UTF-8" standalone="yes"?>
<Relationships xmlns="http://schemas.openxmlformats.org/package/2006/relationships"><Relationship Id="rId5" Type="http://schemas.openxmlformats.org/officeDocument/2006/relationships/slideLayout" Target="../slideLayouts/slideLayout41.xml"/><Relationship Id="rId4" Type="http://schemas.openxmlformats.org/officeDocument/2006/relationships/tags" Target="../tags/tag64.xml"/><Relationship Id="rId3" Type="http://schemas.openxmlformats.org/officeDocument/2006/relationships/tags" Target="../tags/tag63.xml"/><Relationship Id="rId2" Type="http://schemas.openxmlformats.org/officeDocument/2006/relationships/tags" Target="../tags/tag62.xml"/><Relationship Id="rId1" Type="http://schemas.openxmlformats.org/officeDocument/2006/relationships/tags" Target="../tags/tag6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4" Type="http://schemas.openxmlformats.org/officeDocument/2006/relationships/slideLayout" Target="../slideLayouts/slideLayout51.xml"/><Relationship Id="rId3" Type="http://schemas.openxmlformats.org/officeDocument/2006/relationships/tags" Target="../tags/tag67.xml"/><Relationship Id="rId2" Type="http://schemas.openxmlformats.org/officeDocument/2006/relationships/tags" Target="../tags/tag66.xml"/><Relationship Id="rId1" Type="http://schemas.openxmlformats.org/officeDocument/2006/relationships/tags" Target="../tags/tag65.xml"/></Relationships>
</file>

<file path=ppt/slides/_rels/slide31.xml.rels><?xml version="1.0" encoding="UTF-8" standalone="yes"?>
<Relationships xmlns="http://schemas.openxmlformats.org/package/2006/relationships"><Relationship Id="rId9" Type="http://schemas.openxmlformats.org/officeDocument/2006/relationships/tags" Target="../tags/tag76.xml"/><Relationship Id="rId8" Type="http://schemas.openxmlformats.org/officeDocument/2006/relationships/tags" Target="../tags/tag75.xml"/><Relationship Id="rId7" Type="http://schemas.openxmlformats.org/officeDocument/2006/relationships/tags" Target="../tags/tag74.xml"/><Relationship Id="rId6" Type="http://schemas.openxmlformats.org/officeDocument/2006/relationships/tags" Target="../tags/tag73.xml"/><Relationship Id="rId5" Type="http://schemas.openxmlformats.org/officeDocument/2006/relationships/tags" Target="../tags/tag72.xml"/><Relationship Id="rId4" Type="http://schemas.openxmlformats.org/officeDocument/2006/relationships/tags" Target="../tags/tag71.xml"/><Relationship Id="rId3" Type="http://schemas.openxmlformats.org/officeDocument/2006/relationships/tags" Target="../tags/tag70.xml"/><Relationship Id="rId2" Type="http://schemas.openxmlformats.org/officeDocument/2006/relationships/tags" Target="../tags/tag69.xml"/><Relationship Id="rId11" Type="http://schemas.openxmlformats.org/officeDocument/2006/relationships/slideLayout" Target="../slideLayouts/slideLayout61.xml"/><Relationship Id="rId10" Type="http://schemas.openxmlformats.org/officeDocument/2006/relationships/tags" Target="../tags/tag77.xml"/><Relationship Id="rId1" Type="http://schemas.openxmlformats.org/officeDocument/2006/relationships/tags" Target="../tags/tag68.xml"/></Relationships>
</file>

<file path=ppt/slides/_rels/slide32.xml.rels><?xml version="1.0" encoding="UTF-8" standalone="yes"?>
<Relationships xmlns="http://schemas.openxmlformats.org/package/2006/relationships"><Relationship Id="rId2" Type="http://schemas.openxmlformats.org/officeDocument/2006/relationships/slideLayout" Target="../slideLayouts/slideLayout72.xml"/><Relationship Id="rId1" Type="http://schemas.openxmlformats.org/officeDocument/2006/relationships/tags" Target="../tags/tag78.xml"/></Relationships>
</file>

<file path=ppt/slides/_rels/slide33.xml.rels><?xml version="1.0" encoding="UTF-8" standalone="yes"?>
<Relationships xmlns="http://schemas.openxmlformats.org/package/2006/relationships"><Relationship Id="rId2" Type="http://schemas.openxmlformats.org/officeDocument/2006/relationships/slideLayout" Target="../slideLayouts/slideLayout82.xml"/><Relationship Id="rId1" Type="http://schemas.openxmlformats.org/officeDocument/2006/relationships/tags" Target="../tags/tag79.xml"/></Relationships>
</file>

<file path=ppt/slides/_rels/slide34.xml.rels><?xml version="1.0" encoding="UTF-8" standalone="yes"?>
<Relationships xmlns="http://schemas.openxmlformats.org/package/2006/relationships"><Relationship Id="rId5" Type="http://schemas.openxmlformats.org/officeDocument/2006/relationships/slideLayout" Target="../slideLayouts/slideLayout91.xml"/><Relationship Id="rId4" Type="http://schemas.openxmlformats.org/officeDocument/2006/relationships/image" Target="../media/image15.png"/><Relationship Id="rId3" Type="http://schemas.openxmlformats.org/officeDocument/2006/relationships/image" Target="../media/image5.jpeg"/><Relationship Id="rId2" Type="http://schemas.openxmlformats.org/officeDocument/2006/relationships/tags" Target="../tags/tag81.xml"/><Relationship Id="rId1" Type="http://schemas.openxmlformats.org/officeDocument/2006/relationships/tags" Target="../tags/tag80.xml"/></Relationships>
</file>

<file path=ppt/slides/_rels/slide35.xml.rels><?xml version="1.0" encoding="UTF-8" standalone="yes"?>
<Relationships xmlns="http://schemas.openxmlformats.org/package/2006/relationships"><Relationship Id="rId4" Type="http://schemas.openxmlformats.org/officeDocument/2006/relationships/slideLayout" Target="../slideLayouts/slideLayout101.xml"/><Relationship Id="rId3" Type="http://schemas.openxmlformats.org/officeDocument/2006/relationships/image" Target="../media/image5.jpeg"/><Relationship Id="rId2" Type="http://schemas.openxmlformats.org/officeDocument/2006/relationships/tags" Target="../tags/tag83.xml"/><Relationship Id="rId1" Type="http://schemas.openxmlformats.org/officeDocument/2006/relationships/tags" Target="../tags/tag82.xml"/></Relationships>
</file>

<file path=ppt/slides/_rels/slide36.xml.rels><?xml version="1.0" encoding="UTF-8" standalone="yes"?>
<Relationships xmlns="http://schemas.openxmlformats.org/package/2006/relationships"><Relationship Id="rId6" Type="http://schemas.openxmlformats.org/officeDocument/2006/relationships/slideLayout" Target="../slideLayouts/slideLayout111.xml"/><Relationship Id="rId5" Type="http://schemas.openxmlformats.org/officeDocument/2006/relationships/image" Target="../media/image17.jpeg"/><Relationship Id="rId4" Type="http://schemas.openxmlformats.org/officeDocument/2006/relationships/image" Target="../media/image16.png"/><Relationship Id="rId3" Type="http://schemas.openxmlformats.org/officeDocument/2006/relationships/image" Target="../media/image5.jpeg"/><Relationship Id="rId2" Type="http://schemas.openxmlformats.org/officeDocument/2006/relationships/tags" Target="../tags/tag85.xml"/><Relationship Id="rId1" Type="http://schemas.openxmlformats.org/officeDocument/2006/relationships/tags" Target="../tags/tag84.xml"/></Relationships>
</file>

<file path=ppt/slides/_rels/slide37.xml.rels><?xml version="1.0" encoding="UTF-8" standalone="yes"?>
<Relationships xmlns="http://schemas.openxmlformats.org/package/2006/relationships"><Relationship Id="rId4" Type="http://schemas.openxmlformats.org/officeDocument/2006/relationships/slideLayout" Target="../slideLayouts/slideLayout121.xml"/><Relationship Id="rId3" Type="http://schemas.openxmlformats.org/officeDocument/2006/relationships/image" Target="../media/image5.jpeg"/><Relationship Id="rId2" Type="http://schemas.openxmlformats.org/officeDocument/2006/relationships/tags" Target="../tags/tag87.xml"/><Relationship Id="rId1" Type="http://schemas.openxmlformats.org/officeDocument/2006/relationships/tags" Target="../tags/tag86.xml"/></Relationships>
</file>

<file path=ppt/slides/_rels/slide38.xml.rels><?xml version="1.0" encoding="UTF-8" standalone="yes"?>
<Relationships xmlns="http://schemas.openxmlformats.org/package/2006/relationships"><Relationship Id="rId4" Type="http://schemas.openxmlformats.org/officeDocument/2006/relationships/slideLayout" Target="../slideLayouts/slideLayout131.xml"/><Relationship Id="rId3" Type="http://schemas.openxmlformats.org/officeDocument/2006/relationships/image" Target="../media/image5.jpeg"/><Relationship Id="rId2" Type="http://schemas.openxmlformats.org/officeDocument/2006/relationships/tags" Target="../tags/tag89.xml"/><Relationship Id="rId1" Type="http://schemas.openxmlformats.org/officeDocument/2006/relationships/tags" Target="../tags/tag88.xml"/></Relationships>
</file>

<file path=ppt/slides/_rels/slide39.xml.rels><?xml version="1.0" encoding="UTF-8" standalone="yes"?>
<Relationships xmlns="http://schemas.openxmlformats.org/package/2006/relationships"><Relationship Id="rId5" Type="http://schemas.openxmlformats.org/officeDocument/2006/relationships/slideLayout" Target="../slideLayouts/slideLayout141.xml"/><Relationship Id="rId4" Type="http://schemas.openxmlformats.org/officeDocument/2006/relationships/image" Target="../media/image5.jpeg"/><Relationship Id="rId3" Type="http://schemas.openxmlformats.org/officeDocument/2006/relationships/tags" Target="../tags/tag91.xml"/><Relationship Id="rId2" Type="http://schemas.openxmlformats.org/officeDocument/2006/relationships/tags" Target="../tags/tag90.xml"/><Relationship Id="rId1" Type="http://schemas.openxmlformats.org/officeDocument/2006/relationships/hyperlink" Target="http://www.openssl.org/" TargetMode="External"/></Relationships>
</file>

<file path=ppt/slides/_rels/slide4.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tags" Target="../tags/tag8.xml"/><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tags" Target="../tags/tag5.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151.xml"/><Relationship Id="rId2" Type="http://schemas.openxmlformats.org/officeDocument/2006/relationships/tags" Target="../tags/tag93.xml"/><Relationship Id="rId1" Type="http://schemas.openxmlformats.org/officeDocument/2006/relationships/tags" Target="../tags/tag92.xml"/></Relationships>
</file>

<file path=ppt/slides/_rels/slide41.xml.rels><?xml version="1.0" encoding="UTF-8" standalone="yes"?>
<Relationships xmlns="http://schemas.openxmlformats.org/package/2006/relationships"><Relationship Id="rId4" Type="http://schemas.openxmlformats.org/officeDocument/2006/relationships/slideLayout" Target="../slideLayouts/slideLayout161.xml"/><Relationship Id="rId3" Type="http://schemas.openxmlformats.org/officeDocument/2006/relationships/image" Target="../media/image18.png"/><Relationship Id="rId2" Type="http://schemas.openxmlformats.org/officeDocument/2006/relationships/tags" Target="../tags/tag95.xml"/><Relationship Id="rId1" Type="http://schemas.openxmlformats.org/officeDocument/2006/relationships/tags" Target="../tags/tag94.xml"/></Relationships>
</file>

<file path=ppt/slides/_rels/slide42.xml.rels><?xml version="1.0" encoding="UTF-8" standalone="yes"?>
<Relationships xmlns="http://schemas.openxmlformats.org/package/2006/relationships"><Relationship Id="rId4" Type="http://schemas.openxmlformats.org/officeDocument/2006/relationships/slideLayout" Target="../slideLayouts/slideLayout171.xml"/><Relationship Id="rId3" Type="http://schemas.openxmlformats.org/officeDocument/2006/relationships/image" Target="../media/image19.png"/><Relationship Id="rId2" Type="http://schemas.openxmlformats.org/officeDocument/2006/relationships/tags" Target="../tags/tag97.xml"/><Relationship Id="rId1" Type="http://schemas.openxmlformats.org/officeDocument/2006/relationships/tags" Target="../tags/tag96.xml"/></Relationships>
</file>

<file path=ppt/slides/_rels/slide43.xml.rels><?xml version="1.0" encoding="UTF-8" standalone="yes"?>
<Relationships xmlns="http://schemas.openxmlformats.org/package/2006/relationships"><Relationship Id="rId5" Type="http://schemas.openxmlformats.org/officeDocument/2006/relationships/slideLayout" Target="../slideLayouts/slideLayout181.xml"/><Relationship Id="rId4" Type="http://schemas.openxmlformats.org/officeDocument/2006/relationships/image" Target="../media/image21.png"/><Relationship Id="rId3" Type="http://schemas.openxmlformats.org/officeDocument/2006/relationships/image" Target="../media/image20.png"/><Relationship Id="rId2" Type="http://schemas.openxmlformats.org/officeDocument/2006/relationships/tags" Target="../tags/tag99.xml"/><Relationship Id="rId1" Type="http://schemas.openxmlformats.org/officeDocument/2006/relationships/tags" Target="../tags/tag98.xml"/></Relationships>
</file>

<file path=ppt/slides/_rels/slide44.xml.rels><?xml version="1.0" encoding="UTF-8" standalone="yes"?>
<Relationships xmlns="http://schemas.openxmlformats.org/package/2006/relationships"><Relationship Id="rId5" Type="http://schemas.openxmlformats.org/officeDocument/2006/relationships/slideLayout" Target="../slideLayouts/slideLayout191.xml"/><Relationship Id="rId4" Type="http://schemas.openxmlformats.org/officeDocument/2006/relationships/image" Target="../media/image23.png"/><Relationship Id="rId3" Type="http://schemas.openxmlformats.org/officeDocument/2006/relationships/image" Target="../media/image22.png"/><Relationship Id="rId2" Type="http://schemas.openxmlformats.org/officeDocument/2006/relationships/tags" Target="../tags/tag101.xml"/><Relationship Id="rId1" Type="http://schemas.openxmlformats.org/officeDocument/2006/relationships/tags" Target="../tags/tag100.xml"/></Relationships>
</file>

<file path=ppt/slides/_rels/slide45.xml.rels><?xml version="1.0" encoding="UTF-8" standalone="yes"?>
<Relationships xmlns="http://schemas.openxmlformats.org/package/2006/relationships"><Relationship Id="rId5" Type="http://schemas.openxmlformats.org/officeDocument/2006/relationships/slideLayout" Target="../slideLayouts/slideLayout201.xml"/><Relationship Id="rId4" Type="http://schemas.openxmlformats.org/officeDocument/2006/relationships/image" Target="../media/image25.png"/><Relationship Id="rId3" Type="http://schemas.openxmlformats.org/officeDocument/2006/relationships/image" Target="../media/image24.png"/><Relationship Id="rId2" Type="http://schemas.openxmlformats.org/officeDocument/2006/relationships/tags" Target="../tags/tag103.xml"/><Relationship Id="rId1" Type="http://schemas.openxmlformats.org/officeDocument/2006/relationships/tags" Target="../tags/tag102.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211.xml"/><Relationship Id="rId2" Type="http://schemas.openxmlformats.org/officeDocument/2006/relationships/tags" Target="../tags/tag105.xml"/><Relationship Id="rId1" Type="http://schemas.openxmlformats.org/officeDocument/2006/relationships/tags" Target="../tags/tag104.xml"/></Relationships>
</file>

<file path=ppt/slides/_rels/slide47.xml.rels><?xml version="1.0" encoding="UTF-8" standalone="yes"?>
<Relationships xmlns="http://schemas.openxmlformats.org/package/2006/relationships"><Relationship Id="rId3" Type="http://schemas.openxmlformats.org/officeDocument/2006/relationships/slideLayout" Target="../slideLayouts/slideLayout221.xml"/><Relationship Id="rId2" Type="http://schemas.openxmlformats.org/officeDocument/2006/relationships/tags" Target="../tags/tag107.xml"/><Relationship Id="rId1" Type="http://schemas.openxmlformats.org/officeDocument/2006/relationships/tags" Target="../tags/tag106.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231.xml"/><Relationship Id="rId2" Type="http://schemas.openxmlformats.org/officeDocument/2006/relationships/tags" Target="../tags/tag109.xml"/><Relationship Id="rId1" Type="http://schemas.openxmlformats.org/officeDocument/2006/relationships/tags" Target="../tags/tag108.xml"/></Relationships>
</file>

<file path=ppt/slides/_rels/slide49.xml.rels><?xml version="1.0" encoding="UTF-8" standalone="yes"?>
<Relationships xmlns="http://schemas.openxmlformats.org/package/2006/relationships"><Relationship Id="rId3" Type="http://schemas.openxmlformats.org/officeDocument/2006/relationships/slideLayout" Target="../slideLayouts/slideLayout241.xml"/><Relationship Id="rId2" Type="http://schemas.openxmlformats.org/officeDocument/2006/relationships/tags" Target="../tags/tag111.xml"/><Relationship Id="rId1" Type="http://schemas.openxmlformats.org/officeDocument/2006/relationships/tags" Target="../tags/tag110.xml"/></Relationships>
</file>

<file path=ppt/slides/_rels/slide5.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tags" Target="../tags/tag11.xml"/><Relationship Id="rId2" Type="http://schemas.openxmlformats.org/officeDocument/2006/relationships/tags" Target="../tags/tag10.xml"/><Relationship Id="rId1" Type="http://schemas.openxmlformats.org/officeDocument/2006/relationships/tags" Target="../tags/tag9.xml"/></Relationships>
</file>

<file path=ppt/slides/_rels/slide50.xml.rels><?xml version="1.0" encoding="UTF-8" standalone="yes"?>
<Relationships xmlns="http://schemas.openxmlformats.org/package/2006/relationships"><Relationship Id="rId3" Type="http://schemas.openxmlformats.org/officeDocument/2006/relationships/slideLayout" Target="../slideLayouts/slideLayout251.xml"/><Relationship Id="rId2" Type="http://schemas.openxmlformats.org/officeDocument/2006/relationships/image" Target="../media/image14.png"/><Relationship Id="rId1" Type="http://schemas.openxmlformats.org/officeDocument/2006/relationships/tags" Target="../tags/tag112.xml"/></Relationships>
</file>

<file path=ppt/slides/_rels/slide51.xml.rels><?xml version="1.0" encoding="UTF-8" standalone="yes"?>
<Relationships xmlns="http://schemas.openxmlformats.org/package/2006/relationships"><Relationship Id="rId8" Type="http://schemas.openxmlformats.org/officeDocument/2006/relationships/slideLayout" Target="../slideLayouts/slideLayout261.xml"/><Relationship Id="rId7" Type="http://schemas.openxmlformats.org/officeDocument/2006/relationships/tags" Target="../tags/tag116.xml"/><Relationship Id="rId6" Type="http://schemas.openxmlformats.org/officeDocument/2006/relationships/tags" Target="../tags/tag115.xml"/><Relationship Id="rId5" Type="http://schemas.openxmlformats.org/officeDocument/2006/relationships/image" Target="../media/image4.png"/><Relationship Id="rId4" Type="http://schemas.openxmlformats.org/officeDocument/2006/relationships/image" Target="../media/image3.png"/><Relationship Id="rId3" Type="http://schemas.openxmlformats.org/officeDocument/2006/relationships/tags" Target="../tags/tag114.xml"/><Relationship Id="rId2" Type="http://schemas.openxmlformats.org/officeDocument/2006/relationships/image" Target="../media/image2.jpeg"/><Relationship Id="rId1" Type="http://schemas.openxmlformats.org/officeDocument/2006/relationships/tags" Target="../tags/tag11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54.xml.rels><?xml version="1.0" encoding="UTF-8" standalone="yes"?>
<Relationships xmlns="http://schemas.openxmlformats.org/package/2006/relationships"><Relationship Id="rId5" Type="http://schemas.openxmlformats.org/officeDocument/2006/relationships/slideLayout" Target="../slideLayouts/slideLayout291.xml"/><Relationship Id="rId4" Type="http://schemas.openxmlformats.org/officeDocument/2006/relationships/tags" Target="../tags/tag120.xml"/><Relationship Id="rId3" Type="http://schemas.openxmlformats.org/officeDocument/2006/relationships/tags" Target="../tags/tag119.xml"/><Relationship Id="rId2" Type="http://schemas.openxmlformats.org/officeDocument/2006/relationships/tags" Target="../tags/tag118.xml"/><Relationship Id="rId1" Type="http://schemas.openxmlformats.org/officeDocument/2006/relationships/tags" Target="../tags/tag117.xml"/></Relationships>
</file>

<file path=ppt/slides/_rels/slide55.xml.rels><?xml version="1.0" encoding="UTF-8" standalone="yes"?>
<Relationships xmlns="http://schemas.openxmlformats.org/package/2006/relationships"><Relationship Id="rId4" Type="http://schemas.openxmlformats.org/officeDocument/2006/relationships/slideLayout" Target="../slideLayouts/slideLayout301.xml"/><Relationship Id="rId3" Type="http://schemas.openxmlformats.org/officeDocument/2006/relationships/tags" Target="../tags/tag123.xml"/><Relationship Id="rId2" Type="http://schemas.openxmlformats.org/officeDocument/2006/relationships/tags" Target="../tags/tag122.xml"/><Relationship Id="rId1" Type="http://schemas.openxmlformats.org/officeDocument/2006/relationships/tags" Target="../tags/tag121.xml"/></Relationships>
</file>

<file path=ppt/slides/_rels/slide56.xml.rels><?xml version="1.0" encoding="UTF-8" standalone="yes"?>
<Relationships xmlns="http://schemas.openxmlformats.org/package/2006/relationships"><Relationship Id="rId9" Type="http://schemas.openxmlformats.org/officeDocument/2006/relationships/tags" Target="../tags/tag132.xml"/><Relationship Id="rId8" Type="http://schemas.openxmlformats.org/officeDocument/2006/relationships/tags" Target="../tags/tag131.xml"/><Relationship Id="rId7" Type="http://schemas.openxmlformats.org/officeDocument/2006/relationships/tags" Target="../tags/tag130.xml"/><Relationship Id="rId6" Type="http://schemas.openxmlformats.org/officeDocument/2006/relationships/tags" Target="../tags/tag129.xml"/><Relationship Id="rId5" Type="http://schemas.openxmlformats.org/officeDocument/2006/relationships/tags" Target="../tags/tag128.xml"/><Relationship Id="rId4" Type="http://schemas.openxmlformats.org/officeDocument/2006/relationships/tags" Target="../tags/tag127.xml"/><Relationship Id="rId3" Type="http://schemas.openxmlformats.org/officeDocument/2006/relationships/tags" Target="../tags/tag126.xml"/><Relationship Id="rId2" Type="http://schemas.openxmlformats.org/officeDocument/2006/relationships/tags" Target="../tags/tag125.xml"/><Relationship Id="rId11" Type="http://schemas.openxmlformats.org/officeDocument/2006/relationships/slideLayout" Target="../slideLayouts/slideLayout311.xml"/><Relationship Id="rId10" Type="http://schemas.openxmlformats.org/officeDocument/2006/relationships/tags" Target="../tags/tag133.xml"/><Relationship Id="rId1" Type="http://schemas.openxmlformats.org/officeDocument/2006/relationships/tags" Target="../tags/tag124.xml"/></Relationships>
</file>

<file path=ppt/slides/_rels/slide57.xml.rels><?xml version="1.0" encoding="UTF-8" standalone="yes"?>
<Relationships xmlns="http://schemas.openxmlformats.org/package/2006/relationships"><Relationship Id="rId2" Type="http://schemas.openxmlformats.org/officeDocument/2006/relationships/slideLayout" Target="../slideLayouts/slideLayout322.xml"/><Relationship Id="rId1" Type="http://schemas.openxmlformats.org/officeDocument/2006/relationships/tags" Target="../tags/tag134.xml"/></Relationships>
</file>

<file path=ppt/slides/_rels/slide58.xml.rels><?xml version="1.0" encoding="UTF-8" standalone="yes"?>
<Relationships xmlns="http://schemas.openxmlformats.org/package/2006/relationships"><Relationship Id="rId2" Type="http://schemas.openxmlformats.org/officeDocument/2006/relationships/slideLayout" Target="../slideLayouts/slideLayout332.xml"/><Relationship Id="rId1" Type="http://schemas.openxmlformats.org/officeDocument/2006/relationships/tags" Target="../tags/tag135.xml"/></Relationships>
</file>

<file path=ppt/slides/_rels/slide59.xml.rels><?xml version="1.0" encoding="UTF-8" standalone="yes"?>
<Relationships xmlns="http://schemas.openxmlformats.org/package/2006/relationships"><Relationship Id="rId4" Type="http://schemas.openxmlformats.org/officeDocument/2006/relationships/slideLayout" Target="../slideLayouts/slideLayout341.xml"/><Relationship Id="rId3" Type="http://schemas.openxmlformats.org/officeDocument/2006/relationships/image" Target="../media/image5.jpeg"/><Relationship Id="rId2" Type="http://schemas.openxmlformats.org/officeDocument/2006/relationships/tags" Target="../tags/tag137.xml"/><Relationship Id="rId1" Type="http://schemas.openxmlformats.org/officeDocument/2006/relationships/tags" Target="../tags/tag136.xml"/></Relationships>
</file>

<file path=ppt/slides/_rels/slide6.xml.rels><?xml version="1.0" encoding="UTF-8" standalone="yes"?>
<Relationships xmlns="http://schemas.openxmlformats.org/package/2006/relationships"><Relationship Id="rId9" Type="http://schemas.openxmlformats.org/officeDocument/2006/relationships/tags" Target="../tags/tag20.xml"/><Relationship Id="rId8" Type="http://schemas.openxmlformats.org/officeDocument/2006/relationships/tags" Target="../tags/tag19.xml"/><Relationship Id="rId7" Type="http://schemas.openxmlformats.org/officeDocument/2006/relationships/tags" Target="../tags/tag18.xml"/><Relationship Id="rId6" Type="http://schemas.openxmlformats.org/officeDocument/2006/relationships/tags" Target="../tags/tag17.xml"/><Relationship Id="rId5" Type="http://schemas.openxmlformats.org/officeDocument/2006/relationships/tags" Target="../tags/tag16.xml"/><Relationship Id="rId4" Type="http://schemas.openxmlformats.org/officeDocument/2006/relationships/tags" Target="../tags/tag15.xml"/><Relationship Id="rId3" Type="http://schemas.openxmlformats.org/officeDocument/2006/relationships/tags" Target="../tags/tag14.xml"/><Relationship Id="rId2" Type="http://schemas.openxmlformats.org/officeDocument/2006/relationships/tags" Target="../tags/tag13.xml"/><Relationship Id="rId11" Type="http://schemas.openxmlformats.org/officeDocument/2006/relationships/slideLayout" Target="../slideLayouts/slideLayout1.xml"/><Relationship Id="rId10" Type="http://schemas.openxmlformats.org/officeDocument/2006/relationships/tags" Target="../tags/tag21.xml"/><Relationship Id="rId1" Type="http://schemas.openxmlformats.org/officeDocument/2006/relationships/tags" Target="../tags/tag12.xml"/></Relationships>
</file>

<file path=ppt/slides/_rels/slide60.xml.rels><?xml version="1.0" encoding="UTF-8" standalone="yes"?>
<Relationships xmlns="http://schemas.openxmlformats.org/package/2006/relationships"><Relationship Id="rId4" Type="http://schemas.openxmlformats.org/officeDocument/2006/relationships/slideLayout" Target="../slideLayouts/slideLayout351.xml"/><Relationship Id="rId3" Type="http://schemas.openxmlformats.org/officeDocument/2006/relationships/image" Target="../media/image5.jpeg"/><Relationship Id="rId2" Type="http://schemas.openxmlformats.org/officeDocument/2006/relationships/tags" Target="../tags/tag139.xml"/><Relationship Id="rId1" Type="http://schemas.openxmlformats.org/officeDocument/2006/relationships/tags" Target="../tags/tag138.xml"/></Relationships>
</file>

<file path=ppt/slides/_rels/slide61.xml.rels><?xml version="1.0" encoding="UTF-8" standalone="yes"?>
<Relationships xmlns="http://schemas.openxmlformats.org/package/2006/relationships"><Relationship Id="rId5" Type="http://schemas.openxmlformats.org/officeDocument/2006/relationships/slideLayout" Target="../slideLayouts/slideLayout361.xml"/><Relationship Id="rId4" Type="http://schemas.openxmlformats.org/officeDocument/2006/relationships/image" Target="../media/image5.jpeg"/><Relationship Id="rId3" Type="http://schemas.openxmlformats.org/officeDocument/2006/relationships/tags" Target="../tags/tag141.xml"/><Relationship Id="rId2" Type="http://schemas.openxmlformats.org/officeDocument/2006/relationships/tags" Target="../tags/tag140.xml"/><Relationship Id="rId1" Type="http://schemas.openxmlformats.org/officeDocument/2006/relationships/hyperlink" Target="http://www.openssl.org/" TargetMode="External"/></Relationships>
</file>

<file path=ppt/slides/_rels/slide62.xml.rels><?xml version="1.0" encoding="UTF-8" standalone="yes"?>
<Relationships xmlns="http://schemas.openxmlformats.org/package/2006/relationships"><Relationship Id="rId4" Type="http://schemas.openxmlformats.org/officeDocument/2006/relationships/slideLayout" Target="../slideLayouts/slideLayout371.xml"/><Relationship Id="rId3" Type="http://schemas.openxmlformats.org/officeDocument/2006/relationships/image" Target="../media/image26.png"/><Relationship Id="rId2" Type="http://schemas.openxmlformats.org/officeDocument/2006/relationships/tags" Target="../tags/tag143.xml"/><Relationship Id="rId1" Type="http://schemas.openxmlformats.org/officeDocument/2006/relationships/tags" Target="../tags/tag142.xml"/></Relationships>
</file>

<file path=ppt/slides/_rels/slide63.xml.rels><?xml version="1.0" encoding="UTF-8" standalone="yes"?>
<Relationships xmlns="http://schemas.openxmlformats.org/package/2006/relationships"><Relationship Id="rId5" Type="http://schemas.openxmlformats.org/officeDocument/2006/relationships/slideLayout" Target="../slideLayouts/slideLayout381.xml"/><Relationship Id="rId4" Type="http://schemas.openxmlformats.org/officeDocument/2006/relationships/image" Target="../media/image28.png"/><Relationship Id="rId3" Type="http://schemas.openxmlformats.org/officeDocument/2006/relationships/image" Target="../media/image27.png"/><Relationship Id="rId2" Type="http://schemas.openxmlformats.org/officeDocument/2006/relationships/tags" Target="../tags/tag145.xml"/><Relationship Id="rId1" Type="http://schemas.openxmlformats.org/officeDocument/2006/relationships/tags" Target="../tags/tag144.xml"/></Relationships>
</file>

<file path=ppt/slides/_rels/slide64.xml.rels><?xml version="1.0" encoding="UTF-8" standalone="yes"?>
<Relationships xmlns="http://schemas.openxmlformats.org/package/2006/relationships"><Relationship Id="rId4" Type="http://schemas.openxmlformats.org/officeDocument/2006/relationships/slideLayout" Target="../slideLayouts/slideLayout391.xml"/><Relationship Id="rId3" Type="http://schemas.openxmlformats.org/officeDocument/2006/relationships/image" Target="../media/image29.png"/><Relationship Id="rId2" Type="http://schemas.openxmlformats.org/officeDocument/2006/relationships/tags" Target="../tags/tag147.xml"/><Relationship Id="rId1" Type="http://schemas.openxmlformats.org/officeDocument/2006/relationships/tags" Target="../tags/tag146.xml"/></Relationships>
</file>

<file path=ppt/slides/_rels/slide65.xml.rels><?xml version="1.0" encoding="UTF-8" standalone="yes"?>
<Relationships xmlns="http://schemas.openxmlformats.org/package/2006/relationships"><Relationship Id="rId4" Type="http://schemas.openxmlformats.org/officeDocument/2006/relationships/slideLayout" Target="../slideLayouts/slideLayout401.xml"/><Relationship Id="rId3" Type="http://schemas.openxmlformats.org/officeDocument/2006/relationships/image" Target="../media/image30.png"/><Relationship Id="rId2" Type="http://schemas.openxmlformats.org/officeDocument/2006/relationships/tags" Target="../tags/tag149.xml"/><Relationship Id="rId1" Type="http://schemas.openxmlformats.org/officeDocument/2006/relationships/tags" Target="../tags/tag148.xml"/></Relationships>
</file>

<file path=ppt/slides/_rels/slide66.xml.rels><?xml version="1.0" encoding="UTF-8" standalone="yes"?>
<Relationships xmlns="http://schemas.openxmlformats.org/package/2006/relationships"><Relationship Id="rId5" Type="http://schemas.openxmlformats.org/officeDocument/2006/relationships/slideLayout" Target="../slideLayouts/slideLayout411.xml"/><Relationship Id="rId4" Type="http://schemas.openxmlformats.org/officeDocument/2006/relationships/image" Target="../media/image32.png"/><Relationship Id="rId3" Type="http://schemas.openxmlformats.org/officeDocument/2006/relationships/image" Target="../media/image31.png"/><Relationship Id="rId2" Type="http://schemas.openxmlformats.org/officeDocument/2006/relationships/tags" Target="../tags/tag151.xml"/><Relationship Id="rId1" Type="http://schemas.openxmlformats.org/officeDocument/2006/relationships/tags" Target="../tags/tag150.xml"/></Relationships>
</file>

<file path=ppt/slides/_rels/slide67.xml.rels><?xml version="1.0" encoding="UTF-8" standalone="yes"?>
<Relationships xmlns="http://schemas.openxmlformats.org/package/2006/relationships"><Relationship Id="rId3" Type="http://schemas.openxmlformats.org/officeDocument/2006/relationships/slideLayout" Target="../slideLayouts/slideLayout421.xml"/><Relationship Id="rId2" Type="http://schemas.openxmlformats.org/officeDocument/2006/relationships/tags" Target="../tags/tag153.xml"/><Relationship Id="rId1" Type="http://schemas.openxmlformats.org/officeDocument/2006/relationships/tags" Target="../tags/tag152.xml"/></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431.xml"/><Relationship Id="rId2" Type="http://schemas.openxmlformats.org/officeDocument/2006/relationships/tags" Target="../tags/tag155.xml"/><Relationship Id="rId1" Type="http://schemas.openxmlformats.org/officeDocument/2006/relationships/tags" Target="../tags/tag154.xml"/></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441.xml"/><Relationship Id="rId2" Type="http://schemas.openxmlformats.org/officeDocument/2006/relationships/tags" Target="../tags/tag157.xml"/><Relationship Id="rId1" Type="http://schemas.openxmlformats.org/officeDocument/2006/relationships/tags" Target="../tags/tag156.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2.xml"/></Relationships>
</file>

<file path=ppt/slides/_rels/slide70.xml.rels><?xml version="1.0" encoding="UTF-8" standalone="yes"?>
<Relationships xmlns="http://schemas.openxmlformats.org/package/2006/relationships"><Relationship Id="rId3" Type="http://schemas.openxmlformats.org/officeDocument/2006/relationships/slideLayout" Target="../slideLayouts/slideLayout451.xml"/><Relationship Id="rId2" Type="http://schemas.openxmlformats.org/officeDocument/2006/relationships/tags" Target="../tags/tag159.xml"/><Relationship Id="rId1" Type="http://schemas.openxmlformats.org/officeDocument/2006/relationships/tags" Target="../tags/tag158.xml"/></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461.xml"/><Relationship Id="rId2" Type="http://schemas.openxmlformats.org/officeDocument/2006/relationships/image" Target="../media/image14.png"/><Relationship Id="rId1" Type="http://schemas.openxmlformats.org/officeDocument/2006/relationships/tags" Target="../tags/tag160.xml"/></Relationships>
</file>

<file path=ppt/slides/_rels/slide72.xml.rels><?xml version="1.0" encoding="UTF-8" standalone="yes"?>
<Relationships xmlns="http://schemas.openxmlformats.org/package/2006/relationships"><Relationship Id="rId8" Type="http://schemas.openxmlformats.org/officeDocument/2006/relationships/slideLayout" Target="../slideLayouts/slideLayout471.xml"/><Relationship Id="rId7" Type="http://schemas.openxmlformats.org/officeDocument/2006/relationships/tags" Target="../tags/tag164.xml"/><Relationship Id="rId6" Type="http://schemas.openxmlformats.org/officeDocument/2006/relationships/tags" Target="../tags/tag163.xml"/><Relationship Id="rId5" Type="http://schemas.openxmlformats.org/officeDocument/2006/relationships/image" Target="../media/image4.png"/><Relationship Id="rId4" Type="http://schemas.openxmlformats.org/officeDocument/2006/relationships/image" Target="../media/image3.png"/><Relationship Id="rId3" Type="http://schemas.openxmlformats.org/officeDocument/2006/relationships/tags" Target="../tags/tag162.xml"/><Relationship Id="rId2" Type="http://schemas.openxmlformats.org/officeDocument/2006/relationships/image" Target="../media/image2.jpeg"/><Relationship Id="rId1" Type="http://schemas.openxmlformats.org/officeDocument/2006/relationships/tags" Target="../tags/tag16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91.xml"/></Relationships>
</file>

<file path=ppt/slides/_rels/slide75.xml.rels><?xml version="1.0" encoding="UTF-8" standalone="yes"?>
<Relationships xmlns="http://schemas.openxmlformats.org/package/2006/relationships"><Relationship Id="rId5" Type="http://schemas.openxmlformats.org/officeDocument/2006/relationships/slideLayout" Target="../slideLayouts/slideLayout501.xml"/><Relationship Id="rId4" Type="http://schemas.openxmlformats.org/officeDocument/2006/relationships/tags" Target="../tags/tag168.xml"/><Relationship Id="rId3" Type="http://schemas.openxmlformats.org/officeDocument/2006/relationships/tags" Target="../tags/tag167.xml"/><Relationship Id="rId2" Type="http://schemas.openxmlformats.org/officeDocument/2006/relationships/tags" Target="../tags/tag166.xml"/><Relationship Id="rId1" Type="http://schemas.openxmlformats.org/officeDocument/2006/relationships/tags" Target="../tags/tag165.xml"/></Relationships>
</file>

<file path=ppt/slides/_rels/slide76.xml.rels><?xml version="1.0" encoding="UTF-8" standalone="yes"?>
<Relationships xmlns="http://schemas.openxmlformats.org/package/2006/relationships"><Relationship Id="rId4" Type="http://schemas.openxmlformats.org/officeDocument/2006/relationships/slideLayout" Target="../slideLayouts/slideLayout511.xml"/><Relationship Id="rId3" Type="http://schemas.openxmlformats.org/officeDocument/2006/relationships/tags" Target="../tags/tag171.xml"/><Relationship Id="rId2" Type="http://schemas.openxmlformats.org/officeDocument/2006/relationships/tags" Target="../tags/tag170.xml"/><Relationship Id="rId1" Type="http://schemas.openxmlformats.org/officeDocument/2006/relationships/tags" Target="../tags/tag169.xml"/></Relationships>
</file>

<file path=ppt/slides/_rels/slide77.xml.rels><?xml version="1.0" encoding="UTF-8" standalone="yes"?>
<Relationships xmlns="http://schemas.openxmlformats.org/package/2006/relationships"><Relationship Id="rId9" Type="http://schemas.openxmlformats.org/officeDocument/2006/relationships/tags" Target="../tags/tag180.xml"/><Relationship Id="rId8" Type="http://schemas.openxmlformats.org/officeDocument/2006/relationships/tags" Target="../tags/tag179.xml"/><Relationship Id="rId7" Type="http://schemas.openxmlformats.org/officeDocument/2006/relationships/tags" Target="../tags/tag178.xml"/><Relationship Id="rId6" Type="http://schemas.openxmlformats.org/officeDocument/2006/relationships/tags" Target="../tags/tag177.xml"/><Relationship Id="rId5" Type="http://schemas.openxmlformats.org/officeDocument/2006/relationships/tags" Target="../tags/tag176.xml"/><Relationship Id="rId4" Type="http://schemas.openxmlformats.org/officeDocument/2006/relationships/tags" Target="../tags/tag175.xml"/><Relationship Id="rId3" Type="http://schemas.openxmlformats.org/officeDocument/2006/relationships/tags" Target="../tags/tag174.xml"/><Relationship Id="rId2" Type="http://schemas.openxmlformats.org/officeDocument/2006/relationships/tags" Target="../tags/tag173.xml"/><Relationship Id="rId11" Type="http://schemas.openxmlformats.org/officeDocument/2006/relationships/slideLayout" Target="../slideLayouts/slideLayout521.xml"/><Relationship Id="rId10" Type="http://schemas.openxmlformats.org/officeDocument/2006/relationships/tags" Target="../tags/tag181.xml"/><Relationship Id="rId1" Type="http://schemas.openxmlformats.org/officeDocument/2006/relationships/tags" Target="../tags/tag172.xml"/></Relationships>
</file>

<file path=ppt/slides/_rels/slide78.xml.rels><?xml version="1.0" encoding="UTF-8" standalone="yes"?>
<Relationships xmlns="http://schemas.openxmlformats.org/package/2006/relationships"><Relationship Id="rId2" Type="http://schemas.openxmlformats.org/officeDocument/2006/relationships/slideLayout" Target="../slideLayouts/slideLayout532.xml"/><Relationship Id="rId1" Type="http://schemas.openxmlformats.org/officeDocument/2006/relationships/tags" Target="../tags/tag182.xml"/></Relationships>
</file>

<file path=ppt/slides/_rels/slide79.xml.rels><?xml version="1.0" encoding="UTF-8" standalone="yes"?>
<Relationships xmlns="http://schemas.openxmlformats.org/package/2006/relationships"><Relationship Id="rId2" Type="http://schemas.openxmlformats.org/officeDocument/2006/relationships/slideLayout" Target="../slideLayouts/slideLayout542.xml"/><Relationship Id="rId1" Type="http://schemas.openxmlformats.org/officeDocument/2006/relationships/tags" Target="../tags/tag183.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3.xml"/></Relationships>
</file>

<file path=ppt/slides/_rels/slide80.xml.rels><?xml version="1.0" encoding="UTF-8" standalone="yes"?>
<Relationships xmlns="http://schemas.openxmlformats.org/package/2006/relationships"><Relationship Id="rId4" Type="http://schemas.openxmlformats.org/officeDocument/2006/relationships/slideLayout" Target="../slideLayouts/slideLayout551.xml"/><Relationship Id="rId3" Type="http://schemas.openxmlformats.org/officeDocument/2006/relationships/image" Target="../media/image5.jpeg"/><Relationship Id="rId2" Type="http://schemas.openxmlformats.org/officeDocument/2006/relationships/tags" Target="../tags/tag185.xml"/><Relationship Id="rId1" Type="http://schemas.openxmlformats.org/officeDocument/2006/relationships/tags" Target="../tags/tag184.xml"/></Relationships>
</file>

<file path=ppt/slides/_rels/slide81.xml.rels><?xml version="1.0" encoding="UTF-8" standalone="yes"?>
<Relationships xmlns="http://schemas.openxmlformats.org/package/2006/relationships"><Relationship Id="rId4" Type="http://schemas.openxmlformats.org/officeDocument/2006/relationships/slideLayout" Target="../slideLayouts/slideLayout561.xml"/><Relationship Id="rId3" Type="http://schemas.openxmlformats.org/officeDocument/2006/relationships/image" Target="../media/image5.jpeg"/><Relationship Id="rId2" Type="http://schemas.openxmlformats.org/officeDocument/2006/relationships/tags" Target="../tags/tag187.xml"/><Relationship Id="rId1" Type="http://schemas.openxmlformats.org/officeDocument/2006/relationships/tags" Target="../tags/tag186.xml"/></Relationships>
</file>

<file path=ppt/slides/_rels/slide82.xml.rels><?xml version="1.0" encoding="UTF-8" standalone="yes"?>
<Relationships xmlns="http://schemas.openxmlformats.org/package/2006/relationships"><Relationship Id="rId4" Type="http://schemas.openxmlformats.org/officeDocument/2006/relationships/slideLayout" Target="../slideLayouts/slideLayout571.xml"/><Relationship Id="rId3" Type="http://schemas.openxmlformats.org/officeDocument/2006/relationships/image" Target="../media/image5.jpeg"/><Relationship Id="rId2" Type="http://schemas.openxmlformats.org/officeDocument/2006/relationships/tags" Target="../tags/tag189.xml"/><Relationship Id="rId1" Type="http://schemas.openxmlformats.org/officeDocument/2006/relationships/tags" Target="../tags/tag188.xml"/></Relationships>
</file>

<file path=ppt/slides/_rels/slide83.xml.rels><?xml version="1.0" encoding="UTF-8" standalone="yes"?>
<Relationships xmlns="http://schemas.openxmlformats.org/package/2006/relationships"><Relationship Id="rId5" Type="http://schemas.openxmlformats.org/officeDocument/2006/relationships/slideLayout" Target="../slideLayouts/slideLayout581.xml"/><Relationship Id="rId4" Type="http://schemas.openxmlformats.org/officeDocument/2006/relationships/image" Target="../media/image5.jpeg"/><Relationship Id="rId3" Type="http://schemas.openxmlformats.org/officeDocument/2006/relationships/tags" Target="../tags/tag191.xml"/><Relationship Id="rId2" Type="http://schemas.openxmlformats.org/officeDocument/2006/relationships/tags" Target="../tags/tag190.xml"/><Relationship Id="rId1" Type="http://schemas.openxmlformats.org/officeDocument/2006/relationships/hyperlink" Target="http://www.openssl.org/" TargetMode="External"/></Relationships>
</file>

<file path=ppt/slides/_rels/slide84.xml.rels><?xml version="1.0" encoding="UTF-8" standalone="yes"?>
<Relationships xmlns="http://schemas.openxmlformats.org/package/2006/relationships"><Relationship Id="rId5" Type="http://schemas.openxmlformats.org/officeDocument/2006/relationships/slideLayout" Target="../slideLayouts/slideLayout591.xml"/><Relationship Id="rId4" Type="http://schemas.openxmlformats.org/officeDocument/2006/relationships/image" Target="../media/image34.png"/><Relationship Id="rId3" Type="http://schemas.openxmlformats.org/officeDocument/2006/relationships/image" Target="../media/image33.png"/><Relationship Id="rId2" Type="http://schemas.openxmlformats.org/officeDocument/2006/relationships/tags" Target="../tags/tag193.xml"/><Relationship Id="rId1" Type="http://schemas.openxmlformats.org/officeDocument/2006/relationships/tags" Target="../tags/tag192.xml"/></Relationships>
</file>

<file path=ppt/slides/_rels/slide85.xml.rels><?xml version="1.0" encoding="UTF-8" standalone="yes"?>
<Relationships xmlns="http://schemas.openxmlformats.org/package/2006/relationships"><Relationship Id="rId4" Type="http://schemas.openxmlformats.org/officeDocument/2006/relationships/slideLayout" Target="../slideLayouts/slideLayout601.xml"/><Relationship Id="rId3" Type="http://schemas.openxmlformats.org/officeDocument/2006/relationships/image" Target="../media/image35.png"/><Relationship Id="rId2" Type="http://schemas.openxmlformats.org/officeDocument/2006/relationships/tags" Target="../tags/tag195.xml"/><Relationship Id="rId1" Type="http://schemas.openxmlformats.org/officeDocument/2006/relationships/tags" Target="../tags/tag194.xml"/></Relationships>
</file>

<file path=ppt/slides/_rels/slide86.xml.rels><?xml version="1.0" encoding="UTF-8" standalone="yes"?>
<Relationships xmlns="http://schemas.openxmlformats.org/package/2006/relationships"><Relationship Id="rId5" Type="http://schemas.openxmlformats.org/officeDocument/2006/relationships/slideLayout" Target="../slideLayouts/slideLayout611.xml"/><Relationship Id="rId4" Type="http://schemas.openxmlformats.org/officeDocument/2006/relationships/image" Target="../media/image37.png"/><Relationship Id="rId3" Type="http://schemas.openxmlformats.org/officeDocument/2006/relationships/image" Target="../media/image36.png"/><Relationship Id="rId2" Type="http://schemas.openxmlformats.org/officeDocument/2006/relationships/tags" Target="../tags/tag197.xml"/><Relationship Id="rId1" Type="http://schemas.openxmlformats.org/officeDocument/2006/relationships/tags" Target="../tags/tag196.xml"/></Relationships>
</file>

<file path=ppt/slides/_rels/slide87.xml.rels><?xml version="1.0" encoding="UTF-8" standalone="yes"?>
<Relationships xmlns="http://schemas.openxmlformats.org/package/2006/relationships"><Relationship Id="rId4" Type="http://schemas.openxmlformats.org/officeDocument/2006/relationships/slideLayout" Target="../slideLayouts/slideLayout621.xml"/><Relationship Id="rId3" Type="http://schemas.openxmlformats.org/officeDocument/2006/relationships/image" Target="../media/image38.png"/><Relationship Id="rId2" Type="http://schemas.openxmlformats.org/officeDocument/2006/relationships/tags" Target="../tags/tag199.xml"/><Relationship Id="rId1" Type="http://schemas.openxmlformats.org/officeDocument/2006/relationships/tags" Target="../tags/tag198.xml"/></Relationships>
</file>

<file path=ppt/slides/_rels/slide88.xml.rels><?xml version="1.0" encoding="UTF-8" standalone="yes"?>
<Relationships xmlns="http://schemas.openxmlformats.org/package/2006/relationships"><Relationship Id="rId3" Type="http://schemas.openxmlformats.org/officeDocument/2006/relationships/slideLayout" Target="../slideLayouts/slideLayout631.xml"/><Relationship Id="rId2" Type="http://schemas.openxmlformats.org/officeDocument/2006/relationships/tags" Target="../tags/tag201.xml"/><Relationship Id="rId1" Type="http://schemas.openxmlformats.org/officeDocument/2006/relationships/tags" Target="../tags/tag200.xml"/></Relationships>
</file>

<file path=ppt/slides/_rels/slide89.xml.rels><?xml version="1.0" encoding="UTF-8" standalone="yes"?>
<Relationships xmlns="http://schemas.openxmlformats.org/package/2006/relationships"><Relationship Id="rId3" Type="http://schemas.openxmlformats.org/officeDocument/2006/relationships/slideLayout" Target="../slideLayouts/slideLayout641.xml"/><Relationship Id="rId2" Type="http://schemas.openxmlformats.org/officeDocument/2006/relationships/tags" Target="../tags/tag203.xml"/><Relationship Id="rId1" Type="http://schemas.openxmlformats.org/officeDocument/2006/relationships/tags" Target="../tags/tag202.xml"/></Relationships>
</file>

<file path=ppt/slides/_rels/slide9.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5.jpeg"/><Relationship Id="rId2" Type="http://schemas.openxmlformats.org/officeDocument/2006/relationships/tags" Target="../tags/tag25.xml"/><Relationship Id="rId1" Type="http://schemas.openxmlformats.org/officeDocument/2006/relationships/tags" Target="../tags/tag24.xml"/></Relationships>
</file>

<file path=ppt/slides/_rels/slide90.xml.rels><?xml version="1.0" encoding="UTF-8" standalone="yes"?>
<Relationships xmlns="http://schemas.openxmlformats.org/package/2006/relationships"><Relationship Id="rId3" Type="http://schemas.openxmlformats.org/officeDocument/2006/relationships/slideLayout" Target="../slideLayouts/slideLayout651.xml"/><Relationship Id="rId2" Type="http://schemas.openxmlformats.org/officeDocument/2006/relationships/tags" Target="../tags/tag205.xml"/><Relationship Id="rId1" Type="http://schemas.openxmlformats.org/officeDocument/2006/relationships/tags" Target="../tags/tag204.xml"/></Relationships>
</file>

<file path=ppt/slides/_rels/slide91.xml.rels><?xml version="1.0" encoding="UTF-8" standalone="yes"?>
<Relationships xmlns="http://schemas.openxmlformats.org/package/2006/relationships"><Relationship Id="rId3" Type="http://schemas.openxmlformats.org/officeDocument/2006/relationships/slideLayout" Target="../slideLayouts/slideLayout661.xml"/><Relationship Id="rId2" Type="http://schemas.openxmlformats.org/officeDocument/2006/relationships/tags" Target="../tags/tag207.xml"/><Relationship Id="rId1" Type="http://schemas.openxmlformats.org/officeDocument/2006/relationships/tags" Target="../tags/tag206.xml"/></Relationships>
</file>

<file path=ppt/slides/_rels/slide92.xml.rels><?xml version="1.0" encoding="UTF-8" standalone="yes"?>
<Relationships xmlns="http://schemas.openxmlformats.org/package/2006/relationships"><Relationship Id="rId3" Type="http://schemas.openxmlformats.org/officeDocument/2006/relationships/slideLayout" Target="../slideLayouts/slideLayout671.xml"/><Relationship Id="rId2" Type="http://schemas.openxmlformats.org/officeDocument/2006/relationships/image" Target="../media/image14.png"/><Relationship Id="rId1" Type="http://schemas.openxmlformats.org/officeDocument/2006/relationships/tags" Target="../tags/tag208.xml"/></Relationships>
</file>

<file path=ppt/slides/_rels/slide93.xml.rels><?xml version="1.0" encoding="UTF-8" standalone="yes"?>
<Relationships xmlns="http://schemas.openxmlformats.org/package/2006/relationships"><Relationship Id="rId8" Type="http://schemas.openxmlformats.org/officeDocument/2006/relationships/slideLayout" Target="../slideLayouts/slideLayout681.xml"/><Relationship Id="rId7" Type="http://schemas.openxmlformats.org/officeDocument/2006/relationships/tags" Target="../tags/tag212.xml"/><Relationship Id="rId6" Type="http://schemas.openxmlformats.org/officeDocument/2006/relationships/tags" Target="../tags/tag211.xml"/><Relationship Id="rId5" Type="http://schemas.openxmlformats.org/officeDocument/2006/relationships/image" Target="../media/image4.png"/><Relationship Id="rId4" Type="http://schemas.openxmlformats.org/officeDocument/2006/relationships/image" Target="../media/image3.png"/><Relationship Id="rId3" Type="http://schemas.openxmlformats.org/officeDocument/2006/relationships/tags" Target="../tags/tag210.xml"/><Relationship Id="rId2" Type="http://schemas.openxmlformats.org/officeDocument/2006/relationships/image" Target="../media/image2.jpeg"/><Relationship Id="rId1" Type="http://schemas.openxmlformats.org/officeDocument/2006/relationships/tags" Target="../tags/tag20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9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01.xml"/></Relationships>
</file>

<file path=ppt/slides/_rels/slide96.xml.rels><?xml version="1.0" encoding="UTF-8" standalone="yes"?>
<Relationships xmlns="http://schemas.openxmlformats.org/package/2006/relationships"><Relationship Id="rId5" Type="http://schemas.openxmlformats.org/officeDocument/2006/relationships/slideLayout" Target="../slideLayouts/slideLayout711.xml"/><Relationship Id="rId4" Type="http://schemas.openxmlformats.org/officeDocument/2006/relationships/tags" Target="../tags/tag216.xml"/><Relationship Id="rId3" Type="http://schemas.openxmlformats.org/officeDocument/2006/relationships/tags" Target="../tags/tag215.xml"/><Relationship Id="rId2" Type="http://schemas.openxmlformats.org/officeDocument/2006/relationships/tags" Target="../tags/tag214.xml"/><Relationship Id="rId1" Type="http://schemas.openxmlformats.org/officeDocument/2006/relationships/tags" Target="../tags/tag213.xml"/></Relationships>
</file>

<file path=ppt/slides/_rels/slide97.xml.rels><?xml version="1.0" encoding="UTF-8" standalone="yes"?>
<Relationships xmlns="http://schemas.openxmlformats.org/package/2006/relationships"><Relationship Id="rId4" Type="http://schemas.openxmlformats.org/officeDocument/2006/relationships/slideLayout" Target="../slideLayouts/slideLayout721.xml"/><Relationship Id="rId3" Type="http://schemas.openxmlformats.org/officeDocument/2006/relationships/tags" Target="../tags/tag219.xml"/><Relationship Id="rId2" Type="http://schemas.openxmlformats.org/officeDocument/2006/relationships/tags" Target="../tags/tag218.xml"/><Relationship Id="rId1" Type="http://schemas.openxmlformats.org/officeDocument/2006/relationships/tags" Target="../tags/tag217.xml"/></Relationships>
</file>

<file path=ppt/slides/_rels/slide98.xml.rels><?xml version="1.0" encoding="UTF-8" standalone="yes"?>
<Relationships xmlns="http://schemas.openxmlformats.org/package/2006/relationships"><Relationship Id="rId9" Type="http://schemas.openxmlformats.org/officeDocument/2006/relationships/tags" Target="../tags/tag228.xml"/><Relationship Id="rId8" Type="http://schemas.openxmlformats.org/officeDocument/2006/relationships/tags" Target="../tags/tag227.xml"/><Relationship Id="rId7" Type="http://schemas.openxmlformats.org/officeDocument/2006/relationships/tags" Target="../tags/tag226.xml"/><Relationship Id="rId6" Type="http://schemas.openxmlformats.org/officeDocument/2006/relationships/tags" Target="../tags/tag225.xml"/><Relationship Id="rId5" Type="http://schemas.openxmlformats.org/officeDocument/2006/relationships/tags" Target="../tags/tag224.xml"/><Relationship Id="rId4" Type="http://schemas.openxmlformats.org/officeDocument/2006/relationships/tags" Target="../tags/tag223.xml"/><Relationship Id="rId3" Type="http://schemas.openxmlformats.org/officeDocument/2006/relationships/tags" Target="../tags/tag222.xml"/><Relationship Id="rId2" Type="http://schemas.openxmlformats.org/officeDocument/2006/relationships/tags" Target="../tags/tag221.xml"/><Relationship Id="rId11" Type="http://schemas.openxmlformats.org/officeDocument/2006/relationships/slideLayout" Target="../slideLayouts/slideLayout731.xml"/><Relationship Id="rId10" Type="http://schemas.openxmlformats.org/officeDocument/2006/relationships/tags" Target="../tags/tag229.xml"/><Relationship Id="rId1" Type="http://schemas.openxmlformats.org/officeDocument/2006/relationships/tags" Target="../tags/tag220.xml"/></Relationships>
</file>

<file path=ppt/slides/_rels/slide99.xml.rels><?xml version="1.0" encoding="UTF-8" standalone="yes"?>
<Relationships xmlns="http://schemas.openxmlformats.org/package/2006/relationships"><Relationship Id="rId2" Type="http://schemas.openxmlformats.org/officeDocument/2006/relationships/slideLayout" Target="../slideLayouts/slideLayout742.xml"/><Relationship Id="rId1" Type="http://schemas.openxmlformats.org/officeDocument/2006/relationships/tags" Target="../tags/tag23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custDataLst>
              <p:tags r:id="rId1"/>
            </p:custDataLst>
          </p:nvPr>
        </p:nvPicPr>
        <p:blipFill>
          <a:blip r:embed="rId2">
            <a:alphaModFix amt="10000"/>
          </a:blip>
          <a:stretch>
            <a:fillRect/>
          </a:stretch>
        </p:blipFill>
        <p:spPr>
          <a:xfrm>
            <a:off x="159385" y="-137795"/>
            <a:ext cx="12192000" cy="6858000"/>
          </a:xfrm>
          <a:prstGeom prst="rect">
            <a:avLst/>
          </a:prstGeom>
        </p:spPr>
      </p:pic>
      <p:pic>
        <p:nvPicPr>
          <p:cNvPr id="2" name="图片 1" descr="73e5f5811aab5673afcaa99032383457"/>
          <p:cNvPicPr>
            <a:picLocks noChangeAspect="1"/>
          </p:cNvPicPr>
          <p:nvPr>
            <p:custDataLst>
              <p:tags r:id="rId3"/>
            </p:custDataLst>
          </p:nvPr>
        </p:nvPicPr>
        <p:blipFill>
          <a:blip r:embed="rId4" cstate="screen"/>
          <a:stretch>
            <a:fillRect/>
          </a:stretch>
        </p:blipFill>
        <p:spPr>
          <a:xfrm>
            <a:off x="566420" y="1239520"/>
            <a:ext cx="4462145" cy="4491990"/>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4899"/>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399"/>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449"/>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66733" y="1695539"/>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0" name="文本框 9"/>
          <p:cNvSpPr txBox="1"/>
          <p:nvPr/>
        </p:nvSpPr>
        <p:spPr>
          <a:xfrm>
            <a:off x="5322715" y="1739473"/>
            <a:ext cx="2043286" cy="369332"/>
          </a:xfrm>
          <a:prstGeom prst="rect">
            <a:avLst/>
          </a:prstGeom>
          <a:noFill/>
        </p:spPr>
        <p:txBody>
          <a:bodyPr wrap="square">
            <a:spAutoFit/>
          </a:bodyPr>
          <a:lstStyle/>
          <a:p>
            <a:r>
              <a:rPr lang="zh-CN" altLang="zh-CN" sz="1800" kern="100" dirty="0">
                <a:effectLst/>
                <a:ea typeface="宋体" panose="02010600030101010101" pitchFamily="2" charset="-122"/>
                <a:cs typeface="宋体" panose="02010600030101010101" pitchFamily="2" charset="-122"/>
              </a:rPr>
              <a:t>密码学的有关概念</a:t>
            </a:r>
            <a:endParaRPr lang="zh-CN" altLang="en-US" dirty="0"/>
          </a:p>
        </p:txBody>
      </p:sp>
      <p:sp>
        <p:nvSpPr>
          <p:cNvPr id="12" name="文本框 11"/>
          <p:cNvSpPr txBox="1"/>
          <p:nvPr/>
        </p:nvSpPr>
        <p:spPr>
          <a:xfrm>
            <a:off x="5010857" y="2196673"/>
            <a:ext cx="6100232" cy="1558504"/>
          </a:xfrm>
          <a:prstGeom prst="rect">
            <a:avLst/>
          </a:prstGeom>
          <a:noFill/>
        </p:spPr>
        <p:txBody>
          <a:bodyPr wrap="square">
            <a:spAutoFit/>
          </a:bodyPr>
          <a:lstStyle/>
          <a:p>
            <a:pPr indent="304800" algn="just">
              <a:lnSpc>
                <a:spcPct val="150000"/>
              </a:lnSpc>
            </a:pPr>
            <a:r>
              <a:rPr lang="zh-CN" altLang="zh-CN" sz="1300" kern="100" dirty="0">
                <a:effectLst/>
                <a:latin typeface="Calibri" panose="020F0502020204030204" charset="0"/>
                <a:ea typeface="宋体" panose="02010600030101010101" pitchFamily="2" charset="-122"/>
                <a:cs typeface="宋体" panose="02010600030101010101" pitchFamily="2" charset="-122"/>
              </a:rPr>
              <a:t>加密和解密是两个相反的数学变换过程，都是用一定的算法实现的。为了有效地控制这种数学变换，需要一组参与变换的参数。这种在变换过程中，通信双方掌握的专门的信息就称为密钥</a:t>
            </a:r>
            <a:r>
              <a:rPr lang="en-US" altLang="zh-CN" sz="1300" kern="100" dirty="0">
                <a:effectLst/>
                <a:latin typeface="Calibri" panose="020F0502020204030204" charset="0"/>
                <a:ea typeface="宋体" panose="02010600030101010101" pitchFamily="2" charset="-122"/>
                <a:cs typeface="宋体" panose="02010600030101010101" pitchFamily="2" charset="-122"/>
              </a:rPr>
              <a:t>(Key)</a:t>
            </a:r>
            <a:r>
              <a:rPr lang="zh-CN" altLang="zh-CN" sz="1300" kern="100" dirty="0">
                <a:effectLst/>
                <a:latin typeface="Calibri" panose="020F0502020204030204" charset="0"/>
                <a:ea typeface="宋体" panose="02010600030101010101" pitchFamily="2" charset="-122"/>
                <a:cs typeface="宋体" panose="02010600030101010101" pitchFamily="2" charset="-122"/>
              </a:rPr>
              <a:t>。加密过程是在加密密钥</a:t>
            </a:r>
            <a:r>
              <a:rPr lang="en-US" altLang="zh-CN" sz="1300" kern="100" dirty="0">
                <a:effectLst/>
                <a:latin typeface="Calibri" panose="020F0502020204030204" charset="0"/>
                <a:ea typeface="宋体" panose="02010600030101010101" pitchFamily="2" charset="-122"/>
                <a:cs typeface="宋体" panose="02010600030101010101" pitchFamily="2" charset="-122"/>
              </a:rPr>
              <a:t>(</a:t>
            </a:r>
            <a:r>
              <a:rPr lang="zh-CN" altLang="zh-CN" sz="1300" kern="100" dirty="0">
                <a:effectLst/>
                <a:latin typeface="Calibri" panose="020F0502020204030204" charset="0"/>
                <a:ea typeface="宋体" panose="02010600030101010101" pitchFamily="2" charset="-122"/>
                <a:cs typeface="宋体" panose="02010600030101010101" pitchFamily="2" charset="-122"/>
              </a:rPr>
              <a:t>记为</a:t>
            </a:r>
            <a:r>
              <a:rPr lang="en-US" altLang="zh-CN" sz="1300" kern="100" dirty="0">
                <a:effectLst/>
                <a:latin typeface="Calibri" panose="020F0502020204030204" charset="0"/>
                <a:ea typeface="宋体" panose="02010600030101010101" pitchFamily="2" charset="-122"/>
                <a:cs typeface="宋体" panose="02010600030101010101" pitchFamily="2" charset="-122"/>
              </a:rPr>
              <a:t>K )</a:t>
            </a:r>
            <a:r>
              <a:rPr lang="zh-CN" altLang="zh-CN" sz="1300" kern="100" dirty="0">
                <a:effectLst/>
                <a:latin typeface="Calibri" panose="020F0502020204030204" charset="0"/>
                <a:ea typeface="宋体" panose="02010600030101010101" pitchFamily="2" charset="-122"/>
                <a:cs typeface="宋体" panose="02010600030101010101" pitchFamily="2" charset="-122"/>
              </a:rPr>
              <a:t>的参与下进行的；同样，解密过程是在解密密钥</a:t>
            </a:r>
            <a:r>
              <a:rPr lang="en-US" altLang="zh-CN" sz="1300" kern="100" dirty="0">
                <a:effectLst/>
                <a:latin typeface="Calibri" panose="020F0502020204030204" charset="0"/>
                <a:ea typeface="宋体" panose="02010600030101010101" pitchFamily="2" charset="-122"/>
                <a:cs typeface="宋体" panose="02010600030101010101" pitchFamily="2" charset="-122"/>
              </a:rPr>
              <a:t>(</a:t>
            </a:r>
            <a:r>
              <a:rPr lang="zh-CN" altLang="zh-CN" sz="1300" kern="100" dirty="0">
                <a:effectLst/>
                <a:latin typeface="Calibri" panose="020F0502020204030204" charset="0"/>
                <a:ea typeface="宋体" panose="02010600030101010101" pitchFamily="2" charset="-122"/>
                <a:cs typeface="宋体" panose="02010600030101010101" pitchFamily="2" charset="-122"/>
              </a:rPr>
              <a:t>记为</a:t>
            </a:r>
            <a:r>
              <a:rPr lang="en-US" altLang="zh-CN" sz="1300" kern="100" dirty="0">
                <a:effectLst/>
                <a:latin typeface="Calibri" panose="020F0502020204030204" charset="0"/>
                <a:ea typeface="宋体" panose="02010600030101010101" pitchFamily="2" charset="-122"/>
                <a:cs typeface="宋体" panose="02010600030101010101" pitchFamily="2" charset="-122"/>
              </a:rPr>
              <a:t>K)</a:t>
            </a:r>
            <a:r>
              <a:rPr lang="zh-CN" altLang="zh-CN" sz="1300" kern="100" dirty="0">
                <a:effectLst/>
                <a:latin typeface="Calibri" panose="020F0502020204030204" charset="0"/>
                <a:ea typeface="宋体" panose="02010600030101010101" pitchFamily="2" charset="-122"/>
                <a:cs typeface="宋体" panose="02010600030101010101" pitchFamily="2" charset="-122"/>
              </a:rPr>
              <a:t>的参与下完成的。</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zh-CN" altLang="zh-CN" sz="1300" kern="100" dirty="0">
                <a:effectLst/>
                <a:latin typeface="Calibri" panose="020F0502020204030204" charset="0"/>
                <a:ea typeface="宋体" panose="02010600030101010101" pitchFamily="2" charset="-122"/>
                <a:cs typeface="宋体" panose="02010600030101010101" pitchFamily="2" charset="-122"/>
              </a:rPr>
              <a:t>数据加密和解密的模型如图</a:t>
            </a:r>
            <a:r>
              <a:rPr lang="en-US" altLang="zh-CN" sz="1300" kern="100" dirty="0">
                <a:effectLst/>
                <a:latin typeface="Calibri" panose="020F0502020204030204" charset="0"/>
                <a:ea typeface="宋体" panose="02010600030101010101" pitchFamily="2" charset="-122"/>
                <a:cs typeface="宋体" panose="02010600030101010101" pitchFamily="2" charset="-122"/>
              </a:rPr>
              <a:t>4-1-1</a:t>
            </a:r>
            <a:r>
              <a:rPr lang="zh-CN" altLang="zh-CN" sz="13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descr="图4-1-1"/>
          <p:cNvPicPr/>
          <p:nvPr/>
        </p:nvPicPr>
        <p:blipFill>
          <a:blip r:embed="rId4"/>
          <a:stretch>
            <a:fillRect/>
          </a:stretch>
        </p:blipFill>
        <p:spPr>
          <a:xfrm>
            <a:off x="5412580" y="3948534"/>
            <a:ext cx="4798220" cy="2017925"/>
          </a:xfrm>
          <a:prstGeom prst="rect">
            <a:avLst/>
          </a:prstGeom>
        </p:spPr>
      </p:pic>
      <p:sp>
        <p:nvSpPr>
          <p:cNvPr id="15" name="文本框 14"/>
          <p:cNvSpPr txBox="1"/>
          <p:nvPr/>
        </p:nvSpPr>
        <p:spPr>
          <a:xfrm>
            <a:off x="6504516" y="6049748"/>
            <a:ext cx="2478618" cy="276999"/>
          </a:xfrm>
          <a:prstGeom prst="rect">
            <a:avLst/>
          </a:prstGeom>
          <a:noFill/>
        </p:spPr>
        <p:txBody>
          <a:bodyPr wrap="square">
            <a:spAutoFit/>
          </a:bodyPr>
          <a:lstStyle/>
          <a:p>
            <a:pPr algn="ctr"/>
            <a:r>
              <a:rPr lang="zh-CN" altLang="zh-CN" sz="1200" kern="100" dirty="0">
                <a:effectLst/>
                <a:latin typeface="Calibri" panose="020F0502020204030204" charset="0"/>
                <a:ea typeface="宋体" panose="02010600030101010101" pitchFamily="2" charset="-122"/>
                <a:cs typeface="宋体" panose="02010600030101010101" pitchFamily="2" charset="-122"/>
              </a:rPr>
              <a:t>图</a:t>
            </a:r>
            <a:r>
              <a:rPr lang="en-US" altLang="zh-CN" sz="1200" kern="100" dirty="0">
                <a:effectLst/>
                <a:latin typeface="Calibri" panose="020F0502020204030204" charset="0"/>
                <a:ea typeface="宋体" panose="02010600030101010101" pitchFamily="2" charset="-122"/>
                <a:cs typeface="宋体" panose="02010600030101010101" pitchFamily="2" charset="-122"/>
              </a:rPr>
              <a:t> 4-1-1</a:t>
            </a:r>
            <a:endParaRPr lang="zh-CN" altLang="zh-CN" sz="12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noAutofit/>
          </a:bodyPr>
          <a:lstStyle/>
          <a:p>
            <a:pPr indent="2667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数字签名是用持有者的私钥对数据加密，因为私钥只有持有者才有，别人伪造不了，所以数字签名可以保证数据的完整性、真实性和不可抵赖性。</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而对称密钥，容易被人盗得或破解，所以不能保证数据的完整性、真实性和不可抵赖性。</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数字签名的必要性，这就要看你的业务是否需要保证数据的完整性、真实性和不可抵赖性了。</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在网银、电子支付等业务都需要，因为数据可能被篡改、用户可能否认已进行过的操作，所以有必要。</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42895" y="915666"/>
            <a:ext cx="1873410" cy="460382"/>
          </a:xfrm>
          <a:prstGeom prst="rect">
            <a:avLst/>
          </a:prstGeom>
          <a:noFill/>
        </p:spPr>
        <p:txBody>
          <a:bodyPr wrap="square">
            <a:spAutoFit/>
          </a:body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数字签名</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1" name="文本框 20"/>
          <p:cNvSpPr txBox="1"/>
          <p:nvPr/>
        </p:nvSpPr>
        <p:spPr>
          <a:xfrm>
            <a:off x="4503313" y="1734965"/>
            <a:ext cx="7317105" cy="1158138"/>
          </a:xfrm>
          <a:prstGeom prst="rect">
            <a:avLst/>
          </a:prstGeom>
          <a:noFill/>
        </p:spPr>
        <p:txBody>
          <a:bodyPr wrap="square">
            <a:spAutoFit/>
          </a:bodyPr>
          <a:lstStyle/>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数字签名（又称公钥数字签名）是只有信息的发送者才能产生的别人无法伪造的一段数字串，这段数字串同时也是对信息的发送者发送信息真实性的一个有效证明。数字签名示意图如图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4-1-33</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2" name="图片 11"/>
          <p:cNvPicPr/>
          <p:nvPr/>
        </p:nvPicPr>
        <p:blipFill>
          <a:blip r:embed="rId4"/>
          <a:stretch>
            <a:fillRect/>
          </a:stretch>
        </p:blipFill>
        <p:spPr>
          <a:xfrm>
            <a:off x="5897457" y="2923753"/>
            <a:ext cx="4528820" cy="1943735"/>
          </a:xfrm>
          <a:prstGeom prst="rect">
            <a:avLst/>
          </a:prstGeom>
          <a:noFill/>
          <a:ln>
            <a:noFill/>
          </a:ln>
        </p:spPr>
      </p:pic>
      <p:sp>
        <p:nvSpPr>
          <p:cNvPr id="14" name="文本框 13"/>
          <p:cNvSpPr txBox="1"/>
          <p:nvPr/>
        </p:nvSpPr>
        <p:spPr>
          <a:xfrm>
            <a:off x="6918325" y="4867488"/>
            <a:ext cx="2487083"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4-1-33 </a:t>
            </a:r>
            <a:r>
              <a:rPr lang="zh-CN" altLang="zh-CN" sz="1100" kern="100" dirty="0">
                <a:effectLst/>
                <a:latin typeface="Calibri" panose="020F0502020204030204" charset="0"/>
                <a:ea typeface="宋体" panose="02010600030101010101" pitchFamily="2" charset="-122"/>
                <a:cs typeface="宋体" panose="02010600030101010101" pitchFamily="2" charset="-122"/>
              </a:rPr>
              <a:t>数字签名示意图</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6" name="文本框 15"/>
          <p:cNvSpPr txBox="1"/>
          <p:nvPr/>
        </p:nvSpPr>
        <p:spPr>
          <a:xfrm>
            <a:off x="4565933" y="5177008"/>
            <a:ext cx="7316821" cy="1527469"/>
          </a:xfrm>
          <a:prstGeom prst="rect">
            <a:avLst/>
          </a:prstGeom>
          <a:noFill/>
        </p:spPr>
        <p:txBody>
          <a:bodyPr wrap="square">
            <a:spAutoFit/>
          </a:bodyPr>
          <a:lstStyle/>
          <a:p>
            <a:pPr indent="3048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它是一种类似写在纸上的普通的物理签名，但是使用了公钥加密领域的技术来实现的，用于鉴别数字信息的方法。一套数字签名通常定义两种互补的运算，一个用于签名，另一个用于验证。数字签名是非对称密钥加密技术与数字摘要技术的应用。</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42895" y="915666"/>
            <a:ext cx="1873410" cy="460382"/>
          </a:xfrm>
          <a:prstGeom prst="rect">
            <a:avLst/>
          </a:prstGeom>
          <a:noFill/>
        </p:spPr>
        <p:txBody>
          <a:bodyPr wrap="square">
            <a:spAutoFit/>
          </a:body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数字签名</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3" name="文本框 22"/>
          <p:cNvSpPr txBox="1"/>
          <p:nvPr/>
        </p:nvSpPr>
        <p:spPr>
          <a:xfrm>
            <a:off x="4652009" y="1526976"/>
            <a:ext cx="7230745" cy="5139869"/>
          </a:xfrm>
          <a:prstGeom prst="rect">
            <a:avLst/>
          </a:prstGeom>
          <a:noFill/>
        </p:spPr>
        <p:txBody>
          <a:bodyPr wrap="square">
            <a:spAutoFit/>
          </a:bodyPr>
          <a:lstStyle/>
          <a:p>
            <a:pPr indent="4572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数字签名机制作为保障网络信息安全的手段之一，可以解决伪造、抵赖、冒充和篡改问题。数字签名的目的之一就是在网络环境中代替传统的手工签字与印章，有着重要作用</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4572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1600" kern="100" dirty="0">
                <a:effectLst/>
                <a:latin typeface="Calibri" panose="020F0502020204030204" charset="0"/>
                <a:ea typeface="宋体" panose="02010600030101010101" pitchFamily="2" charset="-122"/>
                <a:cs typeface="宋体" panose="02010600030101010101" pitchFamily="2" charset="-122"/>
              </a:rPr>
              <a:t>防冒充</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伪造</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。私有密钥只有签名者自己知道，所以其他人不可能构造出正确的。</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4572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1600" kern="100" dirty="0">
                <a:effectLst/>
                <a:latin typeface="Calibri" panose="020F0502020204030204" charset="0"/>
                <a:ea typeface="宋体" panose="02010600030101010101" pitchFamily="2" charset="-122"/>
                <a:cs typeface="宋体" panose="02010600030101010101" pitchFamily="2" charset="-122"/>
              </a:rPr>
              <a:t>可鉴别身份。由于传统的手工签名一般是双方直接见面的，身份自可一清二楚。在网络环境中，接收方必须能够鉴别发送方所宣称的身份。</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4572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(3)</a:t>
            </a:r>
            <a:r>
              <a:rPr lang="zh-CN" altLang="zh-CN" sz="1600" kern="100" dirty="0">
                <a:effectLst/>
                <a:latin typeface="Calibri" panose="020F0502020204030204" charset="0"/>
                <a:ea typeface="宋体" panose="02010600030101010101" pitchFamily="2" charset="-122"/>
                <a:cs typeface="宋体" panose="02010600030101010101" pitchFamily="2" charset="-122"/>
              </a:rPr>
              <a:t>防篡改</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防破坏信息的完整性</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。对于传统的手工签字，假如要签署一份</a:t>
            </a:r>
            <a:r>
              <a:rPr lang="en-US" altLang="zh-CN" sz="1600" kern="100" dirty="0">
                <a:effectLst/>
                <a:latin typeface="Calibri" panose="020F0502020204030204" charset="0"/>
                <a:ea typeface="宋体" panose="02010600030101010101" pitchFamily="2" charset="-122"/>
                <a:cs typeface="宋体" panose="02010600030101010101" pitchFamily="2" charset="-122"/>
              </a:rPr>
              <a:t>200</a:t>
            </a:r>
            <a:r>
              <a:rPr lang="zh-CN" altLang="zh-CN" sz="1600" kern="100" dirty="0">
                <a:effectLst/>
                <a:latin typeface="Calibri" panose="020F0502020204030204" charset="0"/>
                <a:ea typeface="宋体" panose="02010600030101010101" pitchFamily="2" charset="-122"/>
                <a:cs typeface="宋体" panose="02010600030101010101" pitchFamily="2" charset="-122"/>
              </a:rPr>
              <a:t>页的合同，是仅仅在合同末尾签名呢？还是对每一页都签名？如果仅在合同末尾签名，对方会不偷换其中的几页</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r>
              <a:rPr lang="zh-CN" altLang="zh-CN" sz="1600" kern="100" dirty="0">
                <a:effectLst/>
                <a:latin typeface="Calibri" panose="020F0502020204030204" charset="0"/>
                <a:ea typeface="宋体" panose="02010600030101010101" pitchFamily="2" charset="-122"/>
                <a:cs typeface="宋体" panose="02010600030101010101" pitchFamily="2" charset="-122"/>
              </a:rPr>
              <a:t>而对于数字签名，签名与原有文件已经形成了一个混合的整体数据，不可能被篡改，从而保证了数据的完整性。</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457200"/>
            <a:r>
              <a:rPr lang="en-US" altLang="zh-CN" sz="1600" kern="100" dirty="0">
                <a:effectLst/>
                <a:latin typeface="宋体" panose="02010600030101010101" pitchFamily="2" charset="-122"/>
                <a:cs typeface="宋体" panose="02010600030101010101" pitchFamily="2" charset="-122"/>
              </a:rPr>
              <a:t>(4)</a:t>
            </a:r>
            <a:r>
              <a:rPr lang="zh-CN" altLang="zh-CN" sz="1600" kern="100" dirty="0">
                <a:effectLst/>
                <a:ea typeface="宋体" panose="02010600030101010101" pitchFamily="2" charset="-122"/>
                <a:cs typeface="宋体" panose="02010600030101010101" pitchFamily="2" charset="-122"/>
              </a:rPr>
              <a:t>防重放。如在日常生活中，</a:t>
            </a:r>
            <a:r>
              <a:rPr lang="en-US" altLang="zh-CN" sz="1600" kern="100" dirty="0">
                <a:effectLst/>
                <a:ea typeface="宋体" panose="02010600030101010101" pitchFamily="2" charset="-122"/>
                <a:cs typeface="宋体" panose="02010600030101010101" pitchFamily="2" charset="-122"/>
              </a:rPr>
              <a:t>A</a:t>
            </a:r>
            <a:r>
              <a:rPr lang="zh-CN" altLang="zh-CN" sz="1600" kern="100" dirty="0">
                <a:effectLst/>
                <a:ea typeface="宋体" panose="02010600030101010101" pitchFamily="2" charset="-122"/>
                <a:cs typeface="宋体" panose="02010600030101010101" pitchFamily="2" charset="-122"/>
              </a:rPr>
              <a:t>向</a:t>
            </a:r>
            <a:r>
              <a:rPr lang="en-US" altLang="zh-CN" sz="1600" kern="100" dirty="0">
                <a:effectLst/>
                <a:ea typeface="宋体" panose="02010600030101010101" pitchFamily="2" charset="-122"/>
                <a:cs typeface="宋体" panose="02010600030101010101" pitchFamily="2" charset="-122"/>
              </a:rPr>
              <a:t>B</a:t>
            </a:r>
            <a:r>
              <a:rPr lang="zh-CN" altLang="zh-CN" sz="1600" kern="100" dirty="0">
                <a:effectLst/>
                <a:ea typeface="宋体" panose="02010600030101010101" pitchFamily="2" charset="-122"/>
                <a:cs typeface="宋体" panose="02010600030101010101" pitchFamily="2" charset="-122"/>
              </a:rPr>
              <a:t>借了钱，同时写了一张借条给</a:t>
            </a:r>
            <a:r>
              <a:rPr lang="en-US" altLang="zh-CN" sz="1600" kern="100" dirty="0">
                <a:effectLst/>
                <a:ea typeface="宋体" panose="02010600030101010101" pitchFamily="2" charset="-122"/>
                <a:cs typeface="宋体" panose="02010600030101010101" pitchFamily="2" charset="-122"/>
              </a:rPr>
              <a:t>B</a:t>
            </a:r>
            <a:r>
              <a:rPr lang="zh-CN" altLang="zh-CN" sz="1600" kern="100" dirty="0">
                <a:effectLst/>
                <a:ea typeface="宋体" panose="02010600030101010101" pitchFamily="2" charset="-122"/>
                <a:cs typeface="宋体" panose="02010600030101010101" pitchFamily="2" charset="-122"/>
              </a:rPr>
              <a:t>，当</a:t>
            </a:r>
            <a:r>
              <a:rPr lang="en-US" altLang="zh-CN" sz="1600" kern="100" dirty="0">
                <a:effectLst/>
                <a:ea typeface="宋体" panose="02010600030101010101" pitchFamily="2" charset="-122"/>
                <a:cs typeface="宋体" panose="02010600030101010101" pitchFamily="2" charset="-122"/>
              </a:rPr>
              <a:t>A</a:t>
            </a:r>
            <a:r>
              <a:rPr lang="zh-CN" altLang="zh-CN" sz="1600" kern="100" dirty="0">
                <a:effectLst/>
                <a:ea typeface="宋体" panose="02010600030101010101" pitchFamily="2" charset="-122"/>
                <a:cs typeface="宋体" panose="02010600030101010101" pitchFamily="2" charset="-122"/>
              </a:rPr>
              <a:t>还钱的候，肯定要向</a:t>
            </a:r>
            <a:r>
              <a:rPr lang="en-US" altLang="zh-CN" sz="1600" kern="100" dirty="0">
                <a:effectLst/>
                <a:ea typeface="宋体" panose="02010600030101010101" pitchFamily="2" charset="-122"/>
                <a:cs typeface="宋体" panose="02010600030101010101" pitchFamily="2" charset="-122"/>
              </a:rPr>
              <a:t>B</a:t>
            </a:r>
            <a:r>
              <a:rPr lang="zh-CN" altLang="zh-CN" sz="1600" kern="100" dirty="0">
                <a:effectLst/>
                <a:ea typeface="宋体" panose="02010600030101010101" pitchFamily="2" charset="-122"/>
                <a:cs typeface="宋体" panose="02010600030101010101" pitchFamily="2" charset="-122"/>
              </a:rPr>
              <a:t>索回他写的借条撕毁，不然，恐怕他会再次用借条要求</a:t>
            </a:r>
            <a:r>
              <a:rPr lang="en-US" altLang="zh-CN" sz="1600" kern="100" dirty="0">
                <a:effectLst/>
                <a:ea typeface="宋体" panose="02010600030101010101" pitchFamily="2" charset="-122"/>
                <a:cs typeface="宋体" panose="02010600030101010101" pitchFamily="2" charset="-122"/>
              </a:rPr>
              <a:t>A</a:t>
            </a:r>
            <a:r>
              <a:rPr lang="zh-CN" altLang="zh-CN" sz="1600" kern="100" dirty="0">
                <a:effectLst/>
                <a:ea typeface="宋体" panose="02010600030101010101" pitchFamily="2" charset="-122"/>
                <a:cs typeface="宋体" panose="02010600030101010101" pitchFamily="2" charset="-122"/>
              </a:rPr>
              <a:t>还钱。在数字名中，如果采用了对签名报文添加流水号、时间戳等技术，可以防止重放攻击。</a:t>
            </a:r>
            <a:endParaRPr lang="zh-CN" altLang="en-US" sz="16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42895" y="915666"/>
            <a:ext cx="1873410" cy="460382"/>
          </a:xfrm>
          <a:prstGeom prst="rect">
            <a:avLst/>
          </a:prstGeom>
          <a:noFill/>
        </p:spPr>
        <p:txBody>
          <a:bodyPr wrap="square">
            <a:spAutoFit/>
          </a:body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数字签名</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3" name="文本框 22"/>
          <p:cNvSpPr txBox="1"/>
          <p:nvPr/>
        </p:nvSpPr>
        <p:spPr>
          <a:xfrm>
            <a:off x="4652009" y="1526976"/>
            <a:ext cx="7370658" cy="3743461"/>
          </a:xfrm>
          <a:prstGeom prst="rect">
            <a:avLst/>
          </a:prstGeom>
          <a:noFill/>
        </p:spPr>
        <p:txBody>
          <a:bodyPr wrap="square">
            <a:spAutoFit/>
          </a:bodyPr>
          <a:lstStyle/>
          <a:p>
            <a:pPr indent="2667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(5)</a:t>
            </a:r>
            <a:r>
              <a:rPr lang="zh-CN" altLang="zh-CN" sz="1600" kern="100" dirty="0">
                <a:effectLst/>
                <a:latin typeface="Calibri" panose="020F0502020204030204" charset="0"/>
                <a:ea typeface="宋体" panose="02010600030101010101" pitchFamily="2" charset="-122"/>
                <a:cs typeface="宋体" panose="02010600030101010101" pitchFamily="2" charset="-122"/>
              </a:rPr>
              <a:t>防抵赖。如前所述，数字签名可以鉴别身份，不可能冒充伪造，那么，只要保好签名的报文，就好似保存好了手工签署的合同文本，也就是保留了证据，签名者就无法抵赖。那如果接收者确已收到对方的签名报文，却抵赖没有收到呢</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r>
              <a:rPr lang="zh-CN" altLang="zh-CN" sz="1600" kern="100" dirty="0">
                <a:effectLst/>
                <a:latin typeface="Calibri" panose="020F0502020204030204" charset="0"/>
                <a:ea typeface="宋体" panose="02010600030101010101" pitchFamily="2" charset="-122"/>
                <a:cs typeface="宋体" panose="02010600030101010101" pitchFamily="2" charset="-122"/>
              </a:rPr>
              <a:t>要预防接收者的抵赖。在数字签名体制中，要求接收者返回一个自己签名的表示收到的报文，给对方或者第三方或者引入第三方机制。如此操作，双方均不可抵赖。</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(6)</a:t>
            </a:r>
            <a:r>
              <a:rPr lang="zh-CN" altLang="zh-CN" sz="1600" kern="100" dirty="0">
                <a:effectLst/>
                <a:latin typeface="Calibri" panose="020F0502020204030204" charset="0"/>
                <a:ea typeface="宋体" panose="02010600030101010101" pitchFamily="2" charset="-122"/>
                <a:cs typeface="宋体" panose="02010600030101010101" pitchFamily="2" charset="-122"/>
              </a:rPr>
              <a:t>机密性</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保密性</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。有了机密性保证，截收攻击也就失效了。手工签字的文件</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如同文本</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是不具备保密性的，文件一旦丢失，其中的信息就极可能泄露。数字签名可以加密要签名的消息，当然，如果签名的报名不要求机密性，也可以不用加密。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42895" y="915666"/>
            <a:ext cx="1873410" cy="460382"/>
          </a:xfrm>
          <a:prstGeom prst="rect">
            <a:avLst/>
          </a:prstGeom>
          <a:noFill/>
        </p:spPr>
        <p:txBody>
          <a:bodyPr wrap="square">
            <a:spAutoFit/>
          </a:body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数字签名</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3" name="文本框 22"/>
          <p:cNvSpPr txBox="1"/>
          <p:nvPr/>
        </p:nvSpPr>
        <p:spPr>
          <a:xfrm>
            <a:off x="4652009" y="1526976"/>
            <a:ext cx="7370658" cy="2266133"/>
          </a:xfrm>
          <a:prstGeom prst="rect">
            <a:avLst/>
          </a:prstGeom>
          <a:noFill/>
        </p:spPr>
        <p:txBody>
          <a:bodyPr wrap="square">
            <a:spAutoFit/>
          </a:bodyPr>
          <a:lstStyle/>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数字签名技术是将摘要信息用发送者的私钥加密，与原文一起传送给接收者。接收者用自己的公钥解密被加密的摘要信息，然后用</a:t>
            </a:r>
            <a:r>
              <a:rPr lang="en-US" altLang="zh-CN" sz="1600" kern="100" dirty="0">
                <a:effectLst/>
                <a:latin typeface="Calibri" panose="020F0502020204030204" charset="0"/>
                <a:ea typeface="宋体" panose="02010600030101010101" pitchFamily="2" charset="-122"/>
                <a:cs typeface="宋体" panose="02010600030101010101" pitchFamily="2" charset="-122"/>
              </a:rPr>
              <a:t>HASH</a:t>
            </a:r>
            <a:r>
              <a:rPr lang="zh-CN" altLang="zh-CN" sz="1600" kern="100" dirty="0">
                <a:effectLst/>
                <a:latin typeface="Calibri" panose="020F0502020204030204" charset="0"/>
                <a:ea typeface="宋体" panose="02010600030101010101" pitchFamily="2" charset="-122"/>
                <a:cs typeface="宋体" panose="02010600030101010101" pitchFamily="2" charset="-122"/>
              </a:rPr>
              <a:t>函数对收到的原文产生一个摘要信息，与解密的摘要信息对比。如果相同，则说明收到的信息是完整的，在传输过程中没有被修改，否则说明信息被修改过，因此数字签名能够验证信息的完整性。</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数字签名是个加密的过程，数字签名验证是个解密的过程。</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97781" y="1695539"/>
            <a:ext cx="4268630" cy="2953373"/>
            <a:chOff x="6627851" y="1871939"/>
            <a:chExt cx="4268630" cy="295337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59584" y="1871939"/>
              <a:ext cx="3636897" cy="295337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u="none" strike="noStrike" kern="100" dirty="0">
                  <a:solidFill>
                    <a:srgbClr val="0563C1"/>
                  </a:solidFill>
                  <a:effectLst/>
                  <a:latin typeface="宋体" panose="02010600030101010101" pitchFamily="2" charset="-122"/>
                  <a:ea typeface="宋体" panose="02010600030101010101" pitchFamily="2" charset="-122"/>
                  <a:cs typeface="宋体" panose="02010600030101010101" pitchFamily="2" charset="-122"/>
                  <a:hlinkClick r:id="rId1"/>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是一个</a:t>
              </a:r>
              <a:r>
                <a:rPr lang="en-US" altLang="zh-CN" sz="1800" kern="100" dirty="0">
                  <a:effectLst/>
                  <a:latin typeface="Calibri" panose="020F0502020204030204" charset="0"/>
                  <a:ea typeface="宋体" panose="02010600030101010101" pitchFamily="2" charset="-122"/>
                  <a:cs typeface="宋体" panose="02010600030101010101" pitchFamily="2" charset="-122"/>
                </a:rPr>
                <a:t>SSL</a:t>
              </a:r>
              <a:r>
                <a:rPr lang="zh-CN" altLang="zh-CN" sz="1800" kern="100" dirty="0">
                  <a:effectLst/>
                  <a:latin typeface="Calibri" panose="020F0502020204030204" charset="0"/>
                  <a:ea typeface="宋体" panose="02010600030101010101" pitchFamily="2" charset="-122"/>
                  <a:cs typeface="宋体" panose="02010600030101010101" pitchFamily="2" charset="-122"/>
                </a:rPr>
                <a:t>协议的开源实现，采用</a:t>
              </a:r>
              <a:r>
                <a:rPr lang="en-US" altLang="zh-CN" sz="1800" kern="100" dirty="0">
                  <a:effectLst/>
                  <a:latin typeface="Calibri" panose="020F0502020204030204" charset="0"/>
                  <a:ea typeface="宋体" panose="02010600030101010101" pitchFamily="2" charset="-122"/>
                  <a:cs typeface="宋体" panose="02010600030101010101" pitchFamily="2" charset="-122"/>
                </a:rPr>
                <a:t>C</a:t>
              </a:r>
              <a:r>
                <a:rPr lang="zh-CN" altLang="zh-CN" sz="1800" kern="100" dirty="0">
                  <a:effectLst/>
                  <a:latin typeface="Calibri" panose="020F0502020204030204" charset="0"/>
                  <a:ea typeface="宋体" panose="02010600030101010101" pitchFamily="2" charset="-122"/>
                  <a:cs typeface="宋体" panose="02010600030101010101" pitchFamily="2" charset="-122"/>
                </a:rPr>
                <a:t>语言作为开发语言，具备了跨平台的能力，支持</a:t>
              </a:r>
              <a:r>
                <a:rPr lang="en-US" altLang="zh-CN" sz="1800" kern="100" dirty="0">
                  <a:effectLst/>
                  <a:latin typeface="Calibri" panose="020F0502020204030204" charset="0"/>
                  <a:ea typeface="宋体" panose="02010600030101010101" pitchFamily="2" charset="-122"/>
                  <a:cs typeface="宋体" panose="02010600030101010101" pitchFamily="2" charset="-122"/>
                </a:rPr>
                <a:t>Unix/Linux</a:t>
              </a:r>
              <a:r>
                <a:rPr lang="zh-CN" altLang="zh-CN" sz="1800" kern="100" dirty="0">
                  <a:effectLst/>
                  <a:latin typeface="Calibri" panose="020F0502020204030204" charset="0"/>
                  <a:ea typeface="宋体" panose="02010600030101010101" pitchFamily="2" charset="-122"/>
                  <a:cs typeface="宋体" panose="02010600030101010101" pitchFamily="2" charset="-122"/>
                </a:rPr>
                <a:t>、</a:t>
              </a:r>
              <a:r>
                <a:rPr lang="en-US" altLang="zh-CN" sz="1800" kern="100" dirty="0">
                  <a:effectLst/>
                  <a:latin typeface="Calibri" panose="020F0502020204030204" charset="0"/>
                  <a:ea typeface="宋体" panose="02010600030101010101" pitchFamily="2" charset="-122"/>
                  <a:cs typeface="宋体" panose="02010600030101010101" pitchFamily="2" charset="-122"/>
                </a:rPr>
                <a:t>Windows</a:t>
              </a:r>
              <a:r>
                <a:rPr lang="zh-CN" altLang="zh-CN" sz="1800" kern="100" dirty="0">
                  <a:effectLst/>
                  <a:latin typeface="Calibri" panose="020F0502020204030204" charset="0"/>
                  <a:ea typeface="宋体" panose="02010600030101010101" pitchFamily="2" charset="-122"/>
                  <a:cs typeface="宋体" panose="02010600030101010101" pitchFamily="2" charset="-122"/>
                </a:rPr>
                <a:t>、</a:t>
              </a:r>
              <a:r>
                <a:rPr lang="en-US" altLang="zh-CN" sz="1800" kern="100" dirty="0">
                  <a:effectLst/>
                  <a:latin typeface="Calibri" panose="020F0502020204030204" charset="0"/>
                  <a:ea typeface="宋体" panose="02010600030101010101" pitchFamily="2" charset="-122"/>
                  <a:cs typeface="宋体" panose="02010600030101010101" pitchFamily="2" charset="-122"/>
                </a:rPr>
                <a:t>Mac OS</a:t>
              </a:r>
              <a:r>
                <a:rPr lang="zh-CN" altLang="zh-CN" sz="1800" kern="100" dirty="0">
                  <a:effectLst/>
                  <a:latin typeface="Calibri" panose="020F0502020204030204" charset="0"/>
                  <a:ea typeface="宋体" panose="02010600030101010101" pitchFamily="2" charset="-122"/>
                  <a:cs typeface="宋体" panose="02010600030101010101" pitchFamily="2" charset="-122"/>
                </a:rPr>
                <a:t>等多种平台。本节课我们将在</a:t>
              </a:r>
              <a:r>
                <a:rPr lang="en-US" altLang="zh-CN" sz="1800" kern="100" dirty="0">
                  <a:effectLst/>
                  <a:latin typeface="Calibri" panose="020F0502020204030204" charset="0"/>
                  <a:ea typeface="宋体" panose="02010600030101010101" pitchFamily="2" charset="-122"/>
                  <a:cs typeface="宋体" panose="02010600030101010101" pitchFamily="2" charset="-122"/>
                </a:rPr>
                <a:t>Linux</a:t>
              </a:r>
              <a:r>
                <a:rPr lang="zh-CN" altLang="zh-CN" sz="1800" kern="100" dirty="0">
                  <a:effectLst/>
                  <a:latin typeface="Calibri" panose="020F0502020204030204" charset="0"/>
                  <a:ea typeface="宋体" panose="02010600030101010101" pitchFamily="2" charset="-122"/>
                  <a:cs typeface="宋体" panose="02010600030101010101" pitchFamily="2" charset="-122"/>
                </a:rPr>
                <a:t>环境下的</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学习和模拟文件加密的数字签名。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2"/>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4.1.5 </a:t>
            </a:r>
            <a:r>
              <a:rPr kumimoji="1" lang="zh-CN" altLang="en-US" sz="3600" dirty="0">
                <a:solidFill>
                  <a:schemeClr val="accent5"/>
                </a:solidFill>
                <a:latin typeface="微软雅黑" panose="020B0503020204020204" charset="-122"/>
                <a:ea typeface="微软雅黑" panose="020B0503020204020204" charset="-122"/>
                <a:sym typeface="+mn-ea"/>
              </a:rPr>
              <a:t>数字签名</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3"/>
            </p:custDataLst>
          </p:nvPr>
        </p:nvSpPr>
        <p:spPr>
          <a:xfrm>
            <a:off x="480060" y="713740"/>
            <a:ext cx="3855085" cy="864235"/>
          </a:xfrm>
        </p:spPr>
        <p:txBody>
          <a:bodyPr/>
          <a:lstStyle/>
          <a:p>
            <a:pPr algn="l"/>
            <a:r>
              <a:rPr lang="zh-CN" sz="4400">
                <a:ea typeface="宋体" panose="02010600030101010101" pitchFamily="2" charset="-122"/>
                <a:sym typeface="+mn-ea"/>
              </a:rPr>
              <a:t>【项目实例】</a:t>
            </a:r>
            <a:endParaRPr lang="zh-CN" altLang="en-US" sz="4400"/>
          </a:p>
        </p:txBody>
      </p:sp>
      <p:pic>
        <p:nvPicPr>
          <p:cNvPr id="19" name="图片 18"/>
          <p:cNvPicPr/>
          <p:nvPr/>
        </p:nvPicPr>
        <p:blipFill>
          <a:blip r:embed="rId4"/>
          <a:srcRect r="25336"/>
          <a:stretch>
            <a:fillRect/>
          </a:stretch>
        </p:blipFill>
        <p:spPr>
          <a:xfrm>
            <a:off x="309245" y="2152650"/>
            <a:ext cx="3989705" cy="3613785"/>
          </a:xfrm>
          <a:prstGeom prst="rect">
            <a:avLst/>
          </a:prstGeom>
          <a:noFill/>
          <a:ln w="9525">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41853" y="2635671"/>
            <a:ext cx="6100232" cy="338554"/>
          </a:xfrm>
          <a:prstGeom prst="rect">
            <a:avLst/>
          </a:prstGeom>
          <a:noFill/>
        </p:spPr>
        <p:txBody>
          <a:bodyPr wrap="square">
            <a:spAutoFit/>
          </a:bodyPr>
          <a:lstStyle/>
          <a:p>
            <a:r>
              <a:rPr lang="en-US" altLang="zh-CN" sz="1600" kern="100" dirty="0">
                <a:effectLst/>
                <a:latin typeface="宋体" panose="02010600030101010101" pitchFamily="2" charset="-122"/>
                <a:cs typeface="宋体" panose="02010600030101010101" pitchFamily="2" charset="-122"/>
              </a:rPr>
              <a:t>1</a:t>
            </a:r>
            <a:r>
              <a:rPr lang="zh-CN" altLang="zh-CN" sz="1600" kern="100" dirty="0">
                <a:effectLst/>
                <a:ea typeface="宋体" panose="02010600030101010101" pitchFamily="2" charset="-122"/>
                <a:cs typeface="宋体" panose="02010600030101010101" pitchFamily="2" charset="-122"/>
              </a:rPr>
              <a:t>、在</a:t>
            </a:r>
            <a:r>
              <a:rPr lang="en-US" altLang="zh-CN" sz="1600" kern="100" dirty="0">
                <a:effectLst/>
                <a:ea typeface="宋体" panose="02010600030101010101" pitchFamily="2" charset="-122"/>
                <a:cs typeface="宋体" panose="02010600030101010101" pitchFamily="2" charset="-122"/>
              </a:rPr>
              <a:t>Kali Linux</a:t>
            </a:r>
            <a:r>
              <a:rPr lang="zh-CN" altLang="zh-CN" sz="1600" kern="100" dirty="0">
                <a:effectLst/>
                <a:ea typeface="宋体" panose="02010600030101010101" pitchFamily="2" charset="-122"/>
                <a:cs typeface="宋体" panose="02010600030101010101" pitchFamily="2" charset="-122"/>
              </a:rPr>
              <a:t>进入</a:t>
            </a:r>
            <a:r>
              <a:rPr lang="en-US" altLang="zh-CN" sz="1600" kern="100" dirty="0">
                <a:effectLst/>
                <a:ea typeface="宋体" panose="02010600030101010101" pitchFamily="2" charset="-122"/>
                <a:cs typeface="宋体" panose="02010600030101010101" pitchFamily="2" charset="-122"/>
              </a:rPr>
              <a:t>OpenSSL</a:t>
            </a:r>
            <a:r>
              <a:rPr lang="zh-CN" altLang="zh-CN" sz="1600" kern="100" dirty="0">
                <a:effectLst/>
                <a:ea typeface="宋体" panose="02010600030101010101" pitchFamily="2" charset="-122"/>
                <a:cs typeface="宋体" panose="02010600030101010101" pitchFamily="2" charset="-122"/>
              </a:rPr>
              <a:t>工具功能环境，如图</a:t>
            </a:r>
            <a:r>
              <a:rPr lang="en-US" altLang="zh-CN" sz="1600" kern="100" dirty="0">
                <a:effectLst/>
                <a:ea typeface="宋体" panose="02010600030101010101" pitchFamily="2" charset="-122"/>
                <a:cs typeface="宋体" panose="02010600030101010101" pitchFamily="2" charset="-122"/>
              </a:rPr>
              <a:t>4-1-34</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25" name="图片 24" descr="未标题-3"/>
          <p:cNvPicPr/>
          <p:nvPr/>
        </p:nvPicPr>
        <p:blipFill>
          <a:blip r:embed="rId3"/>
          <a:stretch>
            <a:fillRect/>
          </a:stretch>
        </p:blipFill>
        <p:spPr>
          <a:xfrm>
            <a:off x="633518" y="3030279"/>
            <a:ext cx="5269230" cy="2697480"/>
          </a:xfrm>
          <a:prstGeom prst="rect">
            <a:avLst/>
          </a:prstGeom>
        </p:spPr>
      </p:pic>
      <p:sp>
        <p:nvSpPr>
          <p:cNvPr id="26" name="文本框 25"/>
          <p:cNvSpPr txBox="1"/>
          <p:nvPr/>
        </p:nvSpPr>
        <p:spPr>
          <a:xfrm>
            <a:off x="1810569" y="5783813"/>
            <a:ext cx="2258483"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4-1-34 OpenSSL</a:t>
            </a:r>
            <a:r>
              <a:rPr lang="zh-CN" altLang="zh-CN" sz="1100" kern="100" dirty="0">
                <a:effectLst/>
                <a:latin typeface="Calibri" panose="020F0502020204030204" charset="0"/>
                <a:ea typeface="宋体" panose="02010600030101010101" pitchFamily="2" charset="-122"/>
                <a:cs typeface="宋体" panose="02010600030101010101" pitchFamily="2" charset="-122"/>
              </a:rPr>
              <a:t>环境</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234188" y="2438475"/>
            <a:ext cx="5715014" cy="511807"/>
          </a:xfrm>
          <a:prstGeom prst="rect">
            <a:avLst/>
          </a:prstGeom>
          <a:noFill/>
        </p:spPr>
        <p:txBody>
          <a:bodyPr wrap="square">
            <a:spAutoFit/>
          </a:bodyPr>
          <a:lstStyle/>
          <a:p>
            <a:pPr indent="304800" algn="just">
              <a:lnSpc>
                <a:spcPct val="20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1600" kern="100" dirty="0">
                <a:effectLst/>
                <a:latin typeface="Calibri" panose="020F0502020204030204" charset="0"/>
                <a:ea typeface="宋体" panose="02010600030101010101" pitchFamily="2" charset="-122"/>
                <a:cs typeface="宋体" panose="02010600030101010101" pitchFamily="2" charset="-122"/>
              </a:rPr>
              <a:t>、在发送方生成</a:t>
            </a:r>
            <a:r>
              <a:rPr lang="en-US" altLang="zh-CN" sz="1600" kern="100" dirty="0">
                <a:effectLst/>
                <a:latin typeface="Calibri" panose="020F0502020204030204" charset="0"/>
                <a:ea typeface="宋体" panose="02010600030101010101" pitchFamily="2" charset="-122"/>
                <a:cs typeface="宋体" panose="02010600030101010101" pitchFamily="2" charset="-122"/>
              </a:rPr>
              <a:t>2000</a:t>
            </a:r>
            <a:r>
              <a:rPr lang="zh-CN" altLang="zh-CN" sz="1600" kern="100" dirty="0">
                <a:effectLst/>
                <a:latin typeface="Calibri" panose="020F0502020204030204" charset="0"/>
                <a:ea typeface="宋体" panose="02010600030101010101" pitchFamily="2" charset="-122"/>
                <a:cs typeface="宋体" panose="02010600030101010101" pitchFamily="2" charset="-122"/>
              </a:rPr>
              <a:t>字节的私钥，如图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4-1-35</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descr="未标题-4"/>
          <p:cNvPicPr/>
          <p:nvPr/>
        </p:nvPicPr>
        <p:blipFill>
          <a:blip r:embed="rId3"/>
          <a:stretch>
            <a:fillRect/>
          </a:stretch>
        </p:blipFill>
        <p:spPr>
          <a:xfrm>
            <a:off x="612450" y="3071281"/>
            <a:ext cx="5099685" cy="3067685"/>
          </a:xfrm>
          <a:prstGeom prst="rect">
            <a:avLst/>
          </a:prstGeom>
        </p:spPr>
      </p:pic>
      <p:sp>
        <p:nvSpPr>
          <p:cNvPr id="15" name="文本框 14"/>
          <p:cNvSpPr txBox="1"/>
          <p:nvPr/>
        </p:nvSpPr>
        <p:spPr>
          <a:xfrm>
            <a:off x="1810569" y="6094514"/>
            <a:ext cx="2258483"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4-1-35 </a:t>
            </a:r>
            <a:r>
              <a:rPr lang="zh-CN" altLang="zh-CN" sz="1100" kern="100" dirty="0">
                <a:effectLst/>
                <a:latin typeface="Calibri" panose="020F0502020204030204" charset="0"/>
                <a:ea typeface="宋体" panose="02010600030101010101" pitchFamily="2" charset="-122"/>
                <a:cs typeface="宋体" panose="02010600030101010101" pitchFamily="2" charset="-122"/>
              </a:rPr>
              <a:t>生成私钥</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234188" y="2438475"/>
            <a:ext cx="5715014" cy="419474"/>
          </a:xfrm>
          <a:prstGeom prst="rect">
            <a:avLst/>
          </a:prstGeom>
          <a:noFill/>
        </p:spPr>
        <p:txBody>
          <a:bodyPr wrap="square">
            <a:spAutoFit/>
          </a:bodyPr>
          <a:lstStyle/>
          <a:p>
            <a:pPr indent="3048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3</a:t>
            </a:r>
            <a:r>
              <a:rPr lang="zh-CN" altLang="zh-CN" sz="1600" kern="100" dirty="0">
                <a:effectLst/>
                <a:latin typeface="Calibri" panose="020F0502020204030204" charset="0"/>
                <a:ea typeface="宋体" panose="02010600030101010101" pitchFamily="2" charset="-122"/>
                <a:cs typeface="宋体" panose="02010600030101010101" pitchFamily="2" charset="-122"/>
              </a:rPr>
              <a:t>、从私钥中输出发送方的公钥，如图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4-1-36</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4" name="图片 13" descr="未标题-1"/>
          <p:cNvPicPr/>
          <p:nvPr/>
        </p:nvPicPr>
        <p:blipFill>
          <a:blip r:embed="rId3"/>
          <a:stretch>
            <a:fillRect/>
          </a:stretch>
        </p:blipFill>
        <p:spPr>
          <a:xfrm>
            <a:off x="541853" y="2976769"/>
            <a:ext cx="5271770" cy="3606800"/>
          </a:xfrm>
          <a:prstGeom prst="rect">
            <a:avLst/>
          </a:prstGeom>
        </p:spPr>
      </p:pic>
      <p:sp>
        <p:nvSpPr>
          <p:cNvPr id="16" name="文本框 15"/>
          <p:cNvSpPr txBox="1"/>
          <p:nvPr/>
        </p:nvSpPr>
        <p:spPr>
          <a:xfrm>
            <a:off x="1683569" y="6483584"/>
            <a:ext cx="2512483"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4-1-36 </a:t>
            </a:r>
            <a:r>
              <a:rPr lang="zh-CN" altLang="zh-CN" sz="1100" kern="100" dirty="0">
                <a:effectLst/>
                <a:latin typeface="Calibri" panose="020F0502020204030204" charset="0"/>
                <a:ea typeface="宋体" panose="02010600030101010101" pitchFamily="2" charset="-122"/>
                <a:cs typeface="宋体" panose="02010600030101010101" pitchFamily="2" charset="-122"/>
              </a:rPr>
              <a:t>用私钥生成公钥</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234187" y="2438475"/>
            <a:ext cx="6437546" cy="419474"/>
          </a:xfrm>
          <a:prstGeom prst="rect">
            <a:avLst/>
          </a:prstGeom>
          <a:noFill/>
        </p:spPr>
        <p:txBody>
          <a:bodyPr wrap="square">
            <a:spAutoFit/>
          </a:bodyPr>
          <a:lstStyle/>
          <a:p>
            <a:pPr indent="304800" algn="just">
              <a:lnSpc>
                <a:spcPct val="150000"/>
              </a:lnSpc>
            </a:pPr>
            <a:r>
              <a:rPr lang="en-US" altLang="zh-CN" sz="1600" kern="100" dirty="0">
                <a:effectLst/>
                <a:latin typeface="宋体" panose="02010600030101010101" pitchFamily="2" charset="-122"/>
                <a:cs typeface="宋体" panose="02010600030101010101" pitchFamily="2" charset="-122"/>
              </a:rPr>
              <a:t>4</a:t>
            </a:r>
            <a:r>
              <a:rPr lang="zh-CN" altLang="zh-CN" sz="1600" kern="100" dirty="0">
                <a:effectLst/>
                <a:ea typeface="宋体" panose="02010600030101010101" pitchFamily="2" charset="-122"/>
                <a:cs typeface="宋体" panose="02010600030101010101" pitchFamily="2" charset="-122"/>
              </a:rPr>
              <a:t>、在接收方同样需要生成私钥和公钥，如图</a:t>
            </a:r>
            <a:r>
              <a:rPr lang="en-US" altLang="zh-CN" sz="1600" kern="100" dirty="0">
                <a:effectLst/>
                <a:ea typeface="宋体" panose="02010600030101010101" pitchFamily="2" charset="-122"/>
                <a:cs typeface="宋体" panose="02010600030101010101" pitchFamily="2" charset="-122"/>
              </a:rPr>
              <a:t>4-1-37</a:t>
            </a:r>
            <a:r>
              <a:rPr lang="zh-CN" altLang="zh-CN" sz="1600" kern="100" dirty="0">
                <a:effectLst/>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descr="未标题-2"/>
          <p:cNvPicPr/>
          <p:nvPr/>
        </p:nvPicPr>
        <p:blipFill>
          <a:blip r:embed="rId3"/>
          <a:stretch>
            <a:fillRect/>
          </a:stretch>
        </p:blipFill>
        <p:spPr>
          <a:xfrm>
            <a:off x="608118" y="2857949"/>
            <a:ext cx="5269230" cy="3322320"/>
          </a:xfrm>
          <a:prstGeom prst="rect">
            <a:avLst/>
          </a:prstGeom>
        </p:spPr>
      </p:pic>
      <p:sp>
        <p:nvSpPr>
          <p:cNvPr id="19" name="文本框 18"/>
          <p:cNvSpPr txBox="1"/>
          <p:nvPr/>
        </p:nvSpPr>
        <p:spPr>
          <a:xfrm>
            <a:off x="1675102" y="6021636"/>
            <a:ext cx="2529417" cy="317266"/>
          </a:xfrm>
          <a:prstGeom prst="rect">
            <a:avLst/>
          </a:prstGeom>
          <a:noFill/>
        </p:spPr>
        <p:txBody>
          <a:bodyPr wrap="square">
            <a:spAutoFit/>
          </a:bodyPr>
          <a:lstStyle/>
          <a:p>
            <a:pPr algn="ctr">
              <a:lnSpc>
                <a:spcPct val="150000"/>
              </a:lnSpc>
            </a:pPr>
            <a:r>
              <a:rPr lang="zh-CN" altLang="zh-CN" sz="1100" kern="100">
                <a:effectLst/>
                <a:latin typeface="Calibri" panose="020F0502020204030204" charset="0"/>
                <a:ea typeface="宋体" panose="02010600030101010101" pitchFamily="2" charset="-122"/>
                <a:cs typeface="宋体" panose="02010600030101010101" pitchFamily="2" charset="-122"/>
              </a:rPr>
              <a:t>图</a:t>
            </a:r>
            <a:r>
              <a:rPr lang="en-US" altLang="zh-CN" sz="1100" kern="100">
                <a:effectLst/>
                <a:latin typeface="Calibri" panose="020F0502020204030204" charset="0"/>
                <a:ea typeface="宋体" panose="02010600030101010101" pitchFamily="2" charset="-122"/>
                <a:cs typeface="宋体" panose="02010600030101010101" pitchFamily="2" charset="-122"/>
              </a:rPr>
              <a:t>4-1-37 </a:t>
            </a:r>
            <a:r>
              <a:rPr lang="zh-CN" altLang="zh-CN" sz="1100" kern="100">
                <a:effectLst/>
                <a:latin typeface="Calibri" panose="020F0502020204030204" charset="0"/>
                <a:ea typeface="宋体" panose="02010600030101010101" pitchFamily="2" charset="-122"/>
                <a:cs typeface="宋体" panose="02010600030101010101" pitchFamily="2" charset="-122"/>
              </a:rPr>
              <a:t>生成私钥和公钥</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0" name="文本框 19"/>
          <p:cNvSpPr txBox="1"/>
          <p:nvPr/>
        </p:nvSpPr>
        <p:spPr>
          <a:xfrm>
            <a:off x="234187" y="6358477"/>
            <a:ext cx="4214283" cy="419474"/>
          </a:xfrm>
          <a:prstGeom prst="rect">
            <a:avLst/>
          </a:prstGeom>
          <a:noFill/>
        </p:spPr>
        <p:txBody>
          <a:bodyPr wrap="square">
            <a:spAutoFit/>
          </a:bodyPr>
          <a:lstStyle/>
          <a:p>
            <a:pPr indent="3048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接收方和发送方的公钥和私钥都已生成。</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66733" y="1695539"/>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0" name="文本框 9"/>
          <p:cNvSpPr txBox="1"/>
          <p:nvPr/>
        </p:nvSpPr>
        <p:spPr>
          <a:xfrm>
            <a:off x="5322715" y="1739473"/>
            <a:ext cx="2043286" cy="369332"/>
          </a:xfrm>
          <a:prstGeom prst="rect">
            <a:avLst/>
          </a:prstGeom>
          <a:noFill/>
        </p:spPr>
        <p:txBody>
          <a:bodyPr wrap="square">
            <a:spAutoFit/>
          </a:bodyPr>
          <a:lstStyle/>
          <a:p>
            <a:r>
              <a:rPr lang="zh-CN" altLang="zh-CN" sz="1800" kern="100" dirty="0">
                <a:effectLst/>
                <a:ea typeface="宋体" panose="02010600030101010101" pitchFamily="2" charset="-122"/>
                <a:cs typeface="宋体" panose="02010600030101010101" pitchFamily="2" charset="-122"/>
              </a:rPr>
              <a:t>密码学的有关概念</a:t>
            </a:r>
            <a:endParaRPr lang="zh-CN" altLang="en-US" dirty="0"/>
          </a:p>
        </p:txBody>
      </p:sp>
      <p:sp>
        <p:nvSpPr>
          <p:cNvPr id="16" name="文本框 15"/>
          <p:cNvSpPr txBox="1"/>
          <p:nvPr/>
        </p:nvSpPr>
        <p:spPr>
          <a:xfrm>
            <a:off x="5002390" y="2196673"/>
            <a:ext cx="6100232" cy="3959161"/>
          </a:xfrm>
          <a:prstGeom prst="rect">
            <a:avLst/>
          </a:prstGeom>
          <a:noFill/>
        </p:spPr>
        <p:txBody>
          <a:bodyPr wrap="square">
            <a:spAutoFit/>
          </a:bodyPr>
          <a:lstStyle/>
          <a:p>
            <a:pPr indent="266700" algn="just">
              <a:lnSpc>
                <a:spcPct val="150000"/>
              </a:lnSpc>
            </a:pPr>
            <a:r>
              <a:rPr lang="zh-CN" altLang="zh-CN" sz="1300" kern="100" dirty="0">
                <a:effectLst/>
                <a:latin typeface="Calibri" panose="020F0502020204030204" charset="0"/>
                <a:ea typeface="宋体" panose="02010600030101010101" pitchFamily="2" charset="-122"/>
                <a:cs typeface="宋体" panose="02010600030101010101" pitchFamily="2" charset="-122"/>
              </a:rPr>
              <a:t>数据加密技术是保证信息安全基本要素的一个非常重要的手段。可以说，没有密码学就没有信息安全，所以密码学是信息安全的一个核心。这里简单地说明密码学是如何保证信息安全的基本要素的。</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3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1300" kern="100" dirty="0">
                <a:effectLst/>
                <a:latin typeface="Calibri" panose="020F0502020204030204" charset="0"/>
                <a:ea typeface="宋体" panose="02010600030101010101" pitchFamily="2" charset="-122"/>
                <a:cs typeface="宋体" panose="02010600030101010101" pitchFamily="2" charset="-122"/>
              </a:rPr>
              <a:t>信息的保密性：提供只允许特定用户访问和阅读信息，任何非授权用户对信息都不可理解的服务。这是通过密码学中的数据加密来实现的。</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3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1300" kern="100" dirty="0">
                <a:effectLst/>
                <a:latin typeface="Calibri" panose="020F0502020204030204" charset="0"/>
                <a:ea typeface="宋体" panose="02010600030101010101" pitchFamily="2" charset="-122"/>
                <a:cs typeface="宋体" panose="02010600030101010101" pitchFamily="2" charset="-122"/>
              </a:rPr>
              <a:t>信息的完整性：提供确保数据在存储和传输过程中不被未授权修改</a:t>
            </a:r>
            <a:r>
              <a:rPr lang="en-US" altLang="zh-CN" sz="1300" kern="100" dirty="0">
                <a:effectLst/>
                <a:latin typeface="Calibri" panose="020F0502020204030204" charset="0"/>
                <a:ea typeface="宋体" panose="02010600030101010101" pitchFamily="2" charset="-122"/>
                <a:cs typeface="宋体" panose="02010600030101010101" pitchFamily="2" charset="-122"/>
              </a:rPr>
              <a:t>(</a:t>
            </a:r>
            <a:r>
              <a:rPr lang="zh-CN" altLang="zh-CN" sz="1300" kern="100" dirty="0">
                <a:effectLst/>
                <a:latin typeface="Calibri" panose="020F0502020204030204" charset="0"/>
                <a:ea typeface="宋体" panose="02010600030101010101" pitchFamily="2" charset="-122"/>
                <a:cs typeface="宋体" panose="02010600030101010101" pitchFamily="2" charset="-122"/>
              </a:rPr>
              <a:t>篡改、删除、插人和伪造等</a:t>
            </a:r>
            <a:r>
              <a:rPr lang="en-US" altLang="zh-CN" sz="1300" kern="100" dirty="0">
                <a:effectLst/>
                <a:latin typeface="Calibri" panose="020F0502020204030204" charset="0"/>
                <a:ea typeface="宋体" panose="02010600030101010101" pitchFamily="2" charset="-122"/>
                <a:cs typeface="宋体" panose="02010600030101010101" pitchFamily="2" charset="-122"/>
              </a:rPr>
              <a:t>)</a:t>
            </a:r>
            <a:r>
              <a:rPr lang="zh-CN" altLang="zh-CN" sz="1300" kern="100" dirty="0">
                <a:effectLst/>
                <a:latin typeface="Calibri" panose="020F0502020204030204" charset="0"/>
                <a:ea typeface="宋体" panose="02010600030101010101" pitchFamily="2" charset="-122"/>
                <a:cs typeface="宋体" panose="02010600030101010101" pitchFamily="2" charset="-122"/>
              </a:rPr>
              <a:t>的服务。这可以通过密码学中的数据加密、单向散列函数来实现。</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300" kern="100" dirty="0">
                <a:effectLst/>
                <a:latin typeface="宋体" panose="02010600030101010101" pitchFamily="2" charset="-122"/>
                <a:ea typeface="宋体" panose="02010600030101010101" pitchFamily="2" charset="-122"/>
                <a:cs typeface="宋体" panose="02010600030101010101" pitchFamily="2" charset="-122"/>
              </a:rPr>
              <a:t>(3)</a:t>
            </a:r>
            <a:r>
              <a:rPr lang="zh-CN" altLang="zh-CN" sz="1300" kern="100" dirty="0">
                <a:effectLst/>
                <a:latin typeface="Calibri" panose="020F0502020204030204" charset="0"/>
                <a:ea typeface="宋体" panose="02010600030101010101" pitchFamily="2" charset="-122"/>
                <a:cs typeface="宋体" panose="02010600030101010101" pitchFamily="2" charset="-122"/>
              </a:rPr>
              <a:t>信息的源发鉴别：提供与数据和身份识别有关的服务。这可以通过密码学中的数字签名来实现。</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300" kern="100" dirty="0">
                <a:effectLst/>
                <a:latin typeface="宋体" panose="02010600030101010101" pitchFamily="2" charset="-122"/>
                <a:ea typeface="宋体" panose="02010600030101010101" pitchFamily="2" charset="-122"/>
                <a:cs typeface="宋体" panose="02010600030101010101" pitchFamily="2" charset="-122"/>
              </a:rPr>
              <a:t>(4)</a:t>
            </a:r>
            <a:r>
              <a:rPr lang="zh-CN" altLang="zh-CN" sz="1300" kern="100" dirty="0">
                <a:effectLst/>
                <a:latin typeface="Calibri" panose="020F0502020204030204" charset="0"/>
                <a:ea typeface="宋体" panose="02010600030101010101" pitchFamily="2" charset="-122"/>
                <a:cs typeface="宋体" panose="02010600030101010101" pitchFamily="2" charset="-122"/>
              </a:rPr>
              <a:t>信息的抗抵赖性：提供阻止用户否认先前的言论或行为的服务。这可以密码学中的数字签名和时间截来实现，或借助可信的注册机构或证书机构的输助提供这种服务。</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234186" y="2438475"/>
            <a:ext cx="7529747" cy="788806"/>
          </a:xfrm>
          <a:prstGeom prst="rect">
            <a:avLst/>
          </a:prstGeom>
          <a:noFill/>
        </p:spPr>
        <p:txBody>
          <a:bodyPr wrap="square">
            <a:spAutoFit/>
          </a:bodyPr>
          <a:lstStyle/>
          <a:p>
            <a:pPr indent="3048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5</a:t>
            </a:r>
            <a:r>
              <a:rPr lang="zh-CN" altLang="zh-CN" sz="1600" kern="100" dirty="0">
                <a:effectLst/>
                <a:latin typeface="Calibri" panose="020F0502020204030204" charset="0"/>
                <a:ea typeface="宋体" panose="02010600030101010101" pitchFamily="2" charset="-122"/>
                <a:cs typeface="宋体" panose="02010600030101010101" pitchFamily="2" charset="-122"/>
              </a:rPr>
              <a:t>、接下来在发送方对文件进行加密，使用接收方公开的密钥，生成加密后的文件</a:t>
            </a:r>
            <a:r>
              <a:rPr lang="en-US" altLang="zh-CN" sz="1600" kern="100" dirty="0">
                <a:effectLst/>
                <a:latin typeface="Calibri" panose="020F0502020204030204" charset="0"/>
                <a:ea typeface="宋体" panose="02010600030101010101" pitchFamily="2" charset="-122"/>
                <a:cs typeface="宋体" panose="02010600030101010101" pitchFamily="2" charset="-122"/>
              </a:rPr>
              <a:t>etest.txt</a:t>
            </a:r>
            <a:r>
              <a:rPr lang="zh-CN" altLang="zh-CN" sz="1600" kern="100" dirty="0">
                <a:effectLst/>
                <a:latin typeface="Calibri" panose="020F0502020204030204" charset="0"/>
                <a:ea typeface="宋体" panose="02010600030101010101" pitchFamily="2" charset="-122"/>
                <a:cs typeface="宋体" panose="02010600030101010101" pitchFamily="2" charset="-122"/>
              </a:rPr>
              <a:t>，如图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4-1-38</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4" name="图片 13" descr="未标题-5"/>
          <p:cNvPicPr/>
          <p:nvPr/>
        </p:nvPicPr>
        <p:blipFill>
          <a:blip r:embed="rId3"/>
          <a:stretch>
            <a:fillRect/>
          </a:stretch>
        </p:blipFill>
        <p:spPr>
          <a:xfrm>
            <a:off x="589253" y="3211643"/>
            <a:ext cx="4701116" cy="3320493"/>
          </a:xfrm>
          <a:prstGeom prst="rect">
            <a:avLst/>
          </a:prstGeom>
        </p:spPr>
      </p:pic>
      <p:sp>
        <p:nvSpPr>
          <p:cNvPr id="16" name="文本框 15"/>
          <p:cNvSpPr txBox="1"/>
          <p:nvPr/>
        </p:nvSpPr>
        <p:spPr>
          <a:xfrm>
            <a:off x="1483784" y="6483584"/>
            <a:ext cx="2427817"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4-1-38 </a:t>
            </a:r>
            <a:r>
              <a:rPr lang="zh-CN" altLang="zh-CN" sz="1100" kern="100" dirty="0">
                <a:effectLst/>
                <a:latin typeface="Calibri" panose="020F0502020204030204" charset="0"/>
                <a:ea typeface="宋体" panose="02010600030101010101" pitchFamily="2" charset="-122"/>
                <a:cs typeface="宋体" panose="02010600030101010101" pitchFamily="2" charset="-122"/>
              </a:rPr>
              <a:t>文件加密</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177800" y="2430955"/>
            <a:ext cx="7885347" cy="419474"/>
          </a:xfrm>
          <a:prstGeom prst="rect">
            <a:avLst/>
          </a:prstGeom>
          <a:noFill/>
        </p:spPr>
        <p:txBody>
          <a:bodyPr wrap="square">
            <a:spAutoFit/>
          </a:bodyPr>
          <a:lstStyle/>
          <a:p>
            <a:pPr indent="3048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6</a:t>
            </a:r>
            <a:r>
              <a:rPr lang="zh-CN" altLang="zh-CN" sz="1600" kern="100" dirty="0">
                <a:effectLst/>
                <a:latin typeface="Calibri" panose="020F0502020204030204" charset="0"/>
                <a:ea typeface="宋体" panose="02010600030101010101" pitchFamily="2" charset="-122"/>
                <a:cs typeface="宋体" panose="02010600030101010101" pitchFamily="2" charset="-122"/>
              </a:rPr>
              <a:t>、在发送方，根据发送的文件生成对应的数字摘要，如图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4-1-39</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descr="未标题-6"/>
          <p:cNvPicPr/>
          <p:nvPr/>
        </p:nvPicPr>
        <p:blipFill>
          <a:blip r:embed="rId3"/>
          <a:stretch>
            <a:fillRect/>
          </a:stretch>
        </p:blipFill>
        <p:spPr>
          <a:xfrm>
            <a:off x="587949" y="2900860"/>
            <a:ext cx="5021137" cy="3728538"/>
          </a:xfrm>
          <a:prstGeom prst="rect">
            <a:avLst/>
          </a:prstGeom>
        </p:spPr>
      </p:pic>
      <p:sp>
        <p:nvSpPr>
          <p:cNvPr id="15" name="文本框 14"/>
          <p:cNvSpPr txBox="1"/>
          <p:nvPr/>
        </p:nvSpPr>
        <p:spPr>
          <a:xfrm>
            <a:off x="1662389" y="6521196"/>
            <a:ext cx="2458084"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4-1-39 </a:t>
            </a:r>
            <a:r>
              <a:rPr lang="zh-CN" altLang="zh-CN" sz="1100" kern="100" dirty="0">
                <a:effectLst/>
                <a:latin typeface="Calibri" panose="020F0502020204030204" charset="0"/>
                <a:ea typeface="宋体" panose="02010600030101010101" pitchFamily="2" charset="-122"/>
                <a:cs typeface="宋体" panose="02010600030101010101" pitchFamily="2" charset="-122"/>
              </a:rPr>
              <a:t>生成数字摘要</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177800" y="2430955"/>
            <a:ext cx="8258810" cy="419474"/>
          </a:xfrm>
          <a:prstGeom prst="rect">
            <a:avLst/>
          </a:prstGeom>
          <a:noFill/>
        </p:spPr>
        <p:txBody>
          <a:bodyPr wrap="square">
            <a:spAutoFit/>
          </a:bodyPr>
          <a:lstStyle/>
          <a:p>
            <a:pPr indent="304800" algn="just">
              <a:lnSpc>
                <a:spcPct val="150000"/>
              </a:lnSpc>
            </a:pPr>
            <a:r>
              <a:rPr lang="en-US" altLang="zh-CN" sz="1600" kern="100" dirty="0">
                <a:effectLst/>
                <a:latin typeface="宋体" panose="02010600030101010101" pitchFamily="2" charset="-122"/>
                <a:cs typeface="宋体" panose="02010600030101010101" pitchFamily="2" charset="-122"/>
              </a:rPr>
              <a:t>7</a:t>
            </a:r>
            <a:r>
              <a:rPr lang="zh-CN" altLang="zh-CN" sz="1600" kern="100" dirty="0">
                <a:effectLst/>
                <a:ea typeface="宋体" panose="02010600030101010101" pitchFamily="2" charset="-122"/>
                <a:cs typeface="宋体" panose="02010600030101010101" pitchFamily="2" charset="-122"/>
              </a:rPr>
              <a:t>、使用发送方密钥对摘要进行数字签名，生成签名文件，如图</a:t>
            </a:r>
            <a:r>
              <a:rPr lang="en-US" altLang="zh-CN" sz="1600" kern="100" dirty="0">
                <a:effectLst/>
                <a:ea typeface="宋体" panose="02010600030101010101" pitchFamily="2" charset="-122"/>
                <a:cs typeface="宋体" panose="02010600030101010101" pitchFamily="2" charset="-122"/>
              </a:rPr>
              <a:t>4-1-40</a:t>
            </a:r>
            <a:r>
              <a:rPr lang="zh-CN" altLang="zh-CN" sz="1600" kern="100" dirty="0">
                <a:effectLst/>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4" name="图片 13" descr="未标题-7"/>
          <p:cNvPicPr/>
          <p:nvPr/>
        </p:nvPicPr>
        <p:blipFill>
          <a:blip r:embed="rId3"/>
          <a:srcRect r="-752"/>
          <a:stretch>
            <a:fillRect/>
          </a:stretch>
        </p:blipFill>
        <p:spPr>
          <a:xfrm>
            <a:off x="654453" y="2861672"/>
            <a:ext cx="4570715" cy="3769355"/>
          </a:xfrm>
          <a:prstGeom prst="rect">
            <a:avLst/>
          </a:prstGeom>
        </p:spPr>
      </p:pic>
      <p:sp>
        <p:nvSpPr>
          <p:cNvPr id="16" name="文本框 15"/>
          <p:cNvSpPr txBox="1"/>
          <p:nvPr/>
        </p:nvSpPr>
        <p:spPr>
          <a:xfrm>
            <a:off x="1679335" y="6540734"/>
            <a:ext cx="2520950"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4-1-40 </a:t>
            </a:r>
            <a:r>
              <a:rPr lang="zh-CN" altLang="zh-CN" sz="1100" kern="100" dirty="0">
                <a:effectLst/>
                <a:latin typeface="Calibri" panose="020F0502020204030204" charset="0"/>
                <a:ea typeface="宋体" panose="02010600030101010101" pitchFamily="2" charset="-122"/>
                <a:cs typeface="宋体" panose="02010600030101010101" pitchFamily="2" charset="-122"/>
              </a:rPr>
              <a:t>生成签名文件</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177800" y="2430955"/>
            <a:ext cx="8258810" cy="419474"/>
          </a:xfrm>
          <a:prstGeom prst="rect">
            <a:avLst/>
          </a:prstGeom>
          <a:noFill/>
        </p:spPr>
        <p:txBody>
          <a:bodyPr wrap="square">
            <a:spAutoFit/>
          </a:bodyPr>
          <a:lstStyle/>
          <a:p>
            <a:pPr indent="304800" algn="just">
              <a:lnSpc>
                <a:spcPct val="150000"/>
              </a:lnSpc>
            </a:pPr>
            <a:r>
              <a:rPr lang="en-US" altLang="zh-CN" sz="1600" kern="100" dirty="0">
                <a:effectLst/>
                <a:latin typeface="宋体" panose="02010600030101010101" pitchFamily="2" charset="-122"/>
                <a:cs typeface="宋体" panose="02010600030101010101" pitchFamily="2" charset="-122"/>
              </a:rPr>
              <a:t>8</a:t>
            </a:r>
            <a:r>
              <a:rPr lang="zh-CN" altLang="zh-CN" sz="1600" kern="100" dirty="0">
                <a:effectLst/>
                <a:ea typeface="宋体" panose="02010600030101010101" pitchFamily="2" charset="-122"/>
                <a:cs typeface="宋体" panose="02010600030101010101" pitchFamily="2" charset="-122"/>
              </a:rPr>
              <a:t>、将加密文件和签名文件一起发送给接收方。如图</a:t>
            </a:r>
            <a:r>
              <a:rPr lang="en-US" altLang="zh-CN" sz="1600" kern="100" dirty="0">
                <a:effectLst/>
                <a:ea typeface="宋体" panose="02010600030101010101" pitchFamily="2" charset="-122"/>
                <a:cs typeface="宋体" panose="02010600030101010101" pitchFamily="2" charset="-122"/>
              </a:rPr>
              <a:t>4-1-41</a:t>
            </a:r>
            <a:r>
              <a:rPr lang="zh-CN" altLang="zh-CN" sz="1600" kern="100" dirty="0">
                <a:effectLst/>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descr="未标题-8"/>
          <p:cNvPicPr/>
          <p:nvPr/>
        </p:nvPicPr>
        <p:blipFill>
          <a:blip r:embed="rId3"/>
          <a:stretch>
            <a:fillRect/>
          </a:stretch>
        </p:blipFill>
        <p:spPr>
          <a:xfrm>
            <a:off x="522605" y="2850429"/>
            <a:ext cx="5170170" cy="3672205"/>
          </a:xfrm>
          <a:prstGeom prst="rect">
            <a:avLst/>
          </a:prstGeom>
        </p:spPr>
      </p:pic>
      <p:sp>
        <p:nvSpPr>
          <p:cNvPr id="15" name="文本框 14"/>
          <p:cNvSpPr txBox="1"/>
          <p:nvPr/>
        </p:nvSpPr>
        <p:spPr>
          <a:xfrm>
            <a:off x="2407602" y="6522634"/>
            <a:ext cx="827617"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a:t>
            </a:r>
            <a:r>
              <a:rPr lang="en-US" altLang="zh-CN" sz="1100" kern="100" dirty="0">
                <a:effectLst/>
                <a:ea typeface="宋体" panose="02010600030101010101" pitchFamily="2" charset="-122"/>
                <a:cs typeface="宋体" panose="02010600030101010101" pitchFamily="2" charset="-122"/>
              </a:rPr>
              <a:t>4-1-41</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177800" y="2430955"/>
            <a:ext cx="8258810" cy="419474"/>
          </a:xfrm>
          <a:prstGeom prst="rect">
            <a:avLst/>
          </a:prstGeom>
          <a:noFill/>
        </p:spPr>
        <p:txBody>
          <a:bodyPr wrap="square">
            <a:spAutoFit/>
          </a:bodyPr>
          <a:lstStyle/>
          <a:p>
            <a:pPr indent="3048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9</a:t>
            </a:r>
            <a:r>
              <a:rPr lang="zh-CN" altLang="zh-CN" sz="1600" kern="100" dirty="0">
                <a:effectLst/>
                <a:latin typeface="Calibri" panose="020F0502020204030204" charset="0"/>
                <a:ea typeface="宋体" panose="02010600030101010101" pitchFamily="2" charset="-122"/>
                <a:cs typeface="宋体" panose="02010600030101010101" pitchFamily="2" charset="-122"/>
              </a:rPr>
              <a:t>、首先使用接收方的密钥对接收到的文件完成解密，对比内容，如图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4-1-42</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4" name="图片 13" descr="未标题-9"/>
          <p:cNvPicPr/>
          <p:nvPr/>
        </p:nvPicPr>
        <p:blipFill>
          <a:blip r:embed="rId3"/>
          <a:stretch>
            <a:fillRect/>
          </a:stretch>
        </p:blipFill>
        <p:spPr>
          <a:xfrm>
            <a:off x="522605" y="2966491"/>
            <a:ext cx="5271770" cy="1473835"/>
          </a:xfrm>
          <a:prstGeom prst="rect">
            <a:avLst/>
          </a:prstGeom>
        </p:spPr>
      </p:pic>
      <p:sp>
        <p:nvSpPr>
          <p:cNvPr id="16" name="文本框 15"/>
          <p:cNvSpPr txBox="1"/>
          <p:nvPr/>
        </p:nvSpPr>
        <p:spPr>
          <a:xfrm>
            <a:off x="1644650" y="4447863"/>
            <a:ext cx="2453217"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4-1-42 </a:t>
            </a:r>
            <a:r>
              <a:rPr lang="zh-CN" altLang="zh-CN" sz="1100" kern="100" dirty="0">
                <a:effectLst/>
                <a:latin typeface="Calibri" panose="020F0502020204030204" charset="0"/>
                <a:ea typeface="宋体" panose="02010600030101010101" pitchFamily="2" charset="-122"/>
                <a:cs typeface="宋体" panose="02010600030101010101" pitchFamily="2" charset="-122"/>
              </a:rPr>
              <a:t>文件对比</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177800" y="2430955"/>
            <a:ext cx="8258810" cy="788806"/>
          </a:xfrm>
          <a:prstGeom prst="rect">
            <a:avLst/>
          </a:prstGeom>
          <a:noFill/>
        </p:spPr>
        <p:txBody>
          <a:bodyPr wrap="square">
            <a:spAutoFit/>
          </a:bodyPr>
          <a:lstStyle/>
          <a:p>
            <a:pPr indent="3048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10</a:t>
            </a:r>
            <a:r>
              <a:rPr lang="zh-CN" altLang="zh-CN" sz="1600" kern="100" dirty="0">
                <a:effectLst/>
                <a:latin typeface="Calibri" panose="020F0502020204030204" charset="0"/>
                <a:ea typeface="宋体" panose="02010600030101010101" pitchFamily="2" charset="-122"/>
                <a:cs typeface="宋体" panose="02010600030101010101" pitchFamily="2" charset="-122"/>
              </a:rPr>
              <a:t>、接下来，验证签名，用同样的算法在接收方根据解密后的明文生成对应的摘要文本，如图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4-1-43</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descr="未标题-10"/>
          <p:cNvPicPr/>
          <p:nvPr/>
        </p:nvPicPr>
        <p:blipFill>
          <a:blip r:embed="rId3"/>
          <a:stretch>
            <a:fillRect/>
          </a:stretch>
        </p:blipFill>
        <p:spPr>
          <a:xfrm>
            <a:off x="403860" y="3292053"/>
            <a:ext cx="4906645" cy="3371850"/>
          </a:xfrm>
          <a:prstGeom prst="rect">
            <a:avLst/>
          </a:prstGeom>
        </p:spPr>
      </p:pic>
      <p:sp>
        <p:nvSpPr>
          <p:cNvPr id="15" name="文本框 14"/>
          <p:cNvSpPr txBox="1"/>
          <p:nvPr/>
        </p:nvSpPr>
        <p:spPr>
          <a:xfrm>
            <a:off x="1584007" y="6577562"/>
            <a:ext cx="2546350"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4-1-43 </a:t>
            </a:r>
            <a:r>
              <a:rPr lang="zh-CN" altLang="zh-CN" sz="1100" kern="100" dirty="0">
                <a:effectLst/>
                <a:latin typeface="Calibri" panose="020F0502020204030204" charset="0"/>
                <a:ea typeface="宋体" panose="02010600030101010101" pitchFamily="2" charset="-122"/>
                <a:cs typeface="宋体" panose="02010600030101010101" pitchFamily="2" charset="-122"/>
              </a:rPr>
              <a:t>验证签名</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296333" y="2451960"/>
            <a:ext cx="8258810" cy="419474"/>
          </a:xfrm>
          <a:prstGeom prst="rect">
            <a:avLst/>
          </a:prstGeom>
          <a:noFill/>
        </p:spPr>
        <p:txBody>
          <a:bodyPr wrap="square">
            <a:spAutoFit/>
          </a:bodyPr>
          <a:lstStyle/>
          <a:p>
            <a:pPr indent="3048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11</a:t>
            </a:r>
            <a:r>
              <a:rPr lang="zh-CN" altLang="zh-CN" sz="1600" kern="100" dirty="0">
                <a:effectLst/>
                <a:latin typeface="Calibri" panose="020F0502020204030204" charset="0"/>
                <a:ea typeface="宋体" panose="02010600030101010101" pitchFamily="2" charset="-122"/>
                <a:cs typeface="宋体" panose="02010600030101010101" pitchFamily="2" charset="-122"/>
              </a:rPr>
              <a:t>、用发送方的公钥对摘要文本进行解密验证，如图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4-1-44</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4" name="图片 13" descr="未标题-11"/>
          <p:cNvPicPr/>
          <p:nvPr/>
        </p:nvPicPr>
        <p:blipFill>
          <a:blip r:embed="rId3"/>
          <a:stretch>
            <a:fillRect/>
          </a:stretch>
        </p:blipFill>
        <p:spPr>
          <a:xfrm>
            <a:off x="541853" y="2922398"/>
            <a:ext cx="5168900" cy="3456305"/>
          </a:xfrm>
          <a:prstGeom prst="rect">
            <a:avLst/>
          </a:prstGeom>
        </p:spPr>
      </p:pic>
      <p:sp>
        <p:nvSpPr>
          <p:cNvPr id="16" name="文本框 15"/>
          <p:cNvSpPr txBox="1"/>
          <p:nvPr/>
        </p:nvSpPr>
        <p:spPr>
          <a:xfrm>
            <a:off x="1645284" y="6378703"/>
            <a:ext cx="2410249"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4-1-44 </a:t>
            </a:r>
            <a:r>
              <a:rPr lang="zh-CN" altLang="zh-CN" sz="1100" kern="100" dirty="0">
                <a:effectLst/>
                <a:latin typeface="Calibri" panose="020F0502020204030204" charset="0"/>
                <a:ea typeface="宋体" panose="02010600030101010101" pitchFamily="2" charset="-122"/>
                <a:cs typeface="宋体" panose="02010600030101010101" pitchFamily="2" charset="-122"/>
              </a:rPr>
              <a:t>解密验签</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宋体" panose="02010600030101010101" pitchFamily="2" charset="-122"/>
                </a:rPr>
                <a:t>使用</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完成数字签名</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296333" y="2451960"/>
            <a:ext cx="8258810" cy="788806"/>
          </a:xfrm>
          <a:prstGeom prst="rect">
            <a:avLst/>
          </a:prstGeom>
          <a:noFill/>
        </p:spPr>
        <p:txBody>
          <a:bodyPr wrap="square">
            <a:spAutoFit/>
          </a:bodyPr>
          <a:lstStyle/>
          <a:p>
            <a:pPr indent="3048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12</a:t>
            </a:r>
            <a:r>
              <a:rPr lang="zh-CN" altLang="zh-CN" sz="1600" kern="100" dirty="0">
                <a:effectLst/>
                <a:latin typeface="Calibri" panose="020F0502020204030204" charset="0"/>
                <a:ea typeface="宋体" panose="02010600030101010101" pitchFamily="2" charset="-122"/>
                <a:cs typeface="宋体" panose="02010600030101010101" pitchFamily="2" charset="-122"/>
              </a:rPr>
              <a:t>、对比接收方自己生成的摘要</a:t>
            </a:r>
            <a:r>
              <a:rPr lang="en-US" altLang="zh-CN" sz="1600" kern="100" dirty="0">
                <a:effectLst/>
                <a:latin typeface="Calibri" panose="020F0502020204030204" charset="0"/>
                <a:ea typeface="宋体" panose="02010600030101010101" pitchFamily="2" charset="-122"/>
                <a:cs typeface="宋体" panose="02010600030101010101" pitchFamily="2" charset="-122"/>
              </a:rPr>
              <a:t>recdgst.txt</a:t>
            </a:r>
            <a:r>
              <a:rPr lang="zh-CN" altLang="zh-CN" sz="1600" kern="100" dirty="0">
                <a:effectLst/>
                <a:latin typeface="Calibri" panose="020F0502020204030204" charset="0"/>
                <a:ea typeface="宋体" panose="02010600030101010101" pitchFamily="2" charset="-122"/>
                <a:cs typeface="宋体" panose="02010600030101010101" pitchFamily="2" charset="-122"/>
              </a:rPr>
              <a:t>文件和经过解密后的签名摘要</a:t>
            </a:r>
            <a:r>
              <a:rPr lang="en-US" altLang="zh-CN" sz="1600" kern="100" dirty="0">
                <a:effectLst/>
                <a:latin typeface="Calibri" panose="020F0502020204030204" charset="0"/>
                <a:ea typeface="宋体" panose="02010600030101010101" pitchFamily="2" charset="-122"/>
                <a:cs typeface="宋体" panose="02010600030101010101" pitchFamily="2" charset="-122"/>
              </a:rPr>
              <a:t>recdgstfromsend.txt</a:t>
            </a:r>
            <a:r>
              <a:rPr lang="zh-CN" altLang="zh-CN" sz="1600" kern="100" dirty="0">
                <a:effectLst/>
                <a:latin typeface="Calibri" panose="020F0502020204030204" charset="0"/>
                <a:ea typeface="宋体" panose="02010600030101010101" pitchFamily="2" charset="-122"/>
                <a:cs typeface="宋体" panose="02010600030101010101" pitchFamily="2" charset="-122"/>
              </a:rPr>
              <a:t>文件，如图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4-1-45</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descr="未标题-12"/>
          <p:cNvPicPr/>
          <p:nvPr/>
        </p:nvPicPr>
        <p:blipFill>
          <a:blip r:embed="rId3"/>
          <a:stretch>
            <a:fillRect/>
          </a:stretch>
        </p:blipFill>
        <p:spPr>
          <a:xfrm>
            <a:off x="751205" y="3334063"/>
            <a:ext cx="5042535" cy="2051685"/>
          </a:xfrm>
          <a:prstGeom prst="rect">
            <a:avLst/>
          </a:prstGeom>
        </p:spPr>
      </p:pic>
      <p:sp>
        <p:nvSpPr>
          <p:cNvPr id="15" name="文本框 14"/>
          <p:cNvSpPr txBox="1"/>
          <p:nvPr/>
        </p:nvSpPr>
        <p:spPr>
          <a:xfrm>
            <a:off x="1837055" y="5385748"/>
            <a:ext cx="2588683"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4-1-45 </a:t>
            </a:r>
            <a:r>
              <a:rPr lang="zh-CN" altLang="zh-CN" sz="1100" kern="100" dirty="0">
                <a:effectLst/>
                <a:latin typeface="Calibri" panose="020F0502020204030204" charset="0"/>
                <a:ea typeface="宋体" panose="02010600030101010101" pitchFamily="2" charset="-122"/>
                <a:cs typeface="宋体" panose="02010600030101010101" pitchFamily="2" charset="-122"/>
              </a:rPr>
              <a:t>对比文件</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9" name="文本框 18"/>
          <p:cNvSpPr txBox="1"/>
          <p:nvPr/>
        </p:nvSpPr>
        <p:spPr>
          <a:xfrm>
            <a:off x="751205" y="5749857"/>
            <a:ext cx="6100232" cy="788806"/>
          </a:xfrm>
          <a:prstGeom prst="rect">
            <a:avLst/>
          </a:prstGeom>
          <a:noFill/>
        </p:spPr>
        <p:txBody>
          <a:bodyPr wrap="square">
            <a:spAutoFit/>
          </a:bodyPr>
          <a:lstStyle/>
          <a:p>
            <a:pPr indent="3048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经过对比，完全一致，内容没有被篡改，并确定是有发送方加密发送。</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420" y="2037080"/>
            <a:ext cx="9973310" cy="139255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2000" kern="100" dirty="0">
                <a:effectLst/>
                <a:latin typeface="Calibri" panose="020F0502020204030204" charset="0"/>
                <a:ea typeface="宋体" panose="02010600030101010101" pitchFamily="2" charset="-122"/>
                <a:cs typeface="宋体" panose="02010600030101010101" pitchFamily="2" charset="-122"/>
              </a:rPr>
              <a:t>按照上述操作步骤要求，完成数字签名的实施过程。</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【项目训练】</a:t>
            </a:r>
            <a:endParaRPr lang="zh-CN" altLang="en-US" sz="4400" dirty="0"/>
          </a:p>
        </p:txBody>
      </p:sp>
    </p:spTree>
  </p:cSld>
  <p:clrMapOvr>
    <a:masterClrMapping/>
  </p:clrMapOvr>
  <p:transition>
    <p:random/>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42554"/>
            <a:ext cx="4302496" cy="524210"/>
            <a:chOff x="6627851" y="1868764"/>
            <a:chExt cx="4302496" cy="52421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2757" y="1868764"/>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7" name="表格 6"/>
          <p:cNvGraphicFramePr>
            <a:graphicFrameLocks noGrp="1"/>
          </p:cNvGraphicFramePr>
          <p:nvPr/>
        </p:nvGraphicFramePr>
        <p:xfrm>
          <a:off x="979805" y="2506665"/>
          <a:ext cx="4963774" cy="4351335"/>
        </p:xfrm>
        <a:graphic>
          <a:graphicData uri="http://schemas.openxmlformats.org/drawingml/2006/table">
            <a:tbl>
              <a:tblPr firstRow="1" firstCol="1" bandRow="1">
                <a:tableStyleId>{5C22544A-7EE6-4342-B048-85BDC9FD1C3A}</a:tableStyleId>
              </a:tblPr>
              <a:tblGrid>
                <a:gridCol w="1021323"/>
                <a:gridCol w="1621262"/>
                <a:gridCol w="428527"/>
                <a:gridCol w="946331"/>
                <a:gridCol w="946331"/>
              </a:tblGrid>
              <a:tr h="371390">
                <a:tc gridSpan="5">
                  <a:txBody>
                    <a:bodyPr/>
                    <a:lstStyle/>
                    <a:p>
                      <a:pPr algn="just"/>
                      <a:r>
                        <a:rPr lang="zh-CN" sz="1100" kern="100">
                          <a:effectLst/>
                        </a:rPr>
                        <a:t>项目名称：数字签名</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hMerge="1">
                  <a:tcPr/>
                </a:tc>
                <a:tc hMerge="1">
                  <a:tcPr/>
                </a:tc>
                <a:tc hMerge="1">
                  <a:tcPr/>
                </a:tc>
              </a:tr>
              <a:tr h="371390">
                <a:tc>
                  <a:txBody>
                    <a:bodyPr/>
                    <a:lstStyle/>
                    <a:p>
                      <a:pPr algn="just"/>
                      <a:r>
                        <a:rPr lang="zh-CN" sz="1100" kern="100">
                          <a:effectLst/>
                        </a:rPr>
                        <a:t>班级：</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zh-CN" sz="1100" kern="100">
                          <a:effectLst/>
                        </a:rPr>
                        <a:t>学号：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gridSpan="2">
                  <a:txBody>
                    <a:bodyPr/>
                    <a:lstStyle/>
                    <a:p>
                      <a:pPr algn="just"/>
                      <a:r>
                        <a:rPr lang="zh-CN" sz="1100" kern="100">
                          <a:effectLst/>
                        </a:rPr>
                        <a:t>姓名：</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just"/>
                      <a:r>
                        <a:rPr lang="zh-CN" sz="1100" kern="100">
                          <a:effectLst/>
                        </a:rPr>
                        <a:t>日期：</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评价项目</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评价标准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分值</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自评得分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组内评分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专业知识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数字签名的相关知识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小组配合</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数字签名的操作</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20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小组评价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组员沟通、合作、完成情况</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工作态度</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态度端正，无无故缺勤、迟到、早退</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工作质量</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按计划完成工作任务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30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协调能力</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与小组成员能合作，协调工作</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职业素质</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实训过程认真细致</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42822">
                <a:tc>
                  <a:txBody>
                    <a:bodyPr/>
                    <a:lstStyle/>
                    <a:p>
                      <a:pPr algn="ctr"/>
                      <a:r>
                        <a:rPr lang="zh-CN" sz="1100" kern="100">
                          <a:effectLst/>
                        </a:rPr>
                        <a:t>创新意识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有独立见解，提出独特解决问题方法</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294613">
                <a:tc gridSpan="2">
                  <a:txBody>
                    <a:bodyPr/>
                    <a:lstStyle/>
                    <a:p>
                      <a:pPr algn="ctr"/>
                      <a:r>
                        <a:rPr lang="zh-CN" sz="1100" kern="100">
                          <a:effectLst/>
                        </a:rPr>
                        <a:t>合计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ctr"/>
                      <a:r>
                        <a:rPr lang="en-US" sz="1100" kern="100">
                          <a:effectLst/>
                        </a:rPr>
                        <a:t>100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dirty="0">
                          <a:effectLst/>
                        </a:rPr>
                        <a:t> </a:t>
                      </a:r>
                      <a:endParaRPr lang="zh-CN" sz="1000" kern="100" dirty="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圆角 26"/>
          <p:cNvSpPr/>
          <p:nvPr/>
        </p:nvSpPr>
        <p:spPr>
          <a:xfrm>
            <a:off x="4766733" y="16955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02</a:t>
            </a:r>
            <a:endParaRPr lang="zh-CN" altLang="en-US" sz="1600" dirty="0">
              <a:solidFill>
                <a:srgbClr val="FFF9E6"/>
              </a:solidFill>
              <a:latin typeface="微软雅黑" panose="020B0503020204020204" charset="-122"/>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0" name="文本框 9"/>
          <p:cNvSpPr txBox="1"/>
          <p:nvPr/>
        </p:nvSpPr>
        <p:spPr>
          <a:xfrm>
            <a:off x="5412580" y="1739473"/>
            <a:ext cx="2043286" cy="369332"/>
          </a:xfrm>
          <a:prstGeom prst="rect">
            <a:avLst/>
          </a:prstGeom>
          <a:noFill/>
        </p:spPr>
        <p:txBody>
          <a:bodyPr wrap="square">
            <a:spAutoFit/>
          </a:bodyPr>
          <a:lstStyle/>
          <a:p>
            <a:r>
              <a:rPr lang="en-US" altLang="zh-CN" sz="1800" kern="100" dirty="0">
                <a:effectLst/>
                <a:latin typeface="宋体" panose="02010600030101010101" pitchFamily="2" charset="-122"/>
                <a:cs typeface="宋体" panose="02010600030101010101" pitchFamily="2" charset="-122"/>
              </a:rPr>
              <a:t>OpenSSL</a:t>
            </a:r>
            <a:endParaRPr lang="zh-CN" altLang="en-US" dirty="0"/>
          </a:p>
        </p:txBody>
      </p:sp>
      <p:sp>
        <p:nvSpPr>
          <p:cNvPr id="12" name="文本框 11"/>
          <p:cNvSpPr txBox="1"/>
          <p:nvPr/>
        </p:nvSpPr>
        <p:spPr>
          <a:xfrm>
            <a:off x="5010857" y="2196673"/>
            <a:ext cx="6100232" cy="1671291"/>
          </a:xfrm>
          <a:prstGeom prst="rect">
            <a:avLst/>
          </a:prstGeom>
          <a:noFill/>
        </p:spPr>
        <p:txBody>
          <a:bodyPr wrap="square">
            <a:spAutoFit/>
          </a:bodyPr>
          <a:lstStyle/>
          <a:p>
            <a:pPr indent="3048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OpenSSL </a:t>
            </a:r>
            <a:r>
              <a:rPr lang="zh-CN" altLang="zh-CN" sz="1400" kern="100" dirty="0">
                <a:effectLst/>
                <a:latin typeface="Calibri" panose="020F0502020204030204" charset="0"/>
                <a:ea typeface="宋体" panose="02010600030101010101" pitchFamily="2" charset="-122"/>
                <a:cs typeface="宋体" panose="02010600030101010101" pitchFamily="2" charset="-122"/>
              </a:rPr>
              <a:t>是一个开源项目，其组成主要包括一下三个组件：</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marL="342900" lvl="0" indent="-342900" algn="just">
              <a:lnSpc>
                <a:spcPct val="150000"/>
              </a:lnSpc>
              <a:buFont typeface="Wingdings" panose="05000000000000000000" pitchFamily="2" charset="2"/>
              <a:buChar char=""/>
            </a:pP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openssl</a:t>
            </a:r>
            <a:r>
              <a:rPr lang="zh-CN" altLang="zh-CN" sz="1400" kern="100" dirty="0">
                <a:effectLst/>
                <a:latin typeface="Calibri" panose="020F0502020204030204" charset="0"/>
                <a:ea typeface="宋体" panose="02010600030101010101" pitchFamily="2" charset="-122"/>
                <a:cs typeface="宋体" panose="02010600030101010101" pitchFamily="2" charset="-122"/>
              </a:rPr>
              <a:t>：多用途的命令行工具</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marL="342900" lvl="0" indent="-342900" algn="just">
              <a:lnSpc>
                <a:spcPct val="150000"/>
              </a:lnSpc>
              <a:buFont typeface="Wingdings" panose="05000000000000000000" pitchFamily="2" charset="2"/>
              <a:buChar char=""/>
            </a:pP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libcrypto</a:t>
            </a:r>
            <a:r>
              <a:rPr lang="zh-CN" altLang="zh-CN" sz="1400" kern="100" dirty="0">
                <a:effectLst/>
                <a:latin typeface="Calibri" panose="020F0502020204030204" charset="0"/>
                <a:ea typeface="宋体" panose="02010600030101010101" pitchFamily="2" charset="-122"/>
                <a:cs typeface="宋体" panose="02010600030101010101" pitchFamily="2" charset="-122"/>
              </a:rPr>
              <a:t>：加密算法库</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marL="342900" lvl="0" indent="-342900" algn="just">
              <a:lnSpc>
                <a:spcPct val="150000"/>
              </a:lnSpc>
              <a:buFont typeface="Wingdings" panose="05000000000000000000" pitchFamily="2" charset="2"/>
              <a:buChar char=""/>
            </a:pP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libssl</a:t>
            </a:r>
            <a:r>
              <a:rPr lang="zh-CN" altLang="zh-CN" sz="1400" kern="100" dirty="0">
                <a:effectLst/>
                <a:latin typeface="Calibri" panose="020F0502020204030204" charset="0"/>
                <a:ea typeface="宋体" panose="02010600030101010101" pitchFamily="2" charset="-122"/>
                <a:cs typeface="宋体" panose="02010600030101010101" pitchFamily="2" charset="-122"/>
              </a:rPr>
              <a:t>：加密模块应用库，实现了</a:t>
            </a:r>
            <a:r>
              <a:rPr lang="en-US" altLang="zh-CN" sz="1400" kern="100" dirty="0" err="1">
                <a:effectLst/>
                <a:latin typeface="Calibri" panose="020F0502020204030204" charset="0"/>
                <a:ea typeface="宋体" panose="02010600030101010101" pitchFamily="2" charset="-122"/>
                <a:cs typeface="宋体" panose="02010600030101010101" pitchFamily="2" charset="-122"/>
              </a:rPr>
              <a:t>ssl</a:t>
            </a:r>
            <a:r>
              <a:rPr lang="zh-CN" altLang="zh-CN" sz="1400" kern="100" dirty="0">
                <a:effectLst/>
                <a:latin typeface="Calibri" panose="020F0502020204030204" charset="0"/>
                <a:ea typeface="宋体" panose="02010600030101010101" pitchFamily="2" charset="-122"/>
                <a:cs typeface="宋体" panose="02010600030101010101" pitchFamily="2" charset="-122"/>
              </a:rPr>
              <a:t>及</a:t>
            </a:r>
            <a:r>
              <a:rPr lang="en-US" altLang="zh-CN" sz="1400" kern="100" dirty="0" err="1">
                <a:effectLst/>
                <a:latin typeface="Calibri" panose="020F0502020204030204" charset="0"/>
                <a:ea typeface="宋体" panose="02010600030101010101" pitchFamily="2" charset="-122"/>
                <a:cs typeface="宋体" panose="02010600030101010101" pitchFamily="2" charset="-122"/>
              </a:rPr>
              <a:t>tls</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marL="266700" algn="just">
              <a:lnSpc>
                <a:spcPct val="150000"/>
              </a:lnSpc>
            </a:pP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openssl</a:t>
            </a:r>
            <a:r>
              <a:rPr lang="zh-CN" altLang="zh-CN" sz="1400" kern="100" dirty="0">
                <a:effectLst/>
                <a:latin typeface="Calibri" panose="020F0502020204030204" charset="0"/>
                <a:ea typeface="宋体" panose="02010600030101010101" pitchFamily="2" charset="-122"/>
                <a:cs typeface="宋体" panose="02010600030101010101" pitchFamily="2" charset="-122"/>
              </a:rPr>
              <a:t>可以实现：秘钥证书管理、对称加密和非对称加密 。</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22605" y="2137512"/>
            <a:ext cx="4302496" cy="536893"/>
            <a:chOff x="6627851" y="3479447"/>
            <a:chExt cx="4302496" cy="537198"/>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29301" y="3479447"/>
              <a:ext cx="1402080" cy="460637"/>
            </a:xfrm>
            <a:prstGeom prst="rect">
              <a:avLst/>
            </a:prstGeom>
            <a:noFill/>
          </p:spPr>
          <p:txBody>
            <a:bodyPr wrap="none" rtlCol="0">
              <a:spAutoFit/>
            </a:bodyPr>
            <a:lstStyle/>
            <a:p>
              <a:pPr algn="l"/>
              <a:r>
                <a:rPr lang="zh-CN" altLang="en-US" sz="2400" b="1" dirty="0">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2" name="表格 1"/>
          <p:cNvGraphicFramePr>
            <a:graphicFrameLocks noGrp="1"/>
          </p:cNvGraphicFramePr>
          <p:nvPr/>
        </p:nvGraphicFramePr>
        <p:xfrm>
          <a:off x="979805" y="3226113"/>
          <a:ext cx="5354955" cy="1320165"/>
        </p:xfrm>
        <a:graphic>
          <a:graphicData uri="http://schemas.openxmlformats.org/drawingml/2006/table">
            <a:tbl>
              <a:tblPr firstRow="1" firstCol="1" bandRow="1">
                <a:tableStyleId>{5C22544A-7EE6-4342-B048-85BDC9FD1C3A}</a:tableStyleId>
              </a:tblPr>
              <a:tblGrid>
                <a:gridCol w="487680"/>
                <a:gridCol w="320040"/>
                <a:gridCol w="655320"/>
                <a:gridCol w="586740"/>
                <a:gridCol w="632460"/>
                <a:gridCol w="585470"/>
                <a:gridCol w="325755"/>
                <a:gridCol w="325755"/>
                <a:gridCol w="327025"/>
                <a:gridCol w="369570"/>
                <a:gridCol w="369570"/>
                <a:gridCol w="369570"/>
              </a:tblGrid>
              <a:tr h="321310">
                <a:tc gridSpan="12">
                  <a:txBody>
                    <a:bodyPr/>
                    <a:lstStyle/>
                    <a:p>
                      <a:pPr algn="just"/>
                      <a:r>
                        <a:rPr lang="zh-CN" sz="1200" kern="100">
                          <a:effectLst/>
                        </a:rPr>
                        <a:t>项目名称：数字签名</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c hMerge="1">
                  <a:tcPr/>
                </a:tc>
                <a:tc hMerge="1">
                  <a:tcPr/>
                </a:tc>
                <a:tc hMerge="1">
                  <a:tcPr/>
                </a:tc>
                <a:tc hMerge="1">
                  <a:tcPr/>
                </a:tc>
                <a:tc hMerge="1">
                  <a:tcPr/>
                </a:tc>
                <a:tc hMerge="1">
                  <a:tcPr/>
                </a:tc>
              </a:tr>
              <a:tr h="275590">
                <a:tc rowSpan="2">
                  <a:txBody>
                    <a:bodyPr/>
                    <a:lstStyle/>
                    <a:p>
                      <a:pPr algn="ctr"/>
                      <a:r>
                        <a:rPr lang="zh-CN" sz="1200" kern="100">
                          <a:effectLst/>
                        </a:rPr>
                        <a:t>评价项目</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a:txBody>
                    <a:bodyPr/>
                    <a:lstStyle/>
                    <a:p>
                      <a:pPr algn="ctr"/>
                      <a:r>
                        <a:rPr lang="zh-CN" sz="1200" kern="100">
                          <a:effectLst/>
                        </a:rPr>
                        <a:t>分值</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gridSpan="4">
                  <a:txBody>
                    <a:bodyPr/>
                    <a:lstStyle/>
                    <a:p>
                      <a:pPr algn="ctr"/>
                      <a:r>
                        <a:rPr lang="zh-CN" sz="1200" kern="100">
                          <a:effectLst/>
                        </a:rPr>
                        <a:t>等级</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hMerge="1">
                  <a:tcPr/>
                </a:tc>
                <a:tc rowSpan="2" hMerge="1">
                  <a:tcPr/>
                </a:tc>
                <a:tc rowSpan="2" hMerge="1">
                  <a:tcPr/>
                </a:tc>
                <a:tc gridSpan="6">
                  <a:txBody>
                    <a:bodyPr/>
                    <a:lstStyle/>
                    <a:p>
                      <a:pPr algn="ctr"/>
                      <a:r>
                        <a:rPr lang="zh-CN" sz="1200" kern="100">
                          <a:effectLst/>
                        </a:rPr>
                        <a:t>评价对象（组别）</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r>
              <a:tr h="290830">
                <a:tc vMerge="1">
                  <a:tcPr/>
                </a:tc>
                <a:tc vMerge="1">
                  <a:tcPr/>
                </a:tc>
                <a:tc vMerge="1" gridSpan="4">
                  <a:tcPr/>
                </a:tc>
                <a:tc vMerge="1" hMerge="1">
                  <a:tcPr/>
                </a:tc>
                <a:tc vMerge="1" hMerge="1">
                  <a:tcPr/>
                </a:tc>
                <a:tc vMerge="1" hMerge="1">
                  <a:tcPr/>
                </a:tc>
                <a:tc>
                  <a:txBody>
                    <a:bodyPr/>
                    <a:lstStyle/>
                    <a:p>
                      <a:pPr algn="ctr"/>
                      <a:r>
                        <a:rPr lang="en-US" sz="1200" kern="100">
                          <a:effectLst/>
                        </a:rPr>
                        <a:t>1</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2</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3</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4</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5</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6</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432435">
                <a:tc>
                  <a:txBody>
                    <a:bodyPr/>
                    <a:lstStyle/>
                    <a:p>
                      <a:pPr algn="ctr"/>
                      <a:r>
                        <a:rPr lang="zh-CN" sz="1200" kern="100">
                          <a:effectLst/>
                        </a:rPr>
                        <a:t>成果展示</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优</a:t>
                      </a:r>
                      <a:endParaRPr lang="zh-CN" sz="1050" kern="100">
                        <a:effectLst/>
                      </a:endParaRPr>
                    </a:p>
                    <a:p>
                      <a:pPr algn="just"/>
                      <a:r>
                        <a:rPr lang="zh-CN" sz="1200" kern="100">
                          <a:effectLst/>
                        </a:rPr>
                        <a:t>（</a:t>
                      </a:r>
                      <a:r>
                        <a:rPr lang="en-US" sz="1200" kern="100">
                          <a:effectLst/>
                        </a:rPr>
                        <a:t>9-10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良</a:t>
                      </a:r>
                      <a:endParaRPr lang="zh-CN" sz="1050" kern="100">
                        <a:effectLst/>
                      </a:endParaRPr>
                    </a:p>
                    <a:p>
                      <a:pPr algn="just"/>
                      <a:r>
                        <a:rPr lang="zh-CN" sz="1200" kern="100">
                          <a:effectLst/>
                        </a:rPr>
                        <a:t>（</a:t>
                      </a:r>
                      <a:r>
                        <a:rPr lang="en-US" sz="1200" kern="100">
                          <a:effectLst/>
                        </a:rPr>
                        <a:t>8-9</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中</a:t>
                      </a:r>
                      <a:endParaRPr lang="zh-CN" sz="1050" kern="100">
                        <a:effectLst/>
                      </a:endParaRPr>
                    </a:p>
                    <a:p>
                      <a:pPr algn="ctr"/>
                      <a:r>
                        <a:rPr lang="zh-CN" sz="1200" kern="100">
                          <a:effectLst/>
                        </a:rPr>
                        <a:t>（</a:t>
                      </a:r>
                      <a:r>
                        <a:rPr lang="en-US" sz="1200" kern="100">
                          <a:effectLst/>
                        </a:rPr>
                        <a:t>6-7</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差</a:t>
                      </a:r>
                      <a:endParaRPr lang="zh-CN" sz="1050" kern="100">
                        <a:effectLst/>
                      </a:endParaRPr>
                    </a:p>
                    <a:p>
                      <a:pPr algn="ctr"/>
                      <a:r>
                        <a:rPr lang="zh-CN" sz="1200" kern="100">
                          <a:effectLst/>
                        </a:rPr>
                        <a:t>（</a:t>
                      </a:r>
                      <a:r>
                        <a:rPr lang="en-US" sz="1200" kern="100">
                          <a:effectLst/>
                        </a:rPr>
                        <a:t>1-5</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dirty="0">
                          <a:effectLst/>
                        </a:rPr>
                        <a:t> </a:t>
                      </a:r>
                      <a:endParaRPr lang="zh-CN" sz="1050" kern="100" dirty="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【作业布置】</a:t>
            </a:r>
            <a:endParaRPr lang="zh-CN" altLang="en-US" sz="4400" dirty="0"/>
          </a:p>
        </p:txBody>
      </p:sp>
      <p:sp>
        <p:nvSpPr>
          <p:cNvPr id="101" name="文本框 100"/>
          <p:cNvSpPr txBox="1"/>
          <p:nvPr/>
        </p:nvSpPr>
        <p:spPr>
          <a:xfrm>
            <a:off x="522605" y="1978024"/>
            <a:ext cx="10624820" cy="583108"/>
          </a:xfrm>
          <a:prstGeom prst="rect">
            <a:avLst/>
          </a:prstGeom>
          <a:noFill/>
          <a:ln w="9525">
            <a:noFill/>
          </a:ln>
        </p:spPr>
        <p:txBody>
          <a:bodyPr wrap="square">
            <a:spAutoFit/>
          </a:bodyPr>
          <a:lstStyle/>
          <a:p>
            <a:pPr indent="304800" algn="l">
              <a:lnSpc>
                <a:spcPct val="150000"/>
              </a:lnSpc>
            </a:pP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2400" kern="100" dirty="0">
                <a:effectLst/>
                <a:latin typeface="Calibri" panose="020F0502020204030204" charset="0"/>
                <a:ea typeface="宋体" panose="02010600030101010101" pitchFamily="2" charset="-122"/>
                <a:cs typeface="宋体" panose="02010600030101010101" pitchFamily="2" charset="-122"/>
              </a:rPr>
              <a:t>、尝试使用</a:t>
            </a:r>
            <a:r>
              <a:rPr lang="en-US" altLang="zh-CN" sz="2400" kern="100" dirty="0">
                <a:effectLst/>
                <a:latin typeface="Calibri" panose="020F0502020204030204" charset="0"/>
                <a:ea typeface="宋体" panose="02010600030101010101" pitchFamily="2" charset="-122"/>
                <a:cs typeface="宋体" panose="02010600030101010101" pitchFamily="2" charset="-122"/>
              </a:rPr>
              <a:t>windows</a:t>
            </a:r>
            <a:r>
              <a:rPr lang="zh-CN" altLang="zh-CN" sz="2400" kern="100" dirty="0">
                <a:effectLst/>
                <a:latin typeface="Calibri" panose="020F0502020204030204" charset="0"/>
                <a:ea typeface="宋体" panose="02010600030101010101" pitchFamily="2" charset="-122"/>
                <a:cs typeface="宋体" panose="02010600030101010101" pitchFamily="2" charset="-122"/>
              </a:rPr>
              <a:t>进行数字签名。</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421130" y="1277620"/>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1224915" y="2274570"/>
            <a:ext cx="8773795" cy="3879850"/>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custDataLst>
              <p:tags r:id="rId1"/>
            </p:custDataLst>
          </p:nvPr>
        </p:nvPicPr>
        <p:blipFill>
          <a:blip r:embed="rId2">
            <a:alphaModFix amt="10000"/>
          </a:blip>
          <a:stretch>
            <a:fillRect/>
          </a:stretch>
        </p:blipFill>
        <p:spPr>
          <a:xfrm>
            <a:off x="159385" y="-137795"/>
            <a:ext cx="12192000" cy="6858000"/>
          </a:xfrm>
          <a:prstGeom prst="rect">
            <a:avLst/>
          </a:prstGeom>
        </p:spPr>
      </p:pic>
      <p:pic>
        <p:nvPicPr>
          <p:cNvPr id="2" name="图片 1" descr="73e5f5811aab5673afcaa99032383457"/>
          <p:cNvPicPr>
            <a:picLocks noChangeAspect="1"/>
          </p:cNvPicPr>
          <p:nvPr>
            <p:custDataLst>
              <p:tags r:id="rId3"/>
            </p:custDataLst>
          </p:nvPr>
        </p:nvPicPr>
        <p:blipFill>
          <a:blip r:embed="rId4" cstate="screen"/>
          <a:stretch>
            <a:fillRect/>
          </a:stretch>
        </p:blipFill>
        <p:spPr>
          <a:xfrm>
            <a:off x="566420" y="1239520"/>
            <a:ext cx="4462145" cy="4491990"/>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4899"/>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399"/>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449"/>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2754120" y="3204513"/>
            <a:ext cx="3805850" cy="830997"/>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4</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密码学</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03</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560431" y="1819685"/>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273757" y="2724437"/>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466102" y="1837433"/>
            <a:ext cx="5143000" cy="612920"/>
            <a:chOff x="4315150" y="953426"/>
            <a:chExt cx="3857250" cy="540057"/>
          </a:xfrm>
        </p:grpSpPr>
        <p:sp>
          <p:nvSpPr>
            <p:cNvPr id="61" name="矩形 60"/>
            <p:cNvSpPr/>
            <p:nvPr/>
          </p:nvSpPr>
          <p:spPr>
            <a:xfrm>
              <a:off x="4529939" y="1005461"/>
              <a:ext cx="3228975"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rPr>
                <a:t>4.1 </a:t>
              </a:r>
              <a:r>
                <a:rPr lang="zh-CN" altLang="en-US" sz="2400" b="1" dirty="0">
                  <a:solidFill>
                    <a:schemeClr val="tx1">
                      <a:lumMod val="75000"/>
                      <a:lumOff val="25000"/>
                    </a:schemeClr>
                  </a:solidFill>
                  <a:latin typeface="微软雅黑" panose="020B0503020204020204" charset="-122"/>
                  <a:ea typeface="微软雅黑" panose="020B0503020204020204" charset="-122"/>
                </a:rPr>
                <a:t>密码</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201560" y="2791350"/>
            <a:ext cx="5820132" cy="612920"/>
            <a:chOff x="4315150" y="1682813"/>
            <a:chExt cx="4365099" cy="540057"/>
          </a:xfrm>
        </p:grpSpPr>
        <p:sp>
          <p:nvSpPr>
            <p:cNvPr id="64" name="矩形 63"/>
            <p:cNvSpPr/>
            <p:nvPr/>
          </p:nvSpPr>
          <p:spPr>
            <a:xfrm>
              <a:off x="4529730" y="1744380"/>
              <a:ext cx="4150519" cy="406783"/>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uFillTx/>
                  <a:latin typeface="微软雅黑" panose="020B0503020204020204" charset="-122"/>
                  <a:ea typeface="微软雅黑" panose="020B0503020204020204" charset="-122"/>
                </a:rPr>
                <a:t>4.2 </a:t>
              </a:r>
              <a:r>
                <a:rPr lang="zh-CN" altLang="en-US" sz="2400" b="1" dirty="0">
                  <a:solidFill>
                    <a:schemeClr val="tx1">
                      <a:lumMod val="75000"/>
                      <a:lumOff val="25000"/>
                    </a:schemeClr>
                  </a:solidFill>
                  <a:uFillTx/>
                  <a:latin typeface="微软雅黑" panose="020B0503020204020204" charset="-122"/>
                  <a:ea typeface="微软雅黑" panose="020B0503020204020204" charset="-122"/>
                </a:rPr>
                <a:t>加密应用</a:t>
              </a:r>
              <a:r>
                <a:rPr lang="en-US" sz="2400" b="1" dirty="0">
                  <a:solidFill>
                    <a:schemeClr val="tx1">
                      <a:lumMod val="75000"/>
                      <a:lumOff val="25000"/>
                    </a:schemeClr>
                  </a:solidFill>
                  <a:uFillTx/>
                  <a:latin typeface="微软雅黑" panose="020B0503020204020204" charset="-122"/>
                  <a:ea typeface="微软雅黑" panose="020B0503020204020204" charset="-122"/>
                </a:rPr>
                <a:t> </a:t>
              </a:r>
              <a:endParaRPr sz="2400" b="1" dirty="0">
                <a:solidFill>
                  <a:schemeClr val="tx1">
                    <a:lumMod val="75000"/>
                    <a:lumOff val="25000"/>
                  </a:schemeClr>
                </a:solidFill>
                <a:uFillTx/>
                <a:latin typeface="微软雅黑" panose="020B0503020204020204" charset="-122"/>
                <a:ea typeface="微软雅黑" panose="020B0503020204020204" charset="-122"/>
              </a:endParaRPr>
            </a:p>
          </p:txBody>
        </p:sp>
        <p:sp>
          <p:nvSpPr>
            <p:cNvPr id="65" name="平行四边形 64"/>
            <p:cNvSpPr/>
            <p:nvPr/>
          </p:nvSpPr>
          <p:spPr>
            <a:xfrm>
              <a:off x="4315150" y="1682813"/>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4.1.1</a:t>
            </a:r>
            <a:r>
              <a:rPr kumimoji="1" lang="zh-CN" altLang="en-US" sz="2800" dirty="0">
                <a:solidFill>
                  <a:schemeClr val="accent5"/>
                </a:solidFill>
                <a:latin typeface="微软雅黑" panose="020B0503020204020204" charset="-122"/>
                <a:ea typeface="微软雅黑" panose="020B0503020204020204" charset="-122"/>
                <a:sym typeface="+mn-ea"/>
              </a:rPr>
              <a:t> 密码体系</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4.1.2 </a:t>
            </a:r>
            <a:r>
              <a:rPr kumimoji="1" lang="zh-CN" altLang="en-US" sz="2800" dirty="0">
                <a:solidFill>
                  <a:schemeClr val="accent5"/>
                </a:solidFill>
                <a:latin typeface="微软雅黑" panose="020B0503020204020204" charset="-122"/>
                <a:ea typeface="微软雅黑" panose="020B0503020204020204" charset="-122"/>
                <a:sym typeface="+mn-ea"/>
              </a:rPr>
              <a:t>对称加密算法</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4.1.3</a:t>
            </a:r>
            <a:r>
              <a:rPr kumimoji="1" lang="zh-CN" altLang="en-US" sz="28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13" name="Text Box 2"/>
          <p:cNvSpPr txBox="1"/>
          <p:nvPr>
            <p:custDataLst>
              <p:tags r:id="rId4"/>
            </p:custDataLst>
          </p:nvPr>
        </p:nvSpPr>
        <p:spPr>
          <a:xfrm>
            <a:off x="4416425" y="492784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4.1.4</a:t>
            </a:r>
            <a:r>
              <a:rPr kumimoji="1" lang="zh-CN" altLang="en-US" sz="2800" dirty="0">
                <a:solidFill>
                  <a:schemeClr val="accent5"/>
                </a:solidFill>
                <a:latin typeface="微软雅黑" panose="020B0503020204020204" charset="-122"/>
                <a:ea typeface="微软雅黑" panose="020B0503020204020204" charset="-122"/>
                <a:sym typeface="+mn-ea"/>
              </a:rPr>
              <a:t> </a:t>
            </a:r>
            <a:r>
              <a:rPr kumimoji="1" lang="en-US" altLang="zh-CN" sz="2800" dirty="0">
                <a:solidFill>
                  <a:schemeClr val="accent5"/>
                </a:solidFill>
                <a:latin typeface="微软雅黑" panose="020B0503020204020204" charset="-122"/>
                <a:ea typeface="微软雅黑" panose="020B0503020204020204" charset="-122"/>
                <a:sym typeface="+mn-ea"/>
              </a:rPr>
              <a:t>Hash</a:t>
            </a:r>
            <a:r>
              <a:rPr kumimoji="1" lang="zh-CN" altLang="en-US" sz="2800" dirty="0">
                <a:solidFill>
                  <a:schemeClr val="accent5"/>
                </a:solidFill>
                <a:latin typeface="微软雅黑" panose="020B0503020204020204" charset="-122"/>
                <a:ea typeface="微软雅黑" panose="020B0503020204020204" charset="-122"/>
                <a:sym typeface="+mn-ea"/>
              </a:rPr>
              <a:t>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4.1.5</a:t>
            </a:r>
            <a:r>
              <a:rPr kumimoji="1" lang="zh-CN" altLang="en-US" sz="2800" dirty="0">
                <a:solidFill>
                  <a:schemeClr val="accent5"/>
                </a:solidFill>
                <a:latin typeface="微软雅黑" panose="020B0503020204020204" charset="-122"/>
                <a:ea typeface="微软雅黑" panose="020B0503020204020204" charset="-122"/>
                <a:sym typeface="+mn-ea"/>
              </a:rPr>
              <a:t> 数字签名</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4.1.6 </a:t>
            </a:r>
            <a:r>
              <a:rPr kumimoji="1" lang="zh-CN" altLang="en-US" sz="2800" dirty="0">
                <a:solidFill>
                  <a:schemeClr val="accent5"/>
                </a:solidFill>
                <a:latin typeface="微软雅黑" panose="020B0503020204020204" charset="-122"/>
                <a:ea typeface="微软雅黑" panose="020B0503020204020204" charset="-122"/>
                <a:sym typeface="+mn-ea"/>
              </a:rPr>
              <a:t>数字证书</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4.1.7</a:t>
            </a:r>
            <a:r>
              <a:rPr kumimoji="1" lang="zh-CN" altLang="en-US" sz="2800" dirty="0">
                <a:solidFill>
                  <a:schemeClr val="accent5"/>
                </a:solidFill>
                <a:latin typeface="微软雅黑" panose="020B0503020204020204" charset="-122"/>
                <a:ea typeface="微软雅黑" panose="020B0503020204020204" charset="-122"/>
                <a:sym typeface="+mn-ea"/>
              </a:rPr>
              <a:t> 公钥基础设施</a:t>
            </a:r>
            <a:r>
              <a:rPr kumimoji="1" lang="en-US" altLang="zh-CN" sz="2800" dirty="0">
                <a:solidFill>
                  <a:schemeClr val="accent5"/>
                </a:solidFill>
                <a:latin typeface="微软雅黑" panose="020B0503020204020204" charset="-122"/>
                <a:ea typeface="微软雅黑" panose="020B0503020204020204" charset="-122"/>
                <a:sym typeface="+mn-ea"/>
              </a:rPr>
              <a:t>PKI</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0" name="文本占位符 3"/>
          <p:cNvSpPr txBox="1"/>
          <p:nvPr/>
        </p:nvSpPr>
        <p:spPr>
          <a:xfrm>
            <a:off x="43180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lstStyle/>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dirty="0">
                <a:sym typeface="+mn-ea"/>
              </a:rPr>
              <a:t>【学习目标】</a:t>
            </a:r>
            <a:endParaRPr lang="zh-CN" altLang="en-US" dirty="0"/>
          </a:p>
        </p:txBody>
      </p:sp>
      <p:sp>
        <p:nvSpPr>
          <p:cNvPr id="3" name="内容占位符 2"/>
          <p:cNvSpPr>
            <a:spLocks noGrp="1"/>
          </p:cNvSpPr>
          <p:nvPr>
            <p:ph idx="1"/>
          </p:nvPr>
        </p:nvSpPr>
        <p:spPr>
          <a:xfrm>
            <a:off x="838200" y="1825625"/>
            <a:ext cx="10515600" cy="2205990"/>
          </a:xfrm>
        </p:spPr>
        <p:txBody>
          <a:bodyPr>
            <a:normAutofit/>
          </a:bodyPr>
          <a:lstStyle/>
          <a:p>
            <a:pPr marL="342900" lvl="0" indent="-342900" algn="just">
              <a:lnSpc>
                <a:spcPct val="150000"/>
              </a:lnSpc>
              <a:buFont typeface="+mj-lt"/>
              <a:buAutoNum type="arabicPeriod"/>
            </a:pPr>
            <a:r>
              <a:rPr lang="zh-CN" altLang="zh-CN" sz="2000" kern="100" dirty="0">
                <a:effectLst/>
                <a:latin typeface="Calibri" panose="020F0502020204030204" charset="0"/>
                <a:ea typeface="宋体" panose="02010600030101010101" pitchFamily="2" charset="-122"/>
                <a:cs typeface="宋体" panose="02010600030101010101" pitchFamily="2" charset="-122"/>
              </a:rPr>
              <a:t>掌握数字证书的有关概念</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marL="342900" lvl="0" indent="-342900" algn="just">
              <a:lnSpc>
                <a:spcPct val="150000"/>
              </a:lnSpc>
              <a:buFont typeface="+mj-lt"/>
              <a:buAutoNum type="arabicPeriod"/>
            </a:pPr>
            <a:r>
              <a:rPr lang="zh-CN" altLang="zh-CN" sz="2000" kern="100" dirty="0">
                <a:effectLst/>
                <a:latin typeface="Calibri" panose="020F0502020204030204" charset="0"/>
                <a:ea typeface="宋体" panose="02010600030101010101" pitchFamily="2" charset="-122"/>
                <a:cs typeface="宋体" panose="02010600030101010101" pitchFamily="2" charset="-122"/>
              </a:rPr>
              <a:t>掌握</a:t>
            </a:r>
            <a:r>
              <a:rPr lang="en-US" altLang="zh-CN" sz="2000" kern="100" dirty="0">
                <a:effectLst/>
                <a:latin typeface="Calibri" panose="020F0502020204030204" charset="0"/>
                <a:ea typeface="宋体" panose="02010600030101010101" pitchFamily="2" charset="-122"/>
                <a:cs typeface="宋体" panose="02010600030101010101" pitchFamily="2" charset="-122"/>
              </a:rPr>
              <a:t>CA</a:t>
            </a:r>
            <a:r>
              <a:rPr lang="zh-CN" altLang="zh-CN" sz="2000" kern="100" dirty="0">
                <a:effectLst/>
                <a:latin typeface="Calibri" panose="020F0502020204030204" charset="0"/>
                <a:ea typeface="宋体" panose="02010600030101010101" pitchFamily="2" charset="-122"/>
                <a:cs typeface="宋体" panose="02010600030101010101" pitchFamily="2" charset="-122"/>
              </a:rPr>
              <a:t>数字证书</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97781" y="1695539"/>
            <a:ext cx="4268630" cy="2635465"/>
            <a:chOff x="6627851" y="1871939"/>
            <a:chExt cx="4268630" cy="263546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59584" y="1871939"/>
              <a:ext cx="3636897" cy="263546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600" u="none" strike="noStrike" kern="100" dirty="0">
                  <a:solidFill>
                    <a:srgbClr val="0563C1"/>
                  </a:solidFill>
                  <a:effectLst/>
                  <a:latin typeface="宋体" panose="02010600030101010101" pitchFamily="2" charset="-122"/>
                  <a:ea typeface="宋体" panose="02010600030101010101" pitchFamily="2" charset="-122"/>
                  <a:cs typeface="宋体" panose="02010600030101010101" pitchFamily="2" charset="-122"/>
                  <a:hlinkClick r:id="rId1"/>
                </a:rPr>
                <a:t>OpenSSL</a:t>
              </a:r>
              <a:r>
                <a:rPr lang="zh-CN" altLang="zh-CN" sz="1600" kern="100" dirty="0">
                  <a:effectLst/>
                  <a:latin typeface="Calibri" panose="020F0502020204030204" charset="0"/>
                  <a:ea typeface="宋体" panose="02010600030101010101" pitchFamily="2" charset="-122"/>
                  <a:cs typeface="宋体" panose="02010600030101010101" pitchFamily="2" charset="-122"/>
                </a:rPr>
                <a:t>是一个</a:t>
              </a:r>
              <a:r>
                <a:rPr lang="en-US" altLang="zh-CN" sz="1600" kern="100" dirty="0">
                  <a:effectLst/>
                  <a:latin typeface="Calibri" panose="020F0502020204030204" charset="0"/>
                  <a:ea typeface="宋体" panose="02010600030101010101" pitchFamily="2" charset="-122"/>
                  <a:cs typeface="宋体" panose="02010600030101010101" pitchFamily="2" charset="-122"/>
                </a:rPr>
                <a:t>SSL</a:t>
              </a:r>
              <a:r>
                <a:rPr lang="zh-CN" altLang="zh-CN" sz="1600" kern="100" dirty="0">
                  <a:effectLst/>
                  <a:latin typeface="Calibri" panose="020F0502020204030204" charset="0"/>
                  <a:ea typeface="宋体" panose="02010600030101010101" pitchFamily="2" charset="-122"/>
                  <a:cs typeface="宋体" panose="02010600030101010101" pitchFamily="2" charset="-122"/>
                </a:rPr>
                <a:t>协议的开源实现，采用</a:t>
              </a:r>
              <a:r>
                <a:rPr lang="en-US" altLang="zh-CN" sz="1600" kern="100" dirty="0">
                  <a:effectLst/>
                  <a:latin typeface="Calibri" panose="020F0502020204030204" charset="0"/>
                  <a:ea typeface="宋体" panose="02010600030101010101" pitchFamily="2" charset="-122"/>
                  <a:cs typeface="宋体" panose="02010600030101010101" pitchFamily="2" charset="-122"/>
                </a:rPr>
                <a:t>C</a:t>
              </a:r>
              <a:r>
                <a:rPr lang="zh-CN" altLang="zh-CN" sz="1600" kern="100" dirty="0">
                  <a:effectLst/>
                  <a:latin typeface="Calibri" panose="020F0502020204030204" charset="0"/>
                  <a:ea typeface="宋体" panose="02010600030101010101" pitchFamily="2" charset="-122"/>
                  <a:cs typeface="宋体" panose="02010600030101010101" pitchFamily="2" charset="-122"/>
                </a:rPr>
                <a:t>语言作为开发语言，具备了跨平台的能力，支持</a:t>
              </a:r>
              <a:r>
                <a:rPr lang="en-US" altLang="zh-CN" sz="1600" kern="100" dirty="0">
                  <a:effectLst/>
                  <a:latin typeface="Calibri" panose="020F0502020204030204" charset="0"/>
                  <a:ea typeface="宋体" panose="02010600030101010101" pitchFamily="2" charset="-122"/>
                  <a:cs typeface="宋体" panose="02010600030101010101" pitchFamily="2" charset="-122"/>
                </a:rPr>
                <a:t>Unix/Linux</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Windows</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Mac OS</a:t>
              </a:r>
              <a:r>
                <a:rPr lang="zh-CN" altLang="zh-CN" sz="1600" kern="100" dirty="0">
                  <a:effectLst/>
                  <a:latin typeface="Calibri" panose="020F0502020204030204" charset="0"/>
                  <a:ea typeface="宋体" panose="02010600030101010101" pitchFamily="2" charset="-122"/>
                  <a:cs typeface="宋体" panose="02010600030101010101" pitchFamily="2" charset="-122"/>
                </a:rPr>
                <a:t>等多种平台。</a:t>
              </a:r>
              <a:r>
                <a:rPr lang="en-US" altLang="zh-CN" sz="16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600" kern="100" dirty="0">
                  <a:effectLst/>
                  <a:latin typeface="Calibri" panose="020F0502020204030204" charset="0"/>
                  <a:ea typeface="宋体" panose="02010600030101010101" pitchFamily="2" charset="-122"/>
                  <a:cs typeface="宋体" panose="02010600030101010101" pitchFamily="2" charset="-122"/>
                </a:rPr>
                <a:t>整个软件包大概可以分成三个主要的功能部分：密码算法库；</a:t>
              </a:r>
              <a:r>
                <a:rPr lang="en-US" altLang="zh-CN" sz="1600" kern="100" dirty="0">
                  <a:effectLst/>
                  <a:latin typeface="Calibri" panose="020F0502020204030204" charset="0"/>
                  <a:ea typeface="宋体" panose="02010600030101010101" pitchFamily="2" charset="-122"/>
                  <a:cs typeface="宋体" panose="02010600030101010101" pitchFamily="2" charset="-122"/>
                </a:rPr>
                <a:t>SSL</a:t>
              </a:r>
              <a:r>
                <a:rPr lang="zh-CN" altLang="zh-CN" sz="1600" kern="100" dirty="0">
                  <a:effectLst/>
                  <a:latin typeface="Calibri" panose="020F0502020204030204" charset="0"/>
                  <a:ea typeface="宋体" panose="02010600030101010101" pitchFamily="2" charset="-122"/>
                  <a:cs typeface="宋体" panose="02010600030101010101" pitchFamily="2" charset="-122"/>
                </a:rPr>
                <a:t>协议库；应用程序。本节课我们初步学习</a:t>
              </a:r>
              <a:r>
                <a:rPr lang="en-US" altLang="zh-CN" sz="16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600" kern="100" dirty="0">
                  <a:effectLst/>
                  <a:latin typeface="Calibri" panose="020F0502020204030204" charset="0"/>
                  <a:ea typeface="宋体" panose="02010600030101010101" pitchFamily="2" charset="-122"/>
                  <a:cs typeface="宋体" panose="02010600030101010101" pitchFamily="2" charset="-122"/>
                </a:rPr>
                <a:t>的功能。</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2"/>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3"/>
            </p:custDataLst>
          </p:nvPr>
        </p:nvSpPr>
        <p:spPr>
          <a:xfrm>
            <a:off x="480060" y="713740"/>
            <a:ext cx="3855085" cy="864235"/>
          </a:xfrm>
        </p:spPr>
        <p:txBody>
          <a:bodyPr/>
          <a:lstStyle/>
          <a:p>
            <a:pPr algn="l"/>
            <a:r>
              <a:rPr lang="zh-CN" sz="4400">
                <a:ea typeface="宋体" panose="02010600030101010101" pitchFamily="2" charset="-122"/>
                <a:sym typeface="+mn-ea"/>
              </a:rPr>
              <a:t>【项目实例】</a:t>
            </a:r>
            <a:endParaRPr lang="zh-CN" altLang="en-US" sz="4400"/>
          </a:p>
        </p:txBody>
      </p:sp>
      <p:pic>
        <p:nvPicPr>
          <p:cNvPr id="19" name="图片 18"/>
          <p:cNvPicPr/>
          <p:nvPr/>
        </p:nvPicPr>
        <p:blipFill>
          <a:blip r:embed="rId4"/>
          <a:srcRect r="25336"/>
          <a:stretch>
            <a:fillRect/>
          </a:stretch>
        </p:blipFill>
        <p:spPr>
          <a:xfrm>
            <a:off x="309245" y="2152650"/>
            <a:ext cx="3989705" cy="3613785"/>
          </a:xfrm>
          <a:prstGeom prst="rect">
            <a:avLst/>
          </a:prstGeom>
          <a:noFill/>
          <a:ln w="9525">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noAutofit/>
          </a:bodyPr>
          <a:lstStyle/>
          <a:p>
            <a:pPr algn="just">
              <a:lnSpc>
                <a:spcPct val="150000"/>
              </a:lnSpc>
            </a:pPr>
            <a:r>
              <a:rPr lang="zh-CN" altLang="zh-CN" sz="2000" kern="100" dirty="0">
                <a:effectLst/>
                <a:latin typeface="Calibri" panose="020F0502020204030204" charset="0"/>
                <a:ea typeface="宋体" panose="02010600030101010101" pitchFamily="2" charset="-122"/>
                <a:cs typeface="宋体" panose="02010600030101010101" pitchFamily="2" charset="-122"/>
              </a:rPr>
              <a:t>随着互联网的普及与网络应用的快速发展，网络应用的风险也日益凸显。越来越多的网络应用系统对安全提出了要求，数字证书安全应用方案（</a:t>
            </a:r>
            <a:r>
              <a:rPr lang="en-US" altLang="zh-CN" sz="2000" kern="100" dirty="0">
                <a:effectLst/>
                <a:latin typeface="Calibri" panose="020F0502020204030204" charset="0"/>
                <a:ea typeface="宋体" panose="02010600030101010101" pitchFamily="2" charset="-122"/>
                <a:cs typeface="宋体" panose="02010600030101010101" pitchFamily="2" charset="-122"/>
              </a:rPr>
              <a:t>PKI</a:t>
            </a:r>
            <a:r>
              <a:rPr lang="zh-CN" altLang="zh-CN" sz="2000" kern="100" dirty="0">
                <a:effectLst/>
                <a:latin typeface="Calibri" panose="020F0502020204030204" charset="0"/>
                <a:ea typeface="宋体" panose="02010600030101010101" pitchFamily="2" charset="-122"/>
                <a:cs typeface="宋体" panose="02010600030101010101" pitchFamily="2" charset="-122"/>
              </a:rPr>
              <a:t>安全）是当前网络应用中最理想的整体安全解决方案。</a:t>
            </a:r>
            <a:r>
              <a:rPr lang="en-US" altLang="zh-CN" sz="2000" kern="100" dirty="0">
                <a:effectLst/>
                <a:latin typeface="Calibri" panose="020F0502020204030204" charset="0"/>
                <a:ea typeface="宋体" panose="02010600030101010101" pitchFamily="2" charset="-122"/>
                <a:cs typeface="宋体" panose="02010600030101010101" pitchFamily="2" charset="-122"/>
              </a:rPr>
              <a:t> </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2000" kern="100" dirty="0">
                <a:effectLst/>
                <a:latin typeface="Calibri" panose="020F0502020204030204" charset="0"/>
                <a:ea typeface="宋体" panose="02010600030101010101" pitchFamily="2" charset="-122"/>
                <a:cs typeface="宋体" panose="02010600030101010101" pitchFamily="2" charset="-122"/>
              </a:rPr>
              <a:t>已经普遍在传统的商业、制造业、流通业的网上交易，以及公共事业、金融服务业、工商税务、海关、政府行政办公、教育科研单位、保险、医疗等网上作业系统。</a:t>
            </a:r>
            <a:r>
              <a:rPr lang="en-US" altLang="zh-CN" sz="2000" kern="100" dirty="0">
                <a:effectLst/>
                <a:latin typeface="Calibri" panose="020F0502020204030204" charset="0"/>
                <a:ea typeface="宋体" panose="02010600030101010101" pitchFamily="2" charset="-122"/>
                <a:cs typeface="宋体" panose="02010600030101010101" pitchFamily="2" charset="-122"/>
              </a:rPr>
              <a:t> </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2000" kern="100" dirty="0">
                <a:effectLst/>
                <a:latin typeface="Calibri" panose="020F0502020204030204" charset="0"/>
                <a:ea typeface="宋体" panose="02010600030101010101" pitchFamily="2" charset="-122"/>
                <a:cs typeface="宋体" panose="02010600030101010101" pitchFamily="2" charset="-122"/>
              </a:rPr>
              <a:t>数字证书安全解决方案可以解决身份认证、数据安全等各方面的安全需求。</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42895" y="915666"/>
            <a:ext cx="1873410" cy="460382"/>
          </a:xfrm>
          <a:prstGeom prst="rect">
            <a:avLst/>
          </a:prstGeom>
          <a:noFill/>
        </p:spPr>
        <p:txBody>
          <a:bodyPr wrap="square">
            <a:spAutoFit/>
          </a:body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数字</a:t>
            </a:r>
            <a:r>
              <a:rPr lang="zh-CN" altLang="en-US" sz="1800" kern="100" dirty="0">
                <a:effectLst/>
                <a:ea typeface="宋体" panose="02010600030101010101" pitchFamily="2" charset="-122"/>
                <a:cs typeface="宋体" panose="02010600030101010101" pitchFamily="2" charset="-122"/>
              </a:rPr>
              <a:t>证书</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0" name="文本框 19"/>
          <p:cNvSpPr txBox="1"/>
          <p:nvPr/>
        </p:nvSpPr>
        <p:spPr>
          <a:xfrm>
            <a:off x="4896134" y="1526976"/>
            <a:ext cx="6100232" cy="5220788"/>
          </a:xfrm>
          <a:prstGeom prst="rect">
            <a:avLst/>
          </a:prstGeom>
          <a:noFill/>
        </p:spPr>
        <p:txBody>
          <a:bodyPr wrap="square">
            <a:spAutoFit/>
          </a:bodyPr>
          <a:lstStyle/>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数字证书是指在互联网通讯中标志通讯各方身份信息的一个数字认证，人们可以在网上用它来识别对方的身份。</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因此数字证书又称为数字标识。数字证书对网络用户在计算机网络交流中的信息和数据等以加密或解密的形式保证了信息和数据的完整性和安全性。</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600" kern="100" dirty="0">
                <a:effectLst/>
                <a:latin typeface="Calibri" panose="020F0502020204030204" charset="0"/>
                <a:ea typeface="宋体" panose="02010600030101010101" pitchFamily="2" charset="-122"/>
                <a:cs typeface="宋体" panose="02010600030101010101" pitchFamily="2" charset="-122"/>
              </a:rPr>
              <a:t>数字证书从本质上来说是一种电子文档，是由电子商务认证中心（以下简称为</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中心）所颁发的一种较为权威与公正的证书，对电子商务活动有重要影响，例如我们在各种电子商务平台进行购物消费时，必须要在电脑上安装数字证书来确保资金的安全性。</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中心采用的是以数字加密技术为核心的数字证书认证技术，通过数字证书，</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中心可以对互联网上所传输的各种信息进行加密、解密、数字签名与签名认证等各种处理，同时也能保障在数字传输的过程中不被不法分子所侵入，或者即使受到侵入也无法查看其中的内容。</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42895" y="915666"/>
            <a:ext cx="1873410" cy="460382"/>
          </a:xfrm>
          <a:prstGeom prst="rect">
            <a:avLst/>
          </a:prstGeom>
          <a:noFill/>
        </p:spPr>
        <p:txBody>
          <a:bodyPr wrap="square">
            <a:spAutoFit/>
          </a:body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数字</a:t>
            </a:r>
            <a:r>
              <a:rPr lang="zh-CN" altLang="en-US" sz="1800" kern="100" dirty="0">
                <a:effectLst/>
                <a:ea typeface="宋体" panose="02010600030101010101" pitchFamily="2" charset="-122"/>
                <a:cs typeface="宋体" panose="02010600030101010101" pitchFamily="2" charset="-122"/>
              </a:rPr>
              <a:t>证书</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0" name="文本框 19"/>
          <p:cNvSpPr txBox="1"/>
          <p:nvPr/>
        </p:nvSpPr>
        <p:spPr>
          <a:xfrm>
            <a:off x="4896134" y="1526976"/>
            <a:ext cx="6100232" cy="5220788"/>
          </a:xfrm>
          <a:prstGeom prst="rect">
            <a:avLst/>
          </a:prstGeom>
          <a:noFill/>
        </p:spPr>
        <p:txBody>
          <a:bodyPr wrap="square">
            <a:spAutoFit/>
          </a:bodyPr>
          <a:lstStyle/>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数字证书的基本架构是公开密钥</a:t>
            </a:r>
            <a:r>
              <a:rPr lang="en-US" altLang="zh-CN" sz="1600" kern="100" dirty="0">
                <a:effectLst/>
                <a:latin typeface="Calibri" panose="020F0502020204030204" charset="0"/>
                <a:ea typeface="宋体" panose="02010600030101010101" pitchFamily="2" charset="-122"/>
                <a:cs typeface="宋体" panose="02010600030101010101" pitchFamily="2" charset="-122"/>
              </a:rPr>
              <a:t>PKI</a:t>
            </a:r>
            <a:r>
              <a:rPr lang="zh-CN" altLang="zh-CN" sz="1600" kern="100" dirty="0">
                <a:effectLst/>
                <a:latin typeface="Calibri" panose="020F0502020204030204" charset="0"/>
                <a:ea typeface="宋体" panose="02010600030101010101" pitchFamily="2" charset="-122"/>
                <a:cs typeface="宋体" panose="02010600030101010101" pitchFamily="2" charset="-122"/>
              </a:rPr>
              <a:t>，即利用一对密钥实施加密和解密。其中密钥包括私钥和公钥，私钥主要用于签名和解密，由用户自定义，只有用户自己知道；公钥用于签名验证和加密，可被多个用户共享。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数字证书的基本工作原理主要体现在：发送方在发送信息前，需先与接收方联系，同时利用公钥加密信息，信息在进行传输的过程当中一直是处于密文状态，包括接收方接收后也是加密的，确保了信息传输的单一性，若信息被窃取或截取，也必须利用接收方的私钥才可解读数据，而无法更改数据，这也有利保障信息的完整性和安全性。</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数字证书的数据签名类似于加密过程，数据在实施加密后，只有接收方才可打开或更改数据信息，并加上自己的签名后再传输至发送方，而接收方的私钥具唯一性和私密性，这也保证了签名的真实性和可靠性，进而保障信息的安全性。</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97781" y="1695539"/>
            <a:ext cx="4268630" cy="3732945"/>
            <a:chOff x="6627851" y="1871939"/>
            <a:chExt cx="4268630" cy="373294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59584" y="1871939"/>
              <a:ext cx="3636897" cy="373294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2000" u="none" strike="noStrike" kern="100" dirty="0">
                  <a:solidFill>
                    <a:srgbClr val="0563C1"/>
                  </a:solidFill>
                  <a:effectLst/>
                  <a:latin typeface="宋体" panose="02010600030101010101" pitchFamily="2" charset="-122"/>
                  <a:cs typeface="宋体" panose="02010600030101010101" pitchFamily="2" charset="-122"/>
                  <a:hlinkClick r:id="rId1"/>
                </a:rPr>
                <a:t>OpenSSL</a:t>
              </a:r>
              <a:r>
                <a:rPr lang="zh-CN" altLang="zh-CN" sz="2000" kern="100" dirty="0">
                  <a:effectLst/>
                  <a:ea typeface="宋体" panose="02010600030101010101" pitchFamily="2" charset="-122"/>
                  <a:cs typeface="宋体" panose="02010600030101010101" pitchFamily="2" charset="-122"/>
                </a:rPr>
                <a:t>是一个</a:t>
              </a:r>
              <a:r>
                <a:rPr lang="en-US" altLang="zh-CN" sz="2000" kern="100" dirty="0">
                  <a:effectLst/>
                  <a:ea typeface="宋体" panose="02010600030101010101" pitchFamily="2" charset="-122"/>
                  <a:cs typeface="宋体" panose="02010600030101010101" pitchFamily="2" charset="-122"/>
                </a:rPr>
                <a:t>SSL</a:t>
              </a:r>
              <a:r>
                <a:rPr lang="zh-CN" altLang="zh-CN" sz="2000" kern="100" dirty="0">
                  <a:effectLst/>
                  <a:ea typeface="宋体" panose="02010600030101010101" pitchFamily="2" charset="-122"/>
                  <a:cs typeface="宋体" panose="02010600030101010101" pitchFamily="2" charset="-122"/>
                </a:rPr>
                <a:t>协议的开源实现，采用</a:t>
              </a:r>
              <a:r>
                <a:rPr lang="en-US" altLang="zh-CN" sz="2000" kern="100" dirty="0">
                  <a:effectLst/>
                  <a:ea typeface="宋体" panose="02010600030101010101" pitchFamily="2" charset="-122"/>
                  <a:cs typeface="宋体" panose="02010600030101010101" pitchFamily="2" charset="-122"/>
                </a:rPr>
                <a:t>C</a:t>
              </a:r>
              <a:r>
                <a:rPr lang="zh-CN" altLang="zh-CN" sz="2000" kern="100" dirty="0">
                  <a:effectLst/>
                  <a:ea typeface="宋体" panose="02010600030101010101" pitchFamily="2" charset="-122"/>
                  <a:cs typeface="宋体" panose="02010600030101010101" pitchFamily="2" charset="-122"/>
                </a:rPr>
                <a:t>语言作为开发语言，具备了跨平台的能力，支持</a:t>
              </a:r>
              <a:r>
                <a:rPr lang="en-US" altLang="zh-CN" sz="2000" kern="100" dirty="0">
                  <a:effectLst/>
                  <a:ea typeface="宋体" panose="02010600030101010101" pitchFamily="2" charset="-122"/>
                  <a:cs typeface="宋体" panose="02010600030101010101" pitchFamily="2" charset="-122"/>
                </a:rPr>
                <a:t>Unix/Linux</a:t>
              </a:r>
              <a:r>
                <a:rPr lang="zh-CN" altLang="zh-CN" sz="2000" kern="100" dirty="0">
                  <a:effectLst/>
                  <a:ea typeface="宋体" panose="02010600030101010101" pitchFamily="2" charset="-122"/>
                  <a:cs typeface="宋体" panose="02010600030101010101" pitchFamily="2" charset="-122"/>
                </a:rPr>
                <a:t>、</a:t>
              </a:r>
              <a:r>
                <a:rPr lang="en-US" altLang="zh-CN" sz="2000" kern="100" dirty="0">
                  <a:effectLst/>
                  <a:ea typeface="宋体" panose="02010600030101010101" pitchFamily="2" charset="-122"/>
                  <a:cs typeface="宋体" panose="02010600030101010101" pitchFamily="2" charset="-122"/>
                </a:rPr>
                <a:t>Windows</a:t>
              </a:r>
              <a:r>
                <a:rPr lang="zh-CN" altLang="zh-CN" sz="2000" kern="100" dirty="0">
                  <a:effectLst/>
                  <a:ea typeface="宋体" panose="02010600030101010101" pitchFamily="2" charset="-122"/>
                  <a:cs typeface="宋体" panose="02010600030101010101" pitchFamily="2" charset="-122"/>
                </a:rPr>
                <a:t>、</a:t>
              </a:r>
              <a:r>
                <a:rPr lang="en-US" altLang="zh-CN" sz="2000" kern="100" dirty="0">
                  <a:effectLst/>
                  <a:ea typeface="宋体" panose="02010600030101010101" pitchFamily="2" charset="-122"/>
                  <a:cs typeface="宋体" panose="02010600030101010101" pitchFamily="2" charset="-122"/>
                </a:rPr>
                <a:t>Mac OS</a:t>
              </a:r>
              <a:r>
                <a:rPr lang="zh-CN" altLang="zh-CN" sz="2000" kern="100" dirty="0">
                  <a:effectLst/>
                  <a:ea typeface="宋体" panose="02010600030101010101" pitchFamily="2" charset="-122"/>
                  <a:cs typeface="宋体" panose="02010600030101010101" pitchFamily="2" charset="-122"/>
                </a:rPr>
                <a:t>等多种平台。本节课我们将在</a:t>
              </a:r>
              <a:r>
                <a:rPr lang="en-US" altLang="zh-CN" sz="2000" kern="100" dirty="0">
                  <a:effectLst/>
                  <a:ea typeface="宋体" panose="02010600030101010101" pitchFamily="2" charset="-122"/>
                  <a:cs typeface="宋体" panose="02010600030101010101" pitchFamily="2" charset="-122"/>
                </a:rPr>
                <a:t>Linux</a:t>
              </a:r>
              <a:r>
                <a:rPr lang="zh-CN" altLang="zh-CN" sz="2000" kern="100" dirty="0">
                  <a:effectLst/>
                  <a:ea typeface="宋体" panose="02010600030101010101" pitchFamily="2" charset="-122"/>
                  <a:cs typeface="宋体" panose="02010600030101010101" pitchFamily="2" charset="-122"/>
                </a:rPr>
                <a:t>环境下的</a:t>
              </a:r>
              <a:r>
                <a:rPr lang="en-US" altLang="zh-CN" sz="2000" kern="100" dirty="0">
                  <a:effectLst/>
                  <a:ea typeface="宋体" panose="02010600030101010101" pitchFamily="2" charset="-122"/>
                  <a:cs typeface="宋体" panose="02010600030101010101" pitchFamily="2" charset="-122"/>
                </a:rPr>
                <a:t>OpenSSL</a:t>
              </a:r>
              <a:r>
                <a:rPr lang="zh-CN" altLang="zh-CN" sz="2000" kern="100" dirty="0">
                  <a:effectLst/>
                  <a:ea typeface="宋体" panose="02010600030101010101" pitchFamily="2" charset="-122"/>
                  <a:cs typeface="宋体" panose="02010600030101010101" pitchFamily="2" charset="-122"/>
                </a:rPr>
                <a:t>学习和模拟数字证书的签证、颁发与吊销。</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2"/>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3"/>
            </p:custDataLst>
          </p:nvPr>
        </p:nvSpPr>
        <p:spPr>
          <a:xfrm>
            <a:off x="480060" y="713740"/>
            <a:ext cx="3855085" cy="864235"/>
          </a:xfrm>
        </p:spPr>
        <p:txBody>
          <a:bodyPr/>
          <a:lstStyle/>
          <a:p>
            <a:pPr algn="l"/>
            <a:r>
              <a:rPr lang="zh-CN" sz="4400">
                <a:ea typeface="宋体" panose="02010600030101010101" pitchFamily="2" charset="-122"/>
                <a:sym typeface="+mn-ea"/>
              </a:rPr>
              <a:t>【项目实例】</a:t>
            </a:r>
            <a:endParaRPr lang="zh-CN" altLang="en-US" sz="4400"/>
          </a:p>
        </p:txBody>
      </p:sp>
      <p:pic>
        <p:nvPicPr>
          <p:cNvPr id="19" name="图片 18"/>
          <p:cNvPicPr/>
          <p:nvPr/>
        </p:nvPicPr>
        <p:blipFill>
          <a:blip r:embed="rId4"/>
          <a:srcRect r="25336"/>
          <a:stretch>
            <a:fillRect/>
          </a:stretch>
        </p:blipFill>
        <p:spPr>
          <a:xfrm>
            <a:off x="309245" y="2152650"/>
            <a:ext cx="3989705" cy="3613785"/>
          </a:xfrm>
          <a:prstGeom prst="rect">
            <a:avLst/>
          </a:prstGeom>
          <a:noFill/>
          <a:ln w="9525">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创建证书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77215" y="2635671"/>
            <a:ext cx="6441652"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1</a:t>
            </a:r>
            <a:r>
              <a:rPr lang="zh-CN" altLang="zh-CN" sz="1600" kern="100" dirty="0">
                <a:effectLst/>
                <a:ea typeface="宋体" panose="02010600030101010101" pitchFamily="2" charset="-122"/>
                <a:cs typeface="宋体" panose="02010600030101010101" pitchFamily="2" charset="-122"/>
              </a:rPr>
              <a:t>）查看自建</a:t>
            </a:r>
            <a:r>
              <a:rPr lang="en-US" altLang="zh-CN" sz="1600" kern="100" dirty="0">
                <a:effectLst/>
                <a:ea typeface="宋体" panose="02010600030101010101" pitchFamily="2" charset="-122"/>
                <a:cs typeface="宋体" panose="02010600030101010101" pitchFamily="2" charset="-122"/>
              </a:rPr>
              <a:t>CA</a:t>
            </a:r>
            <a:r>
              <a:rPr lang="zh-CN" altLang="zh-CN" sz="1600" kern="100" dirty="0">
                <a:effectLst/>
                <a:ea typeface="宋体" panose="02010600030101010101" pitchFamily="2" charset="-122"/>
                <a:cs typeface="宋体" panose="02010600030101010101" pitchFamily="2" charset="-122"/>
              </a:rPr>
              <a:t>的主机是否安装</a:t>
            </a:r>
            <a:r>
              <a:rPr lang="en-US" altLang="zh-CN" sz="1600" kern="100" dirty="0">
                <a:effectLst/>
                <a:ea typeface="宋体" panose="02010600030101010101" pitchFamily="2" charset="-122"/>
                <a:cs typeface="宋体" panose="02010600030101010101" pitchFamily="2" charset="-122"/>
              </a:rPr>
              <a:t>OpenSSL</a:t>
            </a:r>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4-1-46</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3" name="图片 12"/>
          <p:cNvPicPr/>
          <p:nvPr/>
        </p:nvPicPr>
        <p:blipFill>
          <a:blip r:embed="rId3"/>
          <a:stretch>
            <a:fillRect/>
          </a:stretch>
        </p:blipFill>
        <p:spPr>
          <a:xfrm>
            <a:off x="751205" y="3099541"/>
            <a:ext cx="5267960" cy="2927985"/>
          </a:xfrm>
          <a:prstGeom prst="rect">
            <a:avLst/>
          </a:prstGeom>
          <a:noFill/>
          <a:ln>
            <a:noFill/>
          </a:ln>
        </p:spPr>
      </p:pic>
      <p:sp>
        <p:nvSpPr>
          <p:cNvPr id="15" name="文本框 14"/>
          <p:cNvSpPr txBox="1"/>
          <p:nvPr/>
        </p:nvSpPr>
        <p:spPr>
          <a:xfrm>
            <a:off x="1675976" y="6027526"/>
            <a:ext cx="3418417"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4-1-46  </a:t>
            </a:r>
            <a:r>
              <a:rPr lang="zh-CN" altLang="zh-CN" sz="1100" kern="100" dirty="0">
                <a:effectLst/>
                <a:latin typeface="Calibri" panose="020F0502020204030204" charset="0"/>
                <a:ea typeface="宋体" panose="02010600030101010101" pitchFamily="2" charset="-122"/>
                <a:cs typeface="宋体" panose="02010600030101010101" pitchFamily="2" charset="-122"/>
              </a:rPr>
              <a:t>查看是否安装</a:t>
            </a:r>
            <a:r>
              <a:rPr lang="en-US" altLang="zh-CN" sz="1100" kern="100" dirty="0">
                <a:effectLst/>
                <a:latin typeface="Calibri" panose="020F0502020204030204" charset="0"/>
                <a:ea typeface="宋体" panose="02010600030101010101" pitchFamily="2" charset="-122"/>
                <a:cs typeface="宋体" panose="02010600030101010101" pitchFamily="2" charset="-122"/>
              </a:rPr>
              <a:t>OpenSSL</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创建证书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41853" y="2586009"/>
            <a:ext cx="6441652" cy="338554"/>
          </a:xfrm>
          <a:prstGeom prst="rect">
            <a:avLst/>
          </a:prstGeom>
          <a:noFill/>
        </p:spPr>
        <p:txBody>
          <a:bodyPr wrap="square">
            <a:spAutoFit/>
          </a:bodyPr>
          <a:lstStyle/>
          <a:p>
            <a:pPr indent="152400" algn="l"/>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）创建私有</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服务器</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4" name="文本框 13"/>
          <p:cNvSpPr txBox="1"/>
          <p:nvPr/>
        </p:nvSpPr>
        <p:spPr>
          <a:xfrm>
            <a:off x="480060" y="2935831"/>
            <a:ext cx="7186083" cy="338554"/>
          </a:xfrm>
          <a:prstGeom prst="rect">
            <a:avLst/>
          </a:prstGeom>
          <a:noFill/>
        </p:spPr>
        <p:txBody>
          <a:bodyPr wrap="square">
            <a:spAutoFit/>
          </a:bodyPr>
          <a:lstStyle/>
          <a:p>
            <a:pPr indent="304800" algn="l"/>
            <a:r>
              <a:rPr lang="en-US" altLang="zh-CN" sz="1600" kern="100" dirty="0">
                <a:effectLst/>
                <a:latin typeface="Calibri" panose="020F0502020204030204" charset="0"/>
                <a:ea typeface="宋体" panose="02010600030101010101" pitchFamily="2" charset="-122"/>
                <a:cs typeface="Times New Roman" panose="02020603050405020304" pitchFamily="18" charset="0"/>
              </a:rPr>
              <a:t>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、创建所需要的文件，只有第一次使用</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时才需要，如图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4-1-47</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6" name="图片 15"/>
          <p:cNvPicPr/>
          <p:nvPr/>
        </p:nvPicPr>
        <p:blipFill>
          <a:blip r:embed="rId3"/>
          <a:stretch>
            <a:fillRect/>
          </a:stretch>
        </p:blipFill>
        <p:spPr>
          <a:xfrm>
            <a:off x="751205" y="3358475"/>
            <a:ext cx="5111750" cy="508000"/>
          </a:xfrm>
          <a:prstGeom prst="rect">
            <a:avLst/>
          </a:prstGeom>
          <a:noFill/>
          <a:ln>
            <a:noFill/>
          </a:ln>
        </p:spPr>
      </p:pic>
      <p:sp>
        <p:nvSpPr>
          <p:cNvPr id="19" name="文本框 18"/>
          <p:cNvSpPr txBox="1"/>
          <p:nvPr/>
        </p:nvSpPr>
        <p:spPr>
          <a:xfrm>
            <a:off x="1686983" y="3932597"/>
            <a:ext cx="2821305"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4-1-47  </a:t>
            </a:r>
            <a:r>
              <a:rPr lang="zh-CN" altLang="zh-CN" sz="1100" kern="100" dirty="0">
                <a:effectLst/>
                <a:latin typeface="Calibri" panose="020F0502020204030204" charset="0"/>
                <a:ea typeface="宋体" panose="02010600030101010101" pitchFamily="2" charset="-122"/>
                <a:cs typeface="宋体" panose="02010600030101010101" pitchFamily="2" charset="-122"/>
              </a:rPr>
              <a:t>创建所需要的文件</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0" name="文本框 19"/>
          <p:cNvSpPr txBox="1"/>
          <p:nvPr/>
        </p:nvSpPr>
        <p:spPr>
          <a:xfrm>
            <a:off x="751205" y="4462964"/>
            <a:ext cx="4095750" cy="338554"/>
          </a:xfrm>
          <a:prstGeom prst="rect">
            <a:avLst/>
          </a:prstGeom>
          <a:noFill/>
        </p:spPr>
        <p:txBody>
          <a:bodyPr wrap="square">
            <a:spAutoFit/>
          </a:bodyPr>
          <a:lstStyle/>
          <a:p>
            <a:pPr indent="304800" algn="l"/>
            <a:r>
              <a:rPr lang="en-US" altLang="zh-CN" sz="1600" kern="100" dirty="0">
                <a:effectLst/>
                <a:latin typeface="Calibri" panose="020F0502020204030204" charset="0"/>
                <a:ea typeface="宋体" panose="02010600030101010101" pitchFamily="2" charset="-122"/>
                <a:cs typeface="Times New Roman" panose="02020603050405020304" pitchFamily="18" charset="0"/>
              </a:rPr>
              <a:t>b</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生成私钥，如图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4-1-48</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1" name="图片 20"/>
          <p:cNvPicPr/>
          <p:nvPr/>
        </p:nvPicPr>
        <p:blipFill>
          <a:blip r:embed="rId4"/>
          <a:stretch>
            <a:fillRect/>
          </a:stretch>
        </p:blipFill>
        <p:spPr>
          <a:xfrm>
            <a:off x="829945" y="4932743"/>
            <a:ext cx="5266055" cy="1386840"/>
          </a:xfrm>
          <a:prstGeom prst="rect">
            <a:avLst/>
          </a:prstGeom>
          <a:noFill/>
          <a:ln>
            <a:noFill/>
          </a:ln>
        </p:spPr>
      </p:pic>
      <p:sp>
        <p:nvSpPr>
          <p:cNvPr id="22" name="文本框 21"/>
          <p:cNvSpPr txBox="1"/>
          <p:nvPr/>
        </p:nvSpPr>
        <p:spPr>
          <a:xfrm>
            <a:off x="1289050" y="6368168"/>
            <a:ext cx="3824817"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4-1-48 ca</a:t>
            </a:r>
            <a:r>
              <a:rPr lang="zh-CN" altLang="zh-CN" sz="1100" kern="100" dirty="0">
                <a:effectLst/>
                <a:latin typeface="Calibri" panose="020F0502020204030204" charset="0"/>
                <a:ea typeface="宋体" panose="02010600030101010101" pitchFamily="2" charset="-122"/>
                <a:cs typeface="宋体" panose="02010600030101010101" pitchFamily="2" charset="-122"/>
              </a:rPr>
              <a:t>生成私钥</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创建证书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41853" y="2586009"/>
            <a:ext cx="6441652" cy="338554"/>
          </a:xfrm>
          <a:prstGeom prst="rect">
            <a:avLst/>
          </a:prstGeom>
          <a:noFill/>
        </p:spPr>
        <p:txBody>
          <a:bodyPr wrap="square">
            <a:spAutoFit/>
          </a:bodyPr>
          <a:lstStyle/>
          <a:p>
            <a:pPr indent="152400" algn="l"/>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）创建私有</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服务器</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4" name="文本框 13"/>
          <p:cNvSpPr txBox="1"/>
          <p:nvPr/>
        </p:nvSpPr>
        <p:spPr>
          <a:xfrm>
            <a:off x="441960" y="2924563"/>
            <a:ext cx="7186083" cy="338554"/>
          </a:xfrm>
          <a:prstGeom prst="rect">
            <a:avLst/>
          </a:prstGeom>
          <a:noFill/>
        </p:spPr>
        <p:txBody>
          <a:bodyPr wrap="square">
            <a:spAutoFit/>
          </a:bodyPr>
          <a:lstStyle/>
          <a:p>
            <a:pPr indent="304800" algn="l"/>
            <a:r>
              <a:rPr lang="en-US" altLang="zh-CN" sz="1600" kern="100" dirty="0">
                <a:effectLst/>
                <a:latin typeface="Calibri" panose="020F0502020204030204" charset="0"/>
                <a:ea typeface="宋体" panose="02010600030101010101" pitchFamily="2" charset="-122"/>
                <a:cs typeface="Times New Roman" panose="02020603050405020304" pitchFamily="18" charset="0"/>
              </a:rPr>
              <a:t>c</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生成自签名证书，如图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4-1-49</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3" name="图片 22" descr="未标题-1"/>
          <p:cNvPicPr/>
          <p:nvPr/>
        </p:nvPicPr>
        <p:blipFill>
          <a:blip r:embed="rId3"/>
          <a:stretch>
            <a:fillRect/>
          </a:stretch>
        </p:blipFill>
        <p:spPr>
          <a:xfrm>
            <a:off x="751205" y="3329293"/>
            <a:ext cx="5264785" cy="2482215"/>
          </a:xfrm>
          <a:prstGeom prst="rect">
            <a:avLst/>
          </a:prstGeom>
        </p:spPr>
      </p:pic>
      <p:sp>
        <p:nvSpPr>
          <p:cNvPr id="25" name="文本框 24"/>
          <p:cNvSpPr txBox="1"/>
          <p:nvPr/>
        </p:nvSpPr>
        <p:spPr>
          <a:xfrm>
            <a:off x="1263650" y="5877684"/>
            <a:ext cx="3875617"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4-1-49  ca</a:t>
            </a:r>
            <a:r>
              <a:rPr lang="zh-CN" altLang="zh-CN" sz="1100" kern="100" dirty="0">
                <a:effectLst/>
                <a:latin typeface="Calibri" panose="020F0502020204030204" charset="0"/>
                <a:ea typeface="宋体" panose="02010600030101010101" pitchFamily="2" charset="-122"/>
                <a:cs typeface="宋体" panose="02010600030101010101" pitchFamily="2" charset="-122"/>
              </a:rPr>
              <a:t>生成自签名证书</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颁发证书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41852" y="2586009"/>
            <a:ext cx="6620947" cy="338554"/>
          </a:xfrm>
          <a:prstGeom prst="rect">
            <a:avLst/>
          </a:prstGeom>
          <a:noFill/>
        </p:spPr>
        <p:txBody>
          <a:bodyPr wrap="square">
            <a:spAutoFit/>
          </a:bodyPr>
          <a:lstStyle/>
          <a:p>
            <a:pPr indent="3048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a</a:t>
            </a:r>
            <a:r>
              <a:rPr lang="zh-CN" altLang="zh-CN" sz="1600" kern="100" dirty="0">
                <a:effectLst/>
                <a:latin typeface="Calibri" panose="020F0502020204030204" charset="0"/>
                <a:ea typeface="宋体" panose="02010600030101010101" pitchFamily="2" charset="-122"/>
                <a:cs typeface="宋体" panose="02010600030101010101" pitchFamily="2" charset="-122"/>
              </a:rPr>
              <a:t>、在需要使用证书的主机上给</a:t>
            </a:r>
            <a:r>
              <a:rPr lang="en-US" altLang="zh-CN" sz="1600" kern="100" dirty="0">
                <a:effectLst/>
                <a:latin typeface="Calibri" panose="020F0502020204030204" charset="0"/>
                <a:ea typeface="宋体" panose="02010600030101010101" pitchFamily="2" charset="-122"/>
                <a:cs typeface="宋体" panose="02010600030101010101" pitchFamily="2" charset="-122"/>
              </a:rPr>
              <a:t>web</a:t>
            </a:r>
            <a:r>
              <a:rPr lang="zh-CN" altLang="zh-CN" sz="1600" kern="100" dirty="0">
                <a:effectLst/>
                <a:latin typeface="Calibri" panose="020F0502020204030204" charset="0"/>
                <a:ea typeface="宋体" panose="02010600030101010101" pitchFamily="2" charset="-122"/>
                <a:cs typeface="宋体" panose="02010600030101010101" pitchFamily="2" charset="-122"/>
              </a:rPr>
              <a:t>服务器生成私钥，如图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4-1-50</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5" name="图片 14"/>
          <p:cNvPicPr/>
          <p:nvPr/>
        </p:nvPicPr>
        <p:blipFill>
          <a:blip r:embed="rId3"/>
          <a:stretch>
            <a:fillRect/>
          </a:stretch>
        </p:blipFill>
        <p:spPr>
          <a:xfrm>
            <a:off x="768838" y="2996882"/>
            <a:ext cx="5494020" cy="864235"/>
          </a:xfrm>
          <a:prstGeom prst="rect">
            <a:avLst/>
          </a:prstGeom>
          <a:noFill/>
          <a:ln>
            <a:noFill/>
          </a:ln>
        </p:spPr>
      </p:pic>
      <p:sp>
        <p:nvSpPr>
          <p:cNvPr id="16" name="文本框 15"/>
          <p:cNvSpPr txBox="1"/>
          <p:nvPr/>
        </p:nvSpPr>
        <p:spPr>
          <a:xfrm>
            <a:off x="1331383" y="3932597"/>
            <a:ext cx="3731683"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4-1-50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生成私钥</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颁发证书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41852" y="2586009"/>
            <a:ext cx="7670815" cy="338554"/>
          </a:xfrm>
          <a:prstGeom prst="rect">
            <a:avLst/>
          </a:prstGeom>
          <a:noFill/>
        </p:spPr>
        <p:txBody>
          <a:bodyPr wrap="square">
            <a:spAutoFit/>
          </a:bodyPr>
          <a:lstStyle/>
          <a:p>
            <a:pPr indent="304800" algn="l"/>
            <a:r>
              <a:rPr lang="en-US" altLang="zh-CN" sz="1600" kern="100" dirty="0">
                <a:effectLst/>
                <a:latin typeface="Calibri" panose="020F0502020204030204" charset="0"/>
                <a:ea typeface="宋体" panose="02010600030101010101" pitchFamily="2" charset="-122"/>
                <a:cs typeface="Times New Roman" panose="02020603050405020304" pitchFamily="18" charset="0"/>
              </a:rPr>
              <a:t>b</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、在需要使用证书的主机上给</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web</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服务器生成证书请求，如图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4-1-51</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descr="未标题-2"/>
          <p:cNvPicPr/>
          <p:nvPr/>
        </p:nvPicPr>
        <p:blipFill>
          <a:blip r:embed="rId3"/>
          <a:stretch>
            <a:fillRect/>
          </a:stretch>
        </p:blipFill>
        <p:spPr>
          <a:xfrm>
            <a:off x="646642" y="2924563"/>
            <a:ext cx="5327650" cy="3363595"/>
          </a:xfrm>
          <a:prstGeom prst="rect">
            <a:avLst/>
          </a:prstGeom>
        </p:spPr>
      </p:pic>
      <p:sp>
        <p:nvSpPr>
          <p:cNvPr id="19" name="文本框 18"/>
          <p:cNvSpPr txBox="1"/>
          <p:nvPr/>
        </p:nvSpPr>
        <p:spPr>
          <a:xfrm>
            <a:off x="1121363" y="6365102"/>
            <a:ext cx="3308350"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4-1-51 </a:t>
            </a:r>
            <a:r>
              <a:rPr lang="zh-CN" altLang="zh-CN" sz="1100" kern="100" dirty="0">
                <a:effectLst/>
                <a:latin typeface="Calibri" panose="020F0502020204030204" charset="0"/>
                <a:ea typeface="宋体" panose="02010600030101010101" pitchFamily="2" charset="-122"/>
                <a:cs typeface="宋体" panose="02010600030101010101" pitchFamily="2" charset="-122"/>
              </a:rPr>
              <a:t>生成证书请求</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颁发证书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41852" y="2586009"/>
            <a:ext cx="7670815" cy="338554"/>
          </a:xfrm>
          <a:prstGeom prst="rect">
            <a:avLst/>
          </a:prstGeom>
          <a:noFill/>
        </p:spPr>
        <p:txBody>
          <a:bodyPr wrap="square">
            <a:spAutoFit/>
          </a:bodyPr>
          <a:lstStyle/>
          <a:p>
            <a:pPr indent="3048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c</a:t>
            </a:r>
            <a:r>
              <a:rPr lang="zh-CN" altLang="zh-CN" sz="1600" kern="100" dirty="0">
                <a:effectLst/>
                <a:latin typeface="Calibri" panose="020F0502020204030204" charset="0"/>
                <a:ea typeface="宋体" panose="02010600030101010101" pitchFamily="2" charset="-122"/>
                <a:cs typeface="宋体" panose="02010600030101010101" pitchFamily="2" charset="-122"/>
              </a:rPr>
              <a:t>、将证书文件</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传输给</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4-1-52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4" name="图片 13"/>
          <p:cNvPicPr/>
          <p:nvPr/>
        </p:nvPicPr>
        <p:blipFill>
          <a:blip r:embed="rId3"/>
          <a:stretch>
            <a:fillRect/>
          </a:stretch>
        </p:blipFill>
        <p:spPr>
          <a:xfrm>
            <a:off x="910696" y="3025881"/>
            <a:ext cx="5273675" cy="1398905"/>
          </a:xfrm>
          <a:prstGeom prst="rect">
            <a:avLst/>
          </a:prstGeom>
          <a:noFill/>
          <a:ln>
            <a:noFill/>
          </a:ln>
        </p:spPr>
      </p:pic>
      <p:sp>
        <p:nvSpPr>
          <p:cNvPr id="15" name="文本框 14"/>
          <p:cNvSpPr txBox="1"/>
          <p:nvPr/>
        </p:nvSpPr>
        <p:spPr>
          <a:xfrm>
            <a:off x="1445260" y="4424786"/>
            <a:ext cx="3206750"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4-1-52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传输证书</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281295" cy="457200"/>
            <a:chOff x="6627851" y="1871939"/>
            <a:chExt cx="4281295" cy="45720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72249" y="1915873"/>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对称加密</a:t>
              </a:r>
              <a:endParaRPr lang="en-US" altLang="zh-CN" sz="1800" kern="100" dirty="0">
                <a:effectLst/>
                <a:ea typeface="宋体" panose="02010600030101010101" pitchFamily="2" charset="-122"/>
                <a:cs typeface="宋体" panose="02010600030101010101" pitchFamily="2" charset="-122"/>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9" name="文本框 18"/>
          <p:cNvSpPr txBox="1"/>
          <p:nvPr/>
        </p:nvSpPr>
        <p:spPr>
          <a:xfrm>
            <a:off x="561794" y="2618370"/>
            <a:ext cx="7422273" cy="1077218"/>
          </a:xfrm>
          <a:prstGeom prst="rect">
            <a:avLst/>
          </a:prstGeom>
          <a:noFill/>
        </p:spPr>
        <p:txBody>
          <a:bodyPr wrap="square">
            <a:spAutoFit/>
          </a:bodyPr>
          <a:lstStyle/>
          <a:p>
            <a:r>
              <a:rPr lang="zh-CN" altLang="en-US" sz="1600" dirty="0"/>
              <a:t>对称加密需要使用的标准命令为 enc ，用法如下：</a:t>
            </a:r>
            <a:endParaRPr lang="zh-CN" altLang="en-US" sz="1600" dirty="0"/>
          </a:p>
          <a:p>
            <a:r>
              <a:rPr lang="zh-CN" altLang="en-US" sz="1600" dirty="0"/>
              <a:t>openssl enc -ciphername [-in filename] [-out filename] [-pass arg] [-e] [-d] [-a/-base64] [-A] [-k password] [-kfile filename] [-K key] [-iv IV] [-S salt] [-salt] [-nosalt] [-z] [-md] [-p] [-P] [-bufsize number] [-nopad] [-debug] [-none] [-engine id]</a:t>
            </a:r>
            <a:endParaRPr lang="zh-CN" altLang="en-US" sz="1600" dirty="0"/>
          </a:p>
        </p:txBody>
      </p:sp>
      <p:sp>
        <p:nvSpPr>
          <p:cNvPr id="20" name="文本框 19"/>
          <p:cNvSpPr txBox="1"/>
          <p:nvPr/>
        </p:nvSpPr>
        <p:spPr>
          <a:xfrm>
            <a:off x="595661" y="3900053"/>
            <a:ext cx="5687483" cy="830997"/>
          </a:xfrm>
          <a:prstGeom prst="rect">
            <a:avLst/>
          </a:prstGeom>
          <a:noFill/>
        </p:spPr>
        <p:txBody>
          <a:bodyPr wrap="square">
            <a:spAutoFit/>
          </a:bodyPr>
          <a:lstStyle/>
          <a:p>
            <a:r>
              <a:rPr lang="zh-CN" altLang="en-US" sz="1600" dirty="0"/>
              <a:t>例子如图4-1-2所示：</a:t>
            </a:r>
            <a:endParaRPr lang="zh-CN" altLang="en-US" sz="1600" dirty="0"/>
          </a:p>
          <a:p>
            <a:r>
              <a:rPr lang="zh-CN" altLang="en-US" sz="1600" dirty="0"/>
              <a:t>加密：]# openssl enc -e -des3 -a -salt -in fstab -out jiami</a:t>
            </a:r>
            <a:endParaRPr lang="zh-CN" altLang="en-US" sz="1600" dirty="0"/>
          </a:p>
          <a:p>
            <a:r>
              <a:rPr lang="zh-CN" altLang="en-US" sz="1600" dirty="0"/>
              <a:t>解密：]# openssl enc -d -des3 -a -salt -in fstab -out jiami</a:t>
            </a:r>
            <a:endParaRPr lang="zh-CN" altLang="en-US" sz="1600" dirty="0"/>
          </a:p>
        </p:txBody>
      </p:sp>
      <p:pic>
        <p:nvPicPr>
          <p:cNvPr id="21" name="图片 20"/>
          <p:cNvPicPr/>
          <p:nvPr/>
        </p:nvPicPr>
        <p:blipFill>
          <a:blip r:embed="rId3"/>
          <a:stretch>
            <a:fillRect/>
          </a:stretch>
        </p:blipFill>
        <p:spPr>
          <a:xfrm>
            <a:off x="6802966" y="3695588"/>
            <a:ext cx="4220634" cy="2857500"/>
          </a:xfrm>
          <a:prstGeom prst="rect">
            <a:avLst/>
          </a:prstGeom>
          <a:noFill/>
          <a:ln>
            <a:noFill/>
          </a:ln>
        </p:spPr>
      </p:pic>
      <p:sp>
        <p:nvSpPr>
          <p:cNvPr id="23" name="文本框 22"/>
          <p:cNvSpPr txBox="1"/>
          <p:nvPr/>
        </p:nvSpPr>
        <p:spPr>
          <a:xfrm>
            <a:off x="7984067" y="6569909"/>
            <a:ext cx="2053166" cy="307777"/>
          </a:xfrm>
          <a:prstGeom prst="rect">
            <a:avLst/>
          </a:prstGeom>
          <a:noFill/>
        </p:spPr>
        <p:txBody>
          <a:bodyPr wrap="square">
            <a:spAutoFit/>
          </a:bodyPr>
          <a:lstStyle/>
          <a:p>
            <a:pPr algn="ctr"/>
            <a:r>
              <a:rPr lang="zh-CN" altLang="zh-CN" sz="14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4-1-2 </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对称加密</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颁发证书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41852" y="2586009"/>
            <a:ext cx="7670815" cy="307777"/>
          </a:xfrm>
          <a:prstGeom prst="rect">
            <a:avLst/>
          </a:prstGeom>
          <a:noFill/>
        </p:spPr>
        <p:txBody>
          <a:bodyPr wrap="square">
            <a:spAutoFit/>
          </a:bodyPr>
          <a:lstStyle/>
          <a:p>
            <a:pPr indent="304800" algn="l"/>
            <a:r>
              <a:rPr lang="en-US" altLang="zh-CN" sz="1400" kern="100" dirty="0">
                <a:effectLst/>
                <a:latin typeface="Calibri" panose="020F0502020204030204" charset="0"/>
                <a:ea typeface="宋体" panose="02010600030101010101" pitchFamily="2" charset="-122"/>
                <a:cs typeface="Times New Roman" panose="02020603050405020304" pitchFamily="18" charset="0"/>
              </a:rPr>
              <a:t>d</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签署证书，并将证书颁发给请求者，图</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4-1-53</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descr="Image 11"/>
          <p:cNvPicPr/>
          <p:nvPr/>
        </p:nvPicPr>
        <p:blipFill>
          <a:blip r:embed="rId3"/>
          <a:stretch>
            <a:fillRect/>
          </a:stretch>
        </p:blipFill>
        <p:spPr>
          <a:xfrm>
            <a:off x="5950902" y="1315947"/>
            <a:ext cx="5268595" cy="5296535"/>
          </a:xfrm>
          <a:prstGeom prst="rect">
            <a:avLst/>
          </a:prstGeom>
        </p:spPr>
      </p:pic>
      <p:sp>
        <p:nvSpPr>
          <p:cNvPr id="16" name="文本框 15"/>
          <p:cNvSpPr txBox="1"/>
          <p:nvPr/>
        </p:nvSpPr>
        <p:spPr>
          <a:xfrm>
            <a:off x="7766473" y="6622152"/>
            <a:ext cx="2029883"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4-1-53 </a:t>
            </a:r>
            <a:r>
              <a:rPr lang="zh-CN" altLang="zh-CN" sz="1100" kern="100" dirty="0">
                <a:effectLst/>
                <a:latin typeface="Calibri" panose="020F0502020204030204" charset="0"/>
                <a:ea typeface="宋体" panose="02010600030101010101" pitchFamily="2" charset="-122"/>
                <a:cs typeface="宋体" panose="02010600030101010101" pitchFamily="2" charset="-122"/>
              </a:rPr>
              <a:t>颁发证书</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颁发证书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41852" y="2586009"/>
            <a:ext cx="7670815" cy="338554"/>
          </a:xfrm>
          <a:prstGeom prst="rect">
            <a:avLst/>
          </a:prstGeom>
          <a:noFill/>
        </p:spPr>
        <p:txBody>
          <a:bodyPr wrap="square">
            <a:spAutoFit/>
          </a:bodyPr>
          <a:lstStyle/>
          <a:p>
            <a:pPr indent="1524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e</a:t>
            </a:r>
            <a:r>
              <a:rPr lang="zh-CN" altLang="zh-CN" sz="1600" kern="100" dirty="0">
                <a:effectLst/>
                <a:latin typeface="Calibri" panose="020F0502020204030204" charset="0"/>
                <a:ea typeface="宋体" panose="02010600030101010101" pitchFamily="2" charset="-122"/>
                <a:cs typeface="宋体" panose="02010600030101010101" pitchFamily="2" charset="-122"/>
              </a:rPr>
              <a:t>、查看证书中的信息，如图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4-1-54</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4" name="图片 13" descr="未标题-3"/>
          <p:cNvPicPr/>
          <p:nvPr/>
        </p:nvPicPr>
        <p:blipFill>
          <a:blip r:embed="rId3"/>
          <a:stretch>
            <a:fillRect/>
          </a:stretch>
        </p:blipFill>
        <p:spPr>
          <a:xfrm>
            <a:off x="5569161" y="566420"/>
            <a:ext cx="3855086" cy="6107113"/>
          </a:xfrm>
          <a:prstGeom prst="rect">
            <a:avLst/>
          </a:prstGeom>
        </p:spPr>
      </p:pic>
      <p:sp>
        <p:nvSpPr>
          <p:cNvPr id="15" name="文本框 14"/>
          <p:cNvSpPr txBox="1"/>
          <p:nvPr/>
        </p:nvSpPr>
        <p:spPr>
          <a:xfrm>
            <a:off x="6275917" y="6639269"/>
            <a:ext cx="2664883"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4-1-54 </a:t>
            </a:r>
            <a:r>
              <a:rPr lang="zh-CN" altLang="zh-CN" sz="1100" kern="100" dirty="0">
                <a:effectLst/>
                <a:latin typeface="Calibri" panose="020F0502020204030204" charset="0"/>
                <a:ea typeface="宋体" panose="02010600030101010101" pitchFamily="2" charset="-122"/>
                <a:cs typeface="宋体" panose="02010600030101010101" pitchFamily="2" charset="-122"/>
              </a:rPr>
              <a:t>查看证书</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ea typeface="宋体" panose="02010600030101010101" pitchFamily="2" charset="-122"/>
                  <a:cs typeface="宋体" panose="02010600030101010101" pitchFamily="2" charset="-122"/>
                </a:rPr>
                <a:t>颁发证书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41852" y="2586009"/>
            <a:ext cx="7670815" cy="338554"/>
          </a:xfrm>
          <a:prstGeom prst="rect">
            <a:avLst/>
          </a:prstGeom>
          <a:noFill/>
        </p:spPr>
        <p:txBody>
          <a:bodyPr wrap="square">
            <a:spAutoFit/>
          </a:bodyPr>
          <a:lstStyle/>
          <a:p>
            <a:pPr indent="3048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f</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将已签名证书传输给申请者，如图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4-1-55</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p:cNvPicPr/>
          <p:nvPr/>
        </p:nvPicPr>
        <p:blipFill>
          <a:blip r:embed="rId3"/>
          <a:stretch>
            <a:fillRect/>
          </a:stretch>
        </p:blipFill>
        <p:spPr>
          <a:xfrm>
            <a:off x="823595" y="3028104"/>
            <a:ext cx="5272405" cy="1191260"/>
          </a:xfrm>
          <a:prstGeom prst="rect">
            <a:avLst/>
          </a:prstGeom>
          <a:noFill/>
          <a:ln>
            <a:noFill/>
          </a:ln>
        </p:spPr>
      </p:pic>
      <p:sp>
        <p:nvSpPr>
          <p:cNvPr id="16" name="文本框 15"/>
          <p:cNvSpPr txBox="1"/>
          <p:nvPr/>
        </p:nvSpPr>
        <p:spPr>
          <a:xfrm>
            <a:off x="1597660" y="4322905"/>
            <a:ext cx="3054350" cy="261610"/>
          </a:xfrm>
          <a:prstGeom prst="rect">
            <a:avLst/>
          </a:prstGeom>
          <a:noFill/>
        </p:spPr>
        <p:txBody>
          <a:bodyPr wrap="square">
            <a:spAutoFit/>
          </a:bodyPr>
          <a:lstStyle/>
          <a:p>
            <a:pPr algn="ctr"/>
            <a:r>
              <a:rPr lang="zh-CN" altLang="zh-CN" sz="1100" kern="100">
                <a:effectLst/>
                <a:latin typeface="Calibri" panose="020F0502020204030204" charset="0"/>
                <a:ea typeface="宋体" panose="02010600030101010101" pitchFamily="2" charset="-122"/>
                <a:cs typeface="宋体" panose="02010600030101010101" pitchFamily="2" charset="-122"/>
              </a:rPr>
              <a:t>图</a:t>
            </a:r>
            <a:r>
              <a:rPr lang="en-US" altLang="zh-CN" sz="1100" kern="100">
                <a:effectLst/>
                <a:latin typeface="Calibri" panose="020F0502020204030204" charset="0"/>
                <a:ea typeface="宋体" panose="02010600030101010101" pitchFamily="2" charset="-122"/>
                <a:cs typeface="宋体" panose="02010600030101010101" pitchFamily="2" charset="-122"/>
              </a:rPr>
              <a:t>4-1-55 </a:t>
            </a:r>
            <a:r>
              <a:rPr lang="zh-CN" altLang="zh-CN" sz="1100" kern="100">
                <a:effectLst/>
                <a:latin typeface="Calibri" panose="020F0502020204030204" charset="0"/>
                <a:ea typeface="宋体" panose="02010600030101010101" pitchFamily="2" charset="-122"/>
                <a:cs typeface="宋体" panose="02010600030101010101" pitchFamily="2" charset="-122"/>
              </a:rPr>
              <a:t>传输已签名证书</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9" name="文本框 18"/>
          <p:cNvSpPr txBox="1"/>
          <p:nvPr/>
        </p:nvSpPr>
        <p:spPr>
          <a:xfrm>
            <a:off x="751205" y="4681898"/>
            <a:ext cx="6100232" cy="338554"/>
          </a:xfrm>
          <a:prstGeom prst="rect">
            <a:avLst/>
          </a:prstGeom>
          <a:noFill/>
        </p:spPr>
        <p:txBody>
          <a:bodyPr wrap="square">
            <a:spAutoFit/>
          </a:bodyPr>
          <a:lstStyle/>
          <a:p>
            <a:pPr indent="3048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g</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删除申请者证书申请文件，如图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4-1-56</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0" name="图片 19"/>
          <p:cNvPicPr/>
          <p:nvPr/>
        </p:nvPicPr>
        <p:blipFill>
          <a:blip r:embed="rId4"/>
          <a:stretch>
            <a:fillRect/>
          </a:stretch>
        </p:blipFill>
        <p:spPr>
          <a:xfrm>
            <a:off x="967310" y="5306773"/>
            <a:ext cx="3790950" cy="352425"/>
          </a:xfrm>
          <a:prstGeom prst="rect">
            <a:avLst/>
          </a:prstGeom>
          <a:noFill/>
          <a:ln>
            <a:noFill/>
          </a:ln>
        </p:spPr>
      </p:pic>
      <p:sp>
        <p:nvSpPr>
          <p:cNvPr id="21" name="文本框 20"/>
          <p:cNvSpPr txBox="1"/>
          <p:nvPr/>
        </p:nvSpPr>
        <p:spPr>
          <a:xfrm>
            <a:off x="1322493" y="5814714"/>
            <a:ext cx="3604683"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4-1-56 </a:t>
            </a:r>
            <a:r>
              <a:rPr lang="zh-CN" altLang="zh-CN" sz="1100" kern="100" dirty="0">
                <a:effectLst/>
                <a:latin typeface="Calibri" panose="020F0502020204030204" charset="0"/>
                <a:ea typeface="宋体" panose="02010600030101010101" pitchFamily="2" charset="-122"/>
                <a:cs typeface="宋体" panose="02010600030101010101" pitchFamily="2" charset="-122"/>
              </a:rPr>
              <a:t>删除证书申请文件</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kern="100" dirty="0">
                  <a:effectLst/>
                  <a:latin typeface="Calibri" panose="020F0502020204030204" charset="0"/>
                  <a:ea typeface="宋体" panose="02010600030101010101" pitchFamily="2" charset="-122"/>
                  <a:cs typeface="宋体" panose="02010600030101010101" pitchFamily="2" charset="-122"/>
                </a:rPr>
                <a:t>吊销证书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588877"/>
            <a:ext cx="6100232" cy="338554"/>
          </a:xfrm>
          <a:prstGeom prst="rect">
            <a:avLst/>
          </a:prstGeom>
          <a:noFill/>
        </p:spPr>
        <p:txBody>
          <a:bodyPr wrap="square">
            <a:spAutoFit/>
          </a:bodyPr>
          <a:lstStyle/>
          <a:p>
            <a:pPr indent="3048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a</a:t>
            </a:r>
            <a:r>
              <a:rPr lang="zh-CN" altLang="zh-CN" sz="1600" kern="100" dirty="0">
                <a:effectLst/>
                <a:latin typeface="Calibri" panose="020F0502020204030204" charset="0"/>
                <a:ea typeface="宋体" panose="02010600030101010101" pitchFamily="2" charset="-122"/>
                <a:cs typeface="宋体" panose="02010600030101010101" pitchFamily="2" charset="-122"/>
              </a:rPr>
              <a:t>、在客户端获取要吊销的证书的</a:t>
            </a:r>
            <a:r>
              <a:rPr lang="en-US" altLang="zh-CN" sz="1600" kern="100" dirty="0">
                <a:effectLst/>
                <a:latin typeface="Calibri" panose="020F0502020204030204" charset="0"/>
                <a:ea typeface="宋体" panose="02010600030101010101" pitchFamily="2" charset="-122"/>
                <a:cs typeface="宋体" panose="02010600030101010101" pitchFamily="2" charset="-122"/>
              </a:rPr>
              <a:t>serial</a:t>
            </a:r>
            <a:r>
              <a:rPr lang="zh-CN" altLang="zh-CN" sz="1600" kern="100" dirty="0">
                <a:effectLst/>
                <a:latin typeface="Calibri" panose="020F0502020204030204" charset="0"/>
                <a:ea typeface="宋体" panose="02010600030101010101" pitchFamily="2" charset="-122"/>
                <a:cs typeface="宋体" panose="02010600030101010101" pitchFamily="2" charset="-122"/>
              </a:rPr>
              <a:t>，如图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4-1-57</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3" name="图片 22"/>
          <p:cNvPicPr/>
          <p:nvPr/>
        </p:nvPicPr>
        <p:blipFill>
          <a:blip r:embed="rId3"/>
          <a:stretch>
            <a:fillRect/>
          </a:stretch>
        </p:blipFill>
        <p:spPr>
          <a:xfrm>
            <a:off x="541853" y="3076289"/>
            <a:ext cx="5268595" cy="666115"/>
          </a:xfrm>
          <a:prstGeom prst="rect">
            <a:avLst/>
          </a:prstGeom>
          <a:noFill/>
          <a:ln>
            <a:noFill/>
          </a:ln>
        </p:spPr>
      </p:pic>
      <p:sp>
        <p:nvSpPr>
          <p:cNvPr id="25" name="文本框 24"/>
          <p:cNvSpPr txBox="1"/>
          <p:nvPr/>
        </p:nvSpPr>
        <p:spPr>
          <a:xfrm>
            <a:off x="1044336" y="3760457"/>
            <a:ext cx="3816350" cy="261610"/>
          </a:xfrm>
          <a:prstGeom prst="rect">
            <a:avLst/>
          </a:prstGeom>
          <a:noFill/>
        </p:spPr>
        <p:txBody>
          <a:bodyPr wrap="square">
            <a:spAutoFit/>
          </a:bodyPr>
          <a:lstStyle/>
          <a:p>
            <a:pPr algn="ctr"/>
            <a:r>
              <a:rPr lang="zh-CN" altLang="zh-CN" sz="1100" kern="100">
                <a:effectLst/>
                <a:latin typeface="Calibri" panose="020F0502020204030204" charset="0"/>
                <a:ea typeface="宋体" panose="02010600030101010101" pitchFamily="2" charset="-122"/>
                <a:cs typeface="宋体" panose="02010600030101010101" pitchFamily="2" charset="-122"/>
              </a:rPr>
              <a:t>图</a:t>
            </a:r>
            <a:r>
              <a:rPr lang="en-US" altLang="zh-CN" sz="1100" kern="100">
                <a:effectLst/>
                <a:latin typeface="Calibri" panose="020F0502020204030204" charset="0"/>
                <a:ea typeface="宋体" panose="02010600030101010101" pitchFamily="2" charset="-122"/>
                <a:cs typeface="宋体" panose="02010600030101010101" pitchFamily="2" charset="-122"/>
              </a:rPr>
              <a:t>4-1-57 </a:t>
            </a:r>
            <a:r>
              <a:rPr lang="zh-CN" altLang="zh-CN" sz="1100" kern="100">
                <a:effectLst/>
                <a:latin typeface="Calibri" panose="020F0502020204030204" charset="0"/>
                <a:ea typeface="宋体" panose="02010600030101010101" pitchFamily="2" charset="-122"/>
                <a:cs typeface="宋体" panose="02010600030101010101" pitchFamily="2" charset="-122"/>
              </a:rPr>
              <a:t>获取要吊销的证书的</a:t>
            </a:r>
            <a:r>
              <a:rPr lang="en-US" altLang="zh-CN" sz="1100" kern="100">
                <a:effectLst/>
                <a:latin typeface="Calibri" panose="020F0502020204030204" charset="0"/>
                <a:ea typeface="宋体" panose="02010600030101010101" pitchFamily="2" charset="-122"/>
                <a:cs typeface="宋体" panose="02010600030101010101" pitchFamily="2" charset="-122"/>
              </a:rPr>
              <a:t>serial</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6" name="文本框 25"/>
          <p:cNvSpPr txBox="1"/>
          <p:nvPr/>
        </p:nvSpPr>
        <p:spPr>
          <a:xfrm>
            <a:off x="177800" y="4216167"/>
            <a:ext cx="6100232" cy="861774"/>
          </a:xfrm>
          <a:prstGeom prst="rect">
            <a:avLst/>
          </a:prstGeom>
          <a:noFill/>
        </p:spPr>
        <p:txBody>
          <a:bodyPr wrap="square">
            <a:spAutoFit/>
          </a:bodyPr>
          <a:lstStyle/>
          <a:p>
            <a:pPr marL="608965" indent="-3048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b</a:t>
            </a:r>
            <a:r>
              <a:rPr lang="zh-CN" altLang="zh-CN" sz="1600" kern="100" dirty="0">
                <a:effectLst/>
                <a:latin typeface="Calibri" panose="020F0502020204030204" charset="0"/>
                <a:ea typeface="宋体" panose="02010600030101010101" pitchFamily="2" charset="-122"/>
                <a:cs typeface="宋体" panose="02010600030101010101" pitchFamily="2" charset="-122"/>
              </a:rPr>
              <a:t>、在</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上，根据客户提交的</a:t>
            </a:r>
            <a:r>
              <a:rPr lang="en-US" altLang="zh-CN" sz="1600" kern="100" dirty="0">
                <a:effectLst/>
                <a:latin typeface="Calibri" panose="020F0502020204030204" charset="0"/>
                <a:ea typeface="宋体" panose="02010600030101010101" pitchFamily="2" charset="-122"/>
                <a:cs typeface="宋体" panose="02010600030101010101" pitchFamily="2" charset="-122"/>
              </a:rPr>
              <a:t>serial</a:t>
            </a:r>
            <a:r>
              <a:rPr lang="zh-CN" altLang="zh-CN" sz="1600" kern="100" dirty="0">
                <a:effectLst/>
                <a:latin typeface="Calibri" panose="020F0502020204030204" charset="0"/>
                <a:ea typeface="宋体" panose="02010600030101010101" pitchFamily="2" charset="-122"/>
                <a:cs typeface="宋体" panose="02010600030101010101" pitchFamily="2" charset="-122"/>
              </a:rPr>
              <a:t>与</a:t>
            </a:r>
            <a:r>
              <a:rPr lang="en-US" altLang="zh-CN" sz="1600" kern="100" dirty="0">
                <a:effectLst/>
                <a:latin typeface="Calibri" panose="020F0502020204030204" charset="0"/>
                <a:ea typeface="宋体" panose="02010600030101010101" pitchFamily="2" charset="-122"/>
                <a:cs typeface="宋体" panose="02010600030101010101" pitchFamily="2" charset="-122"/>
              </a:rPr>
              <a:t>subject</a:t>
            </a:r>
            <a:r>
              <a:rPr lang="zh-CN" altLang="zh-CN" sz="1600" kern="100" dirty="0">
                <a:effectLst/>
                <a:latin typeface="Calibri" panose="020F0502020204030204" charset="0"/>
                <a:ea typeface="宋体" panose="02010600030101010101" pitchFamily="2" charset="-122"/>
                <a:cs typeface="宋体" panose="02010600030101010101" pitchFamily="2" charset="-122"/>
              </a:rPr>
              <a:t>信息，对比检验是否与</a:t>
            </a:r>
            <a:r>
              <a:rPr lang="en-US" altLang="zh-CN" sz="1600" kern="100" dirty="0">
                <a:effectLst/>
                <a:latin typeface="Calibri" panose="020F0502020204030204" charset="0"/>
                <a:ea typeface="宋体" panose="02010600030101010101" pitchFamily="2" charset="-122"/>
                <a:cs typeface="宋体" panose="02010600030101010101" pitchFamily="2" charset="-122"/>
              </a:rPr>
              <a:t>index.txt</a:t>
            </a:r>
            <a:r>
              <a:rPr lang="zh-CN" altLang="zh-CN" sz="1600" kern="100" dirty="0">
                <a:effectLst/>
                <a:latin typeface="Calibri" panose="020F0502020204030204" charset="0"/>
                <a:ea typeface="宋体" panose="02010600030101010101" pitchFamily="2" charset="-122"/>
                <a:cs typeface="宋体" panose="02010600030101010101" pitchFamily="2" charset="-122"/>
              </a:rPr>
              <a:t>文件中的信息一致，一致吊销证书，如图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4-1-58</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r>
              <a:rPr lang="zh-CN" altLang="zh-CN" sz="1800" kern="100" dirty="0">
                <a:effectLst/>
                <a:latin typeface="Calibri" panose="020F0502020204030204" charset="0"/>
                <a:ea typeface="宋体" panose="02010600030101010101" pitchFamily="2" charset="-122"/>
                <a:cs typeface="宋体" panose="02010600030101010101" pitchFamily="2" charset="-122"/>
              </a:rPr>
              <a:t>。</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7" name="图片 26"/>
          <p:cNvPicPr/>
          <p:nvPr/>
        </p:nvPicPr>
        <p:blipFill>
          <a:blip r:embed="rId4"/>
          <a:stretch>
            <a:fillRect/>
          </a:stretch>
        </p:blipFill>
        <p:spPr>
          <a:xfrm>
            <a:off x="592983" y="5077941"/>
            <a:ext cx="5269865" cy="829945"/>
          </a:xfrm>
          <a:prstGeom prst="rect">
            <a:avLst/>
          </a:prstGeom>
          <a:noFill/>
          <a:ln>
            <a:noFill/>
          </a:ln>
        </p:spPr>
      </p:pic>
      <p:sp>
        <p:nvSpPr>
          <p:cNvPr id="28" name="文本框 27"/>
          <p:cNvSpPr txBox="1"/>
          <p:nvPr/>
        </p:nvSpPr>
        <p:spPr>
          <a:xfrm>
            <a:off x="1602317" y="6013455"/>
            <a:ext cx="2326217"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4-1-58 </a:t>
            </a:r>
            <a:r>
              <a:rPr lang="zh-CN" altLang="zh-CN" sz="1100" kern="100" dirty="0">
                <a:effectLst/>
                <a:latin typeface="Calibri" panose="020F0502020204030204" charset="0"/>
                <a:ea typeface="宋体" panose="02010600030101010101" pitchFamily="2" charset="-122"/>
                <a:cs typeface="宋体" panose="02010600030101010101" pitchFamily="2" charset="-122"/>
              </a:rPr>
              <a:t>校对信息</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kern="100" dirty="0">
                  <a:effectLst/>
                  <a:latin typeface="Calibri" panose="020F0502020204030204" charset="0"/>
                  <a:ea typeface="宋体" panose="02010600030101010101" pitchFamily="2" charset="-122"/>
                  <a:cs typeface="宋体" panose="02010600030101010101" pitchFamily="2" charset="-122"/>
                </a:rPr>
                <a:t>吊销证书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523685"/>
            <a:ext cx="6100232" cy="584775"/>
          </a:xfrm>
          <a:prstGeom prst="rect">
            <a:avLst/>
          </a:prstGeom>
          <a:noFill/>
        </p:spPr>
        <p:txBody>
          <a:bodyPr wrap="square">
            <a:spAutoFit/>
          </a:bodyPr>
          <a:lstStyle/>
          <a:p>
            <a:pPr marL="608965" indent="-3048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c</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指定第一个吊销证书的编号，注意：第一次更新吊销证书列表前，才需要执行，如图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4-1-59</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6" name="图片 15"/>
          <p:cNvPicPr/>
          <p:nvPr/>
        </p:nvPicPr>
        <p:blipFill>
          <a:blip r:embed="rId3"/>
          <a:stretch>
            <a:fillRect/>
          </a:stretch>
        </p:blipFill>
        <p:spPr>
          <a:xfrm>
            <a:off x="541853" y="3273483"/>
            <a:ext cx="4895850" cy="361950"/>
          </a:xfrm>
          <a:prstGeom prst="rect">
            <a:avLst/>
          </a:prstGeom>
          <a:noFill/>
          <a:ln>
            <a:noFill/>
          </a:ln>
        </p:spPr>
      </p:pic>
      <p:sp>
        <p:nvSpPr>
          <p:cNvPr id="19" name="文本框 18"/>
          <p:cNvSpPr txBox="1"/>
          <p:nvPr/>
        </p:nvSpPr>
        <p:spPr>
          <a:xfrm>
            <a:off x="780216" y="3708119"/>
            <a:ext cx="3901017" cy="261610"/>
          </a:xfrm>
          <a:prstGeom prst="rect">
            <a:avLst/>
          </a:prstGeom>
          <a:noFill/>
        </p:spPr>
        <p:txBody>
          <a:bodyPr wrap="square">
            <a:spAutoFit/>
          </a:bodyPr>
          <a:lstStyle/>
          <a:p>
            <a:pPr algn="ctr"/>
            <a:r>
              <a:rPr lang="zh-CN" altLang="zh-CN" sz="1100" kern="100">
                <a:effectLst/>
                <a:latin typeface="Calibri" panose="020F0502020204030204" charset="0"/>
                <a:ea typeface="宋体" panose="02010600030101010101" pitchFamily="2" charset="-122"/>
                <a:cs typeface="宋体" panose="02010600030101010101" pitchFamily="2" charset="-122"/>
              </a:rPr>
              <a:t>图</a:t>
            </a:r>
            <a:r>
              <a:rPr lang="en-US" altLang="zh-CN" sz="1100" kern="100">
                <a:effectLst/>
                <a:latin typeface="Calibri" panose="020F0502020204030204" charset="0"/>
                <a:ea typeface="宋体" panose="02010600030101010101" pitchFamily="2" charset="-122"/>
                <a:cs typeface="宋体" panose="02010600030101010101" pitchFamily="2" charset="-122"/>
              </a:rPr>
              <a:t>4-1-59  </a:t>
            </a:r>
            <a:r>
              <a:rPr lang="zh-CN" altLang="zh-CN" sz="1100" kern="100">
                <a:effectLst/>
                <a:latin typeface="Calibri" panose="020F0502020204030204" charset="0"/>
                <a:ea typeface="宋体" panose="02010600030101010101" pitchFamily="2" charset="-122"/>
                <a:cs typeface="宋体" panose="02010600030101010101" pitchFamily="2" charset="-122"/>
              </a:rPr>
              <a:t>指定第一个吊销证书编号</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0" name="文本框 19"/>
          <p:cNvSpPr txBox="1"/>
          <p:nvPr/>
        </p:nvSpPr>
        <p:spPr>
          <a:xfrm>
            <a:off x="361315" y="4042415"/>
            <a:ext cx="4612217" cy="338554"/>
          </a:xfrm>
          <a:prstGeom prst="rect">
            <a:avLst/>
          </a:prstGeom>
          <a:noFill/>
        </p:spPr>
        <p:txBody>
          <a:bodyPr wrap="square">
            <a:spAutoFit/>
          </a:bodyPr>
          <a:lstStyle/>
          <a:p>
            <a:pPr indent="3048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d</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更新证书吊销列表，如图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4-1-60</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1" name="图片 20"/>
          <p:cNvPicPr/>
          <p:nvPr/>
        </p:nvPicPr>
        <p:blipFill>
          <a:blip r:embed="rId4"/>
          <a:stretch>
            <a:fillRect/>
          </a:stretch>
        </p:blipFill>
        <p:spPr>
          <a:xfrm>
            <a:off x="6383457" y="2575678"/>
            <a:ext cx="5266690" cy="3997325"/>
          </a:xfrm>
          <a:prstGeom prst="rect">
            <a:avLst/>
          </a:prstGeom>
          <a:noFill/>
          <a:ln>
            <a:noFill/>
          </a:ln>
        </p:spPr>
      </p:pic>
      <p:sp>
        <p:nvSpPr>
          <p:cNvPr id="24" name="文本框 23"/>
          <p:cNvSpPr txBox="1"/>
          <p:nvPr/>
        </p:nvSpPr>
        <p:spPr>
          <a:xfrm>
            <a:off x="8036984" y="6596390"/>
            <a:ext cx="2769447"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4-1-60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更新证书吊销列表</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kern="100" dirty="0">
                  <a:effectLst/>
                  <a:latin typeface="Calibri" panose="020F0502020204030204" charset="0"/>
                  <a:ea typeface="宋体" panose="02010600030101010101" pitchFamily="2" charset="-122"/>
                  <a:cs typeface="宋体" panose="02010600030101010101" pitchFamily="2" charset="-122"/>
                </a:rPr>
                <a:t>吊销证书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799" y="2523685"/>
            <a:ext cx="7171267" cy="4359014"/>
          </a:xfrm>
          <a:prstGeom prst="rect">
            <a:avLst/>
          </a:prstGeom>
          <a:noFill/>
        </p:spPr>
        <p:txBody>
          <a:bodyPr wrap="square">
            <a:spAutoFit/>
          </a:bodyPr>
          <a:lstStyle/>
          <a:p>
            <a:pPr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说明：</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marL="342900" lvl="0" indent="-342900" algn="l">
              <a:lnSpc>
                <a:spcPct val="150000"/>
              </a:lnSpc>
              <a:buFont typeface="+mj-lt"/>
              <a:buAutoNum type="arabicPeriod"/>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生成自签名命令解析：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marL="266700" algn="l">
              <a:lnSpc>
                <a:spcPct val="150000"/>
              </a:lnSpc>
            </a:pP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req -new -x509 -key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etc</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pki</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/CA/private/</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cakey.pem</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-days \3650 -out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etc</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pki</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/CA/</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cacert.pem</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algn="l">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-new: </a:t>
            </a:r>
            <a:r>
              <a:rPr lang="zh-CN" altLang="zh-CN" sz="1600" kern="100" dirty="0">
                <a:effectLst/>
                <a:latin typeface="Calibri" panose="020F0502020204030204" charset="0"/>
                <a:ea typeface="宋体" panose="02010600030101010101" pitchFamily="2" charset="-122"/>
                <a:cs typeface="宋体" panose="02010600030101010101" pitchFamily="2" charset="-122"/>
              </a:rPr>
              <a:t>生成新证书签署请求</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algn="l">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-x509: </a:t>
            </a:r>
            <a:r>
              <a:rPr lang="zh-CN" altLang="zh-CN" sz="1600" kern="100" dirty="0">
                <a:effectLst/>
                <a:latin typeface="Calibri" panose="020F0502020204030204" charset="0"/>
                <a:ea typeface="宋体" panose="02010600030101010101" pitchFamily="2" charset="-122"/>
                <a:cs typeface="宋体" panose="02010600030101010101" pitchFamily="2" charset="-122"/>
              </a:rPr>
              <a:t>专用于</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生成自签证书</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algn="l">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-key: </a:t>
            </a:r>
            <a:r>
              <a:rPr lang="zh-CN" altLang="zh-CN" sz="1600" kern="100" dirty="0">
                <a:effectLst/>
                <a:latin typeface="Calibri" panose="020F0502020204030204" charset="0"/>
                <a:ea typeface="宋体" panose="02010600030101010101" pitchFamily="2" charset="-122"/>
                <a:cs typeface="宋体" panose="02010600030101010101" pitchFamily="2" charset="-122"/>
              </a:rPr>
              <a:t>生成请求时用到的私钥文件</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algn="l">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-days n: </a:t>
            </a:r>
            <a:r>
              <a:rPr lang="zh-CN" altLang="zh-CN" sz="1600" kern="100" dirty="0">
                <a:effectLst/>
                <a:latin typeface="Calibri" panose="020F0502020204030204" charset="0"/>
                <a:ea typeface="宋体" panose="02010600030101010101" pitchFamily="2" charset="-122"/>
                <a:cs typeface="宋体" panose="02010600030101010101" pitchFamily="2" charset="-122"/>
              </a:rPr>
              <a:t>证书的有效期限</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algn="l">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-out /PATH/TO/SOMECRIPTFILE: </a:t>
            </a:r>
            <a:r>
              <a:rPr lang="zh-CN" altLang="zh-CN" sz="1600" kern="100" dirty="0">
                <a:effectLst/>
                <a:latin typeface="Calibri" panose="020F0502020204030204" charset="0"/>
                <a:ea typeface="宋体" panose="02010600030101010101" pitchFamily="2" charset="-122"/>
                <a:cs typeface="宋体" panose="02010600030101010101" pitchFamily="2" charset="-122"/>
              </a:rPr>
              <a:t>证书的保存路径</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marL="133350" indent="-133350" algn="l">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的配置文件在</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err="1">
                <a:effectLst/>
                <a:latin typeface="Calibri" panose="020F0502020204030204" charset="0"/>
                <a:ea typeface="宋体" panose="02010600030101010101" pitchFamily="2" charset="-122"/>
                <a:cs typeface="宋体" panose="02010600030101010101" pitchFamily="2" charset="-122"/>
              </a:rPr>
              <a:t>etc</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err="1">
                <a:effectLst/>
                <a:latin typeface="Calibri" panose="020F0502020204030204" charset="0"/>
                <a:ea typeface="宋体" panose="02010600030101010101" pitchFamily="2" charset="-122"/>
                <a:cs typeface="宋体" panose="02010600030101010101" pitchFamily="2" charset="-122"/>
              </a:rPr>
              <a:t>pki</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err="1">
                <a:effectLst/>
                <a:latin typeface="Calibri" panose="020F0502020204030204" charset="0"/>
                <a:ea typeface="宋体" panose="02010600030101010101" pitchFamily="2" charset="-122"/>
                <a:cs typeface="宋体" panose="02010600030101010101" pitchFamily="2" charset="-122"/>
              </a:rPr>
              <a:t>tls</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err="1">
                <a:effectLst/>
                <a:latin typeface="Calibri" panose="020F0502020204030204" charset="0"/>
                <a:ea typeface="宋体" panose="02010600030101010101" pitchFamily="2" charset="-122"/>
                <a:cs typeface="宋体" panose="02010600030101010101" pitchFamily="2" charset="-122"/>
              </a:rPr>
              <a:t>opnenssl.cof</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例如</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的三种策略：匹配、支持和可选即在此文件配置；匹配指要求申请填写的信息跟</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设置信息必须一致，支持指必须填写这项申请信息，可选指可有可无。</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420" y="2037080"/>
            <a:ext cx="9973310" cy="139255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lnSpc>
                <a:spcPct val="150000"/>
              </a:lnSpc>
            </a:pPr>
            <a:r>
              <a:rPr lang="zh-CN" altLang="zh-CN" sz="2000" kern="100" dirty="0">
                <a:effectLst/>
                <a:latin typeface="Calibri" panose="020F0502020204030204" charset="0"/>
                <a:ea typeface="宋体" panose="02010600030101010101" pitchFamily="2" charset="-122"/>
                <a:cs typeface="宋体" panose="02010600030101010101" pitchFamily="2" charset="-122"/>
              </a:rPr>
              <a:t>完成数字证书的制作与验证测试。</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【项目训练】</a:t>
            </a:r>
            <a:endParaRPr lang="zh-CN" altLang="en-US" sz="4400" dirty="0"/>
          </a:p>
        </p:txBody>
      </p:sp>
    </p:spTree>
  </p:cSld>
  <p:clrMapOvr>
    <a:masterClrMapping/>
  </p:clrMapOvr>
  <p:transition>
    <p:random/>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42554"/>
            <a:ext cx="4302496" cy="524210"/>
            <a:chOff x="6627851" y="1868764"/>
            <a:chExt cx="4302496" cy="52421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2757" y="1868764"/>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8" name="表格 7"/>
          <p:cNvGraphicFramePr>
            <a:graphicFrameLocks noGrp="1"/>
          </p:cNvGraphicFramePr>
          <p:nvPr/>
        </p:nvGraphicFramePr>
        <p:xfrm>
          <a:off x="771146" y="2445344"/>
          <a:ext cx="4963774" cy="4351335"/>
        </p:xfrm>
        <a:graphic>
          <a:graphicData uri="http://schemas.openxmlformats.org/drawingml/2006/table">
            <a:tbl>
              <a:tblPr firstRow="1" firstCol="1" bandRow="1">
                <a:tableStyleId>{5C22544A-7EE6-4342-B048-85BDC9FD1C3A}</a:tableStyleId>
              </a:tblPr>
              <a:tblGrid>
                <a:gridCol w="1021323"/>
                <a:gridCol w="1621262"/>
                <a:gridCol w="428527"/>
                <a:gridCol w="946331"/>
                <a:gridCol w="946331"/>
              </a:tblGrid>
              <a:tr h="371390">
                <a:tc gridSpan="5">
                  <a:txBody>
                    <a:bodyPr/>
                    <a:lstStyle/>
                    <a:p>
                      <a:pPr algn="just"/>
                      <a:r>
                        <a:rPr lang="zh-CN" sz="1100" kern="100">
                          <a:effectLst/>
                        </a:rPr>
                        <a:t>项目名称：数字证书</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hMerge="1">
                  <a:tcPr/>
                </a:tc>
                <a:tc hMerge="1">
                  <a:tcPr/>
                </a:tc>
                <a:tc hMerge="1">
                  <a:tcPr/>
                </a:tc>
              </a:tr>
              <a:tr h="371390">
                <a:tc>
                  <a:txBody>
                    <a:bodyPr/>
                    <a:lstStyle/>
                    <a:p>
                      <a:pPr algn="just"/>
                      <a:r>
                        <a:rPr lang="zh-CN" sz="1100" kern="100">
                          <a:effectLst/>
                        </a:rPr>
                        <a:t>班级：</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zh-CN" sz="1100" kern="100">
                          <a:effectLst/>
                        </a:rPr>
                        <a:t>学号：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gridSpan="2">
                  <a:txBody>
                    <a:bodyPr/>
                    <a:lstStyle/>
                    <a:p>
                      <a:pPr algn="just"/>
                      <a:r>
                        <a:rPr lang="zh-CN" sz="1100" kern="100">
                          <a:effectLst/>
                        </a:rPr>
                        <a:t>姓名：</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just"/>
                      <a:r>
                        <a:rPr lang="zh-CN" sz="1100" kern="100">
                          <a:effectLst/>
                        </a:rPr>
                        <a:t>日期：</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评价项目</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评价标准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分值</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自评得分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组内评分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专业知识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数字证书的相关知识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小组配合</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安装数字证书和申请数字证书</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20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小组评价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组员沟通、合作、完成情况</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工作态度</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态度端正，无无故缺勤、迟到、早退</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工作质量</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按计划完成工作任务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30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协调能力</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与小组成员能合作，协调工作</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职业素质</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实训过程认真细致</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42822">
                <a:tc>
                  <a:txBody>
                    <a:bodyPr/>
                    <a:lstStyle/>
                    <a:p>
                      <a:pPr algn="ctr"/>
                      <a:r>
                        <a:rPr lang="zh-CN" sz="1100" kern="100">
                          <a:effectLst/>
                        </a:rPr>
                        <a:t>创新意识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有独立见解，提出独特解决问题方法</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294613">
                <a:tc gridSpan="2">
                  <a:txBody>
                    <a:bodyPr/>
                    <a:lstStyle/>
                    <a:p>
                      <a:pPr algn="ctr"/>
                      <a:r>
                        <a:rPr lang="zh-CN" sz="1100" kern="100">
                          <a:effectLst/>
                        </a:rPr>
                        <a:t>合计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ctr"/>
                      <a:r>
                        <a:rPr lang="en-US" sz="1100" kern="100">
                          <a:effectLst/>
                        </a:rPr>
                        <a:t>100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dirty="0">
                          <a:effectLst/>
                        </a:rPr>
                        <a:t> </a:t>
                      </a:r>
                      <a:endParaRPr lang="zh-CN" sz="1000" kern="100" dirty="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22605" y="2137512"/>
            <a:ext cx="4302496" cy="536893"/>
            <a:chOff x="6627851" y="3479447"/>
            <a:chExt cx="4302496" cy="537198"/>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29301" y="3479447"/>
              <a:ext cx="1402080" cy="460637"/>
            </a:xfrm>
            <a:prstGeom prst="rect">
              <a:avLst/>
            </a:prstGeom>
            <a:noFill/>
          </p:spPr>
          <p:txBody>
            <a:bodyPr wrap="none" rtlCol="0">
              <a:spAutoFit/>
            </a:bodyPr>
            <a:lstStyle/>
            <a:p>
              <a:pPr algn="l"/>
              <a:r>
                <a:rPr lang="zh-CN" altLang="en-US" sz="2400" b="1" dirty="0">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3" name="表格 2"/>
          <p:cNvGraphicFramePr>
            <a:graphicFrameLocks noGrp="1"/>
          </p:cNvGraphicFramePr>
          <p:nvPr/>
        </p:nvGraphicFramePr>
        <p:xfrm>
          <a:off x="771146" y="3106625"/>
          <a:ext cx="5354955" cy="1320165"/>
        </p:xfrm>
        <a:graphic>
          <a:graphicData uri="http://schemas.openxmlformats.org/drawingml/2006/table">
            <a:tbl>
              <a:tblPr firstRow="1" firstCol="1" bandRow="1">
                <a:tableStyleId>{5C22544A-7EE6-4342-B048-85BDC9FD1C3A}</a:tableStyleId>
              </a:tblPr>
              <a:tblGrid>
                <a:gridCol w="487680"/>
                <a:gridCol w="320040"/>
                <a:gridCol w="655320"/>
                <a:gridCol w="586740"/>
                <a:gridCol w="632460"/>
                <a:gridCol w="585470"/>
                <a:gridCol w="325755"/>
                <a:gridCol w="325755"/>
                <a:gridCol w="327025"/>
                <a:gridCol w="369570"/>
                <a:gridCol w="369570"/>
                <a:gridCol w="369570"/>
              </a:tblGrid>
              <a:tr h="321310">
                <a:tc gridSpan="12">
                  <a:txBody>
                    <a:bodyPr/>
                    <a:lstStyle/>
                    <a:p>
                      <a:pPr algn="just"/>
                      <a:r>
                        <a:rPr lang="zh-CN" sz="1200" kern="100">
                          <a:effectLst/>
                        </a:rPr>
                        <a:t>项目名称：数字证书</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c hMerge="1">
                  <a:tcPr/>
                </a:tc>
                <a:tc hMerge="1">
                  <a:tcPr/>
                </a:tc>
                <a:tc hMerge="1">
                  <a:tcPr/>
                </a:tc>
                <a:tc hMerge="1">
                  <a:tcPr/>
                </a:tc>
                <a:tc hMerge="1">
                  <a:tcPr/>
                </a:tc>
                <a:tc hMerge="1">
                  <a:tcPr/>
                </a:tc>
              </a:tr>
              <a:tr h="275590">
                <a:tc rowSpan="2">
                  <a:txBody>
                    <a:bodyPr/>
                    <a:lstStyle/>
                    <a:p>
                      <a:pPr algn="ctr"/>
                      <a:r>
                        <a:rPr lang="zh-CN" sz="1200" kern="100">
                          <a:effectLst/>
                        </a:rPr>
                        <a:t>评价项目</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a:txBody>
                    <a:bodyPr/>
                    <a:lstStyle/>
                    <a:p>
                      <a:pPr algn="ctr"/>
                      <a:r>
                        <a:rPr lang="zh-CN" sz="1200" kern="100">
                          <a:effectLst/>
                        </a:rPr>
                        <a:t>分值</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gridSpan="4">
                  <a:txBody>
                    <a:bodyPr/>
                    <a:lstStyle/>
                    <a:p>
                      <a:pPr algn="ctr"/>
                      <a:r>
                        <a:rPr lang="zh-CN" sz="1200" kern="100">
                          <a:effectLst/>
                        </a:rPr>
                        <a:t>等级</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hMerge="1">
                  <a:tcPr/>
                </a:tc>
                <a:tc rowSpan="2" hMerge="1">
                  <a:tcPr/>
                </a:tc>
                <a:tc rowSpan="2" hMerge="1">
                  <a:tcPr/>
                </a:tc>
                <a:tc gridSpan="6">
                  <a:txBody>
                    <a:bodyPr/>
                    <a:lstStyle/>
                    <a:p>
                      <a:pPr algn="ctr"/>
                      <a:r>
                        <a:rPr lang="zh-CN" sz="1200" kern="100">
                          <a:effectLst/>
                        </a:rPr>
                        <a:t>评价对象（组别）</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r>
              <a:tr h="290830">
                <a:tc vMerge="1">
                  <a:tcPr/>
                </a:tc>
                <a:tc vMerge="1">
                  <a:tcPr/>
                </a:tc>
                <a:tc vMerge="1" gridSpan="4">
                  <a:tcPr/>
                </a:tc>
                <a:tc vMerge="1" hMerge="1">
                  <a:tcPr/>
                </a:tc>
                <a:tc vMerge="1" hMerge="1">
                  <a:tcPr/>
                </a:tc>
                <a:tc vMerge="1" hMerge="1">
                  <a:tcPr/>
                </a:tc>
                <a:tc>
                  <a:txBody>
                    <a:bodyPr/>
                    <a:lstStyle/>
                    <a:p>
                      <a:pPr algn="ctr"/>
                      <a:r>
                        <a:rPr lang="en-US" sz="1200" kern="100">
                          <a:effectLst/>
                        </a:rPr>
                        <a:t>1</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2</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3</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4</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5</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6</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432435">
                <a:tc>
                  <a:txBody>
                    <a:bodyPr/>
                    <a:lstStyle/>
                    <a:p>
                      <a:pPr algn="ctr"/>
                      <a:r>
                        <a:rPr lang="zh-CN" sz="1200" kern="100">
                          <a:effectLst/>
                        </a:rPr>
                        <a:t>成果展示</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优</a:t>
                      </a:r>
                      <a:endParaRPr lang="zh-CN" sz="1050" kern="100">
                        <a:effectLst/>
                      </a:endParaRPr>
                    </a:p>
                    <a:p>
                      <a:pPr algn="just"/>
                      <a:r>
                        <a:rPr lang="zh-CN" sz="1200" kern="100">
                          <a:effectLst/>
                        </a:rPr>
                        <a:t>（</a:t>
                      </a:r>
                      <a:r>
                        <a:rPr lang="en-US" sz="1200" kern="100">
                          <a:effectLst/>
                        </a:rPr>
                        <a:t>9-10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良</a:t>
                      </a:r>
                      <a:endParaRPr lang="zh-CN" sz="1050" kern="100">
                        <a:effectLst/>
                      </a:endParaRPr>
                    </a:p>
                    <a:p>
                      <a:pPr algn="just"/>
                      <a:r>
                        <a:rPr lang="zh-CN" sz="1200" kern="100">
                          <a:effectLst/>
                        </a:rPr>
                        <a:t>（</a:t>
                      </a:r>
                      <a:r>
                        <a:rPr lang="en-US" sz="1200" kern="100">
                          <a:effectLst/>
                        </a:rPr>
                        <a:t>8-9</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中</a:t>
                      </a:r>
                      <a:endParaRPr lang="zh-CN" sz="1050" kern="100">
                        <a:effectLst/>
                      </a:endParaRPr>
                    </a:p>
                    <a:p>
                      <a:pPr algn="ctr"/>
                      <a:r>
                        <a:rPr lang="zh-CN" sz="1200" kern="100">
                          <a:effectLst/>
                        </a:rPr>
                        <a:t>（</a:t>
                      </a:r>
                      <a:r>
                        <a:rPr lang="en-US" sz="1200" kern="100">
                          <a:effectLst/>
                        </a:rPr>
                        <a:t>6-7</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差</a:t>
                      </a:r>
                      <a:endParaRPr lang="zh-CN" sz="1050" kern="100">
                        <a:effectLst/>
                      </a:endParaRPr>
                    </a:p>
                    <a:p>
                      <a:pPr algn="ctr"/>
                      <a:r>
                        <a:rPr lang="zh-CN" sz="1200" kern="100">
                          <a:effectLst/>
                        </a:rPr>
                        <a:t>（</a:t>
                      </a:r>
                      <a:r>
                        <a:rPr lang="en-US" sz="1200" kern="100">
                          <a:effectLst/>
                        </a:rPr>
                        <a:t>1-5</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dirty="0">
                          <a:effectLst/>
                        </a:rPr>
                        <a:t> </a:t>
                      </a:r>
                      <a:endParaRPr lang="zh-CN" sz="1050" kern="100" dirty="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4.1.6 </a:t>
            </a:r>
            <a:r>
              <a:rPr kumimoji="1" lang="zh-CN" altLang="en-US" sz="3600" dirty="0">
                <a:solidFill>
                  <a:schemeClr val="accent5"/>
                </a:solidFill>
                <a:latin typeface="微软雅黑" panose="020B0503020204020204" charset="-122"/>
                <a:ea typeface="微软雅黑" panose="020B0503020204020204" charset="-122"/>
                <a:sym typeface="+mn-ea"/>
              </a:rPr>
              <a:t>数字证书</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【作业布置】</a:t>
            </a:r>
            <a:endParaRPr lang="zh-CN" altLang="en-US" sz="4400" dirty="0"/>
          </a:p>
        </p:txBody>
      </p:sp>
      <p:sp>
        <p:nvSpPr>
          <p:cNvPr id="101" name="文本框 100"/>
          <p:cNvSpPr txBox="1"/>
          <p:nvPr/>
        </p:nvSpPr>
        <p:spPr>
          <a:xfrm>
            <a:off x="522605" y="1978024"/>
            <a:ext cx="10624820" cy="962956"/>
          </a:xfrm>
          <a:prstGeom prst="rect">
            <a:avLst/>
          </a:prstGeom>
          <a:noFill/>
          <a:ln w="9525">
            <a:noFill/>
          </a:ln>
        </p:spPr>
        <p:txBody>
          <a:bodyPr wrap="square">
            <a:spAutoFit/>
          </a:bodyPr>
          <a:lstStyle/>
          <a:p>
            <a:pPr indent="304800" algn="l">
              <a:lnSpc>
                <a:spcPct val="150000"/>
              </a:lnSpc>
            </a:pPr>
            <a:r>
              <a:rPr lang="en-US" altLang="zh-CN" sz="20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2000" kern="100" dirty="0">
                <a:effectLst/>
                <a:latin typeface="Calibri" panose="020F0502020204030204" charset="0"/>
                <a:ea typeface="宋体" panose="02010600030101010101" pitchFamily="2" charset="-122"/>
                <a:cs typeface="宋体" panose="02010600030101010101" pitchFamily="2" charset="-122"/>
              </a:rPr>
              <a:t>、尝试其他格式的证书；</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indent="304800" algn="l">
              <a:lnSpc>
                <a:spcPct val="150000"/>
              </a:lnSpc>
            </a:pPr>
            <a:r>
              <a:rPr lang="en-US" altLang="zh-CN" sz="20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2000" kern="100" dirty="0">
                <a:effectLst/>
                <a:latin typeface="Calibri" panose="020F0502020204030204" charset="0"/>
                <a:ea typeface="宋体" panose="02010600030101010101" pitchFamily="2" charset="-122"/>
                <a:cs typeface="宋体" panose="02010600030101010101" pitchFamily="2" charset="-122"/>
              </a:rPr>
              <a:t>、尝试在</a:t>
            </a:r>
            <a:r>
              <a:rPr lang="en-US" altLang="zh-CN" sz="2000" kern="100" dirty="0">
                <a:effectLst/>
                <a:latin typeface="Calibri" panose="020F0502020204030204" charset="0"/>
                <a:ea typeface="宋体" panose="02010600030101010101" pitchFamily="2" charset="-122"/>
                <a:cs typeface="宋体" panose="02010600030101010101" pitchFamily="2" charset="-122"/>
              </a:rPr>
              <a:t>windows</a:t>
            </a:r>
            <a:r>
              <a:rPr lang="zh-CN" altLang="zh-CN" sz="2000" kern="100" dirty="0">
                <a:effectLst/>
                <a:latin typeface="Calibri" panose="020F0502020204030204" charset="0"/>
                <a:ea typeface="宋体" panose="02010600030101010101" pitchFamily="2" charset="-122"/>
                <a:cs typeface="宋体" panose="02010600030101010101" pitchFamily="2" charset="-122"/>
              </a:rPr>
              <a:t>环境下创建、颁发、吊销数字证书。</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 </a:t>
            </a:r>
            <a:r>
              <a:rPr kumimoji="1" lang="zh-CN" altLang="en-US" sz="3600" dirty="0">
                <a:solidFill>
                  <a:schemeClr val="accent5"/>
                </a:solidFill>
                <a:latin typeface="微软雅黑" panose="020B0503020204020204" charset="-122"/>
                <a:ea typeface="微软雅黑" panose="020B0503020204020204" charset="-122"/>
                <a:sym typeface="+mn-ea"/>
              </a:rPr>
              <a:t>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5" name="文本框 14"/>
          <p:cNvSpPr txBox="1"/>
          <p:nvPr/>
        </p:nvSpPr>
        <p:spPr>
          <a:xfrm>
            <a:off x="561793" y="2780173"/>
            <a:ext cx="6465540" cy="1323439"/>
          </a:xfrm>
          <a:prstGeom prst="rect">
            <a:avLst/>
          </a:prstGeom>
          <a:noFill/>
        </p:spPr>
        <p:txBody>
          <a:bodyPr wrap="square">
            <a:spAutoFit/>
          </a:bodyPr>
          <a:lstStyle/>
          <a:p>
            <a:r>
              <a:rPr lang="zh-CN" altLang="en-US" sz="1600" dirty="0"/>
              <a:t>单向加密需要使用的标准命令为 dgst ，用法如下：</a:t>
            </a:r>
            <a:endParaRPr lang="zh-CN" altLang="en-US" sz="1600" dirty="0"/>
          </a:p>
          <a:p>
            <a:r>
              <a:rPr lang="zh-CN" altLang="en-US" sz="1600" dirty="0"/>
              <a:t>openssl dgst [-md5|-md4|-md2|-sha1|-sha|-mdc2|-ripemd160|-dss1] [-c] [-d] [-hex] [-binary] [-out filename] [-sign filename] [-keyform arg] [-passin arg] [-verify filename] [-prverify filename] [-signature filename] [-hmac key] [file...]</a:t>
            </a:r>
            <a:endParaRPr lang="zh-CN" altLang="en-US" sz="1600" dirty="0"/>
          </a:p>
        </p:txBody>
      </p:sp>
      <p:sp>
        <p:nvSpPr>
          <p:cNvPr id="19" name="文本框 18"/>
          <p:cNvSpPr txBox="1"/>
          <p:nvPr/>
        </p:nvSpPr>
        <p:spPr>
          <a:xfrm>
            <a:off x="240060" y="4404774"/>
            <a:ext cx="2528540" cy="338554"/>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例子如图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4-1-3</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0" name="图片 19" descr="IMG_256"/>
          <p:cNvPicPr/>
          <p:nvPr/>
        </p:nvPicPr>
        <p:blipFill>
          <a:blip r:embed="rId3"/>
          <a:stretch>
            <a:fillRect/>
          </a:stretch>
        </p:blipFill>
        <p:spPr>
          <a:xfrm>
            <a:off x="561793" y="5018819"/>
            <a:ext cx="5238750" cy="895350"/>
          </a:xfrm>
          <a:prstGeom prst="rect">
            <a:avLst/>
          </a:prstGeom>
          <a:noFill/>
          <a:ln w="9525">
            <a:noFill/>
          </a:ln>
        </p:spPr>
      </p:pic>
      <p:sp>
        <p:nvSpPr>
          <p:cNvPr id="21" name="文本框 20"/>
          <p:cNvSpPr txBox="1"/>
          <p:nvPr/>
        </p:nvSpPr>
        <p:spPr>
          <a:xfrm>
            <a:off x="1839310" y="5954332"/>
            <a:ext cx="2317750" cy="419474"/>
          </a:xfrm>
          <a:prstGeom prst="rect">
            <a:avLst/>
          </a:prstGeom>
          <a:noFill/>
        </p:spPr>
        <p:txBody>
          <a:bodyPr wrap="square">
            <a:spAutoFit/>
          </a:bodyPr>
          <a:lstStyle/>
          <a:p>
            <a:pPr algn="ctr">
              <a:lnSpc>
                <a:spcPct val="150000"/>
              </a:lnSpc>
            </a:pPr>
            <a:r>
              <a:rPr lang="zh-CN" altLang="zh-CN" sz="16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4-1-3 </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单向加密</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grpSp>
        <p:nvGrpSpPr>
          <p:cNvPr id="22" name="组合 21"/>
          <p:cNvGrpSpPr/>
          <p:nvPr/>
        </p:nvGrpSpPr>
        <p:grpSpPr>
          <a:xfrm>
            <a:off x="522605" y="1951993"/>
            <a:ext cx="4294029" cy="457200"/>
            <a:chOff x="6627851" y="1871939"/>
            <a:chExt cx="4294029" cy="457200"/>
          </a:xfrm>
        </p:grpSpPr>
        <p:sp>
          <p:nvSpPr>
            <p:cNvPr id="23" name="矩形: 圆角 26"/>
            <p:cNvSpPr/>
            <p:nvPr/>
          </p:nvSpPr>
          <p:spPr>
            <a:xfrm>
              <a:off x="6627851" y="1871939"/>
              <a:ext cx="457200" cy="457200"/>
            </a:xfrm>
            <a:prstGeom prst="roundRect">
              <a:avLst/>
            </a:prstGeom>
            <a:solidFill>
              <a:schemeClr val="bg2">
                <a:lumMod val="2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24" name="矩形 2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84983" y="1914354"/>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单向加密</a:t>
              </a:r>
              <a:endParaRPr lang="en-US" altLang="zh-CN" sz="1800" kern="100" dirty="0">
                <a:effectLst/>
                <a:ea typeface="宋体" panose="02010600030101010101" pitchFamily="2" charset="-122"/>
                <a:cs typeface="宋体" panose="02010600030101010101" pitchFamily="2" charset="-122"/>
              </a:endParaRPr>
            </a:p>
          </p:txBody>
        </p:sp>
        <p:sp>
          <p:nvSpPr>
            <p:cNvPr id="25" name="文本框 571"/>
            <p:cNvSpPr txBox="1"/>
            <p:nvPr/>
          </p:nvSpPr>
          <p:spPr>
            <a:xfrm>
              <a:off x="6631081" y="1914354"/>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1+#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421130" y="1277620"/>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1224915" y="2274570"/>
            <a:ext cx="8773795" cy="3879850"/>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custDataLst>
              <p:tags r:id="rId1"/>
            </p:custDataLst>
          </p:nvPr>
        </p:nvPicPr>
        <p:blipFill>
          <a:blip r:embed="rId2">
            <a:alphaModFix amt="10000"/>
          </a:blip>
          <a:stretch>
            <a:fillRect/>
          </a:stretch>
        </p:blipFill>
        <p:spPr>
          <a:xfrm>
            <a:off x="159385" y="-137795"/>
            <a:ext cx="12192000" cy="6858000"/>
          </a:xfrm>
          <a:prstGeom prst="rect">
            <a:avLst/>
          </a:prstGeom>
        </p:spPr>
      </p:pic>
      <p:pic>
        <p:nvPicPr>
          <p:cNvPr id="2" name="图片 1" descr="73e5f5811aab5673afcaa99032383457"/>
          <p:cNvPicPr>
            <a:picLocks noChangeAspect="1"/>
          </p:cNvPicPr>
          <p:nvPr>
            <p:custDataLst>
              <p:tags r:id="rId3"/>
            </p:custDataLst>
          </p:nvPr>
        </p:nvPicPr>
        <p:blipFill>
          <a:blip r:embed="rId4" cstate="screen"/>
          <a:stretch>
            <a:fillRect/>
          </a:stretch>
        </p:blipFill>
        <p:spPr>
          <a:xfrm>
            <a:off x="566420" y="1239520"/>
            <a:ext cx="4462145" cy="4491990"/>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4899"/>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399"/>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449"/>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2754120" y="3204513"/>
            <a:ext cx="3805850" cy="830997"/>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4</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密码学</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03</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560431" y="1819685"/>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273757" y="2724437"/>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466102" y="1837433"/>
            <a:ext cx="5143000" cy="612920"/>
            <a:chOff x="4315150" y="953426"/>
            <a:chExt cx="3857250" cy="540057"/>
          </a:xfrm>
        </p:grpSpPr>
        <p:sp>
          <p:nvSpPr>
            <p:cNvPr id="61" name="矩形 60"/>
            <p:cNvSpPr/>
            <p:nvPr/>
          </p:nvSpPr>
          <p:spPr>
            <a:xfrm>
              <a:off x="4529939" y="1005461"/>
              <a:ext cx="3228975"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rPr>
                <a:t>4.1 </a:t>
              </a:r>
              <a:r>
                <a:rPr lang="zh-CN" altLang="en-US" sz="2400" b="1" dirty="0">
                  <a:solidFill>
                    <a:schemeClr val="tx1">
                      <a:lumMod val="75000"/>
                      <a:lumOff val="25000"/>
                    </a:schemeClr>
                  </a:solidFill>
                  <a:latin typeface="微软雅黑" panose="020B0503020204020204" charset="-122"/>
                  <a:ea typeface="微软雅黑" panose="020B0503020204020204" charset="-122"/>
                </a:rPr>
                <a:t>密码</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201560" y="2791350"/>
            <a:ext cx="5820132" cy="612920"/>
            <a:chOff x="4315150" y="1682813"/>
            <a:chExt cx="4365099" cy="540057"/>
          </a:xfrm>
        </p:grpSpPr>
        <p:sp>
          <p:nvSpPr>
            <p:cNvPr id="64" name="矩形 63"/>
            <p:cNvSpPr/>
            <p:nvPr/>
          </p:nvSpPr>
          <p:spPr>
            <a:xfrm>
              <a:off x="4529730" y="1744380"/>
              <a:ext cx="4150519" cy="406783"/>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uFillTx/>
                  <a:latin typeface="微软雅黑" panose="020B0503020204020204" charset="-122"/>
                  <a:ea typeface="微软雅黑" panose="020B0503020204020204" charset="-122"/>
                </a:rPr>
                <a:t>4.2 </a:t>
              </a:r>
              <a:r>
                <a:rPr lang="zh-CN" altLang="en-US" sz="2400" b="1" dirty="0">
                  <a:solidFill>
                    <a:schemeClr val="tx1">
                      <a:lumMod val="75000"/>
                      <a:lumOff val="25000"/>
                    </a:schemeClr>
                  </a:solidFill>
                  <a:uFillTx/>
                  <a:latin typeface="微软雅黑" panose="020B0503020204020204" charset="-122"/>
                  <a:ea typeface="微软雅黑" panose="020B0503020204020204" charset="-122"/>
                </a:rPr>
                <a:t>加密应用</a:t>
              </a:r>
              <a:r>
                <a:rPr lang="en-US" sz="2400" b="1" dirty="0">
                  <a:solidFill>
                    <a:schemeClr val="tx1">
                      <a:lumMod val="75000"/>
                      <a:lumOff val="25000"/>
                    </a:schemeClr>
                  </a:solidFill>
                  <a:uFillTx/>
                  <a:latin typeface="微软雅黑" panose="020B0503020204020204" charset="-122"/>
                  <a:ea typeface="微软雅黑" panose="020B0503020204020204" charset="-122"/>
                </a:rPr>
                <a:t> </a:t>
              </a:r>
              <a:endParaRPr sz="2400" b="1" dirty="0">
                <a:solidFill>
                  <a:schemeClr val="tx1">
                    <a:lumMod val="75000"/>
                    <a:lumOff val="25000"/>
                  </a:schemeClr>
                </a:solidFill>
                <a:uFillTx/>
                <a:latin typeface="微软雅黑" panose="020B0503020204020204" charset="-122"/>
                <a:ea typeface="微软雅黑" panose="020B0503020204020204" charset="-122"/>
              </a:endParaRPr>
            </a:p>
          </p:txBody>
        </p:sp>
        <p:sp>
          <p:nvSpPr>
            <p:cNvPr id="65" name="平行四边形 64"/>
            <p:cNvSpPr/>
            <p:nvPr/>
          </p:nvSpPr>
          <p:spPr>
            <a:xfrm>
              <a:off x="4315150" y="1682813"/>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4.1.1</a:t>
            </a:r>
            <a:r>
              <a:rPr kumimoji="1" lang="zh-CN" altLang="en-US" sz="2800" dirty="0">
                <a:solidFill>
                  <a:schemeClr val="accent5"/>
                </a:solidFill>
                <a:latin typeface="微软雅黑" panose="020B0503020204020204" charset="-122"/>
                <a:ea typeface="微软雅黑" panose="020B0503020204020204" charset="-122"/>
                <a:sym typeface="+mn-ea"/>
              </a:rPr>
              <a:t> 密码体系</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4.1.2 </a:t>
            </a:r>
            <a:r>
              <a:rPr kumimoji="1" lang="zh-CN" altLang="en-US" sz="2800" dirty="0">
                <a:solidFill>
                  <a:schemeClr val="accent5"/>
                </a:solidFill>
                <a:latin typeface="微软雅黑" panose="020B0503020204020204" charset="-122"/>
                <a:ea typeface="微软雅黑" panose="020B0503020204020204" charset="-122"/>
                <a:sym typeface="+mn-ea"/>
              </a:rPr>
              <a:t>对称加密算法</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4.1.3</a:t>
            </a:r>
            <a:r>
              <a:rPr kumimoji="1" lang="zh-CN" altLang="en-US" sz="28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13" name="Text Box 2"/>
          <p:cNvSpPr txBox="1"/>
          <p:nvPr>
            <p:custDataLst>
              <p:tags r:id="rId4"/>
            </p:custDataLst>
          </p:nvPr>
        </p:nvSpPr>
        <p:spPr>
          <a:xfrm>
            <a:off x="4416425" y="492784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4.1.4</a:t>
            </a:r>
            <a:r>
              <a:rPr kumimoji="1" lang="zh-CN" altLang="en-US" sz="2800" dirty="0">
                <a:solidFill>
                  <a:schemeClr val="accent5"/>
                </a:solidFill>
                <a:latin typeface="微软雅黑" panose="020B0503020204020204" charset="-122"/>
                <a:ea typeface="微软雅黑" panose="020B0503020204020204" charset="-122"/>
                <a:sym typeface="+mn-ea"/>
              </a:rPr>
              <a:t> </a:t>
            </a:r>
            <a:r>
              <a:rPr kumimoji="1" lang="en-US" altLang="zh-CN" sz="2800" dirty="0">
                <a:solidFill>
                  <a:schemeClr val="accent5"/>
                </a:solidFill>
                <a:latin typeface="微软雅黑" panose="020B0503020204020204" charset="-122"/>
                <a:ea typeface="微软雅黑" panose="020B0503020204020204" charset="-122"/>
                <a:sym typeface="+mn-ea"/>
              </a:rPr>
              <a:t>Hash</a:t>
            </a:r>
            <a:r>
              <a:rPr kumimoji="1" lang="zh-CN" altLang="en-US" sz="2800" dirty="0">
                <a:solidFill>
                  <a:schemeClr val="accent5"/>
                </a:solidFill>
                <a:latin typeface="微软雅黑" panose="020B0503020204020204" charset="-122"/>
                <a:ea typeface="微软雅黑" panose="020B0503020204020204" charset="-122"/>
                <a:sym typeface="+mn-ea"/>
              </a:rPr>
              <a:t>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4.1.5</a:t>
            </a:r>
            <a:r>
              <a:rPr kumimoji="1" lang="zh-CN" altLang="en-US" sz="2800" dirty="0">
                <a:solidFill>
                  <a:schemeClr val="accent5"/>
                </a:solidFill>
                <a:latin typeface="微软雅黑" panose="020B0503020204020204" charset="-122"/>
                <a:ea typeface="微软雅黑" panose="020B0503020204020204" charset="-122"/>
                <a:sym typeface="+mn-ea"/>
              </a:rPr>
              <a:t> 数字签名</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4.1.6 </a:t>
            </a:r>
            <a:r>
              <a:rPr kumimoji="1" lang="zh-CN" altLang="en-US" sz="2800" dirty="0">
                <a:solidFill>
                  <a:schemeClr val="accent5"/>
                </a:solidFill>
                <a:latin typeface="微软雅黑" panose="020B0503020204020204" charset="-122"/>
                <a:ea typeface="微软雅黑" panose="020B0503020204020204" charset="-122"/>
                <a:sym typeface="+mn-ea"/>
              </a:rPr>
              <a:t>数字证书</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4.1.7</a:t>
            </a:r>
            <a:r>
              <a:rPr kumimoji="1" lang="zh-CN" altLang="en-US" sz="2800" dirty="0">
                <a:solidFill>
                  <a:schemeClr val="accent5"/>
                </a:solidFill>
                <a:latin typeface="微软雅黑" panose="020B0503020204020204" charset="-122"/>
                <a:ea typeface="微软雅黑" panose="020B0503020204020204" charset="-122"/>
                <a:sym typeface="+mn-ea"/>
              </a:rPr>
              <a:t> 公钥基础设施</a:t>
            </a:r>
            <a:r>
              <a:rPr kumimoji="1" lang="en-US" altLang="zh-CN" sz="2800" dirty="0">
                <a:solidFill>
                  <a:schemeClr val="accent5"/>
                </a:solidFill>
                <a:latin typeface="微软雅黑" panose="020B0503020204020204" charset="-122"/>
                <a:ea typeface="微软雅黑" panose="020B0503020204020204" charset="-122"/>
                <a:sym typeface="+mn-ea"/>
              </a:rPr>
              <a:t>PKI</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0" name="文本占位符 3"/>
          <p:cNvSpPr txBox="1"/>
          <p:nvPr/>
        </p:nvSpPr>
        <p:spPr>
          <a:xfrm>
            <a:off x="43180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lstStyle/>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dirty="0">
                <a:sym typeface="+mn-ea"/>
              </a:rPr>
              <a:t>【学习目标】</a:t>
            </a:r>
            <a:endParaRPr lang="zh-CN" altLang="en-US" dirty="0"/>
          </a:p>
        </p:txBody>
      </p:sp>
      <p:sp>
        <p:nvSpPr>
          <p:cNvPr id="3" name="内容占位符 2"/>
          <p:cNvSpPr>
            <a:spLocks noGrp="1"/>
          </p:cNvSpPr>
          <p:nvPr>
            <p:ph idx="1"/>
          </p:nvPr>
        </p:nvSpPr>
        <p:spPr>
          <a:xfrm>
            <a:off x="838200" y="1825625"/>
            <a:ext cx="10515600" cy="2205990"/>
          </a:xfrm>
        </p:spPr>
        <p:txBody>
          <a:bodyPr>
            <a:normAutofit/>
          </a:bodyPr>
          <a:lstStyle/>
          <a:p>
            <a:pPr marL="342900" lvl="0" indent="-342900" algn="just">
              <a:lnSpc>
                <a:spcPct val="150000"/>
              </a:lnSpc>
              <a:buFont typeface="+mj-lt"/>
              <a:buAutoNum type="arabicPeriod"/>
            </a:pPr>
            <a:r>
              <a:rPr lang="zh-CN" altLang="zh-CN" sz="2000" kern="100" dirty="0">
                <a:effectLst/>
                <a:latin typeface="Calibri" panose="020F0502020204030204" charset="0"/>
                <a:ea typeface="宋体" panose="02010600030101010101" pitchFamily="2" charset="-122"/>
                <a:cs typeface="宋体" panose="02010600030101010101" pitchFamily="2" charset="-122"/>
              </a:rPr>
              <a:t>掌握公钥基础设施</a:t>
            </a:r>
            <a:r>
              <a:rPr lang="en-US" altLang="zh-CN" sz="2000" kern="100" dirty="0">
                <a:effectLst/>
                <a:latin typeface="Calibri" panose="020F0502020204030204" charset="0"/>
                <a:ea typeface="宋体" panose="02010600030101010101" pitchFamily="2" charset="-122"/>
                <a:cs typeface="宋体" panose="02010600030101010101" pitchFamily="2" charset="-122"/>
              </a:rPr>
              <a:t>PKI</a:t>
            </a:r>
            <a:r>
              <a:rPr lang="zh-CN" altLang="zh-CN" sz="2000" kern="100" dirty="0">
                <a:effectLst/>
                <a:latin typeface="Calibri" panose="020F0502020204030204" charset="0"/>
                <a:ea typeface="宋体" panose="02010600030101010101" pitchFamily="2" charset="-122"/>
                <a:cs typeface="宋体" panose="02010600030101010101" pitchFamily="2" charset="-122"/>
              </a:rPr>
              <a:t>的有关概念</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marL="342900" lvl="0" indent="-342900" algn="just">
              <a:lnSpc>
                <a:spcPct val="150000"/>
              </a:lnSpc>
              <a:buFont typeface="+mj-lt"/>
              <a:buAutoNum type="arabicPeriod"/>
            </a:pPr>
            <a:r>
              <a:rPr lang="zh-CN" altLang="zh-CN" sz="2000" kern="100" dirty="0">
                <a:effectLst/>
                <a:latin typeface="Calibri" panose="020F0502020204030204" charset="0"/>
                <a:ea typeface="宋体" panose="02010600030101010101" pitchFamily="2" charset="-122"/>
                <a:cs typeface="宋体" panose="02010600030101010101" pitchFamily="2" charset="-122"/>
              </a:rPr>
              <a:t>掌握</a:t>
            </a:r>
            <a:r>
              <a:rPr lang="en-US" altLang="zh-CN" sz="2000" kern="100" dirty="0">
                <a:effectLst/>
                <a:latin typeface="Calibri" panose="020F0502020204030204" charset="0"/>
                <a:ea typeface="宋体" panose="02010600030101010101" pitchFamily="2" charset="-122"/>
                <a:cs typeface="宋体" panose="02010600030101010101" pitchFamily="2" charset="-122"/>
              </a:rPr>
              <a:t>OpenSSL</a:t>
            </a:r>
            <a:r>
              <a:rPr lang="zh-CN" altLang="zh-CN" sz="2000" kern="100" dirty="0">
                <a:effectLst/>
                <a:latin typeface="Calibri" panose="020F0502020204030204" charset="0"/>
                <a:ea typeface="宋体" panose="02010600030101010101" pitchFamily="2" charset="-122"/>
                <a:cs typeface="宋体" panose="02010600030101010101" pitchFamily="2" charset="-122"/>
              </a:rPr>
              <a:t>中</a:t>
            </a:r>
            <a:r>
              <a:rPr lang="en-US" altLang="zh-CN" sz="2000" kern="100" dirty="0">
                <a:effectLst/>
                <a:latin typeface="Calibri" panose="020F0502020204030204" charset="0"/>
                <a:ea typeface="宋体" panose="02010600030101010101" pitchFamily="2" charset="-122"/>
                <a:cs typeface="宋体" panose="02010600030101010101" pitchFamily="2" charset="-122"/>
              </a:rPr>
              <a:t>PKI</a:t>
            </a:r>
            <a:r>
              <a:rPr lang="zh-CN" altLang="zh-CN" sz="2000" kern="100" dirty="0">
                <a:effectLst/>
                <a:latin typeface="Calibri" panose="020F0502020204030204" charset="0"/>
                <a:ea typeface="宋体" panose="02010600030101010101" pitchFamily="2" charset="-122"/>
                <a:cs typeface="宋体" panose="02010600030101010101" pitchFamily="2" charset="-122"/>
              </a:rPr>
              <a:t>中的</a:t>
            </a:r>
            <a:r>
              <a:rPr lang="en-US" altLang="zh-CN" sz="2000" kern="100" dirty="0">
                <a:effectLst/>
                <a:latin typeface="Calibri" panose="020F0502020204030204" charset="0"/>
                <a:ea typeface="宋体" panose="02010600030101010101" pitchFamily="2" charset="-122"/>
                <a:cs typeface="宋体" panose="02010600030101010101" pitchFamily="2" charset="-122"/>
              </a:rPr>
              <a:t>CA</a:t>
            </a:r>
            <a:r>
              <a:rPr lang="zh-CN" altLang="zh-CN" sz="2000" kern="100" dirty="0">
                <a:effectLst/>
                <a:latin typeface="Calibri" panose="020F0502020204030204" charset="0"/>
                <a:ea typeface="宋体" panose="02010600030101010101" pitchFamily="2" charset="-122"/>
                <a:cs typeface="宋体" panose="02010600030101010101" pitchFamily="2" charset="-122"/>
              </a:rPr>
              <a:t>，</a:t>
            </a:r>
            <a:r>
              <a:rPr lang="en-US" altLang="zh-CN" sz="2000" kern="100" dirty="0">
                <a:effectLst/>
                <a:latin typeface="Calibri" panose="020F0502020204030204" charset="0"/>
                <a:ea typeface="宋体" panose="02010600030101010101" pitchFamily="2" charset="-122"/>
                <a:cs typeface="宋体" panose="02010600030101010101" pitchFamily="2" charset="-122"/>
              </a:rPr>
              <a:t>RA</a:t>
            </a:r>
            <a:r>
              <a:rPr lang="zh-CN" altLang="zh-CN" sz="2000" kern="100" dirty="0">
                <a:effectLst/>
                <a:latin typeface="Calibri" panose="020F0502020204030204" charset="0"/>
                <a:ea typeface="宋体" panose="02010600030101010101" pitchFamily="2" charset="-122"/>
                <a:cs typeface="宋体" panose="02010600030101010101" pitchFamily="2" charset="-122"/>
              </a:rPr>
              <a:t>，证书发布</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noAutofit/>
          </a:bodyPr>
          <a:lstStyle/>
          <a:p>
            <a:pPr indent="2667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PKI</a:t>
            </a:r>
            <a:r>
              <a:rPr lang="zh-CN" altLang="zh-CN" sz="1800" kern="100" dirty="0">
                <a:effectLst/>
                <a:latin typeface="Calibri" panose="020F0502020204030204" charset="0"/>
                <a:ea typeface="宋体" panose="02010600030101010101" pitchFamily="2" charset="-122"/>
                <a:cs typeface="宋体" panose="02010600030101010101" pitchFamily="2" charset="-122"/>
              </a:rPr>
              <a:t>安全平台能够提供智能化的信任与有效授权服务。其中，信任服务主要是解决在茫茫网海中如何确认“你是你、我是我、他是他”的问题，</a:t>
            </a:r>
            <a:r>
              <a:rPr lang="en-US" altLang="zh-CN" sz="1800" kern="100" dirty="0">
                <a:effectLst/>
                <a:latin typeface="Calibri" panose="020F0502020204030204" charset="0"/>
                <a:ea typeface="宋体" panose="02010600030101010101" pitchFamily="2" charset="-122"/>
                <a:cs typeface="宋体" panose="02010600030101010101" pitchFamily="2" charset="-122"/>
              </a:rPr>
              <a:t>PKI</a:t>
            </a:r>
            <a:r>
              <a:rPr lang="zh-CN" altLang="zh-CN" sz="1800" kern="100" dirty="0">
                <a:effectLst/>
                <a:latin typeface="Calibri" panose="020F0502020204030204" charset="0"/>
                <a:ea typeface="宋体" panose="02010600030101010101" pitchFamily="2" charset="-122"/>
                <a:cs typeface="宋体" panose="02010600030101010101" pitchFamily="2" charset="-122"/>
              </a:rPr>
              <a:t>是在网络上建立信任体系最行之有效的技术。授权服务主要是解决在网络中“每个实体能干什么”的问题。在虚拟的网络中要想把现实模拟上去，必须建立这样一个适合网络环境的有效授权体系，而通过</a:t>
            </a:r>
            <a:r>
              <a:rPr lang="en-US" altLang="zh-CN" sz="1800" kern="100" dirty="0">
                <a:effectLst/>
                <a:latin typeface="Calibri" panose="020F0502020204030204" charset="0"/>
                <a:ea typeface="宋体" panose="02010600030101010101" pitchFamily="2" charset="-122"/>
                <a:cs typeface="宋体" panose="02010600030101010101" pitchFamily="2" charset="-122"/>
              </a:rPr>
              <a:t>PKI</a:t>
            </a:r>
            <a:r>
              <a:rPr lang="zh-CN" altLang="zh-CN" sz="1800" kern="100" dirty="0">
                <a:effectLst/>
                <a:latin typeface="Calibri" panose="020F0502020204030204" charset="0"/>
                <a:ea typeface="宋体" panose="02010600030101010101" pitchFamily="2" charset="-122"/>
                <a:cs typeface="宋体" panose="02010600030101010101" pitchFamily="2" charset="-122"/>
              </a:rPr>
              <a:t>建立授权管理基础设施</a:t>
            </a:r>
            <a:r>
              <a:rPr lang="en-US" altLang="zh-CN" sz="1800" kern="100" dirty="0">
                <a:effectLst/>
                <a:latin typeface="Calibri" panose="020F0502020204030204" charset="0"/>
                <a:ea typeface="宋体" panose="02010600030101010101" pitchFamily="2" charset="-122"/>
                <a:cs typeface="宋体" panose="02010600030101010101" pitchFamily="2" charset="-122"/>
              </a:rPr>
              <a:t>PMI</a:t>
            </a:r>
            <a:r>
              <a:rPr lang="zh-CN" altLang="zh-CN" sz="1800" kern="100" dirty="0">
                <a:effectLst/>
                <a:latin typeface="Calibri" panose="020F0502020204030204" charset="0"/>
                <a:ea typeface="宋体" panose="02010600030101010101" pitchFamily="2" charset="-122"/>
                <a:cs typeface="宋体" panose="02010600030101010101" pitchFamily="2" charset="-122"/>
              </a:rPr>
              <a:t>是在网络上建立有效授权的最佳选择。</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a:p>
            <a:r>
              <a:rPr lang="zh-CN" altLang="zh-CN" sz="1800" kern="100" dirty="0">
                <a:effectLst/>
                <a:ea typeface="宋体" panose="02010600030101010101" pitchFamily="2" charset="-122"/>
                <a:cs typeface="宋体" panose="02010600030101010101" pitchFamily="2" charset="-122"/>
              </a:rPr>
              <a:t>到目前为止，完善并正确实施的</a:t>
            </a:r>
            <a:r>
              <a:rPr lang="en-US" altLang="zh-CN" sz="1800" kern="100" dirty="0">
                <a:effectLst/>
                <a:ea typeface="宋体" panose="02010600030101010101" pitchFamily="2" charset="-122"/>
                <a:cs typeface="宋体" panose="02010600030101010101" pitchFamily="2" charset="-122"/>
              </a:rPr>
              <a:t>PKI</a:t>
            </a:r>
            <a:r>
              <a:rPr lang="zh-CN" altLang="zh-CN" sz="1800" kern="100" dirty="0">
                <a:effectLst/>
                <a:ea typeface="宋体" panose="02010600030101010101" pitchFamily="2" charset="-122"/>
                <a:cs typeface="宋体" panose="02010600030101010101" pitchFamily="2" charset="-122"/>
              </a:rPr>
              <a:t>系统是全面解决所有网络交易和通信安全问题的最佳途径。根据美国国家标准技术局的描述，在网络通信和网络交易中，特别是在电子政务和电子商务业务中，最需要的安全保证包括四个方面：身份标识和认证、保密或隐私、数据完整性和不可否认性。</a:t>
            </a:r>
            <a:r>
              <a:rPr lang="en-US" altLang="zh-CN" sz="1800" kern="100" dirty="0">
                <a:effectLst/>
                <a:ea typeface="宋体" panose="02010600030101010101" pitchFamily="2" charset="-122"/>
                <a:cs typeface="宋体" panose="02010600030101010101" pitchFamily="2" charset="-122"/>
              </a:rPr>
              <a:t>PKI</a:t>
            </a:r>
            <a:r>
              <a:rPr lang="zh-CN" altLang="zh-CN" sz="1800" kern="100" dirty="0">
                <a:effectLst/>
                <a:ea typeface="宋体" panose="02010600030101010101" pitchFamily="2" charset="-122"/>
                <a:cs typeface="宋体" panose="02010600030101010101" pitchFamily="2" charset="-122"/>
              </a:rPr>
              <a:t>可以完全提供以上四个方面的保障。</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42894" y="915666"/>
            <a:ext cx="2529505" cy="460382"/>
          </a:xfrm>
          <a:prstGeom prst="rect">
            <a:avLst/>
          </a:prstGeom>
          <a:noFill/>
        </p:spPr>
        <p:txBody>
          <a:bodyPr wrap="square">
            <a:spAutoFit/>
          </a:bodyPr>
          <a:lstStyle/>
          <a:p>
            <a:pPr indent="304800" algn="just">
              <a:lnSpc>
                <a:spcPct val="150000"/>
              </a:lnSpc>
            </a:pPr>
            <a:r>
              <a:rPr lang="zh-CN" altLang="en-US" sz="1800" kern="100" dirty="0">
                <a:effectLst/>
                <a:ea typeface="宋体" panose="02010600030101010101" pitchFamily="2" charset="-122"/>
                <a:cs typeface="宋体" panose="02010600030101010101" pitchFamily="2" charset="-122"/>
              </a:rPr>
              <a:t>公钥基础设施</a:t>
            </a:r>
            <a:r>
              <a:rPr lang="en-US" altLang="zh-CN" sz="1800" kern="100" dirty="0">
                <a:effectLst/>
                <a:ea typeface="宋体" panose="02010600030101010101" pitchFamily="2" charset="-122"/>
                <a:cs typeface="宋体" panose="02010600030101010101" pitchFamily="2" charset="-122"/>
              </a:rPr>
              <a:t>(PKI)</a:t>
            </a:r>
            <a:endParaRPr lang="en-US" altLang="zh-CN" sz="1800" kern="100" dirty="0">
              <a:effectLst/>
              <a:ea typeface="宋体" panose="02010600030101010101" pitchFamily="2" charset="-122"/>
              <a:cs typeface="宋体" panose="02010600030101010101" pitchFamily="2" charset="-122"/>
            </a:endParaRPr>
          </a:p>
        </p:txBody>
      </p:sp>
      <p:sp>
        <p:nvSpPr>
          <p:cNvPr id="20" name="文本框 19"/>
          <p:cNvSpPr txBox="1"/>
          <p:nvPr/>
        </p:nvSpPr>
        <p:spPr>
          <a:xfrm>
            <a:off x="4896134" y="1526976"/>
            <a:ext cx="6100232" cy="3743461"/>
          </a:xfrm>
          <a:prstGeom prst="rect">
            <a:avLst/>
          </a:prstGeom>
          <a:noFill/>
        </p:spPr>
        <p:txBody>
          <a:bodyPr wrap="square">
            <a:spAutoFit/>
          </a:bodyPr>
          <a:lstStyle/>
          <a:p>
            <a:pPr indent="2667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PKI(Public Key Infrastructure)</a:t>
            </a:r>
            <a:r>
              <a:rPr lang="zh-CN" altLang="zh-CN" sz="1600" kern="100" dirty="0">
                <a:effectLst/>
                <a:latin typeface="Calibri" panose="020F0502020204030204" charset="0"/>
                <a:ea typeface="宋体" panose="02010600030101010101" pitchFamily="2" charset="-122"/>
                <a:cs typeface="宋体" panose="02010600030101010101" pitchFamily="2" charset="-122"/>
              </a:rPr>
              <a:t>即“公钥基础设施”，是一种按照既定标准的密钥管理平台，能够为所有网络应用提供加密、数字签名、识别和认证等密码服务及所必需的密钥和证书管理体系。简单来说，</a:t>
            </a:r>
            <a:r>
              <a:rPr lang="en-US" altLang="zh-CN" sz="1600" kern="100" dirty="0">
                <a:effectLst/>
                <a:latin typeface="Calibri" panose="020F0502020204030204" charset="0"/>
                <a:ea typeface="宋体" panose="02010600030101010101" pitchFamily="2" charset="-122"/>
                <a:cs typeface="宋体" panose="02010600030101010101" pitchFamily="2" charset="-122"/>
              </a:rPr>
              <a:t>PKI</a:t>
            </a:r>
            <a:r>
              <a:rPr lang="zh-CN" altLang="zh-CN" sz="1600" kern="100" dirty="0">
                <a:effectLst/>
                <a:latin typeface="Calibri" panose="020F0502020204030204" charset="0"/>
                <a:ea typeface="宋体" panose="02010600030101010101" pitchFamily="2" charset="-122"/>
                <a:cs typeface="宋体" panose="02010600030101010101" pitchFamily="2" charset="-122"/>
              </a:rPr>
              <a:t>就是利用公钥理论和技术建立的提供安全服务的基础设施。</a:t>
            </a:r>
            <a:r>
              <a:rPr lang="en-US" altLang="zh-CN" sz="1600" kern="100" dirty="0">
                <a:effectLst/>
                <a:latin typeface="Calibri" panose="020F0502020204030204" charset="0"/>
                <a:ea typeface="宋体" panose="02010600030101010101" pitchFamily="2" charset="-122"/>
                <a:cs typeface="宋体" panose="02010600030101010101" pitchFamily="2" charset="-122"/>
              </a:rPr>
              <a:t>PKI</a:t>
            </a:r>
            <a:r>
              <a:rPr lang="zh-CN" altLang="zh-CN" sz="1600" kern="100" dirty="0">
                <a:effectLst/>
                <a:latin typeface="Calibri" panose="020F0502020204030204" charset="0"/>
                <a:ea typeface="宋体" panose="02010600030101010101" pitchFamily="2" charset="-122"/>
                <a:cs typeface="宋体" panose="02010600030101010101" pitchFamily="2" charset="-122"/>
              </a:rPr>
              <a:t>技术是信息安全技术的核心，也是电子商务的关键和基础技术。</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公钥基础设施是一个包括硬件、软件、人员、策略和规程的集合，用来实现基于公钥密码体制的密钥和证书的产生、管理、存储、分发和撤销等功能。一个典型的</a:t>
            </a:r>
            <a:r>
              <a:rPr lang="en-US" altLang="zh-CN" sz="1600" kern="100" dirty="0">
                <a:effectLst/>
                <a:latin typeface="Calibri" panose="020F0502020204030204" charset="0"/>
                <a:ea typeface="宋体" panose="02010600030101010101" pitchFamily="2" charset="-122"/>
                <a:cs typeface="宋体" panose="02010600030101010101" pitchFamily="2" charset="-122"/>
              </a:rPr>
              <a:t>PKI</a:t>
            </a:r>
            <a:r>
              <a:rPr lang="zh-CN" altLang="zh-CN" sz="1600" kern="100" dirty="0">
                <a:effectLst/>
                <a:latin typeface="Calibri" panose="020F0502020204030204" charset="0"/>
                <a:ea typeface="宋体" panose="02010600030101010101" pitchFamily="2" charset="-122"/>
                <a:cs typeface="宋体" panose="02010600030101010101" pitchFamily="2" charset="-122"/>
              </a:rPr>
              <a:t>系统包括</a:t>
            </a:r>
            <a:r>
              <a:rPr lang="en-US" altLang="zh-CN" sz="1600" kern="100" dirty="0">
                <a:effectLst/>
                <a:latin typeface="Calibri" panose="020F0502020204030204" charset="0"/>
                <a:ea typeface="宋体" panose="02010600030101010101" pitchFamily="2" charset="-122"/>
                <a:cs typeface="宋体" panose="02010600030101010101" pitchFamily="2" charset="-122"/>
              </a:rPr>
              <a:t>PKI</a:t>
            </a:r>
            <a:r>
              <a:rPr lang="zh-CN" altLang="zh-CN" sz="1600" kern="100" dirty="0">
                <a:effectLst/>
                <a:latin typeface="Calibri" panose="020F0502020204030204" charset="0"/>
                <a:ea typeface="宋体" panose="02010600030101010101" pitchFamily="2" charset="-122"/>
                <a:cs typeface="宋体" panose="02010600030101010101" pitchFamily="2" charset="-122"/>
              </a:rPr>
              <a:t>策略、软硬件系统、证书机构</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、注册机构</a:t>
            </a:r>
            <a:r>
              <a:rPr lang="en-US" altLang="zh-CN" sz="1600" kern="100" dirty="0">
                <a:effectLst/>
                <a:latin typeface="Calibri" panose="020F0502020204030204" charset="0"/>
                <a:ea typeface="宋体" panose="02010600030101010101" pitchFamily="2" charset="-122"/>
                <a:cs typeface="宋体" panose="02010600030101010101" pitchFamily="2" charset="-122"/>
              </a:rPr>
              <a:t>RA</a:t>
            </a:r>
            <a:r>
              <a:rPr lang="zh-CN" altLang="zh-CN" sz="1600" kern="100" dirty="0">
                <a:effectLst/>
                <a:latin typeface="Calibri" panose="020F0502020204030204" charset="0"/>
                <a:ea typeface="宋体" panose="02010600030101010101" pitchFamily="2" charset="-122"/>
                <a:cs typeface="宋体" panose="02010600030101010101" pitchFamily="2" charset="-122"/>
              </a:rPr>
              <a:t>、证书发布系统和</a:t>
            </a:r>
            <a:r>
              <a:rPr lang="en-US" altLang="zh-CN" sz="1600" kern="100" dirty="0">
                <a:effectLst/>
                <a:latin typeface="Calibri" panose="020F0502020204030204" charset="0"/>
                <a:ea typeface="宋体" panose="02010600030101010101" pitchFamily="2" charset="-122"/>
                <a:cs typeface="宋体" panose="02010600030101010101" pitchFamily="2" charset="-122"/>
              </a:rPr>
              <a:t>PKI</a:t>
            </a:r>
            <a:r>
              <a:rPr lang="zh-CN" altLang="zh-CN" sz="1600" kern="100" dirty="0">
                <a:effectLst/>
                <a:latin typeface="Calibri" panose="020F0502020204030204" charset="0"/>
                <a:ea typeface="宋体" panose="02010600030101010101" pitchFamily="2" charset="-122"/>
                <a:cs typeface="宋体" panose="02010600030101010101" pitchFamily="2" charset="-122"/>
              </a:rPr>
              <a:t>应用等。</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51993"/>
            <a:ext cx="4294029" cy="457200"/>
            <a:chOff x="6627851" y="1871939"/>
            <a:chExt cx="4294029" cy="457200"/>
          </a:xfrm>
        </p:grpSpPr>
        <p:sp>
          <p:nvSpPr>
            <p:cNvPr id="3" name="矩形: 圆角 26"/>
            <p:cNvSpPr/>
            <p:nvPr/>
          </p:nvSpPr>
          <p:spPr>
            <a:xfrm>
              <a:off x="6627851" y="1871939"/>
              <a:ext cx="457200" cy="457200"/>
            </a:xfrm>
            <a:prstGeom prst="roundRect">
              <a:avLst/>
            </a:prstGeom>
            <a:solidFill>
              <a:schemeClr val="bg2">
                <a:lumMod val="2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84983" y="1914354"/>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单向加密</a:t>
              </a:r>
              <a:endParaRPr lang="en-US" altLang="zh-CN" sz="1800" kern="100" dirty="0">
                <a:effectLst/>
                <a:ea typeface="宋体" panose="02010600030101010101" pitchFamily="2" charset="-122"/>
                <a:cs typeface="宋体" panose="02010600030101010101" pitchFamily="2" charset="-122"/>
              </a:endParaRPr>
            </a:p>
          </p:txBody>
        </p:sp>
        <p:sp>
          <p:nvSpPr>
            <p:cNvPr id="6" name="文本框 571"/>
            <p:cNvSpPr txBox="1"/>
            <p:nvPr/>
          </p:nvSpPr>
          <p:spPr>
            <a:xfrm>
              <a:off x="6631081" y="1914354"/>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 </a:t>
            </a:r>
            <a:r>
              <a:rPr kumimoji="1" lang="zh-CN" altLang="en-US" sz="3600" dirty="0">
                <a:solidFill>
                  <a:schemeClr val="accent5"/>
                </a:solidFill>
                <a:latin typeface="微软雅黑" panose="020B0503020204020204" charset="-122"/>
                <a:ea typeface="微软雅黑" panose="020B0503020204020204" charset="-122"/>
                <a:sym typeface="+mn-ea"/>
              </a:rPr>
              <a:t>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22605" y="2825626"/>
            <a:ext cx="5937462" cy="584775"/>
          </a:xfrm>
          <a:prstGeom prst="rect">
            <a:avLst/>
          </a:prstGeom>
          <a:noFill/>
        </p:spPr>
        <p:txBody>
          <a:bodyPr wrap="square">
            <a:spAutoFit/>
          </a:bodyPr>
          <a:lstStyle/>
          <a:p>
            <a:r>
              <a:rPr lang="zh-CN" altLang="en-US" sz="1600" dirty="0"/>
              <a:t>单向加密除了 openssl dgst 工具还有： md5sum，sha1sum，sha224sum，sha256sum ，sha384sum，sha512sum </a:t>
            </a:r>
            <a:endParaRPr lang="zh-CN" altLang="en-US" sz="1600" dirty="0"/>
          </a:p>
        </p:txBody>
      </p:sp>
      <p:sp>
        <p:nvSpPr>
          <p:cNvPr id="22" name="文本框 21"/>
          <p:cNvSpPr txBox="1"/>
          <p:nvPr/>
        </p:nvSpPr>
        <p:spPr>
          <a:xfrm>
            <a:off x="177800" y="3611391"/>
            <a:ext cx="2768600" cy="338554"/>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示例如图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4-1-4</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3" name="图片 22" descr="IMG_256"/>
          <p:cNvPicPr/>
          <p:nvPr/>
        </p:nvPicPr>
        <p:blipFill>
          <a:blip r:embed="rId3"/>
          <a:stretch>
            <a:fillRect/>
          </a:stretch>
        </p:blipFill>
        <p:spPr>
          <a:xfrm>
            <a:off x="522605" y="4217458"/>
            <a:ext cx="5238750" cy="2114550"/>
          </a:xfrm>
          <a:prstGeom prst="rect">
            <a:avLst/>
          </a:prstGeom>
          <a:noFill/>
          <a:ln w="9525">
            <a:noFill/>
          </a:ln>
        </p:spPr>
      </p:pic>
      <p:sp>
        <p:nvSpPr>
          <p:cNvPr id="24" name="文本框 23"/>
          <p:cNvSpPr txBox="1"/>
          <p:nvPr/>
        </p:nvSpPr>
        <p:spPr>
          <a:xfrm>
            <a:off x="1152684" y="6351648"/>
            <a:ext cx="3663950" cy="307777"/>
          </a:xfrm>
          <a:prstGeom prst="rect">
            <a:avLst/>
          </a:prstGeom>
          <a:noFill/>
        </p:spPr>
        <p:txBody>
          <a:bodyPr wrap="square">
            <a:spAutoFit/>
          </a:bodyPr>
          <a:lstStyle/>
          <a:p>
            <a:pPr algn="ctr"/>
            <a:r>
              <a:rPr lang="zh-CN" altLang="zh-CN" sz="1400" kern="100" dirty="0">
                <a:effectLst/>
                <a:latin typeface="Calibri" panose="020F0502020204030204" charset="0"/>
                <a:ea typeface="宋体" panose="02010600030101010101" pitchFamily="2" charset="-122"/>
                <a:cs typeface="宋体" panose="02010600030101010101" pitchFamily="2" charset="-122"/>
              </a:rPr>
              <a:t>图</a:t>
            </a:r>
            <a:r>
              <a:rPr lang="en-US" altLang="zh-CN" sz="1400" kern="100" dirty="0">
                <a:effectLst/>
                <a:latin typeface="Calibri" panose="020F0502020204030204" charset="0"/>
                <a:ea typeface="宋体" panose="02010600030101010101" pitchFamily="2" charset="-122"/>
                <a:cs typeface="宋体" panose="02010600030101010101" pitchFamily="2" charset="-122"/>
              </a:rPr>
              <a:t>4-1-4 </a:t>
            </a:r>
            <a:r>
              <a:rPr lang="zh-CN" altLang="zh-CN" sz="1400" kern="100" dirty="0">
                <a:effectLst/>
                <a:latin typeface="Calibri" panose="020F0502020204030204" charset="0"/>
                <a:ea typeface="宋体" panose="02010600030101010101" pitchFamily="2" charset="-122"/>
                <a:cs typeface="宋体" panose="02010600030101010101" pitchFamily="2" charset="-122"/>
              </a:rPr>
              <a:t>单向加密其他工具</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42894" y="915666"/>
            <a:ext cx="2529505" cy="460382"/>
          </a:xfrm>
          <a:prstGeom prst="rect">
            <a:avLst/>
          </a:prstGeom>
          <a:noFill/>
        </p:spPr>
        <p:txBody>
          <a:bodyPr wrap="square">
            <a:spAutoFit/>
          </a:bodyPr>
          <a:lstStyle/>
          <a:p>
            <a:pPr indent="304800" algn="just">
              <a:lnSpc>
                <a:spcPct val="150000"/>
              </a:lnSpc>
            </a:pPr>
            <a:r>
              <a:rPr lang="zh-CN" altLang="en-US" sz="1800" kern="100" dirty="0">
                <a:effectLst/>
                <a:ea typeface="宋体" panose="02010600030101010101" pitchFamily="2" charset="-122"/>
                <a:cs typeface="宋体" panose="02010600030101010101" pitchFamily="2" charset="-122"/>
              </a:rPr>
              <a:t>公钥基础设施</a:t>
            </a:r>
            <a:r>
              <a:rPr lang="en-US" altLang="zh-CN" sz="1800" kern="100" dirty="0">
                <a:effectLst/>
                <a:ea typeface="宋体" panose="02010600030101010101" pitchFamily="2" charset="-122"/>
                <a:cs typeface="宋体" panose="02010600030101010101" pitchFamily="2" charset="-122"/>
              </a:rPr>
              <a:t>(PKI)</a:t>
            </a:r>
            <a:endParaRPr lang="en-US" altLang="zh-CN" sz="1800" kern="100" dirty="0">
              <a:effectLst/>
              <a:ea typeface="宋体" panose="02010600030101010101" pitchFamily="2" charset="-122"/>
              <a:cs typeface="宋体" panose="02010600030101010101" pitchFamily="2" charset="-122"/>
            </a:endParaRPr>
          </a:p>
        </p:txBody>
      </p:sp>
      <p:sp>
        <p:nvSpPr>
          <p:cNvPr id="20" name="文本框 19"/>
          <p:cNvSpPr txBox="1"/>
          <p:nvPr/>
        </p:nvSpPr>
        <p:spPr>
          <a:xfrm>
            <a:off x="4896134" y="1526976"/>
            <a:ext cx="6100232" cy="3416320"/>
          </a:xfrm>
          <a:prstGeom prst="rect">
            <a:avLst/>
          </a:prstGeom>
          <a:noFill/>
        </p:spPr>
        <p:txBody>
          <a:bodyPr wrap="square">
            <a:spAutoFit/>
          </a:bodyPr>
          <a:lstStyle/>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通常来说，</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是证书的签发机构，它是</a:t>
            </a:r>
            <a:r>
              <a:rPr lang="en-US" altLang="zh-CN" sz="1600" kern="100" dirty="0">
                <a:effectLst/>
                <a:latin typeface="Calibri" panose="020F0502020204030204" charset="0"/>
                <a:ea typeface="宋体" panose="02010600030101010101" pitchFamily="2" charset="-122"/>
                <a:cs typeface="宋体" panose="02010600030101010101" pitchFamily="2" charset="-122"/>
              </a:rPr>
              <a:t>PKI</a:t>
            </a:r>
            <a:r>
              <a:rPr lang="zh-CN" altLang="zh-CN" sz="1600" kern="100" dirty="0">
                <a:effectLst/>
                <a:latin typeface="Calibri" panose="020F0502020204030204" charset="0"/>
                <a:ea typeface="宋体" panose="02010600030101010101" pitchFamily="2" charset="-122"/>
                <a:cs typeface="宋体" panose="02010600030101010101" pitchFamily="2" charset="-122"/>
              </a:rPr>
              <a:t>的核心。众所周知，构建密码服务系统的核心内容是如何实现密钥管理。公钥体制涉及一对密钥（即私钥和公钥），私钥只由用户独立掌握，无须在网上传输，而公钥则是公开的，需要在网上传送，故公钥体制的密钥管理主要是针对公钥的管理问题，较好的方案是数字证书机制。</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PKI</a:t>
            </a:r>
            <a:r>
              <a:rPr lang="zh-CN" altLang="zh-CN" sz="1600" kern="100" dirty="0">
                <a:effectLst/>
                <a:latin typeface="Calibri" panose="020F0502020204030204" charset="0"/>
                <a:ea typeface="宋体" panose="02010600030101010101" pitchFamily="2" charset="-122"/>
                <a:cs typeface="宋体" panose="02010600030101010101" pitchFamily="2" charset="-122"/>
              </a:rPr>
              <a:t>作为安全基础设施，能够提供身份认证、数据完整性、数据保密性、数据公正性、不可抵赖性和时间戳六种安全服务。</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r>
              <a:rPr lang="en-US" altLang="zh-CN" sz="1600" kern="100" dirty="0">
                <a:effectLst/>
                <a:latin typeface="宋体" panose="02010600030101010101" pitchFamily="2" charset="-122"/>
                <a:cs typeface="宋体" panose="02010600030101010101" pitchFamily="2" charset="-122"/>
              </a:rPr>
              <a:t>PKI</a:t>
            </a:r>
            <a:r>
              <a:rPr lang="zh-CN" altLang="zh-CN" sz="1600" kern="100" dirty="0">
                <a:effectLst/>
                <a:ea typeface="宋体" panose="02010600030101010101" pitchFamily="2" charset="-122"/>
                <a:cs typeface="宋体" panose="02010600030101010101" pitchFamily="2" charset="-122"/>
              </a:rPr>
              <a:t>的应用非常广泛，包括应用在</a:t>
            </a:r>
            <a:r>
              <a:rPr lang="en-US" altLang="zh-CN" sz="1600" kern="100" dirty="0">
                <a:effectLst/>
                <a:ea typeface="宋体" panose="02010600030101010101" pitchFamily="2" charset="-122"/>
                <a:cs typeface="宋体" panose="02010600030101010101" pitchFamily="2" charset="-122"/>
              </a:rPr>
              <a:t>web</a:t>
            </a:r>
            <a:r>
              <a:rPr lang="zh-CN" altLang="zh-CN" sz="1600" kern="100" dirty="0">
                <a:effectLst/>
                <a:ea typeface="宋体" panose="02010600030101010101" pitchFamily="2" charset="-122"/>
                <a:cs typeface="宋体" panose="02010600030101010101" pitchFamily="2" charset="-122"/>
              </a:rPr>
              <a:t>服务器和浏览器之间的通信、电子邮件、电子数据交换</a:t>
            </a:r>
            <a:r>
              <a:rPr lang="en-US" altLang="zh-CN" sz="1600" kern="100" dirty="0">
                <a:effectLst/>
                <a:ea typeface="宋体" panose="02010600030101010101" pitchFamily="2" charset="-122"/>
                <a:cs typeface="宋体" panose="02010600030101010101" pitchFamily="2" charset="-122"/>
              </a:rPr>
              <a:t>(EDI)</a:t>
            </a:r>
            <a:r>
              <a:rPr lang="zh-CN" altLang="zh-CN" sz="1600" kern="100" dirty="0">
                <a:effectLst/>
                <a:ea typeface="宋体" panose="02010600030101010101" pitchFamily="2" charset="-122"/>
                <a:cs typeface="宋体" panose="02010600030101010101" pitchFamily="2" charset="-122"/>
              </a:rPr>
              <a:t>、在</a:t>
            </a:r>
            <a:r>
              <a:rPr lang="en-US" altLang="zh-CN" sz="1600" kern="100" dirty="0">
                <a:effectLst/>
                <a:ea typeface="宋体" panose="02010600030101010101" pitchFamily="2" charset="-122"/>
                <a:cs typeface="宋体" panose="02010600030101010101" pitchFamily="2" charset="-122"/>
              </a:rPr>
              <a:t>Internet</a:t>
            </a:r>
            <a:r>
              <a:rPr lang="zh-CN" altLang="zh-CN" sz="1600" kern="100" dirty="0">
                <a:effectLst/>
                <a:ea typeface="宋体" panose="02010600030101010101" pitchFamily="2" charset="-122"/>
                <a:cs typeface="宋体" panose="02010600030101010101" pitchFamily="2" charset="-122"/>
              </a:rPr>
              <a:t>上的信用卡交易和虚拟私有网</a:t>
            </a:r>
            <a:r>
              <a:rPr lang="en-US" altLang="zh-CN" sz="1600" kern="100" dirty="0">
                <a:effectLst/>
                <a:ea typeface="宋体" panose="02010600030101010101" pitchFamily="2" charset="-122"/>
                <a:cs typeface="宋体" panose="02010600030101010101" pitchFamily="2" charset="-122"/>
              </a:rPr>
              <a:t>(VPN)</a:t>
            </a:r>
            <a:r>
              <a:rPr lang="zh-CN" altLang="zh-CN" sz="1600" kern="100" dirty="0">
                <a:effectLst/>
                <a:ea typeface="宋体" panose="02010600030101010101" pitchFamily="2" charset="-122"/>
                <a:cs typeface="宋体" panose="02010600030101010101" pitchFamily="2" charset="-122"/>
              </a:rPr>
              <a:t>等。</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97781" y="1695539"/>
            <a:ext cx="4268630" cy="4194610"/>
            <a:chOff x="6627851" y="1871939"/>
            <a:chExt cx="4268630" cy="419461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59584" y="1871939"/>
              <a:ext cx="3636897" cy="419461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2000" u="none" strike="noStrike" kern="100" dirty="0">
                  <a:solidFill>
                    <a:srgbClr val="0563C1"/>
                  </a:solidFill>
                  <a:effectLst/>
                  <a:latin typeface="宋体" panose="02010600030101010101" pitchFamily="2" charset="-122"/>
                  <a:ea typeface="宋体" panose="02010600030101010101" pitchFamily="2" charset="-122"/>
                  <a:cs typeface="宋体" panose="02010600030101010101" pitchFamily="2" charset="-122"/>
                  <a:hlinkClick r:id="rId1"/>
                </a:rPr>
                <a:t>OpenSSL</a:t>
              </a:r>
              <a:r>
                <a:rPr lang="zh-CN" altLang="zh-CN" sz="2000" kern="100" dirty="0">
                  <a:effectLst/>
                  <a:latin typeface="Calibri" panose="020F0502020204030204" charset="0"/>
                  <a:ea typeface="宋体" panose="02010600030101010101" pitchFamily="2" charset="-122"/>
                  <a:cs typeface="宋体" panose="02010600030101010101" pitchFamily="2" charset="-122"/>
                </a:rPr>
                <a:t>是一个</a:t>
              </a:r>
              <a:r>
                <a:rPr lang="en-US" altLang="zh-CN" sz="2000" kern="100" dirty="0">
                  <a:effectLst/>
                  <a:latin typeface="Calibri" panose="020F0502020204030204" charset="0"/>
                  <a:ea typeface="宋体" panose="02010600030101010101" pitchFamily="2" charset="-122"/>
                  <a:cs typeface="宋体" panose="02010600030101010101" pitchFamily="2" charset="-122"/>
                </a:rPr>
                <a:t>SSL</a:t>
              </a:r>
              <a:r>
                <a:rPr lang="zh-CN" altLang="zh-CN" sz="2000" kern="100" dirty="0">
                  <a:effectLst/>
                  <a:latin typeface="Calibri" panose="020F0502020204030204" charset="0"/>
                  <a:ea typeface="宋体" panose="02010600030101010101" pitchFamily="2" charset="-122"/>
                  <a:cs typeface="宋体" panose="02010600030101010101" pitchFamily="2" charset="-122"/>
                </a:rPr>
                <a:t>协议的开源实现，采用</a:t>
              </a:r>
              <a:r>
                <a:rPr lang="en-US" altLang="zh-CN" sz="2000" kern="100" dirty="0">
                  <a:effectLst/>
                  <a:latin typeface="Calibri" panose="020F0502020204030204" charset="0"/>
                  <a:ea typeface="宋体" panose="02010600030101010101" pitchFamily="2" charset="-122"/>
                  <a:cs typeface="宋体" panose="02010600030101010101" pitchFamily="2" charset="-122"/>
                </a:rPr>
                <a:t>C</a:t>
              </a:r>
              <a:r>
                <a:rPr lang="zh-CN" altLang="zh-CN" sz="2000" kern="100" dirty="0">
                  <a:effectLst/>
                  <a:latin typeface="Calibri" panose="020F0502020204030204" charset="0"/>
                  <a:ea typeface="宋体" panose="02010600030101010101" pitchFamily="2" charset="-122"/>
                  <a:cs typeface="宋体" panose="02010600030101010101" pitchFamily="2" charset="-122"/>
                </a:rPr>
                <a:t>语言作为开发语言，具备了跨平台的能力，支持</a:t>
              </a:r>
              <a:r>
                <a:rPr lang="en-US" altLang="zh-CN" sz="2000" kern="100" dirty="0">
                  <a:effectLst/>
                  <a:latin typeface="Calibri" panose="020F0502020204030204" charset="0"/>
                  <a:ea typeface="宋体" panose="02010600030101010101" pitchFamily="2" charset="-122"/>
                  <a:cs typeface="宋体" panose="02010600030101010101" pitchFamily="2" charset="-122"/>
                </a:rPr>
                <a:t>Unix/Linux</a:t>
              </a:r>
              <a:r>
                <a:rPr lang="zh-CN" altLang="zh-CN" sz="2000" kern="100" dirty="0">
                  <a:effectLst/>
                  <a:latin typeface="Calibri" panose="020F0502020204030204" charset="0"/>
                  <a:ea typeface="宋体" panose="02010600030101010101" pitchFamily="2" charset="-122"/>
                  <a:cs typeface="宋体" panose="02010600030101010101" pitchFamily="2" charset="-122"/>
                </a:rPr>
                <a:t>、</a:t>
              </a:r>
              <a:r>
                <a:rPr lang="en-US" altLang="zh-CN" sz="2000" kern="100" dirty="0">
                  <a:effectLst/>
                  <a:latin typeface="Calibri" panose="020F0502020204030204" charset="0"/>
                  <a:ea typeface="宋体" panose="02010600030101010101" pitchFamily="2" charset="-122"/>
                  <a:cs typeface="宋体" panose="02010600030101010101" pitchFamily="2" charset="-122"/>
                </a:rPr>
                <a:t>Windows</a:t>
              </a:r>
              <a:r>
                <a:rPr lang="zh-CN" altLang="zh-CN" sz="2000" kern="100" dirty="0">
                  <a:effectLst/>
                  <a:latin typeface="Calibri" panose="020F0502020204030204" charset="0"/>
                  <a:ea typeface="宋体" panose="02010600030101010101" pitchFamily="2" charset="-122"/>
                  <a:cs typeface="宋体" panose="02010600030101010101" pitchFamily="2" charset="-122"/>
                </a:rPr>
                <a:t>、</a:t>
              </a:r>
              <a:r>
                <a:rPr lang="en-US" altLang="zh-CN" sz="2000" kern="100" dirty="0">
                  <a:effectLst/>
                  <a:latin typeface="Calibri" panose="020F0502020204030204" charset="0"/>
                  <a:ea typeface="宋体" panose="02010600030101010101" pitchFamily="2" charset="-122"/>
                  <a:cs typeface="宋体" panose="02010600030101010101" pitchFamily="2" charset="-122"/>
                </a:rPr>
                <a:t>Mac OS</a:t>
              </a:r>
              <a:r>
                <a:rPr lang="zh-CN" altLang="zh-CN" sz="2000" kern="100" dirty="0">
                  <a:effectLst/>
                  <a:latin typeface="Calibri" panose="020F0502020204030204" charset="0"/>
                  <a:ea typeface="宋体" panose="02010600030101010101" pitchFamily="2" charset="-122"/>
                  <a:cs typeface="宋体" panose="02010600030101010101" pitchFamily="2" charset="-122"/>
                </a:rPr>
                <a:t>等多种平台。</a:t>
              </a:r>
              <a:r>
                <a:rPr lang="en-US" altLang="zh-CN" sz="2000" kern="100" dirty="0">
                  <a:effectLst/>
                  <a:latin typeface="Calibri" panose="020F0502020204030204" charset="0"/>
                  <a:ea typeface="宋体" panose="02010600030101010101" pitchFamily="2" charset="-122"/>
                  <a:cs typeface="宋体" panose="02010600030101010101" pitchFamily="2" charset="-122"/>
                </a:rPr>
                <a:t>OpenSSL</a:t>
              </a:r>
              <a:r>
                <a:rPr lang="zh-CN" altLang="zh-CN" sz="2000" kern="100" dirty="0">
                  <a:effectLst/>
                  <a:latin typeface="Calibri" panose="020F0502020204030204" charset="0"/>
                  <a:ea typeface="宋体" panose="02010600030101010101" pitchFamily="2" charset="-122"/>
                  <a:cs typeface="宋体" panose="02010600030101010101" pitchFamily="2" charset="-122"/>
                </a:rPr>
                <a:t>整个软件包大概可以分成三个主要的功能部分：密码算法库</a:t>
              </a:r>
              <a:r>
                <a:rPr lang="en-US" altLang="zh-CN" sz="2000" kern="100" dirty="0">
                  <a:effectLst/>
                  <a:latin typeface="Calibri" panose="020F0502020204030204" charset="0"/>
                  <a:ea typeface="宋体" panose="02010600030101010101" pitchFamily="2" charset="-122"/>
                  <a:cs typeface="宋体" panose="02010600030101010101" pitchFamily="2" charset="-122"/>
                </a:rPr>
                <a:t>;SSL</a:t>
              </a:r>
              <a:r>
                <a:rPr lang="zh-CN" altLang="zh-CN" sz="2000" kern="100" dirty="0">
                  <a:effectLst/>
                  <a:latin typeface="Calibri" panose="020F0502020204030204" charset="0"/>
                  <a:ea typeface="宋体" panose="02010600030101010101" pitchFamily="2" charset="-122"/>
                  <a:cs typeface="宋体" panose="02010600030101010101" pitchFamily="2" charset="-122"/>
                </a:rPr>
                <a:t>协议库</a:t>
              </a:r>
              <a:r>
                <a:rPr lang="en-US" altLang="zh-CN" sz="2000" kern="100" dirty="0">
                  <a:effectLst/>
                  <a:latin typeface="Calibri" panose="020F0502020204030204" charset="0"/>
                  <a:ea typeface="宋体" panose="02010600030101010101" pitchFamily="2" charset="-122"/>
                  <a:cs typeface="宋体" panose="02010600030101010101" pitchFamily="2" charset="-122"/>
                </a:rPr>
                <a:t>;</a:t>
              </a:r>
              <a:r>
                <a:rPr lang="zh-CN" altLang="zh-CN" sz="2000" kern="100" dirty="0">
                  <a:effectLst/>
                  <a:latin typeface="Calibri" panose="020F0502020204030204" charset="0"/>
                  <a:ea typeface="宋体" panose="02010600030101010101" pitchFamily="2" charset="-122"/>
                  <a:cs typeface="宋体" panose="02010600030101010101" pitchFamily="2" charset="-122"/>
                </a:rPr>
                <a:t>应用程序</a:t>
              </a:r>
              <a:r>
                <a:rPr lang="en-US" altLang="zh-CN" sz="2000" kern="100" dirty="0">
                  <a:effectLst/>
                  <a:latin typeface="Calibri" panose="020F0502020204030204" charset="0"/>
                  <a:ea typeface="宋体" panose="02010600030101010101" pitchFamily="2" charset="-122"/>
                  <a:cs typeface="宋体" panose="02010600030101010101" pitchFamily="2" charset="-122"/>
                </a:rPr>
                <a:t>.</a:t>
              </a:r>
              <a:r>
                <a:rPr lang="zh-CN" altLang="zh-CN" sz="2000" kern="100" dirty="0">
                  <a:effectLst/>
                  <a:latin typeface="Calibri" panose="020F0502020204030204" charset="0"/>
                  <a:ea typeface="宋体" panose="02010600030101010101" pitchFamily="2" charset="-122"/>
                  <a:cs typeface="宋体" panose="02010600030101010101" pitchFamily="2" charset="-122"/>
                </a:rPr>
                <a:t>本节课我们将学习密码中的</a:t>
              </a:r>
              <a:r>
                <a:rPr lang="en-US" altLang="zh-CN" sz="2000" kern="100" dirty="0">
                  <a:effectLst/>
                  <a:latin typeface="Calibri" panose="020F0502020204030204" charset="0"/>
                  <a:ea typeface="宋体" panose="02010600030101010101" pitchFamily="2" charset="-122"/>
                  <a:cs typeface="宋体" panose="02010600030101010101" pitchFamily="2" charset="-122"/>
                </a:rPr>
                <a:t>PKI</a:t>
              </a:r>
              <a:r>
                <a:rPr lang="zh-CN" altLang="zh-CN" sz="2000" kern="100" dirty="0">
                  <a:effectLst/>
                  <a:latin typeface="Calibri" panose="020F0502020204030204" charset="0"/>
                  <a:ea typeface="宋体" panose="02010600030101010101" pitchFamily="2" charset="-122"/>
                  <a:cs typeface="宋体" panose="02010600030101010101" pitchFamily="2" charset="-122"/>
                </a:rPr>
                <a:t>系统。</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2"/>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3"/>
            </p:custDataLst>
          </p:nvPr>
        </p:nvSpPr>
        <p:spPr>
          <a:xfrm>
            <a:off x="480060" y="713740"/>
            <a:ext cx="3855085" cy="864235"/>
          </a:xfrm>
        </p:spPr>
        <p:txBody>
          <a:bodyPr/>
          <a:lstStyle/>
          <a:p>
            <a:pPr algn="l"/>
            <a:r>
              <a:rPr lang="zh-CN" sz="4400">
                <a:ea typeface="宋体" panose="02010600030101010101" pitchFamily="2" charset="-122"/>
                <a:sym typeface="+mn-ea"/>
              </a:rPr>
              <a:t>【项目实例】</a:t>
            </a:r>
            <a:endParaRPr lang="zh-CN" altLang="en-US" sz="4400"/>
          </a:p>
        </p:txBody>
      </p:sp>
      <p:pic>
        <p:nvPicPr>
          <p:cNvPr id="19" name="图片 18"/>
          <p:cNvPicPr/>
          <p:nvPr/>
        </p:nvPicPr>
        <p:blipFill>
          <a:blip r:embed="rId4"/>
          <a:srcRect r="25336"/>
          <a:stretch>
            <a:fillRect/>
          </a:stretch>
        </p:blipFill>
        <p:spPr>
          <a:xfrm>
            <a:off x="309245" y="2152650"/>
            <a:ext cx="3989705" cy="3613785"/>
          </a:xfrm>
          <a:prstGeom prst="rect">
            <a:avLst/>
          </a:prstGeom>
          <a:noFill/>
          <a:ln w="9525">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证书认证中心</a:t>
              </a:r>
              <a:r>
                <a:rPr lang="en-US" altLang="zh-CN" sz="18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800" kern="100" dirty="0">
                  <a:effectLst/>
                  <a:latin typeface="Calibri" panose="020F0502020204030204" charset="0"/>
                  <a:ea typeface="宋体" panose="02010600030101010101" pitchFamily="2" charset="-122"/>
                  <a:cs typeface="Times New Roman" panose="02020603050405020304" pitchFamily="18" charset="0"/>
                </a:rPr>
                <a:t>搭建</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77215" y="2635671"/>
            <a:ext cx="6441652" cy="707886"/>
          </a:xfrm>
          <a:prstGeom prst="rect">
            <a:avLst/>
          </a:prstGeom>
          <a:noFill/>
        </p:spPr>
        <p:txBody>
          <a:bodyPr wrap="square">
            <a:spAutoFit/>
          </a:bodyPr>
          <a:lstStyle/>
          <a:p>
            <a:pPr indent="304800" algn="just">
              <a:lnSpc>
                <a:spcPct val="150000"/>
              </a:lnSpc>
            </a:pPr>
            <a:r>
              <a:rPr lang="zh-CN" altLang="zh-CN" sz="1600" kern="100" dirty="0">
                <a:effectLst/>
                <a:latin typeface="Calibri" panose="020F0502020204030204" charset="0"/>
                <a:ea typeface="宋体" panose="02010600030101010101" pitchFamily="2" charset="-122"/>
                <a:cs typeface="Times New Roman" panose="02020603050405020304" pitchFamily="18" charset="0"/>
              </a:rPr>
              <a:t>工作环境初始化，如图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4-1-61</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etc</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pki</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openssl</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的根路径</a:t>
            </a:r>
            <a:endParaRPr lang="zh-CN" altLang="en-US" sz="1600" dirty="0"/>
          </a:p>
        </p:txBody>
      </p:sp>
      <p:pic>
        <p:nvPicPr>
          <p:cNvPr id="14" name="图片 13"/>
          <p:cNvPicPr/>
          <p:nvPr/>
        </p:nvPicPr>
        <p:blipFill>
          <a:blip r:embed="rId3"/>
          <a:stretch>
            <a:fillRect/>
          </a:stretch>
        </p:blipFill>
        <p:spPr>
          <a:xfrm>
            <a:off x="960557" y="3805940"/>
            <a:ext cx="4914900" cy="1190625"/>
          </a:xfrm>
          <a:prstGeom prst="rect">
            <a:avLst/>
          </a:prstGeom>
          <a:noFill/>
          <a:ln>
            <a:noFill/>
          </a:ln>
        </p:spPr>
      </p:pic>
      <p:sp>
        <p:nvSpPr>
          <p:cNvPr id="16" name="文本框 15"/>
          <p:cNvSpPr txBox="1"/>
          <p:nvPr/>
        </p:nvSpPr>
        <p:spPr>
          <a:xfrm>
            <a:off x="1204383" y="4996565"/>
            <a:ext cx="3680883"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4-1-61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环境初始化</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证书认证中心</a:t>
              </a:r>
              <a:r>
                <a:rPr lang="en-US" altLang="zh-CN" sz="18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800" kern="100" dirty="0">
                  <a:effectLst/>
                  <a:latin typeface="Calibri" panose="020F0502020204030204" charset="0"/>
                  <a:ea typeface="宋体" panose="02010600030101010101" pitchFamily="2" charset="-122"/>
                  <a:cs typeface="Times New Roman" panose="02020603050405020304" pitchFamily="18" charset="0"/>
                </a:rPr>
                <a:t>搭建</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77215" y="2635671"/>
            <a:ext cx="6441652" cy="954107"/>
          </a:xfrm>
          <a:prstGeom prst="rect">
            <a:avLst/>
          </a:prstGeom>
          <a:noFill/>
        </p:spPr>
        <p:txBody>
          <a:bodyPr wrap="square">
            <a:spAutoFit/>
          </a:bodyPr>
          <a:lstStyle/>
          <a:p>
            <a:pPr indent="304800" algn="just">
              <a:lnSpc>
                <a:spcPct val="150000"/>
              </a:lnSpc>
            </a:pPr>
            <a:r>
              <a:rPr lang="en-US" altLang="zh-CN" sz="1600" kern="100" dirty="0">
                <a:effectLst/>
                <a:latin typeface="Calibri" panose="020F0502020204030204" charset="0"/>
                <a:ea typeface="宋体" panose="02010600030101010101" pitchFamily="2" charset="-122"/>
                <a:cs typeface="Times New Roman" panose="02020603050405020304" pitchFamily="18" charset="0"/>
              </a:rPr>
              <a:t>1</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、生成私钥</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密钥文件非常重要，除了管理员，其他用户、组都不能有任何权限访问此文件，所以其权限要求为</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600</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或者</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400</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4-1-62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p:cNvPicPr/>
          <p:nvPr/>
        </p:nvPicPr>
        <p:blipFill>
          <a:blip r:embed="rId3"/>
          <a:stretch>
            <a:fillRect/>
          </a:stretch>
        </p:blipFill>
        <p:spPr>
          <a:xfrm>
            <a:off x="751205" y="3661998"/>
            <a:ext cx="4105275" cy="409575"/>
          </a:xfrm>
          <a:prstGeom prst="rect">
            <a:avLst/>
          </a:prstGeom>
          <a:noFill/>
          <a:ln>
            <a:noFill/>
          </a:ln>
        </p:spPr>
      </p:pic>
      <p:sp>
        <p:nvSpPr>
          <p:cNvPr id="15" name="文本框 14"/>
          <p:cNvSpPr txBox="1"/>
          <p:nvPr/>
        </p:nvSpPr>
        <p:spPr>
          <a:xfrm>
            <a:off x="835932" y="4143793"/>
            <a:ext cx="3499213"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4-1-62 </a:t>
            </a:r>
            <a:r>
              <a:rPr lang="zh-CN" altLang="zh-CN" sz="1100" kern="100" dirty="0">
                <a:effectLst/>
                <a:latin typeface="Calibri" panose="020F0502020204030204" charset="0"/>
                <a:ea typeface="宋体" panose="02010600030101010101" pitchFamily="2" charset="-122"/>
                <a:cs typeface="宋体" panose="02010600030101010101" pitchFamily="2" charset="-122"/>
              </a:rPr>
              <a:t>生成私钥</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证书认证中心</a:t>
              </a:r>
              <a:r>
                <a:rPr lang="en-US" altLang="zh-CN" sz="18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800" kern="100" dirty="0">
                  <a:effectLst/>
                  <a:latin typeface="Calibri" panose="020F0502020204030204" charset="0"/>
                  <a:ea typeface="宋体" panose="02010600030101010101" pitchFamily="2" charset="-122"/>
                  <a:cs typeface="Times New Roman" panose="02020603050405020304" pitchFamily="18" charset="0"/>
                </a:rPr>
                <a:t>搭建</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77215" y="2635671"/>
            <a:ext cx="6441652" cy="830997"/>
          </a:xfrm>
          <a:prstGeom prst="rect">
            <a:avLst/>
          </a:prstGeom>
          <a:noFill/>
        </p:spPr>
        <p:txBody>
          <a:bodyPr wrap="square">
            <a:spAutoFit/>
          </a:bodyPr>
          <a:lstStyle/>
          <a:p>
            <a:pPr indent="304800" algn="just"/>
            <a:r>
              <a:rPr lang="en-US" altLang="zh-CN" sz="16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、配置</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的签发机构信息</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内容主要包括：国家代码、省或州、城市、组织名、部门、通用名、</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EMail</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等配置文件为</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 /</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etc</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pki</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tls</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openssl.cnf</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4-1-63</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4" name="文本框 13"/>
          <p:cNvSpPr txBox="1"/>
          <p:nvPr/>
        </p:nvSpPr>
        <p:spPr>
          <a:xfrm>
            <a:off x="577215" y="3548669"/>
            <a:ext cx="4282441" cy="307777"/>
          </a:xfrm>
          <a:prstGeom prst="rect">
            <a:avLst/>
          </a:prstGeom>
          <a:noFill/>
        </p:spPr>
        <p:txBody>
          <a:bodyPr wrap="square">
            <a:spAutoFit/>
          </a:bodyPr>
          <a:lstStyle/>
          <a:p>
            <a:pPr indent="304800" algn="just"/>
            <a:r>
              <a:rPr lang="en-US" altLang="zh-CN" sz="1400" kern="100" dirty="0">
                <a:effectLst/>
                <a:latin typeface="Calibri" panose="020F0502020204030204" charset="0"/>
                <a:ea typeface="宋体" panose="02010600030101010101" pitchFamily="2" charset="-122"/>
                <a:cs typeface="Times New Roman" panose="02020603050405020304" pitchFamily="18" charset="0"/>
              </a:rPr>
              <a:t>1</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）缺省配置</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6" name="图片 15"/>
          <p:cNvPicPr/>
          <p:nvPr/>
        </p:nvPicPr>
        <p:blipFill>
          <a:blip r:embed="rId3"/>
          <a:stretch>
            <a:fillRect/>
          </a:stretch>
        </p:blipFill>
        <p:spPr>
          <a:xfrm>
            <a:off x="6200231" y="3518115"/>
            <a:ext cx="3677919" cy="3036153"/>
          </a:xfrm>
          <a:prstGeom prst="rect">
            <a:avLst/>
          </a:prstGeom>
          <a:noFill/>
          <a:ln>
            <a:noFill/>
          </a:ln>
        </p:spPr>
      </p:pic>
      <p:sp>
        <p:nvSpPr>
          <p:cNvPr id="19" name="文本框 18"/>
          <p:cNvSpPr txBox="1"/>
          <p:nvPr/>
        </p:nvSpPr>
        <p:spPr>
          <a:xfrm>
            <a:off x="6387647" y="6605715"/>
            <a:ext cx="3677919"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4-1-63 </a:t>
            </a:r>
            <a:r>
              <a:rPr lang="zh-CN" altLang="zh-CN" sz="1100" kern="100" dirty="0">
                <a:effectLst/>
                <a:latin typeface="Calibri" panose="020F0502020204030204" charset="0"/>
                <a:ea typeface="宋体" panose="02010600030101010101" pitchFamily="2" charset="-122"/>
                <a:cs typeface="宋体" panose="02010600030101010101" pitchFamily="2" charset="-122"/>
              </a:rPr>
              <a:t>缺省配置</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证书认证中心</a:t>
              </a:r>
              <a:r>
                <a:rPr lang="en-US" altLang="zh-CN" sz="18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800" kern="100" dirty="0">
                  <a:effectLst/>
                  <a:latin typeface="Calibri" panose="020F0502020204030204" charset="0"/>
                  <a:ea typeface="宋体" panose="02010600030101010101" pitchFamily="2" charset="-122"/>
                  <a:cs typeface="Times New Roman" panose="02020603050405020304" pitchFamily="18" charset="0"/>
                </a:rPr>
                <a:t>搭建</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77215" y="2635671"/>
            <a:ext cx="6441652" cy="830997"/>
          </a:xfrm>
          <a:prstGeom prst="rect">
            <a:avLst/>
          </a:prstGeom>
          <a:noFill/>
        </p:spPr>
        <p:txBody>
          <a:bodyPr wrap="square">
            <a:spAutoFit/>
          </a:bodyPr>
          <a:lstStyle/>
          <a:p>
            <a:pPr indent="304800" algn="just"/>
            <a:r>
              <a:rPr lang="en-US" altLang="zh-CN" sz="16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、配置</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的签发机构信息</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内容主要包括：国家代码、省或州、城市、组织名、部门、通用名、</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EMail</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等配置文件为</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 /</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etc</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pki</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tls</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openssl.cnf</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4-1-63</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4" name="文本框 13"/>
          <p:cNvSpPr txBox="1"/>
          <p:nvPr/>
        </p:nvSpPr>
        <p:spPr>
          <a:xfrm>
            <a:off x="577215" y="3548669"/>
            <a:ext cx="4282441" cy="307777"/>
          </a:xfrm>
          <a:prstGeom prst="rect">
            <a:avLst/>
          </a:prstGeom>
          <a:noFill/>
        </p:spPr>
        <p:txBody>
          <a:bodyPr wrap="square">
            <a:spAutoFit/>
          </a:bodyPr>
          <a:lstStyle/>
          <a:p>
            <a:pPr indent="304800" algn="just"/>
            <a:r>
              <a:rPr lang="en-US" altLang="zh-CN" sz="14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）请求匹配策略，如图</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4-1-64</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5" name="图片 14"/>
          <p:cNvPicPr/>
          <p:nvPr/>
        </p:nvPicPr>
        <p:blipFill>
          <a:blip r:embed="rId3"/>
          <a:stretch>
            <a:fillRect/>
          </a:stretch>
        </p:blipFill>
        <p:spPr>
          <a:xfrm>
            <a:off x="979805" y="3938447"/>
            <a:ext cx="3867150" cy="1314450"/>
          </a:xfrm>
          <a:prstGeom prst="rect">
            <a:avLst/>
          </a:prstGeom>
          <a:noFill/>
          <a:ln>
            <a:noFill/>
          </a:ln>
        </p:spPr>
      </p:pic>
      <p:sp>
        <p:nvSpPr>
          <p:cNvPr id="20" name="文本框 19"/>
          <p:cNvSpPr txBox="1"/>
          <p:nvPr/>
        </p:nvSpPr>
        <p:spPr>
          <a:xfrm>
            <a:off x="1080316" y="5334898"/>
            <a:ext cx="3254829"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4-1-64 </a:t>
            </a:r>
            <a:r>
              <a:rPr lang="zh-CN" altLang="zh-CN" sz="1100" kern="100" dirty="0">
                <a:effectLst/>
                <a:latin typeface="Calibri" panose="020F0502020204030204" charset="0"/>
                <a:ea typeface="宋体" panose="02010600030101010101" pitchFamily="2" charset="-122"/>
                <a:cs typeface="宋体" panose="02010600030101010101" pitchFamily="2" charset="-122"/>
              </a:rPr>
              <a:t>请求匹配策略</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证书认证中心</a:t>
              </a:r>
              <a:r>
                <a:rPr lang="en-US" altLang="zh-CN" sz="18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800" kern="100" dirty="0">
                  <a:effectLst/>
                  <a:latin typeface="Calibri" panose="020F0502020204030204" charset="0"/>
                  <a:ea typeface="宋体" panose="02010600030101010101" pitchFamily="2" charset="-122"/>
                  <a:cs typeface="Times New Roman" panose="02020603050405020304" pitchFamily="18" charset="0"/>
                </a:rPr>
                <a:t>搭建</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77215" y="2635671"/>
            <a:ext cx="6441652" cy="830997"/>
          </a:xfrm>
          <a:prstGeom prst="rect">
            <a:avLst/>
          </a:prstGeom>
          <a:noFill/>
        </p:spPr>
        <p:txBody>
          <a:bodyPr wrap="square">
            <a:spAutoFit/>
          </a:bodyPr>
          <a:lstStyle/>
          <a:p>
            <a:pPr indent="304800" algn="just"/>
            <a:r>
              <a:rPr lang="en-US" altLang="zh-CN" sz="16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、配置</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的签发机构信息</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内容主要包括：国家代码、省或州、城市、组织名、部门、通用名、</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EMail</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等配置文件为</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 /</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etc</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pki</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tls</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openssl.cnf</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4-1-63</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4" name="文本框 13"/>
          <p:cNvSpPr txBox="1"/>
          <p:nvPr/>
        </p:nvSpPr>
        <p:spPr>
          <a:xfrm>
            <a:off x="577215" y="3548669"/>
            <a:ext cx="4943052" cy="307777"/>
          </a:xfrm>
          <a:prstGeom prst="rect">
            <a:avLst/>
          </a:prstGeom>
          <a:noFill/>
        </p:spPr>
        <p:txBody>
          <a:bodyPr wrap="square">
            <a:spAutoFit/>
          </a:bodyPr>
          <a:lstStyle/>
          <a:p>
            <a:pPr indent="304800" algn="just"/>
            <a:r>
              <a:rPr lang="en-US" altLang="zh-CN" sz="1400" kern="100" dirty="0">
                <a:effectLst/>
                <a:latin typeface="Calibri" panose="020F0502020204030204" charset="0"/>
                <a:ea typeface="宋体" panose="02010600030101010101" pitchFamily="2" charset="-122"/>
                <a:cs typeface="Times New Roman" panose="02020603050405020304" pitchFamily="18" charset="0"/>
              </a:rPr>
              <a:t>3</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）对配置修改如下，如图</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4-1-65</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6" name="图片 15"/>
          <p:cNvPicPr/>
          <p:nvPr/>
        </p:nvPicPr>
        <p:blipFill>
          <a:blip r:embed="rId3"/>
          <a:stretch>
            <a:fillRect/>
          </a:stretch>
        </p:blipFill>
        <p:spPr>
          <a:xfrm>
            <a:off x="7086600" y="2980267"/>
            <a:ext cx="3564258" cy="3607221"/>
          </a:xfrm>
          <a:prstGeom prst="rect">
            <a:avLst/>
          </a:prstGeom>
          <a:noFill/>
          <a:ln>
            <a:noFill/>
          </a:ln>
        </p:spPr>
      </p:pic>
      <p:sp>
        <p:nvSpPr>
          <p:cNvPr id="19" name="文本框 18"/>
          <p:cNvSpPr txBox="1"/>
          <p:nvPr/>
        </p:nvSpPr>
        <p:spPr>
          <a:xfrm>
            <a:off x="7774517" y="6596390"/>
            <a:ext cx="2478617"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4-1-65 </a:t>
            </a:r>
            <a:r>
              <a:rPr lang="zh-CN" altLang="zh-CN" sz="1100" kern="100" dirty="0">
                <a:effectLst/>
                <a:latin typeface="Calibri" panose="020F0502020204030204" charset="0"/>
                <a:ea typeface="宋体" panose="02010600030101010101" pitchFamily="2" charset="-122"/>
                <a:cs typeface="宋体" panose="02010600030101010101" pitchFamily="2" charset="-122"/>
              </a:rPr>
              <a:t>修改配置</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证书认证中心</a:t>
              </a:r>
              <a:r>
                <a:rPr lang="en-US" altLang="zh-CN" sz="18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800" kern="100" dirty="0">
                  <a:effectLst/>
                  <a:latin typeface="Calibri" panose="020F0502020204030204" charset="0"/>
                  <a:ea typeface="宋体" panose="02010600030101010101" pitchFamily="2" charset="-122"/>
                  <a:cs typeface="Times New Roman" panose="02020603050405020304" pitchFamily="18" charset="0"/>
                </a:rPr>
                <a:t>搭建</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77215" y="2635671"/>
            <a:ext cx="6441652" cy="338554"/>
          </a:xfrm>
          <a:prstGeom prst="rect">
            <a:avLst/>
          </a:prstGeom>
          <a:noFill/>
        </p:spPr>
        <p:txBody>
          <a:bodyPr wrap="square">
            <a:spAutoFit/>
          </a:bodyPr>
          <a:lstStyle/>
          <a:p>
            <a:pPr indent="304800" algn="just"/>
            <a:r>
              <a:rPr lang="en-US" altLang="zh-CN" sz="1600" kern="100" dirty="0">
                <a:effectLst/>
                <a:latin typeface="Calibri" panose="020F0502020204030204" charset="0"/>
                <a:ea typeface="宋体" panose="02010600030101010101" pitchFamily="2" charset="-122"/>
                <a:cs typeface="Times New Roman" panose="02020603050405020304" pitchFamily="18" charset="0"/>
              </a:rPr>
              <a:t>3</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、自签署证书，如图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4-1-66</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5" name="图片 14"/>
          <p:cNvPicPr/>
          <p:nvPr/>
        </p:nvPicPr>
        <p:blipFill>
          <a:blip r:embed="rId3"/>
          <a:stretch>
            <a:fillRect/>
          </a:stretch>
        </p:blipFill>
        <p:spPr>
          <a:xfrm>
            <a:off x="979805" y="3162551"/>
            <a:ext cx="5169535" cy="2339975"/>
          </a:xfrm>
          <a:prstGeom prst="rect">
            <a:avLst/>
          </a:prstGeom>
          <a:noFill/>
          <a:ln>
            <a:noFill/>
          </a:ln>
        </p:spPr>
      </p:pic>
      <p:sp>
        <p:nvSpPr>
          <p:cNvPr id="20" name="文本框 19"/>
          <p:cNvSpPr txBox="1"/>
          <p:nvPr/>
        </p:nvSpPr>
        <p:spPr>
          <a:xfrm>
            <a:off x="1771650" y="5502526"/>
            <a:ext cx="3308350"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4-1-66 </a:t>
            </a:r>
            <a:r>
              <a:rPr lang="zh-CN" altLang="zh-CN" sz="1100" kern="100" dirty="0">
                <a:effectLst/>
                <a:latin typeface="Calibri" panose="020F0502020204030204" charset="0"/>
                <a:ea typeface="宋体" panose="02010600030101010101" pitchFamily="2" charset="-122"/>
                <a:cs typeface="宋体" panose="02010600030101010101" pitchFamily="2" charset="-122"/>
              </a:rPr>
              <a:t>签署证书</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证书认证中心</a:t>
              </a:r>
              <a:r>
                <a:rPr lang="en-US" altLang="zh-CN" sz="18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800" kern="100" dirty="0">
                  <a:effectLst/>
                  <a:latin typeface="Calibri" panose="020F0502020204030204" charset="0"/>
                  <a:ea typeface="宋体" panose="02010600030101010101" pitchFamily="2" charset="-122"/>
                  <a:cs typeface="Times New Roman" panose="02020603050405020304" pitchFamily="18" charset="0"/>
                </a:rPr>
                <a:t>搭建</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577215" y="2635671"/>
            <a:ext cx="6441652" cy="830997"/>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这样就在</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etc</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pki</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下，拥有了</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的证书。</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r>
              <a:rPr lang="zh-CN" altLang="zh-CN" sz="1600" kern="100" dirty="0">
                <a:effectLst/>
                <a:ea typeface="宋体" panose="02010600030101010101" pitchFamily="2" charset="-122"/>
                <a:cs typeface="宋体" panose="02010600030101010101" pitchFamily="2" charset="-122"/>
              </a:rPr>
              <a:t>传送到</a:t>
            </a:r>
            <a:r>
              <a:rPr lang="en-US" altLang="zh-CN" sz="1600" kern="100" dirty="0">
                <a:effectLst/>
                <a:ea typeface="宋体" panose="02010600030101010101" pitchFamily="2" charset="-122"/>
                <a:cs typeface="宋体" panose="02010600030101010101" pitchFamily="2" charset="-122"/>
              </a:rPr>
              <a:t>windows</a:t>
            </a:r>
            <a:r>
              <a:rPr lang="zh-CN" altLang="zh-CN" sz="1600" kern="100" dirty="0">
                <a:effectLst/>
                <a:ea typeface="宋体" panose="02010600030101010101" pitchFamily="2" charset="-122"/>
                <a:cs typeface="宋体" panose="02010600030101010101" pitchFamily="2" charset="-122"/>
              </a:rPr>
              <a:t>，修改</a:t>
            </a:r>
            <a:r>
              <a:rPr lang="en-US" altLang="zh-CN" sz="1600" kern="100" dirty="0" err="1">
                <a:effectLst/>
                <a:ea typeface="宋体" panose="02010600030101010101" pitchFamily="2" charset="-122"/>
                <a:cs typeface="宋体" panose="02010600030101010101" pitchFamily="2" charset="-122"/>
              </a:rPr>
              <a:t>cacert.pem</a:t>
            </a:r>
            <a:r>
              <a:rPr lang="zh-CN" altLang="zh-CN" sz="1600" kern="100" dirty="0">
                <a:effectLst/>
                <a:ea typeface="宋体" panose="02010600030101010101" pitchFamily="2" charset="-122"/>
                <a:cs typeface="宋体" panose="02010600030101010101" pitchFamily="2" charset="-122"/>
              </a:rPr>
              <a:t>为</a:t>
            </a:r>
            <a:r>
              <a:rPr lang="en-US" altLang="zh-CN" sz="1600" kern="100" dirty="0">
                <a:effectLst/>
                <a:ea typeface="宋体" panose="02010600030101010101" pitchFamily="2" charset="-122"/>
                <a:cs typeface="宋体" panose="02010600030101010101" pitchFamily="2" charset="-122"/>
              </a:rPr>
              <a:t>cacert.cer</a:t>
            </a:r>
            <a:r>
              <a:rPr lang="zh-CN" altLang="zh-CN" sz="1600" kern="100" dirty="0">
                <a:effectLst/>
                <a:ea typeface="宋体" panose="02010600030101010101" pitchFamily="2" charset="-122"/>
                <a:cs typeface="宋体" panose="02010600030101010101" pitchFamily="2" charset="-122"/>
              </a:rPr>
              <a:t>，查看，如图</a:t>
            </a:r>
            <a:r>
              <a:rPr lang="en-US" altLang="zh-CN" sz="1600" kern="100" dirty="0">
                <a:effectLst/>
                <a:ea typeface="宋体" panose="02010600030101010101" pitchFamily="2" charset="-122"/>
                <a:cs typeface="宋体" panose="02010600030101010101" pitchFamily="2" charset="-122"/>
              </a:rPr>
              <a:t>4-1-67~</a:t>
            </a:r>
            <a:r>
              <a:rPr lang="zh-CN" altLang="zh-CN" sz="1600" kern="100" dirty="0">
                <a:effectLst/>
                <a:ea typeface="宋体" panose="02010600030101010101" pitchFamily="2" charset="-122"/>
                <a:cs typeface="宋体" panose="02010600030101010101" pitchFamily="2" charset="-122"/>
              </a:rPr>
              <a:t>图</a:t>
            </a:r>
            <a:r>
              <a:rPr lang="en-US" altLang="zh-CN" sz="1600" kern="100" dirty="0">
                <a:effectLst/>
                <a:ea typeface="宋体" panose="02010600030101010101" pitchFamily="2" charset="-122"/>
                <a:cs typeface="宋体" panose="02010600030101010101" pitchFamily="2" charset="-122"/>
              </a:rPr>
              <a:t>4-1-70</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descr="myca1"/>
          <p:cNvPicPr/>
          <p:nvPr/>
        </p:nvPicPr>
        <p:blipFill>
          <a:blip r:embed="rId3"/>
          <a:stretch>
            <a:fillRect/>
          </a:stretch>
        </p:blipFill>
        <p:spPr>
          <a:xfrm>
            <a:off x="480060" y="3548669"/>
            <a:ext cx="2606675" cy="3016885"/>
          </a:xfrm>
          <a:prstGeom prst="rect">
            <a:avLst/>
          </a:prstGeom>
          <a:noFill/>
          <a:ln w="9525">
            <a:noFill/>
          </a:ln>
        </p:spPr>
      </p:pic>
      <p:sp>
        <p:nvSpPr>
          <p:cNvPr id="16" name="文本框 15"/>
          <p:cNvSpPr txBox="1"/>
          <p:nvPr/>
        </p:nvSpPr>
        <p:spPr>
          <a:xfrm>
            <a:off x="1367155" y="6596390"/>
            <a:ext cx="832484"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4-1-67 </a:t>
            </a:r>
            <a:endParaRPr lang="zh-CN" altLang="en-US" sz="1100" dirty="0"/>
          </a:p>
        </p:txBody>
      </p:sp>
      <p:pic>
        <p:nvPicPr>
          <p:cNvPr id="19" name="图片 18" descr="myca2"/>
          <p:cNvPicPr/>
          <p:nvPr/>
        </p:nvPicPr>
        <p:blipFill>
          <a:blip r:embed="rId4"/>
          <a:stretch>
            <a:fillRect/>
          </a:stretch>
        </p:blipFill>
        <p:spPr>
          <a:xfrm>
            <a:off x="3348672" y="3548669"/>
            <a:ext cx="2606675" cy="3016885"/>
          </a:xfrm>
          <a:prstGeom prst="rect">
            <a:avLst/>
          </a:prstGeom>
          <a:noFill/>
          <a:ln w="9525">
            <a:noFill/>
          </a:ln>
        </p:spPr>
      </p:pic>
      <p:sp>
        <p:nvSpPr>
          <p:cNvPr id="21" name="文本框 20"/>
          <p:cNvSpPr txBox="1"/>
          <p:nvPr/>
        </p:nvSpPr>
        <p:spPr>
          <a:xfrm>
            <a:off x="4005261" y="6596390"/>
            <a:ext cx="1293495"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Times New Roman" panose="02020603050405020304" pitchFamily="18" charset="0"/>
              </a:rPr>
              <a:t> 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4-1-68</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2" name="图片 21" descr="myca4"/>
          <p:cNvPicPr/>
          <p:nvPr/>
        </p:nvPicPr>
        <p:blipFill>
          <a:blip r:embed="rId5"/>
          <a:stretch>
            <a:fillRect/>
          </a:stretch>
        </p:blipFill>
        <p:spPr>
          <a:xfrm>
            <a:off x="6174740" y="3548669"/>
            <a:ext cx="2606675" cy="3016885"/>
          </a:xfrm>
          <a:prstGeom prst="rect">
            <a:avLst/>
          </a:prstGeom>
          <a:noFill/>
          <a:ln w="9525">
            <a:noFill/>
          </a:ln>
        </p:spPr>
      </p:pic>
      <p:sp>
        <p:nvSpPr>
          <p:cNvPr id="23" name="文本框 22"/>
          <p:cNvSpPr txBox="1"/>
          <p:nvPr/>
        </p:nvSpPr>
        <p:spPr>
          <a:xfrm>
            <a:off x="7104378" y="6596390"/>
            <a:ext cx="820422"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4-1-69 </a:t>
            </a:r>
            <a:endParaRPr lang="zh-CN" altLang="en-US" sz="1100" dirty="0"/>
          </a:p>
        </p:txBody>
      </p:sp>
      <p:pic>
        <p:nvPicPr>
          <p:cNvPr id="25" name="图片 24" descr="myca3"/>
          <p:cNvPicPr/>
          <p:nvPr/>
        </p:nvPicPr>
        <p:blipFill>
          <a:blip r:embed="rId6"/>
          <a:stretch>
            <a:fillRect/>
          </a:stretch>
        </p:blipFill>
        <p:spPr>
          <a:xfrm>
            <a:off x="9105265" y="3548669"/>
            <a:ext cx="2606675" cy="3016885"/>
          </a:xfrm>
          <a:prstGeom prst="rect">
            <a:avLst/>
          </a:prstGeom>
          <a:noFill/>
          <a:ln w="9525">
            <a:noFill/>
          </a:ln>
        </p:spPr>
      </p:pic>
      <p:sp>
        <p:nvSpPr>
          <p:cNvPr id="26" name="文本框 25"/>
          <p:cNvSpPr txBox="1"/>
          <p:nvPr/>
        </p:nvSpPr>
        <p:spPr>
          <a:xfrm>
            <a:off x="9343390" y="6565554"/>
            <a:ext cx="2368550"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4-1-70</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节点申请证书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751205" y="2551013"/>
            <a:ext cx="6620947" cy="553998"/>
          </a:xfrm>
          <a:prstGeom prst="rect">
            <a:avLst/>
          </a:prstGeom>
          <a:noFill/>
        </p:spPr>
        <p:txBody>
          <a:bodyPr wrap="square">
            <a:spAutoFit/>
          </a:bodyPr>
          <a:lstStyle/>
          <a:p>
            <a:pPr indent="304800" algn="just"/>
            <a:r>
              <a:rPr lang="en-US" altLang="zh-CN" sz="1600" kern="100" dirty="0">
                <a:effectLst/>
                <a:latin typeface="Calibri" panose="020F0502020204030204" charset="0"/>
                <a:ea typeface="宋体" panose="02010600030101010101" pitchFamily="2" charset="-122"/>
                <a:cs typeface="Times New Roman" panose="02020603050405020304" pitchFamily="18" charset="0"/>
              </a:rPr>
              <a:t>1</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、节点生成请求</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zh-CN" altLang="zh-CN" sz="14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1</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）生成密钥对，如图</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4-1-71</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p:cNvPicPr/>
          <p:nvPr/>
        </p:nvPicPr>
        <p:blipFill>
          <a:blip r:embed="rId3"/>
          <a:stretch>
            <a:fillRect/>
          </a:stretch>
        </p:blipFill>
        <p:spPr>
          <a:xfrm>
            <a:off x="979805" y="3228883"/>
            <a:ext cx="4429125" cy="400050"/>
          </a:xfrm>
          <a:prstGeom prst="rect">
            <a:avLst/>
          </a:prstGeom>
          <a:noFill/>
          <a:ln>
            <a:noFill/>
          </a:ln>
        </p:spPr>
      </p:pic>
      <p:sp>
        <p:nvSpPr>
          <p:cNvPr id="19" name="文本框 18"/>
          <p:cNvSpPr txBox="1"/>
          <p:nvPr/>
        </p:nvSpPr>
        <p:spPr>
          <a:xfrm>
            <a:off x="1678508" y="3621602"/>
            <a:ext cx="2173817" cy="261610"/>
          </a:xfrm>
          <a:prstGeom prst="rect">
            <a:avLst/>
          </a:prstGeom>
          <a:noFill/>
        </p:spPr>
        <p:txBody>
          <a:bodyPr wrap="square">
            <a:spAutoFit/>
          </a:bodyPr>
          <a:lstStyle/>
          <a:p>
            <a:pPr algn="ctr"/>
            <a:r>
              <a:rPr lang="zh-CN" altLang="zh-CN" sz="1100" kern="10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a:effectLst/>
                <a:latin typeface="Calibri" panose="020F0502020204030204" charset="0"/>
                <a:ea typeface="宋体" panose="02010600030101010101" pitchFamily="2" charset="-122"/>
                <a:cs typeface="Times New Roman" panose="02020603050405020304" pitchFamily="18" charset="0"/>
              </a:rPr>
              <a:t>4-1-71 </a:t>
            </a:r>
            <a:r>
              <a:rPr lang="zh-CN" altLang="zh-CN" sz="1100" kern="100">
                <a:effectLst/>
                <a:latin typeface="Calibri" panose="020F0502020204030204" charset="0"/>
                <a:ea typeface="宋体" panose="02010600030101010101" pitchFamily="2" charset="-122"/>
                <a:cs typeface="Times New Roman" panose="02020603050405020304" pitchFamily="18" charset="0"/>
              </a:rPr>
              <a:t>生成密钥对</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0" name="文本框 19"/>
          <p:cNvSpPr txBox="1"/>
          <p:nvPr/>
        </p:nvSpPr>
        <p:spPr>
          <a:xfrm>
            <a:off x="768838" y="3924160"/>
            <a:ext cx="6100232" cy="307777"/>
          </a:xfrm>
          <a:prstGeom prst="rect">
            <a:avLst/>
          </a:prstGeom>
          <a:noFill/>
        </p:spPr>
        <p:txBody>
          <a:bodyPr wrap="square">
            <a:spAutoFit/>
          </a:bodyPr>
          <a:lstStyle/>
          <a:p>
            <a:pPr indent="304800" algn="just"/>
            <a:r>
              <a:rPr lang="zh-CN" altLang="zh-CN" sz="1400" kern="100">
                <a:effectLst/>
                <a:latin typeface="Calibri" panose="020F0502020204030204" charset="0"/>
                <a:ea typeface="宋体" panose="02010600030101010101" pitchFamily="2" charset="-122"/>
                <a:cs typeface="Times New Roman" panose="02020603050405020304" pitchFamily="18" charset="0"/>
              </a:rPr>
              <a:t>（</a:t>
            </a:r>
            <a:r>
              <a:rPr lang="en-US" altLang="zh-CN" sz="1400" kern="100">
                <a:effectLst/>
                <a:latin typeface="Calibri" panose="020F0502020204030204" charset="0"/>
                <a:ea typeface="宋体" panose="02010600030101010101" pitchFamily="2" charset="-122"/>
                <a:cs typeface="Times New Roman" panose="02020603050405020304" pitchFamily="18" charset="0"/>
              </a:rPr>
              <a:t>2</a:t>
            </a:r>
            <a:r>
              <a:rPr lang="zh-CN" altLang="zh-CN" sz="1400" kern="100">
                <a:effectLst/>
                <a:latin typeface="Calibri" panose="020F0502020204030204" charset="0"/>
                <a:ea typeface="宋体" panose="02010600030101010101" pitchFamily="2" charset="-122"/>
                <a:cs typeface="Times New Roman" panose="02020603050405020304" pitchFamily="18" charset="0"/>
              </a:rPr>
              <a:t>）生成证书签署请求</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1" name="文本框 20"/>
          <p:cNvSpPr txBox="1"/>
          <p:nvPr/>
        </p:nvSpPr>
        <p:spPr>
          <a:xfrm>
            <a:off x="541853" y="4348438"/>
            <a:ext cx="6100232" cy="584775"/>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从</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的配置文件中可以看到，国家代码、省州、城市和组织机构名称必须一样。如图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4-1-72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2" name="图片 21"/>
          <p:cNvPicPr/>
          <p:nvPr/>
        </p:nvPicPr>
        <p:blipFill>
          <a:blip r:embed="rId4"/>
          <a:stretch>
            <a:fillRect/>
          </a:stretch>
        </p:blipFill>
        <p:spPr>
          <a:xfrm>
            <a:off x="6626424" y="3628933"/>
            <a:ext cx="5267960" cy="3010535"/>
          </a:xfrm>
          <a:prstGeom prst="rect">
            <a:avLst/>
          </a:prstGeom>
          <a:noFill/>
          <a:ln>
            <a:noFill/>
          </a:ln>
        </p:spPr>
      </p:pic>
      <p:sp>
        <p:nvSpPr>
          <p:cNvPr id="23" name="文本框 22"/>
          <p:cNvSpPr txBox="1"/>
          <p:nvPr/>
        </p:nvSpPr>
        <p:spPr>
          <a:xfrm>
            <a:off x="8163983" y="6639468"/>
            <a:ext cx="2614083"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4-1-72 </a:t>
            </a:r>
            <a:r>
              <a:rPr lang="zh-CN" altLang="zh-CN" sz="1100" kern="100" dirty="0">
                <a:effectLst/>
                <a:latin typeface="Calibri" panose="020F0502020204030204" charset="0"/>
                <a:ea typeface="宋体" panose="02010600030101010101" pitchFamily="2" charset="-122"/>
                <a:cs typeface="宋体" panose="02010600030101010101" pitchFamily="2" charset="-122"/>
              </a:rPr>
              <a:t>生成证书签署请求</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349514" y="1891547"/>
            <a:ext cx="4302496" cy="456940"/>
            <a:chOff x="6627851" y="3493208"/>
            <a:chExt cx="4302496" cy="457200"/>
          </a:xfrm>
        </p:grpSpPr>
        <p:sp>
          <p:nvSpPr>
            <p:cNvPr id="8" name="矩形: 圆角 27"/>
            <p:cNvSpPr/>
            <p:nvPr/>
          </p:nvSpPr>
          <p:spPr>
            <a:xfrm>
              <a:off x="6627851" y="3493208"/>
              <a:ext cx="457200" cy="4572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531541"/>
              <a:ext cx="3636897" cy="36954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zh-CN" sz="1800" kern="100" dirty="0">
                  <a:effectLst/>
                  <a:ea typeface="宋体" panose="02010600030101010101" pitchFamily="2" charset="-122"/>
                  <a:cs typeface="宋体" panose="02010600030101010101" pitchFamily="2" charset="-122"/>
                </a:rPr>
                <a:t>生成密码</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1" name="文本框 574"/>
            <p:cNvSpPr txBox="1"/>
            <p:nvPr/>
          </p:nvSpPr>
          <p:spPr>
            <a:xfrm>
              <a:off x="6627851" y="3531541"/>
              <a:ext cx="453970" cy="36954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5" name="文本框 14"/>
          <p:cNvSpPr txBox="1"/>
          <p:nvPr/>
        </p:nvSpPr>
        <p:spPr>
          <a:xfrm>
            <a:off x="349514" y="2662059"/>
            <a:ext cx="5848086" cy="1077218"/>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宋体" panose="02010600030101010101" pitchFamily="2" charset="-122"/>
              </a:rPr>
              <a:t>生成密码需要使用的标准命令为</a:t>
            </a:r>
            <a:r>
              <a:rPr lang="en-US" altLang="zh-CN" sz="1600" kern="100" dirty="0">
                <a:effectLst/>
                <a:latin typeface="Calibri" panose="020F0502020204030204" charset="0"/>
                <a:ea typeface="宋体" panose="02010600030101010101" pitchFamily="2" charset="-122"/>
                <a:cs typeface="宋体" panose="02010600030101010101" pitchFamily="2" charset="-122"/>
              </a:rPr>
              <a:t> passwd </a:t>
            </a:r>
            <a:r>
              <a:rPr lang="zh-CN" altLang="zh-CN" sz="1600" kern="100" dirty="0">
                <a:effectLst/>
                <a:latin typeface="Calibri" panose="020F0502020204030204" charset="0"/>
                <a:ea typeface="宋体" panose="02010600030101010101" pitchFamily="2" charset="-122"/>
                <a:cs typeface="宋体" panose="02010600030101010101" pitchFamily="2" charset="-122"/>
              </a:rPr>
              <a:t>，用法如下：</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marL="304165" algn="just"/>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passwd [-crypt] [-1] [-apr1] [-salt string] [-in file] [-stdin]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noverify</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[-quiet] [-table] {password}</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9" name="文本框 18"/>
          <p:cNvSpPr txBox="1"/>
          <p:nvPr/>
        </p:nvSpPr>
        <p:spPr>
          <a:xfrm>
            <a:off x="349514" y="3868183"/>
            <a:ext cx="2791619" cy="338554"/>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宋体" panose="02010600030101010101" pitchFamily="2" charset="-122"/>
              </a:rPr>
              <a:t>例子如图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4-1-5</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0" name="图片 19" descr="IMG_256"/>
          <p:cNvPicPr/>
          <p:nvPr/>
        </p:nvPicPr>
        <p:blipFill>
          <a:blip r:embed="rId3"/>
          <a:stretch>
            <a:fillRect/>
          </a:stretch>
        </p:blipFill>
        <p:spPr>
          <a:xfrm>
            <a:off x="803484" y="4395231"/>
            <a:ext cx="5238750" cy="1952625"/>
          </a:xfrm>
          <a:prstGeom prst="rect">
            <a:avLst/>
          </a:prstGeom>
          <a:noFill/>
          <a:ln w="9525">
            <a:noFill/>
          </a:ln>
        </p:spPr>
      </p:pic>
      <p:sp>
        <p:nvSpPr>
          <p:cNvPr id="21" name="文本框 20"/>
          <p:cNvSpPr txBox="1"/>
          <p:nvPr/>
        </p:nvSpPr>
        <p:spPr>
          <a:xfrm>
            <a:off x="1877747" y="6397850"/>
            <a:ext cx="2791619" cy="276999"/>
          </a:xfrm>
          <a:prstGeom prst="rect">
            <a:avLst/>
          </a:prstGeom>
          <a:noFill/>
        </p:spPr>
        <p:txBody>
          <a:bodyPr wrap="square">
            <a:spAutoFit/>
          </a:bodyPr>
          <a:lstStyle/>
          <a:p>
            <a:pPr algn="ctr"/>
            <a:r>
              <a:rPr lang="zh-CN" altLang="zh-CN" sz="1200" kern="100" dirty="0">
                <a:effectLst/>
                <a:latin typeface="Calibri" panose="020F0502020204030204" charset="0"/>
                <a:ea typeface="宋体" panose="02010600030101010101" pitchFamily="2" charset="-122"/>
                <a:cs typeface="宋体" panose="02010600030101010101" pitchFamily="2" charset="-122"/>
              </a:rPr>
              <a:t>图</a:t>
            </a:r>
            <a:r>
              <a:rPr lang="en-US" altLang="zh-CN" sz="1200" kern="100" dirty="0">
                <a:effectLst/>
                <a:latin typeface="Calibri" panose="020F0502020204030204" charset="0"/>
                <a:ea typeface="宋体" panose="02010600030101010101" pitchFamily="2" charset="-122"/>
                <a:cs typeface="宋体" panose="02010600030101010101" pitchFamily="2" charset="-122"/>
              </a:rPr>
              <a:t>4-1-5 </a:t>
            </a:r>
            <a:r>
              <a:rPr lang="zh-CN" altLang="zh-CN" sz="1200" kern="100" dirty="0">
                <a:effectLst/>
                <a:latin typeface="Calibri" panose="020F0502020204030204" charset="0"/>
                <a:ea typeface="宋体" panose="02010600030101010101" pitchFamily="2" charset="-122"/>
                <a:cs typeface="宋体" panose="02010600030101010101" pitchFamily="2" charset="-122"/>
              </a:rPr>
              <a:t>生成密码</a:t>
            </a:r>
            <a:endParaRPr lang="zh-CN" altLang="zh-CN" sz="12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节点申请证书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751205" y="2551013"/>
            <a:ext cx="6620947" cy="338554"/>
          </a:xfrm>
          <a:prstGeom prst="rect">
            <a:avLst/>
          </a:prstGeom>
          <a:noFill/>
        </p:spPr>
        <p:txBody>
          <a:bodyPr wrap="square">
            <a:spAutoFit/>
          </a:bodyPr>
          <a:lstStyle/>
          <a:p>
            <a:pPr indent="304800" algn="just"/>
            <a:r>
              <a:rPr lang="en-US" altLang="zh-CN" sz="1600" kern="100" dirty="0">
                <a:effectLst/>
                <a:latin typeface="Calibri" panose="020F0502020204030204" charset="0"/>
                <a:ea typeface="宋体" panose="02010600030101010101" pitchFamily="2" charset="-122"/>
                <a:cs typeface="Times New Roman" panose="02020603050405020304" pitchFamily="18" charset="0"/>
              </a:rPr>
              <a:t>1</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、节点生成请求</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5" name="文本框 24"/>
          <p:cNvSpPr txBox="1"/>
          <p:nvPr/>
        </p:nvSpPr>
        <p:spPr>
          <a:xfrm>
            <a:off x="613594" y="2927100"/>
            <a:ext cx="2326217" cy="307777"/>
          </a:xfrm>
          <a:prstGeom prst="rect">
            <a:avLst/>
          </a:prstGeom>
          <a:noFill/>
        </p:spPr>
        <p:txBody>
          <a:bodyPr wrap="square">
            <a:spAutoFit/>
          </a:bodyPr>
          <a:lstStyle/>
          <a:p>
            <a:pPr indent="304800" algn="just"/>
            <a:r>
              <a:rPr lang="zh-CN" altLang="zh-CN" sz="14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3</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）提交给</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CA</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6" name="文本框 25"/>
          <p:cNvSpPr txBox="1"/>
          <p:nvPr/>
        </p:nvSpPr>
        <p:spPr>
          <a:xfrm>
            <a:off x="679450" y="3330736"/>
            <a:ext cx="6620946" cy="338554"/>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这里采用</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scp</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命令将申请文件复制到</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的目录中，如图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4-1-73</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7" name="图片 26"/>
          <p:cNvPicPr/>
          <p:nvPr/>
        </p:nvPicPr>
        <p:blipFill>
          <a:blip r:embed="rId3"/>
          <a:stretch>
            <a:fillRect/>
          </a:stretch>
        </p:blipFill>
        <p:spPr>
          <a:xfrm>
            <a:off x="1121363" y="3803314"/>
            <a:ext cx="4543425" cy="247650"/>
          </a:xfrm>
          <a:prstGeom prst="rect">
            <a:avLst/>
          </a:prstGeom>
          <a:noFill/>
          <a:ln>
            <a:noFill/>
          </a:ln>
        </p:spPr>
      </p:pic>
      <p:sp>
        <p:nvSpPr>
          <p:cNvPr id="28" name="文本框 27"/>
          <p:cNvSpPr txBox="1"/>
          <p:nvPr/>
        </p:nvSpPr>
        <p:spPr>
          <a:xfrm>
            <a:off x="2000250" y="4144936"/>
            <a:ext cx="2224617"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4-1-73 </a:t>
            </a:r>
            <a:r>
              <a:rPr lang="zh-CN" altLang="zh-CN" sz="1100" kern="100" dirty="0">
                <a:effectLst/>
                <a:latin typeface="Calibri" panose="020F0502020204030204" charset="0"/>
                <a:ea typeface="宋体" panose="02010600030101010101" pitchFamily="2" charset="-122"/>
                <a:cs typeface="宋体" panose="02010600030101010101" pitchFamily="2" charset="-122"/>
              </a:rPr>
              <a:t>提交文件</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节点申请证书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751205" y="2551013"/>
            <a:ext cx="6620947" cy="861774"/>
          </a:xfrm>
          <a:prstGeom prst="rect">
            <a:avLst/>
          </a:prstGeom>
          <a:noFill/>
        </p:spPr>
        <p:txBody>
          <a:bodyPr wrap="square">
            <a:spAutoFit/>
          </a:bodyPr>
          <a:lstStyle/>
          <a:p>
            <a:pPr algn="just"/>
            <a:r>
              <a:rPr lang="en-US" altLang="zh-CN" sz="16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签署证书</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1</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）对接收到的请求进行验证，如果通过，执行下一步</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r>
              <a:rPr lang="en-US" altLang="zh-CN" sz="1600" kern="100" dirty="0">
                <a:effectLst/>
                <a:latin typeface="Calibri" panose="020F0502020204030204" charset="0"/>
                <a:ea typeface="宋体" panose="02010600030101010101" pitchFamily="2" charset="-122"/>
                <a:cs typeface="Times New Roman" panose="02020603050405020304" pitchFamily="18" charset="0"/>
              </a:rPr>
              <a:t>       </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）签署证书，如图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4-1-74</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r>
              <a:rPr lang="zh-CN" altLang="zh-CN" sz="1800" kern="100" dirty="0">
                <a:effectLst/>
                <a:latin typeface="Calibri" panose="020F0502020204030204" charset="0"/>
                <a:ea typeface="宋体" panose="02010600030101010101" pitchFamily="2" charset="-122"/>
                <a:cs typeface="Times New Roman" panose="02020603050405020304" pitchFamily="18" charset="0"/>
              </a:rPr>
              <a:t>。</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5" name="图片 14"/>
          <p:cNvPicPr/>
          <p:nvPr/>
        </p:nvPicPr>
        <p:blipFill>
          <a:blip r:embed="rId3"/>
          <a:stretch>
            <a:fillRect/>
          </a:stretch>
        </p:blipFill>
        <p:spPr>
          <a:xfrm>
            <a:off x="768838" y="3548236"/>
            <a:ext cx="5267960" cy="1492250"/>
          </a:xfrm>
          <a:prstGeom prst="rect">
            <a:avLst/>
          </a:prstGeom>
          <a:noFill/>
          <a:ln>
            <a:noFill/>
          </a:ln>
        </p:spPr>
      </p:pic>
      <p:sp>
        <p:nvSpPr>
          <p:cNvPr id="19" name="文本框 18"/>
          <p:cNvSpPr txBox="1"/>
          <p:nvPr/>
        </p:nvSpPr>
        <p:spPr>
          <a:xfrm>
            <a:off x="1348310" y="5086875"/>
            <a:ext cx="3435350"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4-1-74 </a:t>
            </a:r>
            <a:r>
              <a:rPr lang="zh-CN" altLang="zh-CN" sz="1100" kern="100" dirty="0">
                <a:effectLst/>
                <a:latin typeface="Calibri" panose="020F0502020204030204" charset="0"/>
                <a:ea typeface="宋体" panose="02010600030101010101" pitchFamily="2" charset="-122"/>
                <a:cs typeface="宋体" panose="02010600030101010101" pitchFamily="2" charset="-122"/>
              </a:rPr>
              <a:t>签署证书</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kern="100" dirty="0">
                  <a:effectLst/>
                  <a:latin typeface="Calibri" panose="020F0502020204030204" charset="0"/>
                  <a:ea typeface="宋体" panose="02010600030101010101" pitchFamily="2" charset="-122"/>
                  <a:cs typeface="Times New Roman" panose="02020603050405020304" pitchFamily="18" charset="0"/>
                </a:rPr>
                <a:t>节点申请证书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751205" y="2551013"/>
            <a:ext cx="6620947" cy="1538883"/>
          </a:xfrm>
          <a:prstGeom prst="rect">
            <a:avLst/>
          </a:prstGeom>
          <a:noFill/>
        </p:spPr>
        <p:txBody>
          <a:bodyPr wrap="square">
            <a:spAutoFit/>
          </a:bodyPr>
          <a:lstStyle/>
          <a:p>
            <a:pPr indent="304800" algn="just"/>
            <a:r>
              <a:rPr lang="zh-CN" altLang="en-US" sz="14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3</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）发布证书</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zh-CN" altLang="zh-CN" sz="1600" kern="100" dirty="0">
                <a:effectLst/>
                <a:latin typeface="Calibri" panose="020F0502020204030204" charset="0"/>
                <a:ea typeface="宋体" panose="02010600030101010101" pitchFamily="2" charset="-122"/>
                <a:cs typeface="宋体" panose="02010600030101010101" pitchFamily="2" charset="-122"/>
              </a:rPr>
              <a:t>可以通知证书申请者下载证书，或者直接发给他。这里采用</a:t>
            </a:r>
            <a:r>
              <a:rPr lang="en-US" altLang="zh-CN" sz="1600" kern="100" dirty="0" err="1">
                <a:effectLst/>
                <a:latin typeface="Calibri" panose="020F0502020204030204" charset="0"/>
                <a:ea typeface="宋体" panose="02010600030101010101" pitchFamily="2" charset="-122"/>
                <a:cs typeface="宋体" panose="02010600030101010101" pitchFamily="2" charset="-122"/>
              </a:rPr>
              <a:t>scp</a:t>
            </a:r>
            <a:r>
              <a:rPr lang="zh-CN" altLang="zh-CN" sz="1600" kern="100" dirty="0">
                <a:effectLst/>
                <a:latin typeface="Calibri" panose="020F0502020204030204" charset="0"/>
                <a:ea typeface="宋体" panose="02010600030101010101" pitchFamily="2" charset="-122"/>
                <a:cs typeface="宋体" panose="02010600030101010101" pitchFamily="2" charset="-122"/>
              </a:rPr>
              <a:t>发回申请者。</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#scp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etc</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pki</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/CA/</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newcerts</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/httpd.crt 192.168.60.133:/</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etc</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/httpd/</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ssl</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zh-CN" altLang="zh-CN" sz="1600" kern="100" dirty="0">
                <a:effectLst/>
                <a:latin typeface="Calibri" panose="020F0502020204030204" charset="0"/>
                <a:ea typeface="宋体" panose="02010600030101010101" pitchFamily="2" charset="-122"/>
                <a:cs typeface="宋体" panose="02010600030101010101" pitchFamily="2" charset="-122"/>
              </a:rPr>
              <a:t>查看证书，如图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4-1-75</a:t>
            </a:r>
            <a:r>
              <a:rPr lang="zh-CN" altLang="zh-CN" sz="1600" kern="100" dirty="0">
                <a:effectLst/>
                <a:latin typeface="Calibri" panose="020F0502020204030204" charset="0"/>
                <a:ea typeface="宋体" panose="02010600030101010101" pitchFamily="2" charset="-122"/>
                <a:cs typeface="宋体" panose="02010600030101010101" pitchFamily="2" charset="-122"/>
              </a:rPr>
              <a:t>，图</a:t>
            </a:r>
            <a:r>
              <a:rPr lang="en-US" altLang="zh-CN" sz="1600" kern="100" dirty="0">
                <a:effectLst/>
                <a:latin typeface="Calibri" panose="020F0502020204030204" charset="0"/>
                <a:ea typeface="宋体" panose="02010600030101010101" pitchFamily="2" charset="-122"/>
                <a:cs typeface="宋体" panose="02010600030101010101" pitchFamily="2" charset="-122"/>
              </a:rPr>
              <a:t>4-1-76</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descr="IMG_256"/>
          <p:cNvPicPr/>
          <p:nvPr/>
        </p:nvPicPr>
        <p:blipFill>
          <a:blip r:embed="rId3"/>
          <a:stretch>
            <a:fillRect/>
          </a:stretch>
        </p:blipFill>
        <p:spPr>
          <a:xfrm>
            <a:off x="5224462" y="3429000"/>
            <a:ext cx="2606675" cy="3016885"/>
          </a:xfrm>
          <a:prstGeom prst="rect">
            <a:avLst/>
          </a:prstGeom>
          <a:noFill/>
          <a:ln w="9525">
            <a:noFill/>
          </a:ln>
        </p:spPr>
      </p:pic>
      <p:pic>
        <p:nvPicPr>
          <p:cNvPr id="14" name="图片 13" descr="IMG_256"/>
          <p:cNvPicPr/>
          <p:nvPr/>
        </p:nvPicPr>
        <p:blipFill>
          <a:blip r:embed="rId4"/>
          <a:stretch>
            <a:fillRect/>
          </a:stretch>
        </p:blipFill>
        <p:spPr>
          <a:xfrm>
            <a:off x="8079951" y="3428999"/>
            <a:ext cx="2602230" cy="3016885"/>
          </a:xfrm>
          <a:prstGeom prst="rect">
            <a:avLst/>
          </a:prstGeom>
          <a:noFill/>
          <a:ln w="9525">
            <a:noFill/>
          </a:ln>
        </p:spPr>
      </p:pic>
      <p:sp>
        <p:nvSpPr>
          <p:cNvPr id="16" name="文本框 15"/>
          <p:cNvSpPr txBox="1"/>
          <p:nvPr/>
        </p:nvSpPr>
        <p:spPr>
          <a:xfrm>
            <a:off x="6251038" y="6445884"/>
            <a:ext cx="1475013" cy="261610"/>
          </a:xfrm>
          <a:prstGeom prst="rect">
            <a:avLst/>
          </a:prstGeom>
          <a:noFill/>
        </p:spPr>
        <p:txBody>
          <a:bodyPr wrap="square">
            <a:spAutoFit/>
          </a:bodyPr>
          <a:lstStyle/>
          <a:p>
            <a:r>
              <a:rPr lang="zh-CN" altLang="zh-CN" sz="1100" kern="100">
                <a:effectLst/>
                <a:ea typeface="宋体" panose="02010600030101010101" pitchFamily="2" charset="-122"/>
                <a:cs typeface="宋体" panose="02010600030101010101" pitchFamily="2" charset="-122"/>
              </a:rPr>
              <a:t>图</a:t>
            </a:r>
            <a:r>
              <a:rPr lang="en-US" altLang="zh-CN" sz="1100" kern="100">
                <a:effectLst/>
                <a:ea typeface="宋体" panose="02010600030101010101" pitchFamily="2" charset="-122"/>
                <a:cs typeface="宋体" panose="02010600030101010101" pitchFamily="2" charset="-122"/>
              </a:rPr>
              <a:t>4-1-75</a:t>
            </a:r>
            <a:endParaRPr lang="zh-CN" altLang="en-US" sz="1100" dirty="0"/>
          </a:p>
        </p:txBody>
      </p:sp>
      <p:sp>
        <p:nvSpPr>
          <p:cNvPr id="20" name="文本框 19"/>
          <p:cNvSpPr txBox="1"/>
          <p:nvPr/>
        </p:nvSpPr>
        <p:spPr>
          <a:xfrm>
            <a:off x="7853891" y="6445884"/>
            <a:ext cx="3054350"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 图</a:t>
            </a:r>
            <a:r>
              <a:rPr lang="en-US" altLang="zh-CN" sz="1100" kern="100" dirty="0">
                <a:effectLst/>
                <a:latin typeface="Calibri" panose="020F0502020204030204" charset="0"/>
                <a:ea typeface="宋体" panose="02010600030101010101" pitchFamily="2" charset="-122"/>
                <a:cs typeface="宋体" panose="02010600030101010101" pitchFamily="2" charset="-122"/>
              </a:rPr>
              <a:t>4-1-76</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kern="100" dirty="0">
                  <a:effectLst/>
                  <a:ea typeface="宋体" panose="02010600030101010101" pitchFamily="2" charset="-122"/>
                  <a:cs typeface="宋体" panose="02010600030101010101" pitchFamily="2" charset="-122"/>
                </a:rPr>
                <a:t>证书吊销</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9" name="文本框 18"/>
          <p:cNvSpPr txBox="1"/>
          <p:nvPr/>
        </p:nvSpPr>
        <p:spPr>
          <a:xfrm>
            <a:off x="361315" y="2453071"/>
            <a:ext cx="6100232" cy="584775"/>
          </a:xfrm>
          <a:prstGeom prst="rect">
            <a:avLst/>
          </a:prstGeom>
          <a:noFill/>
        </p:spPr>
        <p:txBody>
          <a:bodyPr wrap="square">
            <a:spAutoFit/>
          </a:bodyPr>
          <a:lstStyle/>
          <a:p>
            <a:pPr indent="304800" algn="just"/>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1600" kern="100" dirty="0">
                <a:effectLst/>
                <a:latin typeface="Calibri" panose="020F0502020204030204" charset="0"/>
                <a:ea typeface="宋体" panose="02010600030101010101" pitchFamily="2" charset="-122"/>
                <a:cs typeface="宋体" panose="02010600030101010101" pitchFamily="2" charset="-122"/>
              </a:rPr>
              <a:t>、节点提取证书的</a:t>
            </a:r>
            <a:r>
              <a:rPr lang="en-US" altLang="zh-CN" sz="1600" kern="100" dirty="0">
                <a:effectLst/>
                <a:latin typeface="Calibri" panose="020F0502020204030204" charset="0"/>
                <a:ea typeface="宋体" panose="02010600030101010101" pitchFamily="2" charset="-122"/>
                <a:cs typeface="宋体" panose="02010600030101010101" pitchFamily="2" charset="-122"/>
              </a:rPr>
              <a:t>serial</a:t>
            </a:r>
            <a:r>
              <a:rPr lang="zh-CN" altLang="zh-CN" sz="1600" kern="100" dirty="0">
                <a:effectLst/>
                <a:latin typeface="Calibri" panose="020F0502020204030204" charset="0"/>
                <a:ea typeface="宋体" panose="02010600030101010101" pitchFamily="2" charset="-122"/>
                <a:cs typeface="宋体" panose="02010600030101010101" pitchFamily="2" charset="-122"/>
              </a:rPr>
              <a:t>和</a:t>
            </a:r>
            <a:r>
              <a:rPr lang="en-US" altLang="zh-CN" sz="1600" kern="100" dirty="0">
                <a:effectLst/>
                <a:latin typeface="Calibri" panose="020F0502020204030204" charset="0"/>
                <a:ea typeface="宋体" panose="02010600030101010101" pitchFamily="2" charset="-122"/>
                <a:cs typeface="宋体" panose="02010600030101010101" pitchFamily="2" charset="-122"/>
              </a:rPr>
              <a:t>subject</a:t>
            </a:r>
            <a:r>
              <a:rPr lang="zh-CN" altLang="zh-CN" sz="1600" kern="100" dirty="0">
                <a:effectLst/>
                <a:latin typeface="Calibri" panose="020F0502020204030204" charset="0"/>
                <a:ea typeface="宋体" panose="02010600030101010101" pitchFamily="2" charset="-122"/>
                <a:cs typeface="宋体" panose="02010600030101010101" pitchFamily="2" charset="-122"/>
              </a:rPr>
              <a:t>，并提交</a:t>
            </a:r>
            <a:r>
              <a:rPr lang="en-US" altLang="zh-CN" sz="1600" kern="100" dirty="0">
                <a:effectLst/>
                <a:latin typeface="Calibri" panose="020F0502020204030204" charset="0"/>
                <a:ea typeface="宋体" panose="02010600030101010101" pitchFamily="2" charset="-122"/>
                <a:cs typeface="宋体" panose="02010600030101010101" pitchFamily="2" charset="-122"/>
              </a:rPr>
              <a:t>CA</a:t>
            </a:r>
            <a:r>
              <a:rPr lang="zh-CN" altLang="zh-CN" sz="1600" kern="100" dirty="0">
                <a:effectLst/>
                <a:latin typeface="Calibri" panose="020F0502020204030204" charset="0"/>
                <a:ea typeface="宋体" panose="02010600030101010101" pitchFamily="2" charset="-122"/>
                <a:cs typeface="宋体" panose="02010600030101010101" pitchFamily="2" charset="-122"/>
              </a:rPr>
              <a:t>请求吊销证书。使用</a:t>
            </a:r>
            <a:r>
              <a:rPr lang="en-US" altLang="zh-CN" sz="1600" kern="100" dirty="0">
                <a:effectLst/>
                <a:latin typeface="Calibri" panose="020F0502020204030204" charset="0"/>
                <a:ea typeface="宋体" panose="02010600030101010101" pitchFamily="2" charset="-122"/>
                <a:cs typeface="宋体" panose="02010600030101010101" pitchFamily="2" charset="-122"/>
              </a:rPr>
              <a:t>x509</a:t>
            </a:r>
            <a:r>
              <a:rPr lang="zh-CN" altLang="zh-CN" sz="1600" kern="100" dirty="0">
                <a:effectLst/>
                <a:latin typeface="Calibri" panose="020F0502020204030204" charset="0"/>
                <a:ea typeface="宋体" panose="02010600030101010101" pitchFamily="2" charset="-122"/>
                <a:cs typeface="宋体" panose="02010600030101010101" pitchFamily="2" charset="-122"/>
              </a:rPr>
              <a:t>子命令查看，如图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4-1-77</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0" name="图片 19"/>
          <p:cNvPicPr/>
          <p:nvPr/>
        </p:nvPicPr>
        <p:blipFill>
          <a:blip r:embed="rId3"/>
          <a:stretch>
            <a:fillRect/>
          </a:stretch>
        </p:blipFill>
        <p:spPr>
          <a:xfrm>
            <a:off x="751205" y="3132254"/>
            <a:ext cx="5269865" cy="655320"/>
          </a:xfrm>
          <a:prstGeom prst="rect">
            <a:avLst/>
          </a:prstGeom>
          <a:noFill/>
          <a:ln>
            <a:noFill/>
          </a:ln>
        </p:spPr>
      </p:pic>
      <p:sp>
        <p:nvSpPr>
          <p:cNvPr id="21" name="文本框 20"/>
          <p:cNvSpPr txBox="1"/>
          <p:nvPr/>
        </p:nvSpPr>
        <p:spPr>
          <a:xfrm>
            <a:off x="1551951" y="3856169"/>
            <a:ext cx="3129282"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4-1-77 </a:t>
            </a:r>
            <a:r>
              <a:rPr lang="zh-CN" altLang="zh-CN" sz="1100" kern="100" dirty="0">
                <a:effectLst/>
                <a:latin typeface="Calibri" panose="020F0502020204030204" charset="0"/>
                <a:ea typeface="宋体" panose="02010600030101010101" pitchFamily="2" charset="-122"/>
                <a:cs typeface="宋体" panose="02010600030101010101" pitchFamily="2" charset="-122"/>
              </a:rPr>
              <a:t>吊销证书请求</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4" name="文本框 23"/>
          <p:cNvSpPr txBox="1"/>
          <p:nvPr/>
        </p:nvSpPr>
        <p:spPr>
          <a:xfrm>
            <a:off x="541853" y="4186374"/>
            <a:ext cx="6100232" cy="338554"/>
          </a:xfrm>
          <a:prstGeom prst="rect">
            <a:avLst/>
          </a:prstGeom>
          <a:noFill/>
        </p:spPr>
        <p:txBody>
          <a:bodyPr wrap="square">
            <a:spAutoFit/>
          </a:bodyPr>
          <a:lstStyle/>
          <a:p>
            <a:pPr indent="304800" algn="just"/>
            <a:r>
              <a:rPr lang="en-US" altLang="zh-CN" sz="16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根据提交的信息验证核实，是否一致，如图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4-1-78</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9" name="图片 28"/>
          <p:cNvPicPr/>
          <p:nvPr/>
        </p:nvPicPr>
        <p:blipFill>
          <a:blip r:embed="rId4"/>
          <a:stretch>
            <a:fillRect/>
          </a:stretch>
        </p:blipFill>
        <p:spPr>
          <a:xfrm>
            <a:off x="748665" y="4808804"/>
            <a:ext cx="5272405" cy="432435"/>
          </a:xfrm>
          <a:prstGeom prst="rect">
            <a:avLst/>
          </a:prstGeom>
          <a:noFill/>
          <a:ln>
            <a:noFill/>
          </a:ln>
        </p:spPr>
      </p:pic>
      <p:sp>
        <p:nvSpPr>
          <p:cNvPr id="30" name="文本框 29"/>
          <p:cNvSpPr txBox="1"/>
          <p:nvPr/>
        </p:nvSpPr>
        <p:spPr>
          <a:xfrm>
            <a:off x="1754717" y="5266307"/>
            <a:ext cx="2520950"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4-1-78 </a:t>
            </a:r>
            <a:r>
              <a:rPr lang="zh-CN" altLang="zh-CN" sz="1100" kern="100" dirty="0">
                <a:effectLst/>
                <a:latin typeface="Calibri" panose="020F0502020204030204" charset="0"/>
                <a:ea typeface="宋体" panose="02010600030101010101" pitchFamily="2" charset="-122"/>
                <a:cs typeface="宋体" panose="02010600030101010101" pitchFamily="2" charset="-122"/>
              </a:rPr>
              <a:t>信息验证</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kern="100" dirty="0">
                  <a:effectLst/>
                  <a:ea typeface="宋体" panose="02010600030101010101" pitchFamily="2" charset="-122"/>
                  <a:cs typeface="宋体" panose="02010600030101010101" pitchFamily="2" charset="-122"/>
                </a:rPr>
                <a:t>证书吊销</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9" name="文本框 18"/>
          <p:cNvSpPr txBox="1"/>
          <p:nvPr/>
        </p:nvSpPr>
        <p:spPr>
          <a:xfrm>
            <a:off x="361315" y="2453071"/>
            <a:ext cx="6100232" cy="338554"/>
          </a:xfrm>
          <a:prstGeom prst="rect">
            <a:avLst/>
          </a:prstGeom>
          <a:noFill/>
        </p:spPr>
        <p:txBody>
          <a:bodyPr wrap="square">
            <a:spAutoFit/>
          </a:bodyPr>
          <a:lstStyle/>
          <a:p>
            <a:pPr indent="304800" algn="just"/>
            <a:r>
              <a:rPr lang="en-US" altLang="zh-CN" sz="1600" kern="100" dirty="0">
                <a:effectLst/>
                <a:latin typeface="Calibri" panose="020F0502020204030204" charset="0"/>
                <a:ea typeface="宋体" panose="02010600030101010101" pitchFamily="2" charset="-122"/>
                <a:cs typeface="Times New Roman" panose="02020603050405020304" pitchFamily="18" charset="0"/>
              </a:rPr>
              <a:t>3</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吊销证书，如图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4-1-79</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6" name="图片 15"/>
          <p:cNvPicPr/>
          <p:nvPr/>
        </p:nvPicPr>
        <p:blipFill>
          <a:blip r:embed="rId3"/>
          <a:stretch>
            <a:fillRect/>
          </a:stretch>
        </p:blipFill>
        <p:spPr>
          <a:xfrm>
            <a:off x="741905" y="2848610"/>
            <a:ext cx="5267960" cy="580390"/>
          </a:xfrm>
          <a:prstGeom prst="rect">
            <a:avLst/>
          </a:prstGeom>
          <a:noFill/>
          <a:ln>
            <a:noFill/>
          </a:ln>
        </p:spPr>
      </p:pic>
      <p:sp>
        <p:nvSpPr>
          <p:cNvPr id="22" name="文本框 21"/>
          <p:cNvSpPr txBox="1"/>
          <p:nvPr/>
        </p:nvSpPr>
        <p:spPr>
          <a:xfrm>
            <a:off x="1441450" y="3514791"/>
            <a:ext cx="3054350"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4-1-79 </a:t>
            </a:r>
            <a:r>
              <a:rPr lang="zh-CN" altLang="zh-CN" sz="1100" kern="100" dirty="0">
                <a:effectLst/>
                <a:latin typeface="Calibri" panose="020F0502020204030204" charset="0"/>
                <a:ea typeface="宋体" panose="02010600030101010101" pitchFamily="2" charset="-122"/>
                <a:cs typeface="宋体" panose="02010600030101010101" pitchFamily="2" charset="-122"/>
              </a:rPr>
              <a:t>吊销证书</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3" name="文本框 22"/>
          <p:cNvSpPr txBox="1"/>
          <p:nvPr/>
        </p:nvSpPr>
        <p:spPr>
          <a:xfrm>
            <a:off x="325769" y="3875131"/>
            <a:ext cx="6100232" cy="338554"/>
          </a:xfrm>
          <a:prstGeom prst="rect">
            <a:avLst/>
          </a:prstGeom>
          <a:noFill/>
        </p:spPr>
        <p:txBody>
          <a:bodyPr wrap="square">
            <a:spAutoFit/>
          </a:bodyPr>
          <a:lstStyle/>
          <a:p>
            <a:pPr indent="304800" algn="just"/>
            <a:r>
              <a:rPr lang="en-US" altLang="zh-CN" sz="1600" kern="100" dirty="0">
                <a:effectLst/>
                <a:latin typeface="Calibri" panose="020F0502020204030204" charset="0"/>
                <a:ea typeface="宋体" panose="02010600030101010101" pitchFamily="2" charset="-122"/>
                <a:cs typeface="Times New Roman" panose="02020603050405020304" pitchFamily="18" charset="0"/>
              </a:rPr>
              <a:t>4</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更新证书吊销列表，如图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4-1-80</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5" name="图片 24"/>
          <p:cNvPicPr/>
          <p:nvPr/>
        </p:nvPicPr>
        <p:blipFill>
          <a:blip r:embed="rId4"/>
          <a:stretch>
            <a:fillRect/>
          </a:stretch>
        </p:blipFill>
        <p:spPr>
          <a:xfrm>
            <a:off x="762488" y="4312415"/>
            <a:ext cx="3571875" cy="552450"/>
          </a:xfrm>
          <a:prstGeom prst="rect">
            <a:avLst/>
          </a:prstGeom>
          <a:noFill/>
          <a:ln>
            <a:noFill/>
          </a:ln>
        </p:spPr>
      </p:pic>
      <p:sp>
        <p:nvSpPr>
          <p:cNvPr id="26" name="文本框 25"/>
          <p:cNvSpPr txBox="1"/>
          <p:nvPr/>
        </p:nvSpPr>
        <p:spPr>
          <a:xfrm>
            <a:off x="1797050" y="4963595"/>
            <a:ext cx="2639483"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4-1-80 </a:t>
            </a:r>
            <a:r>
              <a:rPr lang="zh-CN" altLang="zh-CN" sz="1100" kern="100" dirty="0">
                <a:effectLst/>
                <a:latin typeface="Calibri" panose="020F0502020204030204" charset="0"/>
                <a:ea typeface="宋体" panose="02010600030101010101" pitchFamily="2" charset="-122"/>
                <a:cs typeface="宋体" panose="02010600030101010101" pitchFamily="2" charset="-122"/>
              </a:rPr>
              <a:t>更新证书吊销列表</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kern="100" dirty="0">
                  <a:effectLst/>
                  <a:ea typeface="宋体" panose="02010600030101010101" pitchFamily="2" charset="-122"/>
                  <a:cs typeface="宋体" panose="02010600030101010101" pitchFamily="2" charset="-122"/>
                </a:rPr>
                <a:t>证书吊销</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9" name="文本框 18"/>
          <p:cNvSpPr txBox="1"/>
          <p:nvPr/>
        </p:nvSpPr>
        <p:spPr>
          <a:xfrm>
            <a:off x="403860" y="2497485"/>
            <a:ext cx="6100232" cy="338554"/>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查看</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crl</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证书吊销列表文件，如图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4-1-81</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0" name="图片 19"/>
          <p:cNvPicPr/>
          <p:nvPr/>
        </p:nvPicPr>
        <p:blipFill>
          <a:blip r:embed="rId3"/>
          <a:stretch>
            <a:fillRect/>
          </a:stretch>
        </p:blipFill>
        <p:spPr>
          <a:xfrm>
            <a:off x="675851" y="2927431"/>
            <a:ext cx="5269230" cy="3623945"/>
          </a:xfrm>
          <a:prstGeom prst="rect">
            <a:avLst/>
          </a:prstGeom>
          <a:noFill/>
          <a:ln>
            <a:noFill/>
          </a:ln>
        </p:spPr>
      </p:pic>
      <p:sp>
        <p:nvSpPr>
          <p:cNvPr id="21" name="文本框 20"/>
          <p:cNvSpPr txBox="1"/>
          <p:nvPr/>
        </p:nvSpPr>
        <p:spPr>
          <a:xfrm>
            <a:off x="1813984" y="6604084"/>
            <a:ext cx="2614083" cy="253916"/>
          </a:xfrm>
          <a:prstGeom prst="rect">
            <a:avLst/>
          </a:prstGeom>
          <a:noFill/>
        </p:spPr>
        <p:txBody>
          <a:bodyPr wrap="square">
            <a:spAutoFit/>
          </a:bodyPr>
          <a:lstStyle/>
          <a:p>
            <a:pPr algn="ctr"/>
            <a:r>
              <a:rPr lang="zh-CN" altLang="zh-CN" sz="1050" kern="100">
                <a:effectLst/>
                <a:latin typeface="Calibri" panose="020F0502020204030204" charset="0"/>
                <a:ea typeface="宋体" panose="02010600030101010101" pitchFamily="2" charset="-122"/>
                <a:cs typeface="Times New Roman" panose="02020603050405020304" pitchFamily="18" charset="0"/>
              </a:rPr>
              <a:t>图</a:t>
            </a:r>
            <a:r>
              <a:rPr lang="en-US" altLang="zh-CN" sz="1050" kern="100">
                <a:effectLst/>
                <a:latin typeface="Calibri" panose="020F0502020204030204" charset="0"/>
                <a:ea typeface="宋体" panose="02010600030101010101" pitchFamily="2" charset="-122"/>
                <a:cs typeface="Times New Roman" panose="02020603050405020304" pitchFamily="18" charset="0"/>
              </a:rPr>
              <a:t>4-1-81 </a:t>
            </a:r>
            <a:r>
              <a:rPr lang="zh-CN" altLang="zh-CN" sz="1050" kern="100">
                <a:effectLst/>
                <a:latin typeface="Calibri" panose="020F0502020204030204" charset="0"/>
                <a:ea typeface="宋体" panose="02010600030101010101" pitchFamily="2" charset="-122"/>
                <a:cs typeface="Times New Roman" panose="02020603050405020304" pitchFamily="18" charset="0"/>
              </a:rPr>
              <a:t>查看证书吊销列表文件</a:t>
            </a:r>
            <a:endParaRPr lang="zh-CN" altLang="zh-CN" sz="105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4" name="文本框 23"/>
          <p:cNvSpPr txBox="1"/>
          <p:nvPr/>
        </p:nvSpPr>
        <p:spPr>
          <a:xfrm>
            <a:off x="6246921" y="5900045"/>
            <a:ext cx="4895212" cy="830997"/>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实际生成环境中，</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CA</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应该把</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CRL</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共享出来，使用者要经常更新这个列表文件并导入本地浏览器中，这样浏览器就会自动去判断证书是否被吊销。</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420" y="2037080"/>
            <a:ext cx="9973310" cy="139255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lnSpc>
                <a:spcPct val="150000"/>
              </a:lnSpc>
            </a:pPr>
            <a:r>
              <a:rPr lang="zh-CN" altLang="zh-CN" sz="2000" kern="100" dirty="0">
                <a:effectLst/>
                <a:latin typeface="Calibri" panose="020F0502020204030204" charset="0"/>
                <a:ea typeface="宋体" panose="02010600030101010101" pitchFamily="2" charset="-122"/>
                <a:cs typeface="宋体" panose="02010600030101010101" pitchFamily="2" charset="-122"/>
              </a:rPr>
              <a:t>完成</a:t>
            </a:r>
            <a:r>
              <a:rPr lang="en-US" altLang="zh-CN" sz="2000" kern="100" dirty="0">
                <a:effectLst/>
                <a:latin typeface="Calibri" panose="020F0502020204030204" charset="0"/>
                <a:ea typeface="宋体" panose="02010600030101010101" pitchFamily="2" charset="-122"/>
                <a:cs typeface="宋体" panose="02010600030101010101" pitchFamily="2" charset="-122"/>
              </a:rPr>
              <a:t>PKI</a:t>
            </a:r>
            <a:r>
              <a:rPr lang="zh-CN" altLang="zh-CN" sz="2000" kern="100" dirty="0">
                <a:effectLst/>
                <a:latin typeface="Calibri" panose="020F0502020204030204" charset="0"/>
                <a:ea typeface="宋体" panose="02010600030101010101" pitchFamily="2" charset="-122"/>
                <a:cs typeface="宋体" panose="02010600030101010101" pitchFamily="2" charset="-122"/>
              </a:rPr>
              <a:t>的环境搭建和证书的颁发与吊销。</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【项目训练】</a:t>
            </a:r>
            <a:endParaRPr lang="zh-CN" altLang="en-US" sz="4400" dirty="0"/>
          </a:p>
        </p:txBody>
      </p:sp>
    </p:spTree>
  </p:cSld>
  <p:clrMapOvr>
    <a:masterClrMapping/>
  </p:clrMapOvr>
  <p:transition>
    <p:random/>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42554"/>
            <a:ext cx="4302496" cy="524210"/>
            <a:chOff x="6627851" y="1868764"/>
            <a:chExt cx="4302496" cy="52421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2757" y="1868764"/>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7" name="表格 6"/>
          <p:cNvGraphicFramePr>
            <a:graphicFrameLocks noGrp="1"/>
          </p:cNvGraphicFramePr>
          <p:nvPr/>
        </p:nvGraphicFramePr>
        <p:xfrm>
          <a:off x="979805" y="2506665"/>
          <a:ext cx="4963774" cy="4351335"/>
        </p:xfrm>
        <a:graphic>
          <a:graphicData uri="http://schemas.openxmlformats.org/drawingml/2006/table">
            <a:tbl>
              <a:tblPr firstRow="1" firstCol="1" bandRow="1">
                <a:tableStyleId>{5C22544A-7EE6-4342-B048-85BDC9FD1C3A}</a:tableStyleId>
              </a:tblPr>
              <a:tblGrid>
                <a:gridCol w="1021323"/>
                <a:gridCol w="1621262"/>
                <a:gridCol w="428527"/>
                <a:gridCol w="946331"/>
                <a:gridCol w="946331"/>
              </a:tblGrid>
              <a:tr h="371390">
                <a:tc gridSpan="5">
                  <a:txBody>
                    <a:bodyPr/>
                    <a:lstStyle/>
                    <a:p>
                      <a:pPr algn="just"/>
                      <a:r>
                        <a:rPr lang="zh-CN" sz="1100" kern="100">
                          <a:effectLst/>
                        </a:rPr>
                        <a:t>项目名称：公钥基础设施</a:t>
                      </a:r>
                      <a:r>
                        <a:rPr lang="en-US" sz="1100" kern="100">
                          <a:effectLst/>
                        </a:rPr>
                        <a:t>PKI</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hMerge="1">
                  <a:tcPr/>
                </a:tc>
                <a:tc hMerge="1">
                  <a:tcPr/>
                </a:tc>
                <a:tc hMerge="1">
                  <a:tcPr/>
                </a:tc>
              </a:tr>
              <a:tr h="371390">
                <a:tc>
                  <a:txBody>
                    <a:bodyPr/>
                    <a:lstStyle/>
                    <a:p>
                      <a:pPr algn="just"/>
                      <a:r>
                        <a:rPr lang="zh-CN" sz="1100" kern="100">
                          <a:effectLst/>
                        </a:rPr>
                        <a:t>班级：</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zh-CN" sz="1100" kern="100">
                          <a:effectLst/>
                        </a:rPr>
                        <a:t>学号：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gridSpan="2">
                  <a:txBody>
                    <a:bodyPr/>
                    <a:lstStyle/>
                    <a:p>
                      <a:pPr algn="just"/>
                      <a:r>
                        <a:rPr lang="zh-CN" sz="1100" kern="100">
                          <a:effectLst/>
                        </a:rPr>
                        <a:t>姓名：</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just"/>
                      <a:r>
                        <a:rPr lang="zh-CN" sz="1100" kern="100">
                          <a:effectLst/>
                        </a:rPr>
                        <a:t>日期：</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评价项目</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评价标准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分值</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自评得分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组内评分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专业知识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en-US" sz="1000" kern="100">
                          <a:effectLst/>
                        </a:rPr>
                        <a:t>PKI</a:t>
                      </a:r>
                      <a:r>
                        <a:rPr lang="zh-CN" sz="1000" kern="100">
                          <a:effectLst/>
                        </a:rPr>
                        <a:t>与</a:t>
                      </a:r>
                      <a:r>
                        <a:rPr lang="en-US" sz="1000" kern="100">
                          <a:effectLst/>
                        </a:rPr>
                        <a:t>CA</a:t>
                      </a:r>
                      <a:r>
                        <a:rPr lang="zh-CN" sz="1000" kern="100">
                          <a:effectLst/>
                        </a:rPr>
                        <a:t>认证的相关知识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小组配合</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en-US" sz="1000" kern="100">
                          <a:effectLst/>
                        </a:rPr>
                        <a:t>PKI</a:t>
                      </a:r>
                      <a:r>
                        <a:rPr lang="zh-CN" sz="1000" kern="100">
                          <a:effectLst/>
                        </a:rPr>
                        <a:t>的搭建、证书的颁布与吊销</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20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小组评价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组员沟通、合作、完成情况</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工作态度</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态度端正，无无故缺勤、迟到、早退</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工作质量</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按计划完成工作任务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30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协调能力</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与小组成员能合作，协调工作</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职业素质</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实训过程认真细致</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42822">
                <a:tc>
                  <a:txBody>
                    <a:bodyPr/>
                    <a:lstStyle/>
                    <a:p>
                      <a:pPr algn="ctr"/>
                      <a:r>
                        <a:rPr lang="zh-CN" sz="1100" kern="100">
                          <a:effectLst/>
                        </a:rPr>
                        <a:t>创新意识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有独立见解，提出独特解决问题方法</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294613">
                <a:tc gridSpan="2">
                  <a:txBody>
                    <a:bodyPr/>
                    <a:lstStyle/>
                    <a:p>
                      <a:pPr algn="ctr"/>
                      <a:r>
                        <a:rPr lang="zh-CN" sz="1100" kern="100">
                          <a:effectLst/>
                        </a:rPr>
                        <a:t>合计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ctr"/>
                      <a:r>
                        <a:rPr lang="en-US" sz="1100" kern="100">
                          <a:effectLst/>
                        </a:rPr>
                        <a:t>100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dirty="0">
                          <a:effectLst/>
                        </a:rPr>
                        <a:t> </a:t>
                      </a:r>
                      <a:endParaRPr lang="zh-CN" sz="1000" kern="100" dirty="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22605" y="2137512"/>
            <a:ext cx="4302496" cy="536893"/>
            <a:chOff x="6627851" y="3479447"/>
            <a:chExt cx="4302496" cy="537198"/>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29301" y="3479447"/>
              <a:ext cx="1402080" cy="460637"/>
            </a:xfrm>
            <a:prstGeom prst="rect">
              <a:avLst/>
            </a:prstGeom>
            <a:noFill/>
          </p:spPr>
          <p:txBody>
            <a:bodyPr wrap="none" rtlCol="0">
              <a:spAutoFit/>
            </a:bodyPr>
            <a:lstStyle/>
            <a:p>
              <a:pPr algn="l"/>
              <a:r>
                <a:rPr lang="zh-CN" altLang="en-US" sz="2400" b="1" dirty="0">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2" name="表格 1"/>
          <p:cNvGraphicFramePr>
            <a:graphicFrameLocks noGrp="1"/>
          </p:cNvGraphicFramePr>
          <p:nvPr/>
        </p:nvGraphicFramePr>
        <p:xfrm>
          <a:off x="979805" y="3226113"/>
          <a:ext cx="5354955" cy="1320165"/>
        </p:xfrm>
        <a:graphic>
          <a:graphicData uri="http://schemas.openxmlformats.org/drawingml/2006/table">
            <a:tbl>
              <a:tblPr firstRow="1" firstCol="1" bandRow="1">
                <a:tableStyleId>{5C22544A-7EE6-4342-B048-85BDC9FD1C3A}</a:tableStyleId>
              </a:tblPr>
              <a:tblGrid>
                <a:gridCol w="487680"/>
                <a:gridCol w="320040"/>
                <a:gridCol w="655320"/>
                <a:gridCol w="586740"/>
                <a:gridCol w="632460"/>
                <a:gridCol w="585470"/>
                <a:gridCol w="325755"/>
                <a:gridCol w="325755"/>
                <a:gridCol w="327025"/>
                <a:gridCol w="369570"/>
                <a:gridCol w="369570"/>
                <a:gridCol w="369570"/>
              </a:tblGrid>
              <a:tr h="321310">
                <a:tc gridSpan="12">
                  <a:txBody>
                    <a:bodyPr/>
                    <a:lstStyle/>
                    <a:p>
                      <a:pPr algn="just"/>
                      <a:r>
                        <a:rPr lang="zh-CN" sz="1200" kern="100">
                          <a:effectLst/>
                        </a:rPr>
                        <a:t>项目名称：公钥基础设施</a:t>
                      </a:r>
                      <a:r>
                        <a:rPr lang="en-US" sz="1200" kern="100">
                          <a:effectLst/>
                        </a:rPr>
                        <a:t>PKI</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c hMerge="1">
                  <a:tcPr/>
                </a:tc>
                <a:tc hMerge="1">
                  <a:tcPr/>
                </a:tc>
                <a:tc hMerge="1">
                  <a:tcPr/>
                </a:tc>
                <a:tc hMerge="1">
                  <a:tcPr/>
                </a:tc>
                <a:tc hMerge="1">
                  <a:tcPr/>
                </a:tc>
                <a:tc hMerge="1">
                  <a:tcPr/>
                </a:tc>
              </a:tr>
              <a:tr h="275590">
                <a:tc rowSpan="2">
                  <a:txBody>
                    <a:bodyPr/>
                    <a:lstStyle/>
                    <a:p>
                      <a:pPr algn="ctr"/>
                      <a:r>
                        <a:rPr lang="zh-CN" sz="1200" kern="100">
                          <a:effectLst/>
                        </a:rPr>
                        <a:t>评价项目</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a:txBody>
                    <a:bodyPr/>
                    <a:lstStyle/>
                    <a:p>
                      <a:pPr algn="ctr"/>
                      <a:r>
                        <a:rPr lang="zh-CN" sz="1200" kern="100">
                          <a:effectLst/>
                        </a:rPr>
                        <a:t>分值</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gridSpan="4">
                  <a:txBody>
                    <a:bodyPr/>
                    <a:lstStyle/>
                    <a:p>
                      <a:pPr algn="ctr"/>
                      <a:r>
                        <a:rPr lang="zh-CN" sz="1200" kern="100">
                          <a:effectLst/>
                        </a:rPr>
                        <a:t>等级</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hMerge="1">
                  <a:tcPr/>
                </a:tc>
                <a:tc rowSpan="2" hMerge="1">
                  <a:tcPr/>
                </a:tc>
                <a:tc rowSpan="2" hMerge="1">
                  <a:tcPr/>
                </a:tc>
                <a:tc gridSpan="6">
                  <a:txBody>
                    <a:bodyPr/>
                    <a:lstStyle/>
                    <a:p>
                      <a:pPr algn="ctr"/>
                      <a:r>
                        <a:rPr lang="zh-CN" sz="1200" kern="100">
                          <a:effectLst/>
                        </a:rPr>
                        <a:t>评价对象（组别）</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r>
              <a:tr h="290830">
                <a:tc vMerge="1">
                  <a:tcPr/>
                </a:tc>
                <a:tc vMerge="1">
                  <a:tcPr/>
                </a:tc>
                <a:tc vMerge="1" gridSpan="4">
                  <a:tcPr/>
                </a:tc>
                <a:tc vMerge="1" hMerge="1">
                  <a:tcPr/>
                </a:tc>
                <a:tc vMerge="1" hMerge="1">
                  <a:tcPr/>
                </a:tc>
                <a:tc vMerge="1" hMerge="1">
                  <a:tcPr/>
                </a:tc>
                <a:tc>
                  <a:txBody>
                    <a:bodyPr/>
                    <a:lstStyle/>
                    <a:p>
                      <a:pPr algn="ctr"/>
                      <a:r>
                        <a:rPr lang="en-US" sz="1200" kern="100">
                          <a:effectLst/>
                        </a:rPr>
                        <a:t>1</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2</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3</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4</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5</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6</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432435">
                <a:tc>
                  <a:txBody>
                    <a:bodyPr/>
                    <a:lstStyle/>
                    <a:p>
                      <a:pPr algn="ctr"/>
                      <a:r>
                        <a:rPr lang="zh-CN" sz="1200" kern="100">
                          <a:effectLst/>
                        </a:rPr>
                        <a:t>成果展示</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优</a:t>
                      </a:r>
                      <a:endParaRPr lang="zh-CN" sz="1050" kern="100">
                        <a:effectLst/>
                      </a:endParaRPr>
                    </a:p>
                    <a:p>
                      <a:pPr algn="just"/>
                      <a:r>
                        <a:rPr lang="zh-CN" sz="1200" kern="100">
                          <a:effectLst/>
                        </a:rPr>
                        <a:t>（</a:t>
                      </a:r>
                      <a:r>
                        <a:rPr lang="en-US" sz="1200" kern="100">
                          <a:effectLst/>
                        </a:rPr>
                        <a:t>9-10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良</a:t>
                      </a:r>
                      <a:endParaRPr lang="zh-CN" sz="1050" kern="100">
                        <a:effectLst/>
                      </a:endParaRPr>
                    </a:p>
                    <a:p>
                      <a:pPr algn="just"/>
                      <a:r>
                        <a:rPr lang="zh-CN" sz="1200" kern="100">
                          <a:effectLst/>
                        </a:rPr>
                        <a:t>（</a:t>
                      </a:r>
                      <a:r>
                        <a:rPr lang="en-US" sz="1200" kern="100">
                          <a:effectLst/>
                        </a:rPr>
                        <a:t>8-9</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中</a:t>
                      </a:r>
                      <a:endParaRPr lang="zh-CN" sz="1050" kern="100">
                        <a:effectLst/>
                      </a:endParaRPr>
                    </a:p>
                    <a:p>
                      <a:pPr algn="ctr"/>
                      <a:r>
                        <a:rPr lang="zh-CN" sz="1200" kern="100">
                          <a:effectLst/>
                        </a:rPr>
                        <a:t>（</a:t>
                      </a:r>
                      <a:r>
                        <a:rPr lang="en-US" sz="1200" kern="100">
                          <a:effectLst/>
                        </a:rPr>
                        <a:t>6-7</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差</a:t>
                      </a:r>
                      <a:endParaRPr lang="zh-CN" sz="1050" kern="100">
                        <a:effectLst/>
                      </a:endParaRPr>
                    </a:p>
                    <a:p>
                      <a:pPr algn="ctr"/>
                      <a:r>
                        <a:rPr lang="zh-CN" sz="1200" kern="100">
                          <a:effectLst/>
                        </a:rPr>
                        <a:t>（</a:t>
                      </a:r>
                      <a:r>
                        <a:rPr lang="en-US" sz="1200" kern="100">
                          <a:effectLst/>
                        </a:rPr>
                        <a:t>1-5</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dirty="0">
                          <a:effectLst/>
                        </a:rPr>
                        <a:t> </a:t>
                      </a:r>
                      <a:endParaRPr lang="zh-CN" sz="1050" kern="100" dirty="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4.1.7 </a:t>
            </a:r>
            <a:r>
              <a:rPr kumimoji="1" lang="zh-CN" altLang="en-US" sz="3600" dirty="0">
                <a:solidFill>
                  <a:schemeClr val="accent5"/>
                </a:solidFill>
                <a:latin typeface="微软雅黑" panose="020B0503020204020204" charset="-122"/>
                <a:ea typeface="微软雅黑" panose="020B0503020204020204" charset="-122"/>
                <a:sym typeface="+mn-ea"/>
              </a:rPr>
              <a:t>公钥基础设施</a:t>
            </a:r>
            <a:r>
              <a:rPr kumimoji="1" lang="en-US" altLang="zh-CN" sz="3600" dirty="0">
                <a:solidFill>
                  <a:schemeClr val="accent5"/>
                </a:solidFill>
                <a:latin typeface="微软雅黑" panose="020B0503020204020204" charset="-122"/>
                <a:ea typeface="微软雅黑" panose="020B0503020204020204" charset="-122"/>
                <a:sym typeface="+mn-ea"/>
              </a:rPr>
              <a:t>PKI</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【作业布置】</a:t>
            </a:r>
            <a:endParaRPr lang="zh-CN" altLang="en-US" sz="4400" dirty="0"/>
          </a:p>
        </p:txBody>
      </p:sp>
      <p:sp>
        <p:nvSpPr>
          <p:cNvPr id="101" name="文本框 100"/>
          <p:cNvSpPr txBox="1"/>
          <p:nvPr/>
        </p:nvSpPr>
        <p:spPr>
          <a:xfrm>
            <a:off x="480060" y="2037291"/>
            <a:ext cx="10624820" cy="501291"/>
          </a:xfrm>
          <a:prstGeom prst="rect">
            <a:avLst/>
          </a:prstGeom>
          <a:noFill/>
          <a:ln w="9525">
            <a:noFill/>
          </a:ln>
        </p:spPr>
        <p:txBody>
          <a:bodyPr wrap="square">
            <a:spAutoFit/>
          </a:bodyPr>
          <a:lstStyle/>
          <a:p>
            <a:pPr indent="304800" algn="l">
              <a:lnSpc>
                <a:spcPct val="150000"/>
              </a:lnSpc>
            </a:pPr>
            <a:r>
              <a:rPr lang="en-US" altLang="zh-CN" sz="20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2000" kern="100" dirty="0">
                <a:effectLst/>
                <a:latin typeface="Calibri" panose="020F0502020204030204" charset="0"/>
                <a:ea typeface="宋体" panose="02010600030101010101" pitchFamily="2" charset="-122"/>
                <a:cs typeface="宋体" panose="02010600030101010101" pitchFamily="2" charset="-122"/>
              </a:rPr>
              <a:t>、尝试在</a:t>
            </a:r>
            <a:r>
              <a:rPr lang="en-US" altLang="zh-CN" sz="2000" kern="100" dirty="0">
                <a:effectLst/>
                <a:latin typeface="Calibri" panose="020F0502020204030204" charset="0"/>
                <a:ea typeface="宋体" panose="02010600030101010101" pitchFamily="2" charset="-122"/>
                <a:cs typeface="宋体" panose="02010600030101010101" pitchFamily="2" charset="-122"/>
              </a:rPr>
              <a:t>windows</a:t>
            </a:r>
            <a:r>
              <a:rPr lang="zh-CN" altLang="zh-CN" sz="2000" kern="100" dirty="0">
                <a:effectLst/>
                <a:latin typeface="Calibri" panose="020F0502020204030204" charset="0"/>
                <a:ea typeface="宋体" panose="02010600030101010101" pitchFamily="2" charset="-122"/>
                <a:cs typeface="宋体" panose="02010600030101010101" pitchFamily="2" charset="-122"/>
              </a:rPr>
              <a:t>下完成</a:t>
            </a:r>
            <a:r>
              <a:rPr lang="en-US" altLang="zh-CN" sz="2000" kern="100" dirty="0">
                <a:effectLst/>
                <a:latin typeface="Calibri" panose="020F0502020204030204" charset="0"/>
                <a:ea typeface="宋体" panose="02010600030101010101" pitchFamily="2" charset="-122"/>
                <a:cs typeface="宋体" panose="02010600030101010101" pitchFamily="2" charset="-122"/>
              </a:rPr>
              <a:t>PKI</a:t>
            </a:r>
            <a:r>
              <a:rPr lang="zh-CN" altLang="zh-CN" sz="2000" kern="100" dirty="0">
                <a:effectLst/>
                <a:latin typeface="Calibri" panose="020F0502020204030204" charset="0"/>
                <a:ea typeface="宋体" panose="02010600030101010101" pitchFamily="2" charset="-122"/>
                <a:cs typeface="宋体" panose="02010600030101010101" pitchFamily="2" charset="-122"/>
              </a:rPr>
              <a:t>环境搭建与证书颁发吊销。</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349514" y="1891547"/>
            <a:ext cx="4302496" cy="456940"/>
            <a:chOff x="6627851" y="3493208"/>
            <a:chExt cx="4302496" cy="457200"/>
          </a:xfrm>
        </p:grpSpPr>
        <p:sp>
          <p:nvSpPr>
            <p:cNvPr id="8" name="矩形: 圆角 27"/>
            <p:cNvSpPr/>
            <p:nvPr/>
          </p:nvSpPr>
          <p:spPr>
            <a:xfrm>
              <a:off x="6627851" y="3493208"/>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531541"/>
              <a:ext cx="3636897" cy="36954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zh-CN" sz="1800" kern="100" dirty="0">
                  <a:effectLst/>
                  <a:ea typeface="宋体" panose="02010600030101010101" pitchFamily="2" charset="-122"/>
                  <a:cs typeface="宋体" panose="02010600030101010101" pitchFamily="2" charset="-122"/>
                </a:rPr>
                <a:t>生成随机数</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1" name="文本框 574"/>
            <p:cNvSpPr txBox="1"/>
            <p:nvPr/>
          </p:nvSpPr>
          <p:spPr>
            <a:xfrm>
              <a:off x="6627851" y="3531541"/>
              <a:ext cx="453970" cy="36954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04</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411903" y="2800448"/>
            <a:ext cx="6412230" cy="830997"/>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宋体" panose="02010600030101010101" pitchFamily="2" charset="-122"/>
              </a:rPr>
              <a:t>生成随机数需要用到的标准命令为</a:t>
            </a:r>
            <a:r>
              <a:rPr lang="en-US" altLang="zh-CN" sz="1600" kern="100" dirty="0">
                <a:effectLst/>
                <a:latin typeface="Calibri" panose="020F0502020204030204" charset="0"/>
                <a:ea typeface="宋体" panose="02010600030101010101" pitchFamily="2" charset="-122"/>
                <a:cs typeface="宋体" panose="02010600030101010101" pitchFamily="2" charset="-122"/>
              </a:rPr>
              <a:t> rand </a:t>
            </a:r>
            <a:r>
              <a:rPr lang="zh-CN" altLang="zh-CN" sz="1600" kern="100" dirty="0">
                <a:effectLst/>
                <a:latin typeface="Calibri" panose="020F0502020204030204" charset="0"/>
                <a:ea typeface="宋体" panose="02010600030101010101" pitchFamily="2" charset="-122"/>
                <a:cs typeface="宋体" panose="02010600030101010101" pitchFamily="2" charset="-122"/>
              </a:rPr>
              <a:t>，用法如下：</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rand [-out file] [-rand file(s)] [-base64] [-hex] num</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2" name="文本框 21"/>
          <p:cNvSpPr txBox="1"/>
          <p:nvPr/>
        </p:nvSpPr>
        <p:spPr>
          <a:xfrm>
            <a:off x="177800" y="3991073"/>
            <a:ext cx="2650067" cy="338554"/>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宋体" panose="02010600030101010101" pitchFamily="2" charset="-122"/>
              </a:rPr>
              <a:t>例子如图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4-1-6</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3" name="图片 22" descr="IMG_256"/>
          <p:cNvPicPr/>
          <p:nvPr/>
        </p:nvPicPr>
        <p:blipFill>
          <a:blip r:embed="rId3"/>
          <a:stretch>
            <a:fillRect/>
          </a:stretch>
        </p:blipFill>
        <p:spPr>
          <a:xfrm>
            <a:off x="576499" y="4484323"/>
            <a:ext cx="5184140" cy="1781810"/>
          </a:xfrm>
          <a:prstGeom prst="rect">
            <a:avLst/>
          </a:prstGeom>
          <a:noFill/>
          <a:ln w="9525">
            <a:noFill/>
          </a:ln>
        </p:spPr>
      </p:pic>
      <p:sp>
        <p:nvSpPr>
          <p:cNvPr id="24" name="文本框 23"/>
          <p:cNvSpPr txBox="1"/>
          <p:nvPr/>
        </p:nvSpPr>
        <p:spPr>
          <a:xfrm>
            <a:off x="1262592" y="6420829"/>
            <a:ext cx="3130550" cy="276999"/>
          </a:xfrm>
          <a:prstGeom prst="rect">
            <a:avLst/>
          </a:prstGeom>
          <a:noFill/>
        </p:spPr>
        <p:txBody>
          <a:bodyPr wrap="square">
            <a:spAutoFit/>
          </a:bodyPr>
          <a:lstStyle/>
          <a:p>
            <a:pPr algn="ctr"/>
            <a:r>
              <a:rPr lang="zh-CN" altLang="zh-CN" sz="1200" kern="100" dirty="0">
                <a:effectLst/>
                <a:latin typeface="Calibri" panose="020F0502020204030204" charset="0"/>
                <a:ea typeface="宋体" panose="02010600030101010101" pitchFamily="2" charset="-122"/>
                <a:cs typeface="宋体" panose="02010600030101010101" pitchFamily="2" charset="-122"/>
              </a:rPr>
              <a:t>图</a:t>
            </a:r>
            <a:r>
              <a:rPr lang="en-US" altLang="zh-CN" sz="1200" kern="100" dirty="0">
                <a:effectLst/>
                <a:latin typeface="Calibri" panose="020F0502020204030204" charset="0"/>
                <a:ea typeface="宋体" panose="02010600030101010101" pitchFamily="2" charset="-122"/>
                <a:cs typeface="宋体" panose="02010600030101010101" pitchFamily="2" charset="-122"/>
              </a:rPr>
              <a:t>4-1-6 </a:t>
            </a:r>
            <a:r>
              <a:rPr lang="zh-CN" altLang="zh-CN" sz="1200" kern="100" dirty="0">
                <a:effectLst/>
                <a:latin typeface="Calibri" panose="020F0502020204030204" charset="0"/>
                <a:ea typeface="宋体" panose="02010600030101010101" pitchFamily="2" charset="-122"/>
                <a:cs typeface="宋体" panose="02010600030101010101" pitchFamily="2" charset="-122"/>
              </a:rPr>
              <a:t>生成随机数</a:t>
            </a:r>
            <a:endParaRPr lang="zh-CN" altLang="zh-CN" sz="12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421130" y="1277620"/>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1224915" y="2274570"/>
            <a:ext cx="8773795" cy="3879850"/>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custDataLst>
              <p:tags r:id="rId1"/>
            </p:custDataLst>
          </p:nvPr>
        </p:nvPicPr>
        <p:blipFill>
          <a:blip r:embed="rId2">
            <a:alphaModFix amt="10000"/>
          </a:blip>
          <a:stretch>
            <a:fillRect/>
          </a:stretch>
        </p:blipFill>
        <p:spPr>
          <a:xfrm>
            <a:off x="159385" y="-137795"/>
            <a:ext cx="12192000" cy="6858000"/>
          </a:xfrm>
          <a:prstGeom prst="rect">
            <a:avLst/>
          </a:prstGeom>
        </p:spPr>
      </p:pic>
      <p:pic>
        <p:nvPicPr>
          <p:cNvPr id="2" name="图片 1" descr="73e5f5811aab5673afcaa99032383457"/>
          <p:cNvPicPr>
            <a:picLocks noChangeAspect="1"/>
          </p:cNvPicPr>
          <p:nvPr>
            <p:custDataLst>
              <p:tags r:id="rId3"/>
            </p:custDataLst>
          </p:nvPr>
        </p:nvPicPr>
        <p:blipFill>
          <a:blip r:embed="rId4" cstate="screen"/>
          <a:stretch>
            <a:fillRect/>
          </a:stretch>
        </p:blipFill>
        <p:spPr>
          <a:xfrm>
            <a:off x="566420" y="1239520"/>
            <a:ext cx="4462145" cy="4491990"/>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4899"/>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399"/>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449"/>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2754120" y="3204513"/>
            <a:ext cx="3805850" cy="830997"/>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4</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密码学</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03</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560431" y="1819685"/>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273757" y="2724437"/>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466102" y="1837433"/>
            <a:ext cx="5143000" cy="612920"/>
            <a:chOff x="4315150" y="953426"/>
            <a:chExt cx="3857250" cy="540057"/>
          </a:xfrm>
        </p:grpSpPr>
        <p:sp>
          <p:nvSpPr>
            <p:cNvPr id="61" name="矩形 60"/>
            <p:cNvSpPr/>
            <p:nvPr/>
          </p:nvSpPr>
          <p:spPr>
            <a:xfrm>
              <a:off x="4529939" y="1005461"/>
              <a:ext cx="3228975"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rPr>
                <a:t>4.1 </a:t>
              </a:r>
              <a:r>
                <a:rPr lang="zh-CN" altLang="en-US" sz="2400" b="1" dirty="0">
                  <a:solidFill>
                    <a:schemeClr val="tx1">
                      <a:lumMod val="75000"/>
                      <a:lumOff val="25000"/>
                    </a:schemeClr>
                  </a:solidFill>
                  <a:latin typeface="微软雅黑" panose="020B0503020204020204" charset="-122"/>
                  <a:ea typeface="微软雅黑" panose="020B0503020204020204" charset="-122"/>
                </a:rPr>
                <a:t>密码</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201560" y="2791350"/>
            <a:ext cx="5820132" cy="612920"/>
            <a:chOff x="4315150" y="1682813"/>
            <a:chExt cx="4365099" cy="540057"/>
          </a:xfrm>
        </p:grpSpPr>
        <p:sp>
          <p:nvSpPr>
            <p:cNvPr id="64" name="矩形 63"/>
            <p:cNvSpPr/>
            <p:nvPr/>
          </p:nvSpPr>
          <p:spPr>
            <a:xfrm>
              <a:off x="4529730" y="1744380"/>
              <a:ext cx="4150519" cy="406783"/>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uFillTx/>
                  <a:latin typeface="微软雅黑" panose="020B0503020204020204" charset="-122"/>
                  <a:ea typeface="微软雅黑" panose="020B0503020204020204" charset="-122"/>
                </a:rPr>
                <a:t>4.2 </a:t>
              </a:r>
              <a:r>
                <a:rPr lang="zh-CN" altLang="en-US" sz="2400" b="1" dirty="0">
                  <a:solidFill>
                    <a:schemeClr val="tx1">
                      <a:lumMod val="75000"/>
                      <a:lumOff val="25000"/>
                    </a:schemeClr>
                  </a:solidFill>
                  <a:uFillTx/>
                  <a:latin typeface="微软雅黑" panose="020B0503020204020204" charset="-122"/>
                  <a:ea typeface="微软雅黑" panose="020B0503020204020204" charset="-122"/>
                </a:rPr>
                <a:t>加密应用</a:t>
              </a:r>
              <a:r>
                <a:rPr lang="en-US" sz="2400" b="1" dirty="0">
                  <a:solidFill>
                    <a:schemeClr val="tx1">
                      <a:lumMod val="75000"/>
                      <a:lumOff val="25000"/>
                    </a:schemeClr>
                  </a:solidFill>
                  <a:uFillTx/>
                  <a:latin typeface="微软雅黑" panose="020B0503020204020204" charset="-122"/>
                  <a:ea typeface="微软雅黑" panose="020B0503020204020204" charset="-122"/>
                </a:rPr>
                <a:t> </a:t>
              </a:r>
              <a:endParaRPr sz="2400" b="1" dirty="0">
                <a:solidFill>
                  <a:schemeClr val="tx1">
                    <a:lumMod val="75000"/>
                    <a:lumOff val="25000"/>
                  </a:schemeClr>
                </a:solidFill>
                <a:uFillTx/>
                <a:latin typeface="微软雅黑" panose="020B0503020204020204" charset="-122"/>
                <a:ea typeface="微软雅黑" panose="020B0503020204020204" charset="-122"/>
              </a:endParaRPr>
            </a:p>
          </p:txBody>
        </p:sp>
        <p:sp>
          <p:nvSpPr>
            <p:cNvPr id="65" name="平行四边形 64"/>
            <p:cNvSpPr/>
            <p:nvPr/>
          </p:nvSpPr>
          <p:spPr>
            <a:xfrm>
              <a:off x="4315150" y="1682813"/>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02</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4.2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加密应用</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4.2.1</a:t>
            </a:r>
            <a:r>
              <a:rPr kumimoji="1" lang="zh-CN" altLang="en-US" sz="2800" dirty="0">
                <a:solidFill>
                  <a:schemeClr val="accent5"/>
                </a:solidFill>
                <a:latin typeface="微软雅黑" panose="020B0503020204020204" charset="-122"/>
                <a:ea typeface="微软雅黑" panose="020B0503020204020204" charset="-122"/>
                <a:sym typeface="+mn-ea"/>
              </a:rPr>
              <a:t> </a:t>
            </a:r>
            <a:r>
              <a:rPr kumimoji="1" lang="en-US" altLang="zh-CN" sz="2800" dirty="0">
                <a:solidFill>
                  <a:schemeClr val="accent5"/>
                </a:solidFill>
                <a:latin typeface="微软雅黑" panose="020B0503020204020204" charset="-122"/>
                <a:ea typeface="微软雅黑" panose="020B0503020204020204" charset="-122"/>
                <a:sym typeface="+mn-ea"/>
              </a:rPr>
              <a:t>CA</a:t>
            </a:r>
            <a:r>
              <a:rPr kumimoji="1" lang="zh-CN" altLang="en-US" sz="2800" dirty="0">
                <a:solidFill>
                  <a:schemeClr val="accent5"/>
                </a:solidFill>
                <a:latin typeface="微软雅黑" panose="020B0503020204020204" charset="-122"/>
                <a:ea typeface="微软雅黑" panose="020B0503020204020204" charset="-122"/>
                <a:sym typeface="+mn-ea"/>
              </a:rPr>
              <a:t>证书服务配置</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4.2.2 </a:t>
            </a:r>
            <a:r>
              <a:rPr kumimoji="1" lang="en-US" altLang="zh-CN" sz="2800" dirty="0" err="1">
                <a:solidFill>
                  <a:schemeClr val="accent5"/>
                </a:solidFill>
                <a:latin typeface="微软雅黑" panose="020B0503020204020204" charset="-122"/>
                <a:ea typeface="微软雅黑" panose="020B0503020204020204" charset="-122"/>
                <a:sym typeface="+mn-ea"/>
              </a:rPr>
              <a:t>IPSec</a:t>
            </a:r>
            <a:r>
              <a:rPr kumimoji="1" lang="en-US" altLang="zh-CN" sz="2800" dirty="0">
                <a:solidFill>
                  <a:schemeClr val="accent5"/>
                </a:solidFill>
                <a:latin typeface="微软雅黑" panose="020B0503020204020204" charset="-122"/>
                <a:ea typeface="微软雅黑" panose="020B0503020204020204" charset="-122"/>
                <a:sym typeface="+mn-ea"/>
              </a:rPr>
              <a:t> VPN</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0" name="文本占位符 3"/>
          <p:cNvSpPr txBox="1"/>
          <p:nvPr/>
        </p:nvSpPr>
        <p:spPr>
          <a:xfrm>
            <a:off x="43180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lstStyle/>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dirty="0">
                <a:sym typeface="+mn-ea"/>
              </a:rPr>
              <a:t>【学习目标】</a:t>
            </a:r>
            <a:endParaRPr lang="zh-CN" altLang="en-US" dirty="0"/>
          </a:p>
        </p:txBody>
      </p:sp>
      <p:sp>
        <p:nvSpPr>
          <p:cNvPr id="3" name="内容占位符 2"/>
          <p:cNvSpPr>
            <a:spLocks noGrp="1"/>
          </p:cNvSpPr>
          <p:nvPr>
            <p:ph idx="1"/>
          </p:nvPr>
        </p:nvSpPr>
        <p:spPr>
          <a:xfrm>
            <a:off x="838200" y="1825625"/>
            <a:ext cx="10515600" cy="2205990"/>
          </a:xfrm>
        </p:spPr>
        <p:txBody>
          <a:bodyPr>
            <a:normAutofit/>
          </a:bodyPr>
          <a:lstStyle/>
          <a:p>
            <a:pPr marL="571500" indent="-342900">
              <a:buFont typeface="+mj-lt"/>
              <a:buAutoNum type="arabicPeriod"/>
            </a:pPr>
            <a:r>
              <a:rPr lang="zh-CN" altLang="zh-CN" sz="2400" kern="100" dirty="0">
                <a:effectLst/>
                <a:latin typeface="宋体" panose="02010600030101010101" pitchFamily="2" charset="-122"/>
                <a:ea typeface="宋体" panose="02010600030101010101" pitchFamily="2" charset="-122"/>
                <a:cs typeface="宋体" panose="02010600030101010101" pitchFamily="2" charset="-122"/>
              </a:rPr>
              <a:t>了解</a:t>
            </a: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CA</a:t>
            </a:r>
            <a:r>
              <a:rPr lang="zh-CN" altLang="zh-CN" sz="2400" kern="100" dirty="0">
                <a:effectLst/>
                <a:latin typeface="宋体" panose="02010600030101010101" pitchFamily="2" charset="-122"/>
                <a:ea typeface="宋体" panose="02010600030101010101" pitchFamily="2" charset="-122"/>
                <a:cs typeface="宋体" panose="02010600030101010101" pitchFamily="2" charset="-122"/>
              </a:rPr>
              <a:t>证书作用。</a:t>
            </a:r>
            <a:endParaRPr lang="zh-CN" altLang="zh-CN" sz="2400" dirty="0">
              <a:effectLst/>
              <a:latin typeface="宋体" panose="02010600030101010101" pitchFamily="2" charset="-122"/>
              <a:ea typeface="宋体" panose="02010600030101010101" pitchFamily="2" charset="-122"/>
              <a:cs typeface="宋体" panose="02010600030101010101" pitchFamily="2" charset="-122"/>
            </a:endParaRPr>
          </a:p>
          <a:p>
            <a:pPr marL="571500" indent="-342900">
              <a:buFont typeface="+mj-lt"/>
              <a:buAutoNum type="arabicPeriod"/>
            </a:pPr>
            <a:r>
              <a:rPr lang="zh-CN" altLang="zh-CN" sz="2400" kern="100" dirty="0">
                <a:effectLst/>
                <a:latin typeface="宋体" panose="02010600030101010101" pitchFamily="2" charset="-122"/>
                <a:ea typeface="宋体" panose="02010600030101010101" pitchFamily="2" charset="-122"/>
                <a:cs typeface="宋体" panose="02010600030101010101" pitchFamily="2" charset="-122"/>
              </a:rPr>
              <a:t>能够安装</a:t>
            </a: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CA</a:t>
            </a:r>
            <a:r>
              <a:rPr lang="zh-CN" altLang="zh-CN" sz="2400" kern="100" dirty="0">
                <a:effectLst/>
                <a:latin typeface="宋体" panose="02010600030101010101" pitchFamily="2" charset="-122"/>
                <a:ea typeface="宋体" panose="02010600030101010101" pitchFamily="2" charset="-122"/>
                <a:cs typeface="宋体" panose="02010600030101010101" pitchFamily="2" charset="-122"/>
              </a:rPr>
              <a:t>证书和申请</a:t>
            </a: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CA</a:t>
            </a:r>
            <a:r>
              <a:rPr lang="zh-CN" altLang="zh-CN" sz="2400" kern="100" dirty="0">
                <a:effectLst/>
                <a:latin typeface="宋体" panose="02010600030101010101" pitchFamily="2" charset="-122"/>
                <a:ea typeface="宋体" panose="02010600030101010101" pitchFamily="2" charset="-122"/>
                <a:cs typeface="宋体" panose="02010600030101010101" pitchFamily="2" charset="-122"/>
              </a:rPr>
              <a:t>证书。</a:t>
            </a:r>
            <a:endParaRPr lang="zh-CN" altLang="zh-CN" sz="2400" dirty="0">
              <a:effectLst/>
              <a:latin typeface="宋体" panose="02010600030101010101" pitchFamily="2" charset="-122"/>
              <a:ea typeface="宋体" panose="02010600030101010101" pitchFamily="2" charset="-122"/>
              <a:cs typeface="宋体" panose="02010600030101010101" pitchFamily="2" charset="-122"/>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noAutofit/>
          </a:bodyPr>
          <a:lstStyle/>
          <a:p>
            <a:pPr indent="266700" algn="just">
              <a:lnSpc>
                <a:spcPct val="150000"/>
              </a:lnSpc>
            </a:pPr>
            <a:r>
              <a:rPr lang="zh-CN" altLang="zh-CN" sz="2000" kern="100" dirty="0">
                <a:effectLst/>
                <a:ea typeface="宋体" panose="02010600030101010101" pitchFamily="2" charset="-122"/>
                <a:cs typeface="宋体" panose="02010600030101010101" pitchFamily="2" charset="-122"/>
              </a:rPr>
              <a:t>在计算机网络安全领域中，计算机系统为了保证数据传输安全，采用证书加密数据，需要创建公钥基础设施</a:t>
            </a:r>
            <a:r>
              <a:rPr lang="en-US" altLang="zh-CN" sz="2000" kern="100" dirty="0">
                <a:effectLst/>
                <a:ea typeface="宋体" panose="02010600030101010101" pitchFamily="2" charset="-122"/>
                <a:cs typeface="宋体" panose="02010600030101010101" pitchFamily="2" charset="-122"/>
              </a:rPr>
              <a:t>PKI</a:t>
            </a:r>
            <a:r>
              <a:rPr lang="zh-CN" altLang="zh-CN" sz="2000" kern="100" dirty="0">
                <a:effectLst/>
                <a:ea typeface="宋体" panose="02010600030101010101" pitchFamily="2" charset="-122"/>
                <a:cs typeface="宋体" panose="02010600030101010101" pitchFamily="2" charset="-122"/>
              </a:rPr>
              <a:t>结构规范，安装证书服务器</a:t>
            </a:r>
            <a:r>
              <a:rPr lang="en-US" altLang="zh-CN" sz="2000" kern="100" dirty="0">
                <a:effectLst/>
                <a:ea typeface="宋体" panose="02010600030101010101" pitchFamily="2" charset="-122"/>
                <a:cs typeface="宋体" panose="02010600030101010101" pitchFamily="2" charset="-122"/>
              </a:rPr>
              <a:t>CA</a:t>
            </a:r>
            <a:r>
              <a:rPr lang="zh-CN" altLang="zh-CN" sz="2000" kern="100" dirty="0">
                <a:effectLst/>
                <a:ea typeface="宋体" panose="02010600030101010101" pitchFamily="2" charset="-122"/>
                <a:cs typeface="宋体" panose="02010600030101010101" pitchFamily="2" charset="-122"/>
              </a:rPr>
              <a:t>。客户端与服务器端可以通过证书服务器</a:t>
            </a:r>
            <a:r>
              <a:rPr lang="en-US" altLang="zh-CN" sz="2000" kern="100" dirty="0">
                <a:effectLst/>
                <a:ea typeface="宋体" panose="02010600030101010101" pitchFamily="2" charset="-122"/>
                <a:cs typeface="宋体" panose="02010600030101010101" pitchFamily="2" charset="-122"/>
              </a:rPr>
              <a:t>CA</a:t>
            </a:r>
            <a:r>
              <a:rPr lang="zh-CN" altLang="zh-CN" sz="2000" kern="100" dirty="0">
                <a:effectLst/>
                <a:ea typeface="宋体" panose="02010600030101010101" pitchFamily="2" charset="-122"/>
                <a:cs typeface="宋体" panose="02010600030101010101" pitchFamily="2" charset="-122"/>
              </a:rPr>
              <a:t>申请从而获得相关的证书，证书服务器接受申请并进行颁发证书，然后申请方下载并安装证书，这样才能用证书实现。</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97857" y="840954"/>
            <a:ext cx="2529505" cy="460382"/>
          </a:xfrm>
          <a:prstGeom prst="rect">
            <a:avLst/>
          </a:prstGeom>
          <a:noFill/>
        </p:spPr>
        <p:txBody>
          <a:bodyPr wrap="square">
            <a:spAutoFit/>
          </a:bodyPr>
          <a:lstStyle/>
          <a:p>
            <a:pPr indent="304800" algn="just">
              <a:lnSpc>
                <a:spcPct val="150000"/>
              </a:lnSpc>
            </a:pPr>
            <a:r>
              <a:rPr lang="en-US" altLang="zh-CN" sz="1800" kern="100" dirty="0">
                <a:effectLst/>
                <a:ea typeface="宋体" panose="02010600030101010101" pitchFamily="2" charset="-122"/>
                <a:cs typeface="宋体" panose="02010600030101010101" pitchFamily="2" charset="-122"/>
              </a:rPr>
              <a:t>CA</a:t>
            </a:r>
            <a:endParaRPr lang="en-US" altLang="zh-CN" sz="1800" kern="100" dirty="0">
              <a:effectLst/>
              <a:ea typeface="宋体" panose="02010600030101010101" pitchFamily="2" charset="-122"/>
              <a:cs typeface="宋体" panose="02010600030101010101" pitchFamily="2" charset="-122"/>
            </a:endParaRPr>
          </a:p>
        </p:txBody>
      </p:sp>
      <p:sp>
        <p:nvSpPr>
          <p:cNvPr id="20" name="文本框 19"/>
          <p:cNvSpPr txBox="1"/>
          <p:nvPr/>
        </p:nvSpPr>
        <p:spPr>
          <a:xfrm>
            <a:off x="4896133" y="1526976"/>
            <a:ext cx="6212133" cy="3293209"/>
          </a:xfrm>
          <a:prstGeom prst="rect">
            <a:avLst/>
          </a:prstGeom>
          <a:noFill/>
        </p:spPr>
        <p:txBody>
          <a:bodyPr wrap="square">
            <a:spAutoFit/>
          </a:bodyPr>
          <a:lstStyle/>
          <a:p>
            <a:pPr indent="3048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PKI</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即“公钥基础设施”，是一种按照既定标准的密钥管理平台，能够为所有网络应用提供加密、数字签名、识别和认证等密码服务及所必须的密钥和证书管理体系。</a:t>
            </a:r>
            <a:endParaRPr lang="zh-CN" altLang="zh-CN" sz="1600" kern="100" dirty="0">
              <a:effectLst/>
              <a:latin typeface="Times New Roman" panose="02020603050405020304" pitchFamily="18" charset="0"/>
              <a:ea typeface="宋体" panose="02010600030101010101" pitchFamily="2" charset="-122"/>
            </a:endParaRPr>
          </a:p>
          <a:p>
            <a:pPr indent="3048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PKI</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技术采用证书管理公钥，通过第三方的可信任机构认证中心（</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CA</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），把用户的公钥和用户的其他标识信息（如名称、</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E-mail</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、身份证号等）捆绑在一起。在</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Internet</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上验证用户的身份。</a:t>
            </a:r>
            <a:endParaRPr lang="zh-CN" altLang="zh-CN" sz="1600" kern="100" dirty="0">
              <a:effectLst/>
              <a:latin typeface="Times New Roman" panose="02020603050405020304" pitchFamily="18" charset="0"/>
              <a:ea typeface="宋体" panose="02010600030101010101" pitchFamily="2" charset="-122"/>
            </a:endParaRPr>
          </a:p>
          <a:p>
            <a:pPr indent="304800" algn="l"/>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CA</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是</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PKI</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的核心，</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CA </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拥有一个证书（内含</a:t>
            </a:r>
            <a:r>
              <a:rPr lang="en-US" altLang="zh-CN" sz="1600" u="none" strike="noStrike" kern="100" dirty="0" err="1">
                <a:solidFill>
                  <a:srgbClr val="0563C1"/>
                </a:solidFill>
                <a:effectLst/>
                <a:latin typeface="Times New Roman" panose="02020603050405020304" pitchFamily="18" charset="0"/>
                <a:ea typeface="宋体" panose="02010600030101010101" pitchFamily="2" charset="-122"/>
                <a:cs typeface="宋体" panose="02010600030101010101" pitchFamily="2" charset="-122"/>
                <a:hlinkClick r:id="rId4"/>
              </a:rPr>
              <a:t>公钥</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和</a:t>
            </a:r>
            <a:r>
              <a:rPr lang="en-US" altLang="zh-CN" sz="1600" u="none" strike="noStrike" kern="100" dirty="0" err="1">
                <a:solidFill>
                  <a:srgbClr val="0563C1"/>
                </a:solidFill>
                <a:effectLst/>
                <a:latin typeface="Times New Roman" panose="02020603050405020304" pitchFamily="18" charset="0"/>
                <a:ea typeface="宋体" panose="02010600030101010101" pitchFamily="2" charset="-122"/>
                <a:cs typeface="宋体" panose="02010600030101010101" pitchFamily="2" charset="-122"/>
                <a:hlinkClick r:id="rId5"/>
              </a:rPr>
              <a:t>私钥</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）。网上的公众用户通过验证</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 CA </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的签字从而信任</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 CA </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，任何人都可以得到</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 CA </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的证书（含公钥），用以验证它所签发的证书。</a:t>
            </a:r>
            <a:endParaRPr lang="zh-CN" altLang="zh-CN" sz="1600" kern="100" dirty="0">
              <a:effectLst/>
              <a:latin typeface="Times New Roman" panose="02020603050405020304" pitchFamily="18" charset="0"/>
              <a:ea typeface="宋体" panose="02010600030101010101" pitchFamily="2" charset="-122"/>
            </a:endParaRPr>
          </a:p>
          <a:p>
            <a:pPr indent="304800" algn="l"/>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如果用户想得到一份属于自己的证书，他应先向</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 CA </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提出申请。在</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 CA </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判明申请者的身份后，便为他分配一个公钥，并且</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 CA </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将该公钥与申请者的身份信息绑在一起，并为之签字后，便形成证书发给申请者。</a:t>
            </a:r>
            <a:endParaRPr lang="zh-CN" altLang="zh-CN" sz="1600" kern="100" dirty="0">
              <a:effectLst/>
              <a:latin typeface="Times New Roman" panose="02020603050405020304" pitchFamily="18" charset="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97857" y="840954"/>
            <a:ext cx="2529505" cy="460382"/>
          </a:xfrm>
          <a:prstGeom prst="rect">
            <a:avLst/>
          </a:prstGeom>
          <a:noFill/>
        </p:spPr>
        <p:txBody>
          <a:bodyPr wrap="square">
            <a:spAutoFit/>
          </a:bodyPr>
          <a:lstStyle/>
          <a:p>
            <a:pPr indent="304800" algn="just">
              <a:lnSpc>
                <a:spcPct val="150000"/>
              </a:lnSpc>
            </a:pPr>
            <a:r>
              <a:rPr lang="en-US" altLang="zh-CN" sz="1800" kern="100" dirty="0">
                <a:effectLst/>
                <a:ea typeface="宋体" panose="02010600030101010101" pitchFamily="2" charset="-122"/>
                <a:cs typeface="宋体" panose="02010600030101010101" pitchFamily="2" charset="-122"/>
              </a:rPr>
              <a:t>CA</a:t>
            </a:r>
            <a:endParaRPr lang="en-US" altLang="zh-CN" sz="1800" kern="100" dirty="0">
              <a:effectLst/>
              <a:ea typeface="宋体" panose="02010600030101010101" pitchFamily="2" charset="-122"/>
              <a:cs typeface="宋体" panose="02010600030101010101" pitchFamily="2" charset="-122"/>
            </a:endParaRPr>
          </a:p>
        </p:txBody>
      </p:sp>
      <p:sp>
        <p:nvSpPr>
          <p:cNvPr id="20" name="文本框 19"/>
          <p:cNvSpPr txBox="1"/>
          <p:nvPr/>
        </p:nvSpPr>
        <p:spPr>
          <a:xfrm>
            <a:off x="4786985" y="1577975"/>
            <a:ext cx="6212133" cy="4401205"/>
          </a:xfrm>
          <a:prstGeom prst="rect">
            <a:avLst/>
          </a:prstGeom>
          <a:noFill/>
        </p:spPr>
        <p:txBody>
          <a:bodyPr wrap="square">
            <a:spAutoFit/>
          </a:bodyPr>
          <a:lstStyle/>
          <a:p>
            <a:pPr indent="304800" algn="l"/>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如果一个用户想鉴别另一个证书的真伪，就用</a:t>
            </a:r>
            <a:r>
              <a:rPr lang="en-US" altLang="zh-CN" sz="2000" kern="100" dirty="0">
                <a:effectLst/>
                <a:latin typeface="Times New Roman" panose="02020603050405020304" pitchFamily="18" charset="0"/>
                <a:ea typeface="宋体" panose="02010600030101010101" pitchFamily="2" charset="-122"/>
                <a:cs typeface="宋体" panose="02010600030101010101" pitchFamily="2" charset="-122"/>
              </a:rPr>
              <a:t> CA </a:t>
            </a:r>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的公钥对那个证书上的签字进行验证，一旦验证通过，该证书就被认为是有效的。证书实际是由证书签证机关（</a:t>
            </a:r>
            <a:r>
              <a:rPr lang="en-US" altLang="zh-CN" sz="2000" kern="100" dirty="0">
                <a:effectLst/>
                <a:latin typeface="Times New Roman" panose="02020603050405020304" pitchFamily="18" charset="0"/>
                <a:ea typeface="宋体" panose="02010600030101010101" pitchFamily="2" charset="-122"/>
                <a:cs typeface="宋体" panose="02010600030101010101" pitchFamily="2" charset="-122"/>
              </a:rPr>
              <a:t>CA</a:t>
            </a:r>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）签发的对用户的公钥的认证。</a:t>
            </a:r>
            <a:endParaRPr lang="zh-CN" altLang="zh-CN" sz="2000" kern="100" dirty="0">
              <a:effectLst/>
              <a:latin typeface="Times New Roman" panose="02020603050405020304" pitchFamily="18" charset="0"/>
              <a:ea typeface="宋体" panose="02010600030101010101" pitchFamily="2" charset="-122"/>
            </a:endParaRPr>
          </a:p>
          <a:p>
            <a:pPr indent="304800" algn="l"/>
            <a:r>
              <a:rPr lang="en-US" altLang="zh-CN" sz="2000" kern="100" dirty="0">
                <a:effectLst/>
                <a:latin typeface="宋体" panose="02010600030101010101" pitchFamily="2" charset="-122"/>
                <a:ea typeface="宋体" panose="02010600030101010101" pitchFamily="2" charset="-122"/>
                <a:cs typeface="宋体" panose="02010600030101010101" pitchFamily="2" charset="-122"/>
              </a:rPr>
              <a:t> </a:t>
            </a:r>
            <a:endParaRPr lang="zh-CN" altLang="zh-CN" sz="2000" kern="100" dirty="0">
              <a:effectLst/>
              <a:latin typeface="Times New Roman" panose="02020603050405020304" pitchFamily="18" charset="0"/>
              <a:ea typeface="宋体" panose="02010600030101010101" pitchFamily="2" charset="-122"/>
            </a:endParaRPr>
          </a:p>
          <a:p>
            <a:pPr indent="304800" algn="l"/>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证书的内容包括：</a:t>
            </a:r>
            <a:r>
              <a:rPr lang="en-US" altLang="zh-CN" sz="2000" u="none" strike="noStrike" kern="100" dirty="0" err="1">
                <a:solidFill>
                  <a:srgbClr val="0563C1"/>
                </a:solidFill>
                <a:effectLst/>
                <a:latin typeface="Times New Roman" panose="02020603050405020304" pitchFamily="18" charset="0"/>
                <a:ea typeface="宋体" panose="02010600030101010101" pitchFamily="2" charset="-122"/>
                <a:cs typeface="宋体" panose="02010600030101010101" pitchFamily="2" charset="-122"/>
                <a:hlinkClick r:id="rId4"/>
              </a:rPr>
              <a:t>电子签证机关</a:t>
            </a:r>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的信息、</a:t>
            </a:r>
            <a:r>
              <a:rPr lang="en-US" altLang="zh-CN" sz="2000" u="none" strike="noStrike" kern="100" dirty="0" err="1">
                <a:solidFill>
                  <a:srgbClr val="0563C1"/>
                </a:solidFill>
                <a:effectLst/>
                <a:latin typeface="Times New Roman" panose="02020603050405020304" pitchFamily="18" charset="0"/>
                <a:ea typeface="宋体" panose="02010600030101010101" pitchFamily="2" charset="-122"/>
                <a:cs typeface="宋体" panose="02010600030101010101" pitchFamily="2" charset="-122"/>
                <a:hlinkClick r:id="rId5"/>
              </a:rPr>
              <a:t>公钥</a:t>
            </a:r>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用户信息、公钥、权威机构的签字和有效期等等。目前，证书的格式和验证方法普遍遵循</a:t>
            </a:r>
            <a:r>
              <a:rPr lang="en-US" altLang="zh-CN" sz="2000" kern="100" dirty="0">
                <a:effectLst/>
                <a:latin typeface="Times New Roman" panose="02020603050405020304" pitchFamily="18" charset="0"/>
                <a:ea typeface="宋体" panose="02010600030101010101" pitchFamily="2" charset="-122"/>
                <a:cs typeface="宋体" panose="02010600030101010101" pitchFamily="2" charset="-122"/>
              </a:rPr>
              <a:t>X.509 </a:t>
            </a:r>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国际标准。</a:t>
            </a:r>
            <a:endParaRPr lang="zh-CN" altLang="zh-CN" sz="2000" kern="100" dirty="0">
              <a:effectLst/>
              <a:latin typeface="Times New Roman" panose="02020603050405020304" pitchFamily="18" charset="0"/>
              <a:ea typeface="宋体" panose="02010600030101010101" pitchFamily="2" charset="-122"/>
            </a:endParaRPr>
          </a:p>
          <a:p>
            <a:pPr indent="304800" algn="l"/>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证书作用</a:t>
            </a:r>
            <a:endParaRPr lang="zh-CN" altLang="zh-CN" sz="2000" kern="100" dirty="0">
              <a:effectLst/>
              <a:latin typeface="Times New Roman" panose="02020603050405020304" pitchFamily="18" charset="0"/>
              <a:ea typeface="宋体" panose="02010600030101010101" pitchFamily="2" charset="-122"/>
            </a:endParaRPr>
          </a:p>
          <a:p>
            <a:pPr indent="304800" algn="l"/>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保密性</a:t>
            </a:r>
            <a:r>
              <a:rPr lang="en-US" altLang="zh-CN" sz="2000" kern="100" dirty="0">
                <a:effectLst/>
                <a:latin typeface="Times New Roman" panose="02020603050405020304" pitchFamily="18" charset="0"/>
                <a:ea typeface="宋体" panose="02010600030101010101" pitchFamily="2" charset="-122"/>
                <a:cs typeface="宋体" panose="02010600030101010101" pitchFamily="2" charset="-122"/>
              </a:rPr>
              <a:t> - </a:t>
            </a:r>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只有收件人才能阅读信息。</a:t>
            </a:r>
            <a:endParaRPr lang="zh-CN" altLang="zh-CN" sz="2000" kern="100" dirty="0">
              <a:effectLst/>
              <a:latin typeface="Times New Roman" panose="02020603050405020304" pitchFamily="18" charset="0"/>
              <a:ea typeface="宋体" panose="02010600030101010101" pitchFamily="2" charset="-122"/>
            </a:endParaRPr>
          </a:p>
          <a:p>
            <a:pPr indent="304800" algn="l"/>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认证性</a:t>
            </a:r>
            <a:r>
              <a:rPr lang="en-US" altLang="zh-CN" sz="2000" kern="100" dirty="0">
                <a:effectLst/>
                <a:latin typeface="Times New Roman" panose="02020603050405020304" pitchFamily="18" charset="0"/>
                <a:ea typeface="宋体" panose="02010600030101010101" pitchFamily="2" charset="-122"/>
                <a:cs typeface="宋体" panose="02010600030101010101" pitchFamily="2" charset="-122"/>
              </a:rPr>
              <a:t> - </a:t>
            </a:r>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确认信息发送者的身份。</a:t>
            </a:r>
            <a:endParaRPr lang="zh-CN" altLang="zh-CN" sz="2000" kern="100" dirty="0">
              <a:effectLst/>
              <a:latin typeface="Times New Roman" panose="02020603050405020304" pitchFamily="18" charset="0"/>
              <a:ea typeface="宋体" panose="02010600030101010101" pitchFamily="2" charset="-122"/>
            </a:endParaRPr>
          </a:p>
          <a:p>
            <a:pPr indent="304800" algn="l"/>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完整性</a:t>
            </a:r>
            <a:r>
              <a:rPr lang="en-US" altLang="zh-CN" sz="2000" kern="100" dirty="0">
                <a:effectLst/>
                <a:latin typeface="Times New Roman" panose="02020603050405020304" pitchFamily="18" charset="0"/>
                <a:ea typeface="宋体" panose="02010600030101010101" pitchFamily="2" charset="-122"/>
                <a:cs typeface="宋体" panose="02010600030101010101" pitchFamily="2" charset="-122"/>
              </a:rPr>
              <a:t> - </a:t>
            </a:r>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信息在传递过程中不会被篡改。</a:t>
            </a:r>
            <a:endParaRPr lang="zh-CN" altLang="zh-CN" sz="2000" kern="100" dirty="0">
              <a:effectLst/>
              <a:latin typeface="Times New Roman" panose="02020603050405020304" pitchFamily="18" charset="0"/>
              <a:ea typeface="宋体" panose="02010600030101010101" pitchFamily="2" charset="-122"/>
            </a:endParaRPr>
          </a:p>
          <a:p>
            <a:pPr indent="304800" algn="l"/>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不可抵赖性</a:t>
            </a:r>
            <a:r>
              <a:rPr lang="en-US" altLang="zh-CN" sz="2000" kern="100" dirty="0">
                <a:effectLst/>
                <a:latin typeface="Times New Roman" panose="02020603050405020304" pitchFamily="18" charset="0"/>
                <a:ea typeface="宋体" panose="02010600030101010101" pitchFamily="2" charset="-122"/>
                <a:cs typeface="宋体" panose="02010600030101010101" pitchFamily="2" charset="-122"/>
              </a:rPr>
              <a:t> - </a:t>
            </a:r>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发送者不能否认已发送的信息。</a:t>
            </a:r>
            <a:endParaRPr lang="zh-CN" altLang="zh-CN" sz="2000" kern="100" dirty="0">
              <a:effectLst/>
              <a:latin typeface="Times New Roman" panose="02020603050405020304" pitchFamily="18" charset="0"/>
              <a:ea typeface="宋体" panose="02010600030101010101" pitchFamily="2" charset="-122"/>
            </a:endParaRPr>
          </a:p>
          <a:p>
            <a:pPr indent="304800" algn="l"/>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保证请求者与服务者的数据交换的安全性。</a:t>
            </a:r>
            <a:endParaRPr lang="zh-CN" altLang="zh-CN" sz="2000" kern="100" dirty="0">
              <a:effectLst/>
              <a:latin typeface="Times New Roman" panose="02020603050405020304" pitchFamily="18" charset="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13040" y="1896101"/>
            <a:ext cx="4302496" cy="456940"/>
            <a:chOff x="6627851" y="3497447"/>
            <a:chExt cx="4302496" cy="457200"/>
          </a:xfrm>
        </p:grpSpPr>
        <p:sp>
          <p:nvSpPr>
            <p:cNvPr id="8" name="矩形: 圆角 27"/>
            <p:cNvSpPr/>
            <p:nvPr/>
          </p:nvSpPr>
          <p:spPr>
            <a:xfrm>
              <a:off x="6627851" y="3497447"/>
              <a:ext cx="457200" cy="457200"/>
            </a:xfrm>
            <a:prstGeom prst="round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531541"/>
              <a:ext cx="3636897" cy="36954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zh-CN" sz="1800" kern="100" dirty="0">
                  <a:effectLst/>
                  <a:ea typeface="宋体" panose="02010600030101010101" pitchFamily="2" charset="-122"/>
                  <a:cs typeface="宋体" panose="02010600030101010101" pitchFamily="2" charset="-122"/>
                </a:rPr>
                <a:t>生成秘钥对</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1" name="文本框 574"/>
            <p:cNvSpPr txBox="1"/>
            <p:nvPr/>
          </p:nvSpPr>
          <p:spPr>
            <a:xfrm>
              <a:off x="6627851" y="3531541"/>
              <a:ext cx="453970" cy="36954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【项目实施】</a:t>
            </a:r>
            <a:endParaRPr lang="zh-CN" altLang="en-US" sz="4400" dirty="0"/>
          </a:p>
        </p:txBody>
      </p:sp>
      <p:sp>
        <p:nvSpPr>
          <p:cNvPr id="15" name="文本框 14"/>
          <p:cNvSpPr txBox="1"/>
          <p:nvPr/>
        </p:nvSpPr>
        <p:spPr>
          <a:xfrm>
            <a:off x="522605" y="2787703"/>
            <a:ext cx="6420062" cy="1323439"/>
          </a:xfrm>
          <a:prstGeom prst="rect">
            <a:avLst/>
          </a:prstGeom>
          <a:noFill/>
        </p:spPr>
        <p:txBody>
          <a:bodyPr wrap="square">
            <a:spAutoFit/>
          </a:bodyPr>
          <a:lstStyle/>
          <a:p>
            <a:pPr indent="304800" algn="l"/>
            <a:r>
              <a:rPr lang="zh-CN" altLang="zh-CN" sz="1600" kern="100" dirty="0">
                <a:effectLst/>
                <a:latin typeface="Calibri" panose="020F0502020204030204" charset="0"/>
                <a:ea typeface="宋体" panose="02010600030101010101" pitchFamily="2" charset="-122"/>
                <a:cs typeface="宋体" panose="02010600030101010101" pitchFamily="2" charset="-122"/>
              </a:rPr>
              <a:t>首先需要先使用</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r>
              <a:rPr lang="en-US" altLang="zh-CN" sz="1600" kern="100" dirty="0" err="1">
                <a:effectLst/>
                <a:latin typeface="Calibri" panose="020F0502020204030204" charset="0"/>
                <a:ea typeface="宋体" panose="02010600030101010101" pitchFamily="2" charset="-122"/>
                <a:cs typeface="宋体" panose="02010600030101010101" pitchFamily="2" charset="-122"/>
              </a:rPr>
              <a:t>genrsa</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r>
              <a:rPr lang="zh-CN" altLang="zh-CN" sz="1600" kern="100" dirty="0">
                <a:effectLst/>
                <a:latin typeface="Calibri" panose="020F0502020204030204" charset="0"/>
                <a:ea typeface="宋体" panose="02010600030101010101" pitchFamily="2" charset="-122"/>
                <a:cs typeface="宋体" panose="02010600030101010101" pitchFamily="2" charset="-122"/>
              </a:rPr>
              <a:t>标准命令生成私钥，然后再使用</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r>
              <a:rPr lang="en-US" altLang="zh-CN" sz="1600" kern="100" dirty="0" err="1">
                <a:effectLst/>
                <a:latin typeface="Calibri" panose="020F0502020204030204" charset="0"/>
                <a:ea typeface="宋体" panose="02010600030101010101" pitchFamily="2" charset="-122"/>
                <a:cs typeface="宋体" panose="02010600030101010101" pitchFamily="2" charset="-122"/>
              </a:rPr>
              <a:t>rsa</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r>
              <a:rPr lang="zh-CN" altLang="zh-CN" sz="1600" kern="100" dirty="0">
                <a:effectLst/>
                <a:latin typeface="Calibri" panose="020F0502020204030204" charset="0"/>
                <a:ea typeface="宋体" panose="02010600030101010101" pitchFamily="2" charset="-122"/>
                <a:cs typeface="宋体" panose="02010600030101010101" pitchFamily="2" charset="-122"/>
              </a:rPr>
              <a:t>标准命令从私钥中提取公钥。</a:t>
            </a:r>
            <a:r>
              <a:rPr lang="en-US" altLang="zh-CN" sz="1600" kern="100" dirty="0" err="1">
                <a:effectLst/>
                <a:latin typeface="Calibri" panose="020F0502020204030204" charset="0"/>
                <a:ea typeface="宋体" panose="02010600030101010101" pitchFamily="2" charset="-122"/>
                <a:cs typeface="宋体" panose="02010600030101010101" pitchFamily="2" charset="-122"/>
              </a:rPr>
              <a:t>genrsa</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r>
              <a:rPr lang="zh-CN" altLang="zh-CN" sz="1600" kern="100" dirty="0">
                <a:effectLst/>
                <a:latin typeface="Calibri" panose="020F0502020204030204" charset="0"/>
                <a:ea typeface="宋体" panose="02010600030101010101" pitchFamily="2" charset="-122"/>
                <a:cs typeface="宋体" panose="02010600030101010101" pitchFamily="2" charset="-122"/>
              </a:rPr>
              <a:t>的用法如下：</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marL="304165" algn="l"/>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genrsa</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[-out filename]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passout</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arg</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[-des] [-des3] [-idea] [-f4] [-3] [-rand file(s)] [-engine id]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numbits</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9" name="文本框 18"/>
          <p:cNvSpPr txBox="1"/>
          <p:nvPr/>
        </p:nvSpPr>
        <p:spPr>
          <a:xfrm>
            <a:off x="480060" y="4302619"/>
            <a:ext cx="2507442" cy="338554"/>
          </a:xfrm>
          <a:prstGeom prst="rect">
            <a:avLst/>
          </a:prstGeom>
          <a:noFill/>
        </p:spPr>
        <p:txBody>
          <a:bodyPr wrap="square">
            <a:spAutoFit/>
          </a:bodyPr>
          <a:lstStyle/>
          <a:p>
            <a:pPr indent="304800" algn="l"/>
            <a:r>
              <a:rPr lang="zh-CN" altLang="zh-CN" sz="1600" kern="100" dirty="0">
                <a:effectLst/>
                <a:latin typeface="Calibri" panose="020F0502020204030204" charset="0"/>
                <a:ea typeface="宋体" panose="02010600030101010101" pitchFamily="2" charset="-122"/>
                <a:cs typeface="宋体" panose="02010600030101010101" pitchFamily="2" charset="-122"/>
              </a:rPr>
              <a:t>例子如图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4-1-7</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0" name="图片 19" descr="IMG_256"/>
          <p:cNvPicPr/>
          <p:nvPr/>
        </p:nvPicPr>
        <p:blipFill>
          <a:blip r:embed="rId3"/>
          <a:stretch>
            <a:fillRect/>
          </a:stretch>
        </p:blipFill>
        <p:spPr>
          <a:xfrm>
            <a:off x="857250" y="4784020"/>
            <a:ext cx="5238750" cy="1162050"/>
          </a:xfrm>
          <a:prstGeom prst="rect">
            <a:avLst/>
          </a:prstGeom>
          <a:noFill/>
          <a:ln w="9525">
            <a:noFill/>
          </a:ln>
        </p:spPr>
      </p:pic>
      <p:sp>
        <p:nvSpPr>
          <p:cNvPr id="21" name="文本框 20"/>
          <p:cNvSpPr txBox="1"/>
          <p:nvPr/>
        </p:nvSpPr>
        <p:spPr>
          <a:xfrm>
            <a:off x="1422519" y="6088917"/>
            <a:ext cx="3486150" cy="276999"/>
          </a:xfrm>
          <a:prstGeom prst="rect">
            <a:avLst/>
          </a:prstGeom>
          <a:noFill/>
        </p:spPr>
        <p:txBody>
          <a:bodyPr wrap="square">
            <a:spAutoFit/>
          </a:bodyPr>
          <a:lstStyle/>
          <a:p>
            <a:pPr algn="ctr"/>
            <a:r>
              <a:rPr lang="zh-CN" altLang="zh-CN" sz="1200" kern="100" dirty="0">
                <a:effectLst/>
                <a:latin typeface="Calibri" panose="020F0502020204030204" charset="0"/>
                <a:ea typeface="宋体" panose="02010600030101010101" pitchFamily="2" charset="-122"/>
                <a:cs typeface="宋体" panose="02010600030101010101" pitchFamily="2" charset="-122"/>
              </a:rPr>
              <a:t>图</a:t>
            </a:r>
            <a:r>
              <a:rPr lang="en-US" altLang="zh-CN" sz="1200" kern="100" dirty="0">
                <a:effectLst/>
                <a:latin typeface="Calibri" panose="020F0502020204030204" charset="0"/>
                <a:ea typeface="宋体" panose="02010600030101010101" pitchFamily="2" charset="-122"/>
                <a:cs typeface="宋体" panose="02010600030101010101" pitchFamily="2" charset="-122"/>
              </a:rPr>
              <a:t>4-1-7 </a:t>
            </a:r>
            <a:r>
              <a:rPr lang="en-US" altLang="zh-CN" sz="1200" kern="100" dirty="0" err="1">
                <a:effectLst/>
                <a:latin typeface="Calibri" panose="020F0502020204030204" charset="0"/>
                <a:ea typeface="宋体" panose="02010600030101010101" pitchFamily="2" charset="-122"/>
                <a:cs typeface="宋体" panose="02010600030101010101" pitchFamily="2" charset="-122"/>
              </a:rPr>
              <a:t>genrsa</a:t>
            </a:r>
            <a:r>
              <a:rPr lang="zh-CN" altLang="zh-CN" sz="1200" kern="100" dirty="0">
                <a:effectLst/>
                <a:latin typeface="Calibri" panose="020F0502020204030204" charset="0"/>
                <a:ea typeface="宋体" panose="02010600030101010101" pitchFamily="2" charset="-122"/>
                <a:cs typeface="宋体" panose="02010600030101010101" pitchFamily="2" charset="-122"/>
              </a:rPr>
              <a:t>用法</a:t>
            </a:r>
            <a:endParaRPr lang="zh-CN" altLang="zh-CN" sz="12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97781" y="1695539"/>
            <a:ext cx="4268630" cy="4112793"/>
            <a:chOff x="6627851" y="1871939"/>
            <a:chExt cx="4268630" cy="411279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59584" y="1871939"/>
              <a:ext cx="3636897" cy="411279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600" kern="100" dirty="0">
                  <a:effectLst/>
                  <a:ea typeface="宋体" panose="02010600030101010101" pitchFamily="2" charset="-122"/>
                  <a:cs typeface="宋体" panose="02010600030101010101" pitchFamily="2" charset="-122"/>
                </a:rPr>
                <a:t>如果你是一个网络公司的网络管理员，在查阅资料后发现，对计算机之间的网络数据进行加密时，需要创建公钥基础设施</a:t>
              </a:r>
              <a:r>
                <a:rPr lang="en-US" altLang="zh-CN" sz="1600" kern="100" dirty="0">
                  <a:effectLst/>
                  <a:ea typeface="宋体" panose="02010600030101010101" pitchFamily="2" charset="-122"/>
                  <a:cs typeface="宋体" panose="02010600030101010101" pitchFamily="2" charset="-122"/>
                </a:rPr>
                <a:t>PKI</a:t>
              </a:r>
              <a:r>
                <a:rPr lang="zh-CN" altLang="zh-CN" sz="1600" kern="100" dirty="0">
                  <a:effectLst/>
                  <a:ea typeface="宋体" panose="02010600030101010101" pitchFamily="2" charset="-122"/>
                  <a:cs typeface="宋体" panose="02010600030101010101" pitchFamily="2" charset="-122"/>
                </a:rPr>
                <a:t>结构规范，安装证书服务器</a:t>
              </a:r>
              <a:r>
                <a:rPr lang="en-US" altLang="zh-CN" sz="1600" kern="100" dirty="0">
                  <a:effectLst/>
                  <a:ea typeface="宋体" panose="02010600030101010101" pitchFamily="2" charset="-122"/>
                  <a:cs typeface="宋体" panose="02010600030101010101" pitchFamily="2" charset="-122"/>
                </a:rPr>
                <a:t>CA</a:t>
              </a:r>
              <a:r>
                <a:rPr lang="zh-CN" altLang="zh-CN" sz="1600" kern="100" dirty="0">
                  <a:effectLst/>
                  <a:ea typeface="宋体" panose="02010600030101010101" pitchFamily="2" charset="-122"/>
                  <a:cs typeface="宋体" panose="02010600030101010101" pitchFamily="2" charset="-122"/>
                </a:rPr>
                <a:t>。根据公司的实际情况，利用</a:t>
              </a:r>
              <a:r>
                <a:rPr lang="en-US" altLang="zh-CN" sz="1600" kern="100" dirty="0">
                  <a:effectLst/>
                  <a:ea typeface="宋体" panose="02010600030101010101" pitchFamily="2" charset="-122"/>
                  <a:cs typeface="宋体" panose="02010600030101010101" pitchFamily="2" charset="-122"/>
                </a:rPr>
                <a:t>Windows  Server 2008 </a:t>
              </a:r>
              <a:r>
                <a:rPr lang="zh-CN" altLang="zh-CN" sz="1600" kern="100" dirty="0">
                  <a:effectLst/>
                  <a:ea typeface="宋体" panose="02010600030101010101" pitchFamily="2" charset="-122"/>
                  <a:cs typeface="宋体" panose="02010600030101010101" pitchFamily="2" charset="-122"/>
                </a:rPr>
                <a:t>创建独立根证书服务器，然后用根证书服务器</a:t>
              </a:r>
              <a:r>
                <a:rPr lang="en-US" altLang="zh-CN" sz="1600" kern="100" dirty="0">
                  <a:effectLst/>
                  <a:ea typeface="宋体" panose="02010600030101010101" pitchFamily="2" charset="-122"/>
                  <a:cs typeface="宋体" panose="02010600030101010101" pitchFamily="2" charset="-122"/>
                </a:rPr>
                <a:t>CA</a:t>
              </a:r>
              <a:r>
                <a:rPr lang="zh-CN" altLang="zh-CN" sz="1600" kern="100" dirty="0">
                  <a:effectLst/>
                  <a:ea typeface="宋体" panose="02010600030101010101" pitchFamily="2" charset="-122"/>
                  <a:cs typeface="宋体" panose="02010600030101010101" pitchFamily="2" charset="-122"/>
                </a:rPr>
                <a:t>为公司内部每台计算机分派证书，使所有计算机都拥有合法的证书，以确保计算机之间的所有</a:t>
              </a:r>
              <a:r>
                <a:rPr lang="en-US" altLang="zh-CN" sz="1600" kern="100" dirty="0">
                  <a:effectLst/>
                  <a:ea typeface="宋体" panose="02010600030101010101" pitchFamily="2" charset="-122"/>
                  <a:cs typeface="宋体" panose="02010600030101010101" pitchFamily="2" charset="-122"/>
                </a:rPr>
                <a:t>IP</a:t>
              </a:r>
              <a:r>
                <a:rPr lang="zh-CN" altLang="zh-CN" sz="1600" kern="100" dirty="0">
                  <a:effectLst/>
                  <a:ea typeface="宋体" panose="02010600030101010101" pitchFamily="2" charset="-122"/>
                  <a:cs typeface="宋体" panose="02010600030101010101" pitchFamily="2" charset="-122"/>
                </a:rPr>
                <a:t>网络数据流都可以被加密。</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【项目实例】</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b="1" kern="100" dirty="0">
                  <a:effectLst/>
                  <a:latin typeface="宋体" panose="02010600030101010101" pitchFamily="2" charset="-122"/>
                  <a:cs typeface="宋体" panose="02010600030101010101" pitchFamily="2" charset="-122"/>
                </a:rPr>
                <a:t>CA</a:t>
              </a:r>
              <a:r>
                <a:rPr lang="zh-CN" altLang="zh-CN" sz="1800" b="1" kern="100" dirty="0">
                  <a:effectLst/>
                  <a:ea typeface="宋体" panose="02010600030101010101" pitchFamily="2" charset="-122"/>
                  <a:cs typeface="宋体" panose="02010600030101010101" pitchFamily="2" charset="-122"/>
                </a:rPr>
                <a:t>证书的安装</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5" name="文本框 14"/>
          <p:cNvSpPr txBox="1"/>
          <p:nvPr/>
        </p:nvSpPr>
        <p:spPr>
          <a:xfrm>
            <a:off x="253893" y="2474690"/>
            <a:ext cx="43074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4-2-2</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4-2-4</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endParaRPr lang="zh-CN" altLang="zh-CN" sz="1600" kern="100" dirty="0">
              <a:effectLst/>
              <a:latin typeface="Times New Roman" panose="02020603050405020304" pitchFamily="18" charset="0"/>
              <a:ea typeface="宋体" panose="02010600030101010101" pitchFamily="2" charset="-122"/>
            </a:endParaRPr>
          </a:p>
        </p:txBody>
      </p:sp>
      <p:pic>
        <p:nvPicPr>
          <p:cNvPr id="1027"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3893" y="2889612"/>
            <a:ext cx="5275262" cy="366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文本框 18"/>
          <p:cNvSpPr txBox="1"/>
          <p:nvPr/>
        </p:nvSpPr>
        <p:spPr>
          <a:xfrm>
            <a:off x="6197493" y="6553924"/>
            <a:ext cx="3894667" cy="314125"/>
          </a:xfrm>
          <a:prstGeom prst="rect">
            <a:avLst/>
          </a:prstGeom>
          <a:noFill/>
        </p:spPr>
        <p:txBody>
          <a:bodyPr wrap="square">
            <a:spAutoFit/>
          </a:bodyPr>
          <a:lstStyle/>
          <a:p>
            <a:pPr marL="1602105" indent="266700" algn="just">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-3 添加证书服务</a:t>
            </a:r>
            <a:endParaRPr lang="zh-CN" altLang="zh-CN" sz="1100" kern="100" dirty="0">
              <a:effectLst/>
              <a:latin typeface="Times New Roman" panose="02020603050405020304" pitchFamily="18" charset="0"/>
              <a:ea typeface="宋体" panose="02010600030101010101" pitchFamily="2" charset="-122"/>
            </a:endParaRPr>
          </a:p>
        </p:txBody>
      </p:sp>
      <p:sp>
        <p:nvSpPr>
          <p:cNvPr id="20" name="文本框 19"/>
          <p:cNvSpPr txBox="1"/>
          <p:nvPr/>
        </p:nvSpPr>
        <p:spPr>
          <a:xfrm>
            <a:off x="49847" y="6539473"/>
            <a:ext cx="4341283" cy="314125"/>
          </a:xfrm>
          <a:prstGeom prst="rect">
            <a:avLst/>
          </a:prstGeom>
          <a:noFill/>
        </p:spPr>
        <p:txBody>
          <a:bodyPr wrap="square">
            <a:spAutoFit/>
          </a:bodyPr>
          <a:lstStyle/>
          <a:p>
            <a:pPr marL="1602105" indent="266700" algn="just">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-2 添加角色和功能向导</a:t>
            </a:r>
            <a:endParaRPr lang="zh-CN" altLang="zh-CN" sz="1100" kern="100" dirty="0">
              <a:effectLst/>
              <a:latin typeface="Times New Roman" panose="02020603050405020304" pitchFamily="18" charset="0"/>
              <a:ea typeface="宋体" panose="02010600030101010101" pitchFamily="2" charset="-122"/>
            </a:endParaRPr>
          </a:p>
        </p:txBody>
      </p:sp>
      <p:pic>
        <p:nvPicPr>
          <p:cNvPr id="1028"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3201" y="2643748"/>
            <a:ext cx="5275262"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b="1" kern="100" dirty="0">
                  <a:effectLst/>
                  <a:latin typeface="宋体" panose="02010600030101010101" pitchFamily="2" charset="-122"/>
                  <a:cs typeface="宋体" panose="02010600030101010101" pitchFamily="2" charset="-122"/>
                </a:rPr>
                <a:t>CA</a:t>
              </a:r>
              <a:r>
                <a:rPr lang="zh-CN" altLang="zh-CN" sz="1800" b="1" kern="100" dirty="0">
                  <a:effectLst/>
                  <a:ea typeface="宋体" panose="02010600030101010101" pitchFamily="2" charset="-122"/>
                  <a:cs typeface="宋体" panose="02010600030101010101" pitchFamily="2" charset="-122"/>
                </a:rPr>
                <a:t>证书的安装</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5" name="文本框 14"/>
          <p:cNvSpPr txBox="1"/>
          <p:nvPr/>
        </p:nvSpPr>
        <p:spPr>
          <a:xfrm>
            <a:off x="253893" y="2474690"/>
            <a:ext cx="43074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4-2-2</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4-2-4</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endParaRPr lang="zh-CN" altLang="zh-CN" sz="1600" kern="100" dirty="0">
              <a:effectLst/>
              <a:latin typeface="Times New Roman" panose="02020603050405020304" pitchFamily="18" charset="0"/>
              <a:ea typeface="宋体" panose="02010600030101010101" pitchFamily="2" charset="-122"/>
            </a:endParaRPr>
          </a:p>
        </p:txBody>
      </p:sp>
      <p:pic>
        <p:nvPicPr>
          <p:cNvPr id="2050"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2834640"/>
            <a:ext cx="4969933" cy="3670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20"/>
          <p:cNvSpPr txBox="1"/>
          <p:nvPr/>
        </p:nvSpPr>
        <p:spPr>
          <a:xfrm>
            <a:off x="-5715" y="6504883"/>
            <a:ext cx="4468283" cy="314125"/>
          </a:xfrm>
          <a:prstGeom prst="rect">
            <a:avLst/>
          </a:prstGeom>
          <a:noFill/>
        </p:spPr>
        <p:txBody>
          <a:bodyPr wrap="square">
            <a:spAutoFit/>
          </a:bodyPr>
          <a:lstStyle/>
          <a:p>
            <a:pPr marL="1602105" indent="266700" algn="just">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-4</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证书颁发机构Web注册</a:t>
            </a:r>
            <a:endParaRPr lang="zh-CN" altLang="zh-CN" sz="1100" kern="100" dirty="0">
              <a:effectLst/>
              <a:latin typeface="Times New Roman" panose="02020603050405020304" pitchFamily="18" charset="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b="1" kern="100" dirty="0">
                  <a:effectLst/>
                  <a:ea typeface="宋体" panose="02010600030101010101" pitchFamily="2" charset="-122"/>
                  <a:cs typeface="宋体" panose="02010600030101010101" pitchFamily="2" charset="-122"/>
                </a:rPr>
                <a:t>配置证书服务器</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5" name="文本框 24"/>
          <p:cNvSpPr txBox="1"/>
          <p:nvPr/>
        </p:nvSpPr>
        <p:spPr>
          <a:xfrm>
            <a:off x="480060" y="2472144"/>
            <a:ext cx="3757083" cy="414922"/>
          </a:xfrm>
          <a:prstGeom prst="rect">
            <a:avLst/>
          </a:prstGeom>
          <a:noFill/>
        </p:spPr>
        <p:txBody>
          <a:bodyPr wrap="square">
            <a:spAutoFit/>
          </a:bodyPr>
          <a:lstStyle/>
          <a:p>
            <a:pPr algn="just">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4-2-14</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endParaRPr lang="zh-CN" altLang="zh-CN" sz="1600" kern="100" dirty="0">
              <a:effectLst/>
              <a:latin typeface="Times New Roman" panose="02020603050405020304" pitchFamily="18" charset="0"/>
              <a:ea typeface="宋体" panose="02010600030101010101" pitchFamily="2" charset="-122"/>
            </a:endParaRPr>
          </a:p>
        </p:txBody>
      </p:sp>
      <p:pic>
        <p:nvPicPr>
          <p:cNvPr id="3074" name="图片 119" descr="图4-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3000547"/>
            <a:ext cx="5064125" cy="35623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6" name="文本框 25"/>
          <p:cNvSpPr txBox="1"/>
          <p:nvPr/>
        </p:nvSpPr>
        <p:spPr>
          <a:xfrm>
            <a:off x="1280938" y="6537525"/>
            <a:ext cx="3460750"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图4-2-5 配置证书服务器</a:t>
            </a:r>
            <a:endParaRPr lang="zh-CN" altLang="zh-CN" sz="1100" kern="100" dirty="0">
              <a:effectLst/>
              <a:latin typeface="Times New Roman" panose="02020603050405020304" pitchFamily="18" charset="0"/>
              <a:ea typeface="宋体" panose="02010600030101010101" pitchFamily="2" charset="-122"/>
            </a:endParaRPr>
          </a:p>
        </p:txBody>
      </p:sp>
      <p:pic>
        <p:nvPicPr>
          <p:cNvPr id="3075" name="图片 12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64598" y="2775122"/>
            <a:ext cx="5111750" cy="378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文本框 26"/>
          <p:cNvSpPr txBox="1"/>
          <p:nvPr/>
        </p:nvSpPr>
        <p:spPr>
          <a:xfrm>
            <a:off x="6400164" y="6543875"/>
            <a:ext cx="3240617"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图4-2-6</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配置证书服务器</a:t>
            </a:r>
            <a:endParaRPr lang="zh-CN" altLang="zh-CN" sz="1100" kern="100" dirty="0">
              <a:effectLst/>
              <a:latin typeface="Times New Roman" panose="02020603050405020304" pitchFamily="18" charset="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b="1" kern="100" dirty="0">
                  <a:effectLst/>
                  <a:ea typeface="宋体" panose="02010600030101010101" pitchFamily="2" charset="-122"/>
                  <a:cs typeface="宋体" panose="02010600030101010101" pitchFamily="2" charset="-122"/>
                </a:rPr>
                <a:t>配置证书服务器</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5" name="文本框 24"/>
          <p:cNvSpPr txBox="1"/>
          <p:nvPr/>
        </p:nvSpPr>
        <p:spPr>
          <a:xfrm>
            <a:off x="480060" y="2472144"/>
            <a:ext cx="3757083" cy="414922"/>
          </a:xfrm>
          <a:prstGeom prst="rect">
            <a:avLst/>
          </a:prstGeom>
          <a:noFill/>
        </p:spPr>
        <p:txBody>
          <a:bodyPr wrap="square">
            <a:spAutoFit/>
          </a:bodyPr>
          <a:lstStyle/>
          <a:p>
            <a:pPr algn="just">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4-2-14</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endParaRPr lang="zh-CN" altLang="zh-CN" sz="1600" kern="100" dirty="0">
              <a:effectLst/>
              <a:latin typeface="Times New Roman" panose="02020603050405020304" pitchFamily="18" charset="0"/>
              <a:ea typeface="宋体" panose="02010600030101010101" pitchFamily="2" charset="-122"/>
            </a:endParaRPr>
          </a:p>
        </p:txBody>
      </p:sp>
      <p:sp>
        <p:nvSpPr>
          <p:cNvPr id="16" name="文本框 15"/>
          <p:cNvSpPr txBox="1"/>
          <p:nvPr/>
        </p:nvSpPr>
        <p:spPr>
          <a:xfrm>
            <a:off x="441960" y="2887066"/>
            <a:ext cx="7194550" cy="784254"/>
          </a:xfrm>
          <a:prstGeom prst="rect">
            <a:avLst/>
          </a:prstGeom>
          <a:noFill/>
        </p:spPr>
        <p:txBody>
          <a:bodyPr wrap="square">
            <a:spAutoFit/>
          </a:bodyPr>
          <a:lstStyle/>
          <a:p>
            <a:pPr algn="just">
              <a:lnSpc>
                <a:spcPct val="150000"/>
              </a:lnSpc>
            </a:pPr>
            <a:r>
              <a:rPr lang="zh-CN" altLang="zh-CN" sz="1600" b="1" kern="100" dirty="0">
                <a:effectLst/>
                <a:latin typeface="Times New Roman" panose="02020603050405020304" pitchFamily="18" charset="0"/>
                <a:ea typeface="宋体" panose="02010600030101010101" pitchFamily="2" charset="-122"/>
                <a:cs typeface="宋体" panose="02010600030101010101" pitchFamily="2" charset="-122"/>
              </a:rPr>
              <a:t>说明：</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CA</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的种类 企业</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CA:</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为域中的用户和计算机颁发证书，不需要管理员颁发；独立</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CA:</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为互联网广大企业和用户颁发证书。故这里选独立</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CA</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4098"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0999" y="3279193"/>
            <a:ext cx="4760225" cy="35153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b="1" kern="100" dirty="0">
                  <a:effectLst/>
                  <a:ea typeface="宋体" panose="02010600030101010101" pitchFamily="2" charset="-122"/>
                  <a:cs typeface="宋体" panose="02010600030101010101" pitchFamily="2" charset="-122"/>
                </a:rPr>
                <a:t>配置证书服务器</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5" name="文本框 24"/>
          <p:cNvSpPr txBox="1"/>
          <p:nvPr/>
        </p:nvSpPr>
        <p:spPr>
          <a:xfrm>
            <a:off x="480060" y="2472144"/>
            <a:ext cx="3757083" cy="414922"/>
          </a:xfrm>
          <a:prstGeom prst="rect">
            <a:avLst/>
          </a:prstGeom>
          <a:noFill/>
        </p:spPr>
        <p:txBody>
          <a:bodyPr wrap="square">
            <a:spAutoFit/>
          </a:bodyPr>
          <a:lstStyle/>
          <a:p>
            <a:pPr algn="just">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4-2-14</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endParaRPr lang="zh-CN" altLang="zh-CN" sz="1600" kern="100" dirty="0">
              <a:effectLst/>
              <a:latin typeface="Times New Roman" panose="02020603050405020304" pitchFamily="18" charset="0"/>
              <a:ea typeface="宋体" panose="02010600030101010101" pitchFamily="2" charset="-122"/>
            </a:endParaRPr>
          </a:p>
        </p:txBody>
      </p:sp>
      <p:pic>
        <p:nvPicPr>
          <p:cNvPr id="5122"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2884668"/>
            <a:ext cx="4910294" cy="362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文本框 14"/>
          <p:cNvSpPr txBox="1"/>
          <p:nvPr/>
        </p:nvSpPr>
        <p:spPr>
          <a:xfrm>
            <a:off x="1834620" y="6545770"/>
            <a:ext cx="4595283"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图4-2-8 配置证书服务器 </a:t>
            </a:r>
            <a:endParaRPr lang="zh-CN" altLang="en-US" sz="1100" dirty="0"/>
          </a:p>
        </p:txBody>
      </p:sp>
      <p:pic>
        <p:nvPicPr>
          <p:cNvPr id="5123"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11800" y="2650045"/>
            <a:ext cx="5275262"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文本框 18"/>
          <p:cNvSpPr txBox="1"/>
          <p:nvPr/>
        </p:nvSpPr>
        <p:spPr>
          <a:xfrm>
            <a:off x="6129867" y="6486725"/>
            <a:ext cx="4171950"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a:t>
            </a:r>
            <a:r>
              <a:rPr lang="zh-CN" altLang="zh-CN" sz="1100" kern="100" dirty="0">
                <a:effectLst/>
                <a:latin typeface="Times New Roman" panose="02020603050405020304" pitchFamily="18" charset="0"/>
                <a:ea typeface="宋体" panose="02010600030101010101" pitchFamily="2" charset="-122"/>
              </a:rPr>
              <a:t>4-2-9 配置证书服务器</a:t>
            </a:r>
            <a:endParaRPr lang="zh-CN" altLang="zh-CN" sz="1100" kern="100" dirty="0">
              <a:effectLst/>
              <a:latin typeface="Times New Roman" panose="02020603050405020304" pitchFamily="18" charset="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b="1" kern="100" dirty="0">
                  <a:effectLst/>
                  <a:ea typeface="宋体" panose="02010600030101010101" pitchFamily="2" charset="-122"/>
                  <a:cs typeface="宋体" panose="02010600030101010101" pitchFamily="2" charset="-122"/>
                </a:rPr>
                <a:t>配置证书服务器</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5" name="文本框 24"/>
          <p:cNvSpPr txBox="1"/>
          <p:nvPr/>
        </p:nvSpPr>
        <p:spPr>
          <a:xfrm>
            <a:off x="480060" y="2472144"/>
            <a:ext cx="3757083" cy="414922"/>
          </a:xfrm>
          <a:prstGeom prst="rect">
            <a:avLst/>
          </a:prstGeom>
          <a:noFill/>
        </p:spPr>
        <p:txBody>
          <a:bodyPr wrap="square">
            <a:spAutoFit/>
          </a:bodyPr>
          <a:lstStyle/>
          <a:p>
            <a:pPr algn="just">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4-2-14</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endParaRPr lang="zh-CN" altLang="zh-CN" sz="1600" kern="100" dirty="0">
              <a:effectLst/>
              <a:latin typeface="Times New Roman" panose="02020603050405020304" pitchFamily="18" charset="0"/>
              <a:ea typeface="宋体" panose="02010600030101010101" pitchFamily="2" charset="-122"/>
            </a:endParaRPr>
          </a:p>
        </p:txBody>
      </p:sp>
      <p:pic>
        <p:nvPicPr>
          <p:cNvPr id="6146"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059" y="2887066"/>
            <a:ext cx="4949507" cy="3649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文本框 19"/>
          <p:cNvSpPr txBox="1"/>
          <p:nvPr/>
        </p:nvSpPr>
        <p:spPr>
          <a:xfrm>
            <a:off x="2105555" y="6590040"/>
            <a:ext cx="3604683"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图4-2-10 配置证书服务器</a:t>
            </a:r>
            <a:endParaRPr lang="zh-CN" altLang="en-US" sz="1100" dirty="0"/>
          </a:p>
        </p:txBody>
      </p:sp>
      <p:pic>
        <p:nvPicPr>
          <p:cNvPr id="6147"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0238" y="2653242"/>
            <a:ext cx="5275262" cy="388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20"/>
          <p:cNvSpPr txBox="1"/>
          <p:nvPr/>
        </p:nvSpPr>
        <p:spPr>
          <a:xfrm>
            <a:off x="7183333" y="6527514"/>
            <a:ext cx="2885017"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图4-2-11 配置证书服务器 </a:t>
            </a:r>
            <a:endParaRPr lang="zh-CN" altLang="zh-CN" sz="1100" kern="100" dirty="0">
              <a:effectLst/>
              <a:latin typeface="Times New Roman" panose="02020603050405020304" pitchFamily="18" charset="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b="1" kern="100" dirty="0">
                  <a:effectLst/>
                  <a:ea typeface="宋体" panose="02010600030101010101" pitchFamily="2" charset="-122"/>
                  <a:cs typeface="宋体" panose="02010600030101010101" pitchFamily="2" charset="-122"/>
                </a:rPr>
                <a:t>配置证书服务器</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5" name="文本框 24"/>
          <p:cNvSpPr txBox="1"/>
          <p:nvPr/>
        </p:nvSpPr>
        <p:spPr>
          <a:xfrm>
            <a:off x="480060" y="2472144"/>
            <a:ext cx="3757083" cy="414922"/>
          </a:xfrm>
          <a:prstGeom prst="rect">
            <a:avLst/>
          </a:prstGeom>
          <a:noFill/>
        </p:spPr>
        <p:txBody>
          <a:bodyPr wrap="square">
            <a:spAutoFit/>
          </a:bodyPr>
          <a:lstStyle/>
          <a:p>
            <a:pPr algn="just">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4-2-14</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endParaRPr lang="zh-CN" altLang="zh-CN" sz="1600" kern="100" dirty="0">
              <a:effectLst/>
              <a:latin typeface="Times New Roman" panose="02020603050405020304" pitchFamily="18" charset="0"/>
              <a:ea typeface="宋体" panose="02010600030101010101" pitchFamily="2" charset="-122"/>
            </a:endParaRPr>
          </a:p>
        </p:txBody>
      </p:sp>
      <p:pic>
        <p:nvPicPr>
          <p:cNvPr id="6146"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059" y="2887066"/>
            <a:ext cx="4949507" cy="3649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文本框 19"/>
          <p:cNvSpPr txBox="1"/>
          <p:nvPr/>
        </p:nvSpPr>
        <p:spPr>
          <a:xfrm>
            <a:off x="2105555" y="6590040"/>
            <a:ext cx="3604683"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图4-2-10 配置证书服务器</a:t>
            </a:r>
            <a:endParaRPr lang="zh-CN" altLang="en-US" sz="1100" dirty="0"/>
          </a:p>
        </p:txBody>
      </p:sp>
      <p:pic>
        <p:nvPicPr>
          <p:cNvPr id="6147"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0238" y="2653242"/>
            <a:ext cx="5275262" cy="388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20"/>
          <p:cNvSpPr txBox="1"/>
          <p:nvPr/>
        </p:nvSpPr>
        <p:spPr>
          <a:xfrm>
            <a:off x="7183333" y="6527514"/>
            <a:ext cx="2885017"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图4-2-11 配置证书服务器 </a:t>
            </a:r>
            <a:endParaRPr lang="zh-CN" altLang="zh-CN" sz="1100" kern="100" dirty="0">
              <a:effectLst/>
              <a:latin typeface="Times New Roman" panose="02020603050405020304" pitchFamily="18" charset="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b="1" kern="100" dirty="0">
                  <a:effectLst/>
                  <a:ea typeface="宋体" panose="02010600030101010101" pitchFamily="2" charset="-122"/>
                  <a:cs typeface="宋体" panose="02010600030101010101" pitchFamily="2" charset="-122"/>
                </a:rPr>
                <a:t>配置证书服务器</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5" name="文本框 24"/>
          <p:cNvSpPr txBox="1"/>
          <p:nvPr/>
        </p:nvSpPr>
        <p:spPr>
          <a:xfrm>
            <a:off x="480060" y="2472144"/>
            <a:ext cx="3757083" cy="414922"/>
          </a:xfrm>
          <a:prstGeom prst="rect">
            <a:avLst/>
          </a:prstGeom>
          <a:noFill/>
        </p:spPr>
        <p:txBody>
          <a:bodyPr wrap="square">
            <a:spAutoFit/>
          </a:bodyPr>
          <a:lstStyle/>
          <a:p>
            <a:pPr algn="just">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4-2-14</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endParaRPr lang="zh-CN" altLang="zh-CN" sz="1600" kern="100" dirty="0">
              <a:effectLst/>
              <a:latin typeface="Times New Roman" panose="02020603050405020304" pitchFamily="18" charset="0"/>
              <a:ea typeface="宋体" panose="02010600030101010101" pitchFamily="2" charset="-122"/>
            </a:endParaRPr>
          </a:p>
        </p:txBody>
      </p:sp>
      <p:pic>
        <p:nvPicPr>
          <p:cNvPr id="7170"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060" y="3000547"/>
            <a:ext cx="4883948" cy="359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文本框 18"/>
          <p:cNvSpPr txBox="1"/>
          <p:nvPr/>
        </p:nvSpPr>
        <p:spPr>
          <a:xfrm>
            <a:off x="2432800" y="6592062"/>
            <a:ext cx="3232150"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图4-2-12 配置证书服务器</a:t>
            </a:r>
            <a:endParaRPr lang="zh-CN" altLang="en-US" sz="1100" dirty="0"/>
          </a:p>
        </p:txBody>
      </p:sp>
      <p:pic>
        <p:nvPicPr>
          <p:cNvPr id="7171"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36697" y="2696337"/>
            <a:ext cx="5275262" cy="389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文本框 21"/>
          <p:cNvSpPr txBox="1"/>
          <p:nvPr/>
        </p:nvSpPr>
        <p:spPr>
          <a:xfrm>
            <a:off x="7724140" y="6596390"/>
            <a:ext cx="2114550"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图4-2-13</a:t>
            </a:r>
            <a:r>
              <a:rPr lang="en-US" altLang="zh-CN" sz="1100" kern="100" dirty="0">
                <a:effectLst/>
                <a:latin typeface="宋体" panose="02010600030101010101" pitchFamily="2" charset="-122"/>
                <a:cs typeface="宋体" panose="02010600030101010101" pitchFamily="2" charset="-122"/>
              </a:rPr>
              <a:t>  </a:t>
            </a:r>
            <a:r>
              <a:rPr lang="zh-CN" altLang="zh-CN" sz="1100" kern="100" dirty="0">
                <a:effectLst/>
                <a:ea typeface="宋体" panose="02010600030101010101" pitchFamily="2" charset="-122"/>
                <a:cs typeface="宋体" panose="02010600030101010101" pitchFamily="2" charset="-122"/>
              </a:rPr>
              <a:t>确认安装服务</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1800" b="1" kern="100" dirty="0">
                  <a:effectLst/>
                  <a:ea typeface="宋体" panose="02010600030101010101" pitchFamily="2" charset="-122"/>
                  <a:cs typeface="宋体" panose="02010600030101010101" pitchFamily="2" charset="-122"/>
                </a:rPr>
                <a:t>配置证书服务器</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5" name="文本框 24"/>
          <p:cNvSpPr txBox="1"/>
          <p:nvPr/>
        </p:nvSpPr>
        <p:spPr>
          <a:xfrm>
            <a:off x="480060" y="2472144"/>
            <a:ext cx="3757083" cy="414922"/>
          </a:xfrm>
          <a:prstGeom prst="rect">
            <a:avLst/>
          </a:prstGeom>
          <a:noFill/>
        </p:spPr>
        <p:txBody>
          <a:bodyPr wrap="square">
            <a:spAutoFit/>
          </a:bodyPr>
          <a:lstStyle/>
          <a:p>
            <a:pPr algn="just">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4-2-14</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endParaRPr lang="zh-CN" altLang="zh-CN" sz="1600" kern="100" dirty="0">
              <a:effectLst/>
              <a:latin typeface="Times New Roman" panose="02020603050405020304" pitchFamily="18" charset="0"/>
              <a:ea typeface="宋体" panose="02010600030101010101" pitchFamily="2" charset="-122"/>
            </a:endParaRPr>
          </a:p>
        </p:txBody>
      </p:sp>
      <p:pic>
        <p:nvPicPr>
          <p:cNvPr id="8194"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8563" y="2601130"/>
            <a:ext cx="5275262" cy="388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文本框 19"/>
          <p:cNvSpPr txBox="1"/>
          <p:nvPr/>
        </p:nvSpPr>
        <p:spPr>
          <a:xfrm>
            <a:off x="5031317" y="6490505"/>
            <a:ext cx="3054350"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图4-2-14 配置证书服务器成功</a:t>
            </a:r>
            <a:endParaRPr lang="zh-CN" altLang="zh-CN" sz="1100" kern="100" dirty="0">
              <a:effectLst/>
              <a:latin typeface="Times New Roman" panose="02020603050405020304" pitchFamily="18" charset="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2754120" y="3204513"/>
            <a:ext cx="3805850" cy="830997"/>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4</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a:solidFill>
                  <a:schemeClr val="tx1">
                    <a:lumMod val="75000"/>
                    <a:lumOff val="25000"/>
                  </a:schemeClr>
                </a:solidFill>
                <a:latin typeface="微软雅黑" panose="020B0503020204020204" charset="-122"/>
                <a:ea typeface="微软雅黑" panose="020B0503020204020204" charset="-122"/>
              </a:rPr>
              <a:t> </a:t>
            </a:r>
            <a:r>
              <a:rPr lang="zh-CN" altLang="en-US" sz="4800">
                <a:solidFill>
                  <a:schemeClr val="tx1">
                    <a:lumMod val="75000"/>
                    <a:lumOff val="25000"/>
                  </a:schemeClr>
                </a:solidFill>
                <a:latin typeface="微软雅黑" panose="020B0503020204020204" charset="-122"/>
                <a:ea typeface="微软雅黑" panose="020B0503020204020204" charset="-122"/>
              </a:rPr>
              <a:t>密码学</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03</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13040" y="1896101"/>
            <a:ext cx="4302496" cy="456940"/>
            <a:chOff x="6627851" y="3497447"/>
            <a:chExt cx="4302496" cy="457200"/>
          </a:xfrm>
        </p:grpSpPr>
        <p:sp>
          <p:nvSpPr>
            <p:cNvPr id="8" name="矩形: 圆角 27"/>
            <p:cNvSpPr/>
            <p:nvPr/>
          </p:nvSpPr>
          <p:spPr>
            <a:xfrm>
              <a:off x="6627851" y="3497447"/>
              <a:ext cx="457200" cy="457200"/>
            </a:xfrm>
            <a:prstGeom prst="round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531541"/>
              <a:ext cx="3636897" cy="36954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zh-CN" sz="1800" kern="100" dirty="0">
                  <a:effectLst/>
                  <a:ea typeface="宋体" panose="02010600030101010101" pitchFamily="2" charset="-122"/>
                  <a:cs typeface="宋体" panose="02010600030101010101" pitchFamily="2" charset="-122"/>
                </a:rPr>
                <a:t>生成秘钥对</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1" name="文本框 574"/>
            <p:cNvSpPr txBox="1"/>
            <p:nvPr/>
          </p:nvSpPr>
          <p:spPr>
            <a:xfrm>
              <a:off x="6627851" y="3531541"/>
              <a:ext cx="453970" cy="36954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【项目实施】</a:t>
            </a:r>
            <a:endParaRPr lang="zh-CN" altLang="en-US" sz="4400" dirty="0"/>
          </a:p>
        </p:txBody>
      </p:sp>
      <p:sp>
        <p:nvSpPr>
          <p:cNvPr id="16" name="文本框 15"/>
          <p:cNvSpPr txBox="1"/>
          <p:nvPr/>
        </p:nvSpPr>
        <p:spPr>
          <a:xfrm>
            <a:off x="522605" y="2465049"/>
            <a:ext cx="6100232" cy="1323439"/>
          </a:xfrm>
          <a:prstGeom prst="rect">
            <a:avLst/>
          </a:prstGeom>
          <a:noFill/>
        </p:spPr>
        <p:txBody>
          <a:bodyPr wrap="square">
            <a:spAutoFit/>
          </a:bodyPr>
          <a:lstStyle/>
          <a:p>
            <a:pPr indent="304800" algn="l"/>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rsa</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600" kern="100" dirty="0">
                <a:effectLst/>
                <a:latin typeface="Calibri" panose="020F0502020204030204" charset="0"/>
                <a:ea typeface="宋体" panose="02010600030101010101" pitchFamily="2" charset="-122"/>
                <a:cs typeface="宋体" panose="02010600030101010101" pitchFamily="2" charset="-122"/>
              </a:rPr>
              <a:t>的用法如下：</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marL="304165" algn="l"/>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rsa</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[-inform PEM|NET|DER]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outform</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PEM|NET|DER] [-in filename]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passin</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arg</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[-out filename]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passout</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arg</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sgckey</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[-des] [-des3] [-idea] [-text]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noout</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[-modulus] [-check]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pubin</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pubout</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[-engine id]</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2" name="文本框 21"/>
          <p:cNvSpPr txBox="1"/>
          <p:nvPr/>
        </p:nvSpPr>
        <p:spPr>
          <a:xfrm>
            <a:off x="513040" y="3954029"/>
            <a:ext cx="2267373" cy="307777"/>
          </a:xfrm>
          <a:prstGeom prst="rect">
            <a:avLst/>
          </a:prstGeom>
          <a:noFill/>
        </p:spPr>
        <p:txBody>
          <a:bodyPr wrap="square">
            <a:spAutoFit/>
          </a:bodyPr>
          <a:lstStyle/>
          <a:p>
            <a:pPr indent="304800" algn="l"/>
            <a:r>
              <a:rPr lang="zh-CN" altLang="zh-CN" sz="1400" kern="100" dirty="0">
                <a:effectLst/>
                <a:latin typeface="Calibri" panose="020F0502020204030204" charset="0"/>
                <a:ea typeface="宋体" panose="02010600030101010101" pitchFamily="2" charset="-122"/>
                <a:cs typeface="宋体" panose="02010600030101010101" pitchFamily="2" charset="-122"/>
              </a:rPr>
              <a:t>例子如图</a:t>
            </a:r>
            <a:r>
              <a:rPr lang="en-US" altLang="zh-CN" sz="1400" kern="100" dirty="0">
                <a:effectLst/>
                <a:latin typeface="Calibri" panose="020F0502020204030204" charset="0"/>
                <a:ea typeface="宋体" panose="02010600030101010101" pitchFamily="2" charset="-122"/>
                <a:cs typeface="宋体" panose="02010600030101010101" pitchFamily="2" charset="-122"/>
              </a:rPr>
              <a:t>4-1-8</a:t>
            </a:r>
            <a:r>
              <a:rPr lang="zh-CN" altLang="zh-CN" sz="14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3" name="图片 22" descr="IMG_256"/>
          <p:cNvPicPr/>
          <p:nvPr/>
        </p:nvPicPr>
        <p:blipFill>
          <a:blip r:embed="rId3"/>
          <a:stretch>
            <a:fillRect/>
          </a:stretch>
        </p:blipFill>
        <p:spPr>
          <a:xfrm>
            <a:off x="967010" y="4368800"/>
            <a:ext cx="4231523" cy="2032000"/>
          </a:xfrm>
          <a:prstGeom prst="rect">
            <a:avLst/>
          </a:prstGeom>
          <a:noFill/>
          <a:ln w="9525">
            <a:noFill/>
          </a:ln>
        </p:spPr>
      </p:pic>
      <p:sp>
        <p:nvSpPr>
          <p:cNvPr id="24" name="文本框 23"/>
          <p:cNvSpPr txBox="1"/>
          <p:nvPr/>
        </p:nvSpPr>
        <p:spPr>
          <a:xfrm>
            <a:off x="1466849" y="6431518"/>
            <a:ext cx="2876550" cy="307777"/>
          </a:xfrm>
          <a:prstGeom prst="rect">
            <a:avLst/>
          </a:prstGeom>
          <a:noFill/>
        </p:spPr>
        <p:txBody>
          <a:bodyPr wrap="square">
            <a:spAutoFit/>
          </a:bodyPr>
          <a:lstStyle/>
          <a:p>
            <a:pPr algn="ctr"/>
            <a:r>
              <a:rPr lang="zh-CN" altLang="zh-CN" sz="1400" kern="100" dirty="0">
                <a:effectLst/>
                <a:latin typeface="Calibri" panose="020F0502020204030204" charset="0"/>
                <a:ea typeface="宋体" panose="02010600030101010101" pitchFamily="2" charset="-122"/>
                <a:cs typeface="宋体" panose="02010600030101010101" pitchFamily="2" charset="-122"/>
              </a:rPr>
              <a:t>图</a:t>
            </a:r>
            <a:r>
              <a:rPr lang="en-US" altLang="zh-CN" sz="1400" kern="100" dirty="0">
                <a:effectLst/>
                <a:latin typeface="Calibri" panose="020F0502020204030204" charset="0"/>
                <a:ea typeface="宋体" panose="02010600030101010101" pitchFamily="2" charset="-122"/>
                <a:cs typeface="宋体" panose="02010600030101010101" pitchFamily="2" charset="-122"/>
              </a:rPr>
              <a:t>4-1-8 </a:t>
            </a:r>
            <a:r>
              <a:rPr lang="en-US" altLang="zh-CN" sz="1400" kern="100" dirty="0" err="1">
                <a:effectLst/>
                <a:latin typeface="Calibri" panose="020F0502020204030204" charset="0"/>
                <a:ea typeface="宋体" panose="02010600030101010101" pitchFamily="2" charset="-122"/>
                <a:cs typeface="宋体" panose="02010600030101010101" pitchFamily="2" charset="-122"/>
              </a:rPr>
              <a:t>rsa</a:t>
            </a:r>
            <a:r>
              <a:rPr lang="zh-CN" altLang="zh-CN" sz="1400" kern="100" dirty="0">
                <a:effectLst/>
                <a:latin typeface="Calibri" panose="020F0502020204030204" charset="0"/>
                <a:ea typeface="宋体" panose="02010600030101010101" pitchFamily="2" charset="-122"/>
                <a:cs typeface="宋体" panose="02010600030101010101" pitchFamily="2" charset="-122"/>
              </a:rPr>
              <a:t>用法</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b="1" kern="100" dirty="0">
                  <a:effectLst/>
                  <a:ea typeface="宋体" panose="02010600030101010101" pitchFamily="2" charset="-122"/>
                  <a:cs typeface="宋体" panose="02010600030101010101" pitchFamily="2" charset="-122"/>
                </a:rPr>
                <a:t>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402597"/>
            <a:ext cx="36978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4-2-36</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r>
              <a:rPr lang="zh-CN" altLang="en-US"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9218"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960" y="2864742"/>
            <a:ext cx="5267325" cy="367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文本框 22"/>
          <p:cNvSpPr txBox="1"/>
          <p:nvPr/>
        </p:nvSpPr>
        <p:spPr>
          <a:xfrm>
            <a:off x="971965" y="6539112"/>
            <a:ext cx="4066116"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图4-2-15</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查看证书Web注册页面</a:t>
            </a:r>
            <a:endParaRPr lang="zh-CN" altLang="zh-CN" sz="1100" kern="100" dirty="0">
              <a:effectLst/>
              <a:latin typeface="Times New Roman" panose="02020603050405020304" pitchFamily="18" charset="0"/>
              <a:ea typeface="宋体" panose="02010600030101010101" pitchFamily="2" charset="-122"/>
            </a:endParaRPr>
          </a:p>
        </p:txBody>
      </p:sp>
      <p:pic>
        <p:nvPicPr>
          <p:cNvPr id="9219"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11202" y="2902150"/>
            <a:ext cx="5275262" cy="3636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文本框 24"/>
          <p:cNvSpPr txBox="1"/>
          <p:nvPr/>
        </p:nvSpPr>
        <p:spPr>
          <a:xfrm>
            <a:off x="7677573" y="6539112"/>
            <a:ext cx="2207683"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图4-2-16</a:t>
            </a:r>
            <a:r>
              <a:rPr lang="en-US" altLang="zh-CN" sz="1100" kern="100" dirty="0">
                <a:effectLst/>
                <a:latin typeface="宋体" panose="02010600030101010101" pitchFamily="2" charset="-122"/>
                <a:cs typeface="宋体" panose="02010600030101010101" pitchFamily="2" charset="-122"/>
              </a:rPr>
              <a:t>  </a:t>
            </a:r>
            <a:r>
              <a:rPr lang="zh-CN" altLang="zh-CN" sz="1100" kern="100" dirty="0">
                <a:effectLst/>
                <a:ea typeface="宋体" panose="02010600030101010101" pitchFamily="2" charset="-122"/>
                <a:cs typeface="宋体" panose="02010600030101010101" pitchFamily="2" charset="-122"/>
              </a:rPr>
              <a:t>查看证书颁发机构</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b="1" kern="100" dirty="0">
                  <a:effectLst/>
                  <a:ea typeface="宋体" panose="02010600030101010101" pitchFamily="2" charset="-122"/>
                  <a:cs typeface="宋体" panose="02010600030101010101" pitchFamily="2" charset="-122"/>
                </a:rPr>
                <a:t>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402597"/>
            <a:ext cx="36978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4-2-36</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r>
              <a:rPr lang="zh-CN" altLang="en-US"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10242"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15" y="2886013"/>
            <a:ext cx="5267325" cy="3725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文本框 18"/>
          <p:cNvSpPr txBox="1"/>
          <p:nvPr/>
        </p:nvSpPr>
        <p:spPr>
          <a:xfrm>
            <a:off x="1217075" y="6562055"/>
            <a:ext cx="3291417"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图4-2-17</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在IIS上申请证书</a:t>
            </a:r>
            <a:endParaRPr lang="zh-CN" altLang="zh-CN" sz="1100" kern="100" dirty="0">
              <a:effectLst/>
              <a:latin typeface="Times New Roman" panose="02020603050405020304" pitchFamily="18" charset="0"/>
              <a:ea typeface="宋体" panose="02010600030101010101" pitchFamily="2" charset="-122"/>
            </a:endParaRPr>
          </a:p>
        </p:txBody>
      </p:sp>
      <p:pic>
        <p:nvPicPr>
          <p:cNvPr id="10243"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16096" y="2967300"/>
            <a:ext cx="5275262" cy="366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文本框 19"/>
          <p:cNvSpPr txBox="1"/>
          <p:nvPr/>
        </p:nvSpPr>
        <p:spPr>
          <a:xfrm>
            <a:off x="8003116" y="6614570"/>
            <a:ext cx="1860550"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图4-2-18</a:t>
            </a:r>
            <a:r>
              <a:rPr lang="en-US" altLang="zh-CN" sz="1100" kern="100" dirty="0">
                <a:effectLst/>
                <a:latin typeface="宋体" panose="02010600030101010101" pitchFamily="2" charset="-122"/>
                <a:cs typeface="宋体" panose="02010600030101010101" pitchFamily="2" charset="-122"/>
              </a:rPr>
              <a:t>  </a:t>
            </a:r>
            <a:r>
              <a:rPr lang="zh-CN" altLang="zh-CN" sz="1100" kern="100" dirty="0">
                <a:effectLst/>
                <a:ea typeface="宋体" panose="02010600030101010101" pitchFamily="2" charset="-122"/>
                <a:cs typeface="宋体" panose="02010600030101010101" pitchFamily="2" charset="-122"/>
              </a:rPr>
              <a:t>创建证书申请</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b="1" kern="100" dirty="0">
                  <a:effectLst/>
                  <a:ea typeface="宋体" panose="02010600030101010101" pitchFamily="2" charset="-122"/>
                  <a:cs typeface="宋体" panose="02010600030101010101" pitchFamily="2" charset="-122"/>
                </a:rPr>
                <a:t>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402597"/>
            <a:ext cx="36978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4-2-36</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r>
              <a:rPr lang="zh-CN" altLang="en-US"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11266"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15" y="2886013"/>
            <a:ext cx="5275262" cy="369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20"/>
          <p:cNvSpPr txBox="1"/>
          <p:nvPr/>
        </p:nvSpPr>
        <p:spPr>
          <a:xfrm>
            <a:off x="1410453" y="6539112"/>
            <a:ext cx="3443817"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图4-2-19</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填写申请信息</a:t>
            </a:r>
            <a:endParaRPr lang="zh-CN" altLang="zh-CN" sz="1100" kern="100" dirty="0">
              <a:effectLst/>
              <a:latin typeface="Times New Roman" panose="02020603050405020304" pitchFamily="18" charset="0"/>
              <a:ea typeface="宋体" panose="02010600030101010101" pitchFamily="2" charset="-122"/>
            </a:endParaRPr>
          </a:p>
        </p:txBody>
      </p:sp>
      <p:pic>
        <p:nvPicPr>
          <p:cNvPr id="11267"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03408" y="2846326"/>
            <a:ext cx="5275262" cy="3732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文本框 22"/>
          <p:cNvSpPr txBox="1"/>
          <p:nvPr/>
        </p:nvSpPr>
        <p:spPr>
          <a:xfrm>
            <a:off x="6912264" y="6517332"/>
            <a:ext cx="3257550"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图4-2-20</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导出申请证书信息</a:t>
            </a:r>
            <a:endParaRPr lang="zh-CN" altLang="zh-CN" sz="1100" kern="100" dirty="0">
              <a:effectLst/>
              <a:latin typeface="Times New Roman" panose="02020603050405020304" pitchFamily="18" charset="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b="1" kern="100" dirty="0">
                  <a:effectLst/>
                  <a:ea typeface="宋体" panose="02010600030101010101" pitchFamily="2" charset="-122"/>
                  <a:cs typeface="宋体" panose="02010600030101010101" pitchFamily="2" charset="-122"/>
                </a:rPr>
                <a:t>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402597"/>
            <a:ext cx="36978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4-2-36</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r>
              <a:rPr lang="zh-CN" altLang="en-US"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12290"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2861453"/>
            <a:ext cx="5275262" cy="374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文本框 18"/>
          <p:cNvSpPr txBox="1"/>
          <p:nvPr/>
        </p:nvSpPr>
        <p:spPr>
          <a:xfrm>
            <a:off x="1216546" y="6540700"/>
            <a:ext cx="3282950"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图4-2-21申请证书</a:t>
            </a:r>
            <a:endParaRPr lang="zh-CN" altLang="zh-CN" sz="1100" kern="100" dirty="0">
              <a:effectLst/>
              <a:latin typeface="Times New Roman" panose="02020603050405020304" pitchFamily="18" charset="0"/>
              <a:ea typeface="宋体" panose="02010600030101010101" pitchFamily="2" charset="-122"/>
            </a:endParaRPr>
          </a:p>
        </p:txBody>
      </p:sp>
      <p:pic>
        <p:nvPicPr>
          <p:cNvPr id="12291"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99667" y="2923365"/>
            <a:ext cx="5275262" cy="367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文本框 19"/>
          <p:cNvSpPr txBox="1"/>
          <p:nvPr/>
        </p:nvSpPr>
        <p:spPr>
          <a:xfrm>
            <a:off x="7854951" y="6601603"/>
            <a:ext cx="2407178"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图4-2-22</a:t>
            </a:r>
            <a:r>
              <a:rPr lang="en-US" altLang="zh-CN" sz="1100" kern="100" dirty="0">
                <a:effectLst/>
                <a:latin typeface="宋体" panose="02010600030101010101" pitchFamily="2" charset="-122"/>
                <a:cs typeface="宋体" panose="02010600030101010101" pitchFamily="2" charset="-122"/>
              </a:rPr>
              <a:t>  </a:t>
            </a:r>
            <a:r>
              <a:rPr lang="zh-CN" altLang="zh-CN" sz="1100" kern="100" dirty="0">
                <a:effectLst/>
                <a:ea typeface="宋体" panose="02010600030101010101" pitchFamily="2" charset="-122"/>
                <a:cs typeface="宋体" panose="02010600030101010101" pitchFamily="2" charset="-122"/>
              </a:rPr>
              <a:t>高级证书申请</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b="1" kern="100" dirty="0">
                  <a:effectLst/>
                  <a:ea typeface="宋体" panose="02010600030101010101" pitchFamily="2" charset="-122"/>
                  <a:cs typeface="宋体" panose="02010600030101010101" pitchFamily="2" charset="-122"/>
                </a:rPr>
                <a:t>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402597"/>
            <a:ext cx="36978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4-2-36</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r>
              <a:rPr lang="zh-CN" altLang="en-US"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13314"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153" y="2905387"/>
            <a:ext cx="5275262"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20"/>
          <p:cNvSpPr txBox="1"/>
          <p:nvPr/>
        </p:nvSpPr>
        <p:spPr>
          <a:xfrm>
            <a:off x="709075" y="6543875"/>
            <a:ext cx="4307417"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图4-2-23</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提交base64编码信息</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01</a:t>
            </a:r>
            <a:endParaRPr lang="zh-CN" altLang="zh-CN" sz="1100" kern="100" dirty="0">
              <a:effectLst/>
              <a:latin typeface="Times New Roman" panose="02020603050405020304" pitchFamily="18" charset="0"/>
              <a:ea typeface="宋体" panose="02010600030101010101" pitchFamily="2" charset="-122"/>
            </a:endParaRPr>
          </a:p>
        </p:txBody>
      </p:sp>
      <p:pic>
        <p:nvPicPr>
          <p:cNvPr id="13315"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97563" y="3076837"/>
            <a:ext cx="5275262"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文本框 22"/>
          <p:cNvSpPr txBox="1"/>
          <p:nvPr/>
        </p:nvSpPr>
        <p:spPr>
          <a:xfrm>
            <a:off x="7552032" y="6543875"/>
            <a:ext cx="2458765"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图4-2-24</a:t>
            </a:r>
            <a:r>
              <a:rPr lang="en-US" altLang="zh-CN" sz="1100" kern="100" dirty="0">
                <a:effectLst/>
                <a:latin typeface="宋体" panose="02010600030101010101" pitchFamily="2" charset="-122"/>
                <a:cs typeface="宋体" panose="02010600030101010101" pitchFamily="2" charset="-122"/>
              </a:rPr>
              <a:t>  </a:t>
            </a:r>
            <a:r>
              <a:rPr lang="zh-CN" altLang="zh-CN" sz="1100" kern="100" dirty="0">
                <a:effectLst/>
                <a:ea typeface="宋体" panose="02010600030101010101" pitchFamily="2" charset="-122"/>
                <a:cs typeface="宋体" panose="02010600030101010101" pitchFamily="2" charset="-122"/>
              </a:rPr>
              <a:t>提交base64编码信息</a:t>
            </a:r>
            <a:r>
              <a:rPr lang="en-US" altLang="zh-CN" sz="1100" kern="100" dirty="0">
                <a:effectLst/>
                <a:latin typeface="宋体" panose="02010600030101010101" pitchFamily="2" charset="-122"/>
                <a:cs typeface="宋体" panose="02010600030101010101" pitchFamily="2" charset="-122"/>
              </a:rPr>
              <a:t>02 </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b="1" kern="100" dirty="0">
                  <a:effectLst/>
                  <a:ea typeface="宋体" panose="02010600030101010101" pitchFamily="2" charset="-122"/>
                  <a:cs typeface="宋体" panose="02010600030101010101" pitchFamily="2" charset="-122"/>
                </a:rPr>
                <a:t>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402597"/>
            <a:ext cx="36978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4-2-36</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r>
              <a:rPr lang="zh-CN" altLang="en-US"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14338"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2817519"/>
            <a:ext cx="5275262" cy="364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文本框 18"/>
          <p:cNvSpPr txBox="1"/>
          <p:nvPr/>
        </p:nvSpPr>
        <p:spPr>
          <a:xfrm>
            <a:off x="1178189" y="6462419"/>
            <a:ext cx="3274483"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图4-2-25</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提交</a:t>
            </a:r>
            <a:endParaRPr lang="zh-CN" altLang="zh-CN" sz="1100" kern="100" dirty="0">
              <a:effectLst/>
              <a:latin typeface="Times New Roman" panose="02020603050405020304" pitchFamily="18" charset="0"/>
              <a:ea typeface="宋体" panose="02010600030101010101" pitchFamily="2" charset="-122"/>
            </a:endParaRPr>
          </a:p>
        </p:txBody>
      </p:sp>
      <p:pic>
        <p:nvPicPr>
          <p:cNvPr id="14339"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04430" y="2817519"/>
            <a:ext cx="5275262" cy="365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文本框 19"/>
          <p:cNvSpPr txBox="1"/>
          <p:nvPr/>
        </p:nvSpPr>
        <p:spPr>
          <a:xfrm>
            <a:off x="7926916" y="6539240"/>
            <a:ext cx="1919817"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图4-2-26</a:t>
            </a:r>
            <a:r>
              <a:rPr lang="en-US" altLang="zh-CN" sz="1100" kern="100" dirty="0">
                <a:effectLst/>
                <a:latin typeface="宋体" panose="02010600030101010101" pitchFamily="2" charset="-122"/>
                <a:cs typeface="宋体" panose="02010600030101010101" pitchFamily="2" charset="-122"/>
              </a:rPr>
              <a:t>  </a:t>
            </a:r>
            <a:r>
              <a:rPr lang="zh-CN" altLang="zh-CN" sz="1100" kern="100" dirty="0">
                <a:effectLst/>
                <a:ea typeface="宋体" panose="02010600030101010101" pitchFamily="2" charset="-122"/>
                <a:cs typeface="宋体" panose="02010600030101010101" pitchFamily="2" charset="-122"/>
              </a:rPr>
              <a:t>证书被挂起</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b="1" kern="100" dirty="0">
                  <a:effectLst/>
                  <a:ea typeface="宋体" panose="02010600030101010101" pitchFamily="2" charset="-122"/>
                  <a:cs typeface="宋体" panose="02010600030101010101" pitchFamily="2" charset="-122"/>
                </a:rPr>
                <a:t>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402597"/>
            <a:ext cx="36978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4-2-36</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r>
              <a:rPr lang="zh-CN" altLang="en-US"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15362"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430" y="2905387"/>
            <a:ext cx="5275262" cy="3630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20"/>
          <p:cNvSpPr txBox="1"/>
          <p:nvPr/>
        </p:nvSpPr>
        <p:spPr>
          <a:xfrm>
            <a:off x="1259152" y="6536000"/>
            <a:ext cx="2935817"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图4-2-27颁发证书</a:t>
            </a:r>
            <a:endParaRPr lang="zh-CN" altLang="zh-CN" sz="1100" kern="100" dirty="0">
              <a:effectLst/>
              <a:latin typeface="Times New Roman" panose="02020603050405020304" pitchFamily="18" charset="0"/>
              <a:ea typeface="宋体" panose="02010600030101010101" pitchFamily="2" charset="-122"/>
            </a:endParaRPr>
          </a:p>
        </p:txBody>
      </p:sp>
      <p:pic>
        <p:nvPicPr>
          <p:cNvPr id="15363"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77430" y="2905387"/>
            <a:ext cx="5275262" cy="3630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文本框 22"/>
          <p:cNvSpPr txBox="1"/>
          <p:nvPr/>
        </p:nvSpPr>
        <p:spPr>
          <a:xfrm>
            <a:off x="7672916" y="6562257"/>
            <a:ext cx="2029883"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图4-2-28查看申请证书状态</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b="1" kern="100" dirty="0">
                  <a:effectLst/>
                  <a:ea typeface="宋体" panose="02010600030101010101" pitchFamily="2" charset="-122"/>
                  <a:cs typeface="宋体" panose="02010600030101010101" pitchFamily="2" charset="-122"/>
                </a:rPr>
                <a:t>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402597"/>
            <a:ext cx="36978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4-2-36</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r>
              <a:rPr lang="zh-CN" altLang="en-US"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16386"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15" y="2902048"/>
            <a:ext cx="5275262" cy="360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文本框 18"/>
          <p:cNvSpPr txBox="1"/>
          <p:nvPr/>
        </p:nvSpPr>
        <p:spPr>
          <a:xfrm>
            <a:off x="1471771" y="6505673"/>
            <a:ext cx="3054350"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图4-2-29 </a:t>
            </a:r>
            <a:r>
              <a:rPr lang="zh-CN" altLang="zh-CN" sz="1100" kern="100" dirty="0">
                <a:solidFill>
                  <a:srgbClr val="0000FF"/>
                </a:solidFill>
                <a:effectLst/>
                <a:latin typeface="Times New Roman" panose="02020603050405020304" pitchFamily="18" charset="0"/>
                <a:ea typeface="宋体" panose="02010600030101010101" pitchFamily="2" charset="-122"/>
                <a:cs typeface="宋体" panose="02010600030101010101" pitchFamily="2" charset="-122"/>
              </a:rPr>
              <a:t>下载证书</a:t>
            </a:r>
            <a:endParaRPr lang="zh-CN" altLang="zh-CN" sz="1100" kern="100" dirty="0">
              <a:effectLst/>
              <a:latin typeface="Times New Roman" panose="02020603050405020304" pitchFamily="18" charset="0"/>
              <a:ea typeface="宋体" panose="02010600030101010101" pitchFamily="2" charset="-122"/>
            </a:endParaRPr>
          </a:p>
        </p:txBody>
      </p:sp>
      <p:pic>
        <p:nvPicPr>
          <p:cNvPr id="16387"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2963" y="2857597"/>
            <a:ext cx="5275262" cy="369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文本框 19"/>
          <p:cNvSpPr txBox="1"/>
          <p:nvPr/>
        </p:nvSpPr>
        <p:spPr>
          <a:xfrm>
            <a:off x="7876117" y="6558188"/>
            <a:ext cx="2156883"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图4-2-30</a:t>
            </a:r>
            <a:r>
              <a:rPr lang="en-US" altLang="zh-CN" sz="1100" kern="100" dirty="0">
                <a:effectLst/>
                <a:latin typeface="宋体" panose="02010600030101010101" pitchFamily="2" charset="-122"/>
                <a:cs typeface="宋体" panose="02010600030101010101" pitchFamily="2" charset="-122"/>
              </a:rPr>
              <a:t>  </a:t>
            </a:r>
            <a:r>
              <a:rPr lang="zh-CN" altLang="zh-CN" sz="1100" kern="100" dirty="0">
                <a:effectLst/>
                <a:ea typeface="宋体" panose="02010600030101010101" pitchFamily="2" charset="-122"/>
                <a:cs typeface="宋体" panose="02010600030101010101" pitchFamily="2" charset="-122"/>
              </a:rPr>
              <a:t>完成证书申请</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b="1" kern="100" dirty="0">
                  <a:effectLst/>
                  <a:ea typeface="宋体" panose="02010600030101010101" pitchFamily="2" charset="-122"/>
                  <a:cs typeface="宋体" panose="02010600030101010101" pitchFamily="2" charset="-122"/>
                </a:rPr>
                <a:t>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402597"/>
            <a:ext cx="36978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4-2-36</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r>
              <a:rPr lang="zh-CN" altLang="en-US"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17410"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629" y="2873249"/>
            <a:ext cx="5275262" cy="369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20"/>
          <p:cNvSpPr txBox="1"/>
          <p:nvPr/>
        </p:nvSpPr>
        <p:spPr>
          <a:xfrm>
            <a:off x="2279650" y="6596390"/>
            <a:ext cx="2275417"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图4-2-31完成证书申请</a:t>
            </a:r>
            <a:endParaRPr lang="zh-CN" altLang="en-US" sz="1100" dirty="0"/>
          </a:p>
        </p:txBody>
      </p:sp>
      <p:pic>
        <p:nvPicPr>
          <p:cNvPr id="17411"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12896" y="2914524"/>
            <a:ext cx="5267325" cy="365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文本框 22"/>
          <p:cNvSpPr txBox="1"/>
          <p:nvPr/>
        </p:nvSpPr>
        <p:spPr>
          <a:xfrm>
            <a:off x="7850717" y="6596390"/>
            <a:ext cx="1386417"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图4-2-32 绑定证书</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b="1" kern="100" dirty="0">
                  <a:effectLst/>
                  <a:ea typeface="宋体" panose="02010600030101010101" pitchFamily="2" charset="-122"/>
                  <a:cs typeface="宋体" panose="02010600030101010101" pitchFamily="2" charset="-122"/>
                </a:rPr>
                <a:t>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402597"/>
            <a:ext cx="36978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4-2-36</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r>
              <a:rPr lang="zh-CN" altLang="en-US"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18434"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15" y="2905387"/>
            <a:ext cx="5275262" cy="3630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文本框 18"/>
          <p:cNvSpPr txBox="1"/>
          <p:nvPr/>
        </p:nvSpPr>
        <p:spPr>
          <a:xfrm>
            <a:off x="2400816" y="6539240"/>
            <a:ext cx="1639583"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图4-2-33 绑定证书</a:t>
            </a:r>
            <a:endParaRPr lang="zh-CN" altLang="en-US" sz="1100" dirty="0"/>
          </a:p>
        </p:txBody>
      </p:sp>
      <p:pic>
        <p:nvPicPr>
          <p:cNvPr id="18435"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09945" y="2899038"/>
            <a:ext cx="5267325" cy="3636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文本框 19"/>
          <p:cNvSpPr txBox="1"/>
          <p:nvPr/>
        </p:nvSpPr>
        <p:spPr>
          <a:xfrm>
            <a:off x="8062383" y="6539240"/>
            <a:ext cx="1639583" cy="261610"/>
          </a:xfrm>
          <a:prstGeom prst="rect">
            <a:avLst/>
          </a:prstGeom>
          <a:noFill/>
        </p:spPr>
        <p:txBody>
          <a:bodyPr wrap="square">
            <a:spAutoFit/>
          </a:bodyPr>
          <a:lstStyle/>
          <a:p>
            <a:r>
              <a:rPr lang="zh-CN" altLang="zh-CN" sz="1100" kern="100" dirty="0">
                <a:effectLst/>
                <a:ea typeface="宋体" panose="02010600030101010101" pitchFamily="2" charset="-122"/>
                <a:cs typeface="宋体" panose="02010600030101010101" pitchFamily="2" charset="-122"/>
              </a:rPr>
              <a:t>图4-2-34</a:t>
            </a:r>
            <a:r>
              <a:rPr lang="en-US" altLang="zh-CN" sz="1100" kern="100" dirty="0">
                <a:effectLst/>
                <a:latin typeface="宋体" panose="02010600030101010101" pitchFamily="2" charset="-122"/>
                <a:cs typeface="宋体" panose="02010600030101010101" pitchFamily="2" charset="-122"/>
              </a:rPr>
              <a:t>  </a:t>
            </a:r>
            <a:r>
              <a:rPr lang="zh-CN" altLang="zh-CN" sz="1100" kern="100" dirty="0">
                <a:effectLst/>
                <a:ea typeface="宋体" panose="02010600030101010101" pitchFamily="2" charset="-122"/>
                <a:cs typeface="宋体" panose="02010600030101010101" pitchFamily="2" charset="-122"/>
              </a:rPr>
              <a:t>删除http</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420" y="2037080"/>
            <a:ext cx="9973310" cy="139255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en-US" altLang="zh-CN" sz="20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2000" kern="100" dirty="0">
                <a:effectLst/>
                <a:latin typeface="Calibri" panose="020F0502020204030204" charset="0"/>
                <a:ea typeface="宋体" panose="02010600030101010101" pitchFamily="2" charset="-122"/>
                <a:cs typeface="宋体" panose="02010600030101010101" pitchFamily="2" charset="-122"/>
              </a:rPr>
              <a:t>、在</a:t>
            </a:r>
            <a:r>
              <a:rPr lang="en-US" altLang="zh-CN" sz="2000" kern="100" dirty="0">
                <a:effectLst/>
                <a:latin typeface="Calibri" panose="020F0502020204030204" charset="0"/>
                <a:ea typeface="宋体" panose="02010600030101010101" pitchFamily="2" charset="-122"/>
                <a:cs typeface="宋体" panose="02010600030101010101" pitchFamily="2" charset="-122"/>
              </a:rPr>
              <a:t>windows</a:t>
            </a:r>
            <a:r>
              <a:rPr lang="zh-CN" altLang="zh-CN" sz="2000" kern="100" dirty="0">
                <a:effectLst/>
                <a:latin typeface="Calibri" panose="020F0502020204030204" charset="0"/>
                <a:ea typeface="宋体" panose="02010600030101010101" pitchFamily="2" charset="-122"/>
                <a:cs typeface="宋体" panose="02010600030101010101" pitchFamily="2" charset="-122"/>
              </a:rPr>
              <a:t>和</a:t>
            </a:r>
            <a:r>
              <a:rPr lang="en-US" altLang="zh-CN" sz="2000" kern="100" dirty="0">
                <a:effectLst/>
                <a:latin typeface="Calibri" panose="020F0502020204030204" charset="0"/>
                <a:ea typeface="宋体" panose="02010600030101010101" pitchFamily="2" charset="-122"/>
                <a:cs typeface="宋体" panose="02010600030101010101" pitchFamily="2" charset="-122"/>
              </a:rPr>
              <a:t>Linux</a:t>
            </a:r>
            <a:r>
              <a:rPr lang="zh-CN" altLang="zh-CN" sz="2000" kern="100" dirty="0">
                <a:effectLst/>
                <a:latin typeface="Calibri" panose="020F0502020204030204" charset="0"/>
                <a:ea typeface="宋体" panose="02010600030101010101" pitchFamily="2" charset="-122"/>
                <a:cs typeface="宋体" panose="02010600030101010101" pitchFamily="2" charset="-122"/>
              </a:rPr>
              <a:t>环境下安装</a:t>
            </a:r>
            <a:r>
              <a:rPr lang="en-US" altLang="zh-CN" sz="2000" kern="100" dirty="0">
                <a:effectLst/>
                <a:latin typeface="Calibri" panose="020F0502020204030204" charset="0"/>
                <a:ea typeface="宋体" panose="02010600030101010101" pitchFamily="2" charset="-122"/>
                <a:cs typeface="宋体" panose="02010600030101010101" pitchFamily="2" charset="-122"/>
              </a:rPr>
              <a:t>OpenSSL</a:t>
            </a:r>
            <a:r>
              <a:rPr lang="zh-CN" altLang="zh-CN" sz="2000" kern="100" dirty="0">
                <a:effectLst/>
                <a:latin typeface="Calibri" panose="020F0502020204030204" charset="0"/>
                <a:ea typeface="宋体" panose="02010600030101010101" pitchFamily="2" charset="-122"/>
                <a:cs typeface="宋体" panose="02010600030101010101" pitchFamily="2" charset="-122"/>
              </a:rPr>
              <a:t>；</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indent="304800" algn="l"/>
            <a:r>
              <a:rPr lang="en-US" altLang="zh-CN" sz="20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2000" kern="100" dirty="0">
                <a:effectLst/>
                <a:latin typeface="Calibri" panose="020F0502020204030204" charset="0"/>
                <a:ea typeface="宋体" panose="02010600030101010101" pitchFamily="2" charset="-122"/>
                <a:cs typeface="宋体" panose="02010600030101010101" pitchFamily="2" charset="-122"/>
              </a:rPr>
              <a:t>、使用</a:t>
            </a:r>
            <a:r>
              <a:rPr lang="en-US" altLang="zh-CN" sz="2000" kern="100" dirty="0">
                <a:effectLst/>
                <a:latin typeface="Calibri" panose="020F0502020204030204" charset="0"/>
                <a:ea typeface="宋体" panose="02010600030101010101" pitchFamily="2" charset="-122"/>
                <a:cs typeface="宋体" panose="02010600030101010101" pitchFamily="2" charset="-122"/>
              </a:rPr>
              <a:t>OpenSSL</a:t>
            </a:r>
            <a:r>
              <a:rPr lang="zh-CN" altLang="zh-CN" sz="2000" kern="100" dirty="0">
                <a:effectLst/>
                <a:latin typeface="Calibri" panose="020F0502020204030204" charset="0"/>
                <a:ea typeface="宋体" panose="02010600030101010101" pitchFamily="2" charset="-122"/>
                <a:cs typeface="宋体" panose="02010600030101010101" pitchFamily="2" charset="-122"/>
              </a:rPr>
              <a:t>生成公钥和私钥；</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indent="609600" algn="l"/>
            <a:r>
              <a:rPr lang="zh-CN" altLang="zh-CN" sz="2000" kern="100" dirty="0">
                <a:effectLst/>
                <a:latin typeface="Calibri" panose="020F0502020204030204" charset="0"/>
                <a:ea typeface="宋体" panose="02010600030101010101" pitchFamily="2" charset="-122"/>
                <a:cs typeface="宋体" panose="02010600030101010101" pitchFamily="2" charset="-122"/>
              </a:rPr>
              <a:t>生成公钥：</a:t>
            </a:r>
            <a:r>
              <a:rPr lang="en-US" altLang="zh-CN" sz="2000" kern="100" dirty="0" err="1">
                <a:effectLst/>
                <a:latin typeface="Calibri" panose="020F0502020204030204" charset="0"/>
                <a:ea typeface="宋体" panose="02010600030101010101" pitchFamily="2" charset="-122"/>
                <a:cs typeface="宋体" panose="02010600030101010101" pitchFamily="2" charset="-122"/>
              </a:rPr>
              <a:t>openssl</a:t>
            </a:r>
            <a:r>
              <a:rPr lang="en-US" altLang="zh-CN" sz="2000" kern="100" dirty="0">
                <a:effectLst/>
                <a:latin typeface="Calibri" panose="020F0502020204030204" charset="0"/>
                <a:ea typeface="宋体" panose="02010600030101010101" pitchFamily="2" charset="-122"/>
                <a:cs typeface="宋体" panose="02010600030101010101" pitchFamily="2" charset="-122"/>
              </a:rPr>
              <a:t> </a:t>
            </a:r>
            <a:r>
              <a:rPr lang="en-US" altLang="zh-CN" sz="2000" kern="100" dirty="0" err="1">
                <a:effectLst/>
                <a:latin typeface="Calibri" panose="020F0502020204030204" charset="0"/>
                <a:ea typeface="宋体" panose="02010600030101010101" pitchFamily="2" charset="-122"/>
                <a:cs typeface="宋体" panose="02010600030101010101" pitchFamily="2" charset="-122"/>
              </a:rPr>
              <a:t>genrsa</a:t>
            </a:r>
            <a:r>
              <a:rPr lang="en-US" altLang="zh-CN" sz="2000" kern="100" dirty="0">
                <a:effectLst/>
                <a:latin typeface="Calibri" panose="020F0502020204030204" charset="0"/>
                <a:ea typeface="宋体" panose="02010600030101010101" pitchFamily="2" charset="-122"/>
                <a:cs typeface="宋体" panose="02010600030101010101" pitchFamily="2" charset="-122"/>
              </a:rPr>
              <a:t> -out </a:t>
            </a:r>
            <a:r>
              <a:rPr lang="en-US" altLang="zh-CN" sz="2000" kern="100" dirty="0" err="1">
                <a:effectLst/>
                <a:latin typeface="Calibri" panose="020F0502020204030204" charset="0"/>
                <a:ea typeface="宋体" panose="02010600030101010101" pitchFamily="2" charset="-122"/>
                <a:cs typeface="宋体" panose="02010600030101010101" pitchFamily="2" charset="-122"/>
              </a:rPr>
              <a:t>rsa_private_key.pem</a:t>
            </a:r>
            <a:r>
              <a:rPr lang="en-US" altLang="zh-CN" sz="2000" kern="100" dirty="0">
                <a:effectLst/>
                <a:latin typeface="Calibri" panose="020F0502020204030204" charset="0"/>
                <a:ea typeface="宋体" panose="02010600030101010101" pitchFamily="2" charset="-122"/>
                <a:cs typeface="宋体" panose="02010600030101010101" pitchFamily="2" charset="-122"/>
              </a:rPr>
              <a:t> 1024 </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marL="1407160" indent="-762000" algn="l"/>
            <a:r>
              <a:rPr lang="zh-CN" altLang="zh-CN" sz="2000" kern="100" dirty="0">
                <a:effectLst/>
                <a:latin typeface="Calibri" panose="020F0502020204030204" charset="0"/>
                <a:ea typeface="宋体" panose="02010600030101010101" pitchFamily="2" charset="-122"/>
                <a:cs typeface="宋体" panose="02010600030101010101" pitchFamily="2" charset="-122"/>
              </a:rPr>
              <a:t>生成私钥</a:t>
            </a:r>
            <a:r>
              <a:rPr lang="en-US" altLang="zh-CN" sz="2000" kern="100" dirty="0">
                <a:effectLst/>
                <a:latin typeface="Calibri" panose="020F0502020204030204" charset="0"/>
                <a:ea typeface="宋体" panose="02010600030101010101" pitchFamily="2" charset="-122"/>
                <a:cs typeface="宋体" panose="02010600030101010101" pitchFamily="2" charset="-122"/>
              </a:rPr>
              <a:t>: </a:t>
            </a:r>
            <a:r>
              <a:rPr lang="en-US" altLang="zh-CN" sz="2000" kern="100" dirty="0" err="1">
                <a:effectLst/>
                <a:latin typeface="Calibri" panose="020F0502020204030204" charset="0"/>
                <a:ea typeface="宋体" panose="02010600030101010101" pitchFamily="2" charset="-122"/>
                <a:cs typeface="宋体" panose="02010600030101010101" pitchFamily="2" charset="-122"/>
              </a:rPr>
              <a:t>openssl</a:t>
            </a:r>
            <a:r>
              <a:rPr lang="en-US" altLang="zh-CN" sz="2000" kern="100" dirty="0">
                <a:effectLst/>
                <a:latin typeface="Calibri" panose="020F0502020204030204" charset="0"/>
                <a:ea typeface="宋体" panose="02010600030101010101" pitchFamily="2" charset="-122"/>
                <a:cs typeface="宋体" panose="02010600030101010101" pitchFamily="2" charset="-122"/>
              </a:rPr>
              <a:t> </a:t>
            </a:r>
            <a:r>
              <a:rPr lang="en-US" altLang="zh-CN" sz="2000" kern="100" dirty="0" err="1">
                <a:effectLst/>
                <a:latin typeface="Calibri" panose="020F0502020204030204" charset="0"/>
                <a:ea typeface="宋体" panose="02010600030101010101" pitchFamily="2" charset="-122"/>
                <a:cs typeface="宋体" panose="02010600030101010101" pitchFamily="2" charset="-122"/>
              </a:rPr>
              <a:t>rsa</a:t>
            </a:r>
            <a:r>
              <a:rPr lang="en-US" altLang="zh-CN" sz="2000" kern="100" dirty="0">
                <a:effectLst/>
                <a:latin typeface="Calibri" panose="020F0502020204030204" charset="0"/>
                <a:ea typeface="宋体" panose="02010600030101010101" pitchFamily="2" charset="-122"/>
                <a:cs typeface="宋体" panose="02010600030101010101" pitchFamily="2" charset="-122"/>
              </a:rPr>
              <a:t> -in </a:t>
            </a:r>
            <a:r>
              <a:rPr lang="en-US" altLang="zh-CN" sz="2000" kern="100" dirty="0" err="1">
                <a:effectLst/>
                <a:latin typeface="Calibri" panose="020F0502020204030204" charset="0"/>
                <a:ea typeface="宋体" panose="02010600030101010101" pitchFamily="2" charset="-122"/>
                <a:cs typeface="宋体" panose="02010600030101010101" pitchFamily="2" charset="-122"/>
              </a:rPr>
              <a:t>rsa_private_key.pem</a:t>
            </a:r>
            <a:r>
              <a:rPr lang="en-US" altLang="zh-CN" sz="2000" kern="100" dirty="0">
                <a:effectLst/>
                <a:latin typeface="Calibri" panose="020F0502020204030204" charset="0"/>
                <a:ea typeface="宋体" panose="02010600030101010101" pitchFamily="2" charset="-122"/>
                <a:cs typeface="宋体" panose="02010600030101010101" pitchFamily="2" charset="-122"/>
              </a:rPr>
              <a:t> -</a:t>
            </a:r>
            <a:r>
              <a:rPr lang="en-US" altLang="zh-CN" sz="2000" kern="100" dirty="0" err="1">
                <a:effectLst/>
                <a:latin typeface="Calibri" panose="020F0502020204030204" charset="0"/>
                <a:ea typeface="宋体" panose="02010600030101010101" pitchFamily="2" charset="-122"/>
                <a:cs typeface="宋体" panose="02010600030101010101" pitchFamily="2" charset="-122"/>
              </a:rPr>
              <a:t>pubout</a:t>
            </a:r>
            <a:r>
              <a:rPr lang="en-US" altLang="zh-CN" sz="2000" kern="100" dirty="0">
                <a:effectLst/>
                <a:latin typeface="Calibri" panose="020F0502020204030204" charset="0"/>
                <a:ea typeface="宋体" panose="02010600030101010101" pitchFamily="2" charset="-122"/>
                <a:cs typeface="宋体" panose="02010600030101010101" pitchFamily="2" charset="-122"/>
              </a:rPr>
              <a:t> -out </a:t>
            </a:r>
            <a:r>
              <a:rPr lang="en-US" altLang="zh-CN" sz="2000" kern="100" dirty="0" err="1">
                <a:effectLst/>
                <a:latin typeface="Calibri" panose="020F0502020204030204" charset="0"/>
                <a:ea typeface="宋体" panose="02010600030101010101" pitchFamily="2" charset="-122"/>
                <a:cs typeface="宋体" panose="02010600030101010101" pitchFamily="2" charset="-122"/>
              </a:rPr>
              <a:t>rsa_public_key.pem</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【项目训练】</a:t>
            </a:r>
            <a:endParaRPr lang="zh-CN" altLang="en-US" sz="4400" dirty="0"/>
          </a:p>
        </p:txBody>
      </p:sp>
    </p:spTree>
  </p:cSld>
  <p:clrMapOvr>
    <a:masterClrMapping/>
  </p:clrMapOvr>
  <p:transition>
    <p:random/>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158628" cy="457200"/>
            <a:chOff x="6627851" y="1871939"/>
            <a:chExt cx="4158628" cy="457200"/>
          </a:xfrm>
        </p:grpSpPr>
        <p:sp>
          <p:nvSpPr>
            <p:cNvPr id="3" name="矩形: 圆角 26"/>
            <p:cNvSpPr/>
            <p:nvPr/>
          </p:nvSpPr>
          <p:spPr>
            <a:xfrm>
              <a:off x="6627851" y="1871939"/>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49582" y="1935247"/>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1800" b="1" kern="100" dirty="0">
                  <a:effectLst/>
                  <a:ea typeface="宋体" panose="02010600030101010101" pitchFamily="2" charset="-122"/>
                  <a:cs typeface="宋体" panose="02010600030101010101" pitchFamily="2" charset="-122"/>
                </a:rPr>
                <a:t>申请证书</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2" name="文本框 21"/>
          <p:cNvSpPr txBox="1"/>
          <p:nvPr/>
        </p:nvSpPr>
        <p:spPr>
          <a:xfrm>
            <a:off x="177800" y="2402597"/>
            <a:ext cx="3697817" cy="414922"/>
          </a:xfrm>
          <a:prstGeom prst="rect">
            <a:avLst/>
          </a:prstGeom>
          <a:noFill/>
        </p:spPr>
        <p:txBody>
          <a:bodyPr wrap="square">
            <a:spAutoFit/>
          </a:bodyPr>
          <a:lstStyle/>
          <a:p>
            <a:pPr indent="304800" algn="l">
              <a:lnSpc>
                <a:spcPct val="150000"/>
              </a:lnSpc>
            </a:pP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安装过程如图</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4-2-15</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a:t>
            </a:r>
            <a:r>
              <a:rPr lang="en-US" altLang="zh-CN" sz="1600" kern="100" dirty="0">
                <a:effectLst/>
                <a:latin typeface="Times New Roman" panose="02020603050405020304" pitchFamily="18" charset="0"/>
                <a:ea typeface="宋体" panose="02010600030101010101" pitchFamily="2" charset="-122"/>
                <a:cs typeface="宋体" panose="02010600030101010101" pitchFamily="2" charset="-122"/>
              </a:rPr>
              <a:t>4-2-36</a:t>
            </a:r>
            <a:r>
              <a:rPr lang="zh-CN" altLang="zh-CN" sz="1600" kern="100" dirty="0">
                <a:effectLst/>
                <a:latin typeface="Times New Roman" panose="02020603050405020304" pitchFamily="18" charset="0"/>
                <a:ea typeface="宋体" panose="02010600030101010101" pitchFamily="2" charset="-122"/>
                <a:cs typeface="宋体" panose="02010600030101010101" pitchFamily="2" charset="-122"/>
              </a:rPr>
              <a:t>所示</a:t>
            </a:r>
            <a:r>
              <a:rPr lang="zh-CN" altLang="en-US" sz="16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1600" kern="100" dirty="0">
              <a:effectLst/>
              <a:latin typeface="Times New Roman" panose="02020603050405020304" pitchFamily="18" charset="0"/>
              <a:ea typeface="宋体" panose="02010600030101010101" pitchFamily="2" charset="-122"/>
            </a:endParaRPr>
          </a:p>
        </p:txBody>
      </p:sp>
      <p:pic>
        <p:nvPicPr>
          <p:cNvPr id="19458"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15" y="2867199"/>
            <a:ext cx="5275262" cy="356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20"/>
          <p:cNvSpPr txBox="1"/>
          <p:nvPr/>
        </p:nvSpPr>
        <p:spPr>
          <a:xfrm>
            <a:off x="1565320" y="6435899"/>
            <a:ext cx="2594927" cy="314125"/>
          </a:xfrm>
          <a:prstGeom prst="rect">
            <a:avLst/>
          </a:prstGeom>
          <a:noFill/>
        </p:spPr>
        <p:txBody>
          <a:bodyPr wrap="square">
            <a:spAutoFit/>
          </a:bodyPr>
          <a:lstStyle/>
          <a:p>
            <a:pPr algn="ctr">
              <a:lnSpc>
                <a:spcPct val="150000"/>
              </a:lnSpc>
            </a:pP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图4-2-35</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访问https</a:t>
            </a:r>
            <a:endParaRPr lang="zh-CN" altLang="zh-CN" sz="1100" kern="100" dirty="0">
              <a:effectLst/>
              <a:latin typeface="Times New Roman" panose="02020603050405020304" pitchFamily="18" charset="0"/>
              <a:ea typeface="宋体" panose="02010600030101010101" pitchFamily="2" charset="-122"/>
            </a:endParaRPr>
          </a:p>
        </p:txBody>
      </p:sp>
      <p:pic>
        <p:nvPicPr>
          <p:cNvPr id="19459"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8363" y="2867199"/>
            <a:ext cx="5275262" cy="3636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文本框 22"/>
          <p:cNvSpPr txBox="1"/>
          <p:nvPr/>
        </p:nvSpPr>
        <p:spPr>
          <a:xfrm>
            <a:off x="7656406" y="6539240"/>
            <a:ext cx="2250017" cy="261610"/>
          </a:xfrm>
          <a:prstGeom prst="rect">
            <a:avLst/>
          </a:prstGeom>
          <a:noFill/>
        </p:spPr>
        <p:txBody>
          <a:bodyPr wrap="square">
            <a:spAutoFit/>
          </a:bodyPr>
          <a:lstStyle/>
          <a:p>
            <a:pPr algn="ct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图4-2-36</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100" kern="100" dirty="0">
                <a:effectLst/>
                <a:latin typeface="Times New Roman" panose="02020603050405020304" pitchFamily="18" charset="0"/>
                <a:ea typeface="宋体" panose="02010600030101010101" pitchFamily="2" charset="-122"/>
                <a:cs typeface="宋体" panose="02010600030101010101" pitchFamily="2" charset="-122"/>
              </a:rPr>
              <a:t>搭建成功</a:t>
            </a:r>
            <a:endParaRPr lang="zh-CN" altLang="zh-CN" sz="1100" kern="100" dirty="0">
              <a:effectLst/>
              <a:latin typeface="Times New Roman" panose="02020603050405020304" pitchFamily="18" charset="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420" y="2037080"/>
            <a:ext cx="9973310" cy="139255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根据项目实施的三个步骤，完成</a:t>
            </a:r>
            <a:r>
              <a:rPr lang="en-US" altLang="zh-CN" sz="2000" kern="100" dirty="0">
                <a:effectLst/>
                <a:latin typeface="宋体" panose="02010600030101010101" pitchFamily="2" charset="-122"/>
                <a:ea typeface="宋体" panose="02010600030101010101" pitchFamily="2" charset="-122"/>
                <a:cs typeface="宋体" panose="02010600030101010101" pitchFamily="2" charset="-122"/>
              </a:rPr>
              <a:t>CA</a:t>
            </a:r>
            <a:r>
              <a:rPr lang="zh-CN" altLang="zh-CN" sz="2000" kern="100" dirty="0">
                <a:effectLst/>
                <a:latin typeface="Calibri" panose="020F0502020204030204" charset="0"/>
                <a:ea typeface="宋体" panose="02010600030101010101" pitchFamily="2" charset="-122"/>
                <a:cs typeface="宋体" panose="02010600030101010101" pitchFamily="2" charset="-122"/>
              </a:rPr>
              <a:t>证书服务配置</a:t>
            </a:r>
            <a:r>
              <a:rPr lang="zh-CN" altLang="zh-CN" sz="2000" kern="100" dirty="0">
                <a:effectLst/>
                <a:latin typeface="Times New Roman" panose="02020603050405020304" pitchFamily="18" charset="0"/>
                <a:ea typeface="宋体" panose="02010600030101010101" pitchFamily="2" charset="-122"/>
                <a:cs typeface="宋体" panose="02010600030101010101" pitchFamily="2" charset="-122"/>
              </a:rPr>
              <a:t>。</a:t>
            </a:r>
            <a:endParaRPr lang="zh-CN" altLang="zh-CN" sz="2000" kern="100" dirty="0">
              <a:effectLst/>
              <a:latin typeface="Times New Roman" panose="02020603050405020304" pitchFamily="18" charset="0"/>
              <a:ea typeface="宋体" panose="02010600030101010101" pitchFamily="2"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【项目训练】</a:t>
            </a:r>
            <a:endParaRPr lang="zh-CN" altLang="en-US" sz="4400" dirty="0"/>
          </a:p>
        </p:txBody>
      </p:sp>
    </p:spTree>
  </p:cSld>
  <p:clrMapOvr>
    <a:masterClrMapping/>
  </p:clrMapOvr>
  <p:transition>
    <p:random/>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42554"/>
            <a:ext cx="4302496" cy="524210"/>
            <a:chOff x="6627851" y="1868764"/>
            <a:chExt cx="4302496" cy="52421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2757" y="1868764"/>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8" name="表格 7"/>
          <p:cNvGraphicFramePr>
            <a:graphicFrameLocks noGrp="1"/>
          </p:cNvGraphicFramePr>
          <p:nvPr/>
        </p:nvGraphicFramePr>
        <p:xfrm>
          <a:off x="879379" y="2506665"/>
          <a:ext cx="4963774" cy="4351335"/>
        </p:xfrm>
        <a:graphic>
          <a:graphicData uri="http://schemas.openxmlformats.org/drawingml/2006/table">
            <a:tbl>
              <a:tblPr>
                <a:tableStyleId>{5C22544A-7EE6-4342-B048-85BDC9FD1C3A}</a:tableStyleId>
              </a:tblPr>
              <a:tblGrid>
                <a:gridCol w="1021323"/>
                <a:gridCol w="1621262"/>
                <a:gridCol w="428527"/>
                <a:gridCol w="946331"/>
                <a:gridCol w="946331"/>
              </a:tblGrid>
              <a:tr h="371390">
                <a:tc gridSpan="5">
                  <a:txBody>
                    <a:bodyPr/>
                    <a:lstStyle/>
                    <a:p>
                      <a:pPr algn="just"/>
                      <a:r>
                        <a:rPr lang="zh-CN" sz="1100" kern="100">
                          <a:effectLst/>
                        </a:rPr>
                        <a:t>项目名称：</a:t>
                      </a:r>
                      <a:r>
                        <a:rPr lang="en-US" sz="1100" kern="100">
                          <a:effectLst/>
                        </a:rPr>
                        <a:t>CA</a:t>
                      </a:r>
                      <a:r>
                        <a:rPr lang="zh-CN" sz="1100" kern="100">
                          <a:effectLst/>
                        </a:rPr>
                        <a:t>证书服务配置</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hMerge="1">
                  <a:tcPr/>
                </a:tc>
                <a:tc hMerge="1">
                  <a:tcPr/>
                </a:tc>
                <a:tc hMerge="1">
                  <a:tcPr/>
                </a:tc>
                <a:tc hMerge="1">
                  <a:tcPr/>
                </a:tc>
              </a:tr>
              <a:tr h="371390">
                <a:tc>
                  <a:txBody>
                    <a:bodyPr/>
                    <a:lstStyle/>
                    <a:p>
                      <a:pPr algn="just"/>
                      <a:r>
                        <a:rPr lang="zh-CN" sz="1100" kern="100">
                          <a:effectLst/>
                        </a:rPr>
                        <a:t>班级：</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just"/>
                      <a:r>
                        <a:rPr lang="zh-CN" sz="1100" kern="100">
                          <a:effectLst/>
                        </a:rPr>
                        <a:t>学号：</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gridSpan="2">
                  <a:txBody>
                    <a:bodyPr/>
                    <a:lstStyle/>
                    <a:p>
                      <a:pPr algn="just"/>
                      <a:r>
                        <a:rPr lang="zh-CN" sz="1100" kern="100">
                          <a:effectLst/>
                        </a:rPr>
                        <a:t>姓名：</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hMerge="1">
                  <a:tcPr/>
                </a:tc>
                <a:tc>
                  <a:txBody>
                    <a:bodyPr/>
                    <a:lstStyle/>
                    <a:p>
                      <a:pPr algn="just"/>
                      <a:r>
                        <a:rPr lang="zh-CN" sz="1100" kern="100">
                          <a:effectLst/>
                        </a:rPr>
                        <a:t>日期：</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r>
              <a:tr h="371390">
                <a:tc>
                  <a:txBody>
                    <a:bodyPr/>
                    <a:lstStyle/>
                    <a:p>
                      <a:pPr algn="ctr"/>
                      <a:r>
                        <a:rPr lang="zh-CN" sz="1100" kern="100">
                          <a:effectLst/>
                        </a:rPr>
                        <a:t>评价项目</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zh-CN" sz="1100" kern="100">
                          <a:effectLst/>
                        </a:rPr>
                        <a:t>评价标准</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zh-CN" sz="1100" kern="100">
                          <a:effectLst/>
                        </a:rPr>
                        <a:t>分值</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zh-CN" sz="1100" kern="100">
                          <a:effectLst/>
                        </a:rPr>
                        <a:t>自评得分</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zh-CN" sz="1100" kern="100">
                          <a:effectLst/>
                        </a:rPr>
                        <a:t>组内评分</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r>
              <a:tr h="371390">
                <a:tc>
                  <a:txBody>
                    <a:bodyPr/>
                    <a:lstStyle/>
                    <a:p>
                      <a:pPr algn="ctr"/>
                      <a:r>
                        <a:rPr lang="zh-CN" sz="1100" kern="100">
                          <a:effectLst/>
                        </a:rPr>
                        <a:t>专业知识</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l"/>
                      <a:r>
                        <a:rPr lang="en-US" sz="1000" kern="100">
                          <a:effectLst/>
                        </a:rPr>
                        <a:t>PKI</a:t>
                      </a:r>
                      <a:r>
                        <a:rPr lang="zh-CN" sz="1000" kern="100">
                          <a:effectLst/>
                        </a:rPr>
                        <a:t>与</a:t>
                      </a:r>
                      <a:r>
                        <a:rPr lang="en-US" sz="1000" kern="100">
                          <a:effectLst/>
                        </a:rPr>
                        <a:t>CA</a:t>
                      </a:r>
                      <a:r>
                        <a:rPr lang="zh-CN" sz="1000" kern="100">
                          <a:effectLst/>
                        </a:rPr>
                        <a:t>认证的相关知识</a:t>
                      </a:r>
                      <a:endParaRPr lang="zh-CN" sz="1000" kern="100">
                        <a:effectLst/>
                        <a:latin typeface="Times New Roman" panose="02020603050405020304" pitchFamily="18" charset="0"/>
                        <a:ea typeface="宋体" panose="02010600030101010101" pitchFamily="2" charset="-122"/>
                      </a:endParaRPr>
                    </a:p>
                  </a:txBody>
                  <a:tcPr marL="64279" marR="64279" marT="0" marB="0"/>
                </a:tc>
                <a:tc>
                  <a:txBody>
                    <a:bodyPr/>
                    <a:lstStyle/>
                    <a:p>
                      <a:pPr algn="ctr"/>
                      <a:r>
                        <a:rPr lang="en-US" sz="1100" kern="100">
                          <a:effectLst/>
                        </a:rPr>
                        <a:t>10</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just"/>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r>
              <a:tr h="371390">
                <a:tc>
                  <a:txBody>
                    <a:bodyPr/>
                    <a:lstStyle/>
                    <a:p>
                      <a:pPr algn="ctr"/>
                      <a:r>
                        <a:rPr lang="zh-CN" sz="1100" kern="100">
                          <a:effectLst/>
                        </a:rPr>
                        <a:t>小组配合</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l"/>
                      <a:r>
                        <a:rPr lang="zh-CN" sz="1000" kern="100" dirty="0">
                          <a:effectLst/>
                        </a:rPr>
                        <a:t>安装</a:t>
                      </a:r>
                      <a:r>
                        <a:rPr lang="en-US" sz="1000" kern="100" dirty="0">
                          <a:effectLst/>
                        </a:rPr>
                        <a:t>CA</a:t>
                      </a:r>
                      <a:r>
                        <a:rPr lang="zh-CN" sz="1000" kern="100" dirty="0">
                          <a:effectLst/>
                        </a:rPr>
                        <a:t>证书和申请</a:t>
                      </a:r>
                      <a:r>
                        <a:rPr lang="en-US" sz="1000" kern="100" dirty="0">
                          <a:effectLst/>
                        </a:rPr>
                        <a:t>CA</a:t>
                      </a:r>
                      <a:r>
                        <a:rPr lang="zh-CN" sz="1000" kern="100" dirty="0">
                          <a:effectLst/>
                        </a:rPr>
                        <a:t>证书</a:t>
                      </a:r>
                      <a:endParaRPr lang="zh-CN" sz="1000" kern="100" dirty="0">
                        <a:effectLst/>
                        <a:latin typeface="Times New Roman" panose="02020603050405020304" pitchFamily="18" charset="0"/>
                        <a:ea typeface="宋体" panose="02010600030101010101" pitchFamily="2" charset="-122"/>
                      </a:endParaRPr>
                    </a:p>
                  </a:txBody>
                  <a:tcPr marL="64279" marR="64279" marT="0" marB="0"/>
                </a:tc>
                <a:tc>
                  <a:txBody>
                    <a:bodyPr/>
                    <a:lstStyle/>
                    <a:p>
                      <a:pPr algn="ctr"/>
                      <a:r>
                        <a:rPr lang="en-US" sz="1100" kern="100">
                          <a:effectLst/>
                        </a:rPr>
                        <a:t>20</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just"/>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r>
              <a:tr h="371390">
                <a:tc>
                  <a:txBody>
                    <a:bodyPr/>
                    <a:lstStyle/>
                    <a:p>
                      <a:pPr algn="ctr"/>
                      <a:r>
                        <a:rPr lang="zh-CN" sz="1100" kern="100">
                          <a:effectLst/>
                        </a:rPr>
                        <a:t>小组评价</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l"/>
                      <a:r>
                        <a:rPr lang="zh-CN" sz="1000" kern="100" dirty="0">
                          <a:effectLst/>
                        </a:rPr>
                        <a:t>组员沟通、合作、完成情况</a:t>
                      </a:r>
                      <a:endParaRPr lang="zh-CN" sz="1000" kern="100" dirty="0">
                        <a:effectLst/>
                        <a:latin typeface="Times New Roman" panose="02020603050405020304" pitchFamily="18" charset="0"/>
                        <a:ea typeface="宋体" panose="02010600030101010101" pitchFamily="2" charset="-122"/>
                      </a:endParaRPr>
                    </a:p>
                  </a:txBody>
                  <a:tcPr marL="64279" marR="64279" marT="0" marB="0"/>
                </a:tc>
                <a:tc>
                  <a:txBody>
                    <a:bodyPr/>
                    <a:lstStyle/>
                    <a:p>
                      <a:pPr algn="ctr"/>
                      <a:r>
                        <a:rPr lang="en-US" sz="1100" kern="100">
                          <a:effectLst/>
                        </a:rPr>
                        <a:t>10</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just"/>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r>
              <a:tr h="371390">
                <a:tc>
                  <a:txBody>
                    <a:bodyPr/>
                    <a:lstStyle/>
                    <a:p>
                      <a:pPr algn="ctr"/>
                      <a:r>
                        <a:rPr lang="zh-CN" sz="1100" kern="100">
                          <a:effectLst/>
                        </a:rPr>
                        <a:t>工作态度</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l"/>
                      <a:r>
                        <a:rPr lang="zh-CN" sz="1100" kern="100" dirty="0">
                          <a:effectLst/>
                        </a:rPr>
                        <a:t>态度端正，无无故缺勤、迟到、早退</a:t>
                      </a:r>
                      <a:endParaRPr lang="zh-CN" sz="1000" kern="100" dirty="0">
                        <a:effectLst/>
                        <a:latin typeface="Times New Roman" panose="02020603050405020304" pitchFamily="18" charset="0"/>
                        <a:ea typeface="宋体" panose="02010600030101010101" pitchFamily="2" charset="-122"/>
                      </a:endParaRPr>
                    </a:p>
                  </a:txBody>
                  <a:tcPr marL="64279" marR="64279" marT="0" marB="0"/>
                </a:tc>
                <a:tc>
                  <a:txBody>
                    <a:bodyPr/>
                    <a:lstStyle/>
                    <a:p>
                      <a:pPr algn="ctr"/>
                      <a:r>
                        <a:rPr lang="en-US" sz="1100" kern="100">
                          <a:effectLst/>
                        </a:rPr>
                        <a:t>10</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just"/>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r>
              <a:tr h="371390">
                <a:tc>
                  <a:txBody>
                    <a:bodyPr/>
                    <a:lstStyle/>
                    <a:p>
                      <a:pPr algn="ctr"/>
                      <a:r>
                        <a:rPr lang="zh-CN" sz="1100" kern="100">
                          <a:effectLst/>
                        </a:rPr>
                        <a:t>工作质量</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l"/>
                      <a:r>
                        <a:rPr lang="zh-CN" sz="1100" kern="100" dirty="0">
                          <a:effectLst/>
                        </a:rPr>
                        <a:t>按计划完成工作任务</a:t>
                      </a:r>
                      <a:endParaRPr lang="zh-CN" sz="1000" kern="100" dirty="0">
                        <a:effectLst/>
                        <a:latin typeface="Times New Roman" panose="02020603050405020304" pitchFamily="18" charset="0"/>
                        <a:ea typeface="宋体" panose="02010600030101010101" pitchFamily="2" charset="-122"/>
                      </a:endParaRPr>
                    </a:p>
                  </a:txBody>
                  <a:tcPr marL="64279" marR="64279" marT="0" marB="0"/>
                </a:tc>
                <a:tc>
                  <a:txBody>
                    <a:bodyPr/>
                    <a:lstStyle/>
                    <a:p>
                      <a:pPr algn="ctr"/>
                      <a:r>
                        <a:rPr lang="en-US" sz="1100" kern="100">
                          <a:effectLst/>
                        </a:rPr>
                        <a:t>30</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just"/>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r>
              <a:tr h="371390">
                <a:tc>
                  <a:txBody>
                    <a:bodyPr/>
                    <a:lstStyle/>
                    <a:p>
                      <a:pPr algn="ctr"/>
                      <a:r>
                        <a:rPr lang="zh-CN" sz="1100" kern="100">
                          <a:effectLst/>
                        </a:rPr>
                        <a:t>协调能力</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l"/>
                      <a:r>
                        <a:rPr lang="zh-CN" sz="1100" kern="100">
                          <a:effectLst/>
                        </a:rPr>
                        <a:t>与小组成员能合作，协调工作</a:t>
                      </a:r>
                      <a:endParaRPr lang="zh-CN" sz="1000" kern="100">
                        <a:effectLst/>
                        <a:latin typeface="Times New Roman" panose="02020603050405020304" pitchFamily="18" charset="0"/>
                        <a:ea typeface="宋体" panose="02010600030101010101" pitchFamily="2" charset="-122"/>
                      </a:endParaRPr>
                    </a:p>
                  </a:txBody>
                  <a:tcPr marL="64279" marR="64279" marT="0" marB="0"/>
                </a:tc>
                <a:tc>
                  <a:txBody>
                    <a:bodyPr/>
                    <a:lstStyle/>
                    <a:p>
                      <a:pPr algn="ctr"/>
                      <a:r>
                        <a:rPr lang="en-US" sz="1100" kern="100">
                          <a:effectLst/>
                        </a:rPr>
                        <a:t>10</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just"/>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r>
              <a:tr h="371390">
                <a:tc>
                  <a:txBody>
                    <a:bodyPr/>
                    <a:lstStyle/>
                    <a:p>
                      <a:pPr algn="ctr"/>
                      <a:r>
                        <a:rPr lang="zh-CN" sz="1100" kern="100">
                          <a:effectLst/>
                        </a:rPr>
                        <a:t>职业素质</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l"/>
                      <a:r>
                        <a:rPr lang="zh-CN" sz="1100" kern="100">
                          <a:effectLst/>
                        </a:rPr>
                        <a:t>实训过程认真细致</a:t>
                      </a:r>
                      <a:endParaRPr lang="zh-CN" sz="1000" kern="100">
                        <a:effectLst/>
                        <a:latin typeface="Times New Roman" panose="02020603050405020304" pitchFamily="18" charset="0"/>
                        <a:ea typeface="宋体" panose="02010600030101010101" pitchFamily="2" charset="-122"/>
                      </a:endParaRPr>
                    </a:p>
                  </a:txBody>
                  <a:tcPr marL="64279" marR="64279" marT="0" marB="0"/>
                </a:tc>
                <a:tc>
                  <a:txBody>
                    <a:bodyPr/>
                    <a:lstStyle/>
                    <a:p>
                      <a:pPr algn="ctr"/>
                      <a:r>
                        <a:rPr lang="en-US" sz="1100" kern="100">
                          <a:effectLst/>
                        </a:rPr>
                        <a:t>5</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just"/>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r>
              <a:tr h="342822">
                <a:tc>
                  <a:txBody>
                    <a:bodyPr/>
                    <a:lstStyle/>
                    <a:p>
                      <a:pPr algn="ctr"/>
                      <a:r>
                        <a:rPr lang="zh-CN" sz="1100" kern="100">
                          <a:effectLst/>
                        </a:rPr>
                        <a:t>创新意识</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l"/>
                      <a:r>
                        <a:rPr lang="zh-CN" sz="1100" kern="100">
                          <a:effectLst/>
                        </a:rPr>
                        <a:t>有独立见解，提出独特解决问题方法</a:t>
                      </a:r>
                      <a:endParaRPr lang="zh-CN" sz="1000" kern="100">
                        <a:effectLst/>
                        <a:latin typeface="Times New Roman" panose="02020603050405020304" pitchFamily="18" charset="0"/>
                        <a:ea typeface="宋体" panose="02010600030101010101" pitchFamily="2" charset="-122"/>
                      </a:endParaRPr>
                    </a:p>
                  </a:txBody>
                  <a:tcPr marL="64279" marR="64279" marT="0" marB="0"/>
                </a:tc>
                <a:tc>
                  <a:txBody>
                    <a:bodyPr/>
                    <a:lstStyle/>
                    <a:p>
                      <a:pPr algn="ctr"/>
                      <a:r>
                        <a:rPr lang="en-US" sz="1100" kern="100">
                          <a:effectLst/>
                        </a:rPr>
                        <a:t>5</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just"/>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r>
              <a:tr h="294613">
                <a:tc gridSpan="2">
                  <a:txBody>
                    <a:bodyPr/>
                    <a:lstStyle/>
                    <a:p>
                      <a:pPr algn="ctr"/>
                      <a:r>
                        <a:rPr lang="zh-CN" sz="1100" kern="100">
                          <a:effectLst/>
                        </a:rPr>
                        <a:t>合计</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hMerge="1">
                  <a:tcPr/>
                </a:tc>
                <a:tc>
                  <a:txBody>
                    <a:bodyPr/>
                    <a:lstStyle/>
                    <a:p>
                      <a:pPr algn="ctr"/>
                      <a:r>
                        <a:rPr lang="en-US" sz="1100" kern="100">
                          <a:effectLst/>
                        </a:rPr>
                        <a:t>100</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en-US" sz="1100" kern="100">
                          <a:effectLst/>
                        </a:rPr>
                        <a:t> </a:t>
                      </a:r>
                      <a:endParaRPr lang="zh-CN" sz="1000" kern="100">
                        <a:effectLst/>
                        <a:latin typeface="Times New Roman" panose="02020603050405020304" pitchFamily="18" charset="0"/>
                        <a:ea typeface="宋体" panose="02010600030101010101" pitchFamily="2" charset="-122"/>
                      </a:endParaRPr>
                    </a:p>
                  </a:txBody>
                  <a:tcPr marL="64279" marR="64279" marT="0" marB="0" anchor="ctr"/>
                </a:tc>
                <a:tc>
                  <a:txBody>
                    <a:bodyPr/>
                    <a:lstStyle/>
                    <a:p>
                      <a:pPr algn="ctr"/>
                      <a:r>
                        <a:rPr lang="en-US" sz="1100" kern="100" dirty="0">
                          <a:effectLst/>
                        </a:rPr>
                        <a:t> </a:t>
                      </a:r>
                      <a:endParaRPr lang="zh-CN" sz="1000" kern="100" dirty="0">
                        <a:effectLst/>
                        <a:latin typeface="Times New Roman" panose="02020603050405020304" pitchFamily="18" charset="0"/>
                        <a:ea typeface="宋体" panose="02010600030101010101" pitchFamily="2" charset="-122"/>
                      </a:endParaRPr>
                    </a:p>
                  </a:txBody>
                  <a:tcPr marL="64279" marR="64279" marT="0" marB="0" anchor="ctr"/>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22605" y="2137512"/>
            <a:ext cx="4302496" cy="536893"/>
            <a:chOff x="6627851" y="3479447"/>
            <a:chExt cx="4302496" cy="537198"/>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29301" y="3479447"/>
              <a:ext cx="1402080" cy="460637"/>
            </a:xfrm>
            <a:prstGeom prst="rect">
              <a:avLst/>
            </a:prstGeom>
            <a:noFill/>
          </p:spPr>
          <p:txBody>
            <a:bodyPr wrap="none" rtlCol="0">
              <a:spAutoFit/>
            </a:bodyPr>
            <a:lstStyle/>
            <a:p>
              <a:pPr algn="l"/>
              <a:r>
                <a:rPr lang="zh-CN" altLang="en-US" sz="2400" b="1" dirty="0">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3" name="表格 2"/>
          <p:cNvGraphicFramePr>
            <a:graphicFrameLocks noGrp="1"/>
          </p:cNvGraphicFramePr>
          <p:nvPr/>
        </p:nvGraphicFramePr>
        <p:xfrm>
          <a:off x="561794" y="2972831"/>
          <a:ext cx="5354955" cy="1320165"/>
        </p:xfrm>
        <a:graphic>
          <a:graphicData uri="http://schemas.openxmlformats.org/drawingml/2006/table">
            <a:tbl>
              <a:tblPr>
                <a:tableStyleId>{5C22544A-7EE6-4342-B048-85BDC9FD1C3A}</a:tableStyleId>
              </a:tblPr>
              <a:tblGrid>
                <a:gridCol w="487680"/>
                <a:gridCol w="320040"/>
                <a:gridCol w="655320"/>
                <a:gridCol w="586740"/>
                <a:gridCol w="632460"/>
                <a:gridCol w="585470"/>
                <a:gridCol w="325755"/>
                <a:gridCol w="325755"/>
                <a:gridCol w="327025"/>
                <a:gridCol w="369570"/>
                <a:gridCol w="369570"/>
                <a:gridCol w="369570"/>
              </a:tblGrid>
              <a:tr h="321310">
                <a:tc gridSpan="12">
                  <a:txBody>
                    <a:bodyPr/>
                    <a:lstStyle/>
                    <a:p>
                      <a:pPr algn="just"/>
                      <a:r>
                        <a:rPr lang="zh-CN" sz="1200" kern="100">
                          <a:effectLst/>
                        </a:rPr>
                        <a:t>项目名称：</a:t>
                      </a:r>
                      <a:r>
                        <a:rPr lang="en-US" sz="1200" kern="100">
                          <a:effectLst/>
                        </a:rPr>
                        <a:t>CA</a:t>
                      </a:r>
                      <a:r>
                        <a:rPr lang="zh-CN" sz="1200" kern="100">
                          <a:effectLst/>
                        </a:rPr>
                        <a:t>证书服务配置</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hMerge="1">
                  <a:tcPr/>
                </a:tc>
                <a:tc hMerge="1">
                  <a:tcPr/>
                </a:tc>
                <a:tc hMerge="1">
                  <a:tcPr/>
                </a:tc>
                <a:tc hMerge="1">
                  <a:tcPr/>
                </a:tc>
                <a:tc hMerge="1">
                  <a:tcPr/>
                </a:tc>
                <a:tc hMerge="1">
                  <a:tcPr/>
                </a:tc>
                <a:tc hMerge="1">
                  <a:tcPr/>
                </a:tc>
                <a:tc hMerge="1">
                  <a:tcPr/>
                </a:tc>
                <a:tc hMerge="1">
                  <a:tcPr/>
                </a:tc>
                <a:tc hMerge="1">
                  <a:tcPr/>
                </a:tc>
              </a:tr>
              <a:tr h="275590">
                <a:tc rowSpan="2">
                  <a:txBody>
                    <a:bodyPr/>
                    <a:lstStyle/>
                    <a:p>
                      <a:pPr algn="ctr"/>
                      <a:r>
                        <a:rPr lang="zh-CN" sz="1200" kern="100">
                          <a:effectLst/>
                        </a:rPr>
                        <a:t>评价项目</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rowSpan="2">
                  <a:txBody>
                    <a:bodyPr/>
                    <a:lstStyle/>
                    <a:p>
                      <a:pPr algn="ctr"/>
                      <a:r>
                        <a:rPr lang="zh-CN" sz="1200" kern="100">
                          <a:effectLst/>
                        </a:rPr>
                        <a:t>分值</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rowSpan="2" gridSpan="4">
                  <a:txBody>
                    <a:bodyPr/>
                    <a:lstStyle/>
                    <a:p>
                      <a:pPr algn="ctr"/>
                      <a:r>
                        <a:rPr lang="zh-CN" sz="1200" kern="100">
                          <a:effectLst/>
                        </a:rPr>
                        <a:t>等级</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rowSpan="2" hMerge="1">
                  <a:tcPr/>
                </a:tc>
                <a:tc rowSpan="2" hMerge="1">
                  <a:tcPr/>
                </a:tc>
                <a:tc rowSpan="2" hMerge="1">
                  <a:tcPr/>
                </a:tc>
                <a:tc gridSpan="6">
                  <a:txBody>
                    <a:bodyPr/>
                    <a:lstStyle/>
                    <a:p>
                      <a:pPr algn="ctr"/>
                      <a:r>
                        <a:rPr lang="zh-CN" sz="1200" kern="100">
                          <a:effectLst/>
                        </a:rPr>
                        <a:t>评价对象（组别）</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hMerge="1">
                  <a:tcPr/>
                </a:tc>
                <a:tc hMerge="1">
                  <a:tcPr/>
                </a:tc>
                <a:tc hMerge="1">
                  <a:tcPr/>
                </a:tc>
                <a:tc hMerge="1">
                  <a:tcPr/>
                </a:tc>
              </a:tr>
              <a:tr h="290830">
                <a:tc vMerge="1">
                  <a:tcPr/>
                </a:tc>
                <a:tc vMerge="1">
                  <a:tcPr/>
                </a:tc>
                <a:tc vMerge="1" gridSpan="4">
                  <a:tcPr/>
                </a:tc>
                <a:tc vMerge="1" hMerge="1">
                  <a:tcPr/>
                </a:tc>
                <a:tc vMerge="1" hMerge="1">
                  <a:tcPr/>
                </a:tc>
                <a:tc vMerge="1" hMerge="1">
                  <a:tcPr/>
                </a:tc>
                <a:tc>
                  <a:txBody>
                    <a:bodyPr/>
                    <a:lstStyle/>
                    <a:p>
                      <a:pPr algn="ctr"/>
                      <a:r>
                        <a:rPr lang="en-US" sz="1200" kern="100">
                          <a:effectLst/>
                        </a:rPr>
                        <a:t>1</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en-US" sz="1200" kern="100">
                          <a:effectLst/>
                        </a:rPr>
                        <a:t>2</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en-US" sz="1200" kern="100">
                          <a:effectLst/>
                        </a:rPr>
                        <a:t>3</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en-US" sz="1200" kern="100">
                          <a:effectLst/>
                        </a:rPr>
                        <a:t>4</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en-US" sz="1200" kern="100">
                          <a:effectLst/>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en-US" sz="1200" kern="100">
                          <a:effectLst/>
                        </a:rPr>
                        <a:t>6</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r>
              <a:tr h="432435">
                <a:tc>
                  <a:txBody>
                    <a:bodyPr/>
                    <a:lstStyle/>
                    <a:p>
                      <a:pPr algn="ctr"/>
                      <a:r>
                        <a:rPr lang="zh-CN" sz="1200" kern="100">
                          <a:effectLst/>
                        </a:rPr>
                        <a:t>成果展示</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en-US" sz="1200" kern="100">
                          <a:effectLst/>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优</a:t>
                      </a:r>
                      <a:endParaRPr lang="zh-CN" sz="1050" kern="100">
                        <a:effectLst/>
                      </a:endParaRPr>
                    </a:p>
                    <a:p>
                      <a:pPr algn="just"/>
                      <a:r>
                        <a:rPr lang="zh-CN" sz="1200" kern="100">
                          <a:effectLst/>
                        </a:rPr>
                        <a:t>（</a:t>
                      </a:r>
                      <a:r>
                        <a:rPr lang="en-US" sz="1200" kern="100">
                          <a:effectLst/>
                        </a:rPr>
                        <a:t>9-10</a:t>
                      </a:r>
                      <a:r>
                        <a:rPr lang="zh-CN" sz="1200" kern="100">
                          <a:effectLst/>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良</a:t>
                      </a:r>
                      <a:endParaRPr lang="zh-CN" sz="1050" kern="100">
                        <a:effectLst/>
                      </a:endParaRPr>
                    </a:p>
                    <a:p>
                      <a:pPr algn="just"/>
                      <a:r>
                        <a:rPr lang="zh-CN" sz="1200" kern="100">
                          <a:effectLst/>
                        </a:rPr>
                        <a:t>（</a:t>
                      </a:r>
                      <a:r>
                        <a:rPr lang="en-US" sz="1200" kern="100">
                          <a:effectLst/>
                        </a:rPr>
                        <a:t>8-9</a:t>
                      </a:r>
                      <a:r>
                        <a:rPr lang="zh-CN" sz="1200" kern="100">
                          <a:effectLst/>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中</a:t>
                      </a:r>
                      <a:endParaRPr lang="zh-CN" sz="1050" kern="100">
                        <a:effectLst/>
                      </a:endParaRPr>
                    </a:p>
                    <a:p>
                      <a:pPr algn="ctr"/>
                      <a:r>
                        <a:rPr lang="zh-CN" sz="1200" kern="100">
                          <a:effectLst/>
                        </a:rPr>
                        <a:t>（</a:t>
                      </a:r>
                      <a:r>
                        <a:rPr lang="en-US" sz="1200" kern="100">
                          <a:effectLst/>
                        </a:rPr>
                        <a:t>6-7</a:t>
                      </a:r>
                      <a:r>
                        <a:rPr lang="zh-CN" sz="1200" kern="100">
                          <a:effectLst/>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差</a:t>
                      </a:r>
                      <a:endParaRPr lang="zh-CN" sz="1050" kern="100">
                        <a:effectLst/>
                      </a:endParaRPr>
                    </a:p>
                    <a:p>
                      <a:pPr algn="ctr"/>
                      <a:r>
                        <a:rPr lang="zh-CN" sz="1200" kern="100">
                          <a:effectLst/>
                        </a:rPr>
                        <a:t>（</a:t>
                      </a:r>
                      <a:r>
                        <a:rPr lang="en-US" sz="1200" kern="100">
                          <a:effectLst/>
                        </a:rPr>
                        <a:t>1-5</a:t>
                      </a:r>
                      <a:r>
                        <a:rPr lang="zh-CN" sz="1200" kern="100">
                          <a:effectLst/>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c>
                  <a:txBody>
                    <a:bodyPr/>
                    <a:lstStyle/>
                    <a:p>
                      <a:pPr algn="ctr"/>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c>
                  <a:txBody>
                    <a:bodyPr/>
                    <a:lstStyle/>
                    <a:p>
                      <a:pPr algn="ctr"/>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c>
                  <a:txBody>
                    <a:bodyPr/>
                    <a:lstStyle/>
                    <a:p>
                      <a:pPr algn="ctr"/>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c>
                  <a:txBody>
                    <a:bodyPr/>
                    <a:lstStyle/>
                    <a:p>
                      <a:pPr algn="ctr"/>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c>
                  <a:txBody>
                    <a:bodyPr/>
                    <a:lstStyle/>
                    <a:p>
                      <a:pPr algn="ctr"/>
                      <a:r>
                        <a:rPr lang="en-US" sz="1200" kern="100" dirty="0">
                          <a:effectLst/>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22605" y="2137512"/>
            <a:ext cx="4302496" cy="536893"/>
            <a:chOff x="6627851" y="3479447"/>
            <a:chExt cx="4302496" cy="537198"/>
          </a:xfrm>
        </p:grpSpPr>
        <p:sp>
          <p:nvSpPr>
            <p:cNvPr id="8" name="矩形: 圆角 27"/>
            <p:cNvSpPr/>
            <p:nvPr/>
          </p:nvSpPr>
          <p:spPr>
            <a:xfrm>
              <a:off x="6627851" y="3493208"/>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29301" y="3479447"/>
              <a:ext cx="1800493" cy="369542"/>
            </a:xfrm>
            <a:prstGeom prst="rect">
              <a:avLst/>
            </a:prstGeom>
            <a:noFill/>
          </p:spPr>
          <p:txBody>
            <a:bodyPr wrap="none" rtlCol="0">
              <a:spAutoFit/>
            </a:bodyPr>
            <a:lstStyle/>
            <a:p>
              <a:pPr algn="l"/>
              <a:r>
                <a:rPr lang="zh-CN" altLang="zh-CN" sz="1800" b="1" kern="100" dirty="0">
                  <a:effectLst/>
                  <a:ea typeface="仿宋" panose="02010609060101010101" pitchFamily="49" charset="-122"/>
                  <a:cs typeface="仿宋" panose="02010609060101010101" pitchFamily="49" charset="-122"/>
                </a:rPr>
                <a:t>教师综合评价表</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53970" cy="36954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2" name="表格 1"/>
          <p:cNvGraphicFramePr>
            <a:graphicFrameLocks noGrp="1"/>
          </p:cNvGraphicFramePr>
          <p:nvPr/>
        </p:nvGraphicFramePr>
        <p:xfrm>
          <a:off x="788779" y="2795403"/>
          <a:ext cx="6259197" cy="3474720"/>
        </p:xfrm>
        <a:graphic>
          <a:graphicData uri="http://schemas.openxmlformats.org/drawingml/2006/table">
            <a:tbl>
              <a:tblPr>
                <a:tableStyleId>{5C22544A-7EE6-4342-B048-85BDC9FD1C3A}</a:tableStyleId>
              </a:tblPr>
              <a:tblGrid>
                <a:gridCol w="800101"/>
                <a:gridCol w="864236"/>
                <a:gridCol w="1280160"/>
                <a:gridCol w="1280160"/>
                <a:gridCol w="1280160"/>
                <a:gridCol w="754380"/>
              </a:tblGrid>
              <a:tr h="0">
                <a:tc gridSpan="6">
                  <a:txBody>
                    <a:bodyPr/>
                    <a:lstStyle/>
                    <a:p>
                      <a:pPr algn="just"/>
                      <a:r>
                        <a:rPr lang="zh-CN" sz="1200" kern="100">
                          <a:effectLst/>
                        </a:rPr>
                        <a:t>项目名称：</a:t>
                      </a:r>
                      <a:r>
                        <a:rPr lang="en-US" sz="1200" kern="100">
                          <a:effectLst/>
                        </a:rPr>
                        <a:t>CA</a:t>
                      </a:r>
                      <a:r>
                        <a:rPr lang="zh-CN" sz="1200" kern="100">
                          <a:effectLst/>
                        </a:rPr>
                        <a:t>证书服务配置</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hMerge="1">
                  <a:tcPr/>
                </a:tc>
                <a:tc hMerge="1">
                  <a:tcPr/>
                </a:tc>
                <a:tc hMerge="1">
                  <a:tcPr/>
                </a:tc>
                <a:tc hMerge="1">
                  <a:tcPr/>
                </a:tc>
              </a:tr>
              <a:tr h="0">
                <a:tc gridSpan="2">
                  <a:txBody>
                    <a:bodyPr/>
                    <a:lstStyle/>
                    <a:p>
                      <a:pPr algn="just"/>
                      <a:r>
                        <a:rPr lang="zh-CN" sz="1200" kern="100">
                          <a:effectLst/>
                        </a:rPr>
                        <a:t>班级：</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gridSpan="2">
                  <a:txBody>
                    <a:bodyPr/>
                    <a:lstStyle/>
                    <a:p>
                      <a:pPr algn="just"/>
                      <a:r>
                        <a:rPr lang="zh-CN" sz="1200" kern="100">
                          <a:effectLst/>
                        </a:rPr>
                        <a:t>学号：</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a:txBody>
                    <a:bodyPr/>
                    <a:lstStyle/>
                    <a:p>
                      <a:pPr algn="just"/>
                      <a:r>
                        <a:rPr lang="zh-CN" sz="1200" kern="100">
                          <a:effectLst/>
                        </a:rPr>
                        <a:t>姓名：</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just"/>
                      <a:r>
                        <a:rPr lang="zh-CN" sz="1200" kern="100">
                          <a:effectLst/>
                        </a:rPr>
                        <a:t>日期：</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r>
              <a:tr h="0">
                <a:tc gridSpan="2">
                  <a:txBody>
                    <a:bodyPr/>
                    <a:lstStyle/>
                    <a:p>
                      <a:pPr algn="ctr"/>
                      <a:r>
                        <a:rPr lang="zh-CN" sz="1200" kern="100">
                          <a:effectLst/>
                        </a:rPr>
                        <a:t>评价项目</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gridSpan="2">
                  <a:txBody>
                    <a:bodyPr/>
                    <a:lstStyle/>
                    <a:p>
                      <a:pPr algn="ctr"/>
                      <a:r>
                        <a:rPr lang="zh-CN" sz="1200" kern="100">
                          <a:effectLst/>
                        </a:rPr>
                        <a:t>评价标准</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a:txBody>
                    <a:bodyPr/>
                    <a:lstStyle/>
                    <a:p>
                      <a:pPr algn="ctr"/>
                      <a:r>
                        <a:rPr lang="zh-CN" sz="1200" kern="100">
                          <a:effectLst/>
                        </a:rPr>
                        <a:t>分值</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得分</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r>
              <a:tr h="0">
                <a:tc gridSpan="2">
                  <a:txBody>
                    <a:bodyPr/>
                    <a:lstStyle/>
                    <a:p>
                      <a:pPr algn="ctr"/>
                      <a:r>
                        <a:rPr lang="zh-CN" sz="1200" kern="100">
                          <a:effectLst/>
                        </a:rPr>
                        <a:t>考勤（</a:t>
                      </a:r>
                      <a:r>
                        <a:rPr lang="en-US" sz="1200" kern="100">
                          <a:effectLst/>
                        </a:rPr>
                        <a:t>10%</a:t>
                      </a:r>
                      <a:r>
                        <a:rPr lang="zh-CN" sz="1200" kern="100">
                          <a:effectLst/>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gridSpan="2">
                  <a:txBody>
                    <a:bodyPr/>
                    <a:lstStyle/>
                    <a:p>
                      <a:pPr algn="just"/>
                      <a:r>
                        <a:rPr lang="zh-CN" sz="1200" kern="100">
                          <a:effectLst/>
                        </a:rPr>
                        <a:t>没有无故缺勤、迟到、早退现象</a:t>
                      </a:r>
                      <a:endParaRPr lang="zh-CN" sz="1050" kern="100">
                        <a:effectLst/>
                        <a:latin typeface="Times New Roman" panose="02020603050405020304" pitchFamily="18" charset="0"/>
                        <a:ea typeface="宋体" panose="02010600030101010101" pitchFamily="2" charset="-122"/>
                      </a:endParaRPr>
                    </a:p>
                  </a:txBody>
                  <a:tcPr marL="68580" marR="68580" marT="0" marB="0"/>
                </a:tc>
                <a:tc hMerge="1">
                  <a:tcPr/>
                </a:tc>
                <a:tc>
                  <a:txBody>
                    <a:bodyPr/>
                    <a:lstStyle/>
                    <a:p>
                      <a:pPr algn="ctr"/>
                      <a:r>
                        <a:rPr lang="en-US" sz="1200" kern="100">
                          <a:effectLst/>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just"/>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r>
              <a:tr h="0">
                <a:tc rowSpan="5">
                  <a:txBody>
                    <a:bodyPr/>
                    <a:lstStyle/>
                    <a:p>
                      <a:pPr algn="ctr"/>
                      <a:r>
                        <a:rPr lang="zh-CN" sz="1200" kern="100">
                          <a:effectLst/>
                        </a:rPr>
                        <a:t>工</a:t>
                      </a:r>
                      <a:endParaRPr lang="zh-CN" sz="1050" kern="100">
                        <a:effectLst/>
                      </a:endParaRPr>
                    </a:p>
                    <a:p>
                      <a:pPr algn="ctr"/>
                      <a:r>
                        <a:rPr lang="zh-CN" sz="1200" kern="100">
                          <a:effectLst/>
                        </a:rPr>
                        <a:t>作</a:t>
                      </a:r>
                      <a:endParaRPr lang="zh-CN" sz="1050" kern="100">
                        <a:effectLst/>
                      </a:endParaRPr>
                    </a:p>
                    <a:p>
                      <a:pPr algn="ctr"/>
                      <a:r>
                        <a:rPr lang="zh-CN" sz="1200" kern="100">
                          <a:effectLst/>
                        </a:rPr>
                        <a:t>过</a:t>
                      </a:r>
                      <a:endParaRPr lang="zh-CN" sz="1050" kern="100">
                        <a:effectLst/>
                      </a:endParaRPr>
                    </a:p>
                    <a:p>
                      <a:pPr algn="ctr"/>
                      <a:r>
                        <a:rPr lang="zh-CN" sz="1200" kern="100">
                          <a:effectLst/>
                        </a:rPr>
                        <a:t>程</a:t>
                      </a:r>
                      <a:endParaRPr lang="zh-CN" sz="1050" kern="100">
                        <a:effectLst/>
                      </a:endParaRPr>
                    </a:p>
                    <a:p>
                      <a:pPr algn="ctr"/>
                      <a:r>
                        <a:rPr lang="zh-CN" sz="1200" kern="100">
                          <a:effectLst/>
                        </a:rPr>
                        <a:t>（</a:t>
                      </a:r>
                      <a:r>
                        <a:rPr lang="en-US" sz="1200" kern="100">
                          <a:effectLst/>
                        </a:rPr>
                        <a:t>60%</a:t>
                      </a:r>
                      <a:r>
                        <a:rPr lang="zh-CN" sz="1200" kern="100">
                          <a:effectLst/>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工作态度</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gridSpan="2">
                  <a:txBody>
                    <a:bodyPr/>
                    <a:lstStyle/>
                    <a:p>
                      <a:pPr algn="just"/>
                      <a:r>
                        <a:rPr lang="zh-CN" sz="1200" kern="100">
                          <a:effectLst/>
                        </a:rPr>
                        <a:t>态度端正</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a:txBody>
                    <a:bodyPr/>
                    <a:lstStyle/>
                    <a:p>
                      <a:pPr algn="ctr"/>
                      <a:r>
                        <a:rPr lang="en-US" sz="1200" kern="100">
                          <a:effectLst/>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just"/>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r>
              <a:tr h="0">
                <a:tc vMerge="1">
                  <a:tcPr/>
                </a:tc>
                <a:tc>
                  <a:txBody>
                    <a:bodyPr/>
                    <a:lstStyle/>
                    <a:p>
                      <a:pPr algn="ctr"/>
                      <a:r>
                        <a:rPr lang="zh-CN" sz="1200" kern="100">
                          <a:effectLst/>
                        </a:rPr>
                        <a:t>协调能力</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gridSpan="2">
                  <a:txBody>
                    <a:bodyPr/>
                    <a:lstStyle/>
                    <a:p>
                      <a:pPr algn="just"/>
                      <a:r>
                        <a:rPr lang="zh-CN" sz="1200" kern="100">
                          <a:effectLst/>
                        </a:rPr>
                        <a:t>与小组成员能合作，协调工作</a:t>
                      </a:r>
                      <a:endParaRPr lang="zh-CN" sz="1050" kern="100">
                        <a:effectLst/>
                        <a:latin typeface="Times New Roman" panose="02020603050405020304" pitchFamily="18" charset="0"/>
                        <a:ea typeface="宋体" panose="02010600030101010101" pitchFamily="2" charset="-122"/>
                      </a:endParaRPr>
                    </a:p>
                  </a:txBody>
                  <a:tcPr marL="68580" marR="68580" marT="0" marB="0"/>
                </a:tc>
                <a:tc hMerge="1">
                  <a:tcPr/>
                </a:tc>
                <a:tc>
                  <a:txBody>
                    <a:bodyPr/>
                    <a:lstStyle/>
                    <a:p>
                      <a:pPr algn="ctr"/>
                      <a:r>
                        <a:rPr lang="en-US" sz="1200" kern="100">
                          <a:effectLst/>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just"/>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r>
              <a:tr h="0">
                <a:tc vMerge="1">
                  <a:tcPr/>
                </a:tc>
                <a:tc>
                  <a:txBody>
                    <a:bodyPr/>
                    <a:lstStyle/>
                    <a:p>
                      <a:pPr algn="ctr"/>
                      <a:r>
                        <a:rPr lang="zh-CN" sz="1200" kern="100">
                          <a:effectLst/>
                        </a:rPr>
                        <a:t>操作能力</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gridSpan="2">
                  <a:txBody>
                    <a:bodyPr/>
                    <a:lstStyle/>
                    <a:p>
                      <a:pPr algn="just"/>
                      <a:r>
                        <a:rPr lang="zh-CN" sz="1200" kern="100">
                          <a:effectLst/>
                        </a:rPr>
                        <a:t>动手能力强，实训步骤操作无误</a:t>
                      </a:r>
                      <a:endParaRPr lang="zh-CN" sz="1050" kern="100">
                        <a:effectLst/>
                        <a:latin typeface="Times New Roman" panose="02020603050405020304" pitchFamily="18" charset="0"/>
                        <a:ea typeface="宋体" panose="02010600030101010101" pitchFamily="2" charset="-122"/>
                      </a:endParaRPr>
                    </a:p>
                  </a:txBody>
                  <a:tcPr marL="68580" marR="68580" marT="0" marB="0"/>
                </a:tc>
                <a:tc hMerge="1">
                  <a:tcPr/>
                </a:tc>
                <a:tc>
                  <a:txBody>
                    <a:bodyPr/>
                    <a:lstStyle/>
                    <a:p>
                      <a:pPr algn="ctr"/>
                      <a:r>
                        <a:rPr lang="en-US" sz="1200" kern="100">
                          <a:effectLst/>
                        </a:rPr>
                        <a:t>30</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just"/>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r>
              <a:tr h="0">
                <a:tc vMerge="1">
                  <a:tcPr/>
                </a:tc>
                <a:tc>
                  <a:txBody>
                    <a:bodyPr/>
                    <a:lstStyle/>
                    <a:p>
                      <a:pPr algn="ctr"/>
                      <a:r>
                        <a:rPr lang="zh-CN" sz="1200" kern="100">
                          <a:effectLst/>
                        </a:rPr>
                        <a:t>职业素质</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gridSpan="2">
                  <a:txBody>
                    <a:bodyPr/>
                    <a:lstStyle/>
                    <a:p>
                      <a:pPr algn="just"/>
                      <a:r>
                        <a:rPr lang="zh-CN" sz="1200" kern="100">
                          <a:effectLst/>
                        </a:rPr>
                        <a:t>实训过程认真细致</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a:txBody>
                    <a:bodyPr/>
                    <a:lstStyle/>
                    <a:p>
                      <a:pPr algn="ctr"/>
                      <a:r>
                        <a:rPr lang="en-US" sz="1200" kern="100">
                          <a:effectLst/>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just"/>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r>
              <a:tr h="0">
                <a:tc vMerge="1">
                  <a:tcPr/>
                </a:tc>
                <a:tc>
                  <a:txBody>
                    <a:bodyPr/>
                    <a:lstStyle/>
                    <a:p>
                      <a:pPr algn="ctr"/>
                      <a:r>
                        <a:rPr lang="zh-CN" sz="1200" kern="100">
                          <a:effectLst/>
                        </a:rPr>
                        <a:t>创新意识</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gridSpan="2">
                  <a:txBody>
                    <a:bodyPr/>
                    <a:lstStyle/>
                    <a:p>
                      <a:pPr algn="just"/>
                      <a:r>
                        <a:rPr lang="zh-CN" sz="1200" kern="100">
                          <a:effectLst/>
                        </a:rPr>
                        <a:t>有独立见解，提出独特解决问题方法</a:t>
                      </a:r>
                      <a:endParaRPr lang="zh-CN" sz="1050" kern="100">
                        <a:effectLst/>
                        <a:latin typeface="Times New Roman" panose="02020603050405020304" pitchFamily="18" charset="0"/>
                        <a:ea typeface="宋体" panose="02010600030101010101" pitchFamily="2" charset="-122"/>
                      </a:endParaRPr>
                    </a:p>
                  </a:txBody>
                  <a:tcPr marL="68580" marR="68580" marT="0" marB="0"/>
                </a:tc>
                <a:tc hMerge="1">
                  <a:tcPr/>
                </a:tc>
                <a:tc>
                  <a:txBody>
                    <a:bodyPr/>
                    <a:lstStyle/>
                    <a:p>
                      <a:pPr algn="ctr"/>
                      <a:r>
                        <a:rPr lang="en-US" sz="1200" kern="100">
                          <a:effectLst/>
                        </a:rPr>
                        <a:t>5</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just"/>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r>
              <a:tr h="0">
                <a:tc rowSpan="3">
                  <a:txBody>
                    <a:bodyPr/>
                    <a:lstStyle/>
                    <a:p>
                      <a:pPr algn="ctr"/>
                      <a:r>
                        <a:rPr lang="zh-CN" sz="1200" kern="100">
                          <a:effectLst/>
                        </a:rPr>
                        <a:t>项</a:t>
                      </a:r>
                      <a:endParaRPr lang="zh-CN" sz="1050" kern="100">
                        <a:effectLst/>
                      </a:endParaRPr>
                    </a:p>
                    <a:p>
                      <a:pPr algn="ctr"/>
                      <a:r>
                        <a:rPr lang="zh-CN" sz="1200" kern="100">
                          <a:effectLst/>
                        </a:rPr>
                        <a:t>目</a:t>
                      </a:r>
                      <a:endParaRPr lang="zh-CN" sz="1050" kern="100">
                        <a:effectLst/>
                      </a:endParaRPr>
                    </a:p>
                    <a:p>
                      <a:pPr algn="ctr"/>
                      <a:r>
                        <a:rPr lang="zh-CN" sz="1200" kern="100">
                          <a:effectLst/>
                        </a:rPr>
                        <a:t>成</a:t>
                      </a:r>
                      <a:endParaRPr lang="zh-CN" sz="1050" kern="100">
                        <a:effectLst/>
                      </a:endParaRPr>
                    </a:p>
                    <a:p>
                      <a:pPr algn="ctr"/>
                      <a:r>
                        <a:rPr lang="zh-CN" sz="1200" kern="100">
                          <a:effectLst/>
                        </a:rPr>
                        <a:t>果</a:t>
                      </a:r>
                      <a:endParaRPr lang="zh-CN" sz="1050" kern="100">
                        <a:effectLst/>
                      </a:endParaRPr>
                    </a:p>
                    <a:p>
                      <a:pPr algn="ctr"/>
                      <a:r>
                        <a:rPr lang="zh-CN" sz="1200" kern="100">
                          <a:effectLst/>
                        </a:rPr>
                        <a:t>（</a:t>
                      </a:r>
                      <a:r>
                        <a:rPr lang="en-US" sz="1200" kern="100">
                          <a:effectLst/>
                        </a:rPr>
                        <a:t>30%</a:t>
                      </a:r>
                      <a:r>
                        <a:rPr lang="zh-CN" sz="1200" kern="100">
                          <a:effectLst/>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完整</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gridSpan="2">
                  <a:txBody>
                    <a:bodyPr/>
                    <a:lstStyle/>
                    <a:p>
                      <a:pPr algn="just"/>
                      <a:r>
                        <a:rPr lang="zh-CN" sz="1200" kern="100">
                          <a:effectLst/>
                        </a:rPr>
                        <a:t>没有错漏</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a:txBody>
                    <a:bodyPr/>
                    <a:lstStyle/>
                    <a:p>
                      <a:pPr algn="ctr"/>
                      <a:r>
                        <a:rPr lang="en-US" sz="1200" kern="100">
                          <a:effectLst/>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r>
              <a:tr h="0">
                <a:tc vMerge="1">
                  <a:tcPr/>
                </a:tc>
                <a:tc>
                  <a:txBody>
                    <a:bodyPr/>
                    <a:lstStyle/>
                    <a:p>
                      <a:pPr algn="ctr"/>
                      <a:r>
                        <a:rPr lang="zh-CN" sz="1200" kern="100">
                          <a:effectLst/>
                        </a:rPr>
                        <a:t>规范</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gridSpan="2">
                  <a:txBody>
                    <a:bodyPr/>
                    <a:lstStyle/>
                    <a:p>
                      <a:pPr algn="just"/>
                      <a:r>
                        <a:rPr lang="zh-CN" sz="1200" kern="100">
                          <a:effectLst/>
                        </a:rPr>
                        <a:t>操作无误</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a:txBody>
                    <a:bodyPr/>
                    <a:lstStyle/>
                    <a:p>
                      <a:pPr algn="ctr"/>
                      <a:r>
                        <a:rPr lang="en-US" sz="1200" kern="100">
                          <a:effectLst/>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r>
              <a:tr h="0">
                <a:tc vMerge="1">
                  <a:tcPr/>
                </a:tc>
                <a:tc>
                  <a:txBody>
                    <a:bodyPr/>
                    <a:lstStyle/>
                    <a:p>
                      <a:pPr algn="ctr"/>
                      <a:r>
                        <a:rPr lang="zh-CN" sz="1200" kern="100">
                          <a:effectLst/>
                        </a:rPr>
                        <a:t>展示</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gridSpan="2">
                  <a:txBody>
                    <a:bodyPr/>
                    <a:lstStyle/>
                    <a:p>
                      <a:pPr algn="just"/>
                      <a:r>
                        <a:rPr lang="zh-CN" sz="1200" kern="100" dirty="0">
                          <a:effectLst/>
                        </a:rPr>
                        <a:t>符合要求</a:t>
                      </a:r>
                      <a:endParaRPr lang="zh-CN" sz="1050" kern="100" dirty="0">
                        <a:effectLst/>
                        <a:latin typeface="Times New Roman" panose="02020603050405020304" pitchFamily="18" charset="0"/>
                        <a:ea typeface="宋体" panose="02010600030101010101" pitchFamily="2" charset="-122"/>
                      </a:endParaRPr>
                    </a:p>
                  </a:txBody>
                  <a:tcPr marL="68580" marR="68580" marT="0" marB="0" anchor="ctr"/>
                </a:tc>
                <a:tc hMerge="1">
                  <a:tcPr/>
                </a:tc>
                <a:tc>
                  <a:txBody>
                    <a:bodyPr/>
                    <a:lstStyle/>
                    <a:p>
                      <a:pPr algn="ctr"/>
                      <a:r>
                        <a:rPr lang="en-US" sz="1200" kern="100">
                          <a:effectLst/>
                        </a:rPr>
                        <a:t>10</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r>
              <a:tr h="0">
                <a:tc gridSpan="4">
                  <a:txBody>
                    <a:bodyPr/>
                    <a:lstStyle/>
                    <a:p>
                      <a:pPr algn="ctr"/>
                      <a:r>
                        <a:rPr lang="zh-CN" sz="1200" kern="100">
                          <a:effectLst/>
                        </a:rPr>
                        <a:t>合计</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hMerge="1">
                  <a:tcPr/>
                </a:tc>
                <a:tc hMerge="1">
                  <a:tcPr/>
                </a:tc>
                <a:tc hMerge="1">
                  <a:tcPr/>
                </a:tc>
                <a:tc>
                  <a:txBody>
                    <a:bodyPr/>
                    <a:lstStyle/>
                    <a:p>
                      <a:pPr algn="ctr"/>
                      <a:r>
                        <a:rPr lang="en-US" sz="1200" kern="100">
                          <a:effectLst/>
                        </a:rPr>
                        <a:t>100</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r>
              <a:tr h="0">
                <a:tc rowSpan="2">
                  <a:txBody>
                    <a:bodyPr/>
                    <a:lstStyle/>
                    <a:p>
                      <a:pPr algn="ctr"/>
                      <a:r>
                        <a:rPr lang="zh-CN" sz="1200" kern="100">
                          <a:effectLst/>
                        </a:rPr>
                        <a:t>综合</a:t>
                      </a:r>
                      <a:endParaRPr lang="zh-CN" sz="1050" kern="100">
                        <a:effectLst/>
                      </a:endParaRPr>
                    </a:p>
                    <a:p>
                      <a:pPr algn="ctr"/>
                      <a:r>
                        <a:rPr lang="zh-CN" sz="1200" kern="100">
                          <a:effectLst/>
                        </a:rPr>
                        <a:t>评价</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自评得分（</a:t>
                      </a:r>
                      <a:r>
                        <a:rPr lang="en-US" sz="1200" kern="100">
                          <a:effectLst/>
                        </a:rPr>
                        <a:t>30%</a:t>
                      </a:r>
                      <a:r>
                        <a:rPr lang="zh-CN" sz="1200" kern="100">
                          <a:effectLst/>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组内评分（</a:t>
                      </a:r>
                      <a:r>
                        <a:rPr lang="en-US" sz="1200" kern="100">
                          <a:effectLst/>
                        </a:rPr>
                        <a:t>10%</a:t>
                      </a:r>
                      <a:r>
                        <a:rPr lang="zh-CN" sz="1200" kern="100">
                          <a:effectLst/>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小组互评（</a:t>
                      </a:r>
                      <a:r>
                        <a:rPr lang="en-US" sz="1200" kern="100">
                          <a:effectLst/>
                        </a:rPr>
                        <a:t>10%</a:t>
                      </a:r>
                      <a:r>
                        <a:rPr lang="zh-CN" sz="1200" kern="100">
                          <a:effectLst/>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教师评价</a:t>
                      </a:r>
                      <a:endParaRPr lang="zh-CN" sz="1050" kern="100">
                        <a:effectLst/>
                      </a:endParaRPr>
                    </a:p>
                    <a:p>
                      <a:pPr algn="ctr"/>
                      <a:r>
                        <a:rPr lang="zh-CN" sz="1200" kern="100">
                          <a:effectLst/>
                        </a:rPr>
                        <a:t>（</a:t>
                      </a:r>
                      <a:r>
                        <a:rPr lang="en-US" sz="1200" kern="100">
                          <a:effectLst/>
                        </a:rPr>
                        <a:t>50%</a:t>
                      </a:r>
                      <a:r>
                        <a:rPr lang="zh-CN" sz="1200" kern="100">
                          <a:effectLst/>
                        </a:rPr>
                        <a:t>）</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r>
                        <a:rPr lang="zh-CN" sz="1200" kern="100">
                          <a:effectLst/>
                        </a:rPr>
                        <a:t>综合得分</a:t>
                      </a:r>
                      <a:endParaRPr lang="zh-CN" sz="1050" kern="100">
                        <a:effectLst/>
                        <a:latin typeface="Times New Roman" panose="02020603050405020304" pitchFamily="18" charset="0"/>
                        <a:ea typeface="宋体" panose="02010600030101010101" pitchFamily="2" charset="-122"/>
                      </a:endParaRPr>
                    </a:p>
                  </a:txBody>
                  <a:tcPr marL="68580" marR="68580" marT="0" marB="0" anchor="ctr"/>
                </a:tc>
              </a:tr>
              <a:tr h="0">
                <a:tc vMerge="1">
                  <a:tcPr/>
                </a:tc>
                <a:tc>
                  <a:txBody>
                    <a:bodyPr/>
                    <a:lstStyle/>
                    <a:p>
                      <a:pPr algn="just"/>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c>
                  <a:txBody>
                    <a:bodyPr/>
                    <a:lstStyle/>
                    <a:p>
                      <a:pPr algn="just"/>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c>
                  <a:txBody>
                    <a:bodyPr/>
                    <a:lstStyle/>
                    <a:p>
                      <a:pPr algn="just"/>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c>
                  <a:txBody>
                    <a:bodyPr/>
                    <a:lstStyle/>
                    <a:p>
                      <a:pPr algn="just"/>
                      <a:r>
                        <a:rPr lang="en-US" sz="1200" kern="100">
                          <a:effectLst/>
                        </a:rPr>
                        <a:t> </a:t>
                      </a:r>
                      <a:endParaRPr lang="zh-CN" sz="1050" kern="100">
                        <a:effectLst/>
                        <a:latin typeface="Times New Roman" panose="02020603050405020304" pitchFamily="18" charset="0"/>
                        <a:ea typeface="宋体" panose="02010600030101010101" pitchFamily="2" charset="-122"/>
                      </a:endParaRPr>
                    </a:p>
                  </a:txBody>
                  <a:tcPr marL="68580" marR="68580" marT="0" marB="0"/>
                </a:tc>
                <a:tc>
                  <a:txBody>
                    <a:bodyPr/>
                    <a:lstStyle/>
                    <a:p>
                      <a:pPr algn="just"/>
                      <a:r>
                        <a:rPr lang="en-US" sz="1200" kern="100" dirty="0">
                          <a:effectLst/>
                        </a:rPr>
                        <a:t> </a:t>
                      </a:r>
                      <a:endParaRPr lang="zh-CN" sz="1050" kern="100" dirty="0">
                        <a:effectLst/>
                        <a:latin typeface="Times New Roman" panose="02020603050405020304" pitchFamily="18" charset="0"/>
                        <a:ea typeface="宋体" panose="02010600030101010101" pitchFamily="2" charset="-122"/>
                      </a:endParaRPr>
                    </a:p>
                  </a:txBody>
                  <a:tcPr marL="68580" marR="68580" marT="0" marB="0"/>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4.2.1 CA</a:t>
            </a:r>
            <a:r>
              <a:rPr kumimoji="1" lang="zh-CN" altLang="en-US" sz="3600" dirty="0">
                <a:solidFill>
                  <a:schemeClr val="accent5"/>
                </a:solidFill>
                <a:latin typeface="微软雅黑" panose="020B0503020204020204" charset="-122"/>
                <a:ea typeface="微软雅黑" panose="020B0503020204020204" charset="-122"/>
                <a:sym typeface="+mn-ea"/>
              </a:rPr>
              <a:t>证书服务配置</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【作业布置】</a:t>
            </a:r>
            <a:endParaRPr lang="zh-CN" altLang="en-US" sz="4400" dirty="0"/>
          </a:p>
        </p:txBody>
      </p:sp>
      <p:sp>
        <p:nvSpPr>
          <p:cNvPr id="101" name="文本框 100"/>
          <p:cNvSpPr txBox="1"/>
          <p:nvPr/>
        </p:nvSpPr>
        <p:spPr>
          <a:xfrm>
            <a:off x="480060" y="2037291"/>
            <a:ext cx="10624820" cy="957250"/>
          </a:xfrm>
          <a:prstGeom prst="rect">
            <a:avLst/>
          </a:prstGeom>
          <a:noFill/>
          <a:ln w="9525">
            <a:noFill/>
          </a:ln>
        </p:spPr>
        <p:txBody>
          <a:bodyPr wrap="square">
            <a:spAutoFit/>
          </a:bodyPr>
          <a:lstStyle/>
          <a:p>
            <a:pPr indent="304800" algn="just">
              <a:lnSpc>
                <a:spcPct val="150000"/>
              </a:lnSpc>
            </a:pPr>
            <a:r>
              <a:rPr lang="zh-CN" altLang="zh-CN" sz="2000" kern="100" dirty="0">
                <a:effectLst/>
                <a:latin typeface="Times New Roman" panose="02020603050405020304" pitchFamily="18" charset="0"/>
                <a:ea typeface="仿宋" panose="02010609060101010101" pitchFamily="49" charset="-122"/>
                <a:cs typeface="仿宋" panose="02010609060101010101" pitchFamily="49" charset="-122"/>
              </a:rPr>
              <a:t>思考题：客户端通过</a:t>
            </a:r>
            <a:r>
              <a:rPr lang="en-US" altLang="zh-CN" sz="2000" kern="100" dirty="0">
                <a:effectLst/>
                <a:latin typeface="Times New Roman" panose="02020603050405020304" pitchFamily="18" charset="0"/>
                <a:ea typeface="仿宋" panose="02010609060101010101" pitchFamily="49" charset="-122"/>
                <a:cs typeface="仿宋" panose="02010609060101010101" pitchFamily="49" charset="-122"/>
              </a:rPr>
              <a:t>IP</a:t>
            </a:r>
            <a:r>
              <a:rPr lang="zh-CN" altLang="zh-CN" sz="2000" kern="100" dirty="0">
                <a:effectLst/>
                <a:latin typeface="Times New Roman" panose="02020603050405020304" pitchFamily="18" charset="0"/>
                <a:ea typeface="仿宋" panose="02010609060101010101" pitchFamily="49" charset="-122"/>
                <a:cs typeface="仿宋" panose="02010609060101010101" pitchFamily="49" charset="-122"/>
              </a:rPr>
              <a:t>地址访问服务器没有使用与证书颁发对象相同的名称，会出现什么情况？</a:t>
            </a:r>
            <a:endParaRPr lang="zh-CN" altLang="zh-CN" sz="2000" kern="100" dirty="0">
              <a:effectLst/>
              <a:latin typeface="Times New Roman" panose="02020603050405020304" pitchFamily="18" charset="0"/>
              <a:ea typeface="宋体" panose="02010600030101010101" pitchFamily="2" charset="-122"/>
            </a:endParaRPr>
          </a:p>
        </p:txBody>
      </p:sp>
    </p:spTree>
  </p:cSld>
  <p:clrMapOvr>
    <a:masterClrMapping/>
  </p:clrMapOvr>
  <p:transition>
    <p:random/>
  </p:transition>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421130" y="1277620"/>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1224915" y="2274570"/>
            <a:ext cx="8773795" cy="3879850"/>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custDataLst>
              <p:tags r:id="rId1"/>
            </p:custDataLst>
          </p:nvPr>
        </p:nvPicPr>
        <p:blipFill>
          <a:blip r:embed="rId2">
            <a:alphaModFix amt="10000"/>
          </a:blip>
          <a:stretch>
            <a:fillRect/>
          </a:stretch>
        </p:blipFill>
        <p:spPr>
          <a:xfrm>
            <a:off x="159385" y="-137795"/>
            <a:ext cx="12192000" cy="6858000"/>
          </a:xfrm>
          <a:prstGeom prst="rect">
            <a:avLst/>
          </a:prstGeom>
        </p:spPr>
      </p:pic>
      <p:pic>
        <p:nvPicPr>
          <p:cNvPr id="2" name="图片 1" descr="73e5f5811aab5673afcaa99032383457"/>
          <p:cNvPicPr>
            <a:picLocks noChangeAspect="1"/>
          </p:cNvPicPr>
          <p:nvPr>
            <p:custDataLst>
              <p:tags r:id="rId3"/>
            </p:custDataLst>
          </p:nvPr>
        </p:nvPicPr>
        <p:blipFill>
          <a:blip r:embed="rId4" cstate="screen"/>
          <a:stretch>
            <a:fillRect/>
          </a:stretch>
        </p:blipFill>
        <p:spPr>
          <a:xfrm>
            <a:off x="566420" y="1239520"/>
            <a:ext cx="4462145" cy="4491990"/>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4899"/>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399"/>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449"/>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2754120" y="3204513"/>
            <a:ext cx="3805850" cy="830997"/>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4</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密码学</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03</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560431" y="1819685"/>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273757" y="2724437"/>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466102" y="1837433"/>
            <a:ext cx="5143000" cy="612920"/>
            <a:chOff x="4315150" y="953426"/>
            <a:chExt cx="3857250" cy="540057"/>
          </a:xfrm>
        </p:grpSpPr>
        <p:sp>
          <p:nvSpPr>
            <p:cNvPr id="61" name="矩形 60"/>
            <p:cNvSpPr/>
            <p:nvPr/>
          </p:nvSpPr>
          <p:spPr>
            <a:xfrm>
              <a:off x="4529939" y="1005461"/>
              <a:ext cx="3228975"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rPr>
                <a:t>4.1 </a:t>
              </a:r>
              <a:r>
                <a:rPr lang="zh-CN" altLang="en-US" sz="2400" b="1" dirty="0">
                  <a:solidFill>
                    <a:schemeClr val="tx1">
                      <a:lumMod val="75000"/>
                      <a:lumOff val="25000"/>
                    </a:schemeClr>
                  </a:solidFill>
                  <a:latin typeface="微软雅黑" panose="020B0503020204020204" charset="-122"/>
                  <a:ea typeface="微软雅黑" panose="020B0503020204020204" charset="-122"/>
                </a:rPr>
                <a:t>密码</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201560" y="2791350"/>
            <a:ext cx="5820132" cy="612920"/>
            <a:chOff x="4315150" y="1682813"/>
            <a:chExt cx="4365099" cy="540057"/>
          </a:xfrm>
        </p:grpSpPr>
        <p:sp>
          <p:nvSpPr>
            <p:cNvPr id="64" name="矩形 63"/>
            <p:cNvSpPr/>
            <p:nvPr/>
          </p:nvSpPr>
          <p:spPr>
            <a:xfrm>
              <a:off x="4529730" y="1744380"/>
              <a:ext cx="4150519" cy="406783"/>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uFillTx/>
                  <a:latin typeface="微软雅黑" panose="020B0503020204020204" charset="-122"/>
                  <a:ea typeface="微软雅黑" panose="020B0503020204020204" charset="-122"/>
                </a:rPr>
                <a:t>4.2 </a:t>
              </a:r>
              <a:r>
                <a:rPr lang="zh-CN" altLang="en-US" sz="2400" b="1" dirty="0">
                  <a:solidFill>
                    <a:schemeClr val="tx1">
                      <a:lumMod val="75000"/>
                      <a:lumOff val="25000"/>
                    </a:schemeClr>
                  </a:solidFill>
                  <a:uFillTx/>
                  <a:latin typeface="微软雅黑" panose="020B0503020204020204" charset="-122"/>
                  <a:ea typeface="微软雅黑" panose="020B0503020204020204" charset="-122"/>
                </a:rPr>
                <a:t>加密应用</a:t>
              </a:r>
              <a:r>
                <a:rPr lang="en-US" sz="2400" b="1" dirty="0">
                  <a:solidFill>
                    <a:schemeClr val="tx1">
                      <a:lumMod val="75000"/>
                      <a:lumOff val="25000"/>
                    </a:schemeClr>
                  </a:solidFill>
                  <a:uFillTx/>
                  <a:latin typeface="微软雅黑" panose="020B0503020204020204" charset="-122"/>
                  <a:ea typeface="微软雅黑" panose="020B0503020204020204" charset="-122"/>
                </a:rPr>
                <a:t> </a:t>
              </a:r>
              <a:endParaRPr sz="2400" b="1" dirty="0">
                <a:solidFill>
                  <a:schemeClr val="tx1">
                    <a:lumMod val="75000"/>
                    <a:lumOff val="25000"/>
                  </a:schemeClr>
                </a:solidFill>
                <a:uFillTx/>
                <a:latin typeface="微软雅黑" panose="020B0503020204020204" charset="-122"/>
                <a:ea typeface="微软雅黑" panose="020B0503020204020204" charset="-122"/>
              </a:endParaRPr>
            </a:p>
          </p:txBody>
        </p:sp>
        <p:sp>
          <p:nvSpPr>
            <p:cNvPr id="65" name="平行四边形 64"/>
            <p:cNvSpPr/>
            <p:nvPr/>
          </p:nvSpPr>
          <p:spPr>
            <a:xfrm>
              <a:off x="4315150" y="1682813"/>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27981"/>
            <a:ext cx="4302496" cy="638783"/>
            <a:chOff x="6627851" y="1754191"/>
            <a:chExt cx="4302496" cy="63878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3450" y="175419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7" name="表格 6"/>
          <p:cNvGraphicFramePr>
            <a:graphicFrameLocks noGrp="1"/>
          </p:cNvGraphicFramePr>
          <p:nvPr/>
        </p:nvGraphicFramePr>
        <p:xfrm>
          <a:off x="1101252" y="2466764"/>
          <a:ext cx="4673017" cy="3929733"/>
        </p:xfrm>
        <a:graphic>
          <a:graphicData uri="http://schemas.openxmlformats.org/drawingml/2006/table">
            <a:tbl>
              <a:tblPr firstRow="1" firstCol="1" bandRow="1">
                <a:tableStyleId>{5C22544A-7EE6-4342-B048-85BDC9FD1C3A}</a:tableStyleId>
              </a:tblPr>
              <a:tblGrid>
                <a:gridCol w="961498"/>
                <a:gridCol w="1526295"/>
                <a:gridCol w="403426"/>
                <a:gridCol w="890899"/>
                <a:gridCol w="890899"/>
              </a:tblGrid>
              <a:tr h="332160">
                <a:tc gridSpan="5">
                  <a:txBody>
                    <a:bodyPr/>
                    <a:lstStyle/>
                    <a:p>
                      <a:pPr algn="just"/>
                      <a:r>
                        <a:rPr lang="zh-CN" sz="1100" kern="100">
                          <a:effectLst/>
                        </a:rPr>
                        <a:t>项目名称：密码体系</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hMerge="1">
                  <a:tcPr/>
                </a:tc>
                <a:tc hMerge="1">
                  <a:tcPr/>
                </a:tc>
                <a:tc hMerge="1">
                  <a:tcPr/>
                </a:tc>
              </a:tr>
              <a:tr h="332160">
                <a:tc>
                  <a:txBody>
                    <a:bodyPr/>
                    <a:lstStyle/>
                    <a:p>
                      <a:pPr algn="just"/>
                      <a:r>
                        <a:rPr lang="zh-CN" sz="1100" kern="100">
                          <a:effectLst/>
                        </a:rPr>
                        <a:t>班级：</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zh-CN" sz="1100" kern="100">
                          <a:effectLst/>
                        </a:rPr>
                        <a:t>学号：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gridSpan="2">
                  <a:txBody>
                    <a:bodyPr/>
                    <a:lstStyle/>
                    <a:p>
                      <a:pPr algn="just"/>
                      <a:r>
                        <a:rPr lang="zh-CN" sz="1100" kern="100">
                          <a:effectLst/>
                        </a:rPr>
                        <a:t>姓名：</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just"/>
                      <a:r>
                        <a:rPr lang="zh-CN" sz="1100" kern="100">
                          <a:effectLst/>
                        </a:rPr>
                        <a:t>日期：</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32160">
                <a:tc>
                  <a:txBody>
                    <a:bodyPr/>
                    <a:lstStyle/>
                    <a:p>
                      <a:pPr algn="ctr"/>
                      <a:r>
                        <a:rPr lang="zh-CN" sz="1100" kern="100">
                          <a:effectLst/>
                        </a:rPr>
                        <a:t>评价项目</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评价标准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分值</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自评得分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组内评分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32160">
                <a:tc>
                  <a:txBody>
                    <a:bodyPr/>
                    <a:lstStyle/>
                    <a:p>
                      <a:pPr algn="ctr"/>
                      <a:r>
                        <a:rPr lang="zh-CN" sz="1100" kern="100">
                          <a:effectLst/>
                        </a:rPr>
                        <a:t>专业知识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密码体系的相关知识，</a:t>
                      </a:r>
                      <a:r>
                        <a:rPr lang="en-US" sz="1000" kern="100">
                          <a:effectLst/>
                        </a:rPr>
                        <a:t>OpenSSL</a:t>
                      </a:r>
                      <a:r>
                        <a:rPr lang="zh-CN" sz="1000" kern="100">
                          <a:effectLst/>
                        </a:rPr>
                        <a:t>的相关知识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32160">
                <a:tc>
                  <a:txBody>
                    <a:bodyPr/>
                    <a:lstStyle/>
                    <a:p>
                      <a:pPr algn="ctr"/>
                      <a:r>
                        <a:rPr lang="zh-CN" sz="1100" kern="100">
                          <a:effectLst/>
                        </a:rPr>
                        <a:t>小组配合</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安装</a:t>
                      </a:r>
                      <a:r>
                        <a:rPr lang="en-US" sz="1000" kern="100">
                          <a:effectLst/>
                        </a:rPr>
                        <a:t>OpenSSL</a:t>
                      </a:r>
                      <a:r>
                        <a:rPr lang="zh-CN" sz="1000" kern="100">
                          <a:effectLst/>
                        </a:rPr>
                        <a:t>和简单的</a:t>
                      </a:r>
                      <a:r>
                        <a:rPr lang="en-US" sz="1000" kern="100">
                          <a:effectLst/>
                        </a:rPr>
                        <a:t>OpenSSL</a:t>
                      </a:r>
                      <a:r>
                        <a:rPr lang="zh-CN" sz="1000" kern="100">
                          <a:effectLst/>
                        </a:rPr>
                        <a:t>操作</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20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32160">
                <a:tc>
                  <a:txBody>
                    <a:bodyPr/>
                    <a:lstStyle/>
                    <a:p>
                      <a:pPr algn="ctr"/>
                      <a:r>
                        <a:rPr lang="zh-CN" sz="1100" kern="100">
                          <a:effectLst/>
                        </a:rPr>
                        <a:t>小组评价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组员沟通、合作、完成情况</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32160">
                <a:tc>
                  <a:txBody>
                    <a:bodyPr/>
                    <a:lstStyle/>
                    <a:p>
                      <a:pPr algn="ctr"/>
                      <a:r>
                        <a:rPr lang="zh-CN" sz="1100" kern="100">
                          <a:effectLst/>
                        </a:rPr>
                        <a:t>工作态度</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态度端正，无无故缺勤、迟到、早退</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32160">
                <a:tc>
                  <a:txBody>
                    <a:bodyPr/>
                    <a:lstStyle/>
                    <a:p>
                      <a:pPr algn="ctr"/>
                      <a:r>
                        <a:rPr lang="zh-CN" sz="1100" kern="100">
                          <a:effectLst/>
                        </a:rPr>
                        <a:t>工作质量</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按计划完成工作任务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30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32160">
                <a:tc>
                  <a:txBody>
                    <a:bodyPr/>
                    <a:lstStyle/>
                    <a:p>
                      <a:pPr algn="ctr"/>
                      <a:r>
                        <a:rPr lang="zh-CN" sz="1100" kern="100">
                          <a:effectLst/>
                        </a:rPr>
                        <a:t>协调能力</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与小组成员能合作，协调工作</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32160">
                <a:tc>
                  <a:txBody>
                    <a:bodyPr/>
                    <a:lstStyle/>
                    <a:p>
                      <a:pPr algn="ctr"/>
                      <a:r>
                        <a:rPr lang="zh-CN" sz="1100" kern="100">
                          <a:effectLst/>
                        </a:rPr>
                        <a:t>职业素质</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实训过程认真细致</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06610">
                <a:tc>
                  <a:txBody>
                    <a:bodyPr/>
                    <a:lstStyle/>
                    <a:p>
                      <a:pPr algn="ctr"/>
                      <a:r>
                        <a:rPr lang="zh-CN" sz="1100" kern="100">
                          <a:effectLst/>
                        </a:rPr>
                        <a:t>创新意识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有独立见解，提出独特解决问题方法</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263493">
                <a:tc gridSpan="2">
                  <a:txBody>
                    <a:bodyPr/>
                    <a:lstStyle/>
                    <a:p>
                      <a:pPr algn="ctr"/>
                      <a:r>
                        <a:rPr lang="zh-CN" sz="1100" kern="100">
                          <a:effectLst/>
                        </a:rPr>
                        <a:t>合计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ctr"/>
                      <a:r>
                        <a:rPr lang="en-US" sz="1100" kern="100">
                          <a:effectLst/>
                        </a:rPr>
                        <a:t>100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dirty="0">
                          <a:effectLst/>
                        </a:rPr>
                        <a:t> </a:t>
                      </a:r>
                      <a:endParaRPr lang="zh-CN" sz="1000" kern="100" dirty="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02</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4.2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加密应用</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4.2.1</a:t>
            </a:r>
            <a:r>
              <a:rPr kumimoji="1" lang="zh-CN" altLang="en-US" sz="2800" dirty="0">
                <a:solidFill>
                  <a:schemeClr val="accent5"/>
                </a:solidFill>
                <a:latin typeface="微软雅黑" panose="020B0503020204020204" charset="-122"/>
                <a:ea typeface="微软雅黑" panose="020B0503020204020204" charset="-122"/>
                <a:sym typeface="+mn-ea"/>
              </a:rPr>
              <a:t> </a:t>
            </a:r>
            <a:r>
              <a:rPr kumimoji="1" lang="en-US" altLang="zh-CN" sz="2800" dirty="0">
                <a:solidFill>
                  <a:schemeClr val="accent5"/>
                </a:solidFill>
                <a:latin typeface="微软雅黑" panose="020B0503020204020204" charset="-122"/>
                <a:ea typeface="微软雅黑" panose="020B0503020204020204" charset="-122"/>
                <a:sym typeface="+mn-ea"/>
              </a:rPr>
              <a:t>CA</a:t>
            </a:r>
            <a:r>
              <a:rPr kumimoji="1" lang="zh-CN" altLang="en-US" sz="2800" dirty="0">
                <a:solidFill>
                  <a:schemeClr val="accent5"/>
                </a:solidFill>
                <a:latin typeface="微软雅黑" panose="020B0503020204020204" charset="-122"/>
                <a:ea typeface="微软雅黑" panose="020B0503020204020204" charset="-122"/>
                <a:sym typeface="+mn-ea"/>
              </a:rPr>
              <a:t>证书服务配置</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4.2.2 </a:t>
            </a:r>
            <a:r>
              <a:rPr kumimoji="1" lang="en-US" altLang="zh-CN" sz="2800" dirty="0" err="1">
                <a:solidFill>
                  <a:schemeClr val="accent5"/>
                </a:solidFill>
                <a:latin typeface="微软雅黑" panose="020B0503020204020204" charset="-122"/>
                <a:ea typeface="微软雅黑" panose="020B0503020204020204" charset="-122"/>
                <a:sym typeface="+mn-ea"/>
              </a:rPr>
              <a:t>IPSec</a:t>
            </a:r>
            <a:r>
              <a:rPr kumimoji="1" lang="en-US" altLang="zh-CN" sz="2800" dirty="0">
                <a:solidFill>
                  <a:schemeClr val="accent5"/>
                </a:solidFill>
                <a:latin typeface="微软雅黑" panose="020B0503020204020204" charset="-122"/>
                <a:ea typeface="微软雅黑" panose="020B0503020204020204" charset="-122"/>
                <a:sym typeface="+mn-ea"/>
              </a:rPr>
              <a:t> VPN</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0" name="文本占位符 3"/>
          <p:cNvSpPr txBox="1"/>
          <p:nvPr/>
        </p:nvSpPr>
        <p:spPr>
          <a:xfrm>
            <a:off x="43180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lstStyle/>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dirty="0">
                <a:sym typeface="+mn-ea"/>
              </a:rPr>
              <a:t>【学习目标】</a:t>
            </a:r>
            <a:endParaRPr lang="zh-CN" altLang="en-US" dirty="0"/>
          </a:p>
        </p:txBody>
      </p:sp>
      <p:sp>
        <p:nvSpPr>
          <p:cNvPr id="3" name="内容占位符 2"/>
          <p:cNvSpPr>
            <a:spLocks noGrp="1"/>
          </p:cNvSpPr>
          <p:nvPr>
            <p:ph idx="1"/>
          </p:nvPr>
        </p:nvSpPr>
        <p:spPr>
          <a:xfrm>
            <a:off x="838200" y="1825625"/>
            <a:ext cx="10515600" cy="2205990"/>
          </a:xfrm>
        </p:spPr>
        <p:txBody>
          <a:bodyPr>
            <a:normAutofit/>
          </a:bodyPr>
          <a:lstStyle/>
          <a:p>
            <a:pPr marL="342900" lvl="0" indent="-342900" algn="just">
              <a:lnSpc>
                <a:spcPct val="150000"/>
              </a:lnSpc>
              <a:buFont typeface="+mj-lt"/>
              <a:buAutoNum type="arabicPeriod"/>
            </a:pPr>
            <a:r>
              <a:rPr lang="zh-CN" altLang="zh-CN" sz="2000" kern="100" dirty="0">
                <a:effectLst/>
                <a:latin typeface="Calibri" panose="020F0502020204030204" charset="0"/>
                <a:ea typeface="宋体" panose="02010600030101010101" pitchFamily="2" charset="-122"/>
                <a:cs typeface="宋体" panose="02010600030101010101" pitchFamily="2" charset="-122"/>
              </a:rPr>
              <a:t>了解</a:t>
            </a:r>
            <a:r>
              <a:rPr lang="en-US" altLang="zh-CN" sz="2000" kern="100" dirty="0" err="1">
                <a:effectLst/>
                <a:latin typeface="Calibri" panose="020F0502020204030204" charset="0"/>
                <a:ea typeface="宋体" panose="02010600030101010101" pitchFamily="2" charset="-122"/>
                <a:cs typeface="宋体" panose="02010600030101010101" pitchFamily="2" charset="-122"/>
              </a:rPr>
              <a:t>IPSec</a:t>
            </a:r>
            <a:r>
              <a:rPr lang="en-US" altLang="zh-CN" sz="2000" kern="100" dirty="0">
                <a:effectLst/>
                <a:latin typeface="Calibri" panose="020F0502020204030204" charset="0"/>
                <a:ea typeface="宋体" panose="02010600030101010101" pitchFamily="2" charset="-122"/>
                <a:cs typeface="宋体" panose="02010600030101010101" pitchFamily="2" charset="-122"/>
              </a:rPr>
              <a:t> VPN</a:t>
            </a:r>
            <a:endParaRPr lang="en-US" altLang="zh-CN" sz="2000" kern="100" dirty="0">
              <a:latin typeface="Calibri" panose="020F0502020204030204" charset="0"/>
              <a:ea typeface="宋体" panose="02010600030101010101" pitchFamily="2" charset="-122"/>
              <a:cs typeface="Times New Roman" panose="02020603050405020304" pitchFamily="18" charset="0"/>
            </a:endParaRPr>
          </a:p>
          <a:p>
            <a:pPr marL="342900" lvl="0" indent="-342900" algn="just">
              <a:lnSpc>
                <a:spcPct val="150000"/>
              </a:lnSpc>
              <a:buFont typeface="+mj-lt"/>
              <a:buAutoNum type="arabicPeriod"/>
            </a:pPr>
            <a:r>
              <a:rPr lang="zh-CN" altLang="zh-CN" sz="2000" kern="100" dirty="0">
                <a:effectLst/>
                <a:latin typeface="Calibri" panose="020F0502020204030204" charset="0"/>
                <a:ea typeface="宋体" panose="02010600030101010101" pitchFamily="2" charset="-122"/>
                <a:cs typeface="宋体" panose="02010600030101010101" pitchFamily="2" charset="-122"/>
              </a:rPr>
              <a:t>掌握</a:t>
            </a:r>
            <a:r>
              <a:rPr lang="en-US" altLang="zh-CN" sz="2000" kern="100" dirty="0" err="1">
                <a:effectLst/>
                <a:latin typeface="Calibri" panose="020F0502020204030204" charset="0"/>
                <a:ea typeface="宋体" panose="02010600030101010101" pitchFamily="2" charset="-122"/>
                <a:cs typeface="宋体" panose="02010600030101010101" pitchFamily="2" charset="-122"/>
              </a:rPr>
              <a:t>IPSec</a:t>
            </a:r>
            <a:r>
              <a:rPr lang="en-US" altLang="zh-CN" sz="2000" kern="100" dirty="0">
                <a:effectLst/>
                <a:latin typeface="Calibri" panose="020F0502020204030204" charset="0"/>
                <a:ea typeface="宋体" panose="02010600030101010101" pitchFamily="2" charset="-122"/>
                <a:cs typeface="宋体" panose="02010600030101010101" pitchFamily="2" charset="-122"/>
              </a:rPr>
              <a:t> VPN</a:t>
            </a:r>
            <a:r>
              <a:rPr lang="zh-CN" altLang="zh-CN" sz="2000" kern="100" dirty="0">
                <a:effectLst/>
                <a:latin typeface="Calibri" panose="020F0502020204030204" charset="0"/>
                <a:ea typeface="宋体" panose="02010600030101010101" pitchFamily="2" charset="-122"/>
                <a:cs typeface="宋体" panose="02010600030101010101" pitchFamily="2" charset="-122"/>
              </a:rPr>
              <a:t>建立</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noAutofit/>
          </a:bodyPr>
          <a:lstStyle/>
          <a:p>
            <a:pPr indent="304800">
              <a:lnSpc>
                <a:spcPct val="150000"/>
              </a:lnSpc>
            </a:pPr>
            <a:r>
              <a:rPr lang="zh-CN" altLang="zh-CN" sz="2000" dirty="0">
                <a:effectLst/>
                <a:latin typeface="宋体" panose="02010600030101010101" pitchFamily="2" charset="-122"/>
                <a:ea typeface="宋体" panose="02010600030101010101" pitchFamily="2" charset="-122"/>
                <a:cs typeface="宋体" panose="02010600030101010101" pitchFamily="2" charset="-122"/>
              </a:rPr>
              <a:t>为防止服务器与备份机之间的通信被中间人获取</a:t>
            </a:r>
            <a:r>
              <a:rPr lang="zh-CN" altLang="zh-CN" sz="2000" kern="100" dirty="0">
                <a:effectLst/>
                <a:latin typeface="宋体" panose="02010600030101010101" pitchFamily="2" charset="-122"/>
                <a:ea typeface="宋体" panose="02010600030101010101" pitchFamily="2" charset="-122"/>
                <a:cs typeface="宋体" panose="02010600030101010101" pitchFamily="2" charset="-122"/>
              </a:rPr>
              <a:t>，针对此问题，需要提出相应的解决方案，在此之前，需要首先对</a:t>
            </a:r>
            <a:r>
              <a:rPr lang="en-US" altLang="zh-CN" sz="2000" kern="100" dirty="0" err="1">
                <a:effectLst/>
                <a:latin typeface="宋体" panose="02010600030101010101" pitchFamily="2" charset="-122"/>
                <a:ea typeface="宋体" panose="02010600030101010101" pitchFamily="2" charset="-122"/>
                <a:cs typeface="宋体" panose="02010600030101010101" pitchFamily="2" charset="-122"/>
              </a:rPr>
              <a:t>IPSec</a:t>
            </a:r>
            <a:r>
              <a:rPr lang="zh-CN" altLang="zh-CN" sz="2000" kern="100" dirty="0">
                <a:effectLst/>
                <a:latin typeface="宋体" panose="02010600030101010101" pitchFamily="2" charset="-122"/>
                <a:ea typeface="宋体" panose="02010600030101010101" pitchFamily="2" charset="-122"/>
                <a:cs typeface="宋体" panose="02010600030101010101" pitchFamily="2" charset="-122"/>
              </a:rPr>
              <a:t>建立的过程进行研究，然后</a:t>
            </a:r>
            <a:r>
              <a:rPr lang="zh-CN" altLang="zh-CN" sz="2000" dirty="0">
                <a:effectLst/>
                <a:latin typeface="宋体" panose="02010600030101010101" pitchFamily="2" charset="-122"/>
                <a:ea typeface="宋体" panose="02010600030101010101" pitchFamily="2" charset="-122"/>
                <a:cs typeface="宋体" panose="02010600030101010101" pitchFamily="2" charset="-122"/>
              </a:rPr>
              <a:t>使用</a:t>
            </a:r>
            <a:r>
              <a:rPr lang="en-US" altLang="zh-CN" sz="2000" dirty="0" err="1">
                <a:effectLst/>
                <a:latin typeface="宋体" panose="02010600030101010101" pitchFamily="2" charset="-122"/>
                <a:ea typeface="宋体" panose="02010600030101010101" pitchFamily="2" charset="-122"/>
                <a:cs typeface="宋体" panose="02010600030101010101" pitchFamily="2" charset="-122"/>
              </a:rPr>
              <a:t>IPSec</a:t>
            </a:r>
            <a:r>
              <a:rPr lang="zh-CN" altLang="zh-CN" sz="2000" dirty="0">
                <a:effectLst/>
                <a:latin typeface="宋体" panose="02010600030101010101" pitchFamily="2" charset="-122"/>
                <a:ea typeface="宋体" panose="02010600030101010101" pitchFamily="2" charset="-122"/>
                <a:cs typeface="宋体" panose="02010600030101010101" pitchFamily="2" charset="-122"/>
              </a:rPr>
              <a:t>在</a:t>
            </a:r>
            <a:r>
              <a:rPr lang="en-US" altLang="zh-CN" sz="2000" dirty="0">
                <a:effectLst/>
                <a:latin typeface="宋体" panose="02010600030101010101" pitchFamily="2" charset="-122"/>
                <a:ea typeface="宋体" panose="02010600030101010101" pitchFamily="2" charset="-122"/>
                <a:cs typeface="宋体" panose="02010600030101010101" pitchFamily="2" charset="-122"/>
              </a:rPr>
              <a:t>windows 7</a:t>
            </a:r>
            <a:r>
              <a:rPr lang="zh-CN" altLang="zh-CN" sz="2000" dirty="0">
                <a:effectLst/>
                <a:latin typeface="宋体" panose="02010600030101010101" pitchFamily="2" charset="-122"/>
                <a:ea typeface="宋体" panose="02010600030101010101" pitchFamily="2" charset="-122"/>
                <a:cs typeface="宋体" panose="02010600030101010101" pitchFamily="2" charset="-122"/>
              </a:rPr>
              <a:t>和</a:t>
            </a:r>
            <a:r>
              <a:rPr lang="en-US" altLang="zh-CN" sz="2000" dirty="0">
                <a:effectLst/>
                <a:latin typeface="宋体" panose="02010600030101010101" pitchFamily="2" charset="-122"/>
                <a:ea typeface="宋体" panose="02010600030101010101" pitchFamily="2" charset="-122"/>
                <a:cs typeface="宋体" panose="02010600030101010101" pitchFamily="2" charset="-122"/>
              </a:rPr>
              <a:t>windows server 2008</a:t>
            </a:r>
            <a:r>
              <a:rPr lang="zh-CN" altLang="zh-CN" sz="2000" dirty="0">
                <a:effectLst/>
                <a:latin typeface="宋体" panose="02010600030101010101" pitchFamily="2" charset="-122"/>
                <a:ea typeface="宋体" panose="02010600030101010101" pitchFamily="2" charset="-122"/>
                <a:cs typeface="宋体" panose="02010600030101010101" pitchFamily="2" charset="-122"/>
              </a:rPr>
              <a:t>之间建立</a:t>
            </a:r>
            <a:r>
              <a:rPr lang="en-US" altLang="zh-CN" sz="2000" dirty="0" err="1">
                <a:effectLst/>
                <a:latin typeface="宋体" panose="02010600030101010101" pitchFamily="2" charset="-122"/>
                <a:ea typeface="宋体" panose="02010600030101010101" pitchFamily="2" charset="-122"/>
                <a:cs typeface="宋体" panose="02010600030101010101" pitchFamily="2" charset="-122"/>
              </a:rPr>
              <a:t>IPSec</a:t>
            </a:r>
            <a:r>
              <a:rPr lang="en-US" altLang="zh-CN" sz="2000" dirty="0">
                <a:effectLst/>
                <a:latin typeface="宋体" panose="02010600030101010101" pitchFamily="2" charset="-122"/>
                <a:ea typeface="宋体" panose="02010600030101010101" pitchFamily="2" charset="-122"/>
                <a:cs typeface="宋体" panose="02010600030101010101" pitchFamily="2" charset="-122"/>
              </a:rPr>
              <a:t> VPN</a:t>
            </a:r>
            <a:r>
              <a:rPr lang="zh-CN" altLang="zh-CN" sz="2000" dirty="0">
                <a:effectLst/>
                <a:latin typeface="宋体" panose="02010600030101010101" pitchFamily="2" charset="-122"/>
                <a:ea typeface="宋体" panose="02010600030101010101" pitchFamily="2" charset="-122"/>
                <a:cs typeface="宋体" panose="02010600030101010101" pitchFamily="2" charset="-122"/>
              </a:rPr>
              <a:t>进行通信，建立安全连接，保证网络的正常通信和安全性。</a:t>
            </a:r>
            <a:endParaRPr lang="zh-CN" altLang="zh-CN" sz="2000" dirty="0">
              <a:effectLst/>
              <a:latin typeface="宋体" panose="02010600030101010101" pitchFamily="2" charset="-122"/>
              <a:ea typeface="宋体" panose="02010600030101010101" pitchFamily="2" charset="-122"/>
              <a:cs typeface="宋体" panose="02010600030101010101" pitchFamily="2" charset="-122"/>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97857" y="840954"/>
            <a:ext cx="2529505" cy="460382"/>
          </a:xfrm>
          <a:prstGeom prst="rect">
            <a:avLst/>
          </a:prstGeom>
          <a:noFill/>
        </p:spPr>
        <p:txBody>
          <a:bodyPr wrap="square">
            <a:spAutoFit/>
          </a:body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en-US" altLang="zh-CN" sz="1800" kern="100" dirty="0">
                <a:effectLst/>
                <a:latin typeface="宋体" panose="02010600030101010101" pitchFamily="2" charset="-122"/>
                <a:cs typeface="宋体" panose="02010600030101010101" pitchFamily="2" charset="-122"/>
              </a:rPr>
              <a:t> VPN</a:t>
            </a:r>
            <a:r>
              <a:rPr lang="zh-CN" altLang="zh-CN" sz="1800" kern="100" dirty="0">
                <a:effectLst/>
                <a:ea typeface="宋体" panose="02010600030101010101" pitchFamily="2" charset="-122"/>
                <a:cs typeface="宋体" panose="02010600030101010101" pitchFamily="2" charset="-122"/>
              </a:rPr>
              <a:t>的原理</a:t>
            </a:r>
            <a:endParaRPr lang="en-US" altLang="zh-CN" sz="1800" kern="100" dirty="0">
              <a:effectLst/>
              <a:ea typeface="宋体" panose="02010600030101010101" pitchFamily="2" charset="-122"/>
              <a:cs typeface="宋体" panose="02010600030101010101" pitchFamily="2" charset="-122"/>
            </a:endParaRPr>
          </a:p>
        </p:txBody>
      </p:sp>
      <p:sp>
        <p:nvSpPr>
          <p:cNvPr id="20" name="文本框 19"/>
          <p:cNvSpPr txBox="1"/>
          <p:nvPr/>
        </p:nvSpPr>
        <p:spPr>
          <a:xfrm>
            <a:off x="4896133" y="1526976"/>
            <a:ext cx="6212133" cy="5266955"/>
          </a:xfrm>
          <a:prstGeom prst="rect">
            <a:avLst/>
          </a:prstGeom>
          <a:noFill/>
        </p:spPr>
        <p:txBody>
          <a:bodyPr wrap="square">
            <a:spAutoFit/>
          </a:bodyPr>
          <a:lstStyle/>
          <a:p>
            <a:pPr>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VPN</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相当于是基于</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Internet</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上建立的一个虚拟的专用通道，数据是通过</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Internet</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来传输，这样还是不能够保证这些私有的数据传输安全，所以</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VPN</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是需要有一个保护机制的，最常用的就是</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IPsec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IPsec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是</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IP</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security</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的缩写，即</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IP</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安全协议。它不是一个单独的协议，而是一系列为</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IP</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网络提供安全性的协议和服务的集合。</a:t>
            </a:r>
            <a:endParaRPr lang="zh-CN" altLang="zh-CN" sz="1600" dirty="0">
              <a:effectLst/>
              <a:latin typeface="宋体" panose="02010600030101010101" pitchFamily="2" charset="-122"/>
              <a:ea typeface="宋体" panose="02010600030101010101" pitchFamily="2" charset="-122"/>
              <a:cs typeface="宋体" panose="02010600030101010101" pitchFamily="2" charset="-122"/>
            </a:endParaRPr>
          </a:p>
          <a:p>
            <a:pPr indent="457200" algn="just">
              <a:lnSpc>
                <a:spcPct val="150000"/>
              </a:lnSpc>
            </a:pP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IPSec</a:t>
            </a:r>
            <a:r>
              <a:rPr lang="zh-CN" altLang="zh-CN" sz="1600" kern="100" dirty="0">
                <a:effectLst/>
                <a:latin typeface="Calibri" panose="020F0502020204030204" charset="0"/>
                <a:ea typeface="宋体" panose="02010600030101010101" pitchFamily="2" charset="-122"/>
                <a:cs typeface="宋体" panose="02010600030101010101" pitchFamily="2" charset="-122"/>
              </a:rPr>
              <a:t>是一个框架性架构，具体由两类协议组成：</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1</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AH</a:t>
            </a:r>
            <a:r>
              <a:rPr lang="zh-CN" altLang="zh-CN" sz="1600" kern="100" dirty="0">
                <a:effectLst/>
                <a:latin typeface="Calibri" panose="020F0502020204030204" charset="0"/>
                <a:ea typeface="宋体" panose="02010600030101010101" pitchFamily="2" charset="-122"/>
                <a:cs typeface="宋体" panose="02010600030101010101" pitchFamily="2" charset="-122"/>
              </a:rPr>
              <a:t>协议（</a:t>
            </a:r>
            <a:r>
              <a:rPr lang="en-US" altLang="zh-CN" sz="1600" kern="100" dirty="0">
                <a:effectLst/>
                <a:latin typeface="Calibri" panose="020F0502020204030204" charset="0"/>
                <a:ea typeface="宋体" panose="02010600030101010101" pitchFamily="2" charset="-122"/>
                <a:cs typeface="宋体" panose="02010600030101010101" pitchFamily="2" charset="-122"/>
              </a:rPr>
              <a:t>Authentication Header</a:t>
            </a:r>
            <a:r>
              <a:rPr lang="zh-CN" altLang="zh-CN" sz="1600" kern="100" dirty="0">
                <a:effectLst/>
                <a:latin typeface="Calibri" panose="020F0502020204030204" charset="0"/>
                <a:ea typeface="宋体" panose="02010600030101010101" pitchFamily="2" charset="-122"/>
                <a:cs typeface="宋体" panose="02010600030101010101" pitchFamily="2" charset="-122"/>
              </a:rPr>
              <a:t>，使用较少）：可以同时提供数据</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完整性确认、数据来源确认、防重放等安全特性；</a:t>
            </a:r>
            <a:r>
              <a:rPr lang="en-US" altLang="zh-CN" sz="1600" kern="100" dirty="0">
                <a:effectLst/>
                <a:latin typeface="Calibri" panose="020F0502020204030204" charset="0"/>
                <a:ea typeface="宋体" panose="02010600030101010101" pitchFamily="2" charset="-122"/>
                <a:cs typeface="宋体" panose="02010600030101010101" pitchFamily="2" charset="-122"/>
              </a:rPr>
              <a:t>AH</a:t>
            </a:r>
            <a:r>
              <a:rPr lang="zh-CN" altLang="zh-CN" sz="1600" kern="100" dirty="0">
                <a:effectLst/>
                <a:latin typeface="Calibri" panose="020F0502020204030204" charset="0"/>
                <a:ea typeface="宋体" panose="02010600030101010101" pitchFamily="2" charset="-122"/>
                <a:cs typeface="宋体" panose="02010600030101010101" pitchFamily="2" charset="-122"/>
              </a:rPr>
              <a:t>常用摘要算法（单向</a:t>
            </a:r>
            <a:r>
              <a:rPr lang="en-US" altLang="zh-CN" sz="1600" kern="100" dirty="0">
                <a:effectLst/>
                <a:latin typeface="Calibri" panose="020F0502020204030204" charset="0"/>
                <a:ea typeface="宋体" panose="02010600030101010101" pitchFamily="2" charset="-122"/>
                <a:cs typeface="宋体" panose="02010600030101010101" pitchFamily="2" charset="-122"/>
              </a:rPr>
              <a:t>Hash</a:t>
            </a:r>
            <a:r>
              <a:rPr lang="zh-CN" altLang="zh-CN" sz="1600" kern="100" dirty="0">
                <a:effectLst/>
                <a:latin typeface="Calibri" panose="020F0502020204030204" charset="0"/>
                <a:ea typeface="宋体" panose="02010600030101010101" pitchFamily="2" charset="-122"/>
                <a:cs typeface="宋体" panose="02010600030101010101" pitchFamily="2" charset="-122"/>
              </a:rPr>
              <a:t>函数）</a:t>
            </a:r>
            <a:r>
              <a:rPr lang="en-US" altLang="zh-CN" sz="1600" kern="100" dirty="0">
                <a:effectLst/>
                <a:latin typeface="Calibri" panose="020F0502020204030204" charset="0"/>
                <a:ea typeface="宋体" panose="02010600030101010101" pitchFamily="2" charset="-122"/>
                <a:cs typeface="宋体" panose="02010600030101010101" pitchFamily="2" charset="-122"/>
              </a:rPr>
              <a:t>MD5</a:t>
            </a:r>
            <a:r>
              <a:rPr lang="zh-CN" altLang="zh-CN" sz="1600" kern="100" dirty="0">
                <a:effectLst/>
                <a:latin typeface="Calibri" panose="020F0502020204030204" charset="0"/>
                <a:ea typeface="宋体" panose="02010600030101010101" pitchFamily="2" charset="-122"/>
                <a:cs typeface="宋体" panose="02010600030101010101" pitchFamily="2" charset="-122"/>
              </a:rPr>
              <a:t>和</a:t>
            </a:r>
            <a:r>
              <a:rPr lang="en-US" altLang="zh-CN" sz="1600" kern="100" dirty="0">
                <a:effectLst/>
                <a:latin typeface="Calibri" panose="020F0502020204030204" charset="0"/>
                <a:ea typeface="宋体" panose="02010600030101010101" pitchFamily="2" charset="-122"/>
                <a:cs typeface="宋体" panose="02010600030101010101" pitchFamily="2" charset="-122"/>
              </a:rPr>
              <a:t>SHA1</a:t>
            </a:r>
            <a:r>
              <a:rPr lang="zh-CN" altLang="zh-CN" sz="1600" kern="100" dirty="0">
                <a:effectLst/>
                <a:latin typeface="Calibri" panose="020F0502020204030204" charset="0"/>
                <a:ea typeface="宋体" panose="02010600030101010101" pitchFamily="2" charset="-122"/>
                <a:cs typeface="宋体" panose="02010600030101010101" pitchFamily="2" charset="-122"/>
              </a:rPr>
              <a:t>实现该特性。</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ESP</a:t>
            </a:r>
            <a:r>
              <a:rPr lang="zh-CN" altLang="zh-CN" sz="1600" kern="100" dirty="0">
                <a:effectLst/>
                <a:latin typeface="Calibri" panose="020F0502020204030204" charset="0"/>
                <a:ea typeface="宋体" panose="02010600030101010101" pitchFamily="2" charset="-122"/>
                <a:cs typeface="宋体" panose="02010600030101010101" pitchFamily="2" charset="-122"/>
              </a:rPr>
              <a:t>协议（</a:t>
            </a:r>
            <a:r>
              <a:rPr lang="en-US" altLang="zh-CN" sz="1600" kern="100" dirty="0">
                <a:effectLst/>
                <a:latin typeface="Calibri" panose="020F0502020204030204" charset="0"/>
                <a:ea typeface="宋体" panose="02010600030101010101" pitchFamily="2" charset="-122"/>
                <a:cs typeface="宋体" panose="02010600030101010101" pitchFamily="2" charset="-122"/>
              </a:rPr>
              <a:t>Encapsulated Security Payload</a:t>
            </a:r>
            <a:r>
              <a:rPr lang="zh-CN" altLang="zh-CN" sz="1600" kern="100" dirty="0">
                <a:effectLst/>
                <a:latin typeface="Calibri" panose="020F0502020204030204" charset="0"/>
                <a:ea typeface="宋体" panose="02010600030101010101" pitchFamily="2" charset="-122"/>
                <a:cs typeface="宋体" panose="02010600030101010101" pitchFamily="2" charset="-122"/>
              </a:rPr>
              <a:t>，使用较广）：可以同时提供数据完整性确认、数据加密、防重放等安全特性；</a:t>
            </a:r>
            <a:r>
              <a:rPr lang="en-US" altLang="zh-CN" sz="1600" kern="100" dirty="0">
                <a:effectLst/>
                <a:latin typeface="Calibri" panose="020F0502020204030204" charset="0"/>
                <a:ea typeface="宋体" panose="02010600030101010101" pitchFamily="2" charset="-122"/>
                <a:cs typeface="宋体" panose="02010600030101010101" pitchFamily="2" charset="-122"/>
              </a:rPr>
              <a:t>ESP</a:t>
            </a:r>
            <a:r>
              <a:rPr lang="zh-CN" altLang="zh-CN" sz="1600" kern="100" dirty="0">
                <a:effectLst/>
                <a:latin typeface="Calibri" panose="020F0502020204030204" charset="0"/>
                <a:ea typeface="宋体" panose="02010600030101010101" pitchFamily="2" charset="-122"/>
                <a:cs typeface="宋体" panose="02010600030101010101" pitchFamily="2" charset="-122"/>
              </a:rPr>
              <a:t>通常使用</a:t>
            </a:r>
            <a:r>
              <a:rPr lang="en-US" altLang="zh-CN" sz="1600" kern="100" dirty="0">
                <a:effectLst/>
                <a:latin typeface="Calibri" panose="020F0502020204030204" charset="0"/>
                <a:ea typeface="宋体" panose="02010600030101010101" pitchFamily="2" charset="-122"/>
                <a:cs typeface="宋体" panose="02010600030101010101" pitchFamily="2" charset="-122"/>
              </a:rPr>
              <a:t>DES</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3DES</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AES</a:t>
            </a:r>
            <a:r>
              <a:rPr lang="zh-CN" altLang="zh-CN" sz="1600" kern="100" dirty="0">
                <a:effectLst/>
                <a:latin typeface="Calibri" panose="020F0502020204030204" charset="0"/>
                <a:ea typeface="宋体" panose="02010600030101010101" pitchFamily="2" charset="-122"/>
                <a:cs typeface="宋体" panose="02010600030101010101" pitchFamily="2" charset="-122"/>
              </a:rPr>
              <a:t>等加密算法实现数据加密，使用</a:t>
            </a:r>
            <a:r>
              <a:rPr lang="en-US" altLang="zh-CN" sz="1600" kern="100" dirty="0">
                <a:effectLst/>
                <a:latin typeface="Calibri" panose="020F0502020204030204" charset="0"/>
                <a:ea typeface="宋体" panose="02010600030101010101" pitchFamily="2" charset="-122"/>
                <a:cs typeface="宋体" panose="02010600030101010101" pitchFamily="2" charset="-122"/>
              </a:rPr>
              <a:t>MD5</a:t>
            </a:r>
            <a:r>
              <a:rPr lang="zh-CN" altLang="zh-CN" sz="1600" kern="100" dirty="0">
                <a:effectLst/>
                <a:latin typeface="Calibri" panose="020F0502020204030204" charset="0"/>
                <a:ea typeface="宋体" panose="02010600030101010101" pitchFamily="2" charset="-122"/>
                <a:cs typeface="宋体" panose="02010600030101010101" pitchFamily="2" charset="-122"/>
              </a:rPr>
              <a:t>或</a:t>
            </a:r>
            <a:r>
              <a:rPr lang="en-US" altLang="zh-CN" sz="1600" kern="100" dirty="0">
                <a:effectLst/>
                <a:latin typeface="Calibri" panose="020F0502020204030204" charset="0"/>
                <a:ea typeface="宋体" panose="02010600030101010101" pitchFamily="2" charset="-122"/>
                <a:cs typeface="宋体" panose="02010600030101010101" pitchFamily="2" charset="-122"/>
              </a:rPr>
              <a:t>SHA1</a:t>
            </a:r>
            <a:r>
              <a:rPr lang="zh-CN" altLang="zh-CN" sz="1600" kern="100" dirty="0">
                <a:effectLst/>
                <a:latin typeface="Calibri" panose="020F0502020204030204" charset="0"/>
                <a:ea typeface="宋体" panose="02010600030101010101" pitchFamily="2" charset="-122"/>
                <a:cs typeface="宋体" panose="02010600030101010101" pitchFamily="2" charset="-122"/>
              </a:rPr>
              <a:t>来实现数据完整性。</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97857" y="840954"/>
            <a:ext cx="2529505" cy="460382"/>
          </a:xfrm>
          <a:prstGeom prst="rect">
            <a:avLst/>
          </a:prstGeom>
          <a:noFill/>
        </p:spPr>
        <p:txBody>
          <a:bodyPr wrap="square">
            <a:spAutoFit/>
          </a:body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en-US" altLang="zh-CN" sz="1800" kern="100" dirty="0">
                <a:effectLst/>
                <a:latin typeface="宋体" panose="02010600030101010101" pitchFamily="2" charset="-122"/>
                <a:cs typeface="宋体" panose="02010600030101010101" pitchFamily="2" charset="-122"/>
              </a:rPr>
              <a:t> VPN</a:t>
            </a:r>
            <a:r>
              <a:rPr lang="zh-CN" altLang="zh-CN" sz="1800" kern="100" dirty="0">
                <a:effectLst/>
                <a:ea typeface="宋体" panose="02010600030101010101" pitchFamily="2" charset="-122"/>
                <a:cs typeface="宋体" panose="02010600030101010101" pitchFamily="2" charset="-122"/>
              </a:rPr>
              <a:t>的原理</a:t>
            </a:r>
            <a:endParaRPr lang="en-US" altLang="zh-CN" sz="1800" kern="100" dirty="0">
              <a:effectLst/>
              <a:ea typeface="宋体" panose="02010600030101010101" pitchFamily="2" charset="-122"/>
              <a:cs typeface="宋体" panose="02010600030101010101" pitchFamily="2" charset="-122"/>
            </a:endParaRPr>
          </a:p>
        </p:txBody>
      </p:sp>
      <p:sp>
        <p:nvSpPr>
          <p:cNvPr id="20" name="文本框 19"/>
          <p:cNvSpPr txBox="1"/>
          <p:nvPr/>
        </p:nvSpPr>
        <p:spPr>
          <a:xfrm>
            <a:off x="4896133" y="1526976"/>
            <a:ext cx="6212133" cy="3004797"/>
          </a:xfrm>
          <a:prstGeom prst="rect">
            <a:avLst/>
          </a:prstGeom>
          <a:noFill/>
        </p:spPr>
        <p:txBody>
          <a:bodyPr wrap="square">
            <a:spAutoFit/>
          </a:bodyPr>
          <a:lstStyle/>
          <a:p>
            <a:pPr indent="304800" algn="just">
              <a:lnSpc>
                <a:spcPct val="150000"/>
              </a:lnSpc>
            </a:pP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IPSec</a:t>
            </a:r>
            <a:r>
              <a:rPr lang="zh-CN" altLang="zh-CN" sz="1600" kern="100" dirty="0">
                <a:effectLst/>
                <a:latin typeface="Calibri" panose="020F0502020204030204" charset="0"/>
                <a:ea typeface="宋体" panose="02010600030101010101" pitchFamily="2" charset="-122"/>
                <a:cs typeface="宋体" panose="02010600030101010101" pitchFamily="2" charset="-122"/>
              </a:rPr>
              <a:t>相对于</a:t>
            </a:r>
            <a:r>
              <a:rPr lang="en-US" altLang="zh-CN" sz="1600" kern="100" dirty="0">
                <a:effectLst/>
                <a:latin typeface="Calibri" panose="020F0502020204030204" charset="0"/>
                <a:ea typeface="宋体" panose="02010600030101010101" pitchFamily="2" charset="-122"/>
                <a:cs typeface="宋体" panose="02010600030101010101" pitchFamily="2" charset="-122"/>
              </a:rPr>
              <a:t>GRE</a:t>
            </a:r>
            <a:r>
              <a:rPr lang="zh-CN" altLang="zh-CN" sz="1600" kern="100" dirty="0">
                <a:effectLst/>
                <a:latin typeface="Calibri" panose="020F0502020204030204" charset="0"/>
                <a:ea typeface="宋体" panose="02010600030101010101" pitchFamily="2" charset="-122"/>
                <a:cs typeface="宋体" panose="02010600030101010101" pitchFamily="2" charset="-122"/>
              </a:rPr>
              <a:t>技术，提供了更多的安全特性，对</a:t>
            </a:r>
            <a:r>
              <a:rPr lang="en-US" altLang="zh-CN" sz="1600" kern="100" dirty="0">
                <a:effectLst/>
                <a:latin typeface="Calibri" panose="020F0502020204030204" charset="0"/>
                <a:ea typeface="宋体" panose="02010600030101010101" pitchFamily="2" charset="-122"/>
                <a:cs typeface="宋体" panose="02010600030101010101" pitchFamily="2" charset="-122"/>
              </a:rPr>
              <a:t>VPN</a:t>
            </a:r>
            <a:r>
              <a:rPr lang="zh-CN" altLang="zh-CN" sz="1600" kern="100" dirty="0">
                <a:effectLst/>
                <a:latin typeface="Calibri" panose="020F0502020204030204" charset="0"/>
                <a:ea typeface="宋体" panose="02010600030101010101" pitchFamily="2" charset="-122"/>
                <a:cs typeface="宋体" panose="02010600030101010101" pitchFamily="2" charset="-122"/>
              </a:rPr>
              <a:t>流量提供了如下三个方面的保护：</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私密性（</a:t>
            </a:r>
            <a:r>
              <a:rPr lang="en-US" altLang="zh-CN" sz="1600" kern="100" dirty="0">
                <a:effectLst/>
                <a:latin typeface="Calibri" panose="020F0502020204030204" charset="0"/>
                <a:ea typeface="宋体" panose="02010600030101010101" pitchFamily="2" charset="-122"/>
                <a:cs typeface="宋体" panose="02010600030101010101" pitchFamily="2" charset="-122"/>
              </a:rPr>
              <a:t>Confidentiality</a:t>
            </a:r>
            <a:r>
              <a:rPr lang="zh-CN" altLang="zh-CN" sz="1600" kern="100" dirty="0">
                <a:effectLst/>
                <a:latin typeface="Calibri" panose="020F0502020204030204" charset="0"/>
                <a:ea typeface="宋体" panose="02010600030101010101" pitchFamily="2" charset="-122"/>
                <a:cs typeface="宋体" panose="02010600030101010101" pitchFamily="2" charset="-122"/>
              </a:rPr>
              <a:t>）：数据私密性也就是对数据进行加密，就算第三方能够捕获加密后的数据，也不能恢复成明文。</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完整性（</a:t>
            </a:r>
            <a:r>
              <a:rPr lang="en-US" altLang="zh-CN" sz="1600" kern="100" dirty="0">
                <a:effectLst/>
                <a:latin typeface="Calibri" panose="020F0502020204030204" charset="0"/>
                <a:ea typeface="宋体" panose="02010600030101010101" pitchFamily="2" charset="-122"/>
                <a:cs typeface="宋体" panose="02010600030101010101" pitchFamily="2" charset="-122"/>
              </a:rPr>
              <a:t>Integrity</a:t>
            </a:r>
            <a:r>
              <a:rPr lang="zh-CN" altLang="zh-CN" sz="1600" kern="100" dirty="0">
                <a:effectLst/>
                <a:latin typeface="Calibri" panose="020F0502020204030204" charset="0"/>
                <a:ea typeface="宋体" panose="02010600030101010101" pitchFamily="2" charset="-122"/>
                <a:cs typeface="宋体" panose="02010600030101010101" pitchFamily="2" charset="-122"/>
              </a:rPr>
              <a:t>）：完整性确保数据在传输过程中没有被第三方篡改。</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源认证（</a:t>
            </a:r>
            <a:r>
              <a:rPr lang="en-US" altLang="zh-CN" sz="1600" kern="100" dirty="0">
                <a:effectLst/>
                <a:latin typeface="Calibri" panose="020F0502020204030204" charset="0"/>
                <a:ea typeface="宋体" panose="02010600030101010101" pitchFamily="2" charset="-122"/>
                <a:cs typeface="宋体" panose="02010600030101010101" pitchFamily="2" charset="-122"/>
              </a:rPr>
              <a:t>Authentication</a:t>
            </a:r>
            <a:r>
              <a:rPr lang="zh-CN" altLang="zh-CN" sz="1600" kern="100" dirty="0">
                <a:effectLst/>
                <a:latin typeface="Calibri" panose="020F0502020204030204" charset="0"/>
                <a:ea typeface="宋体" panose="02010600030101010101" pitchFamily="2" charset="-122"/>
                <a:cs typeface="宋体" panose="02010600030101010101" pitchFamily="2" charset="-122"/>
              </a:rPr>
              <a:t>）：源认证也就是对发送数据包的源进行认证，确保是合法的源发送了此数据包。</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02</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97857" y="840954"/>
            <a:ext cx="3719143" cy="460382"/>
          </a:xfrm>
          <a:prstGeom prst="rect">
            <a:avLst/>
          </a:prstGeom>
          <a:noFill/>
        </p:spPr>
        <p:txBody>
          <a:bodyPr wrap="square">
            <a:spAutoFit/>
          </a:body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en-US" altLang="zh-CN" sz="1800" kern="100" dirty="0">
                <a:effectLst/>
                <a:latin typeface="宋体" panose="02010600030101010101" pitchFamily="2" charset="-122"/>
                <a:cs typeface="宋体" panose="02010600030101010101" pitchFamily="2" charset="-122"/>
              </a:rPr>
              <a:t> VPN</a:t>
            </a:r>
            <a:r>
              <a:rPr lang="zh-CN" altLang="zh-CN" sz="1800" kern="100" dirty="0">
                <a:effectLst/>
                <a:ea typeface="宋体" panose="02010600030101010101" pitchFamily="2" charset="-122"/>
                <a:cs typeface="宋体" panose="02010600030101010101" pitchFamily="2" charset="-122"/>
              </a:rPr>
              <a:t>的应用场景分为</a:t>
            </a:r>
            <a:r>
              <a:rPr lang="en-US" altLang="zh-CN" sz="1800" kern="100" dirty="0">
                <a:effectLst/>
                <a:ea typeface="宋体" panose="02010600030101010101" pitchFamily="2" charset="-122"/>
                <a:cs typeface="宋体" panose="02010600030101010101" pitchFamily="2" charset="-122"/>
              </a:rPr>
              <a:t>3</a:t>
            </a:r>
            <a:r>
              <a:rPr lang="zh-CN" altLang="zh-CN" sz="1800" kern="100" dirty="0">
                <a:effectLst/>
                <a:ea typeface="宋体" panose="02010600030101010101" pitchFamily="2" charset="-122"/>
                <a:cs typeface="宋体" panose="02010600030101010101" pitchFamily="2" charset="-122"/>
              </a:rPr>
              <a:t>种</a:t>
            </a:r>
            <a:endParaRPr lang="en-US" altLang="zh-CN" sz="1800" kern="100" dirty="0">
              <a:effectLst/>
              <a:ea typeface="宋体" panose="02010600030101010101" pitchFamily="2" charset="-122"/>
              <a:cs typeface="宋体" panose="02010600030101010101" pitchFamily="2" charset="-122"/>
            </a:endParaRPr>
          </a:p>
        </p:txBody>
      </p:sp>
      <p:sp>
        <p:nvSpPr>
          <p:cNvPr id="20" name="文本框 19"/>
          <p:cNvSpPr txBox="1"/>
          <p:nvPr/>
        </p:nvSpPr>
        <p:spPr>
          <a:xfrm>
            <a:off x="4896133" y="1526976"/>
            <a:ext cx="6212133" cy="4097275"/>
          </a:xfrm>
          <a:prstGeom prst="rect">
            <a:avLst/>
          </a:prstGeom>
          <a:noFill/>
        </p:spPr>
        <p:txBody>
          <a:bodyPr wrap="square">
            <a:spAutoFit/>
          </a:bodyPr>
          <a:lstStyle/>
          <a:p>
            <a:pPr lvl="0">
              <a:lnSpc>
                <a:spcPct val="150000"/>
              </a:lnSpc>
            </a:pP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Site-to-Site</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（站点到站点或者网关到网关）：如弯曲评论的</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3</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个机构分布在互联网的</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3</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个不同的地方，各使用一个商务领航网关相互建立</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VPN</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隧道，企业内网（若干</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）之间的数据通过这些网关建立的</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IPSec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隧道实现安全互联。</a:t>
            </a:r>
            <a:b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b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End-to-End</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（端到端或者</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到</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 两个</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之间的通信由两个</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之间的</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IPSec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会话保护，而不是网关。</a:t>
            </a:r>
            <a:endParaRPr lang="en-US" altLang="zh-CN" sz="1600" kern="100" dirty="0">
              <a:latin typeface="宋体" panose="02010600030101010101" pitchFamily="2" charset="-122"/>
              <a:ea typeface="宋体" panose="02010600030101010101" pitchFamily="2" charset="-122"/>
              <a:cs typeface="宋体" panose="02010600030101010101" pitchFamily="2" charset="-122"/>
            </a:endParaRPr>
          </a:p>
          <a:p>
            <a:pPr lvl="0">
              <a:lnSpc>
                <a:spcPct val="150000"/>
              </a:lnSpc>
            </a:pP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3</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End-to-Site</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（端到站点或者</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到网关）：两个</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之间的通信由网关和异地</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PC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之间的</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IPSec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进行保护。</a:t>
            </a:r>
            <a:b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b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     VPN</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只是</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IPSec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的一种应用方式，</a:t>
            </a:r>
            <a:r>
              <a:rPr lang="en-US" altLang="zh-CN" sz="1600" kern="100" dirty="0" err="1">
                <a:effectLst/>
                <a:latin typeface="宋体" panose="02010600030101010101" pitchFamily="2" charset="-122"/>
                <a:ea typeface="宋体" panose="02010600030101010101" pitchFamily="2" charset="-122"/>
                <a:cs typeface="宋体" panose="02010600030101010101" pitchFamily="2" charset="-122"/>
              </a:rPr>
              <a:t>IPSec</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其实是</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IP Security</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的简称，它的目的是为</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IP</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提供高安全性特性，</a:t>
            </a: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VPN</a:t>
            </a:r>
            <a:r>
              <a:rPr lang="zh-CN" altLang="zh-CN" sz="1600" kern="100" dirty="0">
                <a:effectLst/>
                <a:latin typeface="宋体" panose="02010600030101010101" pitchFamily="2" charset="-122"/>
                <a:ea typeface="宋体" panose="02010600030101010101" pitchFamily="2" charset="-122"/>
                <a:cs typeface="宋体" panose="02010600030101010101" pitchFamily="2" charset="-122"/>
              </a:rPr>
              <a:t>则是在实现这种安全特性的方式下产生的解决方案。</a:t>
            </a:r>
            <a:endParaRPr lang="zh-CN" altLang="zh-CN" sz="16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97781" y="1695539"/>
            <a:ext cx="4268630" cy="1886286"/>
            <a:chOff x="6627851" y="1871939"/>
            <a:chExt cx="4268630" cy="1886286"/>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59584" y="1871939"/>
              <a:ext cx="3636897" cy="188628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zh-CN" altLang="zh-CN" sz="2000" kern="100" dirty="0">
                  <a:effectLst/>
                  <a:ea typeface="宋体" panose="02010600030101010101" pitchFamily="2" charset="-122"/>
                  <a:cs typeface="宋体" panose="02010600030101010101" pitchFamily="2" charset="-122"/>
                </a:rPr>
                <a:t>使用</a:t>
              </a:r>
              <a:r>
                <a:rPr lang="en-US" altLang="zh-CN" sz="2000" kern="100" dirty="0" err="1">
                  <a:effectLst/>
                  <a:ea typeface="宋体" panose="02010600030101010101" pitchFamily="2" charset="-122"/>
                  <a:cs typeface="宋体" panose="02010600030101010101" pitchFamily="2" charset="-122"/>
                </a:rPr>
                <a:t>IPSec</a:t>
              </a:r>
              <a:r>
                <a:rPr lang="zh-CN" altLang="zh-CN" sz="2000" kern="100" dirty="0">
                  <a:effectLst/>
                  <a:ea typeface="宋体" panose="02010600030101010101" pitchFamily="2" charset="-122"/>
                  <a:cs typeface="宋体" panose="02010600030101010101" pitchFamily="2" charset="-122"/>
                </a:rPr>
                <a:t>在</a:t>
              </a:r>
              <a:r>
                <a:rPr lang="en-US" altLang="zh-CN" sz="2000" kern="100" dirty="0">
                  <a:effectLst/>
                  <a:ea typeface="宋体" panose="02010600030101010101" pitchFamily="2" charset="-122"/>
                  <a:cs typeface="宋体" panose="02010600030101010101" pitchFamily="2" charset="-122"/>
                </a:rPr>
                <a:t>windows 7</a:t>
              </a:r>
              <a:r>
                <a:rPr lang="zh-CN" altLang="zh-CN" sz="2000" kern="100" dirty="0">
                  <a:effectLst/>
                  <a:ea typeface="宋体" panose="02010600030101010101" pitchFamily="2" charset="-122"/>
                  <a:cs typeface="宋体" panose="02010600030101010101" pitchFamily="2" charset="-122"/>
                </a:rPr>
                <a:t>和</a:t>
              </a:r>
              <a:r>
                <a:rPr lang="en-US" altLang="zh-CN" sz="2000" kern="100" dirty="0">
                  <a:effectLst/>
                  <a:ea typeface="宋体" panose="02010600030101010101" pitchFamily="2" charset="-122"/>
                  <a:cs typeface="宋体" panose="02010600030101010101" pitchFamily="2" charset="-122"/>
                </a:rPr>
                <a:t>windows server 2008</a:t>
              </a:r>
              <a:r>
                <a:rPr lang="zh-CN" altLang="zh-CN" sz="2000" kern="100" dirty="0">
                  <a:effectLst/>
                  <a:ea typeface="宋体" panose="02010600030101010101" pitchFamily="2" charset="-122"/>
                  <a:cs typeface="宋体" panose="02010600030101010101" pitchFamily="2" charset="-122"/>
                </a:rPr>
                <a:t>之间建立</a:t>
              </a:r>
              <a:r>
                <a:rPr lang="en-US" altLang="zh-CN" sz="2000" kern="100" dirty="0" err="1">
                  <a:effectLst/>
                  <a:ea typeface="宋体" panose="02010600030101010101" pitchFamily="2" charset="-122"/>
                  <a:cs typeface="宋体" panose="02010600030101010101" pitchFamily="2" charset="-122"/>
                </a:rPr>
                <a:t>IPSec</a:t>
              </a:r>
              <a:r>
                <a:rPr lang="en-US" altLang="zh-CN" sz="2000" kern="100" dirty="0">
                  <a:effectLst/>
                  <a:ea typeface="宋体" panose="02010600030101010101" pitchFamily="2" charset="-122"/>
                  <a:cs typeface="宋体" panose="02010600030101010101" pitchFamily="2" charset="-122"/>
                </a:rPr>
                <a:t> VPN</a:t>
              </a:r>
              <a:r>
                <a:rPr lang="zh-CN" altLang="zh-CN" sz="2000" kern="100" dirty="0">
                  <a:effectLst/>
                  <a:ea typeface="宋体" panose="02010600030101010101" pitchFamily="2" charset="-122"/>
                  <a:cs typeface="宋体" panose="02010600030101010101" pitchFamily="2" charset="-122"/>
                </a:rPr>
                <a:t>进行通信，建立安全连接。</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【项目实例】</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026"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060" y="2856718"/>
            <a:ext cx="5275262" cy="3378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 name="文本框 20"/>
          <p:cNvSpPr txBox="1"/>
          <p:nvPr/>
        </p:nvSpPr>
        <p:spPr>
          <a:xfrm>
            <a:off x="1563687" y="6342868"/>
            <a:ext cx="2978150" cy="261610"/>
          </a:xfrm>
          <a:prstGeom prst="rect">
            <a:avLst/>
          </a:prstGeom>
          <a:noFill/>
        </p:spPr>
        <p:txBody>
          <a:bodyPr wrap="square">
            <a:spAutoFit/>
          </a:bodyPr>
          <a:lstStyle/>
          <a:p>
            <a:pPr indent="266700" algn="ct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4-2-37  windows 2008 IP</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地址</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8" name="图片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0" y="3042455"/>
            <a:ext cx="5076825" cy="31924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2" name="文本框 21"/>
          <p:cNvSpPr txBox="1"/>
          <p:nvPr/>
        </p:nvSpPr>
        <p:spPr>
          <a:xfrm>
            <a:off x="6750050" y="6288654"/>
            <a:ext cx="3503083" cy="370038"/>
          </a:xfrm>
          <a:prstGeom prst="rect">
            <a:avLst/>
          </a:prstGeom>
          <a:noFill/>
        </p:spPr>
        <p:txBody>
          <a:bodyPr wrap="square">
            <a:spAutoFit/>
          </a:bodyPr>
          <a:lstStyle/>
          <a:p>
            <a:pPr indent="266700" algn="ctr">
              <a:lnSpc>
                <a:spcPct val="200000"/>
              </a:lnSpc>
            </a:pPr>
            <a:r>
              <a:rPr lang="zh-CN" altLang="en-US"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4-2-38 windows 7 </a:t>
            </a:r>
            <a:r>
              <a:rPr lang="en-US" altLang="zh-CN" sz="1100" kern="100" dirty="0" err="1">
                <a:effectLst/>
                <a:latin typeface="宋体" panose="02010600030101010101" pitchFamily="2" charset="-122"/>
                <a:ea typeface="宋体" panose="02010600030101010101" pitchFamily="2" charset="-122"/>
                <a:cs typeface="宋体" panose="02010600030101010101" pitchFamily="2" charset="-122"/>
              </a:rPr>
              <a:t>ip</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地址</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sp>
        <p:nvSpPr>
          <p:cNvPr id="19" name="文本框 18"/>
          <p:cNvSpPr txBox="1"/>
          <p:nvPr/>
        </p:nvSpPr>
        <p:spPr>
          <a:xfrm>
            <a:off x="273050" y="2802315"/>
            <a:ext cx="3636897" cy="338554"/>
          </a:xfrm>
          <a:prstGeom prst="rect">
            <a:avLst/>
          </a:prstGeom>
          <a:noFill/>
        </p:spPr>
        <p:txBody>
          <a:bodyPr wrap="square">
            <a:spAutoFit/>
          </a:bodyPr>
          <a:lstStyle/>
          <a:p>
            <a:pPr indent="266700"/>
            <a:r>
              <a:rPr lang="zh-CN" altLang="zh-CN" sz="1600" kern="100" dirty="0">
                <a:effectLst/>
                <a:latin typeface="Calibri" panose="020F0502020204030204" charset="0"/>
                <a:ea typeface="宋体" panose="02010600030101010101" pitchFamily="2" charset="-122"/>
                <a:cs typeface="Times New Roman" panose="02020603050405020304" pitchFamily="18" charset="0"/>
              </a:rPr>
              <a:t>进入控制面板打开本地安全策略</a:t>
            </a:r>
            <a:endParaRPr lang="zh-CN" altLang="zh-CN" sz="16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2050"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800" y="3140869"/>
            <a:ext cx="4915535" cy="35119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 name="文本框 19"/>
          <p:cNvSpPr txBox="1"/>
          <p:nvPr/>
        </p:nvSpPr>
        <p:spPr>
          <a:xfrm>
            <a:off x="664527" y="6487962"/>
            <a:ext cx="3486150" cy="370038"/>
          </a:xfrm>
          <a:prstGeom prst="rect">
            <a:avLst/>
          </a:prstGeom>
          <a:noFill/>
        </p:spPr>
        <p:txBody>
          <a:bodyPr wrap="square">
            <a:spAutoFit/>
          </a:bodyPr>
          <a:lstStyle/>
          <a:p>
            <a:pPr indent="266700" algn="ctr">
              <a:lnSpc>
                <a:spcPct val="200000"/>
              </a:lnSpc>
            </a:pPr>
            <a:r>
              <a:rPr lang="zh-CN" altLang="en-US"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4-2-39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安全策略</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2051"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9262" y="3140869"/>
            <a:ext cx="5064125"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文本框 22"/>
          <p:cNvSpPr txBox="1"/>
          <p:nvPr/>
        </p:nvSpPr>
        <p:spPr>
          <a:xfrm>
            <a:off x="6508751" y="6487962"/>
            <a:ext cx="3354916"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4-2-40  IP</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安全策略向导</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01</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22605" y="2035810"/>
            <a:ext cx="4302496" cy="638594"/>
            <a:chOff x="6627851" y="3377688"/>
            <a:chExt cx="4302496" cy="63895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377688"/>
              <a:ext cx="1402080" cy="460637"/>
            </a:xfrm>
            <a:prstGeom prst="rect">
              <a:avLst/>
            </a:prstGeom>
            <a:noFill/>
          </p:spPr>
          <p:txBody>
            <a:bodyPr wrap="none" rtlCol="0">
              <a:spAutoFit/>
            </a:bodyPr>
            <a:lstStyle/>
            <a:p>
              <a:pPr algn="l"/>
              <a:r>
                <a:rPr lang="zh-CN" altLang="en-US" sz="2400" b="1" dirty="0">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2" name="表格 1"/>
          <p:cNvGraphicFramePr>
            <a:graphicFrameLocks noGrp="1"/>
          </p:cNvGraphicFramePr>
          <p:nvPr/>
        </p:nvGraphicFramePr>
        <p:xfrm>
          <a:off x="903922" y="3226111"/>
          <a:ext cx="5354955" cy="1320165"/>
        </p:xfrm>
        <a:graphic>
          <a:graphicData uri="http://schemas.openxmlformats.org/drawingml/2006/table">
            <a:tbl>
              <a:tblPr firstRow="1" firstCol="1" bandRow="1">
                <a:tableStyleId>{5C22544A-7EE6-4342-B048-85BDC9FD1C3A}</a:tableStyleId>
              </a:tblPr>
              <a:tblGrid>
                <a:gridCol w="487680"/>
                <a:gridCol w="320040"/>
                <a:gridCol w="655320"/>
                <a:gridCol w="586740"/>
                <a:gridCol w="632460"/>
                <a:gridCol w="585470"/>
                <a:gridCol w="325755"/>
                <a:gridCol w="325755"/>
                <a:gridCol w="327025"/>
                <a:gridCol w="369570"/>
                <a:gridCol w="369570"/>
                <a:gridCol w="369570"/>
              </a:tblGrid>
              <a:tr h="321310">
                <a:tc gridSpan="12">
                  <a:txBody>
                    <a:bodyPr/>
                    <a:lstStyle/>
                    <a:p>
                      <a:pPr algn="just"/>
                      <a:r>
                        <a:rPr lang="zh-CN" sz="1200" kern="100">
                          <a:effectLst/>
                        </a:rPr>
                        <a:t>项目名称：密码体系</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c hMerge="1">
                  <a:tcPr/>
                </a:tc>
                <a:tc hMerge="1">
                  <a:tcPr/>
                </a:tc>
                <a:tc hMerge="1">
                  <a:tcPr/>
                </a:tc>
                <a:tc hMerge="1">
                  <a:tcPr/>
                </a:tc>
                <a:tc hMerge="1">
                  <a:tcPr/>
                </a:tc>
                <a:tc hMerge="1">
                  <a:tcPr/>
                </a:tc>
              </a:tr>
              <a:tr h="275590">
                <a:tc rowSpan="2">
                  <a:txBody>
                    <a:bodyPr/>
                    <a:lstStyle/>
                    <a:p>
                      <a:pPr algn="ctr"/>
                      <a:r>
                        <a:rPr lang="zh-CN" sz="1200" kern="100">
                          <a:effectLst/>
                        </a:rPr>
                        <a:t>评价项目</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a:txBody>
                    <a:bodyPr/>
                    <a:lstStyle/>
                    <a:p>
                      <a:pPr algn="ctr"/>
                      <a:r>
                        <a:rPr lang="zh-CN" sz="1200" kern="100">
                          <a:effectLst/>
                        </a:rPr>
                        <a:t>分值</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gridSpan="4">
                  <a:txBody>
                    <a:bodyPr/>
                    <a:lstStyle/>
                    <a:p>
                      <a:pPr algn="ctr"/>
                      <a:r>
                        <a:rPr lang="zh-CN" sz="1200" kern="100">
                          <a:effectLst/>
                        </a:rPr>
                        <a:t>等级</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hMerge="1">
                  <a:tcPr/>
                </a:tc>
                <a:tc rowSpan="2" hMerge="1">
                  <a:tcPr/>
                </a:tc>
                <a:tc rowSpan="2" hMerge="1">
                  <a:tcPr/>
                </a:tc>
                <a:tc gridSpan="6">
                  <a:txBody>
                    <a:bodyPr/>
                    <a:lstStyle/>
                    <a:p>
                      <a:pPr algn="ctr"/>
                      <a:r>
                        <a:rPr lang="zh-CN" sz="1200" kern="100">
                          <a:effectLst/>
                        </a:rPr>
                        <a:t>评价对象（组别）</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r>
              <a:tr h="290830">
                <a:tc vMerge="1">
                  <a:tcPr/>
                </a:tc>
                <a:tc vMerge="1">
                  <a:tcPr/>
                </a:tc>
                <a:tc vMerge="1" gridSpan="4">
                  <a:tcPr/>
                </a:tc>
                <a:tc vMerge="1" hMerge="1">
                  <a:tcPr/>
                </a:tc>
                <a:tc vMerge="1" hMerge="1">
                  <a:tcPr/>
                </a:tc>
                <a:tc vMerge="1" hMerge="1">
                  <a:tcPr/>
                </a:tc>
                <a:tc>
                  <a:txBody>
                    <a:bodyPr/>
                    <a:lstStyle/>
                    <a:p>
                      <a:pPr algn="ctr"/>
                      <a:r>
                        <a:rPr lang="en-US" sz="1200" kern="100">
                          <a:effectLst/>
                        </a:rPr>
                        <a:t>1</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2</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3</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4</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5</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6</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432435">
                <a:tc>
                  <a:txBody>
                    <a:bodyPr/>
                    <a:lstStyle/>
                    <a:p>
                      <a:pPr algn="ctr"/>
                      <a:r>
                        <a:rPr lang="zh-CN" sz="1200" kern="100">
                          <a:effectLst/>
                        </a:rPr>
                        <a:t>成果展示</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优</a:t>
                      </a:r>
                      <a:endParaRPr lang="zh-CN" sz="1050" kern="100">
                        <a:effectLst/>
                      </a:endParaRPr>
                    </a:p>
                    <a:p>
                      <a:pPr algn="just"/>
                      <a:r>
                        <a:rPr lang="zh-CN" sz="1200" kern="100">
                          <a:effectLst/>
                        </a:rPr>
                        <a:t>（</a:t>
                      </a:r>
                      <a:r>
                        <a:rPr lang="en-US" sz="1200" kern="100">
                          <a:effectLst/>
                        </a:rPr>
                        <a:t>9-10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良</a:t>
                      </a:r>
                      <a:endParaRPr lang="zh-CN" sz="1050" kern="100">
                        <a:effectLst/>
                      </a:endParaRPr>
                    </a:p>
                    <a:p>
                      <a:pPr algn="just"/>
                      <a:r>
                        <a:rPr lang="zh-CN" sz="1200" kern="100">
                          <a:effectLst/>
                        </a:rPr>
                        <a:t>（</a:t>
                      </a:r>
                      <a:r>
                        <a:rPr lang="en-US" sz="1200" kern="100">
                          <a:effectLst/>
                        </a:rPr>
                        <a:t>8-9</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中</a:t>
                      </a:r>
                      <a:endParaRPr lang="zh-CN" sz="1050" kern="100">
                        <a:effectLst/>
                      </a:endParaRPr>
                    </a:p>
                    <a:p>
                      <a:pPr algn="ctr"/>
                      <a:r>
                        <a:rPr lang="zh-CN" sz="1200" kern="100">
                          <a:effectLst/>
                        </a:rPr>
                        <a:t>（</a:t>
                      </a:r>
                      <a:r>
                        <a:rPr lang="en-US" sz="1200" kern="100">
                          <a:effectLst/>
                        </a:rPr>
                        <a:t>6-7</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差</a:t>
                      </a:r>
                      <a:endParaRPr lang="zh-CN" sz="1050" kern="100">
                        <a:effectLst/>
                      </a:endParaRPr>
                    </a:p>
                    <a:p>
                      <a:pPr algn="ctr"/>
                      <a:r>
                        <a:rPr lang="zh-CN" sz="1200" kern="100">
                          <a:effectLst/>
                        </a:rPr>
                        <a:t>（</a:t>
                      </a:r>
                      <a:r>
                        <a:rPr lang="en-US" sz="1200" kern="100">
                          <a:effectLst/>
                        </a:rPr>
                        <a:t>1-5</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dirty="0">
                          <a:effectLst/>
                        </a:rPr>
                        <a:t> </a:t>
                      </a:r>
                      <a:endParaRPr lang="zh-CN" sz="1050" kern="100" dirty="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sp>
        <p:nvSpPr>
          <p:cNvPr id="19" name="文本框 18"/>
          <p:cNvSpPr txBox="1"/>
          <p:nvPr/>
        </p:nvSpPr>
        <p:spPr>
          <a:xfrm>
            <a:off x="273050" y="2802315"/>
            <a:ext cx="3636897" cy="338554"/>
          </a:xfrm>
          <a:prstGeom prst="rect">
            <a:avLst/>
          </a:prstGeom>
          <a:noFill/>
        </p:spPr>
        <p:txBody>
          <a:bodyPr wrap="square">
            <a:spAutoFit/>
          </a:bodyPr>
          <a:lstStyle/>
          <a:p>
            <a:pPr indent="266700"/>
            <a:r>
              <a:rPr lang="zh-CN" altLang="zh-CN" sz="1600" kern="100" dirty="0">
                <a:effectLst/>
                <a:latin typeface="Calibri" panose="020F0502020204030204" charset="0"/>
                <a:ea typeface="宋体" panose="02010600030101010101" pitchFamily="2" charset="-122"/>
                <a:cs typeface="Times New Roman" panose="02020603050405020304" pitchFamily="18" charset="0"/>
              </a:rPr>
              <a:t>进入控制面板打开本地安全策略</a:t>
            </a:r>
            <a:endParaRPr lang="zh-CN" altLang="zh-CN" sz="16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3074"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1315" y="3140869"/>
            <a:ext cx="5064125" cy="347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20"/>
          <p:cNvSpPr txBox="1"/>
          <p:nvPr/>
        </p:nvSpPr>
        <p:spPr>
          <a:xfrm>
            <a:off x="848784" y="6487962"/>
            <a:ext cx="3636897"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4-2-41  IP</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安全策略向导</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02</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3075" name="图片 167"/>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89084" y="3378994"/>
            <a:ext cx="5111750" cy="3241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2" name="文本框 21"/>
          <p:cNvSpPr txBox="1"/>
          <p:nvPr/>
        </p:nvSpPr>
        <p:spPr>
          <a:xfrm>
            <a:off x="7012516" y="6487962"/>
            <a:ext cx="2859617"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4-2-42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添加安全规则向导</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sp>
        <p:nvSpPr>
          <p:cNvPr id="19" name="文本框 18"/>
          <p:cNvSpPr txBox="1"/>
          <p:nvPr/>
        </p:nvSpPr>
        <p:spPr>
          <a:xfrm>
            <a:off x="273050" y="2802315"/>
            <a:ext cx="3636897" cy="338554"/>
          </a:xfrm>
          <a:prstGeom prst="rect">
            <a:avLst/>
          </a:prstGeom>
          <a:noFill/>
        </p:spPr>
        <p:txBody>
          <a:bodyPr wrap="square">
            <a:spAutoFit/>
          </a:bodyPr>
          <a:lstStyle/>
          <a:p>
            <a:pPr indent="266700"/>
            <a:r>
              <a:rPr lang="zh-CN" altLang="zh-CN" sz="1600" kern="100" dirty="0">
                <a:effectLst/>
                <a:latin typeface="Calibri" panose="020F0502020204030204" charset="0"/>
                <a:ea typeface="宋体" panose="02010600030101010101" pitchFamily="2" charset="-122"/>
                <a:cs typeface="Times New Roman" panose="02020603050405020304" pitchFamily="18" charset="0"/>
              </a:rPr>
              <a:t>进入控制面板打开本地安全策略</a:t>
            </a:r>
            <a:endParaRPr lang="zh-CN" altLang="zh-CN" sz="16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4098" name="图片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605" y="3200602"/>
            <a:ext cx="5045075" cy="3443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 name="文本框 19"/>
          <p:cNvSpPr txBox="1"/>
          <p:nvPr/>
        </p:nvSpPr>
        <p:spPr>
          <a:xfrm>
            <a:off x="1146763" y="6518604"/>
            <a:ext cx="3582672"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4-2-43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不指定隧道</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4099" name="图片 2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22950" y="3200602"/>
            <a:ext cx="5083175" cy="3467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3" name="文本框 22"/>
          <p:cNvSpPr txBox="1"/>
          <p:nvPr/>
        </p:nvSpPr>
        <p:spPr>
          <a:xfrm>
            <a:off x="6709613" y="6525134"/>
            <a:ext cx="3619500"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4-2-44a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添加</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sp>
        <p:nvSpPr>
          <p:cNvPr id="19" name="文本框 18"/>
          <p:cNvSpPr txBox="1"/>
          <p:nvPr/>
        </p:nvSpPr>
        <p:spPr>
          <a:xfrm>
            <a:off x="273050" y="2802315"/>
            <a:ext cx="3636897" cy="338554"/>
          </a:xfrm>
          <a:prstGeom prst="rect">
            <a:avLst/>
          </a:prstGeom>
          <a:noFill/>
        </p:spPr>
        <p:txBody>
          <a:bodyPr wrap="square">
            <a:spAutoFit/>
          </a:bodyPr>
          <a:lstStyle/>
          <a:p>
            <a:pPr indent="266700"/>
            <a:r>
              <a:rPr lang="zh-CN" altLang="zh-CN" sz="1600" kern="100" dirty="0">
                <a:effectLst/>
                <a:latin typeface="Calibri" panose="020F0502020204030204" charset="0"/>
                <a:ea typeface="宋体" panose="02010600030101010101" pitchFamily="2" charset="-122"/>
                <a:cs typeface="Times New Roman" panose="02020603050405020304" pitchFamily="18" charset="0"/>
              </a:rPr>
              <a:t>进入控制面板打开本地安全策略</a:t>
            </a:r>
            <a:endParaRPr lang="zh-CN" altLang="zh-CN" sz="16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5122" name="图片 3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060" y="3166427"/>
            <a:ext cx="4797255" cy="33613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 name="文本框 20"/>
          <p:cNvSpPr txBox="1"/>
          <p:nvPr/>
        </p:nvSpPr>
        <p:spPr>
          <a:xfrm>
            <a:off x="2132535" y="6539240"/>
            <a:ext cx="2622550"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4-2-44b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添加筛选</a:t>
            </a:r>
            <a:r>
              <a:rPr lang="zh-CN" altLang="en-US" sz="1100" kern="100" dirty="0">
                <a:effectLst/>
                <a:latin typeface="Calibri" panose="020F0502020204030204" charset="0"/>
                <a:ea typeface="宋体" panose="02010600030101010101" pitchFamily="2" charset="-122"/>
                <a:cs typeface="Times New Roman" panose="02020603050405020304" pitchFamily="18" charset="0"/>
              </a:rPr>
              <a:t>器</a:t>
            </a:r>
            <a:endParaRPr lang="zh-CN" altLang="en-US" sz="1100" dirty="0"/>
          </a:p>
        </p:txBody>
      </p:sp>
      <p:pic>
        <p:nvPicPr>
          <p:cNvPr id="5123"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4273" y="2862263"/>
            <a:ext cx="5135563" cy="36655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2" name="文本框 21"/>
          <p:cNvSpPr txBox="1"/>
          <p:nvPr/>
        </p:nvSpPr>
        <p:spPr>
          <a:xfrm>
            <a:off x="7605183" y="6570884"/>
            <a:ext cx="1818217"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4-2-44c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添加</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IP</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筛选器</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sp>
        <p:nvSpPr>
          <p:cNvPr id="19" name="文本框 18"/>
          <p:cNvSpPr txBox="1"/>
          <p:nvPr/>
        </p:nvSpPr>
        <p:spPr>
          <a:xfrm>
            <a:off x="273050" y="2802315"/>
            <a:ext cx="3636897" cy="338554"/>
          </a:xfrm>
          <a:prstGeom prst="rect">
            <a:avLst/>
          </a:prstGeom>
          <a:noFill/>
        </p:spPr>
        <p:txBody>
          <a:bodyPr wrap="square">
            <a:spAutoFit/>
          </a:bodyPr>
          <a:lstStyle/>
          <a:p>
            <a:pPr indent="266700"/>
            <a:r>
              <a:rPr lang="zh-CN" altLang="zh-CN" sz="1600" kern="100" dirty="0">
                <a:effectLst/>
                <a:latin typeface="Calibri" panose="020F0502020204030204" charset="0"/>
                <a:ea typeface="宋体" panose="02010600030101010101" pitchFamily="2" charset="-122"/>
                <a:cs typeface="Times New Roman" panose="02020603050405020304" pitchFamily="18" charset="0"/>
              </a:rPr>
              <a:t>进入控制面板打开本地安全策略</a:t>
            </a:r>
            <a:endParaRPr lang="zh-CN" altLang="zh-CN" sz="16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6146"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605" y="3140869"/>
            <a:ext cx="4629150" cy="315544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 name="文本框 19"/>
          <p:cNvSpPr txBox="1"/>
          <p:nvPr/>
        </p:nvSpPr>
        <p:spPr>
          <a:xfrm>
            <a:off x="2091498" y="6501431"/>
            <a:ext cx="1843617"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4-2-45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勾选镜像</a:t>
            </a:r>
            <a:endParaRPr lang="zh-CN" altLang="en-US" sz="1100" dirty="0"/>
          </a:p>
        </p:txBody>
      </p:sp>
      <p:pic>
        <p:nvPicPr>
          <p:cNvPr id="6147" name="图片 3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1883" y="2981615"/>
            <a:ext cx="5045075" cy="3314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3" name="文本框 22"/>
          <p:cNvSpPr txBox="1"/>
          <p:nvPr/>
        </p:nvSpPr>
        <p:spPr>
          <a:xfrm>
            <a:off x="7139516" y="6501431"/>
            <a:ext cx="1555750"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4-2-46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我的</a:t>
            </a:r>
            <a:r>
              <a:rPr lang="en-US" altLang="zh-CN" sz="1100" kern="100" dirty="0" err="1">
                <a:effectLst/>
                <a:latin typeface="Calibri" panose="020F0502020204030204" charset="0"/>
                <a:ea typeface="宋体" panose="02010600030101010101" pitchFamily="2" charset="-122"/>
                <a:cs typeface="Times New Roman" panose="02020603050405020304" pitchFamily="18" charset="0"/>
              </a:rPr>
              <a:t>ip</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sp>
        <p:nvSpPr>
          <p:cNvPr id="19" name="文本框 18"/>
          <p:cNvSpPr txBox="1"/>
          <p:nvPr/>
        </p:nvSpPr>
        <p:spPr>
          <a:xfrm>
            <a:off x="273050" y="2802315"/>
            <a:ext cx="3636897" cy="338554"/>
          </a:xfrm>
          <a:prstGeom prst="rect">
            <a:avLst/>
          </a:prstGeom>
          <a:noFill/>
        </p:spPr>
        <p:txBody>
          <a:bodyPr wrap="square">
            <a:spAutoFit/>
          </a:bodyPr>
          <a:lstStyle/>
          <a:p>
            <a:pPr indent="266700"/>
            <a:r>
              <a:rPr lang="zh-CN" altLang="zh-CN" sz="1600" kern="100" dirty="0">
                <a:effectLst/>
                <a:latin typeface="Calibri" panose="020F0502020204030204" charset="0"/>
                <a:ea typeface="宋体" panose="02010600030101010101" pitchFamily="2" charset="-122"/>
                <a:cs typeface="Times New Roman" panose="02020603050405020304" pitchFamily="18" charset="0"/>
              </a:rPr>
              <a:t>进入控制面板打开本地安全策略</a:t>
            </a:r>
            <a:endParaRPr lang="zh-CN" altLang="zh-CN" sz="16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7170" name="图片 18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1561" y="3247082"/>
            <a:ext cx="5016500" cy="32750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 name="文本框 20"/>
          <p:cNvSpPr txBox="1"/>
          <p:nvPr/>
        </p:nvSpPr>
        <p:spPr>
          <a:xfrm>
            <a:off x="1121363" y="6433275"/>
            <a:ext cx="3054350"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4-2-47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目的</a:t>
            </a:r>
            <a:r>
              <a:rPr lang="en-US" altLang="zh-CN" sz="1100" kern="100" dirty="0" err="1">
                <a:effectLst/>
                <a:latin typeface="宋体" panose="02010600030101010101" pitchFamily="2" charset="-122"/>
                <a:ea typeface="宋体" panose="02010600030101010101" pitchFamily="2" charset="-122"/>
                <a:cs typeface="宋体" panose="02010600030101010101" pitchFamily="2" charset="-122"/>
              </a:rPr>
              <a:t>ip</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7171"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63697" y="2570974"/>
            <a:ext cx="5076825" cy="3956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2" name="文本框 21"/>
          <p:cNvSpPr txBox="1"/>
          <p:nvPr/>
        </p:nvSpPr>
        <p:spPr>
          <a:xfrm>
            <a:off x="7918450" y="6539240"/>
            <a:ext cx="2063750"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4-2-48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任意</a:t>
            </a:r>
            <a:r>
              <a:rPr lang="zh-CN" altLang="en-US" sz="1100" kern="100" dirty="0">
                <a:latin typeface="Calibri" panose="020F0502020204030204" charset="0"/>
                <a:ea typeface="宋体" panose="02010600030101010101" pitchFamily="2" charset="-122"/>
                <a:cs typeface="Times New Roman" panose="02020603050405020304" pitchFamily="18" charset="0"/>
              </a:rPr>
              <a:t>协议</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sp>
        <p:nvSpPr>
          <p:cNvPr id="19" name="文本框 18"/>
          <p:cNvSpPr txBox="1"/>
          <p:nvPr/>
        </p:nvSpPr>
        <p:spPr>
          <a:xfrm>
            <a:off x="273050" y="2802315"/>
            <a:ext cx="3636897" cy="338554"/>
          </a:xfrm>
          <a:prstGeom prst="rect">
            <a:avLst/>
          </a:prstGeom>
          <a:noFill/>
        </p:spPr>
        <p:txBody>
          <a:bodyPr wrap="square">
            <a:spAutoFit/>
          </a:bodyPr>
          <a:lstStyle/>
          <a:p>
            <a:pPr indent="266700"/>
            <a:r>
              <a:rPr lang="zh-CN" altLang="zh-CN" sz="1600" kern="100" dirty="0">
                <a:effectLst/>
                <a:latin typeface="Calibri" panose="020F0502020204030204" charset="0"/>
                <a:ea typeface="宋体" panose="02010600030101010101" pitchFamily="2" charset="-122"/>
                <a:cs typeface="Times New Roman" panose="02020603050405020304" pitchFamily="18" charset="0"/>
              </a:rPr>
              <a:t>进入控制面板打开本地安全策略</a:t>
            </a:r>
            <a:endParaRPr lang="zh-CN" altLang="zh-CN" sz="16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8194" name="图片 3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605" y="3200602"/>
            <a:ext cx="4862512" cy="3375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 name="文本框 19"/>
          <p:cNvSpPr txBox="1"/>
          <p:nvPr/>
        </p:nvSpPr>
        <p:spPr>
          <a:xfrm>
            <a:off x="2091498" y="6635360"/>
            <a:ext cx="1830916"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4-2-49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完成筛选器</a:t>
            </a:r>
            <a:r>
              <a:rPr lang="zh-CN" altLang="en-US" sz="1100" kern="100" dirty="0">
                <a:effectLst/>
                <a:latin typeface="Calibri" panose="020F0502020204030204" charset="0"/>
                <a:ea typeface="宋体" panose="02010600030101010101" pitchFamily="2" charset="-122"/>
                <a:cs typeface="Times New Roman" panose="02020603050405020304" pitchFamily="18" charset="0"/>
              </a:rPr>
              <a:t>设置</a:t>
            </a:r>
            <a:endParaRPr lang="zh-CN" altLang="en-US" sz="1100" dirty="0"/>
          </a:p>
        </p:txBody>
      </p:sp>
      <p:pic>
        <p:nvPicPr>
          <p:cNvPr id="8195"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45163" y="3268864"/>
            <a:ext cx="5067300" cy="3306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3" name="文本框 22"/>
          <p:cNvSpPr txBox="1"/>
          <p:nvPr/>
        </p:nvSpPr>
        <p:spPr>
          <a:xfrm>
            <a:off x="6717771" y="6487962"/>
            <a:ext cx="3122083"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4-2-50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确认筛选器</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9218" name="图片 17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860" y="2832905"/>
            <a:ext cx="5002213" cy="34258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 name="文本框 20"/>
          <p:cNvSpPr txBox="1"/>
          <p:nvPr/>
        </p:nvSpPr>
        <p:spPr>
          <a:xfrm>
            <a:off x="1534583" y="6255193"/>
            <a:ext cx="2885017"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4-2-51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选定筛选器</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9219"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84321" y="2886518"/>
            <a:ext cx="5148262" cy="33686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2" name="文本框 21"/>
          <p:cNvSpPr txBox="1"/>
          <p:nvPr/>
        </p:nvSpPr>
        <p:spPr>
          <a:xfrm>
            <a:off x="6831277" y="6255193"/>
            <a:ext cx="3054350" cy="370038"/>
          </a:xfrm>
          <a:prstGeom prst="rect">
            <a:avLst/>
          </a:prstGeom>
          <a:noFill/>
        </p:spPr>
        <p:txBody>
          <a:bodyPr wrap="square">
            <a:spAutoFit/>
          </a:bodyPr>
          <a:lstStyle/>
          <a:p>
            <a:pPr indent="266700" algn="ctr">
              <a:lnSpc>
                <a:spcPct val="200000"/>
              </a:lnSpc>
            </a:pP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4-2-52</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添加筛选器操作向导</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0242"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960" y="2912679"/>
            <a:ext cx="5095875" cy="3403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9" name="文本框 18"/>
          <p:cNvSpPr txBox="1"/>
          <p:nvPr/>
        </p:nvSpPr>
        <p:spPr>
          <a:xfrm>
            <a:off x="1339850" y="6316279"/>
            <a:ext cx="2910417" cy="370038"/>
          </a:xfrm>
          <a:prstGeom prst="rect">
            <a:avLst/>
          </a:prstGeom>
          <a:noFill/>
        </p:spPr>
        <p:txBody>
          <a:bodyPr wrap="square">
            <a:spAutoFit/>
          </a:bodyPr>
          <a:lstStyle/>
          <a:p>
            <a:pPr indent="266700" algn="ctr">
              <a:lnSpc>
                <a:spcPct val="200000"/>
              </a:lnSpc>
            </a:pPr>
            <a:r>
              <a:rPr lang="zh-CN" altLang="en-US"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4-2-53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协商安全</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10243"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71565" y="2730117"/>
            <a:ext cx="5219700" cy="3586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 name="文本框 19"/>
          <p:cNvSpPr txBox="1"/>
          <p:nvPr/>
        </p:nvSpPr>
        <p:spPr>
          <a:xfrm>
            <a:off x="7190317" y="6316279"/>
            <a:ext cx="3460750"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4-2-54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自定义安全方法设置</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1266" name="图片 3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853" y="2959159"/>
            <a:ext cx="5045075" cy="32845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 name="文本框 20"/>
          <p:cNvSpPr txBox="1"/>
          <p:nvPr/>
        </p:nvSpPr>
        <p:spPr>
          <a:xfrm>
            <a:off x="1893993" y="6397907"/>
            <a:ext cx="2758017"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4-2-55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完成安全筛选器操</a:t>
            </a:r>
            <a:r>
              <a:rPr lang="zh-CN" altLang="en-US" sz="1100" kern="100" dirty="0">
                <a:effectLst/>
                <a:latin typeface="Calibri" panose="020F0502020204030204" charset="0"/>
                <a:ea typeface="宋体" panose="02010600030101010101" pitchFamily="2" charset="-122"/>
                <a:cs typeface="Times New Roman" panose="02020603050405020304" pitchFamily="18" charset="0"/>
              </a:rPr>
              <a:t>作</a:t>
            </a:r>
            <a:endParaRPr lang="zh-CN" altLang="en-US" sz="1100" dirty="0"/>
          </a:p>
        </p:txBody>
      </p:sp>
      <p:pic>
        <p:nvPicPr>
          <p:cNvPr id="11267"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0" y="2823942"/>
            <a:ext cx="5049838" cy="345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文本框 21"/>
          <p:cNvSpPr txBox="1"/>
          <p:nvPr/>
        </p:nvSpPr>
        <p:spPr>
          <a:xfrm>
            <a:off x="7178410" y="6289479"/>
            <a:ext cx="2885017"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4-2-56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选定新筛选器操作</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2290"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605" y="2959159"/>
            <a:ext cx="5076825" cy="345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文本框 18"/>
          <p:cNvSpPr txBox="1"/>
          <p:nvPr/>
        </p:nvSpPr>
        <p:spPr>
          <a:xfrm>
            <a:off x="1297094" y="6407209"/>
            <a:ext cx="3481916"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4-2-57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使用预共享密钥</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12291"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29509" y="2921059"/>
            <a:ext cx="5103812"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文本框 19"/>
          <p:cNvSpPr txBox="1"/>
          <p:nvPr/>
        </p:nvSpPr>
        <p:spPr>
          <a:xfrm>
            <a:off x="7520516" y="6407209"/>
            <a:ext cx="3122083"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4-2-58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完成安全规则向导</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【作业布置】</a:t>
            </a:r>
            <a:endParaRPr lang="zh-CN" altLang="en-US" sz="4400" dirty="0"/>
          </a:p>
        </p:txBody>
      </p:sp>
      <p:sp>
        <p:nvSpPr>
          <p:cNvPr id="101" name="文本框 100"/>
          <p:cNvSpPr txBox="1"/>
          <p:nvPr/>
        </p:nvSpPr>
        <p:spPr>
          <a:xfrm>
            <a:off x="783590" y="1994958"/>
            <a:ext cx="10624820" cy="1938992"/>
          </a:xfrm>
          <a:prstGeom prst="rect">
            <a:avLst/>
          </a:prstGeom>
          <a:noFill/>
          <a:ln w="9525">
            <a:noFill/>
          </a:ln>
        </p:spPr>
        <p:txBody>
          <a:bodyPr wrap="square">
            <a:spAutoFit/>
          </a:bodyPr>
          <a:lstStyle/>
          <a:p>
            <a:pPr indent="304800" algn="l"/>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2400" kern="100" dirty="0">
                <a:effectLst/>
                <a:latin typeface="Calibri" panose="020F0502020204030204" charset="0"/>
                <a:ea typeface="宋体" panose="02010600030101010101" pitchFamily="2" charset="-122"/>
                <a:cs typeface="宋体" panose="02010600030101010101" pitchFamily="2" charset="-122"/>
              </a:rPr>
              <a:t>、生成证书签名请求文件</a:t>
            </a:r>
            <a:r>
              <a:rPr lang="en-US" altLang="zh-CN" sz="2400" kern="100" dirty="0">
                <a:effectLst/>
                <a:latin typeface="Calibri" panose="020F0502020204030204" charset="0"/>
                <a:ea typeface="宋体" panose="02010600030101010101" pitchFamily="2" charset="-122"/>
                <a:cs typeface="宋体" panose="02010600030101010101" pitchFamily="2" charset="-122"/>
              </a:rPr>
              <a:t>CSR</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a:p>
            <a:pPr indent="304800" algn="l"/>
            <a:r>
              <a:rPr lang="en-US" altLang="zh-CN" sz="24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 req -new -</a:t>
            </a:r>
            <a:r>
              <a:rPr lang="en-US" altLang="zh-CN" sz="2400" kern="100" dirty="0" err="1">
                <a:effectLst/>
                <a:latin typeface="宋体" panose="02010600030101010101" pitchFamily="2" charset="-122"/>
                <a:ea typeface="宋体" panose="02010600030101010101" pitchFamily="2" charset="-122"/>
                <a:cs typeface="宋体" panose="02010600030101010101" pitchFamily="2" charset="-122"/>
              </a:rPr>
              <a:t>keyout</a:t>
            </a: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2400" kern="100" dirty="0" err="1">
                <a:effectLst/>
                <a:latin typeface="宋体" panose="02010600030101010101" pitchFamily="2" charset="-122"/>
                <a:ea typeface="宋体" panose="02010600030101010101" pitchFamily="2" charset="-122"/>
                <a:cs typeface="宋体" panose="02010600030101010101" pitchFamily="2" charset="-122"/>
              </a:rPr>
              <a:t>test.key</a:t>
            </a: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 -out </a:t>
            </a:r>
            <a:r>
              <a:rPr lang="en-US" altLang="zh-CN" sz="2400" kern="100" dirty="0" err="1">
                <a:effectLst/>
                <a:latin typeface="宋体" panose="02010600030101010101" pitchFamily="2" charset="-122"/>
                <a:ea typeface="宋体" panose="02010600030101010101" pitchFamily="2" charset="-122"/>
                <a:cs typeface="宋体" panose="02010600030101010101" pitchFamily="2" charset="-122"/>
              </a:rPr>
              <a:t>test.csr</a:t>
            </a: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 -days 3650</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a:p>
            <a:pPr algn="l"/>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 </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a:p>
            <a:pPr indent="304800" algn="l"/>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2400" kern="100" dirty="0">
                <a:effectLst/>
                <a:latin typeface="Calibri" panose="020F0502020204030204" charset="0"/>
                <a:ea typeface="宋体" panose="02010600030101010101" pitchFamily="2" charset="-122"/>
                <a:cs typeface="宋体" panose="02010600030101010101" pitchFamily="2" charset="-122"/>
              </a:rPr>
              <a:t>、生成自签名证书，</a:t>
            </a:r>
            <a:r>
              <a:rPr lang="en-US" altLang="zh-CN" sz="2400" kern="100" dirty="0">
                <a:effectLst/>
                <a:latin typeface="Calibri" panose="020F0502020204030204" charset="0"/>
                <a:ea typeface="宋体" panose="02010600030101010101" pitchFamily="2" charset="-122"/>
                <a:cs typeface="宋体" panose="02010600030101010101" pitchFamily="2" charset="-122"/>
              </a:rPr>
              <a:t> -x509</a:t>
            </a:r>
            <a:r>
              <a:rPr lang="zh-CN" altLang="zh-CN" sz="2400" kern="100" dirty="0">
                <a:effectLst/>
                <a:latin typeface="Calibri" panose="020F0502020204030204" charset="0"/>
                <a:ea typeface="宋体" panose="02010600030101010101" pitchFamily="2" charset="-122"/>
                <a:cs typeface="宋体" panose="02010600030101010101" pitchFamily="2" charset="-122"/>
              </a:rPr>
              <a:t>选项， 作为</a:t>
            </a:r>
            <a:r>
              <a:rPr lang="en-US" altLang="zh-CN" sz="2400" kern="100" dirty="0" err="1">
                <a:effectLst/>
                <a:latin typeface="Calibri" panose="020F0502020204030204" charset="0"/>
                <a:ea typeface="宋体" panose="02010600030101010101" pitchFamily="2" charset="-122"/>
                <a:cs typeface="宋体" panose="02010600030101010101" pitchFamily="2" charset="-122"/>
              </a:rPr>
              <a:t>RootCA</a:t>
            </a:r>
            <a:r>
              <a:rPr lang="en-US" altLang="zh-CN" sz="2400" kern="100" dirty="0">
                <a:effectLst/>
                <a:latin typeface="Calibri" panose="020F0502020204030204" charset="0"/>
                <a:ea typeface="宋体" panose="02010600030101010101" pitchFamily="2" charset="-122"/>
                <a:cs typeface="宋体" panose="02010600030101010101" pitchFamily="2" charset="-122"/>
              </a:rPr>
              <a:t> </a:t>
            </a:r>
            <a:r>
              <a:rPr lang="zh-CN" altLang="zh-CN" sz="2400" kern="100" dirty="0">
                <a:effectLst/>
                <a:latin typeface="Calibri" panose="020F0502020204030204" charset="0"/>
                <a:ea typeface="宋体" panose="02010600030101010101" pitchFamily="2" charset="-122"/>
                <a:cs typeface="宋体" panose="02010600030101010101" pitchFamily="2" charset="-122"/>
              </a:rPr>
              <a:t>使用</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a:p>
            <a:pPr indent="304800" algn="l"/>
            <a:r>
              <a:rPr lang="en-US" altLang="zh-CN" sz="24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 req -new -x509 -</a:t>
            </a:r>
            <a:r>
              <a:rPr lang="en-US" altLang="zh-CN" sz="2400" kern="100" dirty="0" err="1">
                <a:effectLst/>
                <a:latin typeface="宋体" panose="02010600030101010101" pitchFamily="2" charset="-122"/>
                <a:ea typeface="宋体" panose="02010600030101010101" pitchFamily="2" charset="-122"/>
                <a:cs typeface="宋体" panose="02010600030101010101" pitchFamily="2" charset="-122"/>
              </a:rPr>
              <a:t>keyout</a:t>
            </a: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2400" kern="100" dirty="0" err="1">
                <a:effectLst/>
                <a:latin typeface="宋体" panose="02010600030101010101" pitchFamily="2" charset="-122"/>
                <a:ea typeface="宋体" panose="02010600030101010101" pitchFamily="2" charset="-122"/>
                <a:cs typeface="宋体" panose="02010600030101010101" pitchFamily="2" charset="-122"/>
              </a:rPr>
              <a:t>ca.key</a:t>
            </a: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 -out ca.cer -days 3650</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3314"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605" y="2849564"/>
            <a:ext cx="3636897" cy="35387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本框 20"/>
          <p:cNvSpPr txBox="1"/>
          <p:nvPr/>
        </p:nvSpPr>
        <p:spPr>
          <a:xfrm>
            <a:off x="851978" y="6388358"/>
            <a:ext cx="2978150"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4-2-59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选定新筛选器列表</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13315"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47697" y="2849564"/>
            <a:ext cx="5076825" cy="35798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2" name="文本框 21"/>
          <p:cNvSpPr txBox="1"/>
          <p:nvPr/>
        </p:nvSpPr>
        <p:spPr>
          <a:xfrm>
            <a:off x="6665384" y="6496786"/>
            <a:ext cx="1953683"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4-2-60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分配安全策</a:t>
            </a:r>
            <a:r>
              <a:rPr lang="zh-CN" altLang="en-US" sz="1100" kern="100" dirty="0">
                <a:effectLst/>
                <a:latin typeface="Calibri" panose="020F0502020204030204" charset="0"/>
                <a:ea typeface="宋体" panose="02010600030101010101" pitchFamily="2" charset="-122"/>
                <a:cs typeface="Times New Roman" panose="02020603050405020304" pitchFamily="18" charset="0"/>
              </a:rPr>
              <a:t>略</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4338" name="图片 2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605" y="2814461"/>
            <a:ext cx="5275262" cy="3771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9" name="文本框 18"/>
          <p:cNvSpPr txBox="1"/>
          <p:nvPr/>
        </p:nvSpPr>
        <p:spPr>
          <a:xfrm>
            <a:off x="2448984" y="6596390"/>
            <a:ext cx="2309283"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4-2-61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创建</a:t>
            </a:r>
            <a:r>
              <a:rPr lang="en-US" altLang="zh-CN" sz="1100" kern="100" dirty="0" err="1">
                <a:effectLst/>
                <a:latin typeface="Calibri" panose="020F0502020204030204" charset="0"/>
                <a:ea typeface="宋体" panose="02010600030101010101" pitchFamily="2" charset="-122"/>
                <a:cs typeface="Times New Roman" panose="02020603050405020304" pitchFamily="18" charset="0"/>
              </a:rPr>
              <a:t>ip</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安全策</a:t>
            </a:r>
            <a:r>
              <a:rPr lang="zh-CN" altLang="en-US" sz="1100" kern="100" dirty="0">
                <a:effectLst/>
                <a:latin typeface="Calibri" panose="020F0502020204030204" charset="0"/>
                <a:ea typeface="宋体" panose="02010600030101010101" pitchFamily="2" charset="-122"/>
                <a:cs typeface="Times New Roman" panose="02020603050405020304" pitchFamily="18" charset="0"/>
              </a:rPr>
              <a:t>略</a:t>
            </a:r>
            <a:endParaRPr lang="zh-CN" altLang="en-US" sz="1100" dirty="0"/>
          </a:p>
        </p:txBody>
      </p:sp>
      <p:pic>
        <p:nvPicPr>
          <p:cNvPr id="14339" name="图片 18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0" y="2980065"/>
            <a:ext cx="5151437" cy="361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文本框 19"/>
          <p:cNvSpPr txBox="1"/>
          <p:nvPr/>
        </p:nvSpPr>
        <p:spPr>
          <a:xfrm>
            <a:off x="7254240" y="6487962"/>
            <a:ext cx="3054350"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4-2-62  </a:t>
            </a:r>
            <a:r>
              <a:rPr lang="en-US" altLang="zh-CN" sz="1100" kern="100" dirty="0" err="1">
                <a:effectLst/>
                <a:latin typeface="宋体" panose="02010600030101010101" pitchFamily="2" charset="-122"/>
                <a:ea typeface="宋体" panose="02010600030101010101" pitchFamily="2" charset="-122"/>
                <a:cs typeface="宋体" panose="02010600030101010101" pitchFamily="2" charset="-122"/>
              </a:rPr>
              <a:t>ip</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安全策略向导</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5362"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1853" y="2867037"/>
            <a:ext cx="5118100" cy="33575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 name="文本框 20"/>
          <p:cNvSpPr txBox="1"/>
          <p:nvPr/>
        </p:nvSpPr>
        <p:spPr>
          <a:xfrm>
            <a:off x="1445260" y="6286688"/>
            <a:ext cx="3206750"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4-2-63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创建</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IP</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筛选器</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pic>
        <p:nvPicPr>
          <p:cNvPr id="15363"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82230" y="2867037"/>
            <a:ext cx="5103812" cy="337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文本框 21"/>
          <p:cNvSpPr txBox="1"/>
          <p:nvPr/>
        </p:nvSpPr>
        <p:spPr>
          <a:xfrm>
            <a:off x="6970183" y="6286688"/>
            <a:ext cx="2851150"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4-2-64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源</a:t>
            </a:r>
            <a:r>
              <a:rPr lang="en-US" altLang="zh-CN" sz="1100" kern="100" dirty="0" err="1">
                <a:effectLst/>
                <a:latin typeface="宋体" panose="02010600030101010101" pitchFamily="2" charset="-122"/>
                <a:ea typeface="宋体" panose="02010600030101010101" pitchFamily="2" charset="-122"/>
                <a:cs typeface="宋体" panose="02010600030101010101" pitchFamily="2" charset="-122"/>
              </a:rPr>
              <a:t>ip</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地址</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6386"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605" y="2850368"/>
            <a:ext cx="5153025" cy="3390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9" name="文本框 18"/>
          <p:cNvSpPr txBox="1"/>
          <p:nvPr/>
        </p:nvSpPr>
        <p:spPr>
          <a:xfrm>
            <a:off x="2407602" y="6347366"/>
            <a:ext cx="2055283"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4-2-65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目标</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IP</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地</a:t>
            </a:r>
            <a:r>
              <a:rPr lang="zh-CN" altLang="en-US" sz="1100" kern="100" dirty="0">
                <a:effectLst/>
                <a:latin typeface="Calibri" panose="020F0502020204030204" charset="0"/>
                <a:ea typeface="宋体" panose="02010600030101010101" pitchFamily="2" charset="-122"/>
                <a:cs typeface="Times New Roman" panose="02020603050405020304" pitchFamily="18" charset="0"/>
              </a:rPr>
              <a:t>址</a:t>
            </a:r>
            <a:endParaRPr lang="zh-CN" altLang="en-US" sz="1100" dirty="0"/>
          </a:p>
        </p:txBody>
      </p:sp>
      <p:pic>
        <p:nvPicPr>
          <p:cNvPr id="16387"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02336" y="2850368"/>
            <a:ext cx="5076825" cy="338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文本框 19"/>
          <p:cNvSpPr txBox="1"/>
          <p:nvPr/>
        </p:nvSpPr>
        <p:spPr>
          <a:xfrm>
            <a:off x="7393940" y="6241268"/>
            <a:ext cx="2774950" cy="370038"/>
          </a:xfrm>
          <a:prstGeom prst="rect">
            <a:avLst/>
          </a:prstGeom>
          <a:noFill/>
        </p:spPr>
        <p:txBody>
          <a:bodyPr wrap="square">
            <a:spAutoFit/>
          </a:bodyPr>
          <a:lstStyle/>
          <a:p>
            <a:pPr indent="266700" algn="ctr">
              <a:lnSpc>
                <a:spcPct val="200000"/>
              </a:lnSpc>
            </a:pP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4-2-66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完成</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IP</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筛选器</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7410"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605" y="2912679"/>
            <a:ext cx="5113337" cy="33750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 name="文本框 20"/>
          <p:cNvSpPr txBox="1"/>
          <p:nvPr/>
        </p:nvSpPr>
        <p:spPr>
          <a:xfrm>
            <a:off x="1851606" y="6395435"/>
            <a:ext cx="2732617"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4-2-67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添加</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IP</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安全筛选器操作向</a:t>
            </a:r>
            <a:r>
              <a:rPr lang="zh-CN" altLang="en-US" sz="1100" kern="100" dirty="0">
                <a:effectLst/>
                <a:latin typeface="Calibri" panose="020F0502020204030204" charset="0"/>
                <a:ea typeface="宋体" panose="02010600030101010101" pitchFamily="2" charset="-122"/>
                <a:cs typeface="Times New Roman" panose="02020603050405020304" pitchFamily="18" charset="0"/>
              </a:rPr>
              <a:t>导</a:t>
            </a:r>
            <a:endParaRPr lang="zh-CN" altLang="en-US" sz="1100" dirty="0"/>
          </a:p>
        </p:txBody>
      </p:sp>
      <p:pic>
        <p:nvPicPr>
          <p:cNvPr id="17411"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65284" y="3109529"/>
            <a:ext cx="5273675" cy="31781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2" name="文本框 21"/>
          <p:cNvSpPr txBox="1"/>
          <p:nvPr/>
        </p:nvSpPr>
        <p:spPr>
          <a:xfrm>
            <a:off x="7503583" y="6395435"/>
            <a:ext cx="1877483"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zh-CN" altLang="zh-CN" sz="1100" kern="100" dirty="0">
                <a:effectLst/>
                <a:ea typeface="Calibri" panose="020F0502020204030204" charset="0"/>
                <a:cs typeface="Times New Roman" panose="02020603050405020304" pitchFamily="18" charset="0"/>
              </a:rPr>
              <a:t>4-</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100" kern="100" dirty="0">
                <a:effectLst/>
                <a:ea typeface="Calibri" panose="020F0502020204030204" charset="0"/>
                <a:cs typeface="Times New Roman" panose="02020603050405020304" pitchFamily="18" charset="0"/>
              </a:rPr>
              <a:t>-</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68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设置安全方</a:t>
            </a:r>
            <a:r>
              <a:rPr lang="zh-CN" altLang="en-US" sz="1100" kern="100" dirty="0">
                <a:effectLst/>
                <a:latin typeface="Calibri" panose="020F0502020204030204" charset="0"/>
                <a:ea typeface="宋体" panose="02010600030101010101" pitchFamily="2" charset="-122"/>
                <a:cs typeface="Times New Roman" panose="02020603050405020304" pitchFamily="18" charset="0"/>
              </a:rPr>
              <a:t>法</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8434" name="图片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605" y="2798963"/>
            <a:ext cx="5167312" cy="3551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9" name="文本框 18"/>
          <p:cNvSpPr txBox="1"/>
          <p:nvPr/>
        </p:nvSpPr>
        <p:spPr>
          <a:xfrm>
            <a:off x="2308854" y="6421159"/>
            <a:ext cx="2309283"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zh-CN" altLang="zh-CN" sz="1100" kern="100" dirty="0">
                <a:effectLst/>
                <a:ea typeface="Calibri" panose="020F0502020204030204" charset="0"/>
                <a:cs typeface="Times New Roman" panose="02020603050405020304" pitchFamily="18" charset="0"/>
              </a:rPr>
              <a:t>4-</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100" kern="100" dirty="0">
                <a:effectLst/>
                <a:ea typeface="Calibri" panose="020F0502020204030204" charset="0"/>
                <a:cs typeface="Times New Roman" panose="02020603050405020304" pitchFamily="18" charset="0"/>
              </a:rPr>
              <a:t>-</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69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设置预共享密</a:t>
            </a:r>
            <a:r>
              <a:rPr lang="zh-CN" altLang="en-US" sz="1100" kern="100" dirty="0">
                <a:effectLst/>
                <a:latin typeface="Calibri" panose="020F0502020204030204" charset="0"/>
                <a:ea typeface="宋体" panose="02010600030101010101" pitchFamily="2" charset="-122"/>
                <a:cs typeface="Times New Roman" panose="02020603050405020304" pitchFamily="18" charset="0"/>
              </a:rPr>
              <a:t>钥</a:t>
            </a:r>
            <a:endParaRPr lang="zh-CN" altLang="en-US" sz="1100" dirty="0"/>
          </a:p>
        </p:txBody>
      </p:sp>
      <p:pic>
        <p:nvPicPr>
          <p:cNvPr id="18435" name="图片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8363" y="2622750"/>
            <a:ext cx="5276850" cy="37274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 name="文本框 19"/>
          <p:cNvSpPr txBox="1"/>
          <p:nvPr/>
        </p:nvSpPr>
        <p:spPr>
          <a:xfrm>
            <a:off x="7980263" y="6421159"/>
            <a:ext cx="1902883"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zh-CN" altLang="zh-CN" sz="1100" kern="100" dirty="0">
                <a:effectLst/>
                <a:ea typeface="Calibri" panose="020F0502020204030204" charset="0"/>
                <a:cs typeface="Times New Roman" panose="02020603050405020304" pitchFamily="18" charset="0"/>
              </a:rPr>
              <a:t>4-</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100" kern="100" dirty="0">
                <a:effectLst/>
                <a:ea typeface="Calibri" panose="020F0502020204030204" charset="0"/>
                <a:cs typeface="Times New Roman" panose="02020603050405020304" pitchFamily="18" charset="0"/>
              </a:rPr>
              <a:t>-</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70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分配策</a:t>
            </a:r>
            <a:r>
              <a:rPr lang="zh-CN" altLang="en-US" sz="1100" kern="100" dirty="0">
                <a:effectLst/>
                <a:latin typeface="Calibri" panose="020F0502020204030204" charset="0"/>
                <a:ea typeface="宋体" panose="02010600030101010101" pitchFamily="2" charset="-122"/>
                <a:cs typeface="Times New Roman" panose="02020603050405020304" pitchFamily="18" charset="0"/>
              </a:rPr>
              <a:t>略</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err="1">
                  <a:effectLst/>
                  <a:latin typeface="宋体" panose="02010600030101010101" pitchFamily="2" charset="-122"/>
                  <a:cs typeface="宋体" panose="02010600030101010101" pitchFamily="2" charset="-122"/>
                </a:rPr>
                <a:t>IPSec</a:t>
              </a:r>
              <a:r>
                <a:rPr lang="zh-CN" altLang="zh-CN" sz="1800" kern="100" dirty="0">
                  <a:effectLst/>
                  <a:ea typeface="宋体" panose="02010600030101010101" pitchFamily="2" charset="-122"/>
                  <a:cs typeface="宋体" panose="02010600030101010101" pitchFamily="2" charset="-122"/>
                </a:rPr>
                <a:t>的建立过程</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466394"/>
            <a:ext cx="2952750" cy="338554"/>
          </a:xfrm>
          <a:prstGeom prst="rect">
            <a:avLst/>
          </a:prstGeom>
          <a:noFill/>
        </p:spPr>
        <p:txBody>
          <a:bodyPr wrap="square">
            <a:spAutoFit/>
          </a:bodyPr>
          <a:lstStyle/>
          <a:p>
            <a:r>
              <a:rPr lang="zh-CN" altLang="zh-CN" sz="1600" kern="100" dirty="0">
                <a:effectLst/>
                <a:ea typeface="宋体" panose="02010600030101010101" pitchFamily="2" charset="-122"/>
                <a:cs typeface="宋体" panose="02010600030101010101" pitchFamily="2" charset="-122"/>
              </a:rPr>
              <a:t>如图</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37</a:t>
            </a:r>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4-</a:t>
            </a:r>
            <a:r>
              <a:rPr lang="en-US" altLang="zh-CN" sz="1600" kern="100" dirty="0">
                <a:effectLst/>
                <a:latin typeface="Calibri" panose="020F0502020204030204" charset="0"/>
                <a:ea typeface="宋体" panose="02010600030101010101" pitchFamily="2" charset="-122"/>
                <a:cs typeface="宋体" panose="02010600030101010101" pitchFamily="2" charset="-122"/>
              </a:rPr>
              <a:t>2</a:t>
            </a:r>
            <a:r>
              <a:rPr lang="en-US" altLang="zh-CN" sz="1600" kern="100" dirty="0">
                <a:effectLst/>
                <a:latin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72</a:t>
            </a:r>
            <a:r>
              <a:rPr lang="zh-CN" altLang="zh-CN" sz="1600" kern="100" dirty="0">
                <a:effectLst/>
                <a:ea typeface="宋体" panose="02010600030101010101" pitchFamily="2" charset="-122"/>
                <a:cs typeface="宋体" panose="02010600030101010101" pitchFamily="2" charset="-122"/>
              </a:rPr>
              <a:t>所示</a:t>
            </a:r>
            <a:endParaRPr lang="zh-CN" altLang="en-US" sz="1600" dirty="0"/>
          </a:p>
        </p:txBody>
      </p:sp>
      <p:pic>
        <p:nvPicPr>
          <p:cNvPr id="19458" name="图片 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1853" y="2814461"/>
            <a:ext cx="4578989" cy="315453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1" name="文本框 20"/>
          <p:cNvSpPr txBox="1"/>
          <p:nvPr/>
        </p:nvSpPr>
        <p:spPr>
          <a:xfrm>
            <a:off x="2018228" y="6013455"/>
            <a:ext cx="1420283"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4-2-71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开始抓包</a:t>
            </a:r>
            <a:endParaRPr lang="zh-CN" altLang="en-US" sz="1100" dirty="0"/>
          </a:p>
        </p:txBody>
      </p:sp>
      <p:pic>
        <p:nvPicPr>
          <p:cNvPr id="19459" name="图片 39"/>
          <p:cNvPicPr preferRelativeResize="0">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81096" y="2931831"/>
            <a:ext cx="5219700" cy="30178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2" name="文本框 21"/>
          <p:cNvSpPr txBox="1"/>
          <p:nvPr/>
        </p:nvSpPr>
        <p:spPr>
          <a:xfrm>
            <a:off x="6512983" y="6013455"/>
            <a:ext cx="3384550" cy="261610"/>
          </a:xfrm>
          <a:prstGeom prst="rect">
            <a:avLst/>
          </a:prstGeom>
          <a:noFill/>
        </p:spPr>
        <p:txBody>
          <a:bodyPr wrap="square">
            <a:spAutoFit/>
          </a:bodyPr>
          <a:lstStyle/>
          <a:p>
            <a:pPr indent="266700" algn="ct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图</a:t>
            </a:r>
            <a:r>
              <a:rPr lang="en-US" altLang="zh-CN" sz="1100" kern="100" dirty="0">
                <a:effectLst/>
                <a:latin typeface="宋体" panose="02010600030101010101" pitchFamily="2" charset="-122"/>
                <a:ea typeface="宋体" panose="02010600030101010101" pitchFamily="2" charset="-122"/>
                <a:cs typeface="宋体" panose="02010600030101010101" pitchFamily="2" charset="-122"/>
              </a:rPr>
              <a:t>4-2-72  </a:t>
            </a:r>
            <a:r>
              <a:rPr lang="zh-CN" altLang="zh-CN" sz="1100" kern="100" dirty="0">
                <a:effectLst/>
                <a:latin typeface="宋体" panose="02010600030101010101" pitchFamily="2" charset="-122"/>
                <a:ea typeface="宋体" panose="02010600030101010101" pitchFamily="2" charset="-122"/>
                <a:cs typeface="宋体" panose="02010600030101010101" pitchFamily="2" charset="-122"/>
              </a:rPr>
              <a:t>抓包验证数据包加密搭建成功</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p:txBody>
      </p:sp>
      <p:sp>
        <p:nvSpPr>
          <p:cNvPr id="23" name="文本框 22"/>
          <p:cNvSpPr txBox="1"/>
          <p:nvPr/>
        </p:nvSpPr>
        <p:spPr>
          <a:xfrm>
            <a:off x="541853" y="6355987"/>
            <a:ext cx="6100232" cy="369332"/>
          </a:xfrm>
          <a:prstGeom prst="rect">
            <a:avLst/>
          </a:prstGeom>
          <a:noFill/>
        </p:spPr>
        <p:txBody>
          <a:bodyPr wrap="square">
            <a:spAutoFit/>
          </a:bodyPr>
          <a:lstStyle/>
          <a:p>
            <a:pPr algn="l"/>
            <a:r>
              <a:rPr lang="zh-CN" altLang="zh-CN" sz="1800" kern="100" dirty="0">
                <a:effectLst/>
                <a:latin typeface="Calibri" panose="020F0502020204030204" charset="0"/>
                <a:ea typeface="宋体" panose="02010600030101010101" pitchFamily="2" charset="-122"/>
                <a:cs typeface="Times New Roman" panose="02020603050405020304" pitchFamily="18" charset="0"/>
              </a:rPr>
              <a:t>发现</a:t>
            </a:r>
            <a:r>
              <a:rPr lang="en-US" altLang="zh-CN" sz="1800" kern="100" dirty="0">
                <a:effectLst/>
                <a:latin typeface="Calibri" panose="020F0502020204030204" charset="0"/>
                <a:ea typeface="宋体" panose="02010600030101010101" pitchFamily="2" charset="-122"/>
                <a:cs typeface="Times New Roman" panose="02020603050405020304" pitchFamily="18" charset="0"/>
              </a:rPr>
              <a:t>ESP</a:t>
            </a:r>
            <a:r>
              <a:rPr lang="zh-CN" altLang="zh-CN" sz="1800" kern="100" dirty="0">
                <a:effectLst/>
                <a:latin typeface="Calibri" panose="020F0502020204030204" charset="0"/>
                <a:ea typeface="宋体" panose="02010600030101010101" pitchFamily="2" charset="-122"/>
                <a:cs typeface="Times New Roman" panose="02020603050405020304" pitchFamily="18" charset="0"/>
              </a:rPr>
              <a:t>协议，通信数据加密，实验成功</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420" y="2037080"/>
            <a:ext cx="9973310" cy="139255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r>
              <a:rPr lang="zh-CN" altLang="zh-CN" sz="2000" kern="100" dirty="0">
                <a:effectLst/>
                <a:latin typeface="Calibri" panose="020F0502020204030204" charset="0"/>
                <a:ea typeface="宋体" panose="02010600030101010101" pitchFamily="2" charset="-122"/>
                <a:cs typeface="宋体" panose="02010600030101010101" pitchFamily="2" charset="-122"/>
              </a:rPr>
              <a:t>根据项目实施的步骤，</a:t>
            </a:r>
            <a:r>
              <a:rPr lang="zh-CN" altLang="zh-CN" sz="2000" kern="100" dirty="0">
                <a:effectLst/>
                <a:latin typeface="Calibri" panose="020F0502020204030204" charset="0"/>
                <a:ea typeface="宋体" panose="02010600030101010101" pitchFamily="2" charset="-122"/>
                <a:cs typeface="Times New Roman" panose="02020603050405020304" pitchFamily="18" charset="0"/>
              </a:rPr>
              <a:t>建立</a:t>
            </a:r>
            <a:r>
              <a:rPr lang="en-US" altLang="zh-CN" sz="2000" kern="100" dirty="0" err="1">
                <a:effectLst/>
                <a:latin typeface="Calibri" panose="020F0502020204030204" charset="0"/>
                <a:ea typeface="宋体" panose="02010600030101010101" pitchFamily="2" charset="-122"/>
                <a:cs typeface="Times New Roman" panose="02020603050405020304" pitchFamily="18" charset="0"/>
              </a:rPr>
              <a:t>IPSec</a:t>
            </a:r>
            <a:r>
              <a:rPr lang="en-US" altLang="zh-CN" sz="2000" kern="100" dirty="0">
                <a:effectLst/>
                <a:latin typeface="Calibri" panose="020F0502020204030204" charset="0"/>
                <a:ea typeface="宋体" panose="02010600030101010101" pitchFamily="2" charset="-122"/>
                <a:cs typeface="Times New Roman" panose="02020603050405020304" pitchFamily="18" charset="0"/>
              </a:rPr>
              <a:t> VPN</a:t>
            </a:r>
            <a:r>
              <a:rPr lang="zh-CN" altLang="zh-CN" sz="2000" kern="100" dirty="0">
                <a:effectLst/>
                <a:latin typeface="Calibri" panose="020F0502020204030204" charset="0"/>
                <a:ea typeface="宋体" panose="02010600030101010101" pitchFamily="2" charset="-122"/>
                <a:cs typeface="Times New Roman" panose="02020603050405020304" pitchFamily="18" charset="0"/>
              </a:rPr>
              <a:t>安全连接，保证网络的正常通信和安全。</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【项目训练】</a:t>
            </a:r>
            <a:endParaRPr lang="zh-CN" altLang="en-US" sz="4400" dirty="0"/>
          </a:p>
        </p:txBody>
      </p:sp>
    </p:spTree>
  </p:cSld>
  <p:clrMapOvr>
    <a:masterClrMapping/>
  </p:clrMapOvr>
  <p:transition>
    <p:random/>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42554"/>
            <a:ext cx="4302496" cy="524210"/>
            <a:chOff x="6627851" y="1868764"/>
            <a:chExt cx="4302496" cy="52421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2757" y="1868764"/>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7" name="表格 6"/>
          <p:cNvGraphicFramePr>
            <a:graphicFrameLocks noGrp="1"/>
          </p:cNvGraphicFramePr>
          <p:nvPr/>
        </p:nvGraphicFramePr>
        <p:xfrm>
          <a:off x="1012773" y="2466764"/>
          <a:ext cx="4963774" cy="4351335"/>
        </p:xfrm>
        <a:graphic>
          <a:graphicData uri="http://schemas.openxmlformats.org/drawingml/2006/table">
            <a:tbl>
              <a:tblPr>
                <a:tableStyleId>{5C22544A-7EE6-4342-B048-85BDC9FD1C3A}</a:tableStyleId>
              </a:tblPr>
              <a:tblGrid>
                <a:gridCol w="1021323"/>
                <a:gridCol w="1621262"/>
                <a:gridCol w="428527"/>
                <a:gridCol w="946331"/>
                <a:gridCol w="946331"/>
              </a:tblGrid>
              <a:tr h="371390">
                <a:tc gridSpan="5">
                  <a:txBody>
                    <a:bodyPr/>
                    <a:lstStyle/>
                    <a:p>
                      <a:pPr algn="just"/>
                      <a:r>
                        <a:rPr lang="zh-CN" sz="1100" kern="100">
                          <a:effectLst/>
                        </a:rPr>
                        <a:t>项目名称：</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hMerge="1">
                  <a:tcPr/>
                </a:tc>
                <a:tc hMerge="1">
                  <a:tcPr/>
                </a:tc>
                <a:tc hMerge="1">
                  <a:tcPr/>
                </a:tc>
              </a:tr>
              <a:tr h="371390">
                <a:tc>
                  <a:txBody>
                    <a:bodyPr/>
                    <a:lstStyle/>
                    <a:p>
                      <a:pPr algn="just"/>
                      <a:r>
                        <a:rPr lang="zh-CN" sz="1100" kern="100">
                          <a:effectLst/>
                        </a:rPr>
                        <a:t>班级：</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zh-CN" sz="1100" kern="100">
                          <a:effectLst/>
                        </a:rPr>
                        <a:t>学号：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gridSpan="2">
                  <a:txBody>
                    <a:bodyPr/>
                    <a:lstStyle/>
                    <a:p>
                      <a:pPr algn="just"/>
                      <a:r>
                        <a:rPr lang="zh-CN" sz="1100" kern="100">
                          <a:effectLst/>
                        </a:rPr>
                        <a:t>姓名：</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just"/>
                      <a:r>
                        <a:rPr lang="zh-CN" sz="1100" kern="100">
                          <a:effectLst/>
                        </a:rPr>
                        <a:t>日期：</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评价项目</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评价标准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分值</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自评得分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组内评分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专业知识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en-US" sz="1100" kern="100">
                          <a:effectLst/>
                        </a:rPr>
                        <a:t>IPSec VPN</a:t>
                      </a:r>
                      <a:r>
                        <a:rPr lang="zh-CN" sz="1000" kern="100">
                          <a:effectLst/>
                        </a:rPr>
                        <a:t>的相关知识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小组配合</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en-US" sz="1100" kern="100">
                          <a:effectLst/>
                        </a:rPr>
                        <a:t>IPSec </a:t>
                      </a:r>
                      <a:r>
                        <a:rPr lang="zh-CN" sz="1100" kern="100">
                          <a:effectLst/>
                        </a:rPr>
                        <a:t>安全策略的建立</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20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小组评价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组员沟通、合作、完成情况</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工作态度</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态度端正，无无故缺勤、迟到、早退</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工作质量</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按计划完成工作任务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30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协调能力</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与小组成员能合作，协调工作</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职业素质</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实训过程认真细致</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42822">
                <a:tc>
                  <a:txBody>
                    <a:bodyPr/>
                    <a:lstStyle/>
                    <a:p>
                      <a:pPr algn="ctr"/>
                      <a:r>
                        <a:rPr lang="zh-CN" sz="1100" kern="100">
                          <a:effectLst/>
                        </a:rPr>
                        <a:t>创新意识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有独立见解，提出独特解决问题方法</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294613">
                <a:tc gridSpan="2">
                  <a:txBody>
                    <a:bodyPr/>
                    <a:lstStyle/>
                    <a:p>
                      <a:pPr algn="ctr"/>
                      <a:r>
                        <a:rPr lang="zh-CN" sz="1100" kern="100">
                          <a:effectLst/>
                        </a:rPr>
                        <a:t>合计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ctr"/>
                      <a:r>
                        <a:rPr lang="en-US" sz="1100" kern="100">
                          <a:effectLst/>
                        </a:rPr>
                        <a:t>100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dirty="0">
                          <a:effectLst/>
                        </a:rPr>
                        <a:t> </a:t>
                      </a:r>
                      <a:endParaRPr lang="zh-CN" sz="1000" kern="100" dirty="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22605" y="2137512"/>
            <a:ext cx="4302496" cy="536893"/>
            <a:chOff x="6627851" y="3479447"/>
            <a:chExt cx="4302496" cy="537198"/>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29301" y="3479447"/>
              <a:ext cx="1402080" cy="460637"/>
            </a:xfrm>
            <a:prstGeom prst="rect">
              <a:avLst/>
            </a:prstGeom>
            <a:noFill/>
          </p:spPr>
          <p:txBody>
            <a:bodyPr wrap="none" rtlCol="0">
              <a:spAutoFit/>
            </a:bodyPr>
            <a:lstStyle/>
            <a:p>
              <a:pPr algn="l"/>
              <a:r>
                <a:rPr lang="zh-CN" altLang="en-US" sz="2400" b="1" dirty="0">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2" name="表格 1"/>
          <p:cNvGraphicFramePr>
            <a:graphicFrameLocks noGrp="1"/>
          </p:cNvGraphicFramePr>
          <p:nvPr/>
        </p:nvGraphicFramePr>
        <p:xfrm>
          <a:off x="818241" y="2904593"/>
          <a:ext cx="5354955" cy="1320165"/>
        </p:xfrm>
        <a:graphic>
          <a:graphicData uri="http://schemas.openxmlformats.org/drawingml/2006/table">
            <a:tbl>
              <a:tblPr>
                <a:tableStyleId>{5C22544A-7EE6-4342-B048-85BDC9FD1C3A}</a:tableStyleId>
              </a:tblPr>
              <a:tblGrid>
                <a:gridCol w="487680"/>
                <a:gridCol w="320040"/>
                <a:gridCol w="655320"/>
                <a:gridCol w="586740"/>
                <a:gridCol w="632460"/>
                <a:gridCol w="585470"/>
                <a:gridCol w="325755"/>
                <a:gridCol w="325755"/>
                <a:gridCol w="327025"/>
                <a:gridCol w="369570"/>
                <a:gridCol w="369570"/>
                <a:gridCol w="369570"/>
              </a:tblGrid>
              <a:tr h="321310">
                <a:tc gridSpan="12">
                  <a:txBody>
                    <a:bodyPr/>
                    <a:lstStyle/>
                    <a:p>
                      <a:pPr algn="just"/>
                      <a:r>
                        <a:rPr lang="zh-CN" sz="1200" kern="100">
                          <a:effectLst/>
                        </a:rPr>
                        <a:t>项目名称：</a:t>
                      </a:r>
                      <a:r>
                        <a:rPr lang="en-US" sz="1200" kern="100">
                          <a:effectLst/>
                        </a:rPr>
                        <a:t>IPSec VPN</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c hMerge="1">
                  <a:tcPr/>
                </a:tc>
                <a:tc hMerge="1">
                  <a:tcPr/>
                </a:tc>
                <a:tc hMerge="1">
                  <a:tcPr/>
                </a:tc>
                <a:tc hMerge="1">
                  <a:tcPr/>
                </a:tc>
                <a:tc hMerge="1">
                  <a:tcPr/>
                </a:tc>
                <a:tc hMerge="1">
                  <a:tcPr/>
                </a:tc>
              </a:tr>
              <a:tr h="275590">
                <a:tc rowSpan="2">
                  <a:txBody>
                    <a:bodyPr/>
                    <a:lstStyle/>
                    <a:p>
                      <a:pPr algn="ctr"/>
                      <a:r>
                        <a:rPr lang="zh-CN" sz="1200" kern="100">
                          <a:effectLst/>
                        </a:rPr>
                        <a:t>评价项目</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a:txBody>
                    <a:bodyPr/>
                    <a:lstStyle/>
                    <a:p>
                      <a:pPr algn="ctr"/>
                      <a:r>
                        <a:rPr lang="zh-CN" sz="1200" kern="100">
                          <a:effectLst/>
                        </a:rPr>
                        <a:t>分值</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gridSpan="4">
                  <a:txBody>
                    <a:bodyPr/>
                    <a:lstStyle/>
                    <a:p>
                      <a:pPr algn="ctr"/>
                      <a:r>
                        <a:rPr lang="zh-CN" sz="1200" kern="100">
                          <a:effectLst/>
                        </a:rPr>
                        <a:t>等级</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hMerge="1">
                  <a:tcPr/>
                </a:tc>
                <a:tc rowSpan="2" hMerge="1">
                  <a:tcPr/>
                </a:tc>
                <a:tc rowSpan="2" hMerge="1">
                  <a:tcPr/>
                </a:tc>
                <a:tc gridSpan="6">
                  <a:txBody>
                    <a:bodyPr/>
                    <a:lstStyle/>
                    <a:p>
                      <a:pPr algn="ctr"/>
                      <a:r>
                        <a:rPr lang="zh-CN" sz="1200" kern="100">
                          <a:effectLst/>
                        </a:rPr>
                        <a:t>评价对象（组别）</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r>
              <a:tr h="290830">
                <a:tc vMerge="1">
                  <a:tcPr/>
                </a:tc>
                <a:tc vMerge="1">
                  <a:tcPr/>
                </a:tc>
                <a:tc vMerge="1" gridSpan="4">
                  <a:tcPr/>
                </a:tc>
                <a:tc vMerge="1" hMerge="1">
                  <a:tcPr/>
                </a:tc>
                <a:tc vMerge="1" hMerge="1">
                  <a:tcPr/>
                </a:tc>
                <a:tc vMerge="1" hMerge="1">
                  <a:tcPr/>
                </a:tc>
                <a:tc>
                  <a:txBody>
                    <a:bodyPr/>
                    <a:lstStyle/>
                    <a:p>
                      <a:pPr algn="ctr"/>
                      <a:r>
                        <a:rPr lang="en-US" sz="1200" kern="100">
                          <a:effectLst/>
                        </a:rPr>
                        <a:t>1</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2</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3</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4</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5</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6</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432435">
                <a:tc>
                  <a:txBody>
                    <a:bodyPr/>
                    <a:lstStyle/>
                    <a:p>
                      <a:pPr algn="ctr"/>
                      <a:r>
                        <a:rPr lang="zh-CN" sz="1200" kern="100">
                          <a:effectLst/>
                        </a:rPr>
                        <a:t>成果展示</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优</a:t>
                      </a:r>
                      <a:endParaRPr lang="zh-CN" sz="1050" kern="100">
                        <a:effectLst/>
                      </a:endParaRPr>
                    </a:p>
                    <a:p>
                      <a:pPr algn="just"/>
                      <a:r>
                        <a:rPr lang="zh-CN" sz="1200" kern="100">
                          <a:effectLst/>
                        </a:rPr>
                        <a:t>（</a:t>
                      </a:r>
                      <a:r>
                        <a:rPr lang="en-US" sz="1200" kern="100">
                          <a:effectLst/>
                        </a:rPr>
                        <a:t>9-10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良</a:t>
                      </a:r>
                      <a:endParaRPr lang="zh-CN" sz="1050" kern="100">
                        <a:effectLst/>
                      </a:endParaRPr>
                    </a:p>
                    <a:p>
                      <a:pPr algn="just"/>
                      <a:r>
                        <a:rPr lang="zh-CN" sz="1200" kern="100">
                          <a:effectLst/>
                        </a:rPr>
                        <a:t>（</a:t>
                      </a:r>
                      <a:r>
                        <a:rPr lang="en-US" sz="1200" kern="100">
                          <a:effectLst/>
                        </a:rPr>
                        <a:t>8-9</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中</a:t>
                      </a:r>
                      <a:endParaRPr lang="zh-CN" sz="1050" kern="100">
                        <a:effectLst/>
                      </a:endParaRPr>
                    </a:p>
                    <a:p>
                      <a:pPr algn="ctr"/>
                      <a:r>
                        <a:rPr lang="zh-CN" sz="1200" kern="100">
                          <a:effectLst/>
                        </a:rPr>
                        <a:t>（</a:t>
                      </a:r>
                      <a:r>
                        <a:rPr lang="en-US" sz="1200" kern="100">
                          <a:effectLst/>
                        </a:rPr>
                        <a:t>6-7</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差</a:t>
                      </a:r>
                      <a:endParaRPr lang="zh-CN" sz="1050" kern="100">
                        <a:effectLst/>
                      </a:endParaRPr>
                    </a:p>
                    <a:p>
                      <a:pPr algn="ctr"/>
                      <a:r>
                        <a:rPr lang="zh-CN" sz="1200" kern="100">
                          <a:effectLst/>
                        </a:rPr>
                        <a:t>（</a:t>
                      </a:r>
                      <a:r>
                        <a:rPr lang="en-US" sz="1200" kern="100">
                          <a:effectLst/>
                        </a:rPr>
                        <a:t>1-5</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dirty="0">
                          <a:effectLst/>
                        </a:rPr>
                        <a:t> </a:t>
                      </a:r>
                      <a:endParaRPr lang="zh-CN" sz="1050" kern="100" dirty="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421130" y="1277620"/>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1224915" y="2274570"/>
            <a:ext cx="8773795" cy="3879850"/>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22605" y="2137512"/>
            <a:ext cx="4302496" cy="536893"/>
            <a:chOff x="6627851" y="3479447"/>
            <a:chExt cx="4302496" cy="537198"/>
          </a:xfrm>
        </p:grpSpPr>
        <p:sp>
          <p:nvSpPr>
            <p:cNvPr id="8" name="矩形: 圆角 27"/>
            <p:cNvSpPr/>
            <p:nvPr/>
          </p:nvSpPr>
          <p:spPr>
            <a:xfrm>
              <a:off x="6627851" y="3493208"/>
              <a:ext cx="457200" cy="457200"/>
            </a:xfrm>
            <a:prstGeom prst="round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29301" y="3479447"/>
              <a:ext cx="1800493" cy="369542"/>
            </a:xfrm>
            <a:prstGeom prst="rect">
              <a:avLst/>
            </a:prstGeom>
            <a:noFill/>
          </p:spPr>
          <p:txBody>
            <a:bodyPr wrap="none" rtlCol="0">
              <a:spAutoFit/>
            </a:bodyPr>
            <a:lstStyle/>
            <a:p>
              <a:pPr algn="l"/>
              <a:r>
                <a:rPr lang="zh-CN" altLang="zh-CN" sz="1800" b="1" kern="100" dirty="0">
                  <a:effectLst/>
                  <a:ea typeface="仿宋" panose="02010609060101010101" pitchFamily="49" charset="-122"/>
                  <a:cs typeface="仿宋" panose="02010609060101010101" pitchFamily="49" charset="-122"/>
                </a:rPr>
                <a:t>教师综合评价表</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53970" cy="36954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4.2.2 </a:t>
            </a:r>
            <a:r>
              <a:rPr kumimoji="1" lang="en-US" altLang="zh-CN" sz="3600" dirty="0" err="1">
                <a:solidFill>
                  <a:schemeClr val="accent5"/>
                </a:solidFill>
                <a:latin typeface="微软雅黑" panose="020B0503020204020204" charset="-122"/>
                <a:ea typeface="微软雅黑" panose="020B0503020204020204" charset="-122"/>
                <a:sym typeface="+mn-ea"/>
              </a:rPr>
              <a:t>IPSec</a:t>
            </a:r>
            <a:r>
              <a:rPr kumimoji="1" lang="en-US" altLang="zh-CN" sz="3600" dirty="0">
                <a:solidFill>
                  <a:schemeClr val="accent5"/>
                </a:solidFill>
                <a:latin typeface="微软雅黑" panose="020B0503020204020204" charset="-122"/>
                <a:ea typeface="微软雅黑" panose="020B0503020204020204" charset="-122"/>
                <a:sym typeface="+mn-ea"/>
              </a:rPr>
              <a:t> VPN</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3" name="表格 2"/>
          <p:cNvGraphicFramePr>
            <a:graphicFrameLocks noGrp="1"/>
          </p:cNvGraphicFramePr>
          <p:nvPr/>
        </p:nvGraphicFramePr>
        <p:xfrm>
          <a:off x="788779" y="3066381"/>
          <a:ext cx="6259195" cy="3474720"/>
        </p:xfrm>
        <a:graphic>
          <a:graphicData uri="http://schemas.openxmlformats.org/drawingml/2006/table">
            <a:tbl>
              <a:tblPr>
                <a:tableStyleId>{5C22544A-7EE6-4342-B048-85BDC9FD1C3A}</a:tableStyleId>
              </a:tblPr>
              <a:tblGrid>
                <a:gridCol w="800100"/>
                <a:gridCol w="864235"/>
                <a:gridCol w="1280160"/>
                <a:gridCol w="1280160"/>
                <a:gridCol w="1280160"/>
                <a:gridCol w="754380"/>
              </a:tblGrid>
              <a:tr h="0">
                <a:tc gridSpan="6">
                  <a:txBody>
                    <a:bodyPr/>
                    <a:lstStyle/>
                    <a:p>
                      <a:pPr algn="just"/>
                      <a:r>
                        <a:rPr lang="zh-CN" sz="1200" kern="100">
                          <a:effectLst/>
                        </a:rPr>
                        <a:t>项目名称：</a:t>
                      </a:r>
                      <a:r>
                        <a:rPr lang="en-US" sz="1200" kern="100">
                          <a:effectLst/>
                        </a:rPr>
                        <a:t>IPSec VPN</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r>
              <a:tr h="0">
                <a:tc gridSpan="2">
                  <a:txBody>
                    <a:bodyPr/>
                    <a:lstStyle/>
                    <a:p>
                      <a:pPr algn="just"/>
                      <a:r>
                        <a:rPr lang="zh-CN" sz="1200" kern="100">
                          <a:effectLst/>
                        </a:rPr>
                        <a:t>班级：</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gridSpan="2">
                  <a:txBody>
                    <a:bodyPr/>
                    <a:lstStyle/>
                    <a:p>
                      <a:pPr algn="just"/>
                      <a:r>
                        <a:rPr lang="zh-CN" sz="1200" kern="100">
                          <a:effectLst/>
                        </a:rPr>
                        <a:t>学号：</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a:txBody>
                    <a:bodyPr/>
                    <a:lstStyle/>
                    <a:p>
                      <a:pPr algn="just"/>
                      <a:r>
                        <a:rPr lang="zh-CN" sz="1200" kern="100">
                          <a:effectLst/>
                        </a:rPr>
                        <a:t>姓名：</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just"/>
                      <a:r>
                        <a:rPr lang="zh-CN" sz="1200" kern="100">
                          <a:effectLst/>
                        </a:rPr>
                        <a:t>日期：</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0">
                <a:tc gridSpan="2">
                  <a:txBody>
                    <a:bodyPr/>
                    <a:lstStyle/>
                    <a:p>
                      <a:pPr algn="ctr"/>
                      <a:r>
                        <a:rPr lang="zh-CN" sz="1200" kern="100">
                          <a:effectLst/>
                        </a:rPr>
                        <a:t>评价项目</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gridSpan="2">
                  <a:txBody>
                    <a:bodyPr/>
                    <a:lstStyle/>
                    <a:p>
                      <a:pPr algn="ctr"/>
                      <a:r>
                        <a:rPr lang="zh-CN" sz="1200" kern="100">
                          <a:effectLst/>
                        </a:rPr>
                        <a:t>评价标准</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a:txBody>
                    <a:bodyPr/>
                    <a:lstStyle/>
                    <a:p>
                      <a:pPr algn="ctr"/>
                      <a:r>
                        <a:rPr lang="zh-CN" sz="1200" kern="100">
                          <a:effectLst/>
                        </a:rPr>
                        <a:t>分值</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得分</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0">
                <a:tc gridSpan="2">
                  <a:txBody>
                    <a:bodyPr/>
                    <a:lstStyle/>
                    <a:p>
                      <a:pPr algn="ctr"/>
                      <a:r>
                        <a:rPr lang="zh-CN" sz="1200" kern="100">
                          <a:effectLst/>
                        </a:rPr>
                        <a:t>考勤（</a:t>
                      </a:r>
                      <a:r>
                        <a:rPr lang="en-US" sz="1200" kern="100">
                          <a:effectLst/>
                        </a:rPr>
                        <a:t>10%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gridSpan="2">
                  <a:txBody>
                    <a:bodyPr/>
                    <a:lstStyle/>
                    <a:p>
                      <a:pPr algn="just"/>
                      <a:r>
                        <a:rPr lang="zh-CN" sz="1200" kern="100">
                          <a:effectLst/>
                        </a:rPr>
                        <a:t>没有无故缺勤、迟到、早退现象</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hMerge="1">
                  <a:tcP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just"/>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r h="0">
                <a:tc rowSpan="5">
                  <a:txBody>
                    <a:bodyPr/>
                    <a:lstStyle/>
                    <a:p>
                      <a:pPr algn="ctr"/>
                      <a:r>
                        <a:rPr lang="zh-CN" sz="1200" kern="100">
                          <a:effectLst/>
                        </a:rPr>
                        <a:t>工</a:t>
                      </a:r>
                      <a:endParaRPr lang="zh-CN" sz="1050" kern="100">
                        <a:effectLst/>
                      </a:endParaRPr>
                    </a:p>
                    <a:p>
                      <a:pPr algn="ctr"/>
                      <a:r>
                        <a:rPr lang="zh-CN" sz="1200" kern="100">
                          <a:effectLst/>
                        </a:rPr>
                        <a:t>作</a:t>
                      </a:r>
                      <a:endParaRPr lang="zh-CN" sz="1050" kern="100">
                        <a:effectLst/>
                      </a:endParaRPr>
                    </a:p>
                    <a:p>
                      <a:pPr algn="ctr"/>
                      <a:r>
                        <a:rPr lang="zh-CN" sz="1200" kern="100">
                          <a:effectLst/>
                        </a:rPr>
                        <a:t>过</a:t>
                      </a:r>
                      <a:endParaRPr lang="zh-CN" sz="1050" kern="100">
                        <a:effectLst/>
                      </a:endParaRPr>
                    </a:p>
                    <a:p>
                      <a:pPr algn="ctr"/>
                      <a:r>
                        <a:rPr lang="zh-CN" sz="1200" kern="100">
                          <a:effectLst/>
                        </a:rPr>
                        <a:t>程</a:t>
                      </a:r>
                      <a:endParaRPr lang="zh-CN" sz="1050" kern="100">
                        <a:effectLst/>
                      </a:endParaRPr>
                    </a:p>
                    <a:p>
                      <a:pPr algn="ctr"/>
                      <a:r>
                        <a:rPr lang="zh-CN" sz="1200" kern="100">
                          <a:effectLst/>
                        </a:rPr>
                        <a:t>（</a:t>
                      </a:r>
                      <a:r>
                        <a:rPr lang="en-US" sz="1200" kern="100">
                          <a:effectLst/>
                        </a:rPr>
                        <a:t>60%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工作态度</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gridSpan="2">
                  <a:txBody>
                    <a:bodyPr/>
                    <a:lstStyle/>
                    <a:p>
                      <a:pPr algn="just"/>
                      <a:r>
                        <a:rPr lang="zh-CN" sz="1200" kern="100">
                          <a:effectLst/>
                        </a:rPr>
                        <a:t>态度端正</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just"/>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r h="0">
                <a:tc vMerge="1">
                  <a:tcPr/>
                </a:tc>
                <a:tc>
                  <a:txBody>
                    <a:bodyPr/>
                    <a:lstStyle/>
                    <a:p>
                      <a:pPr algn="ctr"/>
                      <a:r>
                        <a:rPr lang="zh-CN" sz="1200" kern="100">
                          <a:effectLst/>
                        </a:rPr>
                        <a:t>协调能力</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gridSpan="2">
                  <a:txBody>
                    <a:bodyPr/>
                    <a:lstStyle/>
                    <a:p>
                      <a:pPr algn="just"/>
                      <a:r>
                        <a:rPr lang="zh-CN" sz="1200" kern="100">
                          <a:effectLst/>
                        </a:rPr>
                        <a:t>与小组成员能合作，协调工作</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hMerge="1">
                  <a:tcP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just"/>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r h="0">
                <a:tc vMerge="1">
                  <a:tcPr/>
                </a:tc>
                <a:tc>
                  <a:txBody>
                    <a:bodyPr/>
                    <a:lstStyle/>
                    <a:p>
                      <a:pPr algn="ctr"/>
                      <a:r>
                        <a:rPr lang="zh-CN" sz="1200" kern="100">
                          <a:effectLst/>
                        </a:rPr>
                        <a:t>操作能力</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gridSpan="2">
                  <a:txBody>
                    <a:bodyPr/>
                    <a:lstStyle/>
                    <a:p>
                      <a:pPr algn="just"/>
                      <a:r>
                        <a:rPr lang="zh-CN" sz="1200" kern="100">
                          <a:effectLst/>
                        </a:rPr>
                        <a:t>动手能力强，实训步骤操作无误</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hMerge="1">
                  <a:tcPr/>
                </a:tc>
                <a:tc>
                  <a:txBody>
                    <a:bodyPr/>
                    <a:lstStyle/>
                    <a:p>
                      <a:pPr algn="ctr"/>
                      <a:r>
                        <a:rPr lang="en-US" sz="1200" kern="100">
                          <a:effectLst/>
                        </a:rPr>
                        <a:t>30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just"/>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r h="0">
                <a:tc vMerge="1">
                  <a:tcPr/>
                </a:tc>
                <a:tc>
                  <a:txBody>
                    <a:bodyPr/>
                    <a:lstStyle/>
                    <a:p>
                      <a:pPr algn="ctr"/>
                      <a:r>
                        <a:rPr lang="zh-CN" sz="1200" kern="100">
                          <a:effectLst/>
                        </a:rPr>
                        <a:t>职业素质</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gridSpan="2">
                  <a:txBody>
                    <a:bodyPr/>
                    <a:lstStyle/>
                    <a:p>
                      <a:pPr algn="just"/>
                      <a:r>
                        <a:rPr lang="zh-CN" sz="1200" kern="100">
                          <a:effectLst/>
                        </a:rPr>
                        <a:t>实训过程认真细致</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a:txBody>
                    <a:bodyPr/>
                    <a:lstStyle/>
                    <a:p>
                      <a:pPr algn="ctr"/>
                      <a:r>
                        <a:rPr lang="en-US" sz="1200" kern="100">
                          <a:effectLst/>
                        </a:rPr>
                        <a:t>5</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just"/>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r h="0">
                <a:tc vMerge="1">
                  <a:tcPr/>
                </a:tc>
                <a:tc>
                  <a:txBody>
                    <a:bodyPr/>
                    <a:lstStyle/>
                    <a:p>
                      <a:pPr algn="ctr"/>
                      <a:r>
                        <a:rPr lang="zh-CN" sz="1200" kern="100">
                          <a:effectLst/>
                        </a:rPr>
                        <a:t>创新意识</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gridSpan="2">
                  <a:txBody>
                    <a:bodyPr/>
                    <a:lstStyle/>
                    <a:p>
                      <a:pPr algn="just"/>
                      <a:r>
                        <a:rPr lang="zh-CN" sz="1200" kern="100">
                          <a:effectLst/>
                        </a:rPr>
                        <a:t>有独立见解，提出独特解决问题方法</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hMerge="1">
                  <a:tcPr/>
                </a:tc>
                <a:tc>
                  <a:txBody>
                    <a:bodyPr/>
                    <a:lstStyle/>
                    <a:p>
                      <a:pPr algn="ctr"/>
                      <a:r>
                        <a:rPr lang="en-US" sz="1200" kern="100">
                          <a:effectLst/>
                        </a:rPr>
                        <a:t>5</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just"/>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r h="0">
                <a:tc rowSpan="3">
                  <a:txBody>
                    <a:bodyPr/>
                    <a:lstStyle/>
                    <a:p>
                      <a:pPr algn="ctr"/>
                      <a:r>
                        <a:rPr lang="zh-CN" sz="1200" kern="100">
                          <a:effectLst/>
                        </a:rPr>
                        <a:t>项</a:t>
                      </a:r>
                      <a:endParaRPr lang="zh-CN" sz="1050" kern="100">
                        <a:effectLst/>
                      </a:endParaRPr>
                    </a:p>
                    <a:p>
                      <a:pPr algn="ctr"/>
                      <a:r>
                        <a:rPr lang="zh-CN" sz="1200" kern="100">
                          <a:effectLst/>
                        </a:rPr>
                        <a:t>目</a:t>
                      </a:r>
                      <a:endParaRPr lang="zh-CN" sz="1050" kern="100">
                        <a:effectLst/>
                      </a:endParaRPr>
                    </a:p>
                    <a:p>
                      <a:pPr algn="ctr"/>
                      <a:r>
                        <a:rPr lang="zh-CN" sz="1200" kern="100">
                          <a:effectLst/>
                        </a:rPr>
                        <a:t>成</a:t>
                      </a:r>
                      <a:endParaRPr lang="zh-CN" sz="1050" kern="100">
                        <a:effectLst/>
                      </a:endParaRPr>
                    </a:p>
                    <a:p>
                      <a:pPr algn="ctr"/>
                      <a:r>
                        <a:rPr lang="zh-CN" sz="1200" kern="100">
                          <a:effectLst/>
                        </a:rPr>
                        <a:t>果</a:t>
                      </a:r>
                      <a:endParaRPr lang="zh-CN" sz="1050" kern="100">
                        <a:effectLst/>
                      </a:endParaRPr>
                    </a:p>
                    <a:p>
                      <a:pPr algn="ctr"/>
                      <a:r>
                        <a:rPr lang="zh-CN" sz="1200" kern="100">
                          <a:effectLst/>
                        </a:rPr>
                        <a:t>（</a:t>
                      </a:r>
                      <a:r>
                        <a:rPr lang="en-US" sz="1200" kern="100">
                          <a:effectLst/>
                        </a:rPr>
                        <a:t>30%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完整</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gridSpan="2">
                  <a:txBody>
                    <a:bodyPr/>
                    <a:lstStyle/>
                    <a:p>
                      <a:pPr algn="just"/>
                      <a:r>
                        <a:rPr lang="zh-CN" sz="1200" kern="100">
                          <a:effectLst/>
                        </a:rPr>
                        <a:t>没有错漏</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0">
                <a:tc vMerge="1">
                  <a:tcPr/>
                </a:tc>
                <a:tc>
                  <a:txBody>
                    <a:bodyPr/>
                    <a:lstStyle/>
                    <a:p>
                      <a:pPr algn="ctr"/>
                      <a:r>
                        <a:rPr lang="zh-CN" sz="1200" kern="100">
                          <a:effectLst/>
                        </a:rPr>
                        <a:t>规范</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gridSpan="2">
                  <a:txBody>
                    <a:bodyPr/>
                    <a:lstStyle/>
                    <a:p>
                      <a:pPr algn="just"/>
                      <a:r>
                        <a:rPr lang="zh-CN" sz="1200" kern="100">
                          <a:effectLst/>
                        </a:rPr>
                        <a:t>操作无误</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0">
                <a:tc vMerge="1">
                  <a:tcPr/>
                </a:tc>
                <a:tc>
                  <a:txBody>
                    <a:bodyPr/>
                    <a:lstStyle/>
                    <a:p>
                      <a:pPr algn="ctr"/>
                      <a:r>
                        <a:rPr lang="zh-CN" sz="1200" kern="100">
                          <a:effectLst/>
                        </a:rPr>
                        <a:t>展示</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gridSpan="2">
                  <a:txBody>
                    <a:bodyPr/>
                    <a:lstStyle/>
                    <a:p>
                      <a:pPr algn="just"/>
                      <a:r>
                        <a:rPr lang="zh-CN" sz="1200" kern="100">
                          <a:effectLst/>
                        </a:rPr>
                        <a:t>符合要求</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0">
                <a:tc gridSpan="4">
                  <a:txBody>
                    <a:bodyPr/>
                    <a:lstStyle/>
                    <a:p>
                      <a:pPr algn="ctr"/>
                      <a:r>
                        <a:rPr lang="zh-CN" sz="1200" kern="100">
                          <a:effectLst/>
                        </a:rPr>
                        <a:t>合计</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a:txBody>
                    <a:bodyPr/>
                    <a:lstStyle/>
                    <a:p>
                      <a:pPr algn="ctr"/>
                      <a:r>
                        <a:rPr lang="en-US" sz="1200" kern="100">
                          <a:effectLst/>
                        </a:rPr>
                        <a:t>100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0">
                <a:tc rowSpan="2">
                  <a:txBody>
                    <a:bodyPr/>
                    <a:lstStyle/>
                    <a:p>
                      <a:pPr algn="ctr"/>
                      <a:r>
                        <a:rPr lang="zh-CN" sz="1200" kern="100">
                          <a:effectLst/>
                        </a:rPr>
                        <a:t>综合</a:t>
                      </a:r>
                      <a:endParaRPr lang="zh-CN" sz="1050" kern="100">
                        <a:effectLst/>
                      </a:endParaRPr>
                    </a:p>
                    <a:p>
                      <a:pPr algn="ctr"/>
                      <a:r>
                        <a:rPr lang="zh-CN" sz="1200" kern="100">
                          <a:effectLst/>
                        </a:rPr>
                        <a:t>评价</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自评得分（</a:t>
                      </a:r>
                      <a:r>
                        <a:rPr lang="en-US" sz="1200" kern="100">
                          <a:effectLst/>
                        </a:rPr>
                        <a:t>30%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组内评分（</a:t>
                      </a:r>
                      <a:r>
                        <a:rPr lang="en-US" sz="1200" kern="100">
                          <a:effectLst/>
                        </a:rPr>
                        <a:t>10%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小组互评（</a:t>
                      </a:r>
                      <a:r>
                        <a:rPr lang="en-US" sz="1200" kern="100">
                          <a:effectLst/>
                        </a:rPr>
                        <a:t>10%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教师评价</a:t>
                      </a:r>
                      <a:endParaRPr lang="zh-CN" sz="1050" kern="100">
                        <a:effectLst/>
                      </a:endParaRPr>
                    </a:p>
                    <a:p>
                      <a:pPr algn="ctr"/>
                      <a:r>
                        <a:rPr lang="zh-CN" sz="1200" kern="100">
                          <a:effectLst/>
                        </a:rPr>
                        <a:t>（</a:t>
                      </a:r>
                      <a:r>
                        <a:rPr lang="en-US" sz="1200" kern="100">
                          <a:effectLst/>
                        </a:rPr>
                        <a:t>50%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综合得分</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0">
                <a:tc vMerge="1">
                  <a:tcPr/>
                </a:tc>
                <a:tc>
                  <a:txBody>
                    <a:bodyPr/>
                    <a:lstStyle/>
                    <a:p>
                      <a:pPr algn="just"/>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just"/>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just"/>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just"/>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just"/>
                      <a:r>
                        <a:rPr lang="en-US" sz="1200" kern="100" dirty="0">
                          <a:effectLst/>
                        </a:rPr>
                        <a:t> </a:t>
                      </a:r>
                      <a:endParaRPr lang="zh-CN" sz="1050" kern="100" dirty="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421130" y="1277620"/>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1224915" y="2274570"/>
            <a:ext cx="8773795" cy="3879850"/>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custDataLst>
              <p:tags r:id="rId1"/>
            </p:custDataLst>
          </p:nvPr>
        </p:nvPicPr>
        <p:blipFill>
          <a:blip r:embed="rId2">
            <a:alphaModFix amt="10000"/>
          </a:blip>
          <a:stretch>
            <a:fillRect/>
          </a:stretch>
        </p:blipFill>
        <p:spPr>
          <a:xfrm>
            <a:off x="159385" y="-137795"/>
            <a:ext cx="12192000" cy="6858000"/>
          </a:xfrm>
          <a:prstGeom prst="rect">
            <a:avLst/>
          </a:prstGeom>
        </p:spPr>
      </p:pic>
      <p:pic>
        <p:nvPicPr>
          <p:cNvPr id="2" name="图片 1" descr="73e5f5811aab5673afcaa99032383457"/>
          <p:cNvPicPr>
            <a:picLocks noChangeAspect="1"/>
          </p:cNvPicPr>
          <p:nvPr>
            <p:custDataLst>
              <p:tags r:id="rId3"/>
            </p:custDataLst>
          </p:nvPr>
        </p:nvPicPr>
        <p:blipFill>
          <a:blip r:embed="rId4" cstate="screen"/>
          <a:stretch>
            <a:fillRect/>
          </a:stretch>
        </p:blipFill>
        <p:spPr>
          <a:xfrm>
            <a:off x="566420" y="1239520"/>
            <a:ext cx="4462145" cy="4491990"/>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4899"/>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399"/>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449"/>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2754120" y="3204513"/>
            <a:ext cx="3805850" cy="830997"/>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4</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a:solidFill>
                  <a:schemeClr val="tx1">
                    <a:lumMod val="75000"/>
                    <a:lumOff val="25000"/>
                  </a:schemeClr>
                </a:solidFill>
                <a:latin typeface="微软雅黑" panose="020B0503020204020204" charset="-122"/>
                <a:ea typeface="微软雅黑" panose="020B0503020204020204" charset="-122"/>
              </a:rPr>
              <a:t> </a:t>
            </a:r>
            <a:r>
              <a:rPr lang="zh-CN" altLang="en-US" sz="4800">
                <a:solidFill>
                  <a:schemeClr val="tx1">
                    <a:lumMod val="75000"/>
                    <a:lumOff val="25000"/>
                  </a:schemeClr>
                </a:solidFill>
                <a:latin typeface="微软雅黑" panose="020B0503020204020204" charset="-122"/>
                <a:ea typeface="微软雅黑" panose="020B0503020204020204" charset="-122"/>
              </a:rPr>
              <a:t>密码学</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03</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560431" y="1819685"/>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273757" y="2724437"/>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466102" y="1837433"/>
            <a:ext cx="5143000" cy="612920"/>
            <a:chOff x="4315150" y="953426"/>
            <a:chExt cx="3857250" cy="540057"/>
          </a:xfrm>
        </p:grpSpPr>
        <p:sp>
          <p:nvSpPr>
            <p:cNvPr id="61" name="矩形 60"/>
            <p:cNvSpPr/>
            <p:nvPr/>
          </p:nvSpPr>
          <p:spPr>
            <a:xfrm>
              <a:off x="4529939" y="1005461"/>
              <a:ext cx="3228975"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rPr>
                <a:t>4.1 </a:t>
              </a:r>
              <a:r>
                <a:rPr lang="zh-CN" altLang="en-US" sz="2400" b="1" dirty="0">
                  <a:solidFill>
                    <a:schemeClr val="tx1">
                      <a:lumMod val="75000"/>
                      <a:lumOff val="25000"/>
                    </a:schemeClr>
                  </a:solidFill>
                  <a:latin typeface="微软雅黑" panose="020B0503020204020204" charset="-122"/>
                  <a:ea typeface="微软雅黑" panose="020B0503020204020204" charset="-122"/>
                </a:rPr>
                <a:t>密码</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201560" y="2791350"/>
            <a:ext cx="5820132" cy="612920"/>
            <a:chOff x="4315150" y="1682813"/>
            <a:chExt cx="4365099" cy="540057"/>
          </a:xfrm>
        </p:grpSpPr>
        <p:sp>
          <p:nvSpPr>
            <p:cNvPr id="64" name="矩形 63"/>
            <p:cNvSpPr/>
            <p:nvPr/>
          </p:nvSpPr>
          <p:spPr>
            <a:xfrm>
              <a:off x="4529730" y="1744380"/>
              <a:ext cx="4150519" cy="406783"/>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uFillTx/>
                  <a:latin typeface="微软雅黑" panose="020B0503020204020204" charset="-122"/>
                  <a:ea typeface="微软雅黑" panose="020B0503020204020204" charset="-122"/>
                </a:rPr>
                <a:t>4.2 </a:t>
              </a:r>
              <a:r>
                <a:rPr lang="zh-CN" altLang="en-US" sz="2400" b="1" dirty="0">
                  <a:solidFill>
                    <a:schemeClr val="tx1">
                      <a:lumMod val="75000"/>
                      <a:lumOff val="25000"/>
                    </a:schemeClr>
                  </a:solidFill>
                  <a:uFillTx/>
                  <a:latin typeface="微软雅黑" panose="020B0503020204020204" charset="-122"/>
                  <a:ea typeface="微软雅黑" panose="020B0503020204020204" charset="-122"/>
                </a:rPr>
                <a:t>加密应用</a:t>
              </a:r>
              <a:r>
                <a:rPr lang="en-US" sz="2400" b="1" dirty="0">
                  <a:solidFill>
                    <a:schemeClr val="tx1">
                      <a:lumMod val="75000"/>
                      <a:lumOff val="25000"/>
                    </a:schemeClr>
                  </a:solidFill>
                  <a:uFillTx/>
                  <a:latin typeface="微软雅黑" panose="020B0503020204020204" charset="-122"/>
                  <a:ea typeface="微软雅黑" panose="020B0503020204020204" charset="-122"/>
                </a:rPr>
                <a:t> </a:t>
              </a:r>
              <a:endParaRPr sz="2400" b="1" dirty="0">
                <a:solidFill>
                  <a:schemeClr val="tx1">
                    <a:lumMod val="75000"/>
                    <a:lumOff val="25000"/>
                  </a:schemeClr>
                </a:solidFill>
                <a:uFillTx/>
                <a:latin typeface="微软雅黑" panose="020B0503020204020204" charset="-122"/>
                <a:ea typeface="微软雅黑" panose="020B0503020204020204" charset="-122"/>
              </a:endParaRPr>
            </a:p>
          </p:txBody>
        </p:sp>
        <p:sp>
          <p:nvSpPr>
            <p:cNvPr id="65" name="平行四边形 64"/>
            <p:cNvSpPr/>
            <p:nvPr/>
          </p:nvSpPr>
          <p:spPr>
            <a:xfrm>
              <a:off x="4315150" y="1682813"/>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4.1.1</a:t>
            </a:r>
            <a:r>
              <a:rPr kumimoji="1" lang="zh-CN" altLang="en-US" sz="2800" dirty="0">
                <a:solidFill>
                  <a:schemeClr val="accent5"/>
                </a:solidFill>
                <a:latin typeface="微软雅黑" panose="020B0503020204020204" charset="-122"/>
                <a:ea typeface="微软雅黑" panose="020B0503020204020204" charset="-122"/>
                <a:sym typeface="+mn-ea"/>
              </a:rPr>
              <a:t> 密码体系</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4.1.2 </a:t>
            </a:r>
            <a:r>
              <a:rPr kumimoji="1" lang="zh-CN" altLang="en-US" sz="2800" dirty="0">
                <a:solidFill>
                  <a:schemeClr val="accent5"/>
                </a:solidFill>
                <a:latin typeface="微软雅黑" panose="020B0503020204020204" charset="-122"/>
                <a:ea typeface="微软雅黑" panose="020B0503020204020204" charset="-122"/>
                <a:sym typeface="+mn-ea"/>
              </a:rPr>
              <a:t>对称加密算法</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4.1.3</a:t>
            </a:r>
            <a:r>
              <a:rPr kumimoji="1" lang="zh-CN" altLang="en-US" sz="28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13" name="Text Box 2"/>
          <p:cNvSpPr txBox="1"/>
          <p:nvPr>
            <p:custDataLst>
              <p:tags r:id="rId4"/>
            </p:custDataLst>
          </p:nvPr>
        </p:nvSpPr>
        <p:spPr>
          <a:xfrm>
            <a:off x="4416425" y="492784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4.1.4</a:t>
            </a:r>
            <a:r>
              <a:rPr kumimoji="1" lang="zh-CN" altLang="en-US" sz="2800" dirty="0">
                <a:solidFill>
                  <a:schemeClr val="accent5"/>
                </a:solidFill>
                <a:latin typeface="微软雅黑" panose="020B0503020204020204" charset="-122"/>
                <a:ea typeface="微软雅黑" panose="020B0503020204020204" charset="-122"/>
                <a:sym typeface="+mn-ea"/>
              </a:rPr>
              <a:t> </a:t>
            </a:r>
            <a:r>
              <a:rPr kumimoji="1" lang="en-US" altLang="zh-CN" sz="2800" dirty="0">
                <a:solidFill>
                  <a:schemeClr val="accent5"/>
                </a:solidFill>
                <a:latin typeface="微软雅黑" panose="020B0503020204020204" charset="-122"/>
                <a:ea typeface="微软雅黑" panose="020B0503020204020204" charset="-122"/>
                <a:sym typeface="+mn-ea"/>
              </a:rPr>
              <a:t>Hash</a:t>
            </a:r>
            <a:r>
              <a:rPr kumimoji="1" lang="zh-CN" altLang="en-US" sz="2800" dirty="0">
                <a:solidFill>
                  <a:schemeClr val="accent5"/>
                </a:solidFill>
                <a:latin typeface="微软雅黑" panose="020B0503020204020204" charset="-122"/>
                <a:ea typeface="微软雅黑" panose="020B0503020204020204" charset="-122"/>
                <a:sym typeface="+mn-ea"/>
              </a:rPr>
              <a:t>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560431" y="1819685"/>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273757" y="2724437"/>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466102" y="1837433"/>
            <a:ext cx="5143000" cy="612920"/>
            <a:chOff x="4315150" y="953426"/>
            <a:chExt cx="3857250" cy="540057"/>
          </a:xfrm>
        </p:grpSpPr>
        <p:sp>
          <p:nvSpPr>
            <p:cNvPr id="61" name="矩形 60"/>
            <p:cNvSpPr/>
            <p:nvPr/>
          </p:nvSpPr>
          <p:spPr>
            <a:xfrm>
              <a:off x="4529939" y="1005461"/>
              <a:ext cx="3228975"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rPr>
                <a:t>4.1 </a:t>
              </a:r>
              <a:r>
                <a:rPr lang="zh-CN" altLang="en-US" sz="2400" b="1" dirty="0">
                  <a:solidFill>
                    <a:schemeClr val="tx1">
                      <a:lumMod val="75000"/>
                      <a:lumOff val="25000"/>
                    </a:schemeClr>
                  </a:solidFill>
                  <a:latin typeface="微软雅黑" panose="020B0503020204020204" charset="-122"/>
                  <a:ea typeface="微软雅黑" panose="020B0503020204020204" charset="-122"/>
                </a:rPr>
                <a:t>密码</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201560" y="2791350"/>
            <a:ext cx="5820132" cy="612920"/>
            <a:chOff x="4315150" y="1682813"/>
            <a:chExt cx="4365099" cy="540057"/>
          </a:xfrm>
        </p:grpSpPr>
        <p:sp>
          <p:nvSpPr>
            <p:cNvPr id="64" name="矩形 63"/>
            <p:cNvSpPr/>
            <p:nvPr/>
          </p:nvSpPr>
          <p:spPr>
            <a:xfrm>
              <a:off x="4529730" y="1744380"/>
              <a:ext cx="4150519" cy="406783"/>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uFillTx/>
                  <a:latin typeface="微软雅黑" panose="020B0503020204020204" charset="-122"/>
                  <a:ea typeface="微软雅黑" panose="020B0503020204020204" charset="-122"/>
                </a:rPr>
                <a:t>4.2 </a:t>
              </a:r>
              <a:r>
                <a:rPr lang="zh-CN" altLang="en-US" sz="2400" b="1" dirty="0">
                  <a:solidFill>
                    <a:schemeClr val="tx1">
                      <a:lumMod val="75000"/>
                      <a:lumOff val="25000"/>
                    </a:schemeClr>
                  </a:solidFill>
                  <a:uFillTx/>
                  <a:latin typeface="微软雅黑" panose="020B0503020204020204" charset="-122"/>
                  <a:ea typeface="微软雅黑" panose="020B0503020204020204" charset="-122"/>
                </a:rPr>
                <a:t>加密应用</a:t>
              </a:r>
              <a:r>
                <a:rPr lang="en-US" sz="2400" b="1" dirty="0">
                  <a:solidFill>
                    <a:schemeClr val="tx1">
                      <a:lumMod val="75000"/>
                      <a:lumOff val="25000"/>
                    </a:schemeClr>
                  </a:solidFill>
                  <a:uFillTx/>
                  <a:latin typeface="微软雅黑" panose="020B0503020204020204" charset="-122"/>
                  <a:ea typeface="微软雅黑" panose="020B0503020204020204" charset="-122"/>
                </a:rPr>
                <a:t> </a:t>
              </a:r>
              <a:endParaRPr sz="2400" b="1" dirty="0">
                <a:solidFill>
                  <a:schemeClr val="tx1">
                    <a:lumMod val="75000"/>
                    <a:lumOff val="25000"/>
                  </a:schemeClr>
                </a:solidFill>
                <a:uFillTx/>
                <a:latin typeface="微软雅黑" panose="020B0503020204020204" charset="-122"/>
                <a:ea typeface="微软雅黑" panose="020B0503020204020204" charset="-122"/>
              </a:endParaRPr>
            </a:p>
          </p:txBody>
        </p:sp>
        <p:sp>
          <p:nvSpPr>
            <p:cNvPr id="65" name="平行四边形 64"/>
            <p:cNvSpPr/>
            <p:nvPr/>
          </p:nvSpPr>
          <p:spPr>
            <a:xfrm>
              <a:off x="4315150" y="1682813"/>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animBg="1"/>
      <p:bldP spid="8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4.1.5</a:t>
            </a:r>
            <a:r>
              <a:rPr kumimoji="1" lang="zh-CN" altLang="en-US" sz="2800" dirty="0">
                <a:solidFill>
                  <a:schemeClr val="accent5"/>
                </a:solidFill>
                <a:latin typeface="微软雅黑" panose="020B0503020204020204" charset="-122"/>
                <a:ea typeface="微软雅黑" panose="020B0503020204020204" charset="-122"/>
                <a:sym typeface="+mn-ea"/>
              </a:rPr>
              <a:t> 数字签名</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4.1.6 </a:t>
            </a:r>
            <a:r>
              <a:rPr kumimoji="1" lang="zh-CN" altLang="en-US" sz="2800" dirty="0">
                <a:solidFill>
                  <a:schemeClr val="accent5"/>
                </a:solidFill>
                <a:latin typeface="微软雅黑" panose="020B0503020204020204" charset="-122"/>
                <a:ea typeface="微软雅黑" panose="020B0503020204020204" charset="-122"/>
                <a:sym typeface="+mn-ea"/>
              </a:rPr>
              <a:t>数字证书</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4.1.7</a:t>
            </a:r>
            <a:r>
              <a:rPr kumimoji="1" lang="zh-CN" altLang="en-US" sz="2800" dirty="0">
                <a:solidFill>
                  <a:schemeClr val="accent5"/>
                </a:solidFill>
                <a:latin typeface="微软雅黑" panose="020B0503020204020204" charset="-122"/>
                <a:ea typeface="微软雅黑" panose="020B0503020204020204" charset="-122"/>
                <a:sym typeface="+mn-ea"/>
              </a:rPr>
              <a:t> 公钥基础设施</a:t>
            </a:r>
            <a:r>
              <a:rPr kumimoji="1" lang="en-US" altLang="zh-CN" sz="2800" dirty="0">
                <a:solidFill>
                  <a:schemeClr val="accent5"/>
                </a:solidFill>
                <a:latin typeface="微软雅黑" panose="020B0503020204020204" charset="-122"/>
                <a:ea typeface="微软雅黑" panose="020B0503020204020204" charset="-122"/>
                <a:sym typeface="+mn-ea"/>
              </a:rPr>
              <a:t>PKI</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0" name="文本占位符 3"/>
          <p:cNvSpPr txBox="1"/>
          <p:nvPr/>
        </p:nvSpPr>
        <p:spPr>
          <a:xfrm>
            <a:off x="43180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lstStyle/>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dirty="0">
                <a:sym typeface="+mn-ea"/>
              </a:rPr>
              <a:t>【学习目标】</a:t>
            </a:r>
            <a:endParaRPr lang="zh-CN" altLang="en-US" dirty="0"/>
          </a:p>
        </p:txBody>
      </p:sp>
      <p:sp>
        <p:nvSpPr>
          <p:cNvPr id="3" name="内容占位符 2"/>
          <p:cNvSpPr>
            <a:spLocks noGrp="1"/>
          </p:cNvSpPr>
          <p:nvPr>
            <p:ph idx="1"/>
          </p:nvPr>
        </p:nvSpPr>
        <p:spPr>
          <a:xfrm>
            <a:off x="838200" y="1825625"/>
            <a:ext cx="10515600" cy="2205990"/>
          </a:xfrm>
        </p:spPr>
        <p:txBody>
          <a:bodyPr>
            <a:normAutofit/>
          </a:bodyPr>
          <a:lstStyle/>
          <a:p>
            <a:pPr marL="342900" lvl="0" indent="-342900" algn="just">
              <a:lnSpc>
                <a:spcPct val="150000"/>
              </a:lnSpc>
              <a:buFont typeface="+mj-lt"/>
              <a:buAutoNum type="arabicPeriod"/>
            </a:pPr>
            <a:r>
              <a:rPr lang="zh-CN" altLang="zh-CN" sz="2400" kern="100" dirty="0">
                <a:effectLst/>
                <a:latin typeface="Calibri" panose="020F0502020204030204" charset="0"/>
                <a:ea typeface="宋体" panose="02010600030101010101" pitchFamily="2" charset="-122"/>
                <a:cs typeface="宋体" panose="02010600030101010101" pitchFamily="2" charset="-122"/>
              </a:rPr>
              <a:t>掌握对称加密算法的有关概念</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a:p>
            <a:pPr marL="342900" lvl="0" indent="-342900" algn="just">
              <a:lnSpc>
                <a:spcPct val="150000"/>
              </a:lnSpc>
              <a:buFont typeface="+mj-lt"/>
              <a:buAutoNum type="arabicPeriod"/>
            </a:pPr>
            <a:r>
              <a:rPr lang="zh-CN" altLang="zh-CN" sz="2400" kern="100" dirty="0">
                <a:effectLst/>
                <a:latin typeface="Calibri" panose="020F0502020204030204" charset="0"/>
                <a:ea typeface="宋体" panose="02010600030101010101" pitchFamily="2" charset="-122"/>
                <a:cs typeface="宋体" panose="02010600030101010101" pitchFamily="2" charset="-122"/>
              </a:rPr>
              <a:t>掌握</a:t>
            </a:r>
            <a:r>
              <a:rPr lang="en-US" altLang="zh-CN" sz="2400" kern="100" dirty="0">
                <a:effectLst/>
                <a:latin typeface="Calibri" panose="020F0502020204030204" charset="0"/>
                <a:ea typeface="宋体" panose="02010600030101010101" pitchFamily="2" charset="-122"/>
                <a:cs typeface="宋体" panose="02010600030101010101" pitchFamily="2" charset="-122"/>
              </a:rPr>
              <a:t>DES</a:t>
            </a:r>
            <a:r>
              <a:rPr lang="zh-CN" altLang="zh-CN" sz="2400" kern="100" dirty="0">
                <a:effectLst/>
                <a:latin typeface="Calibri" panose="020F0502020204030204" charset="0"/>
                <a:ea typeface="宋体" panose="02010600030101010101" pitchFamily="2" charset="-122"/>
                <a:cs typeface="宋体" panose="02010600030101010101" pitchFamily="2" charset="-122"/>
              </a:rPr>
              <a:t>、</a:t>
            </a:r>
            <a:r>
              <a:rPr lang="en-US" altLang="zh-CN" sz="2400" kern="100" dirty="0">
                <a:effectLst/>
                <a:latin typeface="Calibri" panose="020F0502020204030204" charset="0"/>
                <a:ea typeface="宋体" panose="02010600030101010101" pitchFamily="2" charset="-122"/>
                <a:cs typeface="宋体" panose="02010600030101010101" pitchFamily="2" charset="-122"/>
              </a:rPr>
              <a:t>3DES</a:t>
            </a:r>
            <a:r>
              <a:rPr lang="zh-CN" altLang="zh-CN" sz="2400" kern="100" dirty="0">
                <a:effectLst/>
                <a:latin typeface="Calibri" panose="020F0502020204030204" charset="0"/>
                <a:ea typeface="宋体" panose="02010600030101010101" pitchFamily="2" charset="-122"/>
                <a:cs typeface="宋体" panose="02010600030101010101" pitchFamily="2" charset="-122"/>
              </a:rPr>
              <a:t>、</a:t>
            </a:r>
            <a:r>
              <a:rPr lang="en-US" altLang="zh-CN" sz="2400" kern="100" dirty="0">
                <a:effectLst/>
                <a:latin typeface="Calibri" panose="020F0502020204030204" charset="0"/>
                <a:ea typeface="宋体" panose="02010600030101010101" pitchFamily="2" charset="-122"/>
                <a:cs typeface="宋体" panose="02010600030101010101" pitchFamily="2" charset="-122"/>
              </a:rPr>
              <a:t>AES</a:t>
            </a:r>
            <a:r>
              <a:rPr lang="zh-CN" altLang="zh-CN" sz="2400" kern="100" dirty="0">
                <a:effectLst/>
                <a:latin typeface="Calibri" panose="020F0502020204030204" charset="0"/>
                <a:ea typeface="宋体" panose="02010600030101010101" pitchFamily="2" charset="-122"/>
                <a:cs typeface="宋体" panose="02010600030101010101" pitchFamily="2" charset="-122"/>
              </a:rPr>
              <a:t>的使用</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noAutofit/>
          </a:bodyPr>
          <a:lstStyle/>
          <a:p>
            <a:pPr indent="304800" algn="just">
              <a:lnSpc>
                <a:spcPct val="150000"/>
              </a:lnSpc>
            </a:pPr>
            <a:r>
              <a:rPr lang="zh-CN" altLang="zh-CN" sz="2000" kern="100" dirty="0">
                <a:effectLst/>
                <a:latin typeface="Calibri" panose="020F0502020204030204" charset="0"/>
                <a:ea typeface="宋体" panose="02010600030101010101" pitchFamily="2" charset="-122"/>
                <a:cs typeface="宋体" panose="02010600030101010101" pitchFamily="2" charset="-122"/>
              </a:rPr>
              <a:t>对称加密（也叫私钥加密）指加密与解密使用相同密钥的加密算法，加密密钥能够从解密密钥中推算出来，同时解密密钥也可以从加密密钥中推算出来，加密密钥和解密密钥是相同的，它要求发送方和接收方在安全通信之前，商定一个密钥，该算法的安全性依赖于密钥，泄漏密钥就意味着任何人都可以对他们发送或接收的信息解密，所以密钥的保密性对通信的安全性至关重要。因此它的计算量小，速度快，是最常用的加密方式，也是密码学和各种安全技术应用的基础。</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97857" y="970836"/>
            <a:ext cx="2043286" cy="369332"/>
          </a:xfrm>
          <a:prstGeom prst="rect">
            <a:avLst/>
          </a:prstGeom>
          <a:noFill/>
        </p:spPr>
        <p:txBody>
          <a:bodyPr wrap="square">
            <a:spAutoFit/>
          </a:bodyPr>
          <a:lstStyle/>
          <a:p>
            <a:r>
              <a:rPr lang="zh-CN" altLang="zh-CN" sz="1800" kern="100" dirty="0">
                <a:effectLst/>
                <a:ea typeface="宋体" panose="02010600030101010101" pitchFamily="2" charset="-122"/>
                <a:cs typeface="宋体" panose="02010600030101010101" pitchFamily="2" charset="-122"/>
              </a:rPr>
              <a:t>对称加密算法</a:t>
            </a:r>
            <a:endParaRPr lang="zh-CN" altLang="en-US" dirty="0"/>
          </a:p>
        </p:txBody>
      </p:sp>
      <p:sp>
        <p:nvSpPr>
          <p:cNvPr id="14" name="文本框 13"/>
          <p:cNvSpPr txBox="1"/>
          <p:nvPr/>
        </p:nvSpPr>
        <p:spPr>
          <a:xfrm>
            <a:off x="4335145" y="1487713"/>
            <a:ext cx="7548631" cy="1923604"/>
          </a:xfrm>
          <a:prstGeom prst="rect">
            <a:avLst/>
          </a:prstGeom>
          <a:noFill/>
        </p:spPr>
        <p:txBody>
          <a:bodyPr wrap="square">
            <a:spAutoFit/>
          </a:bodyPr>
          <a:lstStyle/>
          <a:p>
            <a:pPr indent="266700" algn="just">
              <a:lnSpc>
                <a:spcPct val="150000"/>
              </a:lnSpc>
            </a:pPr>
            <a:r>
              <a:rPr lang="zh-CN" altLang="zh-CN" sz="1400" kern="100" dirty="0">
                <a:effectLst/>
                <a:latin typeface="Calibri" panose="020F0502020204030204" charset="0"/>
                <a:ea typeface="宋体" panose="02010600030101010101" pitchFamily="2" charset="-122"/>
                <a:cs typeface="宋体" panose="02010600030101010101" pitchFamily="2" charset="-122"/>
              </a:rPr>
              <a:t>对称加密算法是应用较早的加密算法，技术成熟。在对称加密算法中，数据发信方将明文（原始数据）和加密密钥（加密数据）一起经过特殊加密算法处理后，使其变成复杂的加密密文发送出去。收信方收到密文后，若想解读原文，则需要使用加密用过的密钥及相同算法的逆算法对密文进行解密，才能使其恢复成可读明文。在对称加密算法中，使用的密钥只有一个，发收信双方都使用这个密钥对数据进行加密和解密，这就要求解密方事先必须知道加密密钥。</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r>
              <a:rPr lang="zh-CN" altLang="zh-CN" sz="1400" kern="100" dirty="0">
                <a:solidFill>
                  <a:srgbClr val="5E574B"/>
                </a:solidFill>
                <a:effectLst/>
                <a:ea typeface="宋体" panose="02010600030101010101" pitchFamily="2" charset="-122"/>
                <a:cs typeface="宋体" panose="02010600030101010101" pitchFamily="2" charset="-122"/>
              </a:rPr>
              <a:t>对称加密算法的通信模型如图</a:t>
            </a:r>
            <a:r>
              <a:rPr lang="en-US" altLang="zh-CN" sz="1400" kern="100" dirty="0">
                <a:solidFill>
                  <a:srgbClr val="5E574B"/>
                </a:solidFill>
                <a:effectLst/>
                <a:ea typeface="宋体" panose="02010600030101010101" pitchFamily="2" charset="-122"/>
                <a:cs typeface="宋体" panose="02010600030101010101" pitchFamily="2" charset="-122"/>
              </a:rPr>
              <a:t>4-1-9</a:t>
            </a:r>
            <a:r>
              <a:rPr lang="zh-CN" altLang="zh-CN" sz="1400" kern="100" dirty="0">
                <a:solidFill>
                  <a:srgbClr val="5E574B"/>
                </a:solidFill>
                <a:effectLst/>
                <a:ea typeface="宋体" panose="02010600030101010101" pitchFamily="2" charset="-122"/>
                <a:cs typeface="宋体" panose="02010600030101010101" pitchFamily="2" charset="-122"/>
              </a:rPr>
              <a:t>所示。</a:t>
            </a:r>
            <a:endParaRPr lang="zh-CN" altLang="en-US" sz="1400" dirty="0"/>
          </a:p>
        </p:txBody>
      </p:sp>
      <p:pic>
        <p:nvPicPr>
          <p:cNvPr id="15" name="图片 14"/>
          <p:cNvPicPr/>
          <p:nvPr/>
        </p:nvPicPr>
        <p:blipFill>
          <a:blip r:embed="rId4"/>
          <a:stretch>
            <a:fillRect/>
          </a:stretch>
        </p:blipFill>
        <p:spPr>
          <a:xfrm>
            <a:off x="4652010" y="3411317"/>
            <a:ext cx="5092065" cy="1692275"/>
          </a:xfrm>
          <a:prstGeom prst="rect">
            <a:avLst/>
          </a:prstGeom>
          <a:noFill/>
          <a:ln>
            <a:noFill/>
          </a:ln>
        </p:spPr>
      </p:pic>
      <p:sp>
        <p:nvSpPr>
          <p:cNvPr id="16" name="文本框 15"/>
          <p:cNvSpPr txBox="1"/>
          <p:nvPr/>
        </p:nvSpPr>
        <p:spPr>
          <a:xfrm>
            <a:off x="6487584" y="5231787"/>
            <a:ext cx="980016" cy="276999"/>
          </a:xfrm>
          <a:prstGeom prst="rect">
            <a:avLst/>
          </a:prstGeom>
          <a:noFill/>
        </p:spPr>
        <p:txBody>
          <a:bodyPr wrap="square">
            <a:spAutoFit/>
          </a:bodyPr>
          <a:lstStyle/>
          <a:p>
            <a:r>
              <a:rPr lang="zh-CN" altLang="zh-CN" sz="1200" kern="100" dirty="0">
                <a:solidFill>
                  <a:srgbClr val="5E574B"/>
                </a:solidFill>
                <a:effectLst/>
                <a:ea typeface="宋体" panose="02010600030101010101" pitchFamily="2" charset="-122"/>
                <a:cs typeface="宋体" panose="02010600030101010101" pitchFamily="2" charset="-122"/>
              </a:rPr>
              <a:t>图</a:t>
            </a:r>
            <a:r>
              <a:rPr lang="en-US" altLang="zh-CN" sz="1200" kern="100" dirty="0">
                <a:solidFill>
                  <a:srgbClr val="5E574B"/>
                </a:solidFill>
                <a:effectLst/>
                <a:ea typeface="宋体" panose="02010600030101010101" pitchFamily="2" charset="-122"/>
                <a:cs typeface="宋体" panose="02010600030101010101" pitchFamily="2" charset="-122"/>
              </a:rPr>
              <a:t>4-1-9</a:t>
            </a:r>
            <a:endParaRPr lang="zh-CN" altLang="en-US" sz="1200" dirty="0"/>
          </a:p>
        </p:txBody>
      </p:sp>
      <p:sp>
        <p:nvSpPr>
          <p:cNvPr id="20" name="文本框 19"/>
          <p:cNvSpPr txBox="1"/>
          <p:nvPr/>
        </p:nvSpPr>
        <p:spPr>
          <a:xfrm>
            <a:off x="4538133" y="5455174"/>
            <a:ext cx="7653867" cy="1384995"/>
          </a:xfrm>
          <a:prstGeom prst="rect">
            <a:avLst/>
          </a:prstGeom>
          <a:noFill/>
        </p:spPr>
        <p:txBody>
          <a:bodyPr wrap="square">
            <a:spAutoFit/>
          </a:bodyPr>
          <a:lstStyle/>
          <a:p>
            <a:pPr indent="266700" algn="just">
              <a:lnSpc>
                <a:spcPct val="150000"/>
              </a:lnSpc>
            </a:pPr>
            <a:r>
              <a:rPr lang="zh-CN" altLang="zh-CN" sz="1400" kern="100" dirty="0">
                <a:effectLst/>
                <a:latin typeface="Calibri" panose="020F0502020204030204" charset="0"/>
                <a:ea typeface="宋体" panose="02010600030101010101" pitchFamily="2" charset="-122"/>
                <a:cs typeface="Times New Roman" panose="02020603050405020304" pitchFamily="18" charset="0"/>
              </a:rPr>
              <a:t>优点：算法公开、计算量小、加密速度快、加密效率高。</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400" kern="100" dirty="0">
                <a:effectLst/>
                <a:latin typeface="Calibri" panose="020F0502020204030204" charset="0"/>
                <a:ea typeface="宋体" panose="02010600030101010101" pitchFamily="2" charset="-122"/>
                <a:cs typeface="Times New Roman" panose="02020603050405020304" pitchFamily="18" charset="0"/>
              </a:rPr>
              <a:t>缺点：（</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1</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）交易双方都使用同样钥匙，安全性得不到保证。</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r>
              <a:rPr lang="zh-CN" altLang="zh-CN" sz="14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每对用户每次使用对称加密算法时，都需要使用其他人不知道的惟一钥匙，这会使得发收信双方所拥有的钥匙数量呈几何级数增长，密钥管理成为用户的负担。对称加密算法在分布式网络系统上使用较为困难，主要是因为密钥管理困难，使用成本较高。</a:t>
            </a:r>
            <a:endParaRPr lang="zh-CN" altLang="en-US" sz="14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圆角 26"/>
          <p:cNvSpPr/>
          <p:nvPr/>
        </p:nvSpPr>
        <p:spPr>
          <a:xfrm>
            <a:off x="4652010" y="1003400"/>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02</a:t>
            </a:r>
            <a:endParaRPr lang="zh-CN" altLang="en-US" sz="1600" dirty="0">
              <a:solidFill>
                <a:srgbClr val="FFF9E6"/>
              </a:solidFill>
              <a:latin typeface="微软雅黑" panose="020B0503020204020204" charset="-122"/>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0" name="文本框 9"/>
          <p:cNvSpPr txBox="1"/>
          <p:nvPr/>
        </p:nvSpPr>
        <p:spPr>
          <a:xfrm>
            <a:off x="5395647" y="1047334"/>
            <a:ext cx="2043286" cy="369332"/>
          </a:xfrm>
          <a:prstGeom prst="rect">
            <a:avLst/>
          </a:prstGeom>
          <a:noFill/>
        </p:spPr>
        <p:txBody>
          <a:bodyPr wrap="square">
            <a:spAutoFit/>
          </a:bodyPr>
          <a:lstStyle/>
          <a:p>
            <a:r>
              <a:rPr lang="en-US" altLang="zh-CN" sz="1800" kern="100" dirty="0">
                <a:effectLst/>
                <a:latin typeface="宋体" panose="02010600030101010101" pitchFamily="2" charset="-122"/>
                <a:cs typeface="宋体" panose="02010600030101010101" pitchFamily="2" charset="-122"/>
              </a:rPr>
              <a:t>DES</a:t>
            </a:r>
            <a:r>
              <a:rPr lang="zh-CN" altLang="zh-CN" sz="1800" kern="100" dirty="0">
                <a:effectLst/>
                <a:ea typeface="宋体" panose="02010600030101010101" pitchFamily="2" charset="-122"/>
                <a:cs typeface="宋体" panose="02010600030101010101" pitchFamily="2" charset="-122"/>
              </a:rPr>
              <a:t>算法</a:t>
            </a:r>
            <a:endParaRPr lang="zh-CN" altLang="en-US" dirty="0"/>
          </a:p>
        </p:txBody>
      </p:sp>
      <p:sp>
        <p:nvSpPr>
          <p:cNvPr id="12" name="文本框 11"/>
          <p:cNvSpPr txBox="1"/>
          <p:nvPr/>
        </p:nvSpPr>
        <p:spPr>
          <a:xfrm>
            <a:off x="4896133" y="1526056"/>
            <a:ext cx="6986621" cy="4902945"/>
          </a:xfrm>
          <a:prstGeom prst="rect">
            <a:avLst/>
          </a:prstGeom>
          <a:noFill/>
        </p:spPr>
        <p:txBody>
          <a:bodyPr wrap="square">
            <a:spAutoFit/>
          </a:bodyPr>
          <a:lstStyle/>
          <a:p>
            <a:pPr indent="3048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算法全称为</a:t>
            </a:r>
            <a:r>
              <a:rPr lang="en-US" altLang="zh-CN" sz="1400" kern="100" dirty="0">
                <a:effectLst/>
                <a:latin typeface="Calibri" panose="020F0502020204030204" charset="0"/>
                <a:ea typeface="宋体" panose="02010600030101010101" pitchFamily="2" charset="-122"/>
                <a:cs typeface="宋体" panose="02010600030101010101" pitchFamily="2" charset="-122"/>
              </a:rPr>
              <a:t>Data Encryption Standard</a:t>
            </a:r>
            <a:r>
              <a:rPr lang="zh-CN" altLang="zh-CN" sz="1400" kern="100" dirty="0">
                <a:effectLst/>
                <a:latin typeface="Calibri" panose="020F0502020204030204" charset="0"/>
                <a:ea typeface="宋体" panose="02010600030101010101" pitchFamily="2" charset="-122"/>
                <a:cs typeface="宋体" panose="02010600030101010101" pitchFamily="2" charset="-122"/>
              </a:rPr>
              <a:t>，即数据加密算法，它是</a:t>
            </a:r>
            <a:r>
              <a:rPr lang="en-US" altLang="zh-CN" sz="1400" kern="100" dirty="0">
                <a:effectLst/>
                <a:latin typeface="Calibri" panose="020F0502020204030204" charset="0"/>
                <a:ea typeface="宋体" panose="02010600030101010101" pitchFamily="2" charset="-122"/>
                <a:cs typeface="宋体" panose="02010600030101010101" pitchFamily="2" charset="-122"/>
              </a:rPr>
              <a:t>IBM</a:t>
            </a:r>
            <a:r>
              <a:rPr lang="zh-CN" altLang="zh-CN" sz="1400" kern="100" dirty="0">
                <a:effectLst/>
                <a:latin typeface="Calibri" panose="020F0502020204030204" charset="0"/>
                <a:ea typeface="宋体" panose="02010600030101010101" pitchFamily="2" charset="-122"/>
                <a:cs typeface="宋体" panose="02010600030101010101" pitchFamily="2" charset="-122"/>
              </a:rPr>
              <a:t>公司于</a:t>
            </a:r>
            <a:r>
              <a:rPr lang="en-US" altLang="zh-CN" sz="1400" kern="100" dirty="0">
                <a:effectLst/>
                <a:latin typeface="Calibri" panose="020F0502020204030204" charset="0"/>
                <a:ea typeface="宋体" panose="02010600030101010101" pitchFamily="2" charset="-122"/>
                <a:cs typeface="宋体" panose="02010600030101010101" pitchFamily="2" charset="-122"/>
              </a:rPr>
              <a:t>1975</a:t>
            </a:r>
            <a:r>
              <a:rPr lang="zh-CN" altLang="zh-CN" sz="1400" kern="100" dirty="0">
                <a:effectLst/>
                <a:latin typeface="Calibri" panose="020F0502020204030204" charset="0"/>
                <a:ea typeface="宋体" panose="02010600030101010101" pitchFamily="2" charset="-122"/>
                <a:cs typeface="宋体" panose="02010600030101010101" pitchFamily="2" charset="-122"/>
              </a:rPr>
              <a:t>年研究成功并公开发表的。</a:t>
            </a:r>
            <a:r>
              <a:rPr lang="en-US" altLang="zh-CN" sz="1400" kern="100" dirty="0">
                <a:effectLst/>
                <a:latin typeface="Calibri" panose="020F0502020204030204" charset="0"/>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算法的入口参数有三个：</a:t>
            </a:r>
            <a:r>
              <a:rPr lang="en-US" altLang="zh-CN" sz="1400" kern="100" dirty="0">
                <a:effectLst/>
                <a:latin typeface="Calibri" panose="020F0502020204030204" charset="0"/>
                <a:ea typeface="宋体" panose="02010600030101010101" pitchFamily="2" charset="-122"/>
                <a:cs typeface="宋体" panose="02010600030101010101" pitchFamily="2" charset="-122"/>
              </a:rPr>
              <a:t>Key</a:t>
            </a: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Data</a:t>
            </a: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Mode</a:t>
            </a:r>
            <a:r>
              <a:rPr lang="zh-CN" altLang="zh-CN" sz="1400" kern="100" dirty="0">
                <a:effectLst/>
                <a:latin typeface="Calibri" panose="020F0502020204030204" charset="0"/>
                <a:ea typeface="宋体" panose="02010600030101010101" pitchFamily="2" charset="-122"/>
                <a:cs typeface="宋体" panose="02010600030101010101" pitchFamily="2" charset="-122"/>
              </a:rPr>
              <a:t>。其中</a:t>
            </a:r>
            <a:r>
              <a:rPr lang="en-US" altLang="zh-CN" sz="1400" kern="100" dirty="0">
                <a:effectLst/>
                <a:latin typeface="Calibri" panose="020F0502020204030204" charset="0"/>
                <a:ea typeface="宋体" panose="02010600030101010101" pitchFamily="2" charset="-122"/>
                <a:cs typeface="宋体" panose="02010600030101010101" pitchFamily="2" charset="-122"/>
              </a:rPr>
              <a:t>Key</a:t>
            </a:r>
            <a:r>
              <a:rPr lang="zh-CN" altLang="zh-CN" sz="1400" kern="100" dirty="0">
                <a:effectLst/>
                <a:latin typeface="Calibri" panose="020F0502020204030204" charset="0"/>
                <a:ea typeface="宋体" panose="02010600030101010101" pitchFamily="2" charset="-122"/>
                <a:cs typeface="宋体" panose="02010600030101010101" pitchFamily="2" charset="-122"/>
              </a:rPr>
              <a:t>为</a:t>
            </a:r>
            <a:r>
              <a:rPr lang="en-US" altLang="zh-CN" sz="1400" kern="100" dirty="0">
                <a:effectLst/>
                <a:latin typeface="Calibri" panose="020F0502020204030204" charset="0"/>
                <a:ea typeface="宋体" panose="02010600030101010101" pitchFamily="2" charset="-122"/>
                <a:cs typeface="宋体" panose="02010600030101010101" pitchFamily="2" charset="-122"/>
              </a:rPr>
              <a:t>8</a:t>
            </a:r>
            <a:r>
              <a:rPr lang="zh-CN" altLang="zh-CN" sz="1400" kern="100" dirty="0">
                <a:effectLst/>
                <a:latin typeface="Calibri" panose="020F0502020204030204" charset="0"/>
                <a:ea typeface="宋体" panose="02010600030101010101" pitchFamily="2" charset="-122"/>
                <a:cs typeface="宋体" panose="02010600030101010101" pitchFamily="2" charset="-122"/>
              </a:rPr>
              <a:t>个字节共</a:t>
            </a:r>
            <a:r>
              <a:rPr lang="en-US" altLang="zh-CN" sz="1400" kern="100" dirty="0">
                <a:effectLst/>
                <a:latin typeface="Calibri" panose="020F0502020204030204" charset="0"/>
                <a:ea typeface="宋体" panose="02010600030101010101" pitchFamily="2" charset="-122"/>
                <a:cs typeface="宋体" panose="02010600030101010101" pitchFamily="2" charset="-122"/>
              </a:rPr>
              <a:t>64</a:t>
            </a:r>
            <a:r>
              <a:rPr lang="zh-CN" altLang="zh-CN" sz="1400" kern="100" dirty="0">
                <a:effectLst/>
                <a:latin typeface="Calibri" panose="020F0502020204030204" charset="0"/>
                <a:ea typeface="宋体" panose="02010600030101010101" pitchFamily="2" charset="-122"/>
                <a:cs typeface="宋体" panose="02010600030101010101" pitchFamily="2" charset="-122"/>
              </a:rPr>
              <a:t>位，是</a:t>
            </a:r>
            <a:r>
              <a:rPr lang="en-US" altLang="zh-CN" sz="1400" kern="100" dirty="0">
                <a:effectLst/>
                <a:latin typeface="Calibri" panose="020F0502020204030204" charset="0"/>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算法的工作密钥；</a:t>
            </a:r>
            <a:r>
              <a:rPr lang="en-US" altLang="zh-CN" sz="1400" kern="100" dirty="0">
                <a:effectLst/>
                <a:latin typeface="Calibri" panose="020F0502020204030204" charset="0"/>
                <a:ea typeface="宋体" panose="02010600030101010101" pitchFamily="2" charset="-122"/>
                <a:cs typeface="宋体" panose="02010600030101010101" pitchFamily="2" charset="-122"/>
              </a:rPr>
              <a:t>Data</a:t>
            </a:r>
            <a:r>
              <a:rPr lang="zh-CN" altLang="zh-CN" sz="1400" kern="100" dirty="0">
                <a:effectLst/>
                <a:latin typeface="Calibri" panose="020F0502020204030204" charset="0"/>
                <a:ea typeface="宋体" panose="02010600030101010101" pitchFamily="2" charset="-122"/>
                <a:cs typeface="宋体" panose="02010600030101010101" pitchFamily="2" charset="-122"/>
              </a:rPr>
              <a:t>也为</a:t>
            </a:r>
            <a:r>
              <a:rPr lang="en-US" altLang="zh-CN" sz="1400" kern="100" dirty="0">
                <a:effectLst/>
                <a:latin typeface="Calibri" panose="020F0502020204030204" charset="0"/>
                <a:ea typeface="宋体" panose="02010600030101010101" pitchFamily="2" charset="-122"/>
                <a:cs typeface="宋体" panose="02010600030101010101" pitchFamily="2" charset="-122"/>
              </a:rPr>
              <a:t>8</a:t>
            </a:r>
            <a:r>
              <a:rPr lang="zh-CN" altLang="zh-CN" sz="1400" kern="100" dirty="0">
                <a:effectLst/>
                <a:latin typeface="Calibri" panose="020F0502020204030204" charset="0"/>
                <a:ea typeface="宋体" panose="02010600030101010101" pitchFamily="2" charset="-122"/>
                <a:cs typeface="宋体" panose="02010600030101010101" pitchFamily="2" charset="-122"/>
              </a:rPr>
              <a:t>个字节</a:t>
            </a:r>
            <a:r>
              <a:rPr lang="en-US" altLang="zh-CN" sz="1400" kern="100" dirty="0">
                <a:effectLst/>
                <a:latin typeface="Calibri" panose="020F0502020204030204" charset="0"/>
                <a:ea typeface="宋体" panose="02010600030101010101" pitchFamily="2" charset="-122"/>
                <a:cs typeface="宋体" panose="02010600030101010101" pitchFamily="2" charset="-122"/>
              </a:rPr>
              <a:t>64</a:t>
            </a:r>
            <a:r>
              <a:rPr lang="zh-CN" altLang="zh-CN" sz="1400" kern="100" dirty="0">
                <a:effectLst/>
                <a:latin typeface="Calibri" panose="020F0502020204030204" charset="0"/>
                <a:ea typeface="宋体" panose="02010600030101010101" pitchFamily="2" charset="-122"/>
                <a:cs typeface="宋体" panose="02010600030101010101" pitchFamily="2" charset="-122"/>
              </a:rPr>
              <a:t>位，是要被加密或被解密的数据；</a:t>
            </a:r>
            <a:r>
              <a:rPr lang="en-US" altLang="zh-CN" sz="1400" kern="100" dirty="0">
                <a:effectLst/>
                <a:latin typeface="Calibri" panose="020F0502020204030204" charset="0"/>
                <a:ea typeface="宋体" panose="02010600030101010101" pitchFamily="2" charset="-122"/>
                <a:cs typeface="宋体" panose="02010600030101010101" pitchFamily="2" charset="-122"/>
              </a:rPr>
              <a:t>Mode</a:t>
            </a:r>
            <a:r>
              <a:rPr lang="zh-CN" altLang="zh-CN" sz="1400" kern="100" dirty="0">
                <a:effectLst/>
                <a:latin typeface="Calibri" panose="020F0502020204030204" charset="0"/>
                <a:ea typeface="宋体" panose="02010600030101010101" pitchFamily="2" charset="-122"/>
                <a:cs typeface="宋体" panose="02010600030101010101" pitchFamily="2" charset="-122"/>
              </a:rPr>
              <a:t>为</a:t>
            </a:r>
            <a:r>
              <a:rPr lang="en-US" altLang="zh-CN" sz="1400" kern="100" dirty="0">
                <a:effectLst/>
                <a:latin typeface="Calibri" panose="020F0502020204030204" charset="0"/>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的工作方式</a:t>
            </a:r>
            <a:r>
              <a:rPr lang="en-US" altLang="zh-CN" sz="1400" kern="100" dirty="0">
                <a:effectLst/>
                <a:latin typeface="Calibri" panose="020F0502020204030204" charset="0"/>
                <a:ea typeface="宋体" panose="02010600030101010101" pitchFamily="2" charset="-122"/>
                <a:cs typeface="宋体" panose="02010600030101010101" pitchFamily="2" charset="-122"/>
              </a:rPr>
              <a:t>,</a:t>
            </a:r>
            <a:r>
              <a:rPr lang="zh-CN" altLang="zh-CN" sz="1400" kern="100" dirty="0">
                <a:effectLst/>
                <a:latin typeface="Calibri" panose="020F0502020204030204" charset="0"/>
                <a:ea typeface="宋体" panose="02010600030101010101" pitchFamily="2" charset="-122"/>
                <a:cs typeface="宋体" panose="02010600030101010101" pitchFamily="2" charset="-122"/>
              </a:rPr>
              <a:t>有两种：加密或解密。</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算法把</a:t>
            </a:r>
            <a:r>
              <a:rPr lang="en-US" altLang="zh-CN" sz="1400" kern="100" dirty="0">
                <a:effectLst/>
                <a:latin typeface="Calibri" panose="020F0502020204030204" charset="0"/>
                <a:ea typeface="宋体" panose="02010600030101010101" pitchFamily="2" charset="-122"/>
                <a:cs typeface="宋体" panose="02010600030101010101" pitchFamily="2" charset="-122"/>
              </a:rPr>
              <a:t>64</a:t>
            </a:r>
            <a:r>
              <a:rPr lang="zh-CN" altLang="zh-CN" sz="1400" kern="100" dirty="0">
                <a:effectLst/>
                <a:latin typeface="Calibri" panose="020F0502020204030204" charset="0"/>
                <a:ea typeface="宋体" panose="02010600030101010101" pitchFamily="2" charset="-122"/>
                <a:cs typeface="宋体" panose="02010600030101010101" pitchFamily="2" charset="-122"/>
              </a:rPr>
              <a:t>位的明文输入块变为</a:t>
            </a:r>
            <a:r>
              <a:rPr lang="en-US" altLang="zh-CN" sz="1400" kern="100" dirty="0">
                <a:effectLst/>
                <a:latin typeface="Calibri" panose="020F0502020204030204" charset="0"/>
                <a:ea typeface="宋体" panose="02010600030101010101" pitchFamily="2" charset="-122"/>
                <a:cs typeface="宋体" panose="02010600030101010101" pitchFamily="2" charset="-122"/>
              </a:rPr>
              <a:t>64</a:t>
            </a:r>
            <a:r>
              <a:rPr lang="zh-CN" altLang="zh-CN" sz="1400" kern="100" dirty="0">
                <a:effectLst/>
                <a:latin typeface="Calibri" panose="020F0502020204030204" charset="0"/>
                <a:ea typeface="宋体" panose="02010600030101010101" pitchFamily="2" charset="-122"/>
                <a:cs typeface="宋体" panose="02010600030101010101" pitchFamily="2" charset="-122"/>
              </a:rPr>
              <a:t>位的密文输出块，它所使用的密钥也是</a:t>
            </a:r>
            <a:r>
              <a:rPr lang="en-US" altLang="zh-CN" sz="1400" kern="100" dirty="0">
                <a:effectLst/>
                <a:latin typeface="Calibri" panose="020F0502020204030204" charset="0"/>
                <a:ea typeface="宋体" panose="02010600030101010101" pitchFamily="2" charset="-122"/>
                <a:cs typeface="宋体" panose="02010600030101010101" pitchFamily="2" charset="-122"/>
              </a:rPr>
              <a:t>64</a:t>
            </a:r>
            <a:r>
              <a:rPr lang="zh-CN" altLang="zh-CN" sz="1400" kern="100" dirty="0">
                <a:effectLst/>
                <a:latin typeface="Calibri" panose="020F0502020204030204" charset="0"/>
                <a:ea typeface="宋体" panose="02010600030101010101" pitchFamily="2" charset="-122"/>
                <a:cs typeface="宋体" panose="02010600030101010101" pitchFamily="2" charset="-122"/>
              </a:rPr>
              <a:t>位，其算法主要分为两步：</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1</a:t>
            </a:r>
            <a:r>
              <a:rPr lang="zh-CN" altLang="zh-CN" sz="1400" kern="100" dirty="0">
                <a:effectLst/>
                <a:latin typeface="Calibri" panose="020F0502020204030204" charset="0"/>
                <a:ea typeface="宋体" panose="02010600030101010101" pitchFamily="2" charset="-122"/>
                <a:cs typeface="宋体" panose="02010600030101010101" pitchFamily="2" charset="-122"/>
              </a:rPr>
              <a:t>）初始置换</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zh-CN" altLang="zh-CN" sz="1400" kern="100" dirty="0">
                <a:effectLst/>
                <a:latin typeface="Calibri" panose="020F0502020204030204" charset="0"/>
                <a:ea typeface="宋体" panose="02010600030101010101" pitchFamily="2" charset="-122"/>
                <a:cs typeface="宋体" panose="02010600030101010101" pitchFamily="2" charset="-122"/>
              </a:rPr>
              <a:t>其功能是把输入的</a:t>
            </a:r>
            <a:r>
              <a:rPr lang="en-US" altLang="zh-CN" sz="1400" kern="100" dirty="0">
                <a:effectLst/>
                <a:latin typeface="Calibri" panose="020F0502020204030204" charset="0"/>
                <a:ea typeface="宋体" panose="02010600030101010101" pitchFamily="2" charset="-122"/>
                <a:cs typeface="宋体" panose="02010600030101010101" pitchFamily="2" charset="-122"/>
              </a:rPr>
              <a:t>64</a:t>
            </a:r>
            <a:r>
              <a:rPr lang="zh-CN" altLang="zh-CN" sz="1400" kern="100" dirty="0">
                <a:effectLst/>
                <a:latin typeface="Calibri" panose="020F0502020204030204" charset="0"/>
                <a:ea typeface="宋体" panose="02010600030101010101" pitchFamily="2" charset="-122"/>
                <a:cs typeface="宋体" panose="02010600030101010101" pitchFamily="2" charset="-122"/>
              </a:rPr>
              <a:t>位数据块按位重新组合</a:t>
            </a:r>
            <a:r>
              <a:rPr lang="en-US" altLang="zh-CN" sz="1400" kern="100" dirty="0">
                <a:effectLst/>
                <a:latin typeface="Calibri" panose="020F0502020204030204" charset="0"/>
                <a:ea typeface="宋体" panose="02010600030101010101" pitchFamily="2" charset="-122"/>
                <a:cs typeface="宋体" panose="02010600030101010101" pitchFamily="2" charset="-122"/>
              </a:rPr>
              <a:t>,</a:t>
            </a:r>
            <a:r>
              <a:rPr lang="zh-CN" altLang="zh-CN" sz="1400" kern="100" dirty="0">
                <a:effectLst/>
                <a:latin typeface="Calibri" panose="020F0502020204030204" charset="0"/>
                <a:ea typeface="宋体" panose="02010600030101010101" pitchFamily="2" charset="-122"/>
                <a:cs typeface="宋体" panose="02010600030101010101" pitchFamily="2" charset="-122"/>
              </a:rPr>
              <a:t>并把输出分为</a:t>
            </a:r>
            <a:r>
              <a:rPr lang="en-US" altLang="zh-CN" sz="1400" kern="100" dirty="0">
                <a:effectLst/>
                <a:latin typeface="Calibri" panose="020F0502020204030204" charset="0"/>
                <a:ea typeface="宋体" panose="02010600030101010101" pitchFamily="2" charset="-122"/>
                <a:cs typeface="宋体" panose="02010600030101010101" pitchFamily="2" charset="-122"/>
              </a:rPr>
              <a:t>L0</a:t>
            </a: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R0</a:t>
            </a:r>
            <a:r>
              <a:rPr lang="zh-CN" altLang="zh-CN" sz="1400" kern="100" dirty="0">
                <a:effectLst/>
                <a:latin typeface="Calibri" panose="020F0502020204030204" charset="0"/>
                <a:ea typeface="宋体" panose="02010600030101010101" pitchFamily="2" charset="-122"/>
                <a:cs typeface="宋体" panose="02010600030101010101" pitchFamily="2" charset="-122"/>
              </a:rPr>
              <a:t>两部分，每部分各长</a:t>
            </a:r>
            <a:r>
              <a:rPr lang="en-US" altLang="zh-CN" sz="1400" kern="100" dirty="0">
                <a:effectLst/>
                <a:latin typeface="Calibri" panose="020F0502020204030204" charset="0"/>
                <a:ea typeface="宋体" panose="02010600030101010101" pitchFamily="2" charset="-122"/>
                <a:cs typeface="宋体" panose="02010600030101010101" pitchFamily="2" charset="-122"/>
              </a:rPr>
              <a:t>32</a:t>
            </a:r>
            <a:r>
              <a:rPr lang="zh-CN" altLang="zh-CN" sz="1400" kern="100" dirty="0">
                <a:effectLst/>
                <a:latin typeface="Calibri" panose="020F0502020204030204" charset="0"/>
                <a:ea typeface="宋体" panose="02010600030101010101" pitchFamily="2" charset="-122"/>
                <a:cs typeface="宋体" panose="02010600030101010101" pitchFamily="2" charset="-122"/>
              </a:rPr>
              <a:t>位，其置换规则为将输入的第</a:t>
            </a:r>
            <a:r>
              <a:rPr lang="en-US" altLang="zh-CN" sz="1400" kern="100" dirty="0">
                <a:effectLst/>
                <a:latin typeface="Calibri" panose="020F0502020204030204" charset="0"/>
                <a:ea typeface="宋体" panose="02010600030101010101" pitchFamily="2" charset="-122"/>
                <a:cs typeface="宋体" panose="02010600030101010101" pitchFamily="2" charset="-122"/>
              </a:rPr>
              <a:t>58</a:t>
            </a:r>
            <a:r>
              <a:rPr lang="zh-CN" altLang="zh-CN" sz="1400" kern="100" dirty="0">
                <a:effectLst/>
                <a:latin typeface="Calibri" panose="020F0502020204030204" charset="0"/>
                <a:ea typeface="宋体" panose="02010600030101010101" pitchFamily="2" charset="-122"/>
                <a:cs typeface="宋体" panose="02010600030101010101" pitchFamily="2" charset="-122"/>
              </a:rPr>
              <a:t>位换到第一位，第</a:t>
            </a:r>
            <a:r>
              <a:rPr lang="en-US" altLang="zh-CN" sz="1400" kern="100" dirty="0">
                <a:effectLst/>
                <a:latin typeface="Calibri" panose="020F0502020204030204" charset="0"/>
                <a:ea typeface="宋体" panose="02010600030101010101" pitchFamily="2" charset="-122"/>
                <a:cs typeface="宋体" panose="02010600030101010101" pitchFamily="2" charset="-122"/>
              </a:rPr>
              <a:t>50</a:t>
            </a:r>
            <a:r>
              <a:rPr lang="zh-CN" altLang="zh-CN" sz="1400" kern="100" dirty="0">
                <a:effectLst/>
                <a:latin typeface="Calibri" panose="020F0502020204030204" charset="0"/>
                <a:ea typeface="宋体" panose="02010600030101010101" pitchFamily="2" charset="-122"/>
                <a:cs typeface="宋体" panose="02010600030101010101" pitchFamily="2" charset="-122"/>
              </a:rPr>
              <a:t>位换到第</a:t>
            </a:r>
            <a:r>
              <a:rPr lang="en-US" altLang="zh-CN" sz="1400" kern="100" dirty="0">
                <a:effectLst/>
                <a:latin typeface="Calibri" panose="020F0502020204030204" charset="0"/>
                <a:ea typeface="宋体" panose="02010600030101010101" pitchFamily="2" charset="-122"/>
                <a:cs typeface="宋体" panose="02010600030101010101" pitchFamily="2" charset="-122"/>
              </a:rPr>
              <a:t>2</a:t>
            </a:r>
            <a:r>
              <a:rPr lang="zh-CN" altLang="zh-CN" sz="1400" kern="100" dirty="0">
                <a:effectLst/>
                <a:latin typeface="Calibri" panose="020F0502020204030204" charset="0"/>
                <a:ea typeface="宋体" panose="02010600030101010101" pitchFamily="2" charset="-122"/>
                <a:cs typeface="宋体" panose="02010600030101010101" pitchFamily="2" charset="-122"/>
              </a:rPr>
              <a:t>位……依此类推</a:t>
            </a:r>
            <a:r>
              <a:rPr lang="en-US" altLang="zh-CN" sz="1400" kern="100" dirty="0">
                <a:effectLst/>
                <a:latin typeface="Calibri" panose="020F0502020204030204" charset="0"/>
                <a:ea typeface="宋体" panose="02010600030101010101" pitchFamily="2" charset="-122"/>
                <a:cs typeface="宋体" panose="02010600030101010101" pitchFamily="2" charset="-122"/>
              </a:rPr>
              <a:t>,</a:t>
            </a:r>
            <a:r>
              <a:rPr lang="zh-CN" altLang="zh-CN" sz="1400" kern="100" dirty="0">
                <a:effectLst/>
                <a:latin typeface="Calibri" panose="020F0502020204030204" charset="0"/>
                <a:ea typeface="宋体" panose="02010600030101010101" pitchFamily="2" charset="-122"/>
                <a:cs typeface="宋体" panose="02010600030101010101" pitchFamily="2" charset="-122"/>
              </a:rPr>
              <a:t>最后一位是原来的第</a:t>
            </a:r>
            <a:r>
              <a:rPr lang="en-US" altLang="zh-CN" sz="1400" kern="100" dirty="0">
                <a:effectLst/>
                <a:latin typeface="Calibri" panose="020F0502020204030204" charset="0"/>
                <a:ea typeface="宋体" panose="02010600030101010101" pitchFamily="2" charset="-122"/>
                <a:cs typeface="宋体" panose="02010600030101010101" pitchFamily="2" charset="-122"/>
              </a:rPr>
              <a:t>7</a:t>
            </a:r>
            <a:r>
              <a:rPr lang="zh-CN" altLang="zh-CN" sz="1400" kern="100" dirty="0">
                <a:effectLst/>
                <a:latin typeface="Calibri" panose="020F0502020204030204" charset="0"/>
                <a:ea typeface="宋体" panose="02010600030101010101" pitchFamily="2" charset="-122"/>
                <a:cs typeface="宋体" panose="02010600030101010101" pitchFamily="2" charset="-122"/>
              </a:rPr>
              <a:t>位。</a:t>
            </a:r>
            <a:r>
              <a:rPr lang="en-US" altLang="zh-CN" sz="1400" kern="100" dirty="0">
                <a:effectLst/>
                <a:latin typeface="Calibri" panose="020F0502020204030204" charset="0"/>
                <a:ea typeface="宋体" panose="02010600030101010101" pitchFamily="2" charset="-122"/>
                <a:cs typeface="宋体" panose="02010600030101010101" pitchFamily="2" charset="-122"/>
              </a:rPr>
              <a:t>L0</a:t>
            </a: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R0</a:t>
            </a:r>
            <a:r>
              <a:rPr lang="zh-CN" altLang="zh-CN" sz="1400" kern="100" dirty="0">
                <a:effectLst/>
                <a:latin typeface="Calibri" panose="020F0502020204030204" charset="0"/>
                <a:ea typeface="宋体" panose="02010600030101010101" pitchFamily="2" charset="-122"/>
                <a:cs typeface="宋体" panose="02010600030101010101" pitchFamily="2" charset="-122"/>
              </a:rPr>
              <a:t>则是换位输出后的两部分，</a:t>
            </a:r>
            <a:r>
              <a:rPr lang="en-US" altLang="zh-CN" sz="1400" kern="100" dirty="0">
                <a:effectLst/>
                <a:latin typeface="Calibri" panose="020F0502020204030204" charset="0"/>
                <a:ea typeface="宋体" panose="02010600030101010101" pitchFamily="2" charset="-122"/>
                <a:cs typeface="宋体" panose="02010600030101010101" pitchFamily="2" charset="-122"/>
              </a:rPr>
              <a:t>L0</a:t>
            </a:r>
            <a:r>
              <a:rPr lang="zh-CN" altLang="zh-CN" sz="1400" kern="100" dirty="0">
                <a:effectLst/>
                <a:latin typeface="Calibri" panose="020F0502020204030204" charset="0"/>
                <a:ea typeface="宋体" panose="02010600030101010101" pitchFamily="2" charset="-122"/>
                <a:cs typeface="宋体" panose="02010600030101010101" pitchFamily="2" charset="-122"/>
              </a:rPr>
              <a:t>是输出的左</a:t>
            </a:r>
            <a:r>
              <a:rPr lang="en-US" altLang="zh-CN" sz="1400" kern="100" dirty="0">
                <a:effectLst/>
                <a:latin typeface="Calibri" panose="020F0502020204030204" charset="0"/>
                <a:ea typeface="宋体" panose="02010600030101010101" pitchFamily="2" charset="-122"/>
                <a:cs typeface="宋体" panose="02010600030101010101" pitchFamily="2" charset="-122"/>
              </a:rPr>
              <a:t>32</a:t>
            </a:r>
            <a:r>
              <a:rPr lang="zh-CN" altLang="zh-CN" sz="1400" kern="100" dirty="0">
                <a:effectLst/>
                <a:latin typeface="Calibri" panose="020F0502020204030204" charset="0"/>
                <a:ea typeface="宋体" panose="02010600030101010101" pitchFamily="2" charset="-122"/>
                <a:cs typeface="宋体" panose="02010600030101010101" pitchFamily="2" charset="-122"/>
              </a:rPr>
              <a:t>位，</a:t>
            </a:r>
            <a:r>
              <a:rPr lang="en-US" altLang="zh-CN" sz="1400" kern="100" dirty="0">
                <a:effectLst/>
                <a:latin typeface="Calibri" panose="020F0502020204030204" charset="0"/>
                <a:ea typeface="宋体" panose="02010600030101010101" pitchFamily="2" charset="-122"/>
                <a:cs typeface="宋体" panose="02010600030101010101" pitchFamily="2" charset="-122"/>
              </a:rPr>
              <a:t>R0</a:t>
            </a:r>
            <a:r>
              <a:rPr lang="zh-CN" altLang="zh-CN" sz="1400" kern="100" dirty="0">
                <a:effectLst/>
                <a:latin typeface="Calibri" panose="020F0502020204030204" charset="0"/>
                <a:ea typeface="宋体" panose="02010600030101010101" pitchFamily="2" charset="-122"/>
                <a:cs typeface="宋体" panose="02010600030101010101" pitchFamily="2" charset="-122"/>
              </a:rPr>
              <a:t>是右</a:t>
            </a:r>
            <a:r>
              <a:rPr lang="en-US" altLang="zh-CN" sz="1400" kern="100" dirty="0">
                <a:effectLst/>
                <a:latin typeface="Calibri" panose="020F0502020204030204" charset="0"/>
                <a:ea typeface="宋体" panose="02010600030101010101" pitchFamily="2" charset="-122"/>
                <a:cs typeface="宋体" panose="02010600030101010101" pitchFamily="2" charset="-122"/>
              </a:rPr>
              <a:t>32</a:t>
            </a:r>
            <a:r>
              <a:rPr lang="zh-CN" altLang="zh-CN" sz="1400" kern="100" dirty="0">
                <a:effectLst/>
                <a:latin typeface="Calibri" panose="020F0502020204030204" charset="0"/>
                <a:ea typeface="宋体" panose="02010600030101010101" pitchFamily="2" charset="-122"/>
                <a:cs typeface="宋体" panose="02010600030101010101" pitchFamily="2" charset="-122"/>
              </a:rPr>
              <a:t>位，例：设置换前的输入值为</a:t>
            </a:r>
            <a:r>
              <a:rPr lang="en-US" altLang="zh-CN" sz="1400" kern="100" dirty="0">
                <a:effectLst/>
                <a:latin typeface="Calibri" panose="020F0502020204030204" charset="0"/>
                <a:ea typeface="宋体" panose="02010600030101010101" pitchFamily="2" charset="-122"/>
                <a:cs typeface="宋体" panose="02010600030101010101" pitchFamily="2" charset="-122"/>
              </a:rPr>
              <a:t>D1D2D3</a:t>
            </a: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D64</a:t>
            </a:r>
            <a:r>
              <a:rPr lang="zh-CN" altLang="zh-CN" sz="1400" kern="100" dirty="0">
                <a:effectLst/>
                <a:latin typeface="Calibri" panose="020F0502020204030204" charset="0"/>
                <a:ea typeface="宋体" panose="02010600030101010101" pitchFamily="2" charset="-122"/>
                <a:cs typeface="宋体" panose="02010600030101010101" pitchFamily="2" charset="-122"/>
              </a:rPr>
              <a:t>，则经过初始置换后的结果为</a:t>
            </a:r>
            <a:r>
              <a:rPr lang="en-US" altLang="zh-CN" sz="1400" kern="100" dirty="0">
                <a:effectLst/>
                <a:latin typeface="Calibri" panose="020F0502020204030204" charset="0"/>
                <a:ea typeface="宋体" panose="02010600030101010101" pitchFamily="2" charset="-122"/>
                <a:cs typeface="宋体" panose="02010600030101010101" pitchFamily="2" charset="-122"/>
              </a:rPr>
              <a:t>:L0=D58D50</a:t>
            </a: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D8</a:t>
            </a: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R0=D57D49</a:t>
            </a: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D7</a:t>
            </a:r>
            <a:r>
              <a:rPr lang="zh-CN" altLang="zh-CN" sz="1400" kern="100" dirty="0">
                <a:effectLst/>
                <a:latin typeface="Calibri" panose="020F0502020204030204" charset="0"/>
                <a:ea typeface="宋体" panose="02010600030101010101" pitchFamily="2" charset="-122"/>
                <a:cs typeface="宋体" panose="02010600030101010101" pitchFamily="2" charset="-122"/>
              </a:rPr>
              <a:t>。</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2</a:t>
            </a:r>
            <a:r>
              <a:rPr lang="zh-CN" altLang="zh-CN" sz="1400" kern="100" dirty="0">
                <a:effectLst/>
                <a:latin typeface="Calibri" panose="020F0502020204030204" charset="0"/>
                <a:ea typeface="宋体" panose="02010600030101010101" pitchFamily="2" charset="-122"/>
                <a:cs typeface="宋体" panose="02010600030101010101" pitchFamily="2" charset="-122"/>
              </a:rPr>
              <a:t>）逆置换</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zh-CN" altLang="zh-CN" sz="1400" kern="100" dirty="0">
                <a:effectLst/>
                <a:latin typeface="Calibri" panose="020F0502020204030204" charset="0"/>
                <a:ea typeface="宋体" panose="02010600030101010101" pitchFamily="2" charset="-122"/>
                <a:cs typeface="宋体" panose="02010600030101010101" pitchFamily="2" charset="-122"/>
              </a:rPr>
              <a:t>经过</a:t>
            </a:r>
            <a:r>
              <a:rPr lang="en-US" altLang="zh-CN" sz="1400" kern="100" dirty="0">
                <a:effectLst/>
                <a:latin typeface="Calibri" panose="020F0502020204030204" charset="0"/>
                <a:ea typeface="宋体" panose="02010600030101010101" pitchFamily="2" charset="-122"/>
                <a:cs typeface="宋体" panose="02010600030101010101" pitchFamily="2" charset="-122"/>
              </a:rPr>
              <a:t>16</a:t>
            </a:r>
            <a:r>
              <a:rPr lang="zh-CN" altLang="zh-CN" sz="1400" kern="100" dirty="0">
                <a:effectLst/>
                <a:latin typeface="Calibri" panose="020F0502020204030204" charset="0"/>
                <a:ea typeface="宋体" panose="02010600030101010101" pitchFamily="2" charset="-122"/>
                <a:cs typeface="宋体" panose="02010600030101010101" pitchFamily="2" charset="-122"/>
              </a:rPr>
              <a:t>次迭代运算后，得到</a:t>
            </a:r>
            <a:r>
              <a:rPr lang="en-US" altLang="zh-CN" sz="1400" kern="100" dirty="0">
                <a:effectLst/>
                <a:latin typeface="Calibri" panose="020F0502020204030204" charset="0"/>
                <a:ea typeface="宋体" panose="02010600030101010101" pitchFamily="2" charset="-122"/>
                <a:cs typeface="宋体" panose="02010600030101010101" pitchFamily="2" charset="-122"/>
              </a:rPr>
              <a:t>L16</a:t>
            </a: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R16,</a:t>
            </a:r>
            <a:r>
              <a:rPr lang="zh-CN" altLang="zh-CN" sz="1400" kern="100" dirty="0">
                <a:effectLst/>
                <a:latin typeface="Calibri" panose="020F0502020204030204" charset="0"/>
                <a:ea typeface="宋体" panose="02010600030101010101" pitchFamily="2" charset="-122"/>
                <a:cs typeface="宋体" panose="02010600030101010101" pitchFamily="2" charset="-122"/>
              </a:rPr>
              <a:t>将此作为输入，进行逆置换，逆置换正好是初始置换的逆运算，由此即得到密文输出。</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圆角 26"/>
          <p:cNvSpPr/>
          <p:nvPr/>
        </p:nvSpPr>
        <p:spPr>
          <a:xfrm>
            <a:off x="4652010" y="1003400"/>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03</a:t>
            </a:r>
            <a:endParaRPr lang="zh-CN" altLang="en-US" sz="1600" dirty="0">
              <a:solidFill>
                <a:srgbClr val="FFF9E6"/>
              </a:solidFill>
              <a:latin typeface="微软雅黑" panose="020B0503020204020204" charset="-122"/>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0" name="文本框 9"/>
          <p:cNvSpPr txBox="1"/>
          <p:nvPr/>
        </p:nvSpPr>
        <p:spPr>
          <a:xfrm>
            <a:off x="5395647" y="1047334"/>
            <a:ext cx="2043286" cy="369332"/>
          </a:xfrm>
          <a:prstGeom prst="rect">
            <a:avLst/>
          </a:prstGeom>
          <a:noFill/>
        </p:spPr>
        <p:txBody>
          <a:bodyPr wrap="square">
            <a:spAutoFit/>
          </a:bodyPr>
          <a:lstStyle/>
          <a:p>
            <a:r>
              <a:rPr lang="en-US" altLang="zh-CN" sz="1800" kern="100" dirty="0">
                <a:effectLst/>
                <a:latin typeface="宋体" panose="02010600030101010101" pitchFamily="2" charset="-122"/>
                <a:cs typeface="宋体" panose="02010600030101010101" pitchFamily="2" charset="-122"/>
              </a:rPr>
              <a:t>3DES</a:t>
            </a:r>
            <a:r>
              <a:rPr lang="zh-CN" altLang="zh-CN" sz="1800" kern="100" dirty="0">
                <a:effectLst/>
                <a:ea typeface="宋体" panose="02010600030101010101" pitchFamily="2" charset="-122"/>
                <a:cs typeface="宋体" panose="02010600030101010101" pitchFamily="2" charset="-122"/>
              </a:rPr>
              <a:t>算法</a:t>
            </a:r>
            <a:endParaRPr lang="zh-CN" altLang="en-US" dirty="0"/>
          </a:p>
        </p:txBody>
      </p:sp>
      <p:sp>
        <p:nvSpPr>
          <p:cNvPr id="12" name="文本框 11"/>
          <p:cNvSpPr txBox="1"/>
          <p:nvPr/>
        </p:nvSpPr>
        <p:spPr>
          <a:xfrm>
            <a:off x="4896133" y="1526056"/>
            <a:ext cx="7160400" cy="3610284"/>
          </a:xfrm>
          <a:prstGeom prst="rect">
            <a:avLst/>
          </a:prstGeom>
          <a:noFill/>
        </p:spPr>
        <p:txBody>
          <a:bodyPr wrap="square">
            <a:spAutoFit/>
          </a:bodyPr>
          <a:lstStyle/>
          <a:p>
            <a:pPr indent="2667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3DES</a:t>
            </a:r>
            <a:r>
              <a:rPr lang="zh-CN" altLang="zh-CN" sz="1400" kern="100" dirty="0">
                <a:effectLst/>
                <a:latin typeface="Calibri" panose="020F0502020204030204" charset="0"/>
                <a:ea typeface="宋体" panose="02010600030101010101" pitchFamily="2" charset="-122"/>
                <a:cs typeface="宋体" panose="02010600030101010101" pitchFamily="2" charset="-122"/>
              </a:rPr>
              <a:t>（或称为</a:t>
            </a:r>
            <a:r>
              <a:rPr lang="en-US" altLang="zh-CN" sz="1400" kern="100" dirty="0">
                <a:effectLst/>
                <a:latin typeface="Calibri" panose="020F0502020204030204" charset="0"/>
                <a:ea typeface="宋体" panose="02010600030101010101" pitchFamily="2" charset="-122"/>
                <a:cs typeface="宋体" panose="02010600030101010101" pitchFamily="2" charset="-122"/>
              </a:rPr>
              <a:t>Triple DES</a:t>
            </a:r>
            <a:r>
              <a:rPr lang="zh-CN" altLang="zh-CN" sz="1400" kern="100" dirty="0">
                <a:effectLst/>
                <a:latin typeface="Calibri" panose="020F0502020204030204" charset="0"/>
                <a:ea typeface="宋体" panose="02010600030101010101" pitchFamily="2" charset="-122"/>
                <a:cs typeface="宋体" panose="02010600030101010101" pitchFamily="2" charset="-122"/>
              </a:rPr>
              <a:t>）是三重数据加密算法（</a:t>
            </a:r>
            <a:r>
              <a:rPr lang="en-US" altLang="zh-CN" sz="1400" kern="100" dirty="0">
                <a:effectLst/>
                <a:latin typeface="Calibri" panose="020F0502020204030204" charset="0"/>
                <a:ea typeface="宋体" panose="02010600030101010101" pitchFamily="2" charset="-122"/>
                <a:cs typeface="宋体" panose="02010600030101010101" pitchFamily="2" charset="-122"/>
              </a:rPr>
              <a:t>TDEA</a:t>
            </a:r>
            <a:r>
              <a:rPr lang="zh-CN" altLang="zh-CN" sz="1400" kern="100" dirty="0">
                <a:effectLst/>
                <a:latin typeface="Calibri" panose="020F0502020204030204" charset="0"/>
                <a:ea typeface="宋体" panose="02010600030101010101" pitchFamily="2" charset="-122"/>
                <a:cs typeface="宋体" panose="02010600030101010101" pitchFamily="2" charset="-122"/>
              </a:rPr>
              <a:t>，</a:t>
            </a:r>
            <a:r>
              <a:rPr lang="en-US" altLang="zh-CN" sz="1400" kern="100" dirty="0">
                <a:effectLst/>
                <a:latin typeface="Calibri" panose="020F0502020204030204" charset="0"/>
                <a:ea typeface="宋体" panose="02010600030101010101" pitchFamily="2" charset="-122"/>
                <a:cs typeface="宋体" panose="02010600030101010101" pitchFamily="2" charset="-122"/>
              </a:rPr>
              <a:t>Triple Data Encryption Algorithm</a:t>
            </a:r>
            <a:r>
              <a:rPr lang="zh-CN" altLang="zh-CN" sz="1400" kern="100" dirty="0">
                <a:effectLst/>
                <a:latin typeface="Calibri" panose="020F0502020204030204" charset="0"/>
                <a:ea typeface="宋体" panose="02010600030101010101" pitchFamily="2" charset="-122"/>
                <a:cs typeface="宋体" panose="02010600030101010101" pitchFamily="2" charset="-122"/>
              </a:rPr>
              <a:t>）块密码的通称。它相当于是对每个数据块应用三次</a:t>
            </a:r>
            <a:r>
              <a:rPr lang="en-US" altLang="zh-CN" sz="1400" kern="100" dirty="0">
                <a:effectLst/>
                <a:latin typeface="Calibri" panose="020F0502020204030204" charset="0"/>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加密算法。由于计算机运算能力的增强，原版</a:t>
            </a:r>
            <a:r>
              <a:rPr lang="en-US" altLang="zh-CN" sz="1400" kern="100" dirty="0">
                <a:effectLst/>
                <a:latin typeface="Calibri" panose="020F0502020204030204" charset="0"/>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密码的密钥长度变得容易被暴力破解；</a:t>
            </a:r>
            <a:r>
              <a:rPr lang="en-US" altLang="zh-CN" sz="1400" kern="100" dirty="0">
                <a:effectLst/>
                <a:latin typeface="Calibri" panose="020F0502020204030204" charset="0"/>
                <a:ea typeface="宋体" panose="02010600030101010101" pitchFamily="2" charset="-122"/>
                <a:cs typeface="宋体" panose="02010600030101010101" pitchFamily="2" charset="-122"/>
              </a:rPr>
              <a:t>3DES</a:t>
            </a:r>
            <a:r>
              <a:rPr lang="zh-CN" altLang="zh-CN" sz="1400" kern="100" dirty="0">
                <a:effectLst/>
                <a:latin typeface="Calibri" panose="020F0502020204030204" charset="0"/>
                <a:ea typeface="宋体" panose="02010600030101010101" pitchFamily="2" charset="-122"/>
                <a:cs typeface="宋体" panose="02010600030101010101" pitchFamily="2" charset="-122"/>
              </a:rPr>
              <a:t>即是设计用来提供一种相对简单的方法，即通过增加</a:t>
            </a:r>
            <a:r>
              <a:rPr lang="en-US" altLang="zh-CN" sz="1400" kern="100" dirty="0">
                <a:effectLst/>
                <a:latin typeface="Calibri" panose="020F0502020204030204" charset="0"/>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的密钥长度来避免类似的攻击，而不是设计一种全新的块密码算法。</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400" kern="100" dirty="0">
                <a:effectLst/>
                <a:latin typeface="Calibri" panose="020F0502020204030204" charset="0"/>
                <a:ea typeface="宋体" panose="02010600030101010101" pitchFamily="2" charset="-122"/>
                <a:cs typeface="宋体" panose="02010600030101010101" pitchFamily="2" charset="-122"/>
              </a:rPr>
              <a:t>使用</a:t>
            </a:r>
            <a:r>
              <a:rPr lang="en-US" altLang="zh-CN" sz="1400" kern="100" dirty="0">
                <a:effectLst/>
                <a:latin typeface="Calibri" panose="020F0502020204030204" charset="0"/>
                <a:ea typeface="宋体" panose="02010600030101010101" pitchFamily="2" charset="-122"/>
                <a:cs typeface="宋体" panose="02010600030101010101" pitchFamily="2" charset="-122"/>
              </a:rPr>
              <a:t>3</a:t>
            </a:r>
            <a:r>
              <a:rPr lang="zh-CN" altLang="zh-CN" sz="1400" kern="100" dirty="0">
                <a:effectLst/>
                <a:latin typeface="Calibri" panose="020F0502020204030204" charset="0"/>
                <a:ea typeface="宋体" panose="02010600030101010101" pitchFamily="2" charset="-122"/>
                <a:cs typeface="宋体" panose="02010600030101010101" pitchFamily="2" charset="-122"/>
              </a:rPr>
              <a:t>条</a:t>
            </a:r>
            <a:r>
              <a:rPr lang="en-US" altLang="zh-CN" sz="1400" kern="100" dirty="0">
                <a:effectLst/>
                <a:latin typeface="Calibri" panose="020F0502020204030204" charset="0"/>
                <a:ea typeface="宋体" panose="02010600030101010101" pitchFamily="2" charset="-122"/>
                <a:cs typeface="宋体" panose="02010600030101010101" pitchFamily="2" charset="-122"/>
              </a:rPr>
              <a:t>56</a:t>
            </a:r>
            <a:r>
              <a:rPr lang="zh-CN" altLang="zh-CN" sz="1400" kern="100" dirty="0">
                <a:effectLst/>
                <a:latin typeface="Calibri" panose="020F0502020204030204" charset="0"/>
                <a:ea typeface="宋体" panose="02010600030101010101" pitchFamily="2" charset="-122"/>
                <a:cs typeface="宋体" panose="02010600030101010101" pitchFamily="2" charset="-122"/>
              </a:rPr>
              <a:t>位的密钥对 数据进行三次加密。</a:t>
            </a:r>
            <a:r>
              <a:rPr lang="en-US" altLang="zh-CN" sz="1400" kern="100" dirty="0">
                <a:effectLst/>
                <a:latin typeface="Calibri" panose="020F0502020204030204" charset="0"/>
                <a:ea typeface="宋体" panose="02010600030101010101" pitchFamily="2" charset="-122"/>
                <a:cs typeface="宋体" panose="02010600030101010101" pitchFamily="2" charset="-122"/>
              </a:rPr>
              <a:t>3DES</a:t>
            </a:r>
            <a:r>
              <a:rPr lang="zh-CN" altLang="zh-CN" sz="1400" kern="100" dirty="0">
                <a:effectLst/>
                <a:latin typeface="Calibri" panose="020F0502020204030204" charset="0"/>
                <a:ea typeface="宋体" panose="02010600030101010101" pitchFamily="2" charset="-122"/>
                <a:cs typeface="宋体" panose="02010600030101010101" pitchFamily="2" charset="-122"/>
              </a:rPr>
              <a:t>（即</a:t>
            </a:r>
            <a:r>
              <a:rPr lang="en-US" altLang="zh-CN" sz="1400" kern="100" dirty="0">
                <a:effectLst/>
                <a:latin typeface="Calibri" panose="020F0502020204030204" charset="0"/>
                <a:ea typeface="宋体" panose="02010600030101010101" pitchFamily="2" charset="-122"/>
                <a:cs typeface="宋体" panose="02010600030101010101" pitchFamily="2" charset="-122"/>
              </a:rPr>
              <a:t>Triple DES</a:t>
            </a:r>
            <a:r>
              <a:rPr lang="zh-CN" altLang="zh-CN" sz="1400" kern="100" dirty="0">
                <a:effectLst/>
                <a:latin typeface="Calibri" panose="020F0502020204030204" charset="0"/>
                <a:ea typeface="宋体" panose="02010600030101010101" pitchFamily="2" charset="-122"/>
                <a:cs typeface="宋体" panose="02010600030101010101" pitchFamily="2" charset="-122"/>
              </a:rPr>
              <a:t>）是</a:t>
            </a:r>
            <a:r>
              <a:rPr lang="en-US" altLang="zh-CN" sz="1400" kern="100" dirty="0">
                <a:effectLst/>
                <a:latin typeface="Calibri" panose="020F0502020204030204" charset="0"/>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向</a:t>
            </a:r>
            <a:r>
              <a:rPr lang="en-US" altLang="zh-CN" sz="1400" kern="100" dirty="0">
                <a:effectLst/>
                <a:latin typeface="Calibri" panose="020F0502020204030204" charset="0"/>
                <a:ea typeface="宋体" panose="02010600030101010101" pitchFamily="2" charset="-122"/>
                <a:cs typeface="宋体" panose="02010600030101010101" pitchFamily="2" charset="-122"/>
              </a:rPr>
              <a:t>AES</a:t>
            </a:r>
            <a:r>
              <a:rPr lang="zh-CN" altLang="zh-CN" sz="1400" kern="100" dirty="0">
                <a:effectLst/>
                <a:latin typeface="Calibri" panose="020F0502020204030204" charset="0"/>
                <a:ea typeface="宋体" panose="02010600030101010101" pitchFamily="2" charset="-122"/>
                <a:cs typeface="宋体" panose="02010600030101010101" pitchFamily="2" charset="-122"/>
              </a:rPr>
              <a:t>过渡的加密算法（</a:t>
            </a:r>
            <a:r>
              <a:rPr lang="en-US" altLang="zh-CN" sz="1400" kern="100" dirty="0">
                <a:effectLst/>
                <a:latin typeface="Calibri" panose="020F0502020204030204" charset="0"/>
                <a:ea typeface="宋体" panose="02010600030101010101" pitchFamily="2" charset="-122"/>
                <a:cs typeface="宋体" panose="02010600030101010101" pitchFamily="2" charset="-122"/>
              </a:rPr>
              <a:t>1999</a:t>
            </a:r>
            <a:r>
              <a:rPr lang="zh-CN" altLang="zh-CN" sz="1400" kern="100" dirty="0">
                <a:effectLst/>
                <a:latin typeface="Calibri" panose="020F0502020204030204" charset="0"/>
                <a:ea typeface="宋体" panose="02010600030101010101" pitchFamily="2" charset="-122"/>
                <a:cs typeface="宋体" panose="02010600030101010101" pitchFamily="2" charset="-122"/>
              </a:rPr>
              <a:t>年，</a:t>
            </a:r>
            <a:r>
              <a:rPr lang="en-US" altLang="zh-CN" sz="1400" kern="100" dirty="0">
                <a:effectLst/>
                <a:latin typeface="Calibri" panose="020F0502020204030204" charset="0"/>
                <a:ea typeface="宋体" panose="02010600030101010101" pitchFamily="2" charset="-122"/>
                <a:cs typeface="宋体" panose="02010600030101010101" pitchFamily="2" charset="-122"/>
              </a:rPr>
              <a:t>NIST</a:t>
            </a:r>
            <a:r>
              <a:rPr lang="zh-CN" altLang="zh-CN" sz="1400" kern="100" dirty="0">
                <a:effectLst/>
                <a:latin typeface="Calibri" panose="020F0502020204030204" charset="0"/>
                <a:ea typeface="宋体" panose="02010600030101010101" pitchFamily="2" charset="-122"/>
                <a:cs typeface="宋体" panose="02010600030101010101" pitchFamily="2" charset="-122"/>
              </a:rPr>
              <a:t>将</a:t>
            </a:r>
            <a:r>
              <a:rPr lang="en-US" altLang="zh-CN" sz="1400" kern="100" dirty="0">
                <a:effectLst/>
                <a:latin typeface="Calibri" panose="020F0502020204030204" charset="0"/>
                <a:ea typeface="宋体" panose="02010600030101010101" pitchFamily="2" charset="-122"/>
                <a:cs typeface="宋体" panose="02010600030101010101" pitchFamily="2" charset="-122"/>
              </a:rPr>
              <a:t>3-DES</a:t>
            </a:r>
            <a:r>
              <a:rPr lang="zh-CN" altLang="zh-CN" sz="1400" kern="100" dirty="0">
                <a:effectLst/>
                <a:latin typeface="Calibri" panose="020F0502020204030204" charset="0"/>
                <a:ea typeface="宋体" panose="02010600030101010101" pitchFamily="2" charset="-122"/>
                <a:cs typeface="宋体" panose="02010600030101010101" pitchFamily="2" charset="-122"/>
              </a:rPr>
              <a:t>指定为过渡的加密标准）。</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400" kern="100" dirty="0">
                <a:effectLst/>
                <a:latin typeface="Calibri" panose="020F0502020204030204" charset="0"/>
                <a:ea typeface="宋体" panose="02010600030101010101" pitchFamily="2" charset="-122"/>
                <a:cs typeface="宋体" panose="02010600030101010101" pitchFamily="2" charset="-122"/>
              </a:rPr>
              <a:t>其具体实现如下：设</a:t>
            </a:r>
            <a:r>
              <a:rPr lang="en-US" altLang="zh-CN" sz="1400" kern="100" dirty="0" err="1">
                <a:effectLst/>
                <a:latin typeface="Calibri" panose="020F0502020204030204" charset="0"/>
                <a:ea typeface="宋体" panose="02010600030101010101" pitchFamily="2" charset="-122"/>
                <a:cs typeface="宋体" panose="02010600030101010101" pitchFamily="2" charset="-122"/>
              </a:rPr>
              <a:t>Ek</a:t>
            </a:r>
            <a:r>
              <a:rPr lang="en-US" altLang="zh-CN" sz="1400" kern="100" dirty="0">
                <a:effectLst/>
                <a:latin typeface="Calibri" panose="020F0502020204030204" charset="0"/>
                <a:ea typeface="宋体" panose="02010600030101010101" pitchFamily="2" charset="-122"/>
                <a:cs typeface="宋体" panose="02010600030101010101" pitchFamily="2" charset="-122"/>
              </a:rPr>
              <a:t>()</a:t>
            </a:r>
            <a:r>
              <a:rPr lang="zh-CN" altLang="zh-CN" sz="1400" kern="100" dirty="0">
                <a:effectLst/>
                <a:latin typeface="Calibri" panose="020F0502020204030204" charset="0"/>
                <a:ea typeface="宋体" panose="02010600030101010101" pitchFamily="2" charset="-122"/>
                <a:cs typeface="宋体" panose="02010600030101010101" pitchFamily="2" charset="-122"/>
              </a:rPr>
              <a:t>和</a:t>
            </a:r>
            <a:r>
              <a:rPr lang="en-US" altLang="zh-CN" sz="1400" kern="100" dirty="0">
                <a:effectLst/>
                <a:latin typeface="Calibri" panose="020F0502020204030204" charset="0"/>
                <a:ea typeface="宋体" panose="02010600030101010101" pitchFamily="2" charset="-122"/>
                <a:cs typeface="宋体" panose="02010600030101010101" pitchFamily="2" charset="-122"/>
              </a:rPr>
              <a:t>Dk()</a:t>
            </a:r>
            <a:r>
              <a:rPr lang="zh-CN" altLang="zh-CN" sz="1400" kern="100" dirty="0">
                <a:effectLst/>
                <a:latin typeface="Calibri" panose="020F0502020204030204" charset="0"/>
                <a:ea typeface="宋体" panose="02010600030101010101" pitchFamily="2" charset="-122"/>
                <a:cs typeface="宋体" panose="02010600030101010101" pitchFamily="2" charset="-122"/>
              </a:rPr>
              <a:t>代表</a:t>
            </a:r>
            <a:r>
              <a:rPr lang="en-US" altLang="zh-CN" sz="1400" kern="100" dirty="0">
                <a:effectLst/>
                <a:latin typeface="Calibri" panose="020F0502020204030204" charset="0"/>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算法的加密和解密过程，</a:t>
            </a:r>
            <a:r>
              <a:rPr lang="en-US" altLang="zh-CN" sz="1400" kern="100" dirty="0">
                <a:effectLst/>
                <a:latin typeface="Calibri" panose="020F0502020204030204" charset="0"/>
                <a:ea typeface="宋体" panose="02010600030101010101" pitchFamily="2" charset="-122"/>
                <a:cs typeface="宋体" panose="02010600030101010101" pitchFamily="2" charset="-122"/>
              </a:rPr>
              <a:t>K</a:t>
            </a:r>
            <a:r>
              <a:rPr lang="zh-CN" altLang="zh-CN" sz="1400" kern="100" dirty="0">
                <a:effectLst/>
                <a:latin typeface="Calibri" panose="020F0502020204030204" charset="0"/>
                <a:ea typeface="宋体" panose="02010600030101010101" pitchFamily="2" charset="-122"/>
                <a:cs typeface="宋体" panose="02010600030101010101" pitchFamily="2" charset="-122"/>
              </a:rPr>
              <a:t>代表</a:t>
            </a:r>
            <a:r>
              <a:rPr lang="en-US" altLang="zh-CN" sz="1400" kern="100" dirty="0">
                <a:effectLst/>
                <a:latin typeface="Calibri" panose="020F0502020204030204" charset="0"/>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算法使用的密钥，</a:t>
            </a:r>
            <a:r>
              <a:rPr lang="en-US" altLang="zh-CN" sz="1400" kern="100" dirty="0">
                <a:effectLst/>
                <a:latin typeface="Calibri" panose="020F0502020204030204" charset="0"/>
                <a:ea typeface="宋体" panose="02010600030101010101" pitchFamily="2" charset="-122"/>
                <a:cs typeface="宋体" panose="02010600030101010101" pitchFamily="2" charset="-122"/>
              </a:rPr>
              <a:t>P</a:t>
            </a:r>
            <a:r>
              <a:rPr lang="zh-CN" altLang="zh-CN" sz="1400" kern="100" dirty="0">
                <a:effectLst/>
                <a:latin typeface="Calibri" panose="020F0502020204030204" charset="0"/>
                <a:ea typeface="宋体" panose="02010600030101010101" pitchFamily="2" charset="-122"/>
                <a:cs typeface="宋体" panose="02010600030101010101" pitchFamily="2" charset="-122"/>
              </a:rPr>
              <a:t>代表明文，</a:t>
            </a:r>
            <a:r>
              <a:rPr lang="en-US" altLang="zh-CN" sz="1400" kern="100" dirty="0">
                <a:effectLst/>
                <a:latin typeface="Calibri" panose="020F0502020204030204" charset="0"/>
                <a:ea typeface="宋体" panose="02010600030101010101" pitchFamily="2" charset="-122"/>
                <a:cs typeface="宋体" panose="02010600030101010101" pitchFamily="2" charset="-122"/>
              </a:rPr>
              <a:t>C</a:t>
            </a:r>
            <a:r>
              <a:rPr lang="zh-CN" altLang="zh-CN" sz="1400" kern="100" dirty="0">
                <a:effectLst/>
                <a:latin typeface="Calibri" panose="020F0502020204030204" charset="0"/>
                <a:ea typeface="宋体" panose="02010600030101010101" pitchFamily="2" charset="-122"/>
                <a:cs typeface="宋体" panose="02010600030101010101" pitchFamily="2" charset="-122"/>
              </a:rPr>
              <a:t>代表密文，这样：</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3DES</a:t>
            </a:r>
            <a:r>
              <a:rPr lang="zh-CN" altLang="zh-CN" sz="1400" kern="100" dirty="0">
                <a:effectLst/>
                <a:latin typeface="Calibri" panose="020F0502020204030204" charset="0"/>
                <a:ea typeface="宋体" panose="02010600030101010101" pitchFamily="2" charset="-122"/>
                <a:cs typeface="宋体" panose="02010600030101010101" pitchFamily="2" charset="-122"/>
              </a:rPr>
              <a:t>加密过程为：</a:t>
            </a:r>
            <a:r>
              <a:rPr lang="en-US" altLang="zh-CN" sz="1400" kern="100" dirty="0">
                <a:effectLst/>
                <a:latin typeface="Calibri" panose="020F0502020204030204" charset="0"/>
                <a:ea typeface="宋体" panose="02010600030101010101" pitchFamily="2" charset="-122"/>
                <a:cs typeface="宋体" panose="02010600030101010101" pitchFamily="2" charset="-122"/>
              </a:rPr>
              <a:t>C=Ek3(Dk2(Ek1(P)))</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3DES</a:t>
            </a:r>
            <a:r>
              <a:rPr lang="zh-CN" altLang="zh-CN" sz="1400" kern="100" dirty="0">
                <a:effectLst/>
                <a:latin typeface="Calibri" panose="020F0502020204030204" charset="0"/>
                <a:ea typeface="宋体" panose="02010600030101010101" pitchFamily="2" charset="-122"/>
                <a:cs typeface="宋体" panose="02010600030101010101" pitchFamily="2" charset="-122"/>
              </a:rPr>
              <a:t>解密过程为：</a:t>
            </a:r>
            <a:r>
              <a:rPr lang="en-US" altLang="zh-CN" sz="1400" kern="100" dirty="0">
                <a:effectLst/>
                <a:latin typeface="Calibri" panose="020F0502020204030204" charset="0"/>
                <a:ea typeface="宋体" panose="02010600030101010101" pitchFamily="2" charset="-122"/>
                <a:cs typeface="宋体" panose="02010600030101010101" pitchFamily="2" charset="-122"/>
              </a:rPr>
              <a:t>P=Dk1(EK2(Dk3(C)))</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1" name="图片 10" descr="未标题-1"/>
          <p:cNvPicPr/>
          <p:nvPr/>
        </p:nvPicPr>
        <p:blipFill>
          <a:blip r:embed="rId4"/>
          <a:stretch>
            <a:fillRect/>
          </a:stretch>
        </p:blipFill>
        <p:spPr>
          <a:xfrm>
            <a:off x="4799265" y="5276811"/>
            <a:ext cx="3210202" cy="1524039"/>
          </a:xfrm>
          <a:prstGeom prst="rect">
            <a:avLst/>
          </a:prstGeom>
        </p:spPr>
      </p:pic>
      <p:pic>
        <p:nvPicPr>
          <p:cNvPr id="13" name="图片 12" descr="6534448-0e7b5ffd49048d43.webp"/>
          <p:cNvPicPr/>
          <p:nvPr/>
        </p:nvPicPr>
        <p:blipFill>
          <a:blip r:embed="rId5"/>
          <a:srcRect l="6061" r="12747"/>
          <a:stretch>
            <a:fillRect/>
          </a:stretch>
        </p:blipFill>
        <p:spPr>
          <a:xfrm>
            <a:off x="8606650" y="4550517"/>
            <a:ext cx="2298417" cy="2250333"/>
          </a:xfrm>
          <a:prstGeom prst="rect">
            <a:avLst/>
          </a:prstGeom>
        </p:spPr>
      </p:pic>
    </p:spTree>
  </p:cSld>
  <p:clrMapOvr>
    <a:masterClrMapping/>
  </p:clrMapOvr>
  <p:transition>
    <p:random/>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圆角 26"/>
          <p:cNvSpPr/>
          <p:nvPr/>
        </p:nvSpPr>
        <p:spPr>
          <a:xfrm>
            <a:off x="4652010" y="1003400"/>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04</a:t>
            </a:r>
            <a:endParaRPr lang="zh-CN" altLang="en-US" sz="1600" dirty="0">
              <a:solidFill>
                <a:srgbClr val="FFF9E6"/>
              </a:solidFill>
              <a:latin typeface="微软雅黑" panose="020B0503020204020204" charset="-122"/>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0" name="文本框 9"/>
          <p:cNvSpPr txBox="1"/>
          <p:nvPr/>
        </p:nvSpPr>
        <p:spPr>
          <a:xfrm>
            <a:off x="5382723" y="1047334"/>
            <a:ext cx="2043286" cy="369332"/>
          </a:xfrm>
          <a:prstGeom prst="rect">
            <a:avLst/>
          </a:prstGeom>
          <a:noFill/>
        </p:spPr>
        <p:txBody>
          <a:bodyPr wrap="square">
            <a:spAutoFit/>
          </a:bodyPr>
          <a:lstStyle/>
          <a:p>
            <a:r>
              <a:rPr lang="en-US" altLang="zh-CN" sz="1800" kern="100" dirty="0">
                <a:effectLst/>
                <a:latin typeface="宋体" panose="02010600030101010101" pitchFamily="2" charset="-122"/>
                <a:cs typeface="宋体" panose="02010600030101010101" pitchFamily="2" charset="-122"/>
              </a:rPr>
              <a:t>AES</a:t>
            </a:r>
            <a:r>
              <a:rPr lang="zh-CN" altLang="zh-CN" sz="1800" kern="100" dirty="0">
                <a:effectLst/>
                <a:ea typeface="宋体" panose="02010600030101010101" pitchFamily="2" charset="-122"/>
                <a:cs typeface="宋体" panose="02010600030101010101" pitchFamily="2" charset="-122"/>
              </a:rPr>
              <a:t>算法</a:t>
            </a:r>
            <a:endParaRPr lang="zh-CN" altLang="en-US" dirty="0"/>
          </a:p>
        </p:txBody>
      </p:sp>
      <p:sp>
        <p:nvSpPr>
          <p:cNvPr id="12" name="文本框 11"/>
          <p:cNvSpPr txBox="1"/>
          <p:nvPr/>
        </p:nvSpPr>
        <p:spPr>
          <a:xfrm>
            <a:off x="4530658" y="1785441"/>
            <a:ext cx="7111009" cy="3287118"/>
          </a:xfrm>
          <a:prstGeom prst="rect">
            <a:avLst/>
          </a:prstGeom>
          <a:noFill/>
        </p:spPr>
        <p:txBody>
          <a:bodyPr wrap="square">
            <a:spAutoFit/>
          </a:bodyPr>
          <a:lstStyle/>
          <a:p>
            <a:pPr indent="266700" algn="just">
              <a:lnSpc>
                <a:spcPct val="150000"/>
              </a:lnSpc>
            </a:pPr>
            <a:r>
              <a:rPr lang="zh-CN" altLang="zh-CN" sz="1400" kern="100" dirty="0">
                <a:effectLst/>
                <a:latin typeface="Calibri" panose="020F0502020204030204" charset="0"/>
                <a:ea typeface="宋体" panose="02010600030101010101" pitchFamily="2" charset="-122"/>
                <a:cs typeface="宋体" panose="02010600030101010101" pitchFamily="2" charset="-122"/>
              </a:rPr>
              <a:t>高级加密标准</a:t>
            </a:r>
            <a:r>
              <a:rPr lang="en-US" altLang="zh-CN" sz="1400" kern="100" dirty="0">
                <a:effectLst/>
                <a:latin typeface="Calibri" panose="020F0502020204030204" charset="0"/>
                <a:ea typeface="宋体" panose="02010600030101010101" pitchFamily="2" charset="-122"/>
                <a:cs typeface="宋体" panose="02010600030101010101" pitchFamily="2" charset="-122"/>
              </a:rPr>
              <a:t> (AES) </a:t>
            </a:r>
            <a:r>
              <a:rPr lang="zh-CN" altLang="zh-CN" sz="1400" kern="100" dirty="0">
                <a:effectLst/>
                <a:latin typeface="Calibri" panose="020F0502020204030204" charset="0"/>
                <a:ea typeface="宋体" panose="02010600030101010101" pitchFamily="2" charset="-122"/>
                <a:cs typeface="宋体" panose="02010600030101010101" pitchFamily="2" charset="-122"/>
              </a:rPr>
              <a:t>的分组大小固定为</a:t>
            </a:r>
            <a:r>
              <a:rPr lang="en-US" altLang="zh-CN" sz="1400" kern="100" dirty="0">
                <a:effectLst/>
                <a:latin typeface="Calibri" panose="020F0502020204030204" charset="0"/>
                <a:ea typeface="宋体" panose="02010600030101010101" pitchFamily="2" charset="-122"/>
                <a:cs typeface="宋体" panose="02010600030101010101" pitchFamily="2" charset="-122"/>
              </a:rPr>
              <a:t> 128 </a:t>
            </a:r>
            <a:r>
              <a:rPr lang="zh-CN" altLang="zh-CN" sz="1400" kern="100" dirty="0">
                <a:effectLst/>
                <a:latin typeface="Calibri" panose="020F0502020204030204" charset="0"/>
                <a:ea typeface="宋体" panose="02010600030101010101" pitchFamily="2" charset="-122"/>
                <a:cs typeface="宋体" panose="02010600030101010101" pitchFamily="2" charset="-122"/>
              </a:rPr>
              <a:t>位，密钥大小为</a:t>
            </a:r>
            <a:r>
              <a:rPr lang="en-US" altLang="zh-CN" sz="1400" kern="100" dirty="0">
                <a:effectLst/>
                <a:latin typeface="Calibri" panose="020F0502020204030204" charset="0"/>
                <a:ea typeface="宋体" panose="02010600030101010101" pitchFamily="2" charset="-122"/>
                <a:cs typeface="宋体" panose="02010600030101010101" pitchFamily="2" charset="-122"/>
              </a:rPr>
              <a:t> 128 </a:t>
            </a:r>
            <a:r>
              <a:rPr lang="zh-CN" altLang="zh-CN" sz="1400" kern="100" dirty="0">
                <a:effectLst/>
                <a:latin typeface="Calibri" panose="020F0502020204030204" charset="0"/>
                <a:ea typeface="宋体" panose="02010600030101010101" pitchFamily="2" charset="-122"/>
                <a:cs typeface="宋体" panose="02010600030101010101" pitchFamily="2" charset="-122"/>
              </a:rPr>
              <a:t>位、</a:t>
            </a:r>
            <a:r>
              <a:rPr lang="en-US" altLang="zh-CN" sz="1400" kern="100" dirty="0">
                <a:effectLst/>
                <a:latin typeface="Calibri" panose="020F0502020204030204" charset="0"/>
                <a:ea typeface="宋体" panose="02010600030101010101" pitchFamily="2" charset="-122"/>
                <a:cs typeface="宋体" panose="02010600030101010101" pitchFamily="2" charset="-122"/>
              </a:rPr>
              <a:t>192 </a:t>
            </a:r>
            <a:r>
              <a:rPr lang="zh-CN" altLang="zh-CN" sz="1400" kern="100" dirty="0">
                <a:effectLst/>
                <a:latin typeface="Calibri" panose="020F0502020204030204" charset="0"/>
                <a:ea typeface="宋体" panose="02010600030101010101" pitchFamily="2" charset="-122"/>
                <a:cs typeface="宋体" panose="02010600030101010101" pitchFamily="2" charset="-122"/>
              </a:rPr>
              <a:t>位或</a:t>
            </a:r>
            <a:r>
              <a:rPr lang="en-US" altLang="zh-CN" sz="1400" kern="100" dirty="0">
                <a:effectLst/>
                <a:latin typeface="Calibri" panose="020F0502020204030204" charset="0"/>
                <a:ea typeface="宋体" panose="02010600030101010101" pitchFamily="2" charset="-122"/>
                <a:cs typeface="宋体" panose="02010600030101010101" pitchFamily="2" charset="-122"/>
              </a:rPr>
              <a:t> 256 </a:t>
            </a:r>
            <a:r>
              <a:rPr lang="zh-CN" altLang="zh-CN" sz="1400" kern="100" dirty="0">
                <a:effectLst/>
                <a:latin typeface="Calibri" panose="020F0502020204030204" charset="0"/>
                <a:ea typeface="宋体" panose="02010600030101010101" pitchFamily="2" charset="-122"/>
                <a:cs typeface="宋体" panose="02010600030101010101" pitchFamily="2" charset="-122"/>
              </a:rPr>
              <a:t>位。国家标准和技术研究所</a:t>
            </a:r>
            <a:r>
              <a:rPr lang="en-US" altLang="zh-CN" sz="1400" kern="100" dirty="0">
                <a:effectLst/>
                <a:latin typeface="Calibri" panose="020F0502020204030204" charset="0"/>
                <a:ea typeface="宋体" panose="02010600030101010101" pitchFamily="2" charset="-122"/>
                <a:cs typeface="宋体" panose="02010600030101010101" pitchFamily="2" charset="-122"/>
              </a:rPr>
              <a:t> (NIST) </a:t>
            </a:r>
            <a:r>
              <a:rPr lang="zh-CN" altLang="zh-CN" sz="1400" kern="100" dirty="0">
                <a:effectLst/>
                <a:latin typeface="Calibri" panose="020F0502020204030204" charset="0"/>
                <a:ea typeface="宋体" panose="02010600030101010101" pitchFamily="2" charset="-122"/>
                <a:cs typeface="宋体" panose="02010600030101010101" pitchFamily="2" charset="-122"/>
              </a:rPr>
              <a:t>于</a:t>
            </a:r>
            <a:r>
              <a:rPr lang="en-US" altLang="zh-CN" sz="1400" kern="100" dirty="0">
                <a:effectLst/>
                <a:latin typeface="Calibri" panose="020F0502020204030204" charset="0"/>
                <a:ea typeface="宋体" panose="02010600030101010101" pitchFamily="2" charset="-122"/>
                <a:cs typeface="宋体" panose="02010600030101010101" pitchFamily="2" charset="-122"/>
              </a:rPr>
              <a:t> 2001 </a:t>
            </a:r>
            <a:r>
              <a:rPr lang="zh-CN" altLang="zh-CN" sz="1400" kern="100" dirty="0">
                <a:effectLst/>
                <a:latin typeface="Calibri" panose="020F0502020204030204" charset="0"/>
                <a:ea typeface="宋体" panose="02010600030101010101" pitchFamily="2" charset="-122"/>
                <a:cs typeface="宋体" panose="02010600030101010101" pitchFamily="2" charset="-122"/>
              </a:rPr>
              <a:t>年</a:t>
            </a:r>
            <a:r>
              <a:rPr lang="en-US" altLang="zh-CN" sz="1400" kern="100" dirty="0">
                <a:effectLst/>
                <a:latin typeface="Calibri" panose="020F0502020204030204" charset="0"/>
                <a:ea typeface="宋体" panose="02010600030101010101" pitchFamily="2" charset="-122"/>
                <a:cs typeface="宋体" panose="02010600030101010101" pitchFamily="2" charset="-122"/>
              </a:rPr>
              <a:t> 12 </a:t>
            </a:r>
            <a:r>
              <a:rPr lang="zh-CN" altLang="zh-CN" sz="1400" kern="100" dirty="0">
                <a:effectLst/>
                <a:latin typeface="Calibri" panose="020F0502020204030204" charset="0"/>
                <a:ea typeface="宋体" panose="02010600030101010101" pitchFamily="2" charset="-122"/>
                <a:cs typeface="宋体" panose="02010600030101010101" pitchFamily="2" charset="-122"/>
              </a:rPr>
              <a:t>月批准了</a:t>
            </a:r>
            <a:r>
              <a:rPr lang="en-US" altLang="zh-CN" sz="1400" kern="100" dirty="0">
                <a:effectLst/>
                <a:latin typeface="Calibri" panose="020F0502020204030204" charset="0"/>
                <a:ea typeface="宋体" panose="02010600030101010101" pitchFamily="2" charset="-122"/>
                <a:cs typeface="宋体" panose="02010600030101010101" pitchFamily="2" charset="-122"/>
              </a:rPr>
              <a:t> AES </a:t>
            </a:r>
            <a:r>
              <a:rPr lang="zh-CN" altLang="zh-CN" sz="1400" kern="100" dirty="0">
                <a:effectLst/>
                <a:latin typeface="Calibri" panose="020F0502020204030204" charset="0"/>
                <a:ea typeface="宋体" panose="02010600030101010101" pitchFamily="2" charset="-122"/>
                <a:cs typeface="宋体" panose="02010600030101010101" pitchFamily="2" charset="-122"/>
              </a:rPr>
              <a:t>算法。美国政府使用</a:t>
            </a:r>
            <a:r>
              <a:rPr lang="en-US" altLang="zh-CN" sz="1400" kern="100" dirty="0">
                <a:effectLst/>
                <a:latin typeface="Calibri" panose="020F0502020204030204" charset="0"/>
                <a:ea typeface="宋体" panose="02010600030101010101" pitchFamily="2" charset="-122"/>
                <a:cs typeface="宋体" panose="02010600030101010101" pitchFamily="2" charset="-122"/>
              </a:rPr>
              <a:t> AES </a:t>
            </a:r>
            <a:r>
              <a:rPr lang="zh-CN" altLang="zh-CN" sz="1400" kern="100" dirty="0">
                <a:effectLst/>
                <a:latin typeface="Calibri" panose="020F0502020204030204" charset="0"/>
                <a:ea typeface="宋体" panose="02010600030101010101" pitchFamily="2" charset="-122"/>
                <a:cs typeface="宋体" panose="02010600030101010101" pitchFamily="2" charset="-122"/>
              </a:rPr>
              <a:t>来保护机密信息。</a:t>
            </a:r>
            <a:r>
              <a:rPr lang="en-US" altLang="zh-CN" sz="1400" kern="100" dirty="0">
                <a:effectLst/>
                <a:latin typeface="Calibri" panose="020F0502020204030204" charset="0"/>
                <a:ea typeface="宋体" panose="02010600030101010101" pitchFamily="2" charset="-122"/>
                <a:cs typeface="宋体" panose="02010600030101010101" pitchFamily="2" charset="-122"/>
              </a:rPr>
              <a:t> AES </a:t>
            </a:r>
            <a:r>
              <a:rPr lang="zh-CN" altLang="zh-CN" sz="1400" kern="100" dirty="0">
                <a:effectLst/>
                <a:latin typeface="Calibri" panose="020F0502020204030204" charset="0"/>
                <a:ea typeface="宋体" panose="02010600030101010101" pitchFamily="2" charset="-122"/>
                <a:cs typeface="宋体" panose="02010600030101010101" pitchFamily="2" charset="-122"/>
              </a:rPr>
              <a:t>是使用较长密钥长度的强大算法。</a:t>
            </a:r>
            <a:r>
              <a:rPr lang="en-US" altLang="zh-CN" sz="1400" kern="100" dirty="0">
                <a:effectLst/>
                <a:latin typeface="Calibri" panose="020F0502020204030204" charset="0"/>
                <a:ea typeface="宋体" panose="02010600030101010101" pitchFamily="2" charset="-122"/>
                <a:cs typeface="宋体" panose="02010600030101010101" pitchFamily="2" charset="-122"/>
              </a:rPr>
              <a:t>AES </a:t>
            </a:r>
            <a:r>
              <a:rPr lang="zh-CN" altLang="zh-CN" sz="1400" kern="100" dirty="0">
                <a:effectLst/>
                <a:latin typeface="Calibri" panose="020F0502020204030204" charset="0"/>
                <a:ea typeface="宋体" panose="02010600030101010101" pitchFamily="2" charset="-122"/>
                <a:cs typeface="宋体" panose="02010600030101010101" pitchFamily="2" charset="-122"/>
              </a:rPr>
              <a:t>的速度比</a:t>
            </a:r>
            <a:r>
              <a:rPr lang="en-US" altLang="zh-CN" sz="1400" kern="100" dirty="0">
                <a:effectLst/>
                <a:latin typeface="Calibri" panose="020F0502020204030204" charset="0"/>
                <a:ea typeface="宋体" panose="02010600030101010101" pitchFamily="2" charset="-122"/>
                <a:cs typeface="宋体" panose="02010600030101010101" pitchFamily="2" charset="-122"/>
              </a:rPr>
              <a:t> DES </a:t>
            </a:r>
            <a:r>
              <a:rPr lang="zh-CN" altLang="zh-CN" sz="1400" kern="100" dirty="0">
                <a:effectLst/>
                <a:latin typeface="Calibri" panose="020F0502020204030204" charset="0"/>
                <a:ea typeface="宋体" panose="02010600030101010101" pitchFamily="2" charset="-122"/>
                <a:cs typeface="宋体" panose="02010600030101010101" pitchFamily="2" charset="-122"/>
              </a:rPr>
              <a:t>和</a:t>
            </a:r>
            <a:r>
              <a:rPr lang="en-US" altLang="zh-CN" sz="1400" kern="100" dirty="0">
                <a:effectLst/>
                <a:latin typeface="Calibri" panose="020F0502020204030204" charset="0"/>
                <a:ea typeface="宋体" panose="02010600030101010101" pitchFamily="2" charset="-122"/>
                <a:cs typeface="宋体" panose="02010600030101010101" pitchFamily="2" charset="-122"/>
              </a:rPr>
              <a:t> 3DES </a:t>
            </a:r>
            <a:r>
              <a:rPr lang="zh-CN" altLang="zh-CN" sz="1400" kern="100" dirty="0">
                <a:effectLst/>
                <a:latin typeface="Calibri" panose="020F0502020204030204" charset="0"/>
                <a:ea typeface="宋体" panose="02010600030101010101" pitchFamily="2" charset="-122"/>
                <a:cs typeface="宋体" panose="02010600030101010101" pitchFamily="2" charset="-122"/>
              </a:rPr>
              <a:t>更快，因此它提供适用于软件应用以及防火墙和路由器所使用硬件的解决方案。</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AES</a:t>
            </a:r>
            <a:r>
              <a:rPr lang="zh-CN" altLang="zh-CN" sz="1400" kern="100" dirty="0">
                <a:effectLst/>
                <a:latin typeface="Calibri" panose="020F0502020204030204" charset="0"/>
                <a:ea typeface="宋体" panose="02010600030101010101" pitchFamily="2" charset="-122"/>
                <a:cs typeface="宋体" panose="02010600030101010101" pitchFamily="2" charset="-122"/>
              </a:rPr>
              <a:t>算法加密模式：操作模式是指用分组密码加密任意长度明文的方法，</a:t>
            </a:r>
            <a:r>
              <a:rPr lang="en-US" altLang="zh-CN" sz="1400" kern="100" dirty="0">
                <a:effectLst/>
                <a:latin typeface="Calibri" panose="020F0502020204030204" charset="0"/>
                <a:ea typeface="宋体" panose="02010600030101010101" pitchFamily="2" charset="-122"/>
                <a:cs typeface="宋体" panose="02010600030101010101" pitchFamily="2" charset="-122"/>
              </a:rPr>
              <a:t>AES</a:t>
            </a:r>
            <a:r>
              <a:rPr lang="zh-CN" altLang="zh-CN" sz="1400" kern="100" dirty="0">
                <a:effectLst/>
                <a:latin typeface="Calibri" panose="020F0502020204030204" charset="0"/>
                <a:ea typeface="宋体" panose="02010600030101010101" pitchFamily="2" charset="-122"/>
                <a:cs typeface="宋体" panose="02010600030101010101" pitchFamily="2" charset="-122"/>
              </a:rPr>
              <a:t>有</a:t>
            </a:r>
            <a:r>
              <a:rPr lang="en-US" altLang="zh-CN" sz="1400" kern="100" dirty="0">
                <a:effectLst/>
                <a:latin typeface="Calibri" panose="020F0502020204030204" charset="0"/>
                <a:ea typeface="宋体" panose="02010600030101010101" pitchFamily="2" charset="-122"/>
                <a:cs typeface="宋体" panose="02010600030101010101" pitchFamily="2" charset="-122"/>
              </a:rPr>
              <a:t>5</a:t>
            </a:r>
            <a:r>
              <a:rPr lang="zh-CN" altLang="zh-CN" sz="1400" kern="100" dirty="0">
                <a:effectLst/>
                <a:latin typeface="Calibri" panose="020F0502020204030204" charset="0"/>
                <a:ea typeface="宋体" panose="02010600030101010101" pitchFamily="2" charset="-122"/>
                <a:cs typeface="宋体" panose="02010600030101010101" pitchFamily="2" charset="-122"/>
              </a:rPr>
              <a:t>种基本操作模式，分别是电子密码本</a:t>
            </a:r>
            <a:r>
              <a:rPr lang="en-US" altLang="zh-CN" sz="1400" kern="100" dirty="0">
                <a:effectLst/>
                <a:latin typeface="Calibri" panose="020F0502020204030204" charset="0"/>
                <a:ea typeface="宋体" panose="02010600030101010101" pitchFamily="2" charset="-122"/>
                <a:cs typeface="宋体" panose="02010600030101010101" pitchFamily="2" charset="-122"/>
              </a:rPr>
              <a:t>(ECB)</a:t>
            </a:r>
            <a:r>
              <a:rPr lang="zh-CN" altLang="zh-CN" sz="1400" kern="100" dirty="0">
                <a:effectLst/>
                <a:latin typeface="Calibri" panose="020F0502020204030204" charset="0"/>
                <a:ea typeface="宋体" panose="02010600030101010101" pitchFamily="2" charset="-122"/>
                <a:cs typeface="宋体" panose="02010600030101010101" pitchFamily="2" charset="-122"/>
              </a:rPr>
              <a:t>、密码分组链接模式</a:t>
            </a:r>
            <a:r>
              <a:rPr lang="en-US" altLang="zh-CN" sz="1400" kern="100" dirty="0">
                <a:effectLst/>
                <a:latin typeface="Calibri" panose="020F0502020204030204" charset="0"/>
                <a:ea typeface="宋体" panose="02010600030101010101" pitchFamily="2" charset="-122"/>
                <a:cs typeface="宋体" panose="02010600030101010101" pitchFamily="2" charset="-122"/>
              </a:rPr>
              <a:t>(CBC)</a:t>
            </a:r>
            <a:r>
              <a:rPr lang="zh-CN" altLang="zh-CN" sz="1400" kern="100" dirty="0">
                <a:effectLst/>
                <a:latin typeface="Calibri" panose="020F0502020204030204" charset="0"/>
                <a:ea typeface="宋体" panose="02010600030101010101" pitchFamily="2" charset="-122"/>
                <a:cs typeface="宋体" panose="02010600030101010101" pitchFamily="2" charset="-122"/>
              </a:rPr>
              <a:t>、密码反馈模式</a:t>
            </a:r>
            <a:r>
              <a:rPr lang="en-US" altLang="zh-CN" sz="1400" kern="100" dirty="0">
                <a:effectLst/>
                <a:latin typeface="Calibri" panose="020F0502020204030204" charset="0"/>
                <a:ea typeface="宋体" panose="02010600030101010101" pitchFamily="2" charset="-122"/>
                <a:cs typeface="宋体" panose="02010600030101010101" pitchFamily="2" charset="-122"/>
              </a:rPr>
              <a:t>(CFB)</a:t>
            </a:r>
            <a:r>
              <a:rPr lang="zh-CN" altLang="zh-CN" sz="1400" kern="100" dirty="0">
                <a:effectLst/>
                <a:latin typeface="Calibri" panose="020F0502020204030204" charset="0"/>
                <a:ea typeface="宋体" panose="02010600030101010101" pitchFamily="2" charset="-122"/>
                <a:cs typeface="宋体" panose="02010600030101010101" pitchFamily="2" charset="-122"/>
              </a:rPr>
              <a:t>、输出反馈模式</a:t>
            </a:r>
            <a:r>
              <a:rPr lang="en-US" altLang="zh-CN" sz="1400" kern="100" dirty="0">
                <a:effectLst/>
                <a:latin typeface="Calibri" panose="020F0502020204030204" charset="0"/>
                <a:ea typeface="宋体" panose="02010600030101010101" pitchFamily="2" charset="-122"/>
                <a:cs typeface="宋体" panose="02010600030101010101" pitchFamily="2" charset="-122"/>
              </a:rPr>
              <a:t>(OFB)</a:t>
            </a:r>
            <a:r>
              <a:rPr lang="zh-CN" altLang="zh-CN" sz="1400" kern="100" dirty="0">
                <a:effectLst/>
                <a:latin typeface="Calibri" panose="020F0502020204030204" charset="0"/>
                <a:ea typeface="宋体" panose="02010600030101010101" pitchFamily="2" charset="-122"/>
                <a:cs typeface="宋体" panose="02010600030101010101" pitchFamily="2" charset="-122"/>
              </a:rPr>
              <a:t>以及计数器模式</a:t>
            </a:r>
            <a:r>
              <a:rPr lang="en-US" altLang="zh-CN" sz="1400" kern="100" dirty="0">
                <a:effectLst/>
                <a:latin typeface="Calibri" panose="020F0502020204030204" charset="0"/>
                <a:ea typeface="宋体" panose="02010600030101010101" pitchFamily="2" charset="-122"/>
                <a:cs typeface="宋体" panose="02010600030101010101" pitchFamily="2" charset="-122"/>
              </a:rPr>
              <a:t>(CTR)</a:t>
            </a:r>
            <a:r>
              <a:rPr lang="zh-CN" altLang="zh-CN" sz="1400" kern="100" dirty="0">
                <a:effectLst/>
                <a:latin typeface="Calibri" panose="020F0502020204030204" charset="0"/>
                <a:ea typeface="宋体" panose="02010600030101010101" pitchFamily="2" charset="-122"/>
                <a:cs typeface="宋体" panose="02010600030101010101" pitchFamily="2" charset="-122"/>
              </a:rPr>
              <a:t>，其中前四种模式也被</a:t>
            </a:r>
            <a:r>
              <a:rPr lang="en-US" altLang="zh-CN" sz="1400" kern="100" dirty="0">
                <a:effectLst/>
                <a:latin typeface="Calibri" panose="020F0502020204030204" charset="0"/>
                <a:ea typeface="宋体" panose="02010600030101010101" pitchFamily="2" charset="-122"/>
                <a:cs typeface="宋体" panose="02010600030101010101" pitchFamily="2" charset="-122"/>
              </a:rPr>
              <a:t>DES</a:t>
            </a:r>
            <a:r>
              <a:rPr lang="zh-CN" altLang="zh-CN" sz="1400" kern="100" dirty="0">
                <a:effectLst/>
                <a:latin typeface="Calibri" panose="020F0502020204030204" charset="0"/>
                <a:ea typeface="宋体" panose="02010600030101010101" pitchFamily="2" charset="-122"/>
                <a:cs typeface="宋体" panose="02010600030101010101" pitchFamily="2" charset="-122"/>
              </a:rPr>
              <a:t>加密算法所使用。其它衍生的算法操作模式，都是建立在这五种模式基础上的。实际中加密的明文长度很少是分组长度的倍数，如果要使用某些模式</a:t>
            </a:r>
            <a:r>
              <a:rPr lang="en-US" altLang="zh-CN" sz="1400" kern="100" dirty="0">
                <a:effectLst/>
                <a:latin typeface="Calibri" panose="020F0502020204030204" charset="0"/>
                <a:ea typeface="宋体" panose="02010600030101010101" pitchFamily="2" charset="-122"/>
                <a:cs typeface="宋体" panose="02010600030101010101" pitchFamily="2" charset="-122"/>
              </a:rPr>
              <a:t>(</a:t>
            </a:r>
            <a:r>
              <a:rPr lang="zh-CN" altLang="zh-CN" sz="1400" kern="100" dirty="0">
                <a:effectLst/>
                <a:latin typeface="Calibri" panose="020F0502020204030204" charset="0"/>
                <a:ea typeface="宋体" panose="02010600030101010101" pitchFamily="2" charset="-122"/>
                <a:cs typeface="宋体" panose="02010600030101010101" pitchFamily="2" charset="-122"/>
              </a:rPr>
              <a:t>如</a:t>
            </a:r>
            <a:r>
              <a:rPr lang="en-US" altLang="zh-CN" sz="1400" kern="100" dirty="0">
                <a:effectLst/>
                <a:latin typeface="Calibri" panose="020F0502020204030204" charset="0"/>
                <a:ea typeface="宋体" panose="02010600030101010101" pitchFamily="2" charset="-122"/>
                <a:cs typeface="宋体" panose="02010600030101010101" pitchFamily="2" charset="-122"/>
              </a:rPr>
              <a:t>CBC)</a:t>
            </a:r>
            <a:r>
              <a:rPr lang="zh-CN" altLang="zh-CN" sz="1400" kern="100" dirty="0">
                <a:effectLst/>
                <a:latin typeface="Calibri" panose="020F0502020204030204" charset="0"/>
                <a:ea typeface="宋体" panose="02010600030101010101" pitchFamily="2" charset="-122"/>
                <a:cs typeface="宋体" panose="02010600030101010101" pitchFamily="2" charset="-122"/>
              </a:rPr>
              <a:t>进行分组加密，需要在加密前对明文进行填充，填充的方案有多种。</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圆角 26"/>
          <p:cNvSpPr/>
          <p:nvPr/>
        </p:nvSpPr>
        <p:spPr>
          <a:xfrm>
            <a:off x="4652010" y="1003400"/>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04</a:t>
            </a:r>
            <a:endParaRPr lang="zh-CN" altLang="en-US" sz="1600" dirty="0">
              <a:solidFill>
                <a:srgbClr val="FFF9E6"/>
              </a:solidFill>
              <a:latin typeface="微软雅黑" panose="020B0503020204020204" charset="-122"/>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0" name="文本框 9"/>
          <p:cNvSpPr txBox="1"/>
          <p:nvPr/>
        </p:nvSpPr>
        <p:spPr>
          <a:xfrm>
            <a:off x="5382723" y="1047334"/>
            <a:ext cx="2043286" cy="369332"/>
          </a:xfrm>
          <a:prstGeom prst="rect">
            <a:avLst/>
          </a:prstGeom>
          <a:noFill/>
        </p:spPr>
        <p:txBody>
          <a:bodyPr wrap="square">
            <a:spAutoFit/>
          </a:bodyPr>
          <a:lstStyle/>
          <a:p>
            <a:r>
              <a:rPr lang="en-US" altLang="zh-CN" sz="1800" kern="100" dirty="0">
                <a:effectLst/>
                <a:latin typeface="宋体" panose="02010600030101010101" pitchFamily="2" charset="-122"/>
                <a:cs typeface="宋体" panose="02010600030101010101" pitchFamily="2" charset="-122"/>
              </a:rPr>
              <a:t>AES</a:t>
            </a:r>
            <a:r>
              <a:rPr lang="zh-CN" altLang="zh-CN" sz="1800" kern="100" dirty="0">
                <a:effectLst/>
                <a:ea typeface="宋体" panose="02010600030101010101" pitchFamily="2" charset="-122"/>
                <a:cs typeface="宋体" panose="02010600030101010101" pitchFamily="2" charset="-122"/>
              </a:rPr>
              <a:t>算法</a:t>
            </a:r>
            <a:endParaRPr lang="zh-CN" altLang="en-US" dirty="0"/>
          </a:p>
        </p:txBody>
      </p:sp>
      <p:sp>
        <p:nvSpPr>
          <p:cNvPr id="12" name="文本框 11"/>
          <p:cNvSpPr txBox="1"/>
          <p:nvPr/>
        </p:nvSpPr>
        <p:spPr>
          <a:xfrm>
            <a:off x="4600931" y="1581150"/>
            <a:ext cx="7111009" cy="4902945"/>
          </a:xfrm>
          <a:prstGeom prst="rect">
            <a:avLst/>
          </a:prstGeom>
          <a:noFill/>
        </p:spPr>
        <p:txBody>
          <a:bodyPr wrap="square">
            <a:spAutoFit/>
          </a:bodyPr>
          <a:lstStyle/>
          <a:p>
            <a:pPr indent="2667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(1) ECB</a:t>
            </a:r>
            <a:r>
              <a:rPr lang="zh-CN" altLang="zh-CN" sz="1400" kern="100" dirty="0">
                <a:effectLst/>
                <a:latin typeface="Calibri" panose="020F0502020204030204" charset="0"/>
                <a:ea typeface="宋体" panose="02010600030101010101" pitchFamily="2" charset="-122"/>
                <a:cs typeface="宋体" panose="02010600030101010101" pitchFamily="2" charset="-122"/>
              </a:rPr>
              <a:t>：这种模式直接对明文分组进行加密，它将加密的数据分成若干组，每组的大小跟加密密钥长度相同，然后每组都用相同的密钥进行加密，具有简单易行、可并行化及误差不传递的优点。但这种模式无法实现保密性。</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(2) CBC</a:t>
            </a:r>
            <a:r>
              <a:rPr lang="zh-CN" altLang="zh-CN" sz="1400" kern="100" dirty="0">
                <a:effectLst/>
                <a:latin typeface="Calibri" panose="020F0502020204030204" charset="0"/>
                <a:ea typeface="宋体" panose="02010600030101010101" pitchFamily="2" charset="-122"/>
                <a:cs typeface="宋体" panose="02010600030101010101" pitchFamily="2" charset="-122"/>
              </a:rPr>
              <a:t>：是</a:t>
            </a:r>
            <a:r>
              <a:rPr lang="en-US" altLang="zh-CN" sz="1400" kern="100" dirty="0">
                <a:effectLst/>
                <a:latin typeface="Calibri" panose="020F0502020204030204" charset="0"/>
                <a:ea typeface="宋体" panose="02010600030101010101" pitchFamily="2" charset="-122"/>
                <a:cs typeface="宋体" panose="02010600030101010101" pitchFamily="2" charset="-122"/>
              </a:rPr>
              <a:t>SSL/</a:t>
            </a:r>
            <a:r>
              <a:rPr lang="en-US" altLang="zh-CN" sz="1400" kern="100" dirty="0" err="1">
                <a:effectLst/>
                <a:latin typeface="Calibri" panose="020F0502020204030204" charset="0"/>
                <a:ea typeface="宋体" panose="02010600030101010101" pitchFamily="2" charset="-122"/>
                <a:cs typeface="宋体" panose="02010600030101010101" pitchFamily="2" charset="-122"/>
              </a:rPr>
              <a:t>IPSec</a:t>
            </a:r>
            <a:r>
              <a:rPr lang="zh-CN" altLang="zh-CN" sz="1400" kern="100" dirty="0">
                <a:effectLst/>
                <a:latin typeface="Calibri" panose="020F0502020204030204" charset="0"/>
                <a:ea typeface="宋体" panose="02010600030101010101" pitchFamily="2" charset="-122"/>
                <a:cs typeface="宋体" panose="02010600030101010101" pitchFamily="2" charset="-122"/>
              </a:rPr>
              <a:t>的标准，广泛应用于对话中的加密传输，它克服了</a:t>
            </a:r>
            <a:r>
              <a:rPr lang="en-US" altLang="zh-CN" sz="1400" kern="100" dirty="0">
                <a:effectLst/>
                <a:latin typeface="Calibri" panose="020F0502020204030204" charset="0"/>
                <a:ea typeface="宋体" panose="02010600030101010101" pitchFamily="2" charset="-122"/>
                <a:cs typeface="宋体" panose="02010600030101010101" pitchFamily="2" charset="-122"/>
              </a:rPr>
              <a:t>ECB</a:t>
            </a:r>
            <a:r>
              <a:rPr lang="zh-CN" altLang="zh-CN" sz="1400" kern="100" dirty="0">
                <a:effectLst/>
                <a:latin typeface="Calibri" panose="020F0502020204030204" charset="0"/>
                <a:ea typeface="宋体" panose="02010600030101010101" pitchFamily="2" charset="-122"/>
                <a:cs typeface="宋体" panose="02010600030101010101" pitchFamily="2" charset="-122"/>
              </a:rPr>
              <a:t>模式安全性弱的缺点。在这种模式下，每个明文分组在加密前需要和一个初始向量</a:t>
            </a:r>
            <a:r>
              <a:rPr lang="en-US" altLang="zh-CN" sz="1400" kern="100" dirty="0">
                <a:effectLst/>
                <a:latin typeface="Calibri" panose="020F0502020204030204" charset="0"/>
                <a:ea typeface="宋体" panose="02010600030101010101" pitchFamily="2" charset="-122"/>
                <a:cs typeface="宋体" panose="02010600030101010101" pitchFamily="2" charset="-122"/>
              </a:rPr>
              <a:t>(IV)</a:t>
            </a:r>
            <a:r>
              <a:rPr lang="zh-CN" altLang="zh-CN" sz="1400" kern="100" dirty="0">
                <a:effectLst/>
                <a:latin typeface="Calibri" panose="020F0502020204030204" charset="0"/>
                <a:ea typeface="宋体" panose="02010600030101010101" pitchFamily="2" charset="-122"/>
                <a:cs typeface="宋体" panose="02010600030101010101" pitchFamily="2" charset="-122"/>
              </a:rPr>
              <a:t>做异或操作，然后做加密操作，得到密文分组。</a:t>
            </a:r>
            <a:r>
              <a:rPr lang="en-US" altLang="zh-CN" sz="1400" kern="100" dirty="0">
                <a:effectLst/>
                <a:latin typeface="Calibri" panose="020F0502020204030204" charset="0"/>
                <a:ea typeface="宋体" panose="02010600030101010101" pitchFamily="2" charset="-122"/>
                <a:cs typeface="宋体" panose="02010600030101010101" pitchFamily="2" charset="-122"/>
              </a:rPr>
              <a:t>IV</a:t>
            </a:r>
            <a:r>
              <a:rPr lang="zh-CN" altLang="zh-CN" sz="1400" kern="100" dirty="0">
                <a:effectLst/>
                <a:latin typeface="Calibri" panose="020F0502020204030204" charset="0"/>
                <a:ea typeface="宋体" panose="02010600030101010101" pitchFamily="2" charset="-122"/>
                <a:cs typeface="宋体" panose="02010600030101010101" pitchFamily="2" charset="-122"/>
              </a:rPr>
              <a:t>具有和密码分组同样的长度，它的选取必须随机。在会话中，</a:t>
            </a:r>
            <a:r>
              <a:rPr lang="en-US" altLang="zh-CN" sz="1400" kern="100" dirty="0">
                <a:effectLst/>
                <a:latin typeface="Calibri" panose="020F0502020204030204" charset="0"/>
                <a:ea typeface="宋体" panose="02010600030101010101" pitchFamily="2" charset="-122"/>
                <a:cs typeface="宋体" panose="02010600030101010101" pitchFamily="2" charset="-122"/>
              </a:rPr>
              <a:t>IV</a:t>
            </a:r>
            <a:r>
              <a:rPr lang="zh-CN" altLang="zh-CN" sz="1400" kern="100" dirty="0">
                <a:effectLst/>
                <a:latin typeface="Calibri" panose="020F0502020204030204" charset="0"/>
                <a:ea typeface="宋体" panose="02010600030101010101" pitchFamily="2" charset="-122"/>
                <a:cs typeface="宋体" panose="02010600030101010101" pitchFamily="2" charset="-122"/>
              </a:rPr>
              <a:t>通常是以明文的形式和密文一起传送的。在该模式下，密码不能以并行的方式进行调用。使用</a:t>
            </a:r>
            <a:r>
              <a:rPr lang="en-US" altLang="zh-CN" sz="1400" kern="100" dirty="0">
                <a:effectLst/>
                <a:latin typeface="Calibri" panose="020F0502020204030204" charset="0"/>
                <a:ea typeface="宋体" panose="02010600030101010101" pitchFamily="2" charset="-122"/>
                <a:cs typeface="宋体" panose="02010600030101010101" pitchFamily="2" charset="-122"/>
              </a:rPr>
              <a:t>CBC</a:t>
            </a:r>
            <a:r>
              <a:rPr lang="zh-CN" altLang="zh-CN" sz="1400" kern="100" dirty="0">
                <a:effectLst/>
                <a:latin typeface="Calibri" panose="020F0502020204030204" charset="0"/>
                <a:ea typeface="宋体" panose="02010600030101010101" pitchFamily="2" charset="-122"/>
                <a:cs typeface="宋体" panose="02010600030101010101" pitchFamily="2" charset="-122"/>
              </a:rPr>
              <a:t>模式进行解密，只需要把密文传给解密机，并把解密机的输出和链接值进行异或即可。</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(3) CTR</a:t>
            </a:r>
            <a:r>
              <a:rPr lang="zh-CN" altLang="zh-CN" sz="1400" kern="100" dirty="0">
                <a:effectLst/>
                <a:latin typeface="Calibri" panose="020F0502020204030204" charset="0"/>
                <a:ea typeface="宋体" panose="02010600030101010101" pitchFamily="2" charset="-122"/>
                <a:cs typeface="宋体" panose="02010600030101010101" pitchFamily="2" charset="-122"/>
              </a:rPr>
              <a:t>：被设计用来解决</a:t>
            </a:r>
            <a:r>
              <a:rPr lang="en-US" altLang="zh-CN" sz="1400" kern="100" dirty="0">
                <a:effectLst/>
                <a:latin typeface="Calibri" panose="020F0502020204030204" charset="0"/>
                <a:ea typeface="宋体" panose="02010600030101010101" pitchFamily="2" charset="-122"/>
                <a:cs typeface="宋体" panose="02010600030101010101" pitchFamily="2" charset="-122"/>
              </a:rPr>
              <a:t>CBC</a:t>
            </a:r>
            <a:r>
              <a:rPr lang="zh-CN" altLang="zh-CN" sz="1400" kern="100" dirty="0">
                <a:effectLst/>
                <a:latin typeface="Calibri" panose="020F0502020204030204" charset="0"/>
                <a:ea typeface="宋体" panose="02010600030101010101" pitchFamily="2" charset="-122"/>
                <a:cs typeface="宋体" panose="02010600030101010101" pitchFamily="2" charset="-122"/>
              </a:rPr>
              <a:t>模式中遇到的无法并行化的问题。在这种模式中，可以像流密码一样对明文进行加密。在</a:t>
            </a:r>
            <a:r>
              <a:rPr lang="en-US" altLang="zh-CN" sz="1400" kern="100" dirty="0">
                <a:effectLst/>
                <a:latin typeface="Calibri" panose="020F0502020204030204" charset="0"/>
                <a:ea typeface="宋体" panose="02010600030101010101" pitchFamily="2" charset="-122"/>
                <a:cs typeface="宋体" panose="02010600030101010101" pitchFamily="2" charset="-122"/>
              </a:rPr>
              <a:t>CTR</a:t>
            </a:r>
            <a:r>
              <a:rPr lang="zh-CN" altLang="zh-CN" sz="1400" kern="100" dirty="0">
                <a:effectLst/>
                <a:latin typeface="Calibri" panose="020F0502020204030204" charset="0"/>
                <a:ea typeface="宋体" panose="02010600030101010101" pitchFamily="2" charset="-122"/>
                <a:cs typeface="宋体" panose="02010600030101010101" pitchFamily="2" charset="-122"/>
              </a:rPr>
              <a:t>模式中，其加密和解密的过程是一样的。</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(4) OFB</a:t>
            </a:r>
            <a:r>
              <a:rPr lang="zh-CN" altLang="zh-CN" sz="1400" kern="100" dirty="0">
                <a:effectLst/>
                <a:latin typeface="Calibri" panose="020F0502020204030204" charset="0"/>
                <a:ea typeface="宋体" panose="02010600030101010101" pitchFamily="2" charset="-122"/>
                <a:cs typeface="宋体" panose="02010600030101010101" pitchFamily="2" charset="-122"/>
              </a:rPr>
              <a:t>：是使用分组密码来产生伪随机流，然后和明文进行异或操作。</a:t>
            </a:r>
            <a:r>
              <a:rPr lang="en-US" altLang="zh-CN" sz="1400" kern="100" dirty="0">
                <a:effectLst/>
                <a:latin typeface="Calibri" panose="020F0502020204030204" charset="0"/>
                <a:ea typeface="宋体" panose="02010600030101010101" pitchFamily="2" charset="-122"/>
                <a:cs typeface="宋体" panose="02010600030101010101" pitchFamily="2" charset="-122"/>
              </a:rPr>
              <a:t>OFB</a:t>
            </a:r>
            <a:r>
              <a:rPr lang="zh-CN" altLang="zh-CN" sz="1400" kern="100" dirty="0">
                <a:effectLst/>
                <a:latin typeface="Calibri" panose="020F0502020204030204" charset="0"/>
                <a:ea typeface="宋体" panose="02010600030101010101" pitchFamily="2" charset="-122"/>
                <a:cs typeface="宋体" panose="02010600030101010101" pitchFamily="2" charset="-122"/>
              </a:rPr>
              <a:t>模式的解密操作和加密操作一样。</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(5) CFB</a:t>
            </a:r>
            <a:r>
              <a:rPr lang="zh-CN" altLang="zh-CN" sz="1400" kern="100" dirty="0">
                <a:effectLst/>
                <a:latin typeface="Calibri" panose="020F0502020204030204" charset="0"/>
                <a:ea typeface="宋体" panose="02010600030101010101" pitchFamily="2" charset="-122"/>
                <a:cs typeface="宋体" panose="02010600030101010101" pitchFamily="2" charset="-122"/>
              </a:rPr>
              <a:t>：同</a:t>
            </a:r>
            <a:r>
              <a:rPr lang="en-US" altLang="zh-CN" sz="1400" kern="100" dirty="0">
                <a:effectLst/>
                <a:latin typeface="Calibri" panose="020F0502020204030204" charset="0"/>
                <a:ea typeface="宋体" panose="02010600030101010101" pitchFamily="2" charset="-122"/>
                <a:cs typeface="宋体" panose="02010600030101010101" pitchFamily="2" charset="-122"/>
              </a:rPr>
              <a:t>OFB</a:t>
            </a:r>
            <a:r>
              <a:rPr lang="zh-CN" altLang="zh-CN" sz="1400" kern="100" dirty="0">
                <a:effectLst/>
                <a:latin typeface="Calibri" panose="020F0502020204030204" charset="0"/>
                <a:ea typeface="宋体" panose="02010600030101010101" pitchFamily="2" charset="-122"/>
                <a:cs typeface="宋体" panose="02010600030101010101" pitchFamily="2" charset="-122"/>
              </a:rPr>
              <a:t>模式一样，</a:t>
            </a:r>
            <a:r>
              <a:rPr lang="en-US" altLang="zh-CN" sz="1400" kern="100" dirty="0">
                <a:effectLst/>
                <a:latin typeface="Calibri" panose="020F0502020204030204" charset="0"/>
                <a:ea typeface="宋体" panose="02010600030101010101" pitchFamily="2" charset="-122"/>
                <a:cs typeface="宋体" panose="02010600030101010101" pitchFamily="2" charset="-122"/>
              </a:rPr>
              <a:t>CFB</a:t>
            </a:r>
            <a:r>
              <a:rPr lang="zh-CN" altLang="zh-CN" sz="1400" kern="100" dirty="0">
                <a:effectLst/>
                <a:latin typeface="Calibri" panose="020F0502020204030204" charset="0"/>
                <a:ea typeface="宋体" panose="02010600030101010101" pitchFamily="2" charset="-122"/>
                <a:cs typeface="宋体" panose="02010600030101010101" pitchFamily="2" charset="-122"/>
              </a:rPr>
              <a:t>也是产生一个密钥流，然后和明文进行异或，不同点在其产生伪随机流</a:t>
            </a:r>
            <a:r>
              <a:rPr lang="en-US" altLang="zh-CN" sz="1400" kern="100" dirty="0">
                <a:effectLst/>
                <a:latin typeface="Calibri" panose="020F0502020204030204" charset="0"/>
                <a:ea typeface="宋体" panose="02010600030101010101" pitchFamily="2" charset="-122"/>
                <a:cs typeface="宋体" panose="02010600030101010101" pitchFamily="2" charset="-122"/>
              </a:rPr>
              <a:t>/</a:t>
            </a:r>
            <a:r>
              <a:rPr lang="zh-CN" altLang="zh-CN" sz="1400" kern="100" dirty="0">
                <a:effectLst/>
                <a:latin typeface="Calibri" panose="020F0502020204030204" charset="0"/>
                <a:ea typeface="宋体" panose="02010600030101010101" pitchFamily="2" charset="-122"/>
                <a:cs typeface="宋体" panose="02010600030101010101" pitchFamily="2" charset="-122"/>
              </a:rPr>
              <a:t>密钥流的方式不同。</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97781" y="1695539"/>
            <a:ext cx="4268630" cy="3784369"/>
            <a:chOff x="6627851" y="1871939"/>
            <a:chExt cx="4268630" cy="3784369"/>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59584" y="1871939"/>
              <a:ext cx="3636897" cy="378436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u="none" strike="noStrike" kern="100" dirty="0">
                  <a:solidFill>
                    <a:srgbClr val="0563C1"/>
                  </a:solidFill>
                  <a:effectLst/>
                  <a:latin typeface="宋体" panose="02010600030101010101" pitchFamily="2" charset="-122"/>
                  <a:ea typeface="宋体" panose="02010600030101010101" pitchFamily="2" charset="-122"/>
                  <a:cs typeface="宋体" panose="02010600030101010101" pitchFamily="2" charset="-122"/>
                  <a:hlinkClick r:id="rId1"/>
                </a:rPr>
                <a:t>OpenSSL</a:t>
              </a:r>
              <a:r>
                <a:rPr lang="zh-CN" altLang="zh-CN" kern="100" dirty="0">
                  <a:effectLst/>
                  <a:latin typeface="Calibri" panose="020F0502020204030204" charset="0"/>
                  <a:ea typeface="宋体" panose="02010600030101010101" pitchFamily="2" charset="-122"/>
                  <a:cs typeface="宋体" panose="02010600030101010101" pitchFamily="2" charset="-122"/>
                </a:rPr>
                <a:t>是一个</a:t>
              </a:r>
              <a:r>
                <a:rPr lang="en-US" altLang="zh-CN" kern="100" dirty="0">
                  <a:effectLst/>
                  <a:latin typeface="Calibri" panose="020F0502020204030204" charset="0"/>
                  <a:ea typeface="宋体" panose="02010600030101010101" pitchFamily="2" charset="-122"/>
                  <a:cs typeface="宋体" panose="02010600030101010101" pitchFamily="2" charset="-122"/>
                </a:rPr>
                <a:t>SSL</a:t>
              </a:r>
              <a:r>
                <a:rPr lang="zh-CN" altLang="zh-CN" kern="100" dirty="0">
                  <a:effectLst/>
                  <a:latin typeface="Calibri" panose="020F0502020204030204" charset="0"/>
                  <a:ea typeface="宋体" panose="02010600030101010101" pitchFamily="2" charset="-122"/>
                  <a:cs typeface="宋体" panose="02010600030101010101" pitchFamily="2" charset="-122"/>
                </a:rPr>
                <a:t>协议的开源实现，采用</a:t>
              </a:r>
              <a:r>
                <a:rPr lang="en-US" altLang="zh-CN" kern="100" dirty="0">
                  <a:effectLst/>
                  <a:latin typeface="Calibri" panose="020F0502020204030204" charset="0"/>
                  <a:ea typeface="宋体" panose="02010600030101010101" pitchFamily="2" charset="-122"/>
                  <a:cs typeface="宋体" panose="02010600030101010101" pitchFamily="2" charset="-122"/>
                </a:rPr>
                <a:t>C</a:t>
              </a:r>
              <a:r>
                <a:rPr lang="zh-CN" altLang="zh-CN" kern="100" dirty="0">
                  <a:effectLst/>
                  <a:latin typeface="Calibri" panose="020F0502020204030204" charset="0"/>
                  <a:ea typeface="宋体" panose="02010600030101010101" pitchFamily="2" charset="-122"/>
                  <a:cs typeface="宋体" panose="02010600030101010101" pitchFamily="2" charset="-122"/>
                </a:rPr>
                <a:t>语言作为开发语言，具备了跨平台的能力，支持</a:t>
              </a:r>
              <a:r>
                <a:rPr lang="en-US" altLang="zh-CN" kern="100" dirty="0">
                  <a:effectLst/>
                  <a:latin typeface="Calibri" panose="020F0502020204030204" charset="0"/>
                  <a:ea typeface="宋体" panose="02010600030101010101" pitchFamily="2" charset="-122"/>
                  <a:cs typeface="宋体" panose="02010600030101010101" pitchFamily="2" charset="-122"/>
                </a:rPr>
                <a:t>Unix/Linux</a:t>
              </a:r>
              <a:r>
                <a:rPr lang="zh-CN" altLang="zh-CN" kern="100" dirty="0">
                  <a:effectLst/>
                  <a:latin typeface="Calibri" panose="020F0502020204030204" charset="0"/>
                  <a:ea typeface="宋体" panose="02010600030101010101" pitchFamily="2" charset="-122"/>
                  <a:cs typeface="宋体" panose="02010600030101010101" pitchFamily="2" charset="-122"/>
                </a:rPr>
                <a:t>、</a:t>
              </a:r>
              <a:r>
                <a:rPr lang="en-US" altLang="zh-CN" kern="100" dirty="0">
                  <a:effectLst/>
                  <a:latin typeface="Calibri" panose="020F0502020204030204" charset="0"/>
                  <a:ea typeface="宋体" panose="02010600030101010101" pitchFamily="2" charset="-122"/>
                  <a:cs typeface="宋体" panose="02010600030101010101" pitchFamily="2" charset="-122"/>
                </a:rPr>
                <a:t>Windows</a:t>
              </a:r>
              <a:r>
                <a:rPr lang="zh-CN" altLang="zh-CN" kern="100" dirty="0">
                  <a:effectLst/>
                  <a:latin typeface="Calibri" panose="020F0502020204030204" charset="0"/>
                  <a:ea typeface="宋体" panose="02010600030101010101" pitchFamily="2" charset="-122"/>
                  <a:cs typeface="宋体" panose="02010600030101010101" pitchFamily="2" charset="-122"/>
                </a:rPr>
                <a:t>、</a:t>
              </a:r>
              <a:r>
                <a:rPr lang="en-US" altLang="zh-CN" kern="100" dirty="0">
                  <a:effectLst/>
                  <a:latin typeface="Calibri" panose="020F0502020204030204" charset="0"/>
                  <a:ea typeface="宋体" panose="02010600030101010101" pitchFamily="2" charset="-122"/>
                  <a:cs typeface="宋体" panose="02010600030101010101" pitchFamily="2" charset="-122"/>
                </a:rPr>
                <a:t>Mac OS</a:t>
              </a:r>
              <a:r>
                <a:rPr lang="zh-CN" altLang="zh-CN" kern="100" dirty="0">
                  <a:effectLst/>
                  <a:latin typeface="Calibri" panose="020F0502020204030204" charset="0"/>
                  <a:ea typeface="宋体" panose="02010600030101010101" pitchFamily="2" charset="-122"/>
                  <a:cs typeface="宋体" panose="02010600030101010101" pitchFamily="2" charset="-122"/>
                </a:rPr>
                <a:t>等多种平台。</a:t>
              </a:r>
              <a:r>
                <a:rPr lang="en-US" altLang="zh-CN" kern="100" dirty="0">
                  <a:effectLst/>
                  <a:latin typeface="Calibri" panose="020F0502020204030204" charset="0"/>
                  <a:ea typeface="宋体" panose="02010600030101010101" pitchFamily="2" charset="-122"/>
                  <a:cs typeface="宋体" panose="02010600030101010101" pitchFamily="2" charset="-122"/>
                </a:rPr>
                <a:t>OpenSSL</a:t>
              </a:r>
              <a:r>
                <a:rPr lang="zh-CN" altLang="zh-CN" kern="100" dirty="0">
                  <a:effectLst/>
                  <a:latin typeface="Calibri" panose="020F0502020204030204" charset="0"/>
                  <a:ea typeface="宋体" panose="02010600030101010101" pitchFamily="2" charset="-122"/>
                  <a:cs typeface="宋体" panose="02010600030101010101" pitchFamily="2" charset="-122"/>
                </a:rPr>
                <a:t>整个软件包大概可以分成三个主要的功能部分：密码算法库；</a:t>
              </a:r>
              <a:r>
                <a:rPr lang="en-US" altLang="zh-CN" kern="100" dirty="0">
                  <a:effectLst/>
                  <a:latin typeface="Calibri" panose="020F0502020204030204" charset="0"/>
                  <a:ea typeface="宋体" panose="02010600030101010101" pitchFamily="2" charset="-122"/>
                  <a:cs typeface="宋体" panose="02010600030101010101" pitchFamily="2" charset="-122"/>
                </a:rPr>
                <a:t>SSL</a:t>
              </a:r>
              <a:r>
                <a:rPr lang="zh-CN" altLang="zh-CN" kern="100" dirty="0">
                  <a:effectLst/>
                  <a:latin typeface="Calibri" panose="020F0502020204030204" charset="0"/>
                  <a:ea typeface="宋体" panose="02010600030101010101" pitchFamily="2" charset="-122"/>
                  <a:cs typeface="宋体" panose="02010600030101010101" pitchFamily="2" charset="-122"/>
                </a:rPr>
                <a:t>协议库；应用程序。本节课我们将学习对称加密算法。</a:t>
              </a:r>
              <a:endParaRPr lang="zh-CN" altLang="zh-CN"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2"/>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3"/>
            </p:custDataLst>
          </p:nvPr>
        </p:nvSpPr>
        <p:spPr>
          <a:xfrm>
            <a:off x="480060" y="713740"/>
            <a:ext cx="3855085" cy="864235"/>
          </a:xfrm>
        </p:spPr>
        <p:txBody>
          <a:bodyPr/>
          <a:lstStyle/>
          <a:p>
            <a:pPr algn="l"/>
            <a:r>
              <a:rPr lang="zh-CN" sz="4400">
                <a:ea typeface="宋体" panose="02010600030101010101" pitchFamily="2" charset="-122"/>
                <a:sym typeface="+mn-ea"/>
              </a:rPr>
              <a:t>【项目实例】</a:t>
            </a:r>
            <a:endParaRPr lang="zh-CN" altLang="en-US" sz="4400"/>
          </a:p>
        </p:txBody>
      </p:sp>
      <p:pic>
        <p:nvPicPr>
          <p:cNvPr id="19" name="图片 18"/>
          <p:cNvPicPr/>
          <p:nvPr/>
        </p:nvPicPr>
        <p:blipFill>
          <a:blip r:embed="rId4"/>
          <a:srcRect r="25336"/>
          <a:stretch>
            <a:fillRect/>
          </a:stretch>
        </p:blipFill>
        <p:spPr>
          <a:xfrm>
            <a:off x="309245" y="2152650"/>
            <a:ext cx="3989705" cy="3613785"/>
          </a:xfrm>
          <a:prstGeom prst="rect">
            <a:avLst/>
          </a:prstGeom>
          <a:noFill/>
          <a:ln w="9525">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4.1.1</a:t>
            </a:r>
            <a:r>
              <a:rPr kumimoji="1" lang="zh-CN" altLang="en-US" sz="2800" dirty="0">
                <a:solidFill>
                  <a:schemeClr val="accent5"/>
                </a:solidFill>
                <a:latin typeface="微软雅黑" panose="020B0503020204020204" charset="-122"/>
                <a:ea typeface="微软雅黑" panose="020B0503020204020204" charset="-122"/>
                <a:sym typeface="+mn-ea"/>
              </a:rPr>
              <a:t> 密码体系</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4.1.2 </a:t>
            </a:r>
            <a:r>
              <a:rPr kumimoji="1" lang="zh-CN" altLang="en-US" sz="2800" dirty="0">
                <a:solidFill>
                  <a:schemeClr val="accent5"/>
                </a:solidFill>
                <a:latin typeface="微软雅黑" panose="020B0503020204020204" charset="-122"/>
                <a:ea typeface="微软雅黑" panose="020B0503020204020204" charset="-122"/>
                <a:sym typeface="+mn-ea"/>
              </a:rPr>
              <a:t>对称加密算法</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4.1.3</a:t>
            </a:r>
            <a:r>
              <a:rPr kumimoji="1" lang="zh-CN" altLang="en-US" sz="28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13" name="Text Box 2"/>
          <p:cNvSpPr txBox="1"/>
          <p:nvPr>
            <p:custDataLst>
              <p:tags r:id="rId4"/>
            </p:custDataLst>
          </p:nvPr>
        </p:nvSpPr>
        <p:spPr>
          <a:xfrm>
            <a:off x="4416425" y="492784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4.1.4</a:t>
            </a:r>
            <a:r>
              <a:rPr kumimoji="1" lang="zh-CN" altLang="en-US" sz="2800" dirty="0">
                <a:solidFill>
                  <a:schemeClr val="accent5"/>
                </a:solidFill>
                <a:latin typeface="微软雅黑" panose="020B0503020204020204" charset="-122"/>
                <a:ea typeface="微软雅黑" panose="020B0503020204020204" charset="-122"/>
                <a:sym typeface="+mn-ea"/>
              </a:rPr>
              <a:t> </a:t>
            </a:r>
            <a:r>
              <a:rPr kumimoji="1" lang="en-US" altLang="zh-CN" sz="2800" dirty="0">
                <a:solidFill>
                  <a:schemeClr val="accent5"/>
                </a:solidFill>
                <a:latin typeface="微软雅黑" panose="020B0503020204020204" charset="-122"/>
                <a:ea typeface="微软雅黑" panose="020B0503020204020204" charset="-122"/>
                <a:sym typeface="+mn-ea"/>
              </a:rPr>
              <a:t>Hash</a:t>
            </a:r>
            <a:r>
              <a:rPr kumimoji="1" lang="zh-CN" altLang="en-US" sz="2800" dirty="0">
                <a:solidFill>
                  <a:schemeClr val="accent5"/>
                </a:solidFill>
                <a:latin typeface="微软雅黑" panose="020B0503020204020204" charset="-122"/>
                <a:ea typeface="微软雅黑" panose="020B0503020204020204" charset="-122"/>
                <a:sym typeface="+mn-ea"/>
              </a:rPr>
              <a:t>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01463"/>
            <a:ext cx="4281295" cy="457200"/>
            <a:chOff x="6627851" y="1871939"/>
            <a:chExt cx="4281295" cy="45720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72249" y="1915873"/>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en-US" altLang="zh-CN" sz="1800" kern="100" dirty="0">
                  <a:effectLst/>
                  <a:latin typeface="宋体" panose="02010600030101010101" pitchFamily="2" charset="-122"/>
                  <a:cs typeface="宋体" panose="02010600030101010101" pitchFamily="2" charset="-122"/>
                </a:rPr>
                <a:t>DES</a:t>
              </a:r>
              <a:r>
                <a:rPr lang="zh-CN" altLang="zh-CN" sz="1800" kern="100" dirty="0">
                  <a:effectLst/>
                  <a:ea typeface="宋体" panose="02010600030101010101" pitchFamily="2" charset="-122"/>
                  <a:cs typeface="宋体" panose="02010600030101010101" pitchFamily="2" charset="-122"/>
                </a:rPr>
                <a:t>算法</a:t>
              </a:r>
              <a:endParaRPr lang="en-US" altLang="zh-CN" sz="1800" kern="100" dirty="0">
                <a:effectLst/>
                <a:ea typeface="宋体" panose="02010600030101010101" pitchFamily="2" charset="-122"/>
                <a:cs typeface="宋体" panose="02010600030101010101" pitchFamily="2" charset="-122"/>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5" name="文本框 14"/>
          <p:cNvSpPr txBox="1"/>
          <p:nvPr/>
        </p:nvSpPr>
        <p:spPr>
          <a:xfrm>
            <a:off x="541853" y="2726085"/>
            <a:ext cx="8432814" cy="1631216"/>
          </a:xfrm>
          <a:prstGeom prst="rect">
            <a:avLst/>
          </a:prstGeom>
          <a:noFill/>
        </p:spPr>
        <p:txBody>
          <a:bodyPr wrap="square">
            <a:spAutoFit/>
          </a:bodyPr>
          <a:lstStyle/>
          <a:p>
            <a:pPr indent="304800" algn="just"/>
            <a:r>
              <a:rPr lang="zh-CN" altLang="zh-CN" sz="2000" kern="100" dirty="0">
                <a:effectLst/>
                <a:latin typeface="Calibri" panose="020F0502020204030204" charset="0"/>
                <a:ea typeface="宋体" panose="02010600030101010101" pitchFamily="2" charset="-122"/>
                <a:cs typeface="Times New Roman" panose="02020603050405020304" pitchFamily="18" charset="0"/>
              </a:rPr>
              <a:t>一种就是直接调用对称加密指令，例如：</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en-US" altLang="zh-CN" sz="2000" kern="100" dirty="0" err="1">
                <a:effectLst/>
                <a:latin typeface="Calibri" panose="020F0502020204030204" charset="0"/>
                <a:ea typeface="宋体" panose="02010600030101010101" pitchFamily="2" charset="-122"/>
                <a:cs typeface="Times New Roman" panose="02020603050405020304" pitchFamily="18" charset="0"/>
              </a:rPr>
              <a:t>openssl</a:t>
            </a:r>
            <a:r>
              <a:rPr lang="en-US" altLang="zh-CN" sz="2000" kern="100" dirty="0">
                <a:effectLst/>
                <a:latin typeface="Calibri" panose="020F0502020204030204" charset="0"/>
                <a:ea typeface="宋体" panose="02010600030101010101" pitchFamily="2" charset="-122"/>
                <a:cs typeface="Times New Roman" panose="02020603050405020304" pitchFamily="18" charset="0"/>
              </a:rPr>
              <a:t> des-</a:t>
            </a:r>
            <a:r>
              <a:rPr lang="en-US" altLang="zh-CN" sz="2000" kern="100" dirty="0" err="1">
                <a:effectLst/>
                <a:latin typeface="Calibri" panose="020F0502020204030204" charset="0"/>
                <a:ea typeface="宋体" panose="02010600030101010101" pitchFamily="2" charset="-122"/>
                <a:cs typeface="Times New Roman" panose="02020603050405020304" pitchFamily="18" charset="0"/>
              </a:rPr>
              <a:t>cbc</a:t>
            </a:r>
            <a:r>
              <a:rPr lang="en-US" altLang="zh-CN" sz="2000" kern="100" dirty="0">
                <a:effectLst/>
                <a:latin typeface="Calibri" panose="020F0502020204030204" charset="0"/>
                <a:ea typeface="宋体" panose="02010600030101010101" pitchFamily="2" charset="-122"/>
                <a:cs typeface="Times New Roman" panose="02020603050405020304" pitchFamily="18" charset="0"/>
              </a:rPr>
              <a:t> -in plain.txt -out encrypt.txt -pass pass:12345678</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zh-CN" altLang="zh-CN" sz="2000" kern="100" dirty="0">
                <a:effectLst/>
                <a:latin typeface="Calibri" panose="020F0502020204030204" charset="0"/>
                <a:ea typeface="宋体" panose="02010600030101010101" pitchFamily="2" charset="-122"/>
                <a:cs typeface="Times New Roman" panose="02020603050405020304" pitchFamily="18" charset="0"/>
              </a:rPr>
              <a:t>另外一种是使用</a:t>
            </a:r>
            <a:r>
              <a:rPr lang="en-US" altLang="zh-CN" sz="2000" kern="100" dirty="0">
                <a:effectLst/>
                <a:latin typeface="Calibri" panose="020F0502020204030204" charset="0"/>
                <a:ea typeface="宋体" panose="02010600030101010101" pitchFamily="2" charset="-122"/>
                <a:cs typeface="Times New Roman" panose="02020603050405020304" pitchFamily="18" charset="0"/>
              </a:rPr>
              <a:t>enc</a:t>
            </a:r>
            <a:r>
              <a:rPr lang="zh-CN" altLang="zh-CN" sz="2000" kern="100" dirty="0">
                <a:effectLst/>
                <a:latin typeface="Calibri" panose="020F0502020204030204" charset="0"/>
                <a:ea typeface="宋体" panose="02010600030101010101" pitchFamily="2" charset="-122"/>
                <a:cs typeface="Times New Roman" panose="02020603050405020304" pitchFamily="18" charset="0"/>
              </a:rPr>
              <a:t>的方式，即用对称加密指令作为</a:t>
            </a:r>
            <a:r>
              <a:rPr lang="en-US" altLang="zh-CN" sz="2000" kern="100" dirty="0">
                <a:effectLst/>
                <a:latin typeface="Calibri" panose="020F0502020204030204" charset="0"/>
                <a:ea typeface="宋体" panose="02010600030101010101" pitchFamily="2" charset="-122"/>
                <a:cs typeface="Times New Roman" panose="02020603050405020304" pitchFamily="18" charset="0"/>
              </a:rPr>
              <a:t>enc</a:t>
            </a:r>
            <a:r>
              <a:rPr lang="zh-CN" altLang="zh-CN" sz="2000" kern="100" dirty="0">
                <a:effectLst/>
                <a:latin typeface="Calibri" panose="020F0502020204030204" charset="0"/>
                <a:ea typeface="宋体" panose="02010600030101010101" pitchFamily="2" charset="-122"/>
                <a:cs typeface="Times New Roman" panose="02020603050405020304" pitchFamily="18" charset="0"/>
              </a:rPr>
              <a:t>指令的参数，例如：</a:t>
            </a:r>
            <a:r>
              <a:rPr lang="en-US" altLang="zh-CN" sz="2000" kern="100" dirty="0">
                <a:effectLst/>
                <a:latin typeface="Calibri" panose="020F0502020204030204" charset="0"/>
                <a:ea typeface="宋体" panose="02010600030101010101" pitchFamily="2" charset="-122"/>
                <a:cs typeface="Times New Roman" panose="02020603050405020304" pitchFamily="18" charset="0"/>
              </a:rPr>
              <a:t>.</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en-US" altLang="zh-CN" sz="2000" kern="100" dirty="0" err="1">
                <a:effectLst/>
                <a:latin typeface="Calibri" panose="020F0502020204030204" charset="0"/>
                <a:ea typeface="宋体" panose="02010600030101010101" pitchFamily="2" charset="-122"/>
                <a:cs typeface="Times New Roman" panose="02020603050405020304" pitchFamily="18" charset="0"/>
              </a:rPr>
              <a:t>openssl</a:t>
            </a:r>
            <a:r>
              <a:rPr lang="en-US" altLang="zh-CN" sz="2000" kern="100" dirty="0">
                <a:effectLst/>
                <a:latin typeface="Calibri" panose="020F0502020204030204" charset="0"/>
                <a:ea typeface="宋体" panose="02010600030101010101" pitchFamily="2" charset="-122"/>
                <a:cs typeface="Times New Roman" panose="02020603050405020304" pitchFamily="18" charset="0"/>
              </a:rPr>
              <a:t> enc -des-</a:t>
            </a:r>
            <a:r>
              <a:rPr lang="en-US" altLang="zh-CN" sz="2000" kern="100" dirty="0" err="1">
                <a:effectLst/>
                <a:latin typeface="Calibri" panose="020F0502020204030204" charset="0"/>
                <a:ea typeface="宋体" panose="02010600030101010101" pitchFamily="2" charset="-122"/>
                <a:cs typeface="Times New Roman" panose="02020603050405020304" pitchFamily="18" charset="0"/>
              </a:rPr>
              <a:t>cbc</a:t>
            </a:r>
            <a:r>
              <a:rPr lang="en-US" altLang="zh-CN" sz="2000" kern="100" dirty="0">
                <a:effectLst/>
                <a:latin typeface="Calibri" panose="020F0502020204030204" charset="0"/>
                <a:ea typeface="宋体" panose="02010600030101010101" pitchFamily="2" charset="-122"/>
                <a:cs typeface="Times New Roman" panose="02020603050405020304" pitchFamily="18" charset="0"/>
              </a:rPr>
              <a:t> -in plain.txt -out encrypt.txt -pass pass:12345678</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grpSp>
        <p:nvGrpSpPr>
          <p:cNvPr id="22" name="组合 21"/>
          <p:cNvGrpSpPr/>
          <p:nvPr/>
        </p:nvGrpSpPr>
        <p:grpSpPr>
          <a:xfrm>
            <a:off x="522605" y="1951993"/>
            <a:ext cx="4294029" cy="457200"/>
            <a:chOff x="6627851" y="1871939"/>
            <a:chExt cx="4294029" cy="457200"/>
          </a:xfrm>
        </p:grpSpPr>
        <p:sp>
          <p:nvSpPr>
            <p:cNvPr id="23" name="矩形: 圆角 26"/>
            <p:cNvSpPr/>
            <p:nvPr/>
          </p:nvSpPr>
          <p:spPr>
            <a:xfrm>
              <a:off x="6627851" y="1871939"/>
              <a:ext cx="457200" cy="457200"/>
            </a:xfrm>
            <a:prstGeom prst="roundRect">
              <a:avLst/>
            </a:prstGeom>
            <a:solidFill>
              <a:schemeClr val="bg2">
                <a:lumMod val="2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24" name="矩形 2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84983" y="1914354"/>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en-US" altLang="zh-CN" sz="1800" kern="100" dirty="0">
                  <a:effectLst/>
                  <a:latin typeface="宋体" panose="02010600030101010101" pitchFamily="2" charset="-122"/>
                  <a:cs typeface="宋体" panose="02010600030101010101" pitchFamily="2" charset="-122"/>
                </a:rPr>
                <a:t>3DES</a:t>
              </a:r>
              <a:r>
                <a:rPr lang="zh-CN" altLang="zh-CN" sz="1800" kern="100" dirty="0">
                  <a:effectLst/>
                  <a:ea typeface="宋体" panose="02010600030101010101" pitchFamily="2" charset="-122"/>
                  <a:cs typeface="宋体" panose="02010600030101010101" pitchFamily="2" charset="-122"/>
                </a:rPr>
                <a:t>算法</a:t>
              </a:r>
              <a:endParaRPr lang="en-US" altLang="zh-CN" sz="1800" kern="100" dirty="0">
                <a:effectLst/>
                <a:ea typeface="宋体" panose="02010600030101010101" pitchFamily="2" charset="-122"/>
                <a:cs typeface="宋体" panose="02010600030101010101" pitchFamily="2" charset="-122"/>
              </a:endParaRPr>
            </a:p>
          </p:txBody>
        </p:sp>
        <p:sp>
          <p:nvSpPr>
            <p:cNvPr id="25" name="文本框 571"/>
            <p:cNvSpPr txBox="1"/>
            <p:nvPr/>
          </p:nvSpPr>
          <p:spPr>
            <a:xfrm>
              <a:off x="6631081" y="1914354"/>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6" name="文本框 15"/>
          <p:cNvSpPr txBox="1"/>
          <p:nvPr/>
        </p:nvSpPr>
        <p:spPr>
          <a:xfrm>
            <a:off x="522604" y="2737442"/>
            <a:ext cx="7732395" cy="812979"/>
          </a:xfrm>
          <a:prstGeom prst="rect">
            <a:avLst/>
          </a:prstGeom>
          <a:noFill/>
        </p:spPr>
        <p:txBody>
          <a:bodyPr wrap="square">
            <a:spAutoFit/>
          </a:bodyPr>
          <a:lstStyle/>
          <a:p>
            <a:pPr marL="304165" algn="just"/>
            <a:r>
              <a:rPr lang="zh-CN" altLang="zh-CN" sz="1400" kern="100" dirty="0">
                <a:effectLst/>
                <a:latin typeface="Calibri" panose="020F0502020204030204" charset="0"/>
                <a:ea typeface="宋体" panose="02010600030101010101" pitchFamily="2" charset="-122"/>
                <a:cs typeface="Times New Roman" panose="02020603050405020304" pitchFamily="18" charset="0"/>
              </a:rPr>
              <a:t>使用</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des3</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算法对文件进行加密，并解密，如图</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4-1-12</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a:t>
            </a:r>
            <a:br>
              <a:rPr lang="en-US" altLang="zh-CN" sz="1400" kern="100" dirty="0">
                <a:effectLst/>
                <a:latin typeface="Calibri" panose="020F0502020204030204" charset="0"/>
                <a:ea typeface="宋体" panose="02010600030101010101" pitchFamily="2" charset="-122"/>
                <a:cs typeface="Times New Roman" panose="02020603050405020304" pitchFamily="18" charset="0"/>
              </a:rPr>
            </a:br>
            <a:r>
              <a:rPr lang="en-US" altLang="zh-CN" sz="1400" kern="100" dirty="0" err="1">
                <a:effectLst/>
                <a:latin typeface="Calibri" panose="020F0502020204030204" charset="0"/>
                <a:ea typeface="宋体" panose="02010600030101010101" pitchFamily="2" charset="-122"/>
                <a:cs typeface="Times New Roman" panose="02020603050405020304" pitchFamily="18" charset="0"/>
              </a:rPr>
              <a:t>openssl</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 enc -p -des3 -pass pass:123456 -in test.txt -out cipher.txt </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en-US" altLang="zh-CN" sz="1400" kern="100" dirty="0" err="1">
                <a:effectLst/>
                <a:latin typeface="Calibri" panose="020F0502020204030204" charset="0"/>
                <a:ea typeface="宋体" panose="02010600030101010101" pitchFamily="2" charset="-122"/>
                <a:cs typeface="Times New Roman" panose="02020603050405020304" pitchFamily="18" charset="0"/>
              </a:rPr>
              <a:t>openssl</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 enc -d -des3 -pass pass:123456 -in cipher.txt -out plain.txt</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6" name="图片 25"/>
          <p:cNvPicPr/>
          <p:nvPr/>
        </p:nvPicPr>
        <p:blipFill>
          <a:blip r:embed="rId3"/>
          <a:stretch>
            <a:fillRect/>
          </a:stretch>
        </p:blipFill>
        <p:spPr>
          <a:xfrm>
            <a:off x="979805" y="3568660"/>
            <a:ext cx="5272405" cy="1154430"/>
          </a:xfrm>
          <a:prstGeom prst="rect">
            <a:avLst/>
          </a:prstGeom>
          <a:noFill/>
          <a:ln>
            <a:noFill/>
          </a:ln>
        </p:spPr>
      </p:pic>
      <p:sp>
        <p:nvSpPr>
          <p:cNvPr id="27" name="文本框 26"/>
          <p:cNvSpPr txBox="1"/>
          <p:nvPr/>
        </p:nvSpPr>
        <p:spPr>
          <a:xfrm>
            <a:off x="1940983" y="4615839"/>
            <a:ext cx="3105150" cy="406971"/>
          </a:xfrm>
          <a:prstGeom prst="rect">
            <a:avLst/>
          </a:prstGeom>
          <a:noFill/>
        </p:spPr>
        <p:txBody>
          <a:bodyPr wrap="square">
            <a:spAutoFit/>
          </a:bodyPr>
          <a:lstStyle/>
          <a:p>
            <a:pPr algn="ctr">
              <a:lnSpc>
                <a:spcPct val="200000"/>
              </a:lnSpc>
            </a:pPr>
            <a:r>
              <a:rPr lang="zh-CN" altLang="zh-CN" sz="12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200" kern="100" dirty="0">
                <a:effectLst/>
                <a:latin typeface="Calibri" panose="020F0502020204030204" charset="0"/>
                <a:ea typeface="宋体" panose="02010600030101010101" pitchFamily="2" charset="-122"/>
                <a:cs typeface="Times New Roman" panose="02020603050405020304" pitchFamily="18" charset="0"/>
              </a:rPr>
              <a:t>4-1-12  3DES</a:t>
            </a:r>
            <a:r>
              <a:rPr lang="zh-CN" altLang="zh-CN" sz="1200" kern="100" dirty="0">
                <a:effectLst/>
                <a:latin typeface="Calibri" panose="020F0502020204030204" charset="0"/>
                <a:ea typeface="宋体" panose="02010600030101010101" pitchFamily="2" charset="-122"/>
                <a:cs typeface="Times New Roman" panose="02020603050405020304" pitchFamily="18" charset="0"/>
              </a:rPr>
              <a:t>对文件加密解密</a:t>
            </a:r>
            <a:endParaRPr lang="zh-CN" altLang="zh-CN" sz="12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1+#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grpSp>
        <p:nvGrpSpPr>
          <p:cNvPr id="22" name="组合 21"/>
          <p:cNvGrpSpPr/>
          <p:nvPr/>
        </p:nvGrpSpPr>
        <p:grpSpPr>
          <a:xfrm>
            <a:off x="522605" y="1951993"/>
            <a:ext cx="4294029" cy="457200"/>
            <a:chOff x="6627851" y="1871939"/>
            <a:chExt cx="4294029" cy="457200"/>
          </a:xfrm>
        </p:grpSpPr>
        <p:sp>
          <p:nvSpPr>
            <p:cNvPr id="23" name="矩形: 圆角 26"/>
            <p:cNvSpPr/>
            <p:nvPr/>
          </p:nvSpPr>
          <p:spPr>
            <a:xfrm>
              <a:off x="6627851" y="1871939"/>
              <a:ext cx="457200" cy="457200"/>
            </a:xfrm>
            <a:prstGeom prst="roundRect">
              <a:avLst/>
            </a:prstGeom>
            <a:solidFill>
              <a:schemeClr val="bg2">
                <a:lumMod val="2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24" name="矩形 2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84983" y="1914354"/>
              <a:ext cx="3636897" cy="36933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en-US" altLang="zh-CN" sz="1800" kern="100" dirty="0">
                  <a:effectLst/>
                  <a:latin typeface="宋体" panose="02010600030101010101" pitchFamily="2" charset="-122"/>
                  <a:cs typeface="宋体" panose="02010600030101010101" pitchFamily="2" charset="-122"/>
                </a:rPr>
                <a:t>3DES</a:t>
              </a:r>
              <a:r>
                <a:rPr lang="zh-CN" altLang="zh-CN" sz="1800" kern="100" dirty="0">
                  <a:effectLst/>
                  <a:ea typeface="宋体" panose="02010600030101010101" pitchFamily="2" charset="-122"/>
                  <a:cs typeface="宋体" panose="02010600030101010101" pitchFamily="2" charset="-122"/>
                </a:rPr>
                <a:t>算法</a:t>
              </a:r>
              <a:endParaRPr lang="en-US" altLang="zh-CN" sz="1800" kern="100" dirty="0">
                <a:effectLst/>
                <a:ea typeface="宋体" panose="02010600030101010101" pitchFamily="2" charset="-122"/>
                <a:cs typeface="宋体" panose="02010600030101010101" pitchFamily="2" charset="-122"/>
              </a:endParaRPr>
            </a:p>
          </p:txBody>
        </p:sp>
        <p:sp>
          <p:nvSpPr>
            <p:cNvPr id="25" name="文本框 571"/>
            <p:cNvSpPr txBox="1"/>
            <p:nvPr/>
          </p:nvSpPr>
          <p:spPr>
            <a:xfrm>
              <a:off x="6631081" y="1914354"/>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6" name="文本框 15"/>
          <p:cNvSpPr txBox="1"/>
          <p:nvPr/>
        </p:nvSpPr>
        <p:spPr>
          <a:xfrm>
            <a:off x="522604" y="2737442"/>
            <a:ext cx="8198063" cy="915892"/>
          </a:xfrm>
          <a:prstGeom prst="rect">
            <a:avLst/>
          </a:prstGeom>
          <a:noFill/>
        </p:spPr>
        <p:txBody>
          <a:bodyPr wrap="square">
            <a:spAutoFit/>
          </a:bodyPr>
          <a:lstStyle/>
          <a:p>
            <a:pPr indent="304800" algn="just"/>
            <a:r>
              <a:rPr lang="zh-CN" altLang="zh-CN" sz="1600" kern="100" dirty="0">
                <a:effectLst/>
                <a:latin typeface="Calibri" panose="020F0502020204030204" charset="0"/>
                <a:ea typeface="宋体" panose="02010600030101010101" pitchFamily="2" charset="-122"/>
                <a:cs typeface="Times New Roman" panose="02020603050405020304" pitchFamily="18" charset="0"/>
              </a:rPr>
              <a:t>对数据进行</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base64</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编码加密，并在解密前对数据进行</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base64</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解码，如图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4-1-13</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openssl</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 enc -p -des3 -a -pass pass:123456 -in test.txt -out cipher.txt </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openssl</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 enc -d -des3 -a -pass pass:123456 -in cipher.txt -out plain.txt</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p:cNvPicPr/>
          <p:nvPr/>
        </p:nvPicPr>
        <p:blipFill>
          <a:blip r:embed="rId3"/>
          <a:stretch>
            <a:fillRect/>
          </a:stretch>
        </p:blipFill>
        <p:spPr>
          <a:xfrm>
            <a:off x="979805" y="3700102"/>
            <a:ext cx="5269230" cy="1770380"/>
          </a:xfrm>
          <a:prstGeom prst="rect">
            <a:avLst/>
          </a:prstGeom>
          <a:noFill/>
          <a:ln>
            <a:noFill/>
          </a:ln>
        </p:spPr>
      </p:pic>
      <p:sp>
        <p:nvSpPr>
          <p:cNvPr id="15" name="文本框 14"/>
          <p:cNvSpPr txBox="1"/>
          <p:nvPr/>
        </p:nvSpPr>
        <p:spPr>
          <a:xfrm>
            <a:off x="1566545" y="5458195"/>
            <a:ext cx="4095750"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4-1-13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用</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base64</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编码进行加密解密</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1+#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349514" y="1891547"/>
            <a:ext cx="3453672" cy="456939"/>
            <a:chOff x="6627851" y="3493208"/>
            <a:chExt cx="3453672" cy="457200"/>
          </a:xfrm>
        </p:grpSpPr>
        <p:sp>
          <p:nvSpPr>
            <p:cNvPr id="8" name="矩形: 圆角 27"/>
            <p:cNvSpPr/>
            <p:nvPr/>
          </p:nvSpPr>
          <p:spPr>
            <a:xfrm>
              <a:off x="6627851" y="3493208"/>
              <a:ext cx="457200" cy="4572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9503" y="3506455"/>
              <a:ext cx="3142020" cy="41971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1" name="文本框 574"/>
            <p:cNvSpPr txBox="1"/>
            <p:nvPr/>
          </p:nvSpPr>
          <p:spPr>
            <a:xfrm>
              <a:off x="6627851" y="3531541"/>
              <a:ext cx="453970" cy="36954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661166" y="1851230"/>
            <a:ext cx="1633301" cy="460382"/>
          </a:xfrm>
          <a:prstGeom prst="rect">
            <a:avLst/>
          </a:prstGeom>
          <a:noFill/>
        </p:spPr>
        <p:txBody>
          <a:bodyPr wrap="square">
            <a:spAutoFit/>
          </a:bodyPr>
          <a:lstStyle/>
          <a:p>
            <a:pPr indent="3048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AES</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2" name="文本框 21"/>
          <p:cNvSpPr txBox="1"/>
          <p:nvPr/>
        </p:nvSpPr>
        <p:spPr>
          <a:xfrm>
            <a:off x="177800" y="2465560"/>
            <a:ext cx="6100232" cy="419474"/>
          </a:xfrm>
          <a:prstGeom prst="rect">
            <a:avLst/>
          </a:prstGeom>
          <a:noFill/>
        </p:spPr>
        <p:txBody>
          <a:bodyPr wrap="square">
            <a:spAutoFit/>
          </a:bodyPr>
          <a:lstStyle/>
          <a:p>
            <a:pPr indent="4572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err="1">
                <a:effectLst/>
                <a:latin typeface="Calibri" panose="020F0502020204030204" charset="0"/>
                <a:ea typeface="宋体" panose="02010600030101010101" pitchFamily="2" charset="-122"/>
                <a:cs typeface="宋体" panose="02010600030101010101" pitchFamily="2" charset="-122"/>
              </a:rPr>
              <a:t>aes</a:t>
            </a:r>
            <a:r>
              <a:rPr lang="zh-CN" altLang="zh-CN" sz="1600" kern="100" dirty="0">
                <a:effectLst/>
                <a:latin typeface="Calibri" panose="020F0502020204030204" charset="0"/>
                <a:ea typeface="宋体" panose="02010600030101010101" pitchFamily="2" charset="-122"/>
                <a:cs typeface="宋体" panose="02010600030101010101" pitchFamily="2" charset="-122"/>
              </a:rPr>
              <a:t>字符串加密解密，如图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4-1-14</a:t>
            </a:r>
            <a:r>
              <a:rPr lang="zh-CN" altLang="zh-CN" sz="1600" kern="100" dirty="0">
                <a:effectLst/>
                <a:latin typeface="Calibri" panose="020F0502020204030204" charset="0"/>
                <a:ea typeface="宋体" panose="02010600030101010101" pitchFamily="2" charset="-122"/>
                <a:cs typeface="宋体" panose="02010600030101010101" pitchFamily="2" charset="-122"/>
              </a:rPr>
              <a:t>、图</a:t>
            </a:r>
            <a:r>
              <a:rPr lang="en-US" altLang="zh-CN" sz="1600" kern="100" dirty="0">
                <a:effectLst/>
                <a:latin typeface="Calibri" panose="020F0502020204030204" charset="0"/>
                <a:ea typeface="宋体" panose="02010600030101010101" pitchFamily="2" charset="-122"/>
                <a:cs typeface="宋体" panose="02010600030101010101" pitchFamily="2" charset="-122"/>
              </a:rPr>
              <a:t>4-1-15</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3" name="图片 22"/>
          <p:cNvPicPr/>
          <p:nvPr/>
        </p:nvPicPr>
        <p:blipFill>
          <a:blip r:embed="rId3"/>
          <a:stretch>
            <a:fillRect/>
          </a:stretch>
        </p:blipFill>
        <p:spPr>
          <a:xfrm>
            <a:off x="576499" y="2898687"/>
            <a:ext cx="3924300" cy="904240"/>
          </a:xfrm>
          <a:prstGeom prst="rect">
            <a:avLst/>
          </a:prstGeom>
          <a:noFill/>
          <a:ln>
            <a:noFill/>
          </a:ln>
        </p:spPr>
      </p:pic>
      <p:sp>
        <p:nvSpPr>
          <p:cNvPr id="24" name="文本框 23"/>
          <p:cNvSpPr txBox="1"/>
          <p:nvPr/>
        </p:nvSpPr>
        <p:spPr>
          <a:xfrm>
            <a:off x="977436" y="3634066"/>
            <a:ext cx="2825750" cy="337721"/>
          </a:xfrm>
          <a:prstGeom prst="rect">
            <a:avLst/>
          </a:prstGeom>
          <a:noFill/>
        </p:spPr>
        <p:txBody>
          <a:bodyPr wrap="square">
            <a:spAutoFit/>
          </a:bodyPr>
          <a:lstStyle/>
          <a:p>
            <a:pPr algn="ctr">
              <a:lnSpc>
                <a:spcPct val="150000"/>
              </a:lnSpc>
            </a:pPr>
            <a:r>
              <a:rPr lang="zh-CN" altLang="zh-CN" sz="12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200" kern="100" dirty="0">
                <a:effectLst/>
                <a:latin typeface="Calibri" panose="020F0502020204030204" charset="0"/>
                <a:ea typeface="宋体" panose="02010600030101010101" pitchFamily="2" charset="-122"/>
                <a:cs typeface="Times New Roman" panose="02020603050405020304" pitchFamily="18" charset="0"/>
              </a:rPr>
              <a:t>4-1-14  ace</a:t>
            </a:r>
            <a:r>
              <a:rPr lang="zh-CN" altLang="zh-CN" sz="1200" kern="100" dirty="0">
                <a:effectLst/>
                <a:latin typeface="Calibri" panose="020F0502020204030204" charset="0"/>
                <a:ea typeface="宋体" panose="02010600030101010101" pitchFamily="2" charset="-122"/>
                <a:cs typeface="Times New Roman" panose="02020603050405020304" pitchFamily="18" charset="0"/>
              </a:rPr>
              <a:t>字符串加密</a:t>
            </a:r>
            <a:endParaRPr lang="zh-CN" altLang="zh-CN" sz="12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5" name="图片 24" descr="未标题-1"/>
          <p:cNvPicPr/>
          <p:nvPr/>
        </p:nvPicPr>
        <p:blipFill>
          <a:blip r:embed="rId4"/>
          <a:stretch>
            <a:fillRect/>
          </a:stretch>
        </p:blipFill>
        <p:spPr>
          <a:xfrm>
            <a:off x="661166" y="4004738"/>
            <a:ext cx="5255895" cy="586105"/>
          </a:xfrm>
          <a:prstGeom prst="rect">
            <a:avLst/>
          </a:prstGeom>
        </p:spPr>
      </p:pic>
      <p:sp>
        <p:nvSpPr>
          <p:cNvPr id="26" name="文本框 25"/>
          <p:cNvSpPr txBox="1"/>
          <p:nvPr/>
        </p:nvSpPr>
        <p:spPr>
          <a:xfrm>
            <a:off x="576499" y="4503680"/>
            <a:ext cx="3774017" cy="406971"/>
          </a:xfrm>
          <a:prstGeom prst="rect">
            <a:avLst/>
          </a:prstGeom>
          <a:noFill/>
        </p:spPr>
        <p:txBody>
          <a:bodyPr wrap="square">
            <a:spAutoFit/>
          </a:bodyPr>
          <a:lstStyle/>
          <a:p>
            <a:pPr algn="ctr">
              <a:lnSpc>
                <a:spcPct val="200000"/>
              </a:lnSpc>
            </a:pPr>
            <a:r>
              <a:rPr lang="zh-CN" altLang="zh-CN" sz="12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200" kern="100" dirty="0">
                <a:effectLst/>
                <a:latin typeface="Calibri" panose="020F0502020204030204" charset="0"/>
                <a:ea typeface="宋体" panose="02010600030101010101" pitchFamily="2" charset="-122"/>
                <a:cs typeface="Times New Roman" panose="02020603050405020304" pitchFamily="18" charset="0"/>
              </a:rPr>
              <a:t>4-1-15  </a:t>
            </a:r>
            <a:r>
              <a:rPr lang="en-US" altLang="zh-CN" sz="1200" kern="100" dirty="0" err="1">
                <a:effectLst/>
                <a:latin typeface="Calibri" panose="020F0502020204030204" charset="0"/>
                <a:ea typeface="宋体" panose="02010600030101010101" pitchFamily="2" charset="-122"/>
                <a:cs typeface="Times New Roman" panose="02020603050405020304" pitchFamily="18" charset="0"/>
              </a:rPr>
              <a:t>aes</a:t>
            </a:r>
            <a:r>
              <a:rPr lang="zh-CN" altLang="zh-CN" sz="1200" kern="100" dirty="0">
                <a:effectLst/>
                <a:latin typeface="Calibri" panose="020F0502020204030204" charset="0"/>
                <a:ea typeface="宋体" panose="02010600030101010101" pitchFamily="2" charset="-122"/>
                <a:cs typeface="Times New Roman" panose="02020603050405020304" pitchFamily="18" charset="0"/>
              </a:rPr>
              <a:t>字符串解密</a:t>
            </a:r>
            <a:endParaRPr lang="zh-CN" altLang="zh-CN" sz="12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349514" y="1891547"/>
            <a:ext cx="3453672" cy="456939"/>
            <a:chOff x="6627851" y="3493208"/>
            <a:chExt cx="3453672" cy="457200"/>
          </a:xfrm>
        </p:grpSpPr>
        <p:sp>
          <p:nvSpPr>
            <p:cNvPr id="8" name="矩形: 圆角 27"/>
            <p:cNvSpPr/>
            <p:nvPr/>
          </p:nvSpPr>
          <p:spPr>
            <a:xfrm>
              <a:off x="6627851" y="3493208"/>
              <a:ext cx="457200" cy="4572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9503" y="3506455"/>
              <a:ext cx="3142020" cy="41971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1" name="文本框 574"/>
            <p:cNvSpPr txBox="1"/>
            <p:nvPr/>
          </p:nvSpPr>
          <p:spPr>
            <a:xfrm>
              <a:off x="6627851" y="3531541"/>
              <a:ext cx="453970" cy="36954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661166" y="1851230"/>
            <a:ext cx="1633301" cy="460382"/>
          </a:xfrm>
          <a:prstGeom prst="rect">
            <a:avLst/>
          </a:prstGeom>
          <a:noFill/>
        </p:spPr>
        <p:txBody>
          <a:bodyPr wrap="square">
            <a:spAutoFit/>
          </a:bodyPr>
          <a:lstStyle/>
          <a:p>
            <a:pPr indent="3048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AES</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2" name="文本框 21"/>
          <p:cNvSpPr txBox="1"/>
          <p:nvPr/>
        </p:nvSpPr>
        <p:spPr>
          <a:xfrm>
            <a:off x="177800" y="2465560"/>
            <a:ext cx="6100232" cy="419474"/>
          </a:xfrm>
          <a:prstGeom prst="rect">
            <a:avLst/>
          </a:prstGeom>
          <a:noFill/>
        </p:spPr>
        <p:txBody>
          <a:bodyPr wrap="square">
            <a:spAutoFit/>
          </a:bodyPr>
          <a:lstStyle/>
          <a:p>
            <a:pPr indent="457200" algn="just">
              <a:lnSpc>
                <a:spcPct val="150000"/>
              </a:lnSpc>
            </a:pPr>
            <a:r>
              <a:rPr lang="en-US" altLang="zh-CN" sz="16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）对文件进行加密和解密，如图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4-1-16</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4-1-17</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9" name="图片 18"/>
          <p:cNvPicPr/>
          <p:nvPr/>
        </p:nvPicPr>
        <p:blipFill>
          <a:blip r:embed="rId3"/>
          <a:stretch>
            <a:fillRect/>
          </a:stretch>
        </p:blipFill>
        <p:spPr>
          <a:xfrm>
            <a:off x="661166" y="3051405"/>
            <a:ext cx="4404995" cy="899795"/>
          </a:xfrm>
          <a:prstGeom prst="rect">
            <a:avLst/>
          </a:prstGeom>
          <a:noFill/>
          <a:ln>
            <a:noFill/>
          </a:ln>
        </p:spPr>
      </p:pic>
      <p:sp>
        <p:nvSpPr>
          <p:cNvPr id="20" name="文本框 19"/>
          <p:cNvSpPr txBox="1"/>
          <p:nvPr/>
        </p:nvSpPr>
        <p:spPr>
          <a:xfrm>
            <a:off x="661166" y="3782339"/>
            <a:ext cx="4265083" cy="337721"/>
          </a:xfrm>
          <a:prstGeom prst="rect">
            <a:avLst/>
          </a:prstGeom>
          <a:noFill/>
        </p:spPr>
        <p:txBody>
          <a:bodyPr wrap="square">
            <a:spAutoFit/>
          </a:bodyPr>
          <a:lstStyle/>
          <a:p>
            <a:pPr algn="ctr">
              <a:lnSpc>
                <a:spcPct val="150000"/>
              </a:lnSpc>
            </a:pPr>
            <a:r>
              <a:rPr lang="zh-CN" altLang="zh-CN" sz="12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200" kern="100" dirty="0">
                <a:effectLst/>
                <a:latin typeface="Calibri" panose="020F0502020204030204" charset="0"/>
                <a:ea typeface="宋体" panose="02010600030101010101" pitchFamily="2" charset="-122"/>
                <a:cs typeface="Times New Roman" panose="02020603050405020304" pitchFamily="18" charset="0"/>
              </a:rPr>
              <a:t>4-1-16 </a:t>
            </a:r>
            <a:r>
              <a:rPr lang="en-US" altLang="zh-CN" sz="1200" kern="100" dirty="0" err="1">
                <a:effectLst/>
                <a:latin typeface="Calibri" panose="020F0502020204030204" charset="0"/>
                <a:ea typeface="宋体" panose="02010600030101010101" pitchFamily="2" charset="-122"/>
                <a:cs typeface="Times New Roman" panose="02020603050405020304" pitchFamily="18" charset="0"/>
              </a:rPr>
              <a:t>aes</a:t>
            </a:r>
            <a:r>
              <a:rPr lang="zh-CN" altLang="zh-CN" sz="1200" kern="100" dirty="0">
                <a:effectLst/>
                <a:latin typeface="Calibri" panose="020F0502020204030204" charset="0"/>
                <a:ea typeface="宋体" panose="02010600030101010101" pitchFamily="2" charset="-122"/>
                <a:cs typeface="Times New Roman" panose="02020603050405020304" pitchFamily="18" charset="0"/>
              </a:rPr>
              <a:t>对文件进行加密</a:t>
            </a:r>
            <a:endParaRPr lang="zh-CN" altLang="zh-CN" sz="12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1" name="图片 20"/>
          <p:cNvPicPr/>
          <p:nvPr/>
        </p:nvPicPr>
        <p:blipFill>
          <a:blip r:embed="rId4"/>
          <a:stretch>
            <a:fillRect/>
          </a:stretch>
        </p:blipFill>
        <p:spPr>
          <a:xfrm>
            <a:off x="661166" y="4546282"/>
            <a:ext cx="4958715" cy="864235"/>
          </a:xfrm>
          <a:prstGeom prst="rect">
            <a:avLst/>
          </a:prstGeom>
          <a:noFill/>
          <a:ln>
            <a:noFill/>
          </a:ln>
        </p:spPr>
      </p:pic>
      <p:sp>
        <p:nvSpPr>
          <p:cNvPr id="27" name="文本框 26"/>
          <p:cNvSpPr txBox="1"/>
          <p:nvPr/>
        </p:nvSpPr>
        <p:spPr>
          <a:xfrm>
            <a:off x="1061321" y="5458109"/>
            <a:ext cx="3604683" cy="378630"/>
          </a:xfrm>
          <a:prstGeom prst="rect">
            <a:avLst/>
          </a:prstGeom>
          <a:noFill/>
        </p:spPr>
        <p:txBody>
          <a:bodyPr wrap="square">
            <a:spAutoFit/>
          </a:bodyPr>
          <a:lstStyle/>
          <a:p>
            <a:pPr algn="ctr">
              <a:lnSpc>
                <a:spcPct val="150000"/>
              </a:lnSpc>
            </a:pPr>
            <a:r>
              <a:rPr lang="zh-CN" altLang="zh-CN" sz="14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4-1-17 </a:t>
            </a:r>
            <a:r>
              <a:rPr lang="en-US" altLang="zh-CN" sz="1400" kern="100" dirty="0" err="1">
                <a:effectLst/>
                <a:latin typeface="Calibri" panose="020F0502020204030204" charset="0"/>
                <a:ea typeface="宋体" panose="02010600030101010101" pitchFamily="2" charset="-122"/>
                <a:cs typeface="Times New Roman" panose="02020603050405020304" pitchFamily="18" charset="0"/>
              </a:rPr>
              <a:t>aes</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对文件进行解密</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349514" y="1891547"/>
            <a:ext cx="3453672" cy="456939"/>
            <a:chOff x="6627851" y="3493208"/>
            <a:chExt cx="3453672" cy="457200"/>
          </a:xfrm>
        </p:grpSpPr>
        <p:sp>
          <p:nvSpPr>
            <p:cNvPr id="8" name="矩形: 圆角 27"/>
            <p:cNvSpPr/>
            <p:nvPr/>
          </p:nvSpPr>
          <p:spPr>
            <a:xfrm>
              <a:off x="6627851" y="3493208"/>
              <a:ext cx="457200" cy="4572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9503" y="3506455"/>
              <a:ext cx="3142020" cy="419713"/>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1" name="文本框 574"/>
            <p:cNvSpPr txBox="1"/>
            <p:nvPr/>
          </p:nvSpPr>
          <p:spPr>
            <a:xfrm>
              <a:off x="6627851" y="3531541"/>
              <a:ext cx="453970" cy="36954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661166" y="1851230"/>
            <a:ext cx="1633301" cy="460382"/>
          </a:xfrm>
          <a:prstGeom prst="rect">
            <a:avLst/>
          </a:prstGeom>
          <a:noFill/>
        </p:spPr>
        <p:txBody>
          <a:bodyPr wrap="square">
            <a:spAutoFit/>
          </a:bodyPr>
          <a:lstStyle/>
          <a:p>
            <a:pPr indent="3048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AES</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2" name="文本框 21"/>
          <p:cNvSpPr txBox="1"/>
          <p:nvPr/>
        </p:nvSpPr>
        <p:spPr>
          <a:xfrm>
            <a:off x="403860" y="2396078"/>
            <a:ext cx="6100232" cy="419474"/>
          </a:xfrm>
          <a:prstGeom prst="rect">
            <a:avLst/>
          </a:prstGeom>
          <a:noFill/>
        </p:spPr>
        <p:txBody>
          <a:bodyPr wrap="square">
            <a:spAutoFit/>
          </a:bodyPr>
          <a:lstStyle/>
          <a:p>
            <a:pPr indent="457200" algn="just">
              <a:lnSpc>
                <a:spcPct val="150000"/>
              </a:lnSpc>
            </a:pPr>
            <a:r>
              <a:rPr lang="en-US" altLang="zh-CN" sz="1600" kern="100" dirty="0">
                <a:effectLst/>
                <a:latin typeface="Calibri" panose="020F0502020204030204" charset="0"/>
                <a:ea typeface="宋体" panose="02010600030101010101" pitchFamily="2" charset="-122"/>
                <a:cs typeface="Times New Roman" panose="02020603050405020304" pitchFamily="18" charset="0"/>
              </a:rPr>
              <a:t>3</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）对目录进行加密和解密，如图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4-1-18</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4-1-19</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3" name="图片 22"/>
          <p:cNvPicPr/>
          <p:nvPr/>
        </p:nvPicPr>
        <p:blipFill>
          <a:blip r:embed="rId3"/>
          <a:stretch>
            <a:fillRect/>
          </a:stretch>
        </p:blipFill>
        <p:spPr>
          <a:xfrm>
            <a:off x="904557" y="3016790"/>
            <a:ext cx="4896485" cy="683895"/>
          </a:xfrm>
          <a:prstGeom prst="rect">
            <a:avLst/>
          </a:prstGeom>
          <a:noFill/>
          <a:ln>
            <a:noFill/>
          </a:ln>
        </p:spPr>
      </p:pic>
      <p:sp>
        <p:nvSpPr>
          <p:cNvPr id="24" name="文本框 23"/>
          <p:cNvSpPr txBox="1"/>
          <p:nvPr/>
        </p:nvSpPr>
        <p:spPr>
          <a:xfrm>
            <a:off x="1477816" y="3767301"/>
            <a:ext cx="3240617" cy="337721"/>
          </a:xfrm>
          <a:prstGeom prst="rect">
            <a:avLst/>
          </a:prstGeom>
          <a:noFill/>
        </p:spPr>
        <p:txBody>
          <a:bodyPr wrap="square">
            <a:spAutoFit/>
          </a:bodyPr>
          <a:lstStyle/>
          <a:p>
            <a:pPr algn="ctr">
              <a:lnSpc>
                <a:spcPct val="150000"/>
              </a:lnSpc>
            </a:pPr>
            <a:r>
              <a:rPr lang="zh-CN" altLang="zh-CN" sz="12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200" kern="100" dirty="0">
                <a:effectLst/>
                <a:latin typeface="Calibri" panose="020F0502020204030204" charset="0"/>
                <a:ea typeface="宋体" panose="02010600030101010101" pitchFamily="2" charset="-122"/>
                <a:cs typeface="Times New Roman" panose="02020603050405020304" pitchFamily="18" charset="0"/>
              </a:rPr>
              <a:t>4-1-18  </a:t>
            </a:r>
            <a:r>
              <a:rPr lang="en-US" altLang="zh-CN" sz="1200" kern="100" dirty="0" err="1">
                <a:effectLst/>
                <a:latin typeface="Calibri" panose="020F0502020204030204" charset="0"/>
                <a:ea typeface="宋体" panose="02010600030101010101" pitchFamily="2" charset="-122"/>
                <a:cs typeface="Times New Roman" panose="02020603050405020304" pitchFamily="18" charset="0"/>
              </a:rPr>
              <a:t>aes</a:t>
            </a:r>
            <a:r>
              <a:rPr lang="zh-CN" altLang="zh-CN" sz="1200" kern="100" dirty="0">
                <a:effectLst/>
                <a:latin typeface="Calibri" panose="020F0502020204030204" charset="0"/>
                <a:ea typeface="宋体" panose="02010600030101010101" pitchFamily="2" charset="-122"/>
                <a:cs typeface="Times New Roman" panose="02020603050405020304" pitchFamily="18" charset="0"/>
              </a:rPr>
              <a:t>对目录进行加密</a:t>
            </a:r>
            <a:endParaRPr lang="zh-CN" altLang="zh-CN" sz="12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5" name="图片 24"/>
          <p:cNvPicPr/>
          <p:nvPr/>
        </p:nvPicPr>
        <p:blipFill>
          <a:blip r:embed="rId4"/>
          <a:stretch>
            <a:fillRect/>
          </a:stretch>
        </p:blipFill>
        <p:spPr>
          <a:xfrm>
            <a:off x="904557" y="4347422"/>
            <a:ext cx="4965065" cy="720090"/>
          </a:xfrm>
          <a:prstGeom prst="rect">
            <a:avLst/>
          </a:prstGeom>
          <a:noFill/>
          <a:ln>
            <a:noFill/>
          </a:ln>
        </p:spPr>
      </p:pic>
      <p:sp>
        <p:nvSpPr>
          <p:cNvPr id="26" name="文本框 25"/>
          <p:cNvSpPr txBox="1"/>
          <p:nvPr/>
        </p:nvSpPr>
        <p:spPr>
          <a:xfrm>
            <a:off x="1477816" y="5141051"/>
            <a:ext cx="3349310" cy="337721"/>
          </a:xfrm>
          <a:prstGeom prst="rect">
            <a:avLst/>
          </a:prstGeom>
          <a:noFill/>
        </p:spPr>
        <p:txBody>
          <a:bodyPr wrap="square">
            <a:spAutoFit/>
          </a:bodyPr>
          <a:lstStyle/>
          <a:p>
            <a:pPr algn="ctr">
              <a:lnSpc>
                <a:spcPct val="150000"/>
              </a:lnSpc>
            </a:pPr>
            <a:r>
              <a:rPr lang="zh-CN" altLang="zh-CN" sz="12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200" kern="100" dirty="0">
                <a:effectLst/>
                <a:latin typeface="Calibri" panose="020F0502020204030204" charset="0"/>
                <a:ea typeface="宋体" panose="02010600030101010101" pitchFamily="2" charset="-122"/>
                <a:cs typeface="Times New Roman" panose="02020603050405020304" pitchFamily="18" charset="0"/>
              </a:rPr>
              <a:t>4-1-19  </a:t>
            </a:r>
            <a:r>
              <a:rPr lang="en-US" altLang="zh-CN" sz="1200" kern="100" dirty="0" err="1">
                <a:effectLst/>
                <a:latin typeface="Calibri" panose="020F0502020204030204" charset="0"/>
                <a:ea typeface="宋体" panose="02010600030101010101" pitchFamily="2" charset="-122"/>
                <a:cs typeface="Times New Roman" panose="02020603050405020304" pitchFamily="18" charset="0"/>
              </a:rPr>
              <a:t>aes</a:t>
            </a:r>
            <a:r>
              <a:rPr lang="zh-CN" altLang="zh-CN" sz="1200" kern="100" dirty="0">
                <a:effectLst/>
                <a:latin typeface="Calibri" panose="020F0502020204030204" charset="0"/>
                <a:ea typeface="宋体" panose="02010600030101010101" pitchFamily="2" charset="-122"/>
                <a:cs typeface="Times New Roman" panose="02020603050405020304" pitchFamily="18" charset="0"/>
              </a:rPr>
              <a:t>对目录进行解密</a:t>
            </a:r>
            <a:endParaRPr lang="zh-CN" altLang="zh-CN" sz="12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420" y="2037080"/>
            <a:ext cx="9973310" cy="139255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lnSpc>
                <a:spcPct val="150000"/>
              </a:lnSpc>
            </a:pPr>
            <a:r>
              <a:rPr lang="en-US" altLang="zh-CN" sz="20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2000" kern="100" dirty="0">
                <a:effectLst/>
                <a:latin typeface="Calibri" panose="020F0502020204030204" charset="0"/>
                <a:ea typeface="宋体" panose="02010600030101010101" pitchFamily="2" charset="-122"/>
                <a:cs typeface="宋体" panose="02010600030101010101" pitchFamily="2" charset="-122"/>
              </a:rPr>
              <a:t>、根据项目实施</a:t>
            </a:r>
            <a:r>
              <a:rPr lang="en-US" altLang="zh-CN" sz="2000" kern="100" dirty="0">
                <a:effectLst/>
                <a:latin typeface="Calibri" panose="020F0502020204030204" charset="0"/>
                <a:ea typeface="宋体" panose="02010600030101010101" pitchFamily="2" charset="-122"/>
                <a:cs typeface="宋体" panose="02010600030101010101" pitchFamily="2" charset="-122"/>
              </a:rPr>
              <a:t>1</a:t>
            </a:r>
            <a:r>
              <a:rPr lang="zh-CN" altLang="zh-CN" sz="2000" kern="100" dirty="0">
                <a:effectLst/>
                <a:latin typeface="Calibri" panose="020F0502020204030204" charset="0"/>
                <a:ea typeface="宋体" panose="02010600030101010101" pitchFamily="2" charset="-122"/>
                <a:cs typeface="宋体" panose="02010600030101010101" pitchFamily="2" charset="-122"/>
              </a:rPr>
              <a:t>，</a:t>
            </a:r>
            <a:r>
              <a:rPr lang="en-US" altLang="zh-CN" sz="2000" kern="100" dirty="0">
                <a:effectLst/>
                <a:latin typeface="Calibri" panose="020F0502020204030204" charset="0"/>
                <a:ea typeface="宋体" panose="02010600030101010101" pitchFamily="2" charset="-122"/>
                <a:cs typeface="宋体" panose="02010600030101010101" pitchFamily="2" charset="-122"/>
              </a:rPr>
              <a:t>2</a:t>
            </a:r>
            <a:r>
              <a:rPr lang="zh-CN" altLang="zh-CN" sz="2000" kern="100" dirty="0">
                <a:effectLst/>
                <a:latin typeface="Calibri" panose="020F0502020204030204" charset="0"/>
                <a:ea typeface="宋体" panose="02010600030101010101" pitchFamily="2" charset="-122"/>
                <a:cs typeface="宋体" panose="02010600030101010101" pitchFamily="2" charset="-122"/>
              </a:rPr>
              <a:t>，</a:t>
            </a:r>
            <a:r>
              <a:rPr lang="en-US" altLang="zh-CN" sz="2000" kern="100" dirty="0">
                <a:effectLst/>
                <a:latin typeface="Calibri" panose="020F0502020204030204" charset="0"/>
                <a:ea typeface="宋体" panose="02010600030101010101" pitchFamily="2" charset="-122"/>
                <a:cs typeface="宋体" panose="02010600030101010101" pitchFamily="2" charset="-122"/>
              </a:rPr>
              <a:t>3</a:t>
            </a:r>
            <a:r>
              <a:rPr lang="zh-CN" altLang="zh-CN" sz="2000" kern="100" dirty="0">
                <a:effectLst/>
                <a:latin typeface="Calibri" panose="020F0502020204030204" charset="0"/>
                <a:ea typeface="宋体" panose="02010600030101010101" pitchFamily="2" charset="-122"/>
                <a:cs typeface="宋体" panose="02010600030101010101" pitchFamily="2" charset="-122"/>
              </a:rPr>
              <a:t>，分别完成</a:t>
            </a:r>
            <a:r>
              <a:rPr lang="en-US" altLang="zh-CN" sz="2000" kern="100" dirty="0">
                <a:effectLst/>
                <a:latin typeface="Calibri" panose="020F0502020204030204" charset="0"/>
                <a:ea typeface="宋体" panose="02010600030101010101" pitchFamily="2" charset="-122"/>
                <a:cs typeface="宋体" panose="02010600030101010101" pitchFamily="2" charset="-122"/>
              </a:rPr>
              <a:t>DES</a:t>
            </a:r>
            <a:r>
              <a:rPr lang="zh-CN" altLang="zh-CN" sz="2000" kern="100" dirty="0">
                <a:effectLst/>
                <a:latin typeface="Calibri" panose="020F0502020204030204" charset="0"/>
                <a:ea typeface="宋体" panose="02010600030101010101" pitchFamily="2" charset="-122"/>
                <a:cs typeface="宋体" panose="02010600030101010101" pitchFamily="2" charset="-122"/>
              </a:rPr>
              <a:t>、</a:t>
            </a:r>
            <a:r>
              <a:rPr lang="en-US" altLang="zh-CN" sz="2000" kern="100" dirty="0">
                <a:effectLst/>
                <a:latin typeface="Calibri" panose="020F0502020204030204" charset="0"/>
                <a:ea typeface="宋体" panose="02010600030101010101" pitchFamily="2" charset="-122"/>
                <a:cs typeface="宋体" panose="02010600030101010101" pitchFamily="2" charset="-122"/>
              </a:rPr>
              <a:t>3DES</a:t>
            </a:r>
            <a:r>
              <a:rPr lang="zh-CN" altLang="zh-CN" sz="2000" kern="100" dirty="0">
                <a:effectLst/>
                <a:latin typeface="Calibri" panose="020F0502020204030204" charset="0"/>
                <a:ea typeface="宋体" panose="02010600030101010101" pitchFamily="2" charset="-122"/>
                <a:cs typeface="宋体" panose="02010600030101010101" pitchFamily="2" charset="-122"/>
              </a:rPr>
              <a:t>、</a:t>
            </a:r>
            <a:r>
              <a:rPr lang="en-US" altLang="zh-CN" sz="2000" kern="100" dirty="0">
                <a:effectLst/>
                <a:latin typeface="Calibri" panose="020F0502020204030204" charset="0"/>
                <a:ea typeface="宋体" panose="02010600030101010101" pitchFamily="2" charset="-122"/>
                <a:cs typeface="宋体" panose="02010600030101010101" pitchFamily="2" charset="-122"/>
              </a:rPr>
              <a:t>AES</a:t>
            </a:r>
            <a:r>
              <a:rPr lang="zh-CN" altLang="zh-CN" sz="20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indent="304800" algn="l">
              <a:lnSpc>
                <a:spcPct val="150000"/>
              </a:lnSpc>
            </a:pPr>
            <a:r>
              <a:rPr lang="en-US" altLang="zh-CN" sz="20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2000" kern="100" dirty="0">
                <a:effectLst/>
                <a:latin typeface="Calibri" panose="020F0502020204030204" charset="0"/>
                <a:ea typeface="宋体" panose="02010600030101010101" pitchFamily="2" charset="-122"/>
                <a:cs typeface="宋体" panose="02010600030101010101" pitchFamily="2" charset="-122"/>
              </a:rPr>
              <a:t>、记录并提交项目实施</a:t>
            </a:r>
            <a:r>
              <a:rPr lang="en-US" altLang="zh-CN" sz="2000" kern="100" dirty="0">
                <a:effectLst/>
                <a:latin typeface="Calibri" panose="020F0502020204030204" charset="0"/>
                <a:ea typeface="宋体" panose="02010600030101010101" pitchFamily="2" charset="-122"/>
                <a:cs typeface="宋体" panose="02010600030101010101" pitchFamily="2" charset="-122"/>
              </a:rPr>
              <a:t>1</a:t>
            </a:r>
            <a:r>
              <a:rPr lang="zh-CN" altLang="zh-CN" sz="2000" kern="100" dirty="0">
                <a:effectLst/>
                <a:latin typeface="Calibri" panose="020F0502020204030204" charset="0"/>
                <a:ea typeface="宋体" panose="02010600030101010101" pitchFamily="2" charset="-122"/>
                <a:cs typeface="宋体" panose="02010600030101010101" pitchFamily="2" charset="-122"/>
              </a:rPr>
              <a:t>、</a:t>
            </a:r>
            <a:r>
              <a:rPr lang="en-US" altLang="zh-CN" sz="2000" kern="100" dirty="0">
                <a:effectLst/>
                <a:latin typeface="Calibri" panose="020F0502020204030204" charset="0"/>
                <a:ea typeface="宋体" panose="02010600030101010101" pitchFamily="2" charset="-122"/>
                <a:cs typeface="宋体" panose="02010600030101010101" pitchFamily="2" charset="-122"/>
              </a:rPr>
              <a:t>2</a:t>
            </a:r>
            <a:r>
              <a:rPr lang="zh-CN" altLang="zh-CN" sz="2000" kern="100" dirty="0">
                <a:effectLst/>
                <a:latin typeface="Calibri" panose="020F0502020204030204" charset="0"/>
                <a:ea typeface="宋体" panose="02010600030101010101" pitchFamily="2" charset="-122"/>
                <a:cs typeface="宋体" panose="02010600030101010101" pitchFamily="2" charset="-122"/>
              </a:rPr>
              <a:t>、</a:t>
            </a:r>
            <a:r>
              <a:rPr lang="en-US" altLang="zh-CN" sz="2000" kern="100" dirty="0">
                <a:effectLst/>
                <a:latin typeface="Calibri" panose="020F0502020204030204" charset="0"/>
                <a:ea typeface="宋体" panose="02010600030101010101" pitchFamily="2" charset="-122"/>
                <a:cs typeface="宋体" panose="02010600030101010101" pitchFamily="2" charset="-122"/>
              </a:rPr>
              <a:t>3</a:t>
            </a:r>
            <a:r>
              <a:rPr lang="zh-CN" altLang="zh-CN" sz="2000" kern="100" dirty="0">
                <a:effectLst/>
                <a:latin typeface="Calibri" panose="020F0502020204030204" charset="0"/>
                <a:ea typeface="宋体" panose="02010600030101010101" pitchFamily="2" charset="-122"/>
                <a:cs typeface="宋体" panose="02010600030101010101" pitchFamily="2" charset="-122"/>
              </a:rPr>
              <a:t>的截图。</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【项目训练】</a:t>
            </a:r>
            <a:endParaRPr lang="zh-CN" altLang="en-US" sz="4400" dirty="0"/>
          </a:p>
        </p:txBody>
      </p:sp>
    </p:spTree>
  </p:cSld>
  <p:clrMapOvr>
    <a:masterClrMapping/>
  </p:clrMapOvr>
  <p:transition>
    <p:random/>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42554"/>
            <a:ext cx="4302496" cy="524210"/>
            <a:chOff x="6627851" y="1868764"/>
            <a:chExt cx="4302496" cy="52421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2757" y="1868764"/>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8" name="表格 7"/>
          <p:cNvGraphicFramePr>
            <a:graphicFrameLocks noGrp="1"/>
          </p:cNvGraphicFramePr>
          <p:nvPr/>
        </p:nvGraphicFramePr>
        <p:xfrm>
          <a:off x="979805" y="2497096"/>
          <a:ext cx="4716071" cy="4360904"/>
        </p:xfrm>
        <a:graphic>
          <a:graphicData uri="http://schemas.openxmlformats.org/drawingml/2006/table">
            <a:tbl>
              <a:tblPr firstRow="1" firstCol="1" bandRow="1">
                <a:tableStyleId>{5C22544A-7EE6-4342-B048-85BDC9FD1C3A}</a:tableStyleId>
              </a:tblPr>
              <a:tblGrid>
                <a:gridCol w="970357"/>
                <a:gridCol w="1540357"/>
                <a:gridCol w="407143"/>
                <a:gridCol w="899107"/>
                <a:gridCol w="899107"/>
              </a:tblGrid>
              <a:tr h="352857">
                <a:tc gridSpan="5">
                  <a:txBody>
                    <a:bodyPr/>
                    <a:lstStyle/>
                    <a:p>
                      <a:pPr algn="just"/>
                      <a:r>
                        <a:rPr lang="zh-CN" sz="1100" kern="100" dirty="0">
                          <a:effectLst/>
                        </a:rPr>
                        <a:t>项目名称：对称加密算法</a:t>
                      </a:r>
                      <a:endParaRPr lang="zh-CN" sz="900" kern="100" dirty="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hMerge="1">
                  <a:tcPr/>
                </a:tc>
                <a:tc hMerge="1">
                  <a:tcPr/>
                </a:tc>
                <a:tc hMerge="1">
                  <a:tcPr/>
                </a:tc>
                <a:tc hMerge="1">
                  <a:tcPr/>
                </a:tc>
              </a:tr>
              <a:tr h="352857">
                <a:tc>
                  <a:txBody>
                    <a:bodyPr/>
                    <a:lstStyle/>
                    <a:p>
                      <a:pPr algn="just"/>
                      <a:r>
                        <a:rPr lang="zh-CN" sz="1100" kern="100">
                          <a:effectLst/>
                        </a:rPr>
                        <a:t>班级：</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just"/>
                      <a:r>
                        <a:rPr lang="zh-CN" sz="1100" kern="100">
                          <a:effectLst/>
                        </a:rPr>
                        <a:t>学号：</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gridSpan="2">
                  <a:txBody>
                    <a:bodyPr/>
                    <a:lstStyle/>
                    <a:p>
                      <a:pPr algn="just"/>
                      <a:r>
                        <a:rPr lang="zh-CN" sz="1100" kern="100">
                          <a:effectLst/>
                        </a:rPr>
                        <a:t>姓名：</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hMerge="1">
                  <a:tcPr/>
                </a:tc>
                <a:tc>
                  <a:txBody>
                    <a:bodyPr/>
                    <a:lstStyle/>
                    <a:p>
                      <a:pPr algn="just"/>
                      <a:r>
                        <a:rPr lang="zh-CN" sz="1100" kern="100">
                          <a:effectLst/>
                        </a:rPr>
                        <a:t>日期：</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r>
              <a:tr h="352857">
                <a:tc>
                  <a:txBody>
                    <a:bodyPr/>
                    <a:lstStyle/>
                    <a:p>
                      <a:pPr algn="ctr"/>
                      <a:r>
                        <a:rPr lang="zh-CN" sz="1100" kern="100">
                          <a:effectLst/>
                        </a:rPr>
                        <a:t>评价项目</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zh-CN" sz="1100" kern="100">
                          <a:effectLst/>
                        </a:rPr>
                        <a:t>评价标准</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zh-CN" sz="1100" kern="100">
                          <a:effectLst/>
                        </a:rPr>
                        <a:t>分值</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zh-CN" sz="1100" kern="100">
                          <a:effectLst/>
                        </a:rPr>
                        <a:t>自评得分</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zh-CN" sz="1100" kern="100">
                          <a:effectLst/>
                        </a:rPr>
                        <a:t>组内评分</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r>
              <a:tr h="570000">
                <a:tc>
                  <a:txBody>
                    <a:bodyPr/>
                    <a:lstStyle/>
                    <a:p>
                      <a:pPr algn="ctr"/>
                      <a:r>
                        <a:rPr lang="zh-CN" sz="1100" kern="100">
                          <a:effectLst/>
                        </a:rPr>
                        <a:t>专业知识</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l"/>
                      <a:r>
                        <a:rPr lang="zh-CN" sz="900" kern="100">
                          <a:effectLst/>
                        </a:rPr>
                        <a:t>对称加密算法的相关知识</a:t>
                      </a:r>
                      <a:endParaRPr lang="zh-CN" sz="900" kern="100">
                        <a:effectLst/>
                      </a:endParaRPr>
                    </a:p>
                    <a:p>
                      <a:pPr algn="l"/>
                      <a:r>
                        <a:rPr lang="en-US" sz="900" kern="100">
                          <a:effectLst/>
                        </a:rPr>
                        <a:t>DES</a:t>
                      </a:r>
                      <a:r>
                        <a:rPr lang="zh-CN" sz="900" kern="100">
                          <a:effectLst/>
                        </a:rPr>
                        <a:t>算法相关知识，</a:t>
                      </a:r>
                      <a:r>
                        <a:rPr lang="en-US" sz="900" kern="100">
                          <a:effectLst/>
                        </a:rPr>
                        <a:t>3DES</a:t>
                      </a:r>
                      <a:r>
                        <a:rPr lang="zh-CN" sz="900" kern="100">
                          <a:effectLst/>
                        </a:rPr>
                        <a:t>算法相关知识，</a:t>
                      </a:r>
                      <a:r>
                        <a:rPr lang="en-US" sz="900" kern="100">
                          <a:effectLst/>
                        </a:rPr>
                        <a:t>AES</a:t>
                      </a:r>
                      <a:r>
                        <a:rPr lang="zh-CN" sz="900" kern="100">
                          <a:effectLst/>
                        </a:rPr>
                        <a:t>算法相关知识</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tc>
                <a:tc>
                  <a:txBody>
                    <a:bodyPr/>
                    <a:lstStyle/>
                    <a:p>
                      <a:pPr algn="ctr"/>
                      <a:r>
                        <a:rPr lang="en-US" sz="1100" kern="100">
                          <a:effectLst/>
                        </a:rPr>
                        <a:t>10</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just"/>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r>
              <a:tr h="352857">
                <a:tc>
                  <a:txBody>
                    <a:bodyPr/>
                    <a:lstStyle/>
                    <a:p>
                      <a:pPr algn="ctr"/>
                      <a:r>
                        <a:rPr lang="zh-CN" sz="1100" kern="100">
                          <a:effectLst/>
                        </a:rPr>
                        <a:t>小组配合</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l"/>
                      <a:r>
                        <a:rPr lang="zh-CN" sz="900" kern="100">
                          <a:effectLst/>
                        </a:rPr>
                        <a:t>完成</a:t>
                      </a:r>
                      <a:r>
                        <a:rPr lang="en-US" sz="900" kern="100">
                          <a:effectLst/>
                        </a:rPr>
                        <a:t>DES</a:t>
                      </a:r>
                      <a:r>
                        <a:rPr lang="zh-CN" sz="900" kern="100">
                          <a:effectLst/>
                        </a:rPr>
                        <a:t>算法、</a:t>
                      </a:r>
                      <a:r>
                        <a:rPr lang="en-US" sz="900" kern="100">
                          <a:effectLst/>
                        </a:rPr>
                        <a:t>3DES</a:t>
                      </a:r>
                      <a:r>
                        <a:rPr lang="zh-CN" sz="900" kern="100">
                          <a:effectLst/>
                        </a:rPr>
                        <a:t>算法、</a:t>
                      </a:r>
                      <a:r>
                        <a:rPr lang="en-US" sz="900" kern="100">
                          <a:effectLst/>
                        </a:rPr>
                        <a:t>AES</a:t>
                      </a:r>
                      <a:r>
                        <a:rPr lang="zh-CN" sz="900" kern="100">
                          <a:effectLst/>
                        </a:rPr>
                        <a:t>算法</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tc>
                <a:tc>
                  <a:txBody>
                    <a:bodyPr/>
                    <a:lstStyle/>
                    <a:p>
                      <a:pPr algn="ctr"/>
                      <a:r>
                        <a:rPr lang="en-US" sz="1100" kern="100">
                          <a:effectLst/>
                        </a:rPr>
                        <a:t>20</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just"/>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r>
              <a:tr h="352857">
                <a:tc>
                  <a:txBody>
                    <a:bodyPr/>
                    <a:lstStyle/>
                    <a:p>
                      <a:pPr algn="ctr"/>
                      <a:r>
                        <a:rPr lang="zh-CN" sz="1100" kern="100">
                          <a:effectLst/>
                        </a:rPr>
                        <a:t>小组评价</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l"/>
                      <a:r>
                        <a:rPr lang="zh-CN" sz="900" kern="100">
                          <a:effectLst/>
                        </a:rPr>
                        <a:t>组员沟通、合作、完成情况</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tc>
                <a:tc>
                  <a:txBody>
                    <a:bodyPr/>
                    <a:lstStyle/>
                    <a:p>
                      <a:pPr algn="ctr"/>
                      <a:r>
                        <a:rPr lang="en-US" sz="1100" kern="100">
                          <a:effectLst/>
                        </a:rPr>
                        <a:t>10</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just"/>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r>
              <a:tr h="352857">
                <a:tc>
                  <a:txBody>
                    <a:bodyPr/>
                    <a:lstStyle/>
                    <a:p>
                      <a:pPr algn="ctr"/>
                      <a:r>
                        <a:rPr lang="zh-CN" sz="1100" kern="100">
                          <a:effectLst/>
                        </a:rPr>
                        <a:t>工作态度</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l"/>
                      <a:r>
                        <a:rPr lang="zh-CN" sz="1100" kern="100">
                          <a:effectLst/>
                        </a:rPr>
                        <a:t>态度端正，无无故缺勤、迟到、早退</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tc>
                <a:tc>
                  <a:txBody>
                    <a:bodyPr/>
                    <a:lstStyle/>
                    <a:p>
                      <a:pPr algn="ctr"/>
                      <a:r>
                        <a:rPr lang="en-US" sz="1100" kern="100">
                          <a:effectLst/>
                        </a:rPr>
                        <a:t>10</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just"/>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r>
              <a:tr h="352857">
                <a:tc>
                  <a:txBody>
                    <a:bodyPr/>
                    <a:lstStyle/>
                    <a:p>
                      <a:pPr algn="ctr"/>
                      <a:r>
                        <a:rPr lang="zh-CN" sz="1100" kern="100">
                          <a:effectLst/>
                        </a:rPr>
                        <a:t>工作质量</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l"/>
                      <a:r>
                        <a:rPr lang="zh-CN" sz="1100" kern="100">
                          <a:effectLst/>
                        </a:rPr>
                        <a:t>按计划完成工作任务</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tc>
                <a:tc>
                  <a:txBody>
                    <a:bodyPr/>
                    <a:lstStyle/>
                    <a:p>
                      <a:pPr algn="ctr"/>
                      <a:r>
                        <a:rPr lang="en-US" sz="1100" kern="100">
                          <a:effectLst/>
                        </a:rPr>
                        <a:t>30</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just"/>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r>
              <a:tr h="352857">
                <a:tc>
                  <a:txBody>
                    <a:bodyPr/>
                    <a:lstStyle/>
                    <a:p>
                      <a:pPr algn="ctr"/>
                      <a:r>
                        <a:rPr lang="zh-CN" sz="1100" kern="100">
                          <a:effectLst/>
                        </a:rPr>
                        <a:t>协调能力</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l"/>
                      <a:r>
                        <a:rPr lang="zh-CN" sz="1100" kern="100">
                          <a:effectLst/>
                        </a:rPr>
                        <a:t>与小组成员能合作，协调工作</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tc>
                <a:tc>
                  <a:txBody>
                    <a:bodyPr/>
                    <a:lstStyle/>
                    <a:p>
                      <a:pPr algn="ctr"/>
                      <a:r>
                        <a:rPr lang="en-US" sz="1100" kern="100">
                          <a:effectLst/>
                        </a:rPr>
                        <a:t>10</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just"/>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r>
              <a:tr h="352857">
                <a:tc>
                  <a:txBody>
                    <a:bodyPr/>
                    <a:lstStyle/>
                    <a:p>
                      <a:pPr algn="ctr"/>
                      <a:r>
                        <a:rPr lang="zh-CN" sz="1100" kern="100">
                          <a:effectLst/>
                        </a:rPr>
                        <a:t>职业素质</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l"/>
                      <a:r>
                        <a:rPr lang="zh-CN" sz="1100" kern="100">
                          <a:effectLst/>
                        </a:rPr>
                        <a:t>实训过程认真细致</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tc>
                <a:tc>
                  <a:txBody>
                    <a:bodyPr/>
                    <a:lstStyle/>
                    <a:p>
                      <a:pPr algn="ctr"/>
                      <a:r>
                        <a:rPr lang="en-US" sz="1100" kern="100">
                          <a:effectLst/>
                        </a:rPr>
                        <a:t>5</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just"/>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r>
              <a:tr h="325714">
                <a:tc>
                  <a:txBody>
                    <a:bodyPr/>
                    <a:lstStyle/>
                    <a:p>
                      <a:pPr algn="ctr"/>
                      <a:r>
                        <a:rPr lang="zh-CN" sz="1100" kern="100">
                          <a:effectLst/>
                        </a:rPr>
                        <a:t>创新意识</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l"/>
                      <a:r>
                        <a:rPr lang="zh-CN" sz="1100" kern="100">
                          <a:effectLst/>
                        </a:rPr>
                        <a:t>有独立见解，提出独特解决问题方法</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tc>
                <a:tc>
                  <a:txBody>
                    <a:bodyPr/>
                    <a:lstStyle/>
                    <a:p>
                      <a:pPr algn="ctr"/>
                      <a:r>
                        <a:rPr lang="en-US" sz="1100" kern="100">
                          <a:effectLst/>
                        </a:rPr>
                        <a:t>5</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just"/>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r>
              <a:tr h="279911">
                <a:tc gridSpan="2">
                  <a:txBody>
                    <a:bodyPr/>
                    <a:lstStyle/>
                    <a:p>
                      <a:pPr algn="ctr"/>
                      <a:r>
                        <a:rPr lang="zh-CN" sz="1100" kern="100">
                          <a:effectLst/>
                        </a:rPr>
                        <a:t>合计</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hMerge="1">
                  <a:tcPr/>
                </a:tc>
                <a:tc>
                  <a:txBody>
                    <a:bodyPr/>
                    <a:lstStyle/>
                    <a:p>
                      <a:pPr algn="ctr"/>
                      <a:r>
                        <a:rPr lang="en-US" sz="1100" kern="100">
                          <a:effectLst/>
                        </a:rPr>
                        <a:t>100</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en-US" sz="1100" kern="100">
                          <a:effectLst/>
                        </a:rPr>
                        <a:t> </a:t>
                      </a:r>
                      <a:endParaRPr lang="zh-CN" sz="900" kern="10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c>
                  <a:txBody>
                    <a:bodyPr/>
                    <a:lstStyle/>
                    <a:p>
                      <a:pPr algn="ctr"/>
                      <a:r>
                        <a:rPr lang="en-US" sz="1100" kern="100" dirty="0">
                          <a:effectLst/>
                        </a:rPr>
                        <a:t> </a:t>
                      </a:r>
                      <a:endParaRPr lang="zh-CN" sz="900" kern="100" dirty="0">
                        <a:effectLst/>
                        <a:latin typeface="Calibri" panose="020F0502020204030204" charset="0"/>
                        <a:ea typeface="宋体" panose="02010600030101010101" pitchFamily="2" charset="-122"/>
                        <a:cs typeface="Times New Roman" panose="02020603050405020304" pitchFamily="18" charset="0"/>
                      </a:endParaRPr>
                    </a:p>
                  </a:txBody>
                  <a:tcPr marL="61071" marR="61071" marT="0" marB="0" anchor="ctr"/>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22605" y="2137512"/>
            <a:ext cx="4302496" cy="536893"/>
            <a:chOff x="6627851" y="3479447"/>
            <a:chExt cx="4302496" cy="537198"/>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29301" y="3479447"/>
              <a:ext cx="1402080" cy="460637"/>
            </a:xfrm>
            <a:prstGeom prst="rect">
              <a:avLst/>
            </a:prstGeom>
            <a:noFill/>
          </p:spPr>
          <p:txBody>
            <a:bodyPr wrap="none" rtlCol="0">
              <a:spAutoFit/>
            </a:bodyPr>
            <a:lstStyle/>
            <a:p>
              <a:pPr algn="l"/>
              <a:r>
                <a:rPr lang="zh-CN" altLang="en-US" sz="2400" b="1" dirty="0">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3" name="表格 2"/>
          <p:cNvGraphicFramePr>
            <a:graphicFrameLocks noGrp="1"/>
          </p:cNvGraphicFramePr>
          <p:nvPr/>
        </p:nvGraphicFramePr>
        <p:xfrm>
          <a:off x="979805" y="3106625"/>
          <a:ext cx="5354955" cy="1320165"/>
        </p:xfrm>
        <a:graphic>
          <a:graphicData uri="http://schemas.openxmlformats.org/drawingml/2006/table">
            <a:tbl>
              <a:tblPr firstRow="1" firstCol="1" bandRow="1">
                <a:tableStyleId>{5C22544A-7EE6-4342-B048-85BDC9FD1C3A}</a:tableStyleId>
              </a:tblPr>
              <a:tblGrid>
                <a:gridCol w="487680"/>
                <a:gridCol w="320040"/>
                <a:gridCol w="655320"/>
                <a:gridCol w="586740"/>
                <a:gridCol w="632460"/>
                <a:gridCol w="585470"/>
                <a:gridCol w="325755"/>
                <a:gridCol w="325755"/>
                <a:gridCol w="327025"/>
                <a:gridCol w="369570"/>
                <a:gridCol w="369570"/>
                <a:gridCol w="369570"/>
              </a:tblGrid>
              <a:tr h="321310">
                <a:tc gridSpan="12">
                  <a:txBody>
                    <a:bodyPr/>
                    <a:lstStyle/>
                    <a:p>
                      <a:pPr algn="just"/>
                      <a:r>
                        <a:rPr lang="zh-CN" sz="1200" kern="100">
                          <a:effectLst/>
                        </a:rPr>
                        <a:t>项目名称：对称加密算法</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c hMerge="1">
                  <a:tcPr/>
                </a:tc>
                <a:tc hMerge="1">
                  <a:tcPr/>
                </a:tc>
                <a:tc hMerge="1">
                  <a:tcPr/>
                </a:tc>
                <a:tc hMerge="1">
                  <a:tcPr/>
                </a:tc>
                <a:tc hMerge="1">
                  <a:tcPr/>
                </a:tc>
                <a:tc hMerge="1">
                  <a:tcPr/>
                </a:tc>
              </a:tr>
              <a:tr h="275590">
                <a:tc rowSpan="2">
                  <a:txBody>
                    <a:bodyPr/>
                    <a:lstStyle/>
                    <a:p>
                      <a:pPr algn="ctr"/>
                      <a:r>
                        <a:rPr lang="zh-CN" sz="1200" kern="100">
                          <a:effectLst/>
                        </a:rPr>
                        <a:t>评价项目</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a:txBody>
                    <a:bodyPr/>
                    <a:lstStyle/>
                    <a:p>
                      <a:pPr algn="ctr"/>
                      <a:r>
                        <a:rPr lang="zh-CN" sz="1200" kern="100">
                          <a:effectLst/>
                        </a:rPr>
                        <a:t>分值</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gridSpan="4">
                  <a:txBody>
                    <a:bodyPr/>
                    <a:lstStyle/>
                    <a:p>
                      <a:pPr algn="ctr"/>
                      <a:r>
                        <a:rPr lang="zh-CN" sz="1200" kern="100">
                          <a:effectLst/>
                        </a:rPr>
                        <a:t>等级</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hMerge="1">
                  <a:tcPr/>
                </a:tc>
                <a:tc rowSpan="2" hMerge="1">
                  <a:tcPr/>
                </a:tc>
                <a:tc rowSpan="2" hMerge="1">
                  <a:tcPr/>
                </a:tc>
                <a:tc gridSpan="6">
                  <a:txBody>
                    <a:bodyPr/>
                    <a:lstStyle/>
                    <a:p>
                      <a:pPr algn="ctr"/>
                      <a:r>
                        <a:rPr lang="zh-CN" sz="1200" kern="100">
                          <a:effectLst/>
                        </a:rPr>
                        <a:t>评价对象（组别）</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r>
              <a:tr h="290830">
                <a:tc vMerge="1">
                  <a:tcPr/>
                </a:tc>
                <a:tc vMerge="1">
                  <a:tcPr/>
                </a:tc>
                <a:tc vMerge="1" gridSpan="4">
                  <a:tcPr/>
                </a:tc>
                <a:tc vMerge="1" hMerge="1">
                  <a:tcPr/>
                </a:tc>
                <a:tc vMerge="1" hMerge="1">
                  <a:tcPr/>
                </a:tc>
                <a:tc vMerge="1" hMerge="1">
                  <a:tcPr/>
                </a:tc>
                <a:tc>
                  <a:txBody>
                    <a:bodyPr/>
                    <a:lstStyle/>
                    <a:p>
                      <a:pPr algn="ctr"/>
                      <a:r>
                        <a:rPr lang="en-US" sz="1200" kern="100">
                          <a:effectLst/>
                        </a:rPr>
                        <a:t>1</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2</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3</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4</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5</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6</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432435">
                <a:tc>
                  <a:txBody>
                    <a:bodyPr/>
                    <a:lstStyle/>
                    <a:p>
                      <a:pPr algn="ctr"/>
                      <a:r>
                        <a:rPr lang="zh-CN" sz="1200" kern="100">
                          <a:effectLst/>
                        </a:rPr>
                        <a:t>成果展示</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dirty="0">
                          <a:effectLst/>
                        </a:rPr>
                        <a:t>优</a:t>
                      </a:r>
                      <a:endParaRPr lang="zh-CN" sz="1050" kern="100" dirty="0">
                        <a:effectLst/>
                      </a:endParaRPr>
                    </a:p>
                    <a:p>
                      <a:pPr algn="just"/>
                      <a:r>
                        <a:rPr lang="zh-CN" sz="1200" kern="100" dirty="0">
                          <a:effectLst/>
                        </a:rPr>
                        <a:t>（</a:t>
                      </a:r>
                      <a:r>
                        <a:rPr lang="en-US" sz="1200" kern="100" dirty="0">
                          <a:effectLst/>
                        </a:rPr>
                        <a:t>9-10</a:t>
                      </a:r>
                      <a:r>
                        <a:rPr lang="zh-CN" sz="1200" kern="100" dirty="0">
                          <a:effectLst/>
                        </a:rPr>
                        <a:t>）</a:t>
                      </a:r>
                      <a:endParaRPr lang="zh-CN" sz="1050" kern="100" dirty="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良</a:t>
                      </a:r>
                      <a:endParaRPr lang="zh-CN" sz="1050" kern="100">
                        <a:effectLst/>
                      </a:endParaRPr>
                    </a:p>
                    <a:p>
                      <a:pPr algn="just"/>
                      <a:r>
                        <a:rPr lang="zh-CN" sz="1200" kern="100">
                          <a:effectLst/>
                        </a:rPr>
                        <a:t>（</a:t>
                      </a:r>
                      <a:r>
                        <a:rPr lang="en-US" sz="1200" kern="100">
                          <a:effectLst/>
                        </a:rPr>
                        <a:t>8-9</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中</a:t>
                      </a:r>
                      <a:endParaRPr lang="zh-CN" sz="1050" kern="100">
                        <a:effectLst/>
                      </a:endParaRPr>
                    </a:p>
                    <a:p>
                      <a:pPr algn="ctr"/>
                      <a:r>
                        <a:rPr lang="zh-CN" sz="1200" kern="100">
                          <a:effectLst/>
                        </a:rPr>
                        <a:t>（</a:t>
                      </a:r>
                      <a:r>
                        <a:rPr lang="en-US" sz="1200" kern="100">
                          <a:effectLst/>
                        </a:rPr>
                        <a:t>6-7</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差</a:t>
                      </a:r>
                      <a:endParaRPr lang="zh-CN" sz="1050" kern="100">
                        <a:effectLst/>
                      </a:endParaRPr>
                    </a:p>
                    <a:p>
                      <a:pPr algn="ctr"/>
                      <a:r>
                        <a:rPr lang="zh-CN" sz="1200" kern="100">
                          <a:effectLst/>
                        </a:rPr>
                        <a:t>（</a:t>
                      </a:r>
                      <a:r>
                        <a:rPr lang="en-US" sz="1200" kern="100">
                          <a:effectLst/>
                        </a:rPr>
                        <a:t>1-5</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dirty="0">
                          <a:effectLst/>
                        </a:rPr>
                        <a:t> </a:t>
                      </a:r>
                      <a:endParaRPr lang="zh-CN" sz="1050" kern="100" dirty="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4.1.2</a:t>
            </a:r>
            <a:r>
              <a:rPr kumimoji="1" lang="zh-CN" altLang="en-US" sz="3600" dirty="0">
                <a:solidFill>
                  <a:schemeClr val="accent5"/>
                </a:solidFill>
                <a:latin typeface="微软雅黑" panose="020B0503020204020204" charset="-122"/>
                <a:ea typeface="微软雅黑" panose="020B0503020204020204" charset="-122"/>
                <a:sym typeface="+mn-ea"/>
              </a:rPr>
              <a:t> 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【作业布置】</a:t>
            </a:r>
            <a:endParaRPr lang="zh-CN" altLang="en-US" sz="4400" dirty="0"/>
          </a:p>
        </p:txBody>
      </p:sp>
      <p:sp>
        <p:nvSpPr>
          <p:cNvPr id="101" name="文本框 100"/>
          <p:cNvSpPr txBox="1"/>
          <p:nvPr/>
        </p:nvSpPr>
        <p:spPr>
          <a:xfrm>
            <a:off x="522605" y="1978024"/>
            <a:ext cx="10624820" cy="461665"/>
          </a:xfrm>
          <a:prstGeom prst="rect">
            <a:avLst/>
          </a:prstGeom>
          <a:noFill/>
          <a:ln w="9525">
            <a:noFill/>
          </a:ln>
        </p:spPr>
        <p:txBody>
          <a:bodyPr wrap="square">
            <a:spAutoFit/>
          </a:bodyPr>
          <a:lstStyle/>
          <a:p>
            <a:pPr indent="304800" algn="just"/>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2400" kern="100" dirty="0">
                <a:effectLst/>
                <a:latin typeface="Calibri" panose="020F0502020204030204" charset="0"/>
                <a:ea typeface="宋体" panose="02010600030101010101" pitchFamily="2" charset="-122"/>
                <a:cs typeface="宋体" panose="02010600030101010101" pitchFamily="2" charset="-122"/>
              </a:rPr>
              <a:t>、了解其他对称加密算法</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4.1.5</a:t>
            </a:r>
            <a:r>
              <a:rPr kumimoji="1" lang="zh-CN" altLang="en-US" sz="2800" dirty="0">
                <a:solidFill>
                  <a:schemeClr val="accent5"/>
                </a:solidFill>
                <a:latin typeface="微软雅黑" panose="020B0503020204020204" charset="-122"/>
                <a:ea typeface="微软雅黑" panose="020B0503020204020204" charset="-122"/>
                <a:sym typeface="+mn-ea"/>
              </a:rPr>
              <a:t> 数字签名</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4.1.6 </a:t>
            </a:r>
            <a:r>
              <a:rPr kumimoji="1" lang="zh-CN" altLang="en-US" sz="2800" dirty="0">
                <a:solidFill>
                  <a:schemeClr val="accent5"/>
                </a:solidFill>
                <a:latin typeface="微软雅黑" panose="020B0503020204020204" charset="-122"/>
                <a:ea typeface="微软雅黑" panose="020B0503020204020204" charset="-122"/>
                <a:sym typeface="+mn-ea"/>
              </a:rPr>
              <a:t>数字证书</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4.1.7</a:t>
            </a:r>
            <a:r>
              <a:rPr kumimoji="1" lang="zh-CN" altLang="en-US" sz="2800" dirty="0">
                <a:solidFill>
                  <a:schemeClr val="accent5"/>
                </a:solidFill>
                <a:latin typeface="微软雅黑" panose="020B0503020204020204" charset="-122"/>
                <a:ea typeface="微软雅黑" panose="020B0503020204020204" charset="-122"/>
                <a:sym typeface="+mn-ea"/>
              </a:rPr>
              <a:t> 公钥基础设施</a:t>
            </a:r>
            <a:r>
              <a:rPr kumimoji="1" lang="en-US" altLang="zh-CN" sz="2800" dirty="0">
                <a:solidFill>
                  <a:schemeClr val="accent5"/>
                </a:solidFill>
                <a:latin typeface="微软雅黑" panose="020B0503020204020204" charset="-122"/>
                <a:ea typeface="微软雅黑" panose="020B0503020204020204" charset="-122"/>
                <a:sym typeface="+mn-ea"/>
              </a:rPr>
              <a:t>PKI</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421130" y="1277620"/>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1224915" y="2274570"/>
            <a:ext cx="8773795" cy="3879850"/>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custDataLst>
              <p:tags r:id="rId1"/>
            </p:custDataLst>
          </p:nvPr>
        </p:nvPicPr>
        <p:blipFill>
          <a:blip r:embed="rId2">
            <a:alphaModFix amt="10000"/>
          </a:blip>
          <a:stretch>
            <a:fillRect/>
          </a:stretch>
        </p:blipFill>
        <p:spPr>
          <a:xfrm>
            <a:off x="159385" y="-137795"/>
            <a:ext cx="12192000" cy="6858000"/>
          </a:xfrm>
          <a:prstGeom prst="rect">
            <a:avLst/>
          </a:prstGeom>
        </p:spPr>
      </p:pic>
      <p:pic>
        <p:nvPicPr>
          <p:cNvPr id="2" name="图片 1" descr="73e5f5811aab5673afcaa99032383457"/>
          <p:cNvPicPr>
            <a:picLocks noChangeAspect="1"/>
          </p:cNvPicPr>
          <p:nvPr>
            <p:custDataLst>
              <p:tags r:id="rId3"/>
            </p:custDataLst>
          </p:nvPr>
        </p:nvPicPr>
        <p:blipFill>
          <a:blip r:embed="rId4" cstate="screen"/>
          <a:stretch>
            <a:fillRect/>
          </a:stretch>
        </p:blipFill>
        <p:spPr>
          <a:xfrm>
            <a:off x="566420" y="1239520"/>
            <a:ext cx="4462145" cy="4491990"/>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4899"/>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399"/>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449"/>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2754120" y="3204513"/>
            <a:ext cx="3805850" cy="830997"/>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4</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密码学</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03</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560431" y="1819685"/>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273757" y="2724437"/>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466102" y="1837433"/>
            <a:ext cx="5143000" cy="612920"/>
            <a:chOff x="4315150" y="953426"/>
            <a:chExt cx="3857250" cy="540057"/>
          </a:xfrm>
        </p:grpSpPr>
        <p:sp>
          <p:nvSpPr>
            <p:cNvPr id="61" name="矩形 60"/>
            <p:cNvSpPr/>
            <p:nvPr/>
          </p:nvSpPr>
          <p:spPr>
            <a:xfrm>
              <a:off x="4529939" y="1005461"/>
              <a:ext cx="3228975"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rPr>
                <a:t>4.1 </a:t>
              </a:r>
              <a:r>
                <a:rPr lang="zh-CN" altLang="en-US" sz="2400" b="1" dirty="0">
                  <a:solidFill>
                    <a:schemeClr val="tx1">
                      <a:lumMod val="75000"/>
                      <a:lumOff val="25000"/>
                    </a:schemeClr>
                  </a:solidFill>
                  <a:latin typeface="微软雅黑" panose="020B0503020204020204" charset="-122"/>
                  <a:ea typeface="微软雅黑" panose="020B0503020204020204" charset="-122"/>
                </a:rPr>
                <a:t>密码</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201560" y="2791350"/>
            <a:ext cx="5820132" cy="612920"/>
            <a:chOff x="4315150" y="1682813"/>
            <a:chExt cx="4365099" cy="540057"/>
          </a:xfrm>
        </p:grpSpPr>
        <p:sp>
          <p:nvSpPr>
            <p:cNvPr id="64" name="矩形 63"/>
            <p:cNvSpPr/>
            <p:nvPr/>
          </p:nvSpPr>
          <p:spPr>
            <a:xfrm>
              <a:off x="4529730" y="1744380"/>
              <a:ext cx="4150519" cy="406783"/>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uFillTx/>
                  <a:latin typeface="微软雅黑" panose="020B0503020204020204" charset="-122"/>
                  <a:ea typeface="微软雅黑" panose="020B0503020204020204" charset="-122"/>
                </a:rPr>
                <a:t>4.2 </a:t>
              </a:r>
              <a:r>
                <a:rPr lang="zh-CN" altLang="en-US" sz="2400" b="1" dirty="0">
                  <a:solidFill>
                    <a:schemeClr val="tx1">
                      <a:lumMod val="75000"/>
                      <a:lumOff val="25000"/>
                    </a:schemeClr>
                  </a:solidFill>
                  <a:uFillTx/>
                  <a:latin typeface="微软雅黑" panose="020B0503020204020204" charset="-122"/>
                  <a:ea typeface="微软雅黑" panose="020B0503020204020204" charset="-122"/>
                </a:rPr>
                <a:t>加密应用</a:t>
              </a:r>
              <a:r>
                <a:rPr lang="en-US" sz="2400" b="1" dirty="0">
                  <a:solidFill>
                    <a:schemeClr val="tx1">
                      <a:lumMod val="75000"/>
                      <a:lumOff val="25000"/>
                    </a:schemeClr>
                  </a:solidFill>
                  <a:uFillTx/>
                  <a:latin typeface="微软雅黑" panose="020B0503020204020204" charset="-122"/>
                  <a:ea typeface="微软雅黑" panose="020B0503020204020204" charset="-122"/>
                </a:rPr>
                <a:t> </a:t>
              </a:r>
              <a:endParaRPr sz="2400" b="1" dirty="0">
                <a:solidFill>
                  <a:schemeClr val="tx1">
                    <a:lumMod val="75000"/>
                    <a:lumOff val="25000"/>
                  </a:schemeClr>
                </a:solidFill>
                <a:uFillTx/>
                <a:latin typeface="微软雅黑" panose="020B0503020204020204" charset="-122"/>
                <a:ea typeface="微软雅黑" panose="020B0503020204020204" charset="-122"/>
              </a:endParaRPr>
            </a:p>
          </p:txBody>
        </p:sp>
        <p:sp>
          <p:nvSpPr>
            <p:cNvPr id="65" name="平行四边形 64"/>
            <p:cNvSpPr/>
            <p:nvPr/>
          </p:nvSpPr>
          <p:spPr>
            <a:xfrm>
              <a:off x="4315150" y="1682813"/>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4.1.1</a:t>
            </a:r>
            <a:r>
              <a:rPr kumimoji="1" lang="zh-CN" altLang="en-US" sz="2800" dirty="0">
                <a:solidFill>
                  <a:schemeClr val="accent5"/>
                </a:solidFill>
                <a:latin typeface="微软雅黑" panose="020B0503020204020204" charset="-122"/>
                <a:ea typeface="微软雅黑" panose="020B0503020204020204" charset="-122"/>
                <a:sym typeface="+mn-ea"/>
              </a:rPr>
              <a:t> 密码体系</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4.1.2 </a:t>
            </a:r>
            <a:r>
              <a:rPr kumimoji="1" lang="zh-CN" altLang="en-US" sz="2800" dirty="0">
                <a:solidFill>
                  <a:schemeClr val="accent5"/>
                </a:solidFill>
                <a:latin typeface="微软雅黑" panose="020B0503020204020204" charset="-122"/>
                <a:ea typeface="微软雅黑" panose="020B0503020204020204" charset="-122"/>
                <a:sym typeface="+mn-ea"/>
              </a:rPr>
              <a:t>对称加密算法</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4.1.3</a:t>
            </a:r>
            <a:r>
              <a:rPr kumimoji="1" lang="zh-CN" altLang="en-US" sz="28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13" name="Text Box 2"/>
          <p:cNvSpPr txBox="1"/>
          <p:nvPr>
            <p:custDataLst>
              <p:tags r:id="rId4"/>
            </p:custDataLst>
          </p:nvPr>
        </p:nvSpPr>
        <p:spPr>
          <a:xfrm>
            <a:off x="4416425" y="492784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4.1.4</a:t>
            </a:r>
            <a:r>
              <a:rPr kumimoji="1" lang="zh-CN" altLang="en-US" sz="2800" dirty="0">
                <a:solidFill>
                  <a:schemeClr val="accent5"/>
                </a:solidFill>
                <a:latin typeface="微软雅黑" panose="020B0503020204020204" charset="-122"/>
                <a:ea typeface="微软雅黑" panose="020B0503020204020204" charset="-122"/>
                <a:sym typeface="+mn-ea"/>
              </a:rPr>
              <a:t> </a:t>
            </a:r>
            <a:r>
              <a:rPr kumimoji="1" lang="en-US" altLang="zh-CN" sz="2800" dirty="0">
                <a:solidFill>
                  <a:schemeClr val="accent5"/>
                </a:solidFill>
                <a:latin typeface="微软雅黑" panose="020B0503020204020204" charset="-122"/>
                <a:ea typeface="微软雅黑" panose="020B0503020204020204" charset="-122"/>
                <a:sym typeface="+mn-ea"/>
              </a:rPr>
              <a:t>Hash</a:t>
            </a:r>
            <a:r>
              <a:rPr kumimoji="1" lang="zh-CN" altLang="en-US" sz="2800" dirty="0">
                <a:solidFill>
                  <a:schemeClr val="accent5"/>
                </a:solidFill>
                <a:latin typeface="微软雅黑" panose="020B0503020204020204" charset="-122"/>
                <a:ea typeface="微软雅黑" panose="020B0503020204020204" charset="-122"/>
                <a:sym typeface="+mn-ea"/>
              </a:rPr>
              <a:t>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4.1.5</a:t>
            </a:r>
            <a:r>
              <a:rPr kumimoji="1" lang="zh-CN" altLang="en-US" sz="2800" dirty="0">
                <a:solidFill>
                  <a:schemeClr val="accent5"/>
                </a:solidFill>
                <a:latin typeface="微软雅黑" panose="020B0503020204020204" charset="-122"/>
                <a:ea typeface="微软雅黑" panose="020B0503020204020204" charset="-122"/>
                <a:sym typeface="+mn-ea"/>
              </a:rPr>
              <a:t> 数字签名</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4.1.6 </a:t>
            </a:r>
            <a:r>
              <a:rPr kumimoji="1" lang="zh-CN" altLang="en-US" sz="2800" dirty="0">
                <a:solidFill>
                  <a:schemeClr val="accent5"/>
                </a:solidFill>
                <a:latin typeface="微软雅黑" panose="020B0503020204020204" charset="-122"/>
                <a:ea typeface="微软雅黑" panose="020B0503020204020204" charset="-122"/>
                <a:sym typeface="+mn-ea"/>
              </a:rPr>
              <a:t>数字证书</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4.1.7</a:t>
            </a:r>
            <a:r>
              <a:rPr kumimoji="1" lang="zh-CN" altLang="en-US" sz="2800" dirty="0">
                <a:solidFill>
                  <a:schemeClr val="accent5"/>
                </a:solidFill>
                <a:latin typeface="微软雅黑" panose="020B0503020204020204" charset="-122"/>
                <a:ea typeface="微软雅黑" panose="020B0503020204020204" charset="-122"/>
                <a:sym typeface="+mn-ea"/>
              </a:rPr>
              <a:t> 公钥基础设施</a:t>
            </a:r>
            <a:r>
              <a:rPr kumimoji="1" lang="en-US" altLang="zh-CN" sz="2800" dirty="0">
                <a:solidFill>
                  <a:schemeClr val="accent5"/>
                </a:solidFill>
                <a:latin typeface="微软雅黑" panose="020B0503020204020204" charset="-122"/>
                <a:ea typeface="微软雅黑" panose="020B0503020204020204" charset="-122"/>
                <a:sym typeface="+mn-ea"/>
              </a:rPr>
              <a:t>PKI</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0" name="文本占位符 3"/>
          <p:cNvSpPr txBox="1"/>
          <p:nvPr/>
        </p:nvSpPr>
        <p:spPr>
          <a:xfrm>
            <a:off x="43180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lstStyle/>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dirty="0">
                <a:sym typeface="+mn-ea"/>
              </a:rPr>
              <a:t>【学习目标】</a:t>
            </a:r>
            <a:endParaRPr lang="zh-CN" altLang="en-US" dirty="0"/>
          </a:p>
        </p:txBody>
      </p:sp>
      <p:sp>
        <p:nvSpPr>
          <p:cNvPr id="3" name="内容占位符 2"/>
          <p:cNvSpPr>
            <a:spLocks noGrp="1"/>
          </p:cNvSpPr>
          <p:nvPr>
            <p:ph idx="1"/>
          </p:nvPr>
        </p:nvSpPr>
        <p:spPr>
          <a:xfrm>
            <a:off x="838200" y="1825625"/>
            <a:ext cx="10515600" cy="2205990"/>
          </a:xfrm>
        </p:spPr>
        <p:txBody>
          <a:bodyPr>
            <a:normAutofit/>
          </a:bodyPr>
          <a:lstStyle/>
          <a:p>
            <a:pPr marL="342900" lvl="0" indent="-342900" algn="just">
              <a:lnSpc>
                <a:spcPct val="150000"/>
              </a:lnSpc>
              <a:buFont typeface="+mj-lt"/>
              <a:buAutoNum type="arabicPeriod"/>
            </a:pPr>
            <a:r>
              <a:rPr lang="zh-CN" altLang="zh-CN" sz="2400" kern="100" dirty="0">
                <a:effectLst/>
                <a:latin typeface="Calibri" panose="020F0502020204030204" charset="0"/>
                <a:ea typeface="宋体" panose="02010600030101010101" pitchFamily="2" charset="-122"/>
                <a:cs typeface="宋体" panose="02010600030101010101" pitchFamily="2" charset="-122"/>
              </a:rPr>
              <a:t>掌握非对称加密算法的有关概念</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a:p>
            <a:pPr marL="342900" lvl="0" indent="-342900" algn="just">
              <a:lnSpc>
                <a:spcPct val="150000"/>
              </a:lnSpc>
              <a:buFont typeface="+mj-lt"/>
              <a:buAutoNum type="arabicPeriod"/>
            </a:pPr>
            <a:r>
              <a:rPr lang="zh-CN" altLang="zh-CN" sz="2400" kern="100" dirty="0">
                <a:effectLst/>
                <a:latin typeface="Calibri" panose="020F0502020204030204" charset="0"/>
                <a:ea typeface="宋体" panose="02010600030101010101" pitchFamily="2" charset="-122"/>
                <a:cs typeface="宋体" panose="02010600030101010101" pitchFamily="2" charset="-122"/>
              </a:rPr>
              <a:t>掌握</a:t>
            </a:r>
            <a:r>
              <a:rPr lang="en-US" altLang="zh-CN" sz="2400" kern="100" dirty="0">
                <a:effectLst/>
                <a:latin typeface="Calibri" panose="020F0502020204030204" charset="0"/>
                <a:ea typeface="宋体" panose="02010600030101010101" pitchFamily="2" charset="-122"/>
                <a:cs typeface="宋体" panose="02010600030101010101" pitchFamily="2" charset="-122"/>
              </a:rPr>
              <a:t>RSA</a:t>
            </a:r>
            <a:r>
              <a:rPr lang="zh-CN" altLang="zh-CN" sz="2400" kern="100" dirty="0">
                <a:effectLst/>
                <a:latin typeface="Calibri" panose="020F0502020204030204" charset="0"/>
                <a:ea typeface="宋体" panose="02010600030101010101" pitchFamily="2" charset="-122"/>
                <a:cs typeface="宋体" panose="02010600030101010101" pitchFamily="2" charset="-122"/>
              </a:rPr>
              <a:t>的使用</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noAutofit/>
          </a:bodyPr>
          <a:lstStyle/>
          <a:p>
            <a:pPr indent="266700" algn="just">
              <a:lnSpc>
                <a:spcPct val="150000"/>
              </a:lnSpc>
            </a:pPr>
            <a:r>
              <a:rPr lang="zh-CN" altLang="zh-CN" sz="2400" kern="100" dirty="0">
                <a:effectLst/>
                <a:latin typeface="Calibri" panose="020F0502020204030204" charset="0"/>
                <a:ea typeface="宋体" panose="02010600030101010101" pitchFamily="2" charset="-122"/>
                <a:cs typeface="宋体" panose="02010600030101010101" pitchFamily="2" charset="-122"/>
              </a:rPr>
              <a:t>非对称加密（公钥对）指加密与解密使用不同密钥的加密算法，双方交换公钥，使用时一方用对方的公钥加密，另一方用自己的私钥解密。由于每个用户的私钥时唯一的，其他用户除了可以通过信息发送者的公钥来验证信息的来源是否真实，还可以通过设置签名确保发送者无法否认曾发送过该信息。非对称加密算法比对称加密算法慢数千倍，但在保护通信安全方面，非对称加密算法却具有对称密码难以企及的优势。</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97857" y="970836"/>
            <a:ext cx="2043286" cy="369332"/>
          </a:xfrm>
          <a:prstGeom prst="rect">
            <a:avLst/>
          </a:prstGeom>
          <a:noFill/>
        </p:spPr>
        <p:txBody>
          <a:bodyPr wrap="square">
            <a:spAutoFit/>
          </a:bodyPr>
          <a:lstStyle/>
          <a:p>
            <a:r>
              <a:rPr lang="zh-CN" altLang="zh-CN" sz="1800" kern="100" dirty="0">
                <a:effectLst/>
                <a:ea typeface="宋体" panose="02010600030101010101" pitchFamily="2" charset="-122"/>
                <a:cs typeface="宋体" panose="02010600030101010101" pitchFamily="2" charset="-122"/>
              </a:rPr>
              <a:t>非对称加密算法</a:t>
            </a:r>
            <a:endParaRPr lang="zh-CN" altLang="en-US" dirty="0"/>
          </a:p>
        </p:txBody>
      </p:sp>
      <p:sp>
        <p:nvSpPr>
          <p:cNvPr id="21" name="文本框 20"/>
          <p:cNvSpPr txBox="1"/>
          <p:nvPr/>
        </p:nvSpPr>
        <p:spPr>
          <a:xfrm>
            <a:off x="4565650" y="1676399"/>
            <a:ext cx="6991350" cy="3374129"/>
          </a:xfrm>
          <a:prstGeom prst="rect">
            <a:avLst/>
          </a:prstGeom>
          <a:noFill/>
        </p:spPr>
        <p:txBody>
          <a:bodyPr wrap="square">
            <a:spAutoFit/>
          </a:bodyPr>
          <a:lstStyle/>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非对称加密需要两个密钥：公钥</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r>
              <a:rPr lang="en-US" altLang="zh-CN" sz="1600" kern="100" dirty="0" err="1">
                <a:effectLst/>
                <a:latin typeface="Calibri" panose="020F0502020204030204" charset="0"/>
                <a:ea typeface="宋体" panose="02010600030101010101" pitchFamily="2" charset="-122"/>
                <a:cs typeface="宋体" panose="02010600030101010101" pitchFamily="2" charset="-122"/>
              </a:rPr>
              <a:t>publickey</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r>
              <a:rPr lang="zh-CN" altLang="zh-CN" sz="1600" kern="100" dirty="0">
                <a:effectLst/>
                <a:latin typeface="Calibri" panose="020F0502020204030204" charset="0"/>
                <a:ea typeface="宋体" panose="02010600030101010101" pitchFamily="2" charset="-122"/>
                <a:cs typeface="宋体" panose="02010600030101010101" pitchFamily="2" charset="-122"/>
              </a:rPr>
              <a:t>和私钥</a:t>
            </a:r>
            <a:r>
              <a:rPr lang="en-US" altLang="zh-CN" sz="1600" kern="100" dirty="0">
                <a:effectLst/>
                <a:latin typeface="Calibri" panose="020F0502020204030204" charset="0"/>
                <a:ea typeface="宋体" panose="02010600030101010101" pitchFamily="2" charset="-122"/>
                <a:cs typeface="宋体" panose="02010600030101010101" pitchFamily="2" charset="-122"/>
              </a:rPr>
              <a:t> (</a:t>
            </a:r>
            <a:r>
              <a:rPr lang="en-US" altLang="zh-CN" sz="1600" kern="100" dirty="0" err="1">
                <a:effectLst/>
                <a:latin typeface="Calibri" panose="020F0502020204030204" charset="0"/>
                <a:ea typeface="宋体" panose="02010600030101010101" pitchFamily="2" charset="-122"/>
                <a:cs typeface="宋体" panose="02010600030101010101" pitchFamily="2" charset="-122"/>
              </a:rPr>
              <a:t>privatekey</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。公钥和私钥是一对，如果用公钥对数据加密，那么只能用对应的私钥解密。如果用私钥对数据加密，只能用对应的公钥进行解密。因为加密和解密用的是不同的密钥，所以称为非对称加密。</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算法强度复杂、安全性依赖于算法与密钥但是由于其算法复杂，而使得加密解密速度没有对称加密解密的速度快。对称密码体制中只有一种密钥，并且是非公开的，如果要解密就得让对方知道密钥。所以保证其安全性就是保证密钥的安全，而非对称密钥体制有两种密钥，其中一个是公开的，这样就可以不需要像对称密码那样传输对方的密钥了。这样安全性就大了很多。</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0" name="文本占位符 3"/>
          <p:cNvSpPr txBox="1"/>
          <p:nvPr/>
        </p:nvSpPr>
        <p:spPr>
          <a:xfrm>
            <a:off x="43180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lstStyle/>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圆角 26"/>
          <p:cNvSpPr/>
          <p:nvPr/>
        </p:nvSpPr>
        <p:spPr>
          <a:xfrm>
            <a:off x="4652010" y="1003400"/>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02</a:t>
            </a:r>
            <a:endParaRPr lang="zh-CN" altLang="en-US" sz="1600" dirty="0">
              <a:solidFill>
                <a:srgbClr val="FFF9E6"/>
              </a:solidFill>
              <a:latin typeface="微软雅黑" panose="020B0503020204020204" charset="-122"/>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0" name="文本框 9"/>
          <p:cNvSpPr txBox="1"/>
          <p:nvPr/>
        </p:nvSpPr>
        <p:spPr>
          <a:xfrm>
            <a:off x="5395647" y="1047334"/>
            <a:ext cx="2043286" cy="369332"/>
          </a:xfrm>
          <a:prstGeom prst="rect">
            <a:avLst/>
          </a:prstGeom>
          <a:noFill/>
        </p:spPr>
        <p:txBody>
          <a:bodyPr wrap="square">
            <a:spAutoFit/>
          </a:bodyPr>
          <a:lstStyle/>
          <a:p>
            <a:r>
              <a:rPr lang="en-US" altLang="zh-CN" sz="1800" kern="100" dirty="0">
                <a:effectLst/>
                <a:latin typeface="宋体" panose="02010600030101010101" pitchFamily="2" charset="-122"/>
                <a:cs typeface="宋体" panose="02010600030101010101" pitchFamily="2" charset="-122"/>
              </a:rPr>
              <a:t>RSA</a:t>
            </a:r>
            <a:endParaRPr lang="zh-CN" altLang="en-US" dirty="0"/>
          </a:p>
        </p:txBody>
      </p:sp>
      <p:sp>
        <p:nvSpPr>
          <p:cNvPr id="12" name="文本框 11"/>
          <p:cNvSpPr txBox="1"/>
          <p:nvPr/>
        </p:nvSpPr>
        <p:spPr>
          <a:xfrm>
            <a:off x="4896133" y="1526056"/>
            <a:ext cx="7194267" cy="4482124"/>
          </a:xfrm>
          <a:prstGeom prst="rect">
            <a:avLst/>
          </a:prstGeom>
          <a:noFill/>
        </p:spPr>
        <p:txBody>
          <a:bodyPr wrap="square">
            <a:spAutoFit/>
          </a:bodyPr>
          <a:lstStyle/>
          <a:p>
            <a:pPr indent="2667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RSA(Rivest Shamir Adleman</a:t>
            </a:r>
            <a:r>
              <a:rPr lang="zh-CN" altLang="zh-CN" sz="1600" kern="100" dirty="0">
                <a:effectLst/>
                <a:latin typeface="Calibri" panose="020F0502020204030204" charset="0"/>
                <a:ea typeface="宋体" panose="02010600030101010101" pitchFamily="2" charset="-122"/>
                <a:cs typeface="宋体" panose="02010600030101010101" pitchFamily="2" charset="-122"/>
              </a:rPr>
              <a:t>）是目前最著名、应用最广泛的公钥系统，适用于数字签名和 密钥交换，特别适合于通过</a:t>
            </a:r>
            <a:r>
              <a:rPr lang="en-US" altLang="zh-CN" sz="1600" kern="100" dirty="0">
                <a:effectLst/>
                <a:latin typeface="Calibri" panose="020F0502020204030204" charset="0"/>
                <a:ea typeface="宋体" panose="02010600030101010101" pitchFamily="2" charset="-122"/>
                <a:cs typeface="宋体" panose="02010600030101010101" pitchFamily="2" charset="-122"/>
              </a:rPr>
              <a:t>Internet</a:t>
            </a:r>
            <a:r>
              <a:rPr lang="zh-CN" altLang="zh-CN" sz="1600" kern="100" dirty="0">
                <a:effectLst/>
                <a:latin typeface="Calibri" panose="020F0502020204030204" charset="0"/>
                <a:ea typeface="宋体" panose="02010600030101010101" pitchFamily="2" charset="-122"/>
                <a:cs typeface="宋体" panose="02010600030101010101" pitchFamily="2" charset="-122"/>
              </a:rPr>
              <a:t>送的数据。</a:t>
            </a:r>
            <a:r>
              <a:rPr lang="en-US" altLang="zh-CN" sz="1600" kern="100" dirty="0">
                <a:effectLst/>
                <a:latin typeface="Calibri" panose="020F0502020204030204" charset="0"/>
                <a:ea typeface="宋体" panose="02010600030101010101" pitchFamily="2" charset="-122"/>
                <a:cs typeface="宋体" panose="02010600030101010101" pitchFamily="2" charset="-122"/>
              </a:rPr>
              <a:t>RSA</a:t>
            </a:r>
            <a:r>
              <a:rPr lang="zh-CN" altLang="zh-CN" sz="1600" kern="100" dirty="0">
                <a:effectLst/>
                <a:latin typeface="Calibri" panose="020F0502020204030204" charset="0"/>
                <a:ea typeface="宋体" panose="02010600030101010101" pitchFamily="2" charset="-122"/>
                <a:cs typeface="宋体" panose="02010600030101010101" pitchFamily="2" charset="-122"/>
              </a:rPr>
              <a:t>算法的安全性基于分解大数字时的困难（就计算机处理能力和处理时间而言）。在常用的公钥算法中，它能够进行数字签名和密钥交换运算。</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RSA</a:t>
            </a:r>
            <a:r>
              <a:rPr lang="zh-CN" altLang="zh-CN" sz="1600" kern="100" dirty="0">
                <a:effectLst/>
                <a:latin typeface="Calibri" panose="020F0502020204030204" charset="0"/>
                <a:ea typeface="宋体" panose="02010600030101010101" pitchFamily="2" charset="-122"/>
                <a:cs typeface="宋体" panose="02010600030101010101" pitchFamily="2" charset="-122"/>
              </a:rPr>
              <a:t>加密算法使用了两个非常大的素数来产生公钥和私钥。现实中加密算法都基于</a:t>
            </a:r>
            <a:r>
              <a:rPr lang="en-US" altLang="zh-CN" sz="1600" kern="100" dirty="0">
                <a:effectLst/>
                <a:latin typeface="Calibri" panose="020F0502020204030204" charset="0"/>
                <a:ea typeface="宋体" panose="02010600030101010101" pitchFamily="2" charset="-122"/>
                <a:cs typeface="宋体" panose="02010600030101010101" pitchFamily="2" charset="-122"/>
              </a:rPr>
              <a:t>RSA</a:t>
            </a:r>
            <a:r>
              <a:rPr lang="zh-CN" altLang="zh-CN" sz="1600" kern="100" dirty="0">
                <a:effectLst/>
                <a:latin typeface="Calibri" panose="020F0502020204030204" charset="0"/>
                <a:ea typeface="宋体" panose="02010600030101010101" pitchFamily="2" charset="-122"/>
                <a:cs typeface="宋体" panose="02010600030101010101" pitchFamily="2" charset="-122"/>
              </a:rPr>
              <a:t>加密算法。大多数基于</a:t>
            </a:r>
            <a:r>
              <a:rPr lang="en-US" altLang="zh-CN" sz="1600" kern="100" dirty="0">
                <a:effectLst/>
                <a:latin typeface="Calibri" panose="020F0502020204030204" charset="0"/>
                <a:ea typeface="宋体" panose="02010600030101010101" pitchFamily="2" charset="-122"/>
                <a:cs typeface="宋体" panose="02010600030101010101" pitchFamily="2" charset="-122"/>
              </a:rPr>
              <a:t>RSA</a:t>
            </a:r>
            <a:r>
              <a:rPr lang="zh-CN" altLang="zh-CN" sz="1600" kern="100" dirty="0">
                <a:effectLst/>
                <a:latin typeface="Calibri" panose="020F0502020204030204" charset="0"/>
                <a:ea typeface="宋体" panose="02010600030101010101" pitchFamily="2" charset="-122"/>
                <a:cs typeface="宋体" panose="02010600030101010101" pitchFamily="2" charset="-122"/>
              </a:rPr>
              <a:t>算法的加密方法使用公钥来加密一个对称加密算法的密钥，然后再利用一个快速的对称加密算法来加密数据。这个对称算法的密钥是随机产出的，是保密的。因此，得到这个密钥的唯一方法就是使用私钥来解密。</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RSA</a:t>
            </a:r>
            <a:r>
              <a:rPr lang="zh-CN" altLang="zh-CN" sz="1600" kern="100" dirty="0">
                <a:effectLst/>
                <a:latin typeface="Calibri" panose="020F0502020204030204" charset="0"/>
                <a:ea typeface="宋体" panose="02010600030101010101" pitchFamily="2" charset="-122"/>
                <a:cs typeface="宋体" panose="02010600030101010101" pitchFamily="2" charset="-122"/>
              </a:rPr>
              <a:t>算法的优点是密钥空间大，缺点是加密速度慢，如果</a:t>
            </a:r>
            <a:r>
              <a:rPr lang="en-US" altLang="zh-CN" sz="1600" kern="100" dirty="0">
                <a:effectLst/>
                <a:latin typeface="Calibri" panose="020F0502020204030204" charset="0"/>
                <a:ea typeface="宋体" panose="02010600030101010101" pitchFamily="2" charset="-122"/>
                <a:cs typeface="宋体" panose="02010600030101010101" pitchFamily="2" charset="-122"/>
              </a:rPr>
              <a:t>RSA</a:t>
            </a:r>
            <a:r>
              <a:rPr lang="zh-CN" altLang="zh-CN" sz="1600" kern="100" dirty="0">
                <a:effectLst/>
                <a:latin typeface="Calibri" panose="020F0502020204030204" charset="0"/>
                <a:ea typeface="宋体" panose="02010600030101010101" pitchFamily="2" charset="-122"/>
                <a:cs typeface="宋体" panose="02010600030101010101" pitchFamily="2" charset="-122"/>
              </a:rPr>
              <a:t>和</a:t>
            </a:r>
            <a:r>
              <a:rPr lang="en-US" altLang="zh-CN" sz="1600" kern="100" dirty="0">
                <a:effectLst/>
                <a:latin typeface="Calibri" panose="020F0502020204030204" charset="0"/>
                <a:ea typeface="宋体" panose="02010600030101010101" pitchFamily="2" charset="-122"/>
                <a:cs typeface="宋体" panose="02010600030101010101" pitchFamily="2" charset="-122"/>
              </a:rPr>
              <a:t>DES</a:t>
            </a:r>
            <a:r>
              <a:rPr lang="zh-CN" altLang="zh-CN" sz="1600" kern="100" dirty="0">
                <a:effectLst/>
                <a:latin typeface="Calibri" panose="020F0502020204030204" charset="0"/>
                <a:ea typeface="宋体" panose="02010600030101010101" pitchFamily="2" charset="-122"/>
                <a:cs typeface="宋体" panose="02010600030101010101" pitchFamily="2" charset="-122"/>
              </a:rPr>
              <a:t>结合使用，则正好弥补</a:t>
            </a:r>
            <a:r>
              <a:rPr lang="en-US" altLang="zh-CN" sz="1600" kern="100" dirty="0">
                <a:effectLst/>
                <a:latin typeface="Calibri" panose="020F0502020204030204" charset="0"/>
                <a:ea typeface="宋体" panose="02010600030101010101" pitchFamily="2" charset="-122"/>
                <a:cs typeface="宋体" panose="02010600030101010101" pitchFamily="2" charset="-122"/>
              </a:rPr>
              <a:t> RSA</a:t>
            </a:r>
            <a:r>
              <a:rPr lang="zh-CN" altLang="zh-CN" sz="1600" kern="100" dirty="0">
                <a:effectLst/>
                <a:latin typeface="Calibri" panose="020F0502020204030204" charset="0"/>
                <a:ea typeface="宋体" panose="02010600030101010101" pitchFamily="2" charset="-122"/>
                <a:cs typeface="宋体" panose="02010600030101010101" pitchFamily="2" charset="-122"/>
              </a:rPr>
              <a:t>的缺点，即</a:t>
            </a:r>
            <a:r>
              <a:rPr lang="en-US" altLang="zh-CN" sz="1600" kern="100" dirty="0">
                <a:effectLst/>
                <a:latin typeface="Calibri" panose="020F0502020204030204" charset="0"/>
                <a:ea typeface="宋体" panose="02010600030101010101" pitchFamily="2" charset="-122"/>
                <a:cs typeface="宋体" panose="02010600030101010101" pitchFamily="2" charset="-122"/>
              </a:rPr>
              <a:t> DES</a:t>
            </a:r>
            <a:r>
              <a:rPr lang="zh-CN" altLang="zh-CN" sz="1600" kern="100" dirty="0">
                <a:effectLst/>
                <a:latin typeface="Calibri" panose="020F0502020204030204" charset="0"/>
                <a:ea typeface="宋体" panose="02010600030101010101" pitchFamily="2" charset="-122"/>
                <a:cs typeface="宋体" panose="02010600030101010101" pitchFamily="2" charset="-122"/>
              </a:rPr>
              <a:t>用于明文加密，</a:t>
            </a:r>
            <a:r>
              <a:rPr lang="en-US" altLang="zh-CN" sz="1600" kern="100" dirty="0">
                <a:effectLst/>
                <a:latin typeface="Calibri" panose="020F0502020204030204" charset="0"/>
                <a:ea typeface="宋体" panose="02010600030101010101" pitchFamily="2" charset="-122"/>
                <a:cs typeface="宋体" panose="02010600030101010101" pitchFamily="2" charset="-122"/>
              </a:rPr>
              <a:t>RSA</a:t>
            </a:r>
            <a:r>
              <a:rPr lang="zh-CN" altLang="zh-CN" sz="1600" kern="100" dirty="0">
                <a:effectLst/>
                <a:latin typeface="Calibri" panose="020F0502020204030204" charset="0"/>
                <a:ea typeface="宋体" panose="02010600030101010101" pitchFamily="2" charset="-122"/>
                <a:cs typeface="宋体" panose="02010600030101010101" pitchFamily="2" charset="-122"/>
              </a:rPr>
              <a:t>用于</a:t>
            </a:r>
            <a:r>
              <a:rPr lang="en-US" altLang="zh-CN" sz="1600" kern="100" dirty="0">
                <a:effectLst/>
                <a:latin typeface="Calibri" panose="020F0502020204030204" charset="0"/>
                <a:ea typeface="宋体" panose="02010600030101010101" pitchFamily="2" charset="-122"/>
                <a:cs typeface="宋体" panose="02010600030101010101" pitchFamily="2" charset="-122"/>
              </a:rPr>
              <a:t>DES</a:t>
            </a:r>
            <a:r>
              <a:rPr lang="zh-CN" altLang="zh-CN" sz="1600" kern="100" dirty="0">
                <a:effectLst/>
                <a:latin typeface="Calibri" panose="020F0502020204030204" charset="0"/>
                <a:ea typeface="宋体" panose="02010600030101010101" pitchFamily="2" charset="-122"/>
                <a:cs typeface="宋体" panose="02010600030101010101" pitchFamily="2" charset="-122"/>
              </a:rPr>
              <a:t>密钥的加密。由于</a:t>
            </a:r>
            <a:r>
              <a:rPr lang="en-US" altLang="zh-CN" sz="1600" kern="100" dirty="0">
                <a:effectLst/>
                <a:latin typeface="Calibri" panose="020F0502020204030204" charset="0"/>
                <a:ea typeface="宋体" panose="02010600030101010101" pitchFamily="2" charset="-122"/>
                <a:cs typeface="宋体" panose="02010600030101010101" pitchFamily="2" charset="-122"/>
              </a:rPr>
              <a:t>DES</a:t>
            </a:r>
            <a:r>
              <a:rPr lang="zh-CN" altLang="zh-CN" sz="1600" kern="100" dirty="0">
                <a:effectLst/>
                <a:latin typeface="Calibri" panose="020F0502020204030204" charset="0"/>
                <a:ea typeface="宋体" panose="02010600030101010101" pitchFamily="2" charset="-122"/>
                <a:cs typeface="宋体" panose="02010600030101010101" pitchFamily="2" charset="-122"/>
              </a:rPr>
              <a:t>加密速度快，适合加密较长的报文，所以</a:t>
            </a:r>
            <a:r>
              <a:rPr lang="en-US" altLang="zh-CN" sz="1600" kern="100" dirty="0">
                <a:effectLst/>
                <a:latin typeface="Calibri" panose="020F0502020204030204" charset="0"/>
                <a:ea typeface="宋体" panose="02010600030101010101" pitchFamily="2" charset="-122"/>
                <a:cs typeface="宋体" panose="02010600030101010101" pitchFamily="2" charset="-122"/>
              </a:rPr>
              <a:t>RSA</a:t>
            </a:r>
            <a:r>
              <a:rPr lang="zh-CN" altLang="zh-CN" sz="1600" kern="100" dirty="0">
                <a:effectLst/>
                <a:latin typeface="Calibri" panose="020F0502020204030204" charset="0"/>
                <a:ea typeface="宋体" panose="02010600030101010101" pitchFamily="2" charset="-122"/>
                <a:cs typeface="宋体" panose="02010600030101010101" pitchFamily="2" charset="-122"/>
              </a:rPr>
              <a:t>可解决</a:t>
            </a:r>
            <a:r>
              <a:rPr lang="en-US" altLang="zh-CN" sz="1600" kern="100" dirty="0">
                <a:effectLst/>
                <a:latin typeface="Calibri" panose="020F0502020204030204" charset="0"/>
                <a:ea typeface="宋体" panose="02010600030101010101" pitchFamily="2" charset="-122"/>
                <a:cs typeface="宋体" panose="02010600030101010101" pitchFamily="2" charset="-122"/>
              </a:rPr>
              <a:t>DES</a:t>
            </a:r>
            <a:r>
              <a:rPr lang="zh-CN" altLang="zh-CN" sz="1600" kern="100" dirty="0">
                <a:effectLst/>
                <a:latin typeface="Calibri" panose="020F0502020204030204" charset="0"/>
                <a:ea typeface="宋体" panose="02010600030101010101" pitchFamily="2" charset="-122"/>
                <a:cs typeface="宋体" panose="02010600030101010101" pitchFamily="2" charset="-122"/>
              </a:rPr>
              <a:t>密钥分配的同题。</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97781" y="1695539"/>
            <a:ext cx="4268630" cy="3784369"/>
            <a:chOff x="6627851" y="1871939"/>
            <a:chExt cx="4268630" cy="3784369"/>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59584" y="1871939"/>
              <a:ext cx="3636897" cy="378436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u="none" strike="noStrike" kern="100" dirty="0">
                  <a:solidFill>
                    <a:srgbClr val="0563C1"/>
                  </a:solidFill>
                  <a:effectLst/>
                  <a:latin typeface="宋体" panose="02010600030101010101" pitchFamily="2" charset="-122"/>
                  <a:ea typeface="宋体" panose="02010600030101010101" pitchFamily="2" charset="-122"/>
                  <a:cs typeface="宋体" panose="02010600030101010101" pitchFamily="2" charset="-122"/>
                  <a:hlinkClick r:id="rId1"/>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是一个</a:t>
              </a:r>
              <a:r>
                <a:rPr lang="en-US" altLang="zh-CN" sz="1800" kern="100" dirty="0">
                  <a:effectLst/>
                  <a:latin typeface="Calibri" panose="020F0502020204030204" charset="0"/>
                  <a:ea typeface="宋体" panose="02010600030101010101" pitchFamily="2" charset="-122"/>
                  <a:cs typeface="宋体" panose="02010600030101010101" pitchFamily="2" charset="-122"/>
                </a:rPr>
                <a:t>SSL</a:t>
              </a:r>
              <a:r>
                <a:rPr lang="zh-CN" altLang="zh-CN" sz="1800" kern="100" dirty="0">
                  <a:effectLst/>
                  <a:latin typeface="Calibri" panose="020F0502020204030204" charset="0"/>
                  <a:ea typeface="宋体" panose="02010600030101010101" pitchFamily="2" charset="-122"/>
                  <a:cs typeface="宋体" panose="02010600030101010101" pitchFamily="2" charset="-122"/>
                </a:rPr>
                <a:t>协议的开源实现，采用</a:t>
              </a:r>
              <a:r>
                <a:rPr lang="en-US" altLang="zh-CN" sz="1800" kern="100" dirty="0">
                  <a:effectLst/>
                  <a:latin typeface="Calibri" panose="020F0502020204030204" charset="0"/>
                  <a:ea typeface="宋体" panose="02010600030101010101" pitchFamily="2" charset="-122"/>
                  <a:cs typeface="宋体" panose="02010600030101010101" pitchFamily="2" charset="-122"/>
                </a:rPr>
                <a:t>C</a:t>
              </a:r>
              <a:r>
                <a:rPr lang="zh-CN" altLang="zh-CN" sz="1800" kern="100" dirty="0">
                  <a:effectLst/>
                  <a:latin typeface="Calibri" panose="020F0502020204030204" charset="0"/>
                  <a:ea typeface="宋体" panose="02010600030101010101" pitchFamily="2" charset="-122"/>
                  <a:cs typeface="宋体" panose="02010600030101010101" pitchFamily="2" charset="-122"/>
                </a:rPr>
                <a:t>语言作为开发语言，具备了跨平台的能力，支持</a:t>
              </a:r>
              <a:r>
                <a:rPr lang="en-US" altLang="zh-CN" sz="1800" kern="100" dirty="0">
                  <a:effectLst/>
                  <a:latin typeface="Calibri" panose="020F0502020204030204" charset="0"/>
                  <a:ea typeface="宋体" panose="02010600030101010101" pitchFamily="2" charset="-122"/>
                  <a:cs typeface="宋体" panose="02010600030101010101" pitchFamily="2" charset="-122"/>
                </a:rPr>
                <a:t>Unix/Linux</a:t>
              </a:r>
              <a:r>
                <a:rPr lang="zh-CN" altLang="zh-CN" sz="1800" kern="100" dirty="0">
                  <a:effectLst/>
                  <a:latin typeface="Calibri" panose="020F0502020204030204" charset="0"/>
                  <a:ea typeface="宋体" panose="02010600030101010101" pitchFamily="2" charset="-122"/>
                  <a:cs typeface="宋体" panose="02010600030101010101" pitchFamily="2" charset="-122"/>
                </a:rPr>
                <a:t>、</a:t>
              </a:r>
              <a:r>
                <a:rPr lang="en-US" altLang="zh-CN" sz="1800" kern="100" dirty="0">
                  <a:effectLst/>
                  <a:latin typeface="Calibri" panose="020F0502020204030204" charset="0"/>
                  <a:ea typeface="宋体" panose="02010600030101010101" pitchFamily="2" charset="-122"/>
                  <a:cs typeface="宋体" panose="02010600030101010101" pitchFamily="2" charset="-122"/>
                </a:rPr>
                <a:t>Windows</a:t>
              </a:r>
              <a:r>
                <a:rPr lang="zh-CN" altLang="zh-CN" sz="1800" kern="100" dirty="0">
                  <a:effectLst/>
                  <a:latin typeface="Calibri" panose="020F0502020204030204" charset="0"/>
                  <a:ea typeface="宋体" panose="02010600030101010101" pitchFamily="2" charset="-122"/>
                  <a:cs typeface="宋体" panose="02010600030101010101" pitchFamily="2" charset="-122"/>
                </a:rPr>
                <a:t>、</a:t>
              </a:r>
              <a:r>
                <a:rPr lang="en-US" altLang="zh-CN" sz="1800" kern="100" dirty="0">
                  <a:effectLst/>
                  <a:latin typeface="Calibri" panose="020F0502020204030204" charset="0"/>
                  <a:ea typeface="宋体" panose="02010600030101010101" pitchFamily="2" charset="-122"/>
                  <a:cs typeface="宋体" panose="02010600030101010101" pitchFamily="2" charset="-122"/>
                </a:rPr>
                <a:t>Mac OS</a:t>
              </a:r>
              <a:r>
                <a:rPr lang="zh-CN" altLang="zh-CN" sz="1800" kern="100" dirty="0">
                  <a:effectLst/>
                  <a:latin typeface="Calibri" panose="020F0502020204030204" charset="0"/>
                  <a:ea typeface="宋体" panose="02010600030101010101" pitchFamily="2" charset="-122"/>
                  <a:cs typeface="宋体" panose="02010600030101010101" pitchFamily="2" charset="-122"/>
                </a:rPr>
                <a:t>等多种平台。</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整个软件包大概可以分成三个主要的功能部分：密码算法库；</a:t>
              </a:r>
              <a:r>
                <a:rPr lang="en-US" altLang="zh-CN" sz="1800" kern="100" dirty="0">
                  <a:effectLst/>
                  <a:latin typeface="Calibri" panose="020F0502020204030204" charset="0"/>
                  <a:ea typeface="宋体" panose="02010600030101010101" pitchFamily="2" charset="-122"/>
                  <a:cs typeface="宋体" panose="02010600030101010101" pitchFamily="2" charset="-122"/>
                </a:rPr>
                <a:t>SSL</a:t>
              </a:r>
              <a:r>
                <a:rPr lang="zh-CN" altLang="zh-CN" sz="1800" kern="100" dirty="0">
                  <a:effectLst/>
                  <a:latin typeface="Calibri" panose="020F0502020204030204" charset="0"/>
                  <a:ea typeface="宋体" panose="02010600030101010101" pitchFamily="2" charset="-122"/>
                  <a:cs typeface="宋体" panose="02010600030101010101" pitchFamily="2" charset="-122"/>
                </a:rPr>
                <a:t>协议库；应用程序。本节课我们将学习非对称加密算法。</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2"/>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3"/>
            </p:custDataLst>
          </p:nvPr>
        </p:nvSpPr>
        <p:spPr>
          <a:xfrm>
            <a:off x="480060" y="713740"/>
            <a:ext cx="3855085" cy="864235"/>
          </a:xfrm>
        </p:spPr>
        <p:txBody>
          <a:bodyPr/>
          <a:lstStyle/>
          <a:p>
            <a:pPr algn="l"/>
            <a:r>
              <a:rPr lang="zh-CN" sz="4400">
                <a:ea typeface="宋体" panose="02010600030101010101" pitchFamily="2" charset="-122"/>
                <a:sym typeface="+mn-ea"/>
              </a:rPr>
              <a:t>【项目实例】</a:t>
            </a:r>
            <a:endParaRPr lang="zh-CN" altLang="en-US" sz="4400"/>
          </a:p>
        </p:txBody>
      </p:sp>
      <p:pic>
        <p:nvPicPr>
          <p:cNvPr id="19" name="图片 18"/>
          <p:cNvPicPr/>
          <p:nvPr/>
        </p:nvPicPr>
        <p:blipFill>
          <a:blip r:embed="rId4"/>
          <a:srcRect r="25336"/>
          <a:stretch>
            <a:fillRect/>
          </a:stretch>
        </p:blipFill>
        <p:spPr>
          <a:xfrm>
            <a:off x="309245" y="2152650"/>
            <a:ext cx="3989705" cy="3613785"/>
          </a:xfrm>
          <a:prstGeom prst="rect">
            <a:avLst/>
          </a:prstGeom>
          <a:noFill/>
          <a:ln w="9525">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RSA</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算法的实现：</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5" name="文本框 14"/>
          <p:cNvSpPr txBox="1"/>
          <p:nvPr/>
        </p:nvSpPr>
        <p:spPr>
          <a:xfrm>
            <a:off x="541853" y="2726085"/>
            <a:ext cx="8432814" cy="338554"/>
          </a:xfrm>
          <a:prstGeom prst="rect">
            <a:avLst/>
          </a:prstGeom>
          <a:noFill/>
        </p:spPr>
        <p:txBody>
          <a:bodyPr wrap="square">
            <a:spAutoFit/>
          </a:bodyPr>
          <a:lstStyle/>
          <a:p>
            <a:pPr indent="304800" algn="just"/>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1600" kern="100" dirty="0">
                <a:effectLst/>
                <a:latin typeface="Calibri" panose="020F0502020204030204" charset="0"/>
                <a:ea typeface="宋体" panose="02010600030101010101" pitchFamily="2" charset="-122"/>
                <a:cs typeface="宋体" panose="02010600030101010101" pitchFamily="2" charset="-122"/>
              </a:rPr>
              <a:t>、生成私钥，如图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4-1-20</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1" name="图片 10"/>
          <p:cNvPicPr/>
          <p:nvPr/>
        </p:nvPicPr>
        <p:blipFill>
          <a:blip r:embed="rId3"/>
          <a:stretch>
            <a:fillRect/>
          </a:stretch>
        </p:blipFill>
        <p:spPr>
          <a:xfrm>
            <a:off x="4002087" y="1901463"/>
            <a:ext cx="3527305" cy="4676352"/>
          </a:xfrm>
          <a:prstGeom prst="rect">
            <a:avLst/>
          </a:prstGeom>
          <a:noFill/>
          <a:ln>
            <a:noFill/>
          </a:ln>
        </p:spPr>
      </p:pic>
      <p:sp>
        <p:nvSpPr>
          <p:cNvPr id="13" name="文本框 12"/>
          <p:cNvSpPr txBox="1"/>
          <p:nvPr/>
        </p:nvSpPr>
        <p:spPr>
          <a:xfrm>
            <a:off x="4980244" y="6570440"/>
            <a:ext cx="1570990"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4-1-20  </a:t>
            </a:r>
            <a:r>
              <a:rPr lang="en-US" altLang="zh-CN" sz="1100" kern="100" dirty="0" err="1">
                <a:effectLst/>
                <a:latin typeface="Calibri" panose="020F0502020204030204" charset="0"/>
                <a:ea typeface="宋体" panose="02010600030101010101" pitchFamily="2" charset="-122"/>
                <a:cs typeface="Times New Roman" panose="02020603050405020304" pitchFamily="18" charset="0"/>
              </a:rPr>
              <a:t>rsa</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生成私钥</a:t>
            </a:r>
            <a:endParaRPr lang="zh-CN" altLang="en-US" sz="11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RSA</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算法的实现：</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5" name="文本框 14"/>
          <p:cNvSpPr txBox="1"/>
          <p:nvPr/>
        </p:nvSpPr>
        <p:spPr>
          <a:xfrm>
            <a:off x="541853" y="2586009"/>
            <a:ext cx="7332147" cy="338554"/>
          </a:xfrm>
          <a:prstGeom prst="rect">
            <a:avLst/>
          </a:prstGeom>
          <a:noFill/>
        </p:spPr>
        <p:txBody>
          <a:bodyPr wrap="square">
            <a:spAutoFit/>
          </a:bodyPr>
          <a:lstStyle/>
          <a:p>
            <a:pPr algn="l"/>
            <a:r>
              <a:rPr lang="en-US" altLang="zh-CN" sz="1600" kern="100" dirty="0">
                <a:effectLst/>
                <a:latin typeface="Calibri" panose="020F0502020204030204" charset="0"/>
                <a:ea typeface="宋体" panose="02010600030101010101" pitchFamily="2" charset="-122"/>
                <a:cs typeface="Times New Roman" panose="02020603050405020304" pitchFamily="18" charset="0"/>
              </a:rPr>
              <a:t>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、更改私钥长度，命令最后就是指定私钥长度，默认</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512bit</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4-1-21</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4" name="图片 13"/>
          <p:cNvPicPr/>
          <p:nvPr/>
        </p:nvPicPr>
        <p:blipFill>
          <a:blip r:embed="rId3"/>
          <a:stretch>
            <a:fillRect/>
          </a:stretch>
        </p:blipFill>
        <p:spPr>
          <a:xfrm>
            <a:off x="607377" y="2979709"/>
            <a:ext cx="4932045" cy="568960"/>
          </a:xfrm>
          <a:prstGeom prst="rect">
            <a:avLst/>
          </a:prstGeom>
          <a:noFill/>
          <a:ln>
            <a:noFill/>
          </a:ln>
        </p:spPr>
      </p:pic>
      <p:sp>
        <p:nvSpPr>
          <p:cNvPr id="16" name="文本框 15"/>
          <p:cNvSpPr txBox="1"/>
          <p:nvPr/>
        </p:nvSpPr>
        <p:spPr>
          <a:xfrm>
            <a:off x="1906876" y="3603815"/>
            <a:ext cx="1818449" cy="261610"/>
          </a:xfrm>
          <a:prstGeom prst="rect">
            <a:avLst/>
          </a:prstGeom>
          <a:noFill/>
        </p:spPr>
        <p:txBody>
          <a:bodyPr wrap="square">
            <a:spAutoFit/>
          </a:bodyPr>
          <a:lstStyle/>
          <a:p>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4-1-21  </a:t>
            </a:r>
            <a:r>
              <a:rPr lang="en-US" altLang="zh-CN" sz="1100" kern="100" dirty="0" err="1">
                <a:effectLst/>
                <a:latin typeface="Calibri" panose="020F0502020204030204" charset="0"/>
                <a:ea typeface="宋体" panose="02010600030101010101" pitchFamily="2" charset="-122"/>
                <a:cs typeface="Times New Roman" panose="02020603050405020304" pitchFamily="18" charset="0"/>
              </a:rPr>
              <a:t>rsa</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修改密钥长</a:t>
            </a:r>
            <a:r>
              <a:rPr lang="zh-CN" altLang="en-US" sz="1100" kern="100" dirty="0">
                <a:effectLst/>
                <a:latin typeface="Calibri" panose="020F0502020204030204" charset="0"/>
                <a:ea typeface="宋体" panose="02010600030101010101" pitchFamily="2" charset="-122"/>
                <a:cs typeface="Times New Roman" panose="02020603050405020304" pitchFamily="18" charset="0"/>
              </a:rPr>
              <a:t>度</a:t>
            </a:r>
            <a:endParaRPr lang="zh-CN" altLang="en-US" sz="1100" dirty="0"/>
          </a:p>
        </p:txBody>
      </p:sp>
      <p:sp>
        <p:nvSpPr>
          <p:cNvPr id="19" name="文本框 18"/>
          <p:cNvSpPr txBox="1"/>
          <p:nvPr/>
        </p:nvSpPr>
        <p:spPr>
          <a:xfrm>
            <a:off x="607377" y="3920571"/>
            <a:ext cx="7626350" cy="338554"/>
          </a:xfrm>
          <a:prstGeom prst="rect">
            <a:avLst/>
          </a:prstGeom>
          <a:noFill/>
        </p:spPr>
        <p:txBody>
          <a:bodyPr wrap="square">
            <a:spAutoFit/>
          </a:bodyPr>
          <a:lstStyle/>
          <a:p>
            <a:pPr algn="l"/>
            <a:r>
              <a:rPr lang="en-US" altLang="zh-CN" sz="1600" kern="100" dirty="0">
                <a:effectLst/>
                <a:latin typeface="Calibri" panose="020F0502020204030204" charset="0"/>
                <a:ea typeface="宋体" panose="02010600030101010101" pitchFamily="2" charset="-122"/>
                <a:cs typeface="Times New Roman" panose="02020603050405020304" pitchFamily="18" charset="0"/>
              </a:rPr>
              <a:t>3</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、我们利用刚才生成的私钥</a:t>
            </a:r>
            <a:r>
              <a:rPr lang="en-US" altLang="zh-CN" sz="1600" kern="100" dirty="0" err="1">
                <a:effectLst/>
                <a:latin typeface="Calibri" panose="020F0502020204030204" charset="0"/>
                <a:ea typeface="宋体" panose="02010600030101010101" pitchFamily="2" charset="-122"/>
                <a:cs typeface="Times New Roman" panose="02020603050405020304" pitchFamily="18" charset="0"/>
              </a:rPr>
              <a:t>my.key</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，以此生成一个公钥，如图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4-1-22</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0" name="图片 19"/>
          <p:cNvPicPr/>
          <p:nvPr/>
        </p:nvPicPr>
        <p:blipFill>
          <a:blip r:embed="rId4"/>
          <a:stretch>
            <a:fillRect/>
          </a:stretch>
        </p:blipFill>
        <p:spPr>
          <a:xfrm>
            <a:off x="751205" y="4259125"/>
            <a:ext cx="4247446" cy="2538716"/>
          </a:xfrm>
          <a:prstGeom prst="rect">
            <a:avLst/>
          </a:prstGeom>
          <a:noFill/>
          <a:ln>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RSA</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算法的实现：</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5" name="文本框 14"/>
          <p:cNvSpPr txBox="1"/>
          <p:nvPr/>
        </p:nvSpPr>
        <p:spPr>
          <a:xfrm>
            <a:off x="541853" y="2492836"/>
            <a:ext cx="4495814" cy="378630"/>
          </a:xfrm>
          <a:prstGeom prst="rect">
            <a:avLst/>
          </a:prstGeom>
          <a:noFill/>
        </p:spPr>
        <p:txBody>
          <a:bodyPr wrap="square">
            <a:spAutoFit/>
          </a:bodyPr>
          <a:lstStyle/>
          <a:p>
            <a:pPr algn="l">
              <a:lnSpc>
                <a:spcPct val="150000"/>
              </a:lnSpc>
            </a:pPr>
            <a:r>
              <a:rPr lang="en-US" altLang="zh-CN" sz="1400" kern="100" dirty="0">
                <a:effectLst/>
                <a:latin typeface="Calibri" panose="020F0502020204030204" charset="0"/>
                <a:ea typeface="宋体" panose="02010600030101010101" pitchFamily="2" charset="-122"/>
                <a:cs typeface="Times New Roman" panose="02020603050405020304" pitchFamily="18" charset="0"/>
              </a:rPr>
              <a:t>4</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a:t>
            </a:r>
            <a:r>
              <a:rPr lang="en-US" altLang="zh-CN" sz="1400" kern="100" dirty="0" err="1">
                <a:effectLst/>
                <a:latin typeface="Calibri" panose="020F0502020204030204" charset="0"/>
                <a:ea typeface="宋体" panose="02010600030101010101" pitchFamily="2" charset="-122"/>
                <a:cs typeface="Times New Roman" panose="02020603050405020304" pitchFamily="18" charset="0"/>
              </a:rPr>
              <a:t>rsa</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 </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添加和去除密钥的对称加密，如图</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4-1-23</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4" name="图片 13"/>
          <p:cNvPicPr/>
          <p:nvPr/>
        </p:nvPicPr>
        <p:blipFill>
          <a:blip r:embed="rId3"/>
          <a:stretch>
            <a:fillRect/>
          </a:stretch>
        </p:blipFill>
        <p:spPr>
          <a:xfrm>
            <a:off x="522605" y="2972908"/>
            <a:ext cx="4850130" cy="2915920"/>
          </a:xfrm>
          <a:prstGeom prst="rect">
            <a:avLst/>
          </a:prstGeom>
          <a:noFill/>
          <a:ln>
            <a:noFill/>
          </a:ln>
        </p:spPr>
      </p:pic>
      <p:sp>
        <p:nvSpPr>
          <p:cNvPr id="16" name="文本框 15"/>
          <p:cNvSpPr txBox="1"/>
          <p:nvPr/>
        </p:nvSpPr>
        <p:spPr>
          <a:xfrm>
            <a:off x="1121363" y="6013455"/>
            <a:ext cx="3012017"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4-1-23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使用</a:t>
            </a:r>
            <a:r>
              <a:rPr lang="en-US" altLang="zh-CN" sz="1100" kern="100" dirty="0" err="1">
                <a:effectLst/>
                <a:latin typeface="Calibri" panose="020F0502020204030204" charset="0"/>
                <a:ea typeface="宋体" panose="02010600030101010101" pitchFamily="2" charset="-122"/>
                <a:cs typeface="Times New Roman" panose="02020603050405020304" pitchFamily="18" charset="0"/>
              </a:rPr>
              <a:t>rsa</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为</a:t>
            </a:r>
            <a:r>
              <a:rPr lang="en-US" altLang="zh-CN" sz="1100" kern="100" dirty="0" err="1">
                <a:effectLst/>
                <a:latin typeface="Calibri" panose="020F0502020204030204" charset="0"/>
                <a:ea typeface="宋体" panose="02010600030101010101" pitchFamily="2" charset="-122"/>
                <a:cs typeface="Times New Roman" panose="02020603050405020304" pitchFamily="18" charset="0"/>
              </a:rPr>
              <a:t>rsa</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添加和去除口令保护</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RSA</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算法的实现：</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5" name="文本框 14"/>
          <p:cNvSpPr txBox="1"/>
          <p:nvPr/>
        </p:nvSpPr>
        <p:spPr>
          <a:xfrm>
            <a:off x="522605" y="2586009"/>
            <a:ext cx="3636897" cy="307777"/>
          </a:xfrm>
          <a:prstGeom prst="rect">
            <a:avLst/>
          </a:prstGeom>
          <a:noFill/>
        </p:spPr>
        <p:txBody>
          <a:bodyPr wrap="square">
            <a:spAutoFit/>
          </a:bodyPr>
          <a:lstStyle/>
          <a:p>
            <a:pPr algn="l"/>
            <a:r>
              <a:rPr lang="en-US" altLang="zh-CN" sz="1400" kern="100" dirty="0">
                <a:effectLst/>
                <a:latin typeface="Calibri" panose="020F0502020204030204" charset="0"/>
                <a:ea typeface="宋体" panose="02010600030101010101" pitchFamily="2" charset="-122"/>
                <a:cs typeface="Times New Roman" panose="02020603050405020304" pitchFamily="18" charset="0"/>
              </a:rPr>
              <a:t>5</a:t>
            </a:r>
            <a:r>
              <a:rPr lang="zh-CN" altLang="zh-CN" sz="1400" kern="100" dirty="0">
                <a:effectLst/>
                <a:latin typeface="Calibri" panose="020F0502020204030204" charset="0"/>
                <a:ea typeface="宋体" panose="02010600030101010101" pitchFamily="2" charset="-122"/>
                <a:cs typeface="Times New Roman" panose="02020603050405020304" pitchFamily="18" charset="0"/>
              </a:rPr>
              <a:t>、修改密钥的保护口令和算法，如图</a:t>
            </a:r>
            <a:r>
              <a:rPr lang="en-US" altLang="zh-CN" sz="1400" kern="100" dirty="0">
                <a:effectLst/>
                <a:latin typeface="Calibri" panose="020F0502020204030204" charset="0"/>
                <a:ea typeface="宋体" panose="02010600030101010101" pitchFamily="2" charset="-122"/>
                <a:cs typeface="Times New Roman" panose="02020603050405020304" pitchFamily="18" charset="0"/>
              </a:rPr>
              <a:t>4-1-24</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4" name="图片 13"/>
          <p:cNvPicPr/>
          <p:nvPr/>
        </p:nvPicPr>
        <p:blipFill>
          <a:blip r:embed="rId3"/>
          <a:stretch>
            <a:fillRect/>
          </a:stretch>
        </p:blipFill>
        <p:spPr>
          <a:xfrm>
            <a:off x="541853" y="2893786"/>
            <a:ext cx="5269230" cy="2212340"/>
          </a:xfrm>
          <a:prstGeom prst="rect">
            <a:avLst/>
          </a:prstGeom>
          <a:noFill/>
          <a:ln>
            <a:noFill/>
          </a:ln>
        </p:spPr>
      </p:pic>
      <p:sp>
        <p:nvSpPr>
          <p:cNvPr id="16" name="文本框 15"/>
          <p:cNvSpPr txBox="1"/>
          <p:nvPr/>
        </p:nvSpPr>
        <p:spPr>
          <a:xfrm>
            <a:off x="1483995" y="5172257"/>
            <a:ext cx="2851150"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4-1-24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修改密钥的保护口令和算法</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RSA</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算法的实现：</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5" name="文本框 14"/>
          <p:cNvSpPr txBox="1"/>
          <p:nvPr/>
        </p:nvSpPr>
        <p:spPr>
          <a:xfrm>
            <a:off x="541853" y="2572751"/>
            <a:ext cx="5054614" cy="338554"/>
          </a:xfrm>
          <a:prstGeom prst="rect">
            <a:avLst/>
          </a:prstGeom>
          <a:noFill/>
        </p:spPr>
        <p:txBody>
          <a:bodyPr wrap="square">
            <a:spAutoFit/>
          </a:bodyPr>
          <a:lstStyle/>
          <a:p>
            <a:pPr algn="l"/>
            <a:r>
              <a:rPr lang="en-US" altLang="zh-CN" sz="1600" kern="100" dirty="0">
                <a:effectLst/>
                <a:latin typeface="Calibri" panose="020F0502020204030204" charset="0"/>
                <a:ea typeface="宋体" panose="02010600030101010101" pitchFamily="2" charset="-122"/>
                <a:cs typeface="Times New Roman" panose="02020603050405020304" pitchFamily="18" charset="0"/>
              </a:rPr>
              <a:t>6</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、查看密钥对中的各个参数，如图</a:t>
            </a:r>
            <a:r>
              <a:rPr lang="en-US" altLang="zh-CN" sz="1600" kern="100" dirty="0">
                <a:effectLst/>
                <a:latin typeface="Calibri" panose="020F0502020204030204" charset="0"/>
                <a:ea typeface="宋体" panose="02010600030101010101" pitchFamily="2" charset="-122"/>
                <a:cs typeface="Times New Roman" panose="02020603050405020304" pitchFamily="18" charset="0"/>
              </a:rPr>
              <a:t>4-1-25</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3" name="图片 12"/>
          <p:cNvPicPr/>
          <p:nvPr/>
        </p:nvPicPr>
        <p:blipFill>
          <a:blip r:embed="rId3"/>
          <a:stretch>
            <a:fillRect/>
          </a:stretch>
        </p:blipFill>
        <p:spPr>
          <a:xfrm>
            <a:off x="541853" y="3063606"/>
            <a:ext cx="5232400" cy="471805"/>
          </a:xfrm>
          <a:prstGeom prst="rect">
            <a:avLst/>
          </a:prstGeom>
          <a:noFill/>
          <a:ln>
            <a:noFill/>
          </a:ln>
        </p:spPr>
      </p:pic>
      <p:sp>
        <p:nvSpPr>
          <p:cNvPr id="19" name="文本框 18"/>
          <p:cNvSpPr txBox="1"/>
          <p:nvPr/>
        </p:nvSpPr>
        <p:spPr>
          <a:xfrm>
            <a:off x="1373717" y="3548669"/>
            <a:ext cx="2732603"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Times New Roman" panose="02020603050405020304" pitchFamily="18" charset="0"/>
              </a:rPr>
              <a:t>图</a:t>
            </a:r>
            <a:r>
              <a:rPr lang="en-US" altLang="zh-CN" sz="1100" kern="100" dirty="0">
                <a:effectLst/>
                <a:latin typeface="Calibri" panose="020F0502020204030204" charset="0"/>
                <a:ea typeface="宋体" panose="02010600030101010101" pitchFamily="2" charset="-122"/>
                <a:cs typeface="Times New Roman" panose="02020603050405020304" pitchFamily="18" charset="0"/>
              </a:rPr>
              <a:t>4-1-25 </a:t>
            </a:r>
            <a:r>
              <a:rPr lang="zh-CN" altLang="zh-CN" sz="1100" kern="100" dirty="0">
                <a:effectLst/>
                <a:latin typeface="Calibri" panose="020F0502020204030204" charset="0"/>
                <a:ea typeface="宋体" panose="02010600030101010101" pitchFamily="2" charset="-122"/>
                <a:cs typeface="Times New Roman" panose="02020603050405020304" pitchFamily="18" charset="0"/>
              </a:rPr>
              <a:t>查看密钥对中的参数</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0" name="文本框 19"/>
          <p:cNvSpPr txBox="1"/>
          <p:nvPr/>
        </p:nvSpPr>
        <p:spPr>
          <a:xfrm>
            <a:off x="637117" y="3963459"/>
            <a:ext cx="4375150" cy="338554"/>
          </a:xfrm>
          <a:prstGeom prst="rect">
            <a:avLst/>
          </a:prstGeom>
          <a:noFill/>
        </p:spPr>
        <p:txBody>
          <a:bodyPr wrap="square">
            <a:spAutoFit/>
          </a:bodyPr>
          <a:lstStyle/>
          <a:p>
            <a:pPr algn="l"/>
            <a:r>
              <a:rPr lang="en-US" altLang="zh-CN" sz="1600" kern="100" dirty="0">
                <a:effectLst/>
                <a:latin typeface="Calibri" panose="020F0502020204030204" charset="0"/>
                <a:ea typeface="宋体" panose="02010600030101010101" pitchFamily="2" charset="-122"/>
                <a:cs typeface="Times New Roman" panose="02020603050405020304" pitchFamily="18" charset="0"/>
              </a:rPr>
              <a:t>7</a:t>
            </a:r>
            <a:r>
              <a:rPr lang="zh-CN" altLang="zh-CN" sz="1600" kern="100" dirty="0">
                <a:effectLst/>
                <a:latin typeface="Calibri" panose="020F0502020204030204" charset="0"/>
                <a:ea typeface="宋体" panose="02010600030101010101" pitchFamily="2" charset="-122"/>
                <a:cs typeface="Times New Roman" panose="02020603050405020304" pitchFamily="18" charset="0"/>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转换密钥的格式，如图</a:t>
            </a:r>
            <a:r>
              <a:rPr lang="en-US" altLang="zh-CN" sz="1600" kern="100" dirty="0">
                <a:effectLst/>
                <a:latin typeface="Calibri" panose="020F0502020204030204" charset="0"/>
                <a:ea typeface="宋体" panose="02010600030101010101" pitchFamily="2" charset="-122"/>
                <a:cs typeface="宋体" panose="02010600030101010101" pitchFamily="2" charset="-122"/>
              </a:rPr>
              <a:t>4-1-26</a:t>
            </a:r>
            <a:r>
              <a:rPr lang="zh-CN" altLang="zh-CN" sz="16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1" name="图片 20" descr="未标题-3"/>
          <p:cNvPicPr/>
          <p:nvPr/>
        </p:nvPicPr>
        <p:blipFill>
          <a:blip r:embed="rId4"/>
          <a:stretch>
            <a:fillRect/>
          </a:stretch>
        </p:blipFill>
        <p:spPr>
          <a:xfrm>
            <a:off x="541853" y="4316099"/>
            <a:ext cx="5273675" cy="1271270"/>
          </a:xfrm>
          <a:prstGeom prst="rect">
            <a:avLst/>
          </a:prstGeom>
        </p:spPr>
      </p:pic>
      <p:sp>
        <p:nvSpPr>
          <p:cNvPr id="22" name="文本框 21"/>
          <p:cNvSpPr txBox="1"/>
          <p:nvPr/>
        </p:nvSpPr>
        <p:spPr>
          <a:xfrm>
            <a:off x="1322917" y="5705190"/>
            <a:ext cx="3054350" cy="261610"/>
          </a:xfrm>
          <a:prstGeom prst="rect">
            <a:avLst/>
          </a:prstGeom>
          <a:noFill/>
        </p:spPr>
        <p:txBody>
          <a:bodyPr wrap="square">
            <a:spAutoFit/>
          </a:bodyPr>
          <a:lstStyle/>
          <a:p>
            <a:pPr algn="ct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4-1-26 </a:t>
            </a:r>
            <a:r>
              <a:rPr lang="zh-CN" altLang="zh-CN" sz="1100" kern="100" dirty="0">
                <a:effectLst/>
                <a:latin typeface="Calibri" panose="020F0502020204030204" charset="0"/>
                <a:ea typeface="宋体" panose="02010600030101010101" pitchFamily="2" charset="-122"/>
                <a:cs typeface="宋体" panose="02010600030101010101" pitchFamily="2" charset="-122"/>
              </a:rPr>
              <a:t>转换密钥格式</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420" y="2037080"/>
            <a:ext cx="9973310" cy="139255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l"/>
            <a:r>
              <a:rPr lang="zh-CN" altLang="zh-CN" sz="2000" kern="100" dirty="0">
                <a:effectLst/>
                <a:latin typeface="Calibri" panose="020F0502020204030204" charset="0"/>
                <a:ea typeface="宋体" panose="02010600030101010101" pitchFamily="2" charset="-122"/>
                <a:cs typeface="宋体" panose="02010600030101010101" pitchFamily="2" charset="-122"/>
              </a:rPr>
              <a:t>根据上述步骤，完成</a:t>
            </a:r>
            <a:r>
              <a:rPr lang="en-US" altLang="zh-CN" sz="2000" kern="100" dirty="0">
                <a:effectLst/>
                <a:latin typeface="Calibri" panose="020F0502020204030204" charset="0"/>
                <a:ea typeface="宋体" panose="02010600030101010101" pitchFamily="2" charset="-122"/>
                <a:cs typeface="宋体" panose="02010600030101010101" pitchFamily="2" charset="-122"/>
              </a:rPr>
              <a:t>RSA</a:t>
            </a:r>
            <a:r>
              <a:rPr lang="zh-CN" altLang="zh-CN" sz="20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【项目训练】</a:t>
            </a:r>
            <a:endParaRPr lang="zh-CN" altLang="en-US" sz="4400" dirty="0"/>
          </a:p>
        </p:txBody>
      </p:sp>
    </p:spTree>
  </p:cSld>
  <p:clrMapOvr>
    <a:masterClrMapping/>
  </p:clrMapOvr>
  <p:transition>
    <p:random/>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42554"/>
            <a:ext cx="4302496" cy="524210"/>
            <a:chOff x="6627851" y="1868764"/>
            <a:chExt cx="4302496" cy="52421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2757" y="1868764"/>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7" name="表格 6"/>
          <p:cNvGraphicFramePr>
            <a:graphicFrameLocks noGrp="1"/>
          </p:cNvGraphicFramePr>
          <p:nvPr/>
        </p:nvGraphicFramePr>
        <p:xfrm>
          <a:off x="1040246" y="2466764"/>
          <a:ext cx="4963774" cy="4351335"/>
        </p:xfrm>
        <a:graphic>
          <a:graphicData uri="http://schemas.openxmlformats.org/drawingml/2006/table">
            <a:tbl>
              <a:tblPr firstRow="1" firstCol="1" bandRow="1">
                <a:tableStyleId>{5C22544A-7EE6-4342-B048-85BDC9FD1C3A}</a:tableStyleId>
              </a:tblPr>
              <a:tblGrid>
                <a:gridCol w="1021323"/>
                <a:gridCol w="1621262"/>
                <a:gridCol w="428527"/>
                <a:gridCol w="946331"/>
                <a:gridCol w="946331"/>
              </a:tblGrid>
              <a:tr h="371390">
                <a:tc gridSpan="5">
                  <a:txBody>
                    <a:bodyPr/>
                    <a:lstStyle/>
                    <a:p>
                      <a:pPr algn="just"/>
                      <a:r>
                        <a:rPr lang="zh-CN" sz="1100" kern="100">
                          <a:effectLst/>
                        </a:rPr>
                        <a:t>项目名称：非对称加密算法</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hMerge="1">
                  <a:tcPr/>
                </a:tc>
                <a:tc hMerge="1">
                  <a:tcPr/>
                </a:tc>
                <a:tc hMerge="1">
                  <a:tcPr/>
                </a:tc>
              </a:tr>
              <a:tr h="371390">
                <a:tc>
                  <a:txBody>
                    <a:bodyPr/>
                    <a:lstStyle/>
                    <a:p>
                      <a:pPr algn="just"/>
                      <a:r>
                        <a:rPr lang="zh-CN" sz="1100" kern="100">
                          <a:effectLst/>
                        </a:rPr>
                        <a:t>班级：</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zh-CN" sz="1100" kern="100">
                          <a:effectLst/>
                        </a:rPr>
                        <a:t>学号：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gridSpan="2">
                  <a:txBody>
                    <a:bodyPr/>
                    <a:lstStyle/>
                    <a:p>
                      <a:pPr algn="just"/>
                      <a:r>
                        <a:rPr lang="zh-CN" sz="1100" kern="100">
                          <a:effectLst/>
                        </a:rPr>
                        <a:t>姓名：</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just"/>
                      <a:r>
                        <a:rPr lang="zh-CN" sz="1100" kern="100">
                          <a:effectLst/>
                        </a:rPr>
                        <a:t>日期：</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评价项目</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评价标准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分值</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自评得分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组内评分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专业知识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非对称加密算法的相关知识，</a:t>
                      </a:r>
                      <a:r>
                        <a:rPr lang="en-US" sz="1000" kern="100">
                          <a:effectLst/>
                        </a:rPr>
                        <a:t>RSA</a:t>
                      </a:r>
                      <a:r>
                        <a:rPr lang="zh-CN" sz="1000" kern="100">
                          <a:effectLst/>
                        </a:rPr>
                        <a:t>算法的相关知识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小组配合</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en-US" sz="1000" kern="100">
                          <a:effectLst/>
                        </a:rPr>
                        <a:t>RSA</a:t>
                      </a:r>
                      <a:r>
                        <a:rPr lang="zh-CN" sz="1000" kern="100">
                          <a:effectLst/>
                        </a:rPr>
                        <a:t>算法的相关操作</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20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小组评价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组员沟通、合作、完成情况</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工作态度</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态度端正，无无故缺勤、迟到、早退</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工作质量</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按计划完成工作任务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30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协调能力</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与小组成员能合作，协调工作</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71390">
                <a:tc>
                  <a:txBody>
                    <a:bodyPr/>
                    <a:lstStyle/>
                    <a:p>
                      <a:pPr algn="ctr"/>
                      <a:r>
                        <a:rPr lang="zh-CN" sz="1100" kern="100">
                          <a:effectLst/>
                        </a:rPr>
                        <a:t>职业素质</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实训过程认真细致</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42822">
                <a:tc>
                  <a:txBody>
                    <a:bodyPr/>
                    <a:lstStyle/>
                    <a:p>
                      <a:pPr algn="ctr"/>
                      <a:r>
                        <a:rPr lang="zh-CN" sz="1100" kern="100">
                          <a:effectLst/>
                        </a:rPr>
                        <a:t>创新意识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有独立见解，提出独特解决问题方法</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294613">
                <a:tc gridSpan="2">
                  <a:txBody>
                    <a:bodyPr/>
                    <a:lstStyle/>
                    <a:p>
                      <a:pPr algn="ctr"/>
                      <a:r>
                        <a:rPr lang="zh-CN" sz="1100" kern="100">
                          <a:effectLst/>
                        </a:rPr>
                        <a:t>合计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ctr"/>
                      <a:r>
                        <a:rPr lang="en-US" sz="1100" kern="100">
                          <a:effectLst/>
                        </a:rPr>
                        <a:t>100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dirty="0">
                          <a:effectLst/>
                        </a:rPr>
                        <a:t> </a:t>
                      </a:r>
                      <a:endParaRPr lang="zh-CN" sz="1000" kern="100" dirty="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22605" y="2137512"/>
            <a:ext cx="4302496" cy="536893"/>
            <a:chOff x="6627851" y="3479447"/>
            <a:chExt cx="4302496" cy="537198"/>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29301" y="3479447"/>
              <a:ext cx="1402080" cy="460637"/>
            </a:xfrm>
            <a:prstGeom prst="rect">
              <a:avLst/>
            </a:prstGeom>
            <a:noFill/>
          </p:spPr>
          <p:txBody>
            <a:bodyPr wrap="none" rtlCol="0">
              <a:spAutoFit/>
            </a:bodyPr>
            <a:lstStyle/>
            <a:p>
              <a:pPr algn="l"/>
              <a:r>
                <a:rPr lang="zh-CN" altLang="en-US" sz="2400" b="1" dirty="0">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2" name="表格 1"/>
          <p:cNvGraphicFramePr>
            <a:graphicFrameLocks noGrp="1"/>
          </p:cNvGraphicFramePr>
          <p:nvPr/>
        </p:nvGraphicFramePr>
        <p:xfrm>
          <a:off x="979805" y="3330360"/>
          <a:ext cx="5354955" cy="1320165"/>
        </p:xfrm>
        <a:graphic>
          <a:graphicData uri="http://schemas.openxmlformats.org/drawingml/2006/table">
            <a:tbl>
              <a:tblPr firstRow="1" firstCol="1" bandRow="1">
                <a:tableStyleId>{5C22544A-7EE6-4342-B048-85BDC9FD1C3A}</a:tableStyleId>
              </a:tblPr>
              <a:tblGrid>
                <a:gridCol w="487680"/>
                <a:gridCol w="320040"/>
                <a:gridCol w="655320"/>
                <a:gridCol w="586740"/>
                <a:gridCol w="632460"/>
                <a:gridCol w="585470"/>
                <a:gridCol w="325755"/>
                <a:gridCol w="325755"/>
                <a:gridCol w="327025"/>
                <a:gridCol w="369570"/>
                <a:gridCol w="369570"/>
                <a:gridCol w="369570"/>
              </a:tblGrid>
              <a:tr h="321310">
                <a:tc gridSpan="12">
                  <a:txBody>
                    <a:bodyPr/>
                    <a:lstStyle/>
                    <a:p>
                      <a:pPr algn="just"/>
                      <a:r>
                        <a:rPr lang="zh-CN" sz="1200" kern="100">
                          <a:effectLst/>
                        </a:rPr>
                        <a:t>项目名称：非对称加密算法</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c hMerge="1">
                  <a:tcPr/>
                </a:tc>
                <a:tc hMerge="1">
                  <a:tcPr/>
                </a:tc>
                <a:tc hMerge="1">
                  <a:tcPr/>
                </a:tc>
                <a:tc hMerge="1">
                  <a:tcPr/>
                </a:tc>
                <a:tc hMerge="1">
                  <a:tcPr/>
                </a:tc>
                <a:tc hMerge="1">
                  <a:tcPr/>
                </a:tc>
              </a:tr>
              <a:tr h="275590">
                <a:tc rowSpan="2">
                  <a:txBody>
                    <a:bodyPr/>
                    <a:lstStyle/>
                    <a:p>
                      <a:pPr algn="ctr"/>
                      <a:r>
                        <a:rPr lang="zh-CN" sz="1200" kern="100">
                          <a:effectLst/>
                        </a:rPr>
                        <a:t>评价项目</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a:txBody>
                    <a:bodyPr/>
                    <a:lstStyle/>
                    <a:p>
                      <a:pPr algn="ctr"/>
                      <a:r>
                        <a:rPr lang="zh-CN" sz="1200" kern="100">
                          <a:effectLst/>
                        </a:rPr>
                        <a:t>分值</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gridSpan="4">
                  <a:txBody>
                    <a:bodyPr/>
                    <a:lstStyle/>
                    <a:p>
                      <a:pPr algn="ctr"/>
                      <a:r>
                        <a:rPr lang="zh-CN" sz="1200" kern="100">
                          <a:effectLst/>
                        </a:rPr>
                        <a:t>等级</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hMerge="1">
                  <a:tcPr/>
                </a:tc>
                <a:tc rowSpan="2" hMerge="1">
                  <a:tcPr/>
                </a:tc>
                <a:tc rowSpan="2" hMerge="1">
                  <a:tcPr/>
                </a:tc>
                <a:tc gridSpan="6">
                  <a:txBody>
                    <a:bodyPr/>
                    <a:lstStyle/>
                    <a:p>
                      <a:pPr algn="ctr"/>
                      <a:r>
                        <a:rPr lang="zh-CN" sz="1200" kern="100">
                          <a:effectLst/>
                        </a:rPr>
                        <a:t>评价对象（组别）</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r>
              <a:tr h="290830">
                <a:tc vMerge="1">
                  <a:tcPr/>
                </a:tc>
                <a:tc vMerge="1">
                  <a:tcPr/>
                </a:tc>
                <a:tc vMerge="1" gridSpan="4">
                  <a:tcPr/>
                </a:tc>
                <a:tc vMerge="1" hMerge="1">
                  <a:tcPr/>
                </a:tc>
                <a:tc vMerge="1" hMerge="1">
                  <a:tcPr/>
                </a:tc>
                <a:tc vMerge="1" hMerge="1">
                  <a:tcPr/>
                </a:tc>
                <a:tc>
                  <a:txBody>
                    <a:bodyPr/>
                    <a:lstStyle/>
                    <a:p>
                      <a:pPr algn="ctr"/>
                      <a:r>
                        <a:rPr lang="en-US" sz="1200" kern="100">
                          <a:effectLst/>
                        </a:rPr>
                        <a:t>1</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2</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3</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4</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5</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6</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432435">
                <a:tc>
                  <a:txBody>
                    <a:bodyPr/>
                    <a:lstStyle/>
                    <a:p>
                      <a:pPr algn="ctr"/>
                      <a:r>
                        <a:rPr lang="zh-CN" sz="1200" kern="100">
                          <a:effectLst/>
                        </a:rPr>
                        <a:t>成果展示</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优</a:t>
                      </a:r>
                      <a:endParaRPr lang="zh-CN" sz="1050" kern="100">
                        <a:effectLst/>
                      </a:endParaRPr>
                    </a:p>
                    <a:p>
                      <a:pPr algn="just"/>
                      <a:r>
                        <a:rPr lang="zh-CN" sz="1200" kern="100">
                          <a:effectLst/>
                        </a:rPr>
                        <a:t>（</a:t>
                      </a:r>
                      <a:r>
                        <a:rPr lang="en-US" sz="1200" kern="100">
                          <a:effectLst/>
                        </a:rPr>
                        <a:t>9-10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良</a:t>
                      </a:r>
                      <a:endParaRPr lang="zh-CN" sz="1050" kern="100">
                        <a:effectLst/>
                      </a:endParaRPr>
                    </a:p>
                    <a:p>
                      <a:pPr algn="just"/>
                      <a:r>
                        <a:rPr lang="zh-CN" sz="1200" kern="100">
                          <a:effectLst/>
                        </a:rPr>
                        <a:t>（</a:t>
                      </a:r>
                      <a:r>
                        <a:rPr lang="en-US" sz="1200" kern="100">
                          <a:effectLst/>
                        </a:rPr>
                        <a:t>8-9</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中</a:t>
                      </a:r>
                      <a:endParaRPr lang="zh-CN" sz="1050" kern="100">
                        <a:effectLst/>
                      </a:endParaRPr>
                    </a:p>
                    <a:p>
                      <a:pPr algn="ctr"/>
                      <a:r>
                        <a:rPr lang="zh-CN" sz="1200" kern="100">
                          <a:effectLst/>
                        </a:rPr>
                        <a:t>（</a:t>
                      </a:r>
                      <a:r>
                        <a:rPr lang="en-US" sz="1200" kern="100">
                          <a:effectLst/>
                        </a:rPr>
                        <a:t>6-7</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差</a:t>
                      </a:r>
                      <a:endParaRPr lang="zh-CN" sz="1050" kern="100">
                        <a:effectLst/>
                      </a:endParaRPr>
                    </a:p>
                    <a:p>
                      <a:pPr algn="ctr"/>
                      <a:r>
                        <a:rPr lang="zh-CN" sz="1200" kern="100">
                          <a:effectLst/>
                        </a:rPr>
                        <a:t>（</a:t>
                      </a:r>
                      <a:r>
                        <a:rPr lang="en-US" sz="1200" kern="100">
                          <a:effectLst/>
                        </a:rPr>
                        <a:t>1-5</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dirty="0">
                          <a:effectLst/>
                        </a:rPr>
                        <a:t> </a:t>
                      </a:r>
                      <a:endParaRPr lang="zh-CN" sz="1050" kern="100" dirty="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dirty="0">
                <a:sym typeface="+mn-ea"/>
              </a:rPr>
              <a:t>【学习目标】</a:t>
            </a:r>
            <a:endParaRPr lang="zh-CN" altLang="en-US" dirty="0"/>
          </a:p>
        </p:txBody>
      </p:sp>
      <p:sp>
        <p:nvSpPr>
          <p:cNvPr id="3" name="内容占位符 2"/>
          <p:cNvSpPr>
            <a:spLocks noGrp="1"/>
          </p:cNvSpPr>
          <p:nvPr>
            <p:ph idx="1"/>
          </p:nvPr>
        </p:nvSpPr>
        <p:spPr>
          <a:xfrm>
            <a:off x="838200" y="1825625"/>
            <a:ext cx="10515600" cy="2205990"/>
          </a:xfrm>
        </p:spPr>
        <p:txBody>
          <a:bodyPr/>
          <a:lstStyle/>
          <a:p>
            <a:pPr marL="342900" lvl="0" indent="-342900" algn="just">
              <a:lnSpc>
                <a:spcPct val="150000"/>
              </a:lnSpc>
              <a:buFont typeface="+mj-lt"/>
              <a:buAutoNum type="arabicPeriod"/>
            </a:pPr>
            <a:r>
              <a:rPr lang="zh-CN" altLang="zh-CN" kern="100" dirty="0">
                <a:effectLst/>
                <a:latin typeface="Calibri" panose="020F0502020204030204" charset="0"/>
                <a:ea typeface="宋体" panose="02010600030101010101" pitchFamily="2" charset="-122"/>
                <a:cs typeface="宋体" panose="02010600030101010101" pitchFamily="2" charset="-122"/>
              </a:rPr>
              <a:t>掌握密码体系的有关概念；</a:t>
            </a:r>
            <a:endParaRPr lang="zh-CN" altLang="zh-CN" kern="100" dirty="0">
              <a:effectLst/>
              <a:latin typeface="Calibri" panose="020F0502020204030204" charset="0"/>
              <a:ea typeface="宋体" panose="02010600030101010101" pitchFamily="2" charset="-122"/>
              <a:cs typeface="Times New Roman" panose="02020603050405020304" pitchFamily="18" charset="0"/>
            </a:endParaRPr>
          </a:p>
          <a:p>
            <a:pPr marL="342900" lvl="0" indent="-342900" algn="just">
              <a:lnSpc>
                <a:spcPct val="150000"/>
              </a:lnSpc>
              <a:buFont typeface="+mj-lt"/>
              <a:buAutoNum type="arabicPeriod"/>
            </a:pPr>
            <a:r>
              <a:rPr lang="zh-CN" altLang="zh-CN" kern="100" dirty="0">
                <a:effectLst/>
                <a:latin typeface="Calibri" panose="020F0502020204030204" charset="0"/>
                <a:ea typeface="宋体" panose="02010600030101010101" pitchFamily="2" charset="-122"/>
                <a:cs typeface="宋体" panose="02010600030101010101" pitchFamily="2" charset="-122"/>
              </a:rPr>
              <a:t>学会使用</a:t>
            </a:r>
            <a:r>
              <a:rPr lang="en-US" altLang="zh-CN" kern="100" dirty="0">
                <a:effectLst/>
                <a:latin typeface="宋体" panose="02010600030101010101" pitchFamily="2" charset="-122"/>
                <a:ea typeface="宋体" panose="02010600030101010101" pitchFamily="2" charset="-122"/>
                <a:cs typeface="宋体" panose="02010600030101010101" pitchFamily="2" charset="-122"/>
              </a:rPr>
              <a:t>OpenSSL</a:t>
            </a:r>
            <a:r>
              <a:rPr lang="zh-CN" altLang="zh-CN" kern="100" dirty="0">
                <a:effectLst/>
                <a:latin typeface="Calibri" panose="020F0502020204030204" charset="0"/>
                <a:ea typeface="宋体" panose="02010600030101010101" pitchFamily="2" charset="-122"/>
                <a:cs typeface="宋体" panose="02010600030101010101" pitchFamily="2" charset="-122"/>
              </a:rPr>
              <a:t>工具。</a:t>
            </a:r>
            <a:endParaRPr lang="zh-CN" altLang="zh-CN" kern="100" dirty="0">
              <a:effectLst/>
              <a:latin typeface="Calibri" panose="020F0502020204030204" charset="0"/>
              <a:ea typeface="宋体" panose="02010600030101010101" pitchFamily="2" charset="-122"/>
              <a:cs typeface="Times New Roman" panose="02020603050405020304" pitchFamily="18" charset="0"/>
            </a:endParaRPr>
          </a:p>
          <a:p>
            <a:pPr marL="0" indent="0">
              <a:buNone/>
            </a:pPr>
            <a:endParaRPr lang="zh-CN" altLang="en-US" dirty="0"/>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4.1.3</a:t>
            </a:r>
            <a:r>
              <a:rPr kumimoji="1" lang="zh-CN" altLang="en-US" sz="36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【作业布置】</a:t>
            </a:r>
            <a:endParaRPr lang="zh-CN" altLang="en-US" sz="4400" dirty="0"/>
          </a:p>
        </p:txBody>
      </p:sp>
      <p:sp>
        <p:nvSpPr>
          <p:cNvPr id="101" name="文本框 100"/>
          <p:cNvSpPr txBox="1"/>
          <p:nvPr/>
        </p:nvSpPr>
        <p:spPr>
          <a:xfrm>
            <a:off x="522605" y="1978024"/>
            <a:ext cx="10624820" cy="461665"/>
          </a:xfrm>
          <a:prstGeom prst="rect">
            <a:avLst/>
          </a:prstGeom>
          <a:noFill/>
          <a:ln w="9525">
            <a:noFill/>
          </a:ln>
        </p:spPr>
        <p:txBody>
          <a:bodyPr wrap="square">
            <a:spAutoFit/>
          </a:bodyPr>
          <a:lstStyle/>
          <a:p>
            <a:pPr indent="304800" algn="l"/>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2400" kern="100" dirty="0">
                <a:effectLst/>
                <a:latin typeface="Calibri" panose="020F0502020204030204" charset="0"/>
                <a:ea typeface="宋体" panose="02010600030101010101" pitchFamily="2" charset="-122"/>
                <a:cs typeface="宋体" panose="02010600030101010101" pitchFamily="2" charset="-122"/>
              </a:rPr>
              <a:t>、了解其他非对称加密算法。</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421130" y="1277620"/>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1224915" y="2274570"/>
            <a:ext cx="8773795" cy="3879850"/>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custDataLst>
              <p:tags r:id="rId1"/>
            </p:custDataLst>
          </p:nvPr>
        </p:nvPicPr>
        <p:blipFill>
          <a:blip r:embed="rId2">
            <a:alphaModFix amt="10000"/>
          </a:blip>
          <a:stretch>
            <a:fillRect/>
          </a:stretch>
        </p:blipFill>
        <p:spPr>
          <a:xfrm>
            <a:off x="159385" y="-137795"/>
            <a:ext cx="12192000" cy="6858000"/>
          </a:xfrm>
          <a:prstGeom prst="rect">
            <a:avLst/>
          </a:prstGeom>
        </p:spPr>
      </p:pic>
      <p:pic>
        <p:nvPicPr>
          <p:cNvPr id="2" name="图片 1" descr="73e5f5811aab5673afcaa99032383457"/>
          <p:cNvPicPr>
            <a:picLocks noChangeAspect="1"/>
          </p:cNvPicPr>
          <p:nvPr>
            <p:custDataLst>
              <p:tags r:id="rId3"/>
            </p:custDataLst>
          </p:nvPr>
        </p:nvPicPr>
        <p:blipFill>
          <a:blip r:embed="rId4" cstate="screen"/>
          <a:stretch>
            <a:fillRect/>
          </a:stretch>
        </p:blipFill>
        <p:spPr>
          <a:xfrm>
            <a:off x="566420" y="1239520"/>
            <a:ext cx="4462145" cy="4491990"/>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4899"/>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399"/>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449"/>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2754120" y="3204513"/>
            <a:ext cx="3805850" cy="830997"/>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4</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密码学</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03</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560431" y="1819685"/>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273757" y="2724437"/>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466102" y="1837433"/>
            <a:ext cx="5143000" cy="612920"/>
            <a:chOff x="4315150" y="953426"/>
            <a:chExt cx="3857250" cy="540057"/>
          </a:xfrm>
        </p:grpSpPr>
        <p:sp>
          <p:nvSpPr>
            <p:cNvPr id="61" name="矩形 60"/>
            <p:cNvSpPr/>
            <p:nvPr/>
          </p:nvSpPr>
          <p:spPr>
            <a:xfrm>
              <a:off x="4529939" y="1005461"/>
              <a:ext cx="3228975"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rPr>
                <a:t>4.1 </a:t>
              </a:r>
              <a:r>
                <a:rPr lang="zh-CN" altLang="en-US" sz="2400" b="1" dirty="0">
                  <a:solidFill>
                    <a:schemeClr val="tx1">
                      <a:lumMod val="75000"/>
                      <a:lumOff val="25000"/>
                    </a:schemeClr>
                  </a:solidFill>
                  <a:latin typeface="微软雅黑" panose="020B0503020204020204" charset="-122"/>
                  <a:ea typeface="微软雅黑" panose="020B0503020204020204" charset="-122"/>
                </a:rPr>
                <a:t>密码</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201560" y="2791350"/>
            <a:ext cx="5820132" cy="612920"/>
            <a:chOff x="4315150" y="1682813"/>
            <a:chExt cx="4365099" cy="540057"/>
          </a:xfrm>
        </p:grpSpPr>
        <p:sp>
          <p:nvSpPr>
            <p:cNvPr id="64" name="矩形 63"/>
            <p:cNvSpPr/>
            <p:nvPr/>
          </p:nvSpPr>
          <p:spPr>
            <a:xfrm>
              <a:off x="4529730" y="1744380"/>
              <a:ext cx="4150519" cy="406783"/>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uFillTx/>
                  <a:latin typeface="微软雅黑" panose="020B0503020204020204" charset="-122"/>
                  <a:ea typeface="微软雅黑" panose="020B0503020204020204" charset="-122"/>
                </a:rPr>
                <a:t>4.2 </a:t>
              </a:r>
              <a:r>
                <a:rPr lang="zh-CN" altLang="en-US" sz="2400" b="1" dirty="0">
                  <a:solidFill>
                    <a:schemeClr val="tx1">
                      <a:lumMod val="75000"/>
                      <a:lumOff val="25000"/>
                    </a:schemeClr>
                  </a:solidFill>
                  <a:uFillTx/>
                  <a:latin typeface="微软雅黑" panose="020B0503020204020204" charset="-122"/>
                  <a:ea typeface="微软雅黑" panose="020B0503020204020204" charset="-122"/>
                </a:rPr>
                <a:t>加密应用</a:t>
              </a:r>
              <a:r>
                <a:rPr lang="en-US" sz="2400" b="1" dirty="0">
                  <a:solidFill>
                    <a:schemeClr val="tx1">
                      <a:lumMod val="75000"/>
                      <a:lumOff val="25000"/>
                    </a:schemeClr>
                  </a:solidFill>
                  <a:uFillTx/>
                  <a:latin typeface="微软雅黑" panose="020B0503020204020204" charset="-122"/>
                  <a:ea typeface="微软雅黑" panose="020B0503020204020204" charset="-122"/>
                </a:rPr>
                <a:t> </a:t>
              </a:r>
              <a:endParaRPr sz="2400" b="1" dirty="0">
                <a:solidFill>
                  <a:schemeClr val="tx1">
                    <a:lumMod val="75000"/>
                    <a:lumOff val="25000"/>
                  </a:schemeClr>
                </a:solidFill>
                <a:uFillTx/>
                <a:latin typeface="微软雅黑" panose="020B0503020204020204" charset="-122"/>
                <a:ea typeface="微软雅黑" panose="020B0503020204020204" charset="-122"/>
              </a:endParaRPr>
            </a:p>
          </p:txBody>
        </p:sp>
        <p:sp>
          <p:nvSpPr>
            <p:cNvPr id="65" name="平行四边形 64"/>
            <p:cNvSpPr/>
            <p:nvPr/>
          </p:nvSpPr>
          <p:spPr>
            <a:xfrm>
              <a:off x="4315150" y="1682813"/>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4.1.1</a:t>
            </a:r>
            <a:r>
              <a:rPr kumimoji="1" lang="zh-CN" altLang="en-US" sz="2800" dirty="0">
                <a:solidFill>
                  <a:schemeClr val="accent5"/>
                </a:solidFill>
                <a:latin typeface="微软雅黑" panose="020B0503020204020204" charset="-122"/>
                <a:ea typeface="微软雅黑" panose="020B0503020204020204" charset="-122"/>
                <a:sym typeface="+mn-ea"/>
              </a:rPr>
              <a:t> 密码体系</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4.1.2 </a:t>
            </a:r>
            <a:r>
              <a:rPr kumimoji="1" lang="zh-CN" altLang="en-US" sz="2800" dirty="0">
                <a:solidFill>
                  <a:schemeClr val="accent5"/>
                </a:solidFill>
                <a:latin typeface="微软雅黑" panose="020B0503020204020204" charset="-122"/>
                <a:ea typeface="微软雅黑" panose="020B0503020204020204" charset="-122"/>
                <a:sym typeface="+mn-ea"/>
              </a:rPr>
              <a:t>对称加密算法</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4.1.3</a:t>
            </a:r>
            <a:r>
              <a:rPr kumimoji="1" lang="zh-CN" altLang="en-US" sz="28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13" name="Text Box 2"/>
          <p:cNvSpPr txBox="1"/>
          <p:nvPr>
            <p:custDataLst>
              <p:tags r:id="rId4"/>
            </p:custDataLst>
          </p:nvPr>
        </p:nvSpPr>
        <p:spPr>
          <a:xfrm>
            <a:off x="4416425" y="492784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4.1.4</a:t>
            </a:r>
            <a:r>
              <a:rPr kumimoji="1" lang="zh-CN" altLang="en-US" sz="2800" dirty="0">
                <a:solidFill>
                  <a:schemeClr val="accent5"/>
                </a:solidFill>
                <a:latin typeface="微软雅黑" panose="020B0503020204020204" charset="-122"/>
                <a:ea typeface="微软雅黑" panose="020B0503020204020204" charset="-122"/>
                <a:sym typeface="+mn-ea"/>
              </a:rPr>
              <a:t> </a:t>
            </a:r>
            <a:r>
              <a:rPr kumimoji="1" lang="en-US" altLang="zh-CN" sz="2800" dirty="0">
                <a:solidFill>
                  <a:schemeClr val="accent5"/>
                </a:solidFill>
                <a:latin typeface="微软雅黑" panose="020B0503020204020204" charset="-122"/>
                <a:ea typeface="微软雅黑" panose="020B0503020204020204" charset="-122"/>
                <a:sym typeface="+mn-ea"/>
              </a:rPr>
              <a:t>Hash</a:t>
            </a:r>
            <a:r>
              <a:rPr kumimoji="1" lang="zh-CN" altLang="en-US" sz="2800" dirty="0">
                <a:solidFill>
                  <a:schemeClr val="accent5"/>
                </a:solidFill>
                <a:latin typeface="微软雅黑" panose="020B0503020204020204" charset="-122"/>
                <a:ea typeface="微软雅黑" panose="020B0503020204020204" charset="-122"/>
                <a:sym typeface="+mn-ea"/>
              </a:rPr>
              <a:t>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4.1.5</a:t>
            </a:r>
            <a:r>
              <a:rPr kumimoji="1" lang="zh-CN" altLang="en-US" sz="2800" dirty="0">
                <a:solidFill>
                  <a:schemeClr val="accent5"/>
                </a:solidFill>
                <a:latin typeface="微软雅黑" panose="020B0503020204020204" charset="-122"/>
                <a:ea typeface="微软雅黑" panose="020B0503020204020204" charset="-122"/>
                <a:sym typeface="+mn-ea"/>
              </a:rPr>
              <a:t> 数字签名</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4.1.6 </a:t>
            </a:r>
            <a:r>
              <a:rPr kumimoji="1" lang="zh-CN" altLang="en-US" sz="2800" dirty="0">
                <a:solidFill>
                  <a:schemeClr val="accent5"/>
                </a:solidFill>
                <a:latin typeface="微软雅黑" panose="020B0503020204020204" charset="-122"/>
                <a:ea typeface="微软雅黑" panose="020B0503020204020204" charset="-122"/>
                <a:sym typeface="+mn-ea"/>
              </a:rPr>
              <a:t>数字证书</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4.1.7</a:t>
            </a:r>
            <a:r>
              <a:rPr kumimoji="1" lang="zh-CN" altLang="en-US" sz="2800" dirty="0">
                <a:solidFill>
                  <a:schemeClr val="accent5"/>
                </a:solidFill>
                <a:latin typeface="微软雅黑" panose="020B0503020204020204" charset="-122"/>
                <a:ea typeface="微软雅黑" panose="020B0503020204020204" charset="-122"/>
                <a:sym typeface="+mn-ea"/>
              </a:rPr>
              <a:t> 公钥基础设施</a:t>
            </a:r>
            <a:r>
              <a:rPr kumimoji="1" lang="en-US" altLang="zh-CN" sz="2800" dirty="0">
                <a:solidFill>
                  <a:schemeClr val="accent5"/>
                </a:solidFill>
                <a:latin typeface="微软雅黑" panose="020B0503020204020204" charset="-122"/>
                <a:ea typeface="微软雅黑" panose="020B0503020204020204" charset="-122"/>
                <a:sym typeface="+mn-ea"/>
              </a:rPr>
              <a:t>PKI</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0" name="文本占位符 3"/>
          <p:cNvSpPr txBox="1"/>
          <p:nvPr/>
        </p:nvSpPr>
        <p:spPr>
          <a:xfrm>
            <a:off x="43180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lstStyle/>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dirty="0">
                <a:sym typeface="+mn-ea"/>
              </a:rPr>
              <a:t>【学习目标】</a:t>
            </a:r>
            <a:endParaRPr lang="zh-CN" altLang="en-US" dirty="0"/>
          </a:p>
        </p:txBody>
      </p:sp>
      <p:sp>
        <p:nvSpPr>
          <p:cNvPr id="3" name="内容占位符 2"/>
          <p:cNvSpPr>
            <a:spLocks noGrp="1"/>
          </p:cNvSpPr>
          <p:nvPr>
            <p:ph idx="1"/>
          </p:nvPr>
        </p:nvSpPr>
        <p:spPr>
          <a:xfrm>
            <a:off x="838200" y="1825625"/>
            <a:ext cx="10515600" cy="2205990"/>
          </a:xfrm>
        </p:spPr>
        <p:txBody>
          <a:bodyPr>
            <a:normAutofit/>
          </a:bodyPr>
          <a:lstStyle/>
          <a:p>
            <a:pPr marL="342900" lvl="0" indent="-342900" algn="just">
              <a:lnSpc>
                <a:spcPct val="150000"/>
              </a:lnSpc>
              <a:buFont typeface="+mj-lt"/>
              <a:buAutoNum type="arabicPeriod"/>
            </a:pPr>
            <a:r>
              <a:rPr lang="zh-CN" altLang="zh-CN" sz="2400" kern="100" dirty="0">
                <a:effectLst/>
                <a:latin typeface="Calibri" panose="020F0502020204030204" charset="0"/>
                <a:ea typeface="宋体" panose="02010600030101010101" pitchFamily="2" charset="-122"/>
                <a:cs typeface="宋体" panose="02010600030101010101" pitchFamily="2" charset="-122"/>
              </a:rPr>
              <a:t>掌握</a:t>
            </a:r>
            <a:r>
              <a:rPr lang="en-US" altLang="zh-CN" sz="2400" kern="100" dirty="0">
                <a:effectLst/>
                <a:latin typeface="Calibri" panose="020F0502020204030204" charset="0"/>
                <a:ea typeface="宋体" panose="02010600030101010101" pitchFamily="2" charset="-122"/>
                <a:cs typeface="宋体" panose="02010600030101010101" pitchFamily="2" charset="-122"/>
              </a:rPr>
              <a:t>HASH</a:t>
            </a:r>
            <a:r>
              <a:rPr lang="zh-CN" altLang="zh-CN" sz="2400" kern="100" dirty="0">
                <a:effectLst/>
                <a:latin typeface="Calibri" panose="020F0502020204030204" charset="0"/>
                <a:ea typeface="宋体" panose="02010600030101010101" pitchFamily="2" charset="-122"/>
                <a:cs typeface="宋体" panose="02010600030101010101" pitchFamily="2" charset="-122"/>
              </a:rPr>
              <a:t>算法的有关概念；</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a:p>
            <a:pPr marL="342900" lvl="0" indent="-342900" algn="just">
              <a:lnSpc>
                <a:spcPct val="150000"/>
              </a:lnSpc>
              <a:buFont typeface="+mj-lt"/>
              <a:buAutoNum type="arabicPeriod"/>
            </a:pPr>
            <a:r>
              <a:rPr lang="zh-CN" altLang="zh-CN" sz="2400" kern="100" dirty="0">
                <a:effectLst/>
                <a:latin typeface="Calibri" panose="020F0502020204030204" charset="0"/>
                <a:ea typeface="宋体" panose="02010600030101010101" pitchFamily="2" charset="-122"/>
                <a:cs typeface="宋体" panose="02010600030101010101" pitchFamily="2" charset="-122"/>
              </a:rPr>
              <a:t>掌握</a:t>
            </a:r>
            <a:r>
              <a:rPr lang="en-US" altLang="zh-CN" sz="2400" kern="100" dirty="0">
                <a:effectLst/>
                <a:latin typeface="Calibri" panose="020F0502020204030204" charset="0"/>
                <a:ea typeface="宋体" panose="02010600030101010101" pitchFamily="2" charset="-122"/>
                <a:cs typeface="宋体" panose="02010600030101010101" pitchFamily="2" charset="-122"/>
              </a:rPr>
              <a:t>MD5</a:t>
            </a:r>
            <a:r>
              <a:rPr lang="zh-CN" altLang="zh-CN" sz="2400" kern="100" dirty="0">
                <a:effectLst/>
                <a:latin typeface="Calibri" panose="020F0502020204030204" charset="0"/>
                <a:ea typeface="宋体" panose="02010600030101010101" pitchFamily="2" charset="-122"/>
                <a:cs typeface="宋体" panose="02010600030101010101" pitchFamily="2" charset="-122"/>
              </a:rPr>
              <a:t>、</a:t>
            </a:r>
            <a:r>
              <a:rPr lang="en-US" altLang="zh-CN" sz="2400" kern="100" dirty="0">
                <a:effectLst/>
                <a:latin typeface="Calibri" panose="020F0502020204030204" charset="0"/>
                <a:ea typeface="宋体" panose="02010600030101010101" pitchFamily="2" charset="-122"/>
                <a:cs typeface="宋体" panose="02010600030101010101" pitchFamily="2" charset="-122"/>
              </a:rPr>
              <a:t>SHA</a:t>
            </a:r>
            <a:r>
              <a:rPr lang="zh-CN" altLang="zh-CN" sz="2400" kern="100" dirty="0">
                <a:effectLst/>
                <a:latin typeface="Calibri" panose="020F0502020204030204" charset="0"/>
                <a:ea typeface="宋体" panose="02010600030101010101" pitchFamily="2" charset="-122"/>
                <a:cs typeface="宋体" panose="02010600030101010101" pitchFamily="2" charset="-122"/>
              </a:rPr>
              <a:t>的使用。</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noAutofit/>
          </a:bodyPr>
          <a:lstStyle/>
          <a:p>
            <a:pPr indent="266700" algn="just">
              <a:lnSpc>
                <a:spcPct val="150000"/>
              </a:lnSpc>
            </a:pPr>
            <a:r>
              <a:rPr lang="zh-CN" altLang="zh-CN" sz="2400" kern="100" dirty="0">
                <a:effectLst/>
                <a:latin typeface="Calibri" panose="020F0502020204030204" charset="0"/>
                <a:ea typeface="宋体" panose="02010600030101010101" pitchFamily="2" charset="-122"/>
                <a:cs typeface="宋体" panose="02010600030101010101" pitchFamily="2" charset="-122"/>
              </a:rPr>
              <a:t>密码学算法中非常重要的一个分支，</a:t>
            </a:r>
            <a:r>
              <a:rPr lang="en-US" altLang="zh-CN" sz="2400" kern="100" dirty="0">
                <a:effectLst/>
                <a:latin typeface="Calibri" panose="020F0502020204030204" charset="0"/>
                <a:ea typeface="宋体" panose="02010600030101010101" pitchFamily="2" charset="-122"/>
                <a:cs typeface="宋体" panose="02010600030101010101" pitchFamily="2" charset="-122"/>
              </a:rPr>
              <a:t>HASH</a:t>
            </a:r>
            <a:r>
              <a:rPr lang="zh-CN" altLang="zh-CN" sz="2400" kern="100" dirty="0">
                <a:effectLst/>
                <a:latin typeface="Calibri" panose="020F0502020204030204" charset="0"/>
                <a:ea typeface="宋体" panose="02010600030101010101" pitchFamily="2" charset="-122"/>
                <a:cs typeface="宋体" panose="02010600030101010101" pitchFamily="2" charset="-122"/>
              </a:rPr>
              <a:t>算法最重要的用途在于给证书、文档、密码等高安全系数的内容添加加密保护。这一方面的用途主要是得益于</a:t>
            </a:r>
            <a:r>
              <a:rPr lang="en-US" altLang="zh-CN" sz="2400" kern="100" dirty="0">
                <a:effectLst/>
                <a:latin typeface="Calibri" panose="020F0502020204030204" charset="0"/>
                <a:ea typeface="宋体" panose="02010600030101010101" pitchFamily="2" charset="-122"/>
                <a:cs typeface="宋体" panose="02010600030101010101" pitchFamily="2" charset="-122"/>
              </a:rPr>
              <a:t>HASH</a:t>
            </a:r>
            <a:r>
              <a:rPr lang="zh-CN" altLang="zh-CN" sz="2400" kern="100" dirty="0">
                <a:effectLst/>
                <a:latin typeface="Calibri" panose="020F0502020204030204" charset="0"/>
                <a:ea typeface="宋体" panose="02010600030101010101" pitchFamily="2" charset="-122"/>
                <a:cs typeface="宋体" panose="02010600030101010101" pitchFamily="2" charset="-122"/>
              </a:rPr>
              <a:t>算法的不可逆性，这种不可逆性体现在，你不仅不可能根据一段通过散列算法得到的指纹来获得原有的文件，也不可能简单地创造一个文件并让它的指纹与一段目标指纹相一致。散列算法的这种不可逆性维持着很多安全框架的运营。</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noAutofit/>
          </a:bodyPr>
          <a:lstStyle/>
          <a:p>
            <a:pPr indent="304800" algn="just">
              <a:lnSpc>
                <a:spcPct val="150000"/>
              </a:lnSpc>
            </a:pPr>
            <a:r>
              <a:rPr lang="zh-CN" altLang="zh-CN" sz="2400" kern="100" dirty="0">
                <a:effectLst/>
                <a:latin typeface="Calibri" panose="020F0502020204030204" charset="0"/>
                <a:ea typeface="宋体" panose="02010600030101010101" pitchFamily="2" charset="-122"/>
                <a:cs typeface="宋体" panose="02010600030101010101" pitchFamily="2" charset="-122"/>
              </a:rPr>
              <a:t>数据加密技术是信息安全的基础，许多其他的信息安全技术（如防火墙技术、入侵检测技术等）都是基于数据加密技术的。同时。数据加密技术也是保证信息安全的重要手段之一，不仅具有对信息进行加密的功能，还具有数字签名、身份验证、系统通信安全等功能。本节实训内容将通过数据加密软件及其常见的加密算法，将其熟练应用到数字加密、数字签名等网络安全领域。</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42895" y="915666"/>
            <a:ext cx="1873410" cy="460382"/>
          </a:xfrm>
          <a:prstGeom prst="rect">
            <a:avLst/>
          </a:prstGeom>
          <a:noFill/>
        </p:spPr>
        <p:txBody>
          <a:bodyPr wrap="square">
            <a:spAutoFit/>
          </a:bodyPr>
          <a:lstStyle/>
          <a:p>
            <a:pPr indent="3048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hash</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0" name="文本框 19"/>
          <p:cNvSpPr txBox="1"/>
          <p:nvPr/>
        </p:nvSpPr>
        <p:spPr>
          <a:xfrm>
            <a:off x="4721122" y="1526976"/>
            <a:ext cx="6343859" cy="4647426"/>
          </a:xfrm>
          <a:prstGeom prst="rect">
            <a:avLst/>
          </a:prstGeom>
          <a:noFill/>
        </p:spPr>
        <p:txBody>
          <a:bodyPr wrap="square">
            <a:spAutoFit/>
          </a:bodyPr>
          <a:lstStyle/>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哈希表就是一种以键</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r>
              <a:rPr lang="zh-CN" altLang="zh-CN" sz="1600" kern="100" dirty="0">
                <a:effectLst/>
                <a:latin typeface="Calibri" panose="020F0502020204030204" charset="0"/>
                <a:ea typeface="宋体" panose="02010600030101010101" pitchFamily="2" charset="-122"/>
                <a:cs typeface="宋体" panose="02010600030101010101" pitchFamily="2" charset="-122"/>
              </a:rPr>
              <a:t>值</a:t>
            </a:r>
            <a:r>
              <a:rPr lang="en-US" altLang="zh-CN" sz="1600" kern="100" dirty="0">
                <a:effectLst/>
                <a:latin typeface="Calibri" panose="020F0502020204030204" charset="0"/>
                <a:ea typeface="宋体" panose="02010600030101010101" pitchFamily="2" charset="-122"/>
                <a:cs typeface="宋体" panose="02010600030101010101" pitchFamily="2" charset="-122"/>
              </a:rPr>
              <a:t>(key-indexed) </a:t>
            </a:r>
            <a:r>
              <a:rPr lang="zh-CN" altLang="zh-CN" sz="1600" kern="100" dirty="0">
                <a:effectLst/>
                <a:latin typeface="Calibri" panose="020F0502020204030204" charset="0"/>
                <a:ea typeface="宋体" panose="02010600030101010101" pitchFamily="2" charset="-122"/>
                <a:cs typeface="宋体" panose="02010600030101010101" pitchFamily="2" charset="-122"/>
              </a:rPr>
              <a:t>存储数据的结构，我们只要输入待查找的值即</a:t>
            </a:r>
            <a:r>
              <a:rPr lang="en-US" altLang="zh-CN" sz="1600" kern="100" dirty="0">
                <a:effectLst/>
                <a:latin typeface="Calibri" panose="020F0502020204030204" charset="0"/>
                <a:ea typeface="宋体" panose="02010600030101010101" pitchFamily="2" charset="-122"/>
                <a:cs typeface="宋体" panose="02010600030101010101" pitchFamily="2" charset="-122"/>
              </a:rPr>
              <a:t>key</a:t>
            </a:r>
            <a:r>
              <a:rPr lang="zh-CN" altLang="zh-CN" sz="1600" kern="100" dirty="0">
                <a:effectLst/>
                <a:latin typeface="Calibri" panose="020F0502020204030204" charset="0"/>
                <a:ea typeface="宋体" panose="02010600030101010101" pitchFamily="2" charset="-122"/>
                <a:cs typeface="宋体" panose="02010600030101010101" pitchFamily="2" charset="-122"/>
              </a:rPr>
              <a:t>，即可查找到其对应的值。</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哈希的思路很简单，如果所有的键都是整数，那么就可以使用一个简单的无序数组来实现：将键作为索引，值即为其对应的值，这样就可以快速访问任意键的值。这是对于简单的键的情况，我们将其扩展到可以处理更加复杂的类型的键。</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使用哈希查找有两个步骤</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zh-CN" altLang="zh-CN" sz="1600" kern="100" dirty="0">
                <a:effectLst/>
                <a:latin typeface="Calibri" panose="020F0502020204030204" charset="0"/>
                <a:ea typeface="宋体" panose="02010600030101010101" pitchFamily="2" charset="-122"/>
                <a:cs typeface="宋体" panose="02010600030101010101" pitchFamily="2" charset="-122"/>
              </a:rPr>
              <a:t>（</a:t>
            </a:r>
            <a:r>
              <a:rPr lang="en-US" altLang="zh-CN" sz="1600" kern="100" dirty="0">
                <a:effectLst/>
                <a:latin typeface="Calibri" panose="020F0502020204030204" charset="0"/>
                <a:ea typeface="宋体" panose="02010600030101010101" pitchFamily="2" charset="-122"/>
                <a:cs typeface="宋体" panose="02010600030101010101" pitchFamily="2" charset="-122"/>
              </a:rPr>
              <a:t>1</a:t>
            </a:r>
            <a:r>
              <a:rPr lang="zh-CN" altLang="zh-CN" sz="1600" kern="100" dirty="0">
                <a:effectLst/>
                <a:latin typeface="Calibri" panose="020F0502020204030204" charset="0"/>
                <a:ea typeface="宋体" panose="02010600030101010101" pitchFamily="2" charset="-122"/>
                <a:cs typeface="宋体" panose="02010600030101010101" pitchFamily="2" charset="-122"/>
              </a:rPr>
              <a:t>）使用哈希函数将被查找的键转换为数组的索引。在理想的情况下，不同的键会被转换为不同的索引值，但是在有些情况下我们需要处理多个键被哈希到同一个索引值的情况。所以哈希查找的第二个步骤就是处理冲突</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r>
              <a:rPr lang="zh-CN" altLang="zh-CN" sz="1600" kern="100" dirty="0">
                <a:effectLst/>
                <a:ea typeface="宋体" panose="02010600030101010101" pitchFamily="2" charset="-122"/>
                <a:cs typeface="宋体" panose="02010600030101010101" pitchFamily="2" charset="-122"/>
              </a:rPr>
              <a:t>（</a:t>
            </a:r>
            <a:r>
              <a:rPr lang="en-US" altLang="zh-CN" sz="1600" kern="100" dirty="0">
                <a:effectLst/>
                <a:ea typeface="宋体" panose="02010600030101010101" pitchFamily="2" charset="-122"/>
                <a:cs typeface="宋体" panose="02010600030101010101" pitchFamily="2" charset="-122"/>
              </a:rPr>
              <a:t>2</a:t>
            </a:r>
            <a:r>
              <a:rPr lang="zh-CN" altLang="zh-CN" sz="1600" kern="100" dirty="0">
                <a:effectLst/>
                <a:ea typeface="宋体" panose="02010600030101010101" pitchFamily="2" charset="-122"/>
                <a:cs typeface="宋体" panose="02010600030101010101" pitchFamily="2" charset="-122"/>
              </a:rPr>
              <a:t>）处理哈希碰撞冲突。有很多处理哈希碰撞冲突的方法，本文后面会介绍拉链法和线性探测法。</a:t>
            </a:r>
            <a:endParaRPr lang="zh-CN" altLang="en-US" sz="1600" dirty="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solidFill>
              <a:schemeClr val="bg2">
                <a:lumMod val="25000"/>
              </a:schemeClr>
            </a:solidFill>
            <a:ln>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02</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42895" y="840954"/>
            <a:ext cx="1873410" cy="460382"/>
          </a:xfrm>
          <a:prstGeom prst="rect">
            <a:avLst/>
          </a:prstGeom>
          <a:noFill/>
        </p:spPr>
        <p:txBody>
          <a:bodyPr wrap="square">
            <a:spAutoFit/>
          </a:bodyPr>
          <a:lstStyle/>
          <a:p>
            <a:pPr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MD5</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0" name="文本框 19"/>
          <p:cNvSpPr txBox="1"/>
          <p:nvPr/>
        </p:nvSpPr>
        <p:spPr>
          <a:xfrm>
            <a:off x="4721122" y="1526976"/>
            <a:ext cx="6343859" cy="3374129"/>
          </a:xfrm>
          <a:prstGeom prst="rect">
            <a:avLst/>
          </a:prstGeom>
          <a:noFill/>
        </p:spPr>
        <p:txBody>
          <a:bodyPr wrap="square">
            <a:spAutoFit/>
          </a:bodyPr>
          <a:lstStyle/>
          <a:p>
            <a:pPr indent="3048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MD5</a:t>
            </a:r>
            <a:r>
              <a:rPr lang="zh-CN" altLang="zh-CN" sz="1600" kern="100" dirty="0">
                <a:effectLst/>
                <a:latin typeface="Calibri" panose="020F0502020204030204" charset="0"/>
                <a:ea typeface="宋体" panose="02010600030101010101" pitchFamily="2" charset="-122"/>
                <a:cs typeface="宋体" panose="02010600030101010101" pitchFamily="2" charset="-122"/>
              </a:rPr>
              <a:t>是一个安全的散列算法，被广泛应用算法之一，将任意长度的“字节串”变换成一个</a:t>
            </a:r>
            <a:r>
              <a:rPr lang="en-US" altLang="zh-CN" sz="1600" kern="100" dirty="0">
                <a:effectLst/>
                <a:latin typeface="Calibri" panose="020F0502020204030204" charset="0"/>
                <a:ea typeface="宋体" panose="02010600030101010101" pitchFamily="2" charset="-122"/>
                <a:cs typeface="宋体" panose="02010600030101010101" pitchFamily="2" charset="-122"/>
              </a:rPr>
              <a:t>128bit</a:t>
            </a:r>
            <a:r>
              <a:rPr lang="zh-CN" altLang="zh-CN" sz="1600" kern="100" dirty="0">
                <a:effectLst/>
                <a:latin typeface="Calibri" panose="020F0502020204030204" charset="0"/>
                <a:ea typeface="宋体" panose="02010600030101010101" pitchFamily="2" charset="-122"/>
                <a:cs typeface="宋体" panose="02010600030101010101" pitchFamily="2" charset="-122"/>
              </a:rPr>
              <a:t>的大整数，并且它是一个不可逆的字符串变换算法换句话说就是，即使你看到源程序和算法描述，也无法将一个</a:t>
            </a:r>
            <a:r>
              <a:rPr lang="en-US" altLang="zh-CN" sz="1600" kern="100" dirty="0">
                <a:effectLst/>
                <a:latin typeface="Calibri" panose="020F0502020204030204" charset="0"/>
                <a:ea typeface="宋体" panose="02010600030101010101" pitchFamily="2" charset="-122"/>
                <a:cs typeface="宋体" panose="02010600030101010101" pitchFamily="2" charset="-122"/>
              </a:rPr>
              <a:t>MD5</a:t>
            </a:r>
            <a:r>
              <a:rPr lang="zh-CN" altLang="zh-CN" sz="1600" kern="100" dirty="0">
                <a:effectLst/>
                <a:latin typeface="Calibri" panose="020F0502020204030204" charset="0"/>
                <a:ea typeface="宋体" panose="02010600030101010101" pitchFamily="2" charset="-122"/>
                <a:cs typeface="宋体" panose="02010600030101010101" pitchFamily="2" charset="-122"/>
              </a:rPr>
              <a:t>的值变换回原始的字符串，从数学原理上说，是因为原始的字符串有无穷多个。所以要解密</a:t>
            </a:r>
            <a:r>
              <a:rPr lang="en-US" altLang="zh-CN" sz="1600" kern="100" dirty="0">
                <a:effectLst/>
                <a:latin typeface="Calibri" panose="020F0502020204030204" charset="0"/>
                <a:ea typeface="宋体" panose="02010600030101010101" pitchFamily="2" charset="-122"/>
                <a:cs typeface="宋体" panose="02010600030101010101" pitchFamily="2" charset="-122"/>
              </a:rPr>
              <a:t>MD5</a:t>
            </a:r>
            <a:r>
              <a:rPr lang="zh-CN" altLang="zh-CN" sz="1600" kern="100" dirty="0">
                <a:effectLst/>
                <a:latin typeface="Calibri" panose="020F0502020204030204" charset="0"/>
                <a:ea typeface="宋体" panose="02010600030101010101" pitchFamily="2" charset="-122"/>
                <a:cs typeface="宋体" panose="02010600030101010101" pitchFamily="2" charset="-122"/>
              </a:rPr>
              <a:t>没有现成的算法，只能用穷举法，把可能出现的明文，用</a:t>
            </a:r>
            <a:r>
              <a:rPr lang="en-US" altLang="zh-CN" sz="1600" kern="100" dirty="0">
                <a:effectLst/>
                <a:latin typeface="Calibri" panose="020F0502020204030204" charset="0"/>
                <a:ea typeface="宋体" panose="02010600030101010101" pitchFamily="2" charset="-122"/>
                <a:cs typeface="宋体" panose="02010600030101010101" pitchFamily="2" charset="-122"/>
              </a:rPr>
              <a:t>MD5</a:t>
            </a:r>
            <a:r>
              <a:rPr lang="zh-CN" altLang="zh-CN" sz="1600" kern="100" dirty="0">
                <a:effectLst/>
                <a:latin typeface="Calibri" panose="020F0502020204030204" charset="0"/>
                <a:ea typeface="宋体" panose="02010600030101010101" pitchFamily="2" charset="-122"/>
                <a:cs typeface="宋体" panose="02010600030101010101" pitchFamily="2" charset="-122"/>
              </a:rPr>
              <a:t>算法散列之后，把得到的散列值和原始的数据形成一个一对一的映射表，通过对比在表中比较破解密码的</a:t>
            </a:r>
            <a:r>
              <a:rPr lang="en-US" altLang="zh-CN" sz="1600" kern="100" dirty="0">
                <a:effectLst/>
                <a:latin typeface="Calibri" panose="020F0502020204030204" charset="0"/>
                <a:ea typeface="宋体" panose="02010600030101010101" pitchFamily="2" charset="-122"/>
                <a:cs typeface="宋体" panose="02010600030101010101" pitchFamily="2" charset="-122"/>
              </a:rPr>
              <a:t>MD5</a:t>
            </a:r>
            <a:r>
              <a:rPr lang="zh-CN" altLang="zh-CN" sz="1600" kern="100" dirty="0">
                <a:effectLst/>
                <a:latin typeface="Calibri" panose="020F0502020204030204" charset="0"/>
                <a:ea typeface="宋体" panose="02010600030101010101" pitchFamily="2" charset="-122"/>
                <a:cs typeface="宋体" panose="02010600030101010101" pitchFamily="2" charset="-122"/>
              </a:rPr>
              <a:t>算法散列值，通过匹配从映射表中找出破解密码所对应的原始明文。</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a:p>
            <a:pPr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MD5</a:t>
            </a:r>
            <a:r>
              <a:rPr lang="zh-CN" altLang="zh-CN" sz="1600" kern="100" dirty="0">
                <a:effectLst/>
                <a:latin typeface="Calibri" panose="020F0502020204030204" charset="0"/>
                <a:ea typeface="宋体" panose="02010600030101010101" pitchFamily="2" charset="-122"/>
                <a:cs typeface="宋体" panose="02010600030101010101" pitchFamily="2" charset="-122"/>
              </a:rPr>
              <a:t>加密还有如下特点：长度固定；易计算；细微性；不可逆性</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652010" y="917257"/>
            <a:ext cx="4282744" cy="457200"/>
            <a:chOff x="6596803" y="1871939"/>
            <a:chExt cx="4282744" cy="457200"/>
          </a:xfrm>
        </p:grpSpPr>
        <p:sp>
          <p:nvSpPr>
            <p:cNvPr id="3" name="矩形: 圆角 26"/>
            <p:cNvSpPr/>
            <p:nvPr/>
          </p:nvSpPr>
          <p:spPr>
            <a:xfrm>
              <a:off x="6596803" y="1871939"/>
              <a:ext cx="488248" cy="457200"/>
            </a:xfrm>
            <a:prstGeom prst="roundRect">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02</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242895" y="840954"/>
            <a:ext cx="1873410" cy="460382"/>
          </a:xfrm>
          <a:prstGeom prst="rect">
            <a:avLst/>
          </a:prstGeom>
          <a:noFill/>
        </p:spPr>
        <p:txBody>
          <a:bodyPr wrap="square">
            <a:spAutoFit/>
          </a:bodyPr>
          <a:lstStyle/>
          <a:p>
            <a:pPr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SHA</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0" name="文本框 19"/>
          <p:cNvSpPr txBox="1"/>
          <p:nvPr/>
        </p:nvSpPr>
        <p:spPr>
          <a:xfrm>
            <a:off x="4721122" y="1526976"/>
            <a:ext cx="6343859" cy="1527469"/>
          </a:xfrm>
          <a:prstGeom prst="rect">
            <a:avLst/>
          </a:prstGeom>
          <a:noFill/>
        </p:spPr>
        <p:txBody>
          <a:bodyPr wrap="square">
            <a:spAutoFit/>
          </a:bodyPr>
          <a:lstStyle/>
          <a:p>
            <a:pPr indent="266700" algn="just">
              <a:lnSpc>
                <a:spcPct val="150000"/>
              </a:lnSpc>
            </a:pPr>
            <a:r>
              <a:rPr lang="en-US" altLang="zh-CN" sz="1600" kern="100" dirty="0">
                <a:effectLst/>
                <a:latin typeface="宋体" panose="02010600030101010101" pitchFamily="2" charset="-122"/>
                <a:ea typeface="宋体" panose="02010600030101010101" pitchFamily="2" charset="-122"/>
                <a:cs typeface="宋体" panose="02010600030101010101" pitchFamily="2" charset="-122"/>
              </a:rPr>
              <a:t>SHA</a:t>
            </a:r>
            <a:r>
              <a:rPr lang="zh-CN" altLang="zh-CN" sz="1600" kern="100" dirty="0">
                <a:effectLst/>
                <a:latin typeface="Calibri" panose="020F0502020204030204" charset="0"/>
                <a:ea typeface="宋体" panose="02010600030101010101" pitchFamily="2" charset="-122"/>
                <a:cs typeface="宋体" panose="02010600030101010101" pitchFamily="2" charset="-122"/>
              </a:rPr>
              <a:t>算法对长度不超过</a:t>
            </a:r>
            <a:r>
              <a:rPr lang="en-US" altLang="zh-CN" sz="1600" kern="100" dirty="0">
                <a:effectLst/>
                <a:latin typeface="Calibri" panose="020F0502020204030204" charset="0"/>
                <a:ea typeface="宋体" panose="02010600030101010101" pitchFamily="2" charset="-122"/>
                <a:cs typeface="宋体" panose="02010600030101010101" pitchFamily="2" charset="-122"/>
              </a:rPr>
              <a:t>264</a:t>
            </a:r>
            <a:r>
              <a:rPr lang="zh-CN" altLang="zh-CN" sz="1600" kern="100" dirty="0">
                <a:effectLst/>
                <a:latin typeface="Calibri" panose="020F0502020204030204" charset="0"/>
                <a:ea typeface="宋体" panose="02010600030101010101" pitchFamily="2" charset="-122"/>
                <a:cs typeface="宋体" panose="02010600030101010101" pitchFamily="2" charset="-122"/>
              </a:rPr>
              <a:t>的报文产生一个</a:t>
            </a:r>
            <a:r>
              <a:rPr lang="en-US" altLang="zh-CN" sz="1600" kern="100" dirty="0">
                <a:effectLst/>
                <a:latin typeface="Calibri" panose="020F0502020204030204" charset="0"/>
                <a:ea typeface="宋体" panose="02010600030101010101" pitchFamily="2" charset="-122"/>
                <a:cs typeface="宋体" panose="02010600030101010101" pitchFamily="2" charset="-122"/>
              </a:rPr>
              <a:t>160</a:t>
            </a:r>
            <a:r>
              <a:rPr lang="zh-CN" altLang="zh-CN" sz="1600" kern="100" dirty="0">
                <a:effectLst/>
                <a:latin typeface="Calibri" panose="020F0502020204030204" charset="0"/>
                <a:ea typeface="宋体" panose="02010600030101010101" pitchFamily="2" charset="-122"/>
                <a:cs typeface="宋体" panose="02010600030101010101" pitchFamily="2" charset="-122"/>
              </a:rPr>
              <a:t>位的报文摘要。与</a:t>
            </a:r>
            <a:r>
              <a:rPr lang="en-US" altLang="zh-CN" sz="1600" kern="100" dirty="0">
                <a:effectLst/>
                <a:latin typeface="Calibri" panose="020F0502020204030204" charset="0"/>
                <a:ea typeface="宋体" panose="02010600030101010101" pitchFamily="2" charset="-122"/>
                <a:cs typeface="宋体" panose="02010600030101010101" pitchFamily="2" charset="-122"/>
              </a:rPr>
              <a:t>MD5</a:t>
            </a:r>
            <a:r>
              <a:rPr lang="zh-CN" altLang="zh-CN" sz="1600" kern="100" dirty="0">
                <a:effectLst/>
                <a:latin typeface="Calibri" panose="020F0502020204030204" charset="0"/>
                <a:ea typeface="宋体" panose="02010600030101010101" pitchFamily="2" charset="-122"/>
                <a:cs typeface="宋体" panose="02010600030101010101" pitchFamily="2" charset="-122"/>
              </a:rPr>
              <a:t>算法一样，也是对需要进行报文摘要的信息摘要的信息按</a:t>
            </a:r>
            <a:r>
              <a:rPr lang="en-US" altLang="zh-CN" sz="1600" kern="100" dirty="0">
                <a:effectLst/>
                <a:latin typeface="Calibri" panose="020F0502020204030204" charset="0"/>
                <a:ea typeface="宋体" panose="02010600030101010101" pitchFamily="2" charset="-122"/>
                <a:cs typeface="宋体" panose="02010600030101010101" pitchFamily="2" charset="-122"/>
              </a:rPr>
              <a:t>512</a:t>
            </a:r>
            <a:r>
              <a:rPr lang="zh-CN" altLang="zh-CN" sz="1600" kern="100" dirty="0">
                <a:effectLst/>
                <a:latin typeface="Calibri" panose="020F0502020204030204" charset="0"/>
                <a:ea typeface="宋体" panose="02010600030101010101" pitchFamily="2" charset="-122"/>
                <a:cs typeface="宋体" panose="02010600030101010101" pitchFamily="2" charset="-122"/>
              </a:rPr>
              <a:t>位分块处理。当接收到报文的时候，这个报文摘要可以用来验证数据的完整性</a:t>
            </a:r>
            <a:r>
              <a:rPr lang="en-US" altLang="zh-CN" sz="1600" kern="100" dirty="0">
                <a:effectLst/>
                <a:latin typeface="Calibri" panose="020F0502020204030204" charset="0"/>
                <a:ea typeface="宋体" panose="02010600030101010101" pitchFamily="2" charset="-122"/>
                <a:cs typeface="宋体" panose="02010600030101010101" pitchFamily="2" charset="-122"/>
              </a:rPr>
              <a:t>.</a:t>
            </a:r>
            <a:endParaRPr lang="zh-CN" altLang="zh-CN" sz="16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97781" y="1695539"/>
            <a:ext cx="4268630" cy="3784369"/>
            <a:chOff x="6627851" y="1871939"/>
            <a:chExt cx="4268630" cy="3784369"/>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59584" y="1871939"/>
              <a:ext cx="3636897" cy="378436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u="none" strike="noStrike" kern="100" dirty="0">
                  <a:solidFill>
                    <a:srgbClr val="0563C1"/>
                  </a:solidFill>
                  <a:effectLst/>
                  <a:latin typeface="宋体" panose="02010600030101010101" pitchFamily="2" charset="-122"/>
                  <a:ea typeface="宋体" panose="02010600030101010101" pitchFamily="2" charset="-122"/>
                  <a:cs typeface="宋体" panose="02010600030101010101" pitchFamily="2" charset="-122"/>
                  <a:hlinkClick r:id="rId1"/>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是一个</a:t>
              </a:r>
              <a:r>
                <a:rPr lang="en-US" altLang="zh-CN" sz="1800" kern="100" dirty="0">
                  <a:effectLst/>
                  <a:latin typeface="Calibri" panose="020F0502020204030204" charset="0"/>
                  <a:ea typeface="宋体" panose="02010600030101010101" pitchFamily="2" charset="-122"/>
                  <a:cs typeface="宋体" panose="02010600030101010101" pitchFamily="2" charset="-122"/>
                </a:rPr>
                <a:t>SSL</a:t>
              </a:r>
              <a:r>
                <a:rPr lang="zh-CN" altLang="zh-CN" sz="1800" kern="100" dirty="0">
                  <a:effectLst/>
                  <a:latin typeface="Calibri" panose="020F0502020204030204" charset="0"/>
                  <a:ea typeface="宋体" panose="02010600030101010101" pitchFamily="2" charset="-122"/>
                  <a:cs typeface="宋体" panose="02010600030101010101" pitchFamily="2" charset="-122"/>
                </a:rPr>
                <a:t>协议的开源实现，采用</a:t>
              </a:r>
              <a:r>
                <a:rPr lang="en-US" altLang="zh-CN" sz="1800" kern="100" dirty="0">
                  <a:effectLst/>
                  <a:latin typeface="Calibri" panose="020F0502020204030204" charset="0"/>
                  <a:ea typeface="宋体" panose="02010600030101010101" pitchFamily="2" charset="-122"/>
                  <a:cs typeface="宋体" panose="02010600030101010101" pitchFamily="2" charset="-122"/>
                </a:rPr>
                <a:t>C</a:t>
              </a:r>
              <a:r>
                <a:rPr lang="zh-CN" altLang="zh-CN" sz="1800" kern="100" dirty="0">
                  <a:effectLst/>
                  <a:latin typeface="Calibri" panose="020F0502020204030204" charset="0"/>
                  <a:ea typeface="宋体" panose="02010600030101010101" pitchFamily="2" charset="-122"/>
                  <a:cs typeface="宋体" panose="02010600030101010101" pitchFamily="2" charset="-122"/>
                </a:rPr>
                <a:t>语言作为开发语言，具备了跨平台的能力，支持</a:t>
              </a:r>
              <a:r>
                <a:rPr lang="en-US" altLang="zh-CN" sz="1800" kern="100" dirty="0">
                  <a:effectLst/>
                  <a:latin typeface="Calibri" panose="020F0502020204030204" charset="0"/>
                  <a:ea typeface="宋体" panose="02010600030101010101" pitchFamily="2" charset="-122"/>
                  <a:cs typeface="宋体" panose="02010600030101010101" pitchFamily="2" charset="-122"/>
                </a:rPr>
                <a:t>Unix/Linux</a:t>
              </a:r>
              <a:r>
                <a:rPr lang="zh-CN" altLang="zh-CN" sz="1800" kern="100" dirty="0">
                  <a:effectLst/>
                  <a:latin typeface="Calibri" panose="020F0502020204030204" charset="0"/>
                  <a:ea typeface="宋体" panose="02010600030101010101" pitchFamily="2" charset="-122"/>
                  <a:cs typeface="宋体" panose="02010600030101010101" pitchFamily="2" charset="-122"/>
                </a:rPr>
                <a:t>、</a:t>
              </a:r>
              <a:r>
                <a:rPr lang="en-US" altLang="zh-CN" sz="1800" kern="100" dirty="0">
                  <a:effectLst/>
                  <a:latin typeface="Calibri" panose="020F0502020204030204" charset="0"/>
                  <a:ea typeface="宋体" panose="02010600030101010101" pitchFamily="2" charset="-122"/>
                  <a:cs typeface="宋体" panose="02010600030101010101" pitchFamily="2" charset="-122"/>
                </a:rPr>
                <a:t>Windows</a:t>
              </a:r>
              <a:r>
                <a:rPr lang="zh-CN" altLang="zh-CN" sz="1800" kern="100" dirty="0">
                  <a:effectLst/>
                  <a:latin typeface="Calibri" panose="020F0502020204030204" charset="0"/>
                  <a:ea typeface="宋体" panose="02010600030101010101" pitchFamily="2" charset="-122"/>
                  <a:cs typeface="宋体" panose="02010600030101010101" pitchFamily="2" charset="-122"/>
                </a:rPr>
                <a:t>、</a:t>
              </a:r>
              <a:r>
                <a:rPr lang="en-US" altLang="zh-CN" sz="1800" kern="100" dirty="0">
                  <a:effectLst/>
                  <a:latin typeface="Calibri" panose="020F0502020204030204" charset="0"/>
                  <a:ea typeface="宋体" panose="02010600030101010101" pitchFamily="2" charset="-122"/>
                  <a:cs typeface="宋体" panose="02010600030101010101" pitchFamily="2" charset="-122"/>
                </a:rPr>
                <a:t>Mac OS</a:t>
              </a:r>
              <a:r>
                <a:rPr lang="zh-CN" altLang="zh-CN" sz="1800" kern="100" dirty="0">
                  <a:effectLst/>
                  <a:latin typeface="Calibri" panose="020F0502020204030204" charset="0"/>
                  <a:ea typeface="宋体" panose="02010600030101010101" pitchFamily="2" charset="-122"/>
                  <a:cs typeface="宋体" panose="02010600030101010101" pitchFamily="2" charset="-122"/>
                </a:rPr>
                <a:t>等多种平台。</a:t>
              </a:r>
              <a:r>
                <a:rPr lang="en-US" altLang="zh-CN" sz="1800" kern="100" dirty="0">
                  <a:effectLst/>
                  <a:latin typeface="Calibri" panose="020F0502020204030204" charset="0"/>
                  <a:ea typeface="宋体" panose="02010600030101010101" pitchFamily="2" charset="-122"/>
                  <a:cs typeface="宋体" panose="02010600030101010101" pitchFamily="2" charset="-122"/>
                </a:rPr>
                <a:t>OpenSSL</a:t>
              </a:r>
              <a:r>
                <a:rPr lang="zh-CN" altLang="zh-CN" sz="1800" kern="100" dirty="0">
                  <a:effectLst/>
                  <a:latin typeface="Calibri" panose="020F0502020204030204" charset="0"/>
                  <a:ea typeface="宋体" panose="02010600030101010101" pitchFamily="2" charset="-122"/>
                  <a:cs typeface="宋体" panose="02010600030101010101" pitchFamily="2" charset="-122"/>
                </a:rPr>
                <a:t>整个软件包大概可以分成三个主要的功能部分：密码算法库；</a:t>
              </a:r>
              <a:r>
                <a:rPr lang="en-US" altLang="zh-CN" sz="1800" kern="100" dirty="0">
                  <a:effectLst/>
                  <a:latin typeface="Calibri" panose="020F0502020204030204" charset="0"/>
                  <a:ea typeface="宋体" panose="02010600030101010101" pitchFamily="2" charset="-122"/>
                  <a:cs typeface="宋体" panose="02010600030101010101" pitchFamily="2" charset="-122"/>
                </a:rPr>
                <a:t>SSL</a:t>
              </a:r>
              <a:r>
                <a:rPr lang="zh-CN" altLang="zh-CN" sz="1800" kern="100" dirty="0">
                  <a:effectLst/>
                  <a:latin typeface="Calibri" panose="020F0502020204030204" charset="0"/>
                  <a:ea typeface="宋体" panose="02010600030101010101" pitchFamily="2" charset="-122"/>
                  <a:cs typeface="宋体" panose="02010600030101010101" pitchFamily="2" charset="-122"/>
                </a:rPr>
                <a:t>协议库；应用程序。本节课我们将学习非对称加密算法。</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2"/>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3"/>
            </p:custDataLst>
          </p:nvPr>
        </p:nvSpPr>
        <p:spPr>
          <a:xfrm>
            <a:off x="480060" y="713740"/>
            <a:ext cx="3855085" cy="864235"/>
          </a:xfrm>
        </p:spPr>
        <p:txBody>
          <a:bodyPr/>
          <a:lstStyle/>
          <a:p>
            <a:pPr algn="l"/>
            <a:r>
              <a:rPr lang="zh-CN" sz="4400">
                <a:ea typeface="宋体" panose="02010600030101010101" pitchFamily="2" charset="-122"/>
                <a:sym typeface="+mn-ea"/>
              </a:rPr>
              <a:t>【项目实例】</a:t>
            </a:r>
            <a:endParaRPr lang="zh-CN" altLang="en-US" sz="4400"/>
          </a:p>
        </p:txBody>
      </p:sp>
      <p:pic>
        <p:nvPicPr>
          <p:cNvPr id="19" name="图片 18"/>
          <p:cNvPicPr/>
          <p:nvPr/>
        </p:nvPicPr>
        <p:blipFill>
          <a:blip r:embed="rId4"/>
          <a:srcRect r="25336"/>
          <a:stretch>
            <a:fillRect/>
          </a:stretch>
        </p:blipFill>
        <p:spPr>
          <a:xfrm>
            <a:off x="309245" y="2152650"/>
            <a:ext cx="3989705" cy="3613785"/>
          </a:xfrm>
          <a:prstGeom prst="rect">
            <a:avLst/>
          </a:prstGeom>
          <a:noFill/>
          <a:ln w="9525">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MD5</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6" name="文本框 15"/>
          <p:cNvSpPr txBox="1"/>
          <p:nvPr/>
        </p:nvSpPr>
        <p:spPr>
          <a:xfrm>
            <a:off x="541853" y="2635671"/>
            <a:ext cx="4967816" cy="701795"/>
          </a:xfrm>
          <a:prstGeom prst="rect">
            <a:avLst/>
          </a:prstGeom>
          <a:noFill/>
        </p:spPr>
        <p:txBody>
          <a:bodyPr wrap="square">
            <a:spAutoFit/>
          </a:bodyPr>
          <a:lstStyle/>
          <a:p>
            <a:pPr indent="3048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1400" kern="100" dirty="0">
                <a:effectLst/>
                <a:latin typeface="Calibri" panose="020F0502020204030204" charset="0"/>
                <a:ea typeface="宋体" panose="02010600030101010101" pitchFamily="2" charset="-122"/>
                <a:cs typeface="宋体" panose="02010600030101010101" pitchFamily="2" charset="-122"/>
              </a:rPr>
              <a:t>）对文件进行消息摘要，如图</a:t>
            </a:r>
            <a:r>
              <a:rPr lang="en-US" altLang="zh-CN" sz="1400" kern="100" dirty="0">
                <a:effectLst/>
                <a:latin typeface="Calibri" panose="020F0502020204030204" charset="0"/>
                <a:ea typeface="宋体" panose="02010600030101010101" pitchFamily="2" charset="-122"/>
                <a:cs typeface="宋体" panose="02010600030101010101" pitchFamily="2" charset="-122"/>
              </a:rPr>
              <a:t>4-1-27</a:t>
            </a:r>
            <a:r>
              <a:rPr lang="zh-CN" altLang="zh-CN" sz="1400" kern="100" dirty="0">
                <a:effectLst/>
                <a:latin typeface="Calibri" panose="020F0502020204030204" charset="0"/>
                <a:ea typeface="宋体" panose="02010600030101010101" pitchFamily="2" charset="-122"/>
                <a:cs typeface="宋体" panose="02010600030101010101" pitchFamily="2" charset="-122"/>
              </a:rPr>
              <a:t>所示</a:t>
            </a:r>
            <a:endParaRPr lang="en-US" altLang="zh-CN" sz="1400" kern="100" dirty="0">
              <a:effectLst/>
              <a:latin typeface="Calibri" panose="020F0502020204030204" charset="0"/>
              <a:ea typeface="宋体" panose="02010600030101010101" pitchFamily="2" charset="-122"/>
              <a:cs typeface="宋体" panose="02010600030101010101" pitchFamily="2" charset="-122"/>
            </a:endParaRPr>
          </a:p>
          <a:p>
            <a:pPr indent="304800" algn="just">
              <a:lnSpc>
                <a:spcPct val="150000"/>
              </a:lnSpc>
            </a:pP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dgst</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-md5 test.txt</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9" name="图片 18" descr="IMG_256"/>
          <p:cNvPicPr/>
          <p:nvPr/>
        </p:nvPicPr>
        <p:blipFill>
          <a:blip r:embed="rId3"/>
          <a:srcRect r="57859"/>
          <a:stretch>
            <a:fillRect/>
          </a:stretch>
        </p:blipFill>
        <p:spPr>
          <a:xfrm>
            <a:off x="960557" y="3520535"/>
            <a:ext cx="4114800" cy="709295"/>
          </a:xfrm>
          <a:prstGeom prst="rect">
            <a:avLst/>
          </a:prstGeom>
          <a:noFill/>
          <a:ln w="9525">
            <a:noFill/>
          </a:ln>
        </p:spPr>
      </p:pic>
      <p:sp>
        <p:nvSpPr>
          <p:cNvPr id="20" name="文本框 19"/>
          <p:cNvSpPr txBox="1"/>
          <p:nvPr/>
        </p:nvSpPr>
        <p:spPr>
          <a:xfrm>
            <a:off x="1356375" y="4142166"/>
            <a:ext cx="2733019" cy="380745"/>
          </a:xfrm>
          <a:prstGeom prst="rect">
            <a:avLst/>
          </a:prstGeom>
          <a:noFill/>
        </p:spPr>
        <p:txBody>
          <a:bodyPr wrap="square">
            <a:spAutoFit/>
          </a:bodyPr>
          <a:lstStyle/>
          <a:p>
            <a:pPr algn="ctr">
              <a:lnSpc>
                <a:spcPct val="20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4-1-27 </a:t>
            </a:r>
            <a:r>
              <a:rPr lang="zh-CN" altLang="zh-CN" sz="1100" kern="100" dirty="0">
                <a:effectLst/>
                <a:latin typeface="Calibri" panose="020F0502020204030204" charset="0"/>
                <a:ea typeface="宋体" panose="02010600030101010101" pitchFamily="2" charset="-122"/>
                <a:cs typeface="宋体" panose="02010600030101010101" pitchFamily="2" charset="-122"/>
              </a:rPr>
              <a:t>对文件进行消息摘要</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21" name="文本框 20"/>
          <p:cNvSpPr txBox="1"/>
          <p:nvPr/>
        </p:nvSpPr>
        <p:spPr>
          <a:xfrm>
            <a:off x="541854" y="4499338"/>
            <a:ext cx="6146814" cy="1348126"/>
          </a:xfrm>
          <a:prstGeom prst="rect">
            <a:avLst/>
          </a:prstGeom>
          <a:noFill/>
        </p:spPr>
        <p:txBody>
          <a:bodyPr wrap="square">
            <a:spAutoFit/>
          </a:bodyPr>
          <a:lstStyle/>
          <a:p>
            <a:pPr indent="3048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1400" kern="100" dirty="0">
                <a:effectLst/>
                <a:latin typeface="Calibri" panose="020F0502020204030204" charset="0"/>
                <a:ea typeface="宋体" panose="02010600030101010101" pitchFamily="2" charset="-122"/>
                <a:cs typeface="宋体" panose="02010600030101010101" pitchFamily="2" charset="-122"/>
              </a:rPr>
              <a:t>）用私钥对消息摘要进行签名，并用公钥进行验签，如图</a:t>
            </a:r>
            <a:r>
              <a:rPr lang="en-US" altLang="zh-CN" sz="1400" kern="100" dirty="0">
                <a:effectLst/>
                <a:latin typeface="Calibri" panose="020F0502020204030204" charset="0"/>
                <a:ea typeface="宋体" panose="02010600030101010101" pitchFamily="2" charset="-122"/>
                <a:cs typeface="宋体" panose="02010600030101010101" pitchFamily="2" charset="-122"/>
              </a:rPr>
              <a:t>4-1-28</a:t>
            </a:r>
            <a:r>
              <a:rPr lang="zh-CN" altLang="zh-CN" sz="14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457200" algn="just">
              <a:lnSpc>
                <a:spcPct val="150000"/>
              </a:lnSpc>
            </a:pP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dgst</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-md5 -sign </a:t>
            </a: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prikey.pem</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-out </a:t>
            </a: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sign.binary</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test.txt     </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marL="608330" indent="-152400" algn="just">
              <a:lnSpc>
                <a:spcPct val="150000"/>
              </a:lnSpc>
            </a:pP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dgst</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-md5 -verify </a:t>
            </a: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pubkey.pem</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-signature </a:t>
            </a: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sign.binary</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4572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test.txt</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2" name="图片 21" descr="IMG_256"/>
          <p:cNvPicPr/>
          <p:nvPr/>
        </p:nvPicPr>
        <p:blipFill>
          <a:blip r:embed="rId4"/>
          <a:srcRect r="37308"/>
          <a:stretch>
            <a:fillRect/>
          </a:stretch>
        </p:blipFill>
        <p:spPr>
          <a:xfrm>
            <a:off x="6096000" y="5677869"/>
            <a:ext cx="4885055" cy="878205"/>
          </a:xfrm>
          <a:prstGeom prst="rect">
            <a:avLst/>
          </a:prstGeom>
          <a:noFill/>
          <a:ln w="9525">
            <a:noFill/>
          </a:ln>
        </p:spPr>
      </p:pic>
      <p:sp>
        <p:nvSpPr>
          <p:cNvPr id="23" name="文本框 22"/>
          <p:cNvSpPr txBox="1"/>
          <p:nvPr/>
        </p:nvSpPr>
        <p:spPr>
          <a:xfrm>
            <a:off x="6287452" y="6543608"/>
            <a:ext cx="4502150"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4-1-28 </a:t>
            </a:r>
            <a:r>
              <a:rPr lang="zh-CN" altLang="zh-CN" sz="1100" kern="100" dirty="0">
                <a:effectLst/>
                <a:latin typeface="Calibri" panose="020F0502020204030204" charset="0"/>
                <a:ea typeface="宋体" panose="02010600030101010101" pitchFamily="2" charset="-122"/>
                <a:cs typeface="宋体" panose="02010600030101010101" pitchFamily="2" charset="-122"/>
              </a:rPr>
              <a:t>用私钥对消息摘要进行签名，并用公钥进行验签</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a:effectLst/>
                  <a:latin typeface="宋体" panose="02010600030101010101" pitchFamily="2" charset="-122"/>
                  <a:ea typeface="宋体" panose="02010600030101010101" pitchFamily="2" charset="-122"/>
                  <a:cs typeface="宋体" panose="02010600030101010101" pitchFamily="2" charset="-122"/>
                </a:rPr>
                <a:t>MD5</a:t>
              </a:r>
              <a:r>
                <a:rPr lang="zh-CN" altLang="zh-CN" sz="18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24" name="文本框 23"/>
          <p:cNvSpPr txBox="1"/>
          <p:nvPr/>
        </p:nvSpPr>
        <p:spPr>
          <a:xfrm>
            <a:off x="293794" y="2635671"/>
            <a:ext cx="6100232" cy="701795"/>
          </a:xfrm>
          <a:prstGeom prst="rect">
            <a:avLst/>
          </a:prstGeom>
          <a:noFill/>
        </p:spPr>
        <p:txBody>
          <a:bodyPr wrap="square">
            <a:spAutoFit/>
          </a:bodyPr>
          <a:lstStyle/>
          <a:p>
            <a:pPr indent="3048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3</a:t>
            </a:r>
            <a:r>
              <a:rPr lang="zh-CN" altLang="zh-CN" sz="1400" kern="100" dirty="0">
                <a:effectLst/>
                <a:latin typeface="Calibri" panose="020F0502020204030204" charset="0"/>
                <a:ea typeface="宋体" panose="02010600030101010101" pitchFamily="2" charset="-122"/>
                <a:cs typeface="宋体" panose="02010600030101010101" pitchFamily="2" charset="-122"/>
              </a:rPr>
              <a:t>）消息认证码，如图</a:t>
            </a:r>
            <a:r>
              <a:rPr lang="en-US" altLang="zh-CN" sz="1400" kern="100" dirty="0">
                <a:effectLst/>
                <a:latin typeface="Calibri" panose="020F0502020204030204" charset="0"/>
                <a:ea typeface="宋体" panose="02010600030101010101" pitchFamily="2" charset="-122"/>
                <a:cs typeface="宋体" panose="02010600030101010101" pitchFamily="2" charset="-122"/>
              </a:rPr>
              <a:t>4-1-29</a:t>
            </a:r>
            <a:r>
              <a:rPr lang="zh-CN" altLang="zh-CN" sz="14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609600" algn="just">
              <a:lnSpc>
                <a:spcPct val="150000"/>
              </a:lnSpc>
            </a:pP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dgst</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-md5 -</a:t>
            </a: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hmac</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"123456" test.txt</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25" name="图片 24" descr="IMG_256"/>
          <p:cNvPicPr/>
          <p:nvPr/>
        </p:nvPicPr>
        <p:blipFill>
          <a:blip r:embed="rId3"/>
          <a:srcRect r="49777"/>
          <a:stretch>
            <a:fillRect/>
          </a:stretch>
        </p:blipFill>
        <p:spPr>
          <a:xfrm>
            <a:off x="742315" y="3520535"/>
            <a:ext cx="3909695" cy="1061720"/>
          </a:xfrm>
          <a:prstGeom prst="rect">
            <a:avLst/>
          </a:prstGeom>
          <a:noFill/>
          <a:ln w="9525">
            <a:noFill/>
          </a:ln>
        </p:spPr>
      </p:pic>
      <p:sp>
        <p:nvSpPr>
          <p:cNvPr id="26" name="文本框 25"/>
          <p:cNvSpPr txBox="1"/>
          <p:nvPr/>
        </p:nvSpPr>
        <p:spPr>
          <a:xfrm>
            <a:off x="960557" y="4606691"/>
            <a:ext cx="2876550"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4-1-29 </a:t>
            </a:r>
            <a:r>
              <a:rPr lang="zh-CN" altLang="zh-CN" sz="1100" kern="100" dirty="0">
                <a:effectLst/>
                <a:latin typeface="Calibri" panose="020F0502020204030204" charset="0"/>
                <a:ea typeface="宋体" panose="02010600030101010101" pitchFamily="2" charset="-122"/>
                <a:cs typeface="宋体" panose="02010600030101010101" pitchFamily="2" charset="-122"/>
              </a:rPr>
              <a:t>消息认证</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a:effectLst/>
                  <a:latin typeface="宋体" panose="02010600030101010101" pitchFamily="2" charset="-122"/>
                  <a:cs typeface="宋体" panose="02010600030101010101" pitchFamily="2" charset="-122"/>
                </a:rPr>
                <a:t>SHA</a:t>
              </a:r>
              <a:r>
                <a:rPr lang="zh-CN" altLang="zh-CN" sz="1800" kern="100" dirty="0">
                  <a:effectLst/>
                  <a:ea typeface="宋体" panose="02010600030101010101" pitchFamily="2" charset="-122"/>
                  <a:cs typeface="宋体" panose="02010600030101010101" pitchFamily="2" charset="-122"/>
                </a:rPr>
                <a:t>算法</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14" name="文本框 13"/>
          <p:cNvSpPr txBox="1"/>
          <p:nvPr/>
        </p:nvSpPr>
        <p:spPr>
          <a:xfrm>
            <a:off x="361315" y="2586009"/>
            <a:ext cx="7521152" cy="701795"/>
          </a:xfrm>
          <a:prstGeom prst="rect">
            <a:avLst/>
          </a:prstGeom>
          <a:noFill/>
        </p:spPr>
        <p:txBody>
          <a:bodyPr wrap="square">
            <a:spAutoFit/>
          </a:bodyPr>
          <a:lstStyle/>
          <a:p>
            <a:pPr indent="3048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a:t>
            </a:r>
            <a:r>
              <a:rPr lang="zh-CN" altLang="zh-CN" sz="1400" kern="100" dirty="0">
                <a:effectLst/>
                <a:latin typeface="Calibri" panose="020F0502020204030204" charset="0"/>
                <a:ea typeface="宋体" panose="02010600030101010101" pitchFamily="2" charset="-122"/>
                <a:cs typeface="宋体" panose="02010600030101010101" pitchFamily="2" charset="-122"/>
              </a:rPr>
              <a:t>用</a:t>
            </a:r>
            <a:r>
              <a:rPr lang="en-US" altLang="zh-CN" sz="1400" kern="100" dirty="0">
                <a:effectLst/>
                <a:latin typeface="Calibri" panose="020F0502020204030204" charset="0"/>
                <a:ea typeface="宋体" panose="02010600030101010101" pitchFamily="2" charset="-122"/>
                <a:cs typeface="宋体" panose="02010600030101010101" pitchFamily="2" charset="-122"/>
              </a:rPr>
              <a:t>SHA1</a:t>
            </a:r>
            <a:r>
              <a:rPr lang="zh-CN" altLang="zh-CN" sz="1400" kern="100" dirty="0">
                <a:effectLst/>
                <a:latin typeface="Calibri" panose="020F0502020204030204" charset="0"/>
                <a:ea typeface="宋体" panose="02010600030101010101" pitchFamily="2" charset="-122"/>
                <a:cs typeface="宋体" panose="02010600030101010101" pitchFamily="2" charset="-122"/>
              </a:rPr>
              <a:t>算法计算文件</a:t>
            </a:r>
            <a:r>
              <a:rPr lang="en-US" altLang="zh-CN" sz="1400" kern="100" dirty="0">
                <a:effectLst/>
                <a:latin typeface="Calibri" panose="020F0502020204030204" charset="0"/>
                <a:ea typeface="宋体" panose="02010600030101010101" pitchFamily="2" charset="-122"/>
                <a:cs typeface="宋体" panose="02010600030101010101" pitchFamily="2" charset="-122"/>
              </a:rPr>
              <a:t>file.txt</a:t>
            </a:r>
            <a:r>
              <a:rPr lang="zh-CN" altLang="zh-CN" sz="1400" kern="100" dirty="0">
                <a:effectLst/>
                <a:latin typeface="Calibri" panose="020F0502020204030204" charset="0"/>
                <a:ea typeface="宋体" panose="02010600030101010101" pitchFamily="2" charset="-122"/>
                <a:cs typeface="宋体" panose="02010600030101010101" pitchFamily="2" charset="-122"/>
              </a:rPr>
              <a:t>的</a:t>
            </a:r>
            <a:r>
              <a:rPr lang="en-US" altLang="zh-CN" sz="1400" kern="100" dirty="0">
                <a:effectLst/>
                <a:latin typeface="Calibri" panose="020F0502020204030204" charset="0"/>
                <a:ea typeface="宋体" panose="02010600030101010101" pitchFamily="2" charset="-122"/>
                <a:cs typeface="宋体" panose="02010600030101010101" pitchFamily="2" charset="-122"/>
              </a:rPr>
              <a:t>hash</a:t>
            </a:r>
            <a:r>
              <a:rPr lang="zh-CN" altLang="zh-CN" sz="1400" kern="100" dirty="0">
                <a:effectLst/>
                <a:latin typeface="Calibri" panose="020F0502020204030204" charset="0"/>
                <a:ea typeface="宋体" panose="02010600030101010101" pitchFamily="2" charset="-122"/>
                <a:cs typeface="宋体" panose="02010600030101010101" pitchFamily="2" charset="-122"/>
              </a:rPr>
              <a:t>值，输出到</a:t>
            </a:r>
            <a:r>
              <a:rPr lang="en-US" altLang="zh-CN" sz="1400" kern="100" dirty="0" err="1">
                <a:effectLst/>
                <a:latin typeface="Calibri" panose="020F0502020204030204" charset="0"/>
                <a:ea typeface="宋体" panose="02010600030101010101" pitchFamily="2" charset="-122"/>
                <a:cs typeface="宋体" panose="02010600030101010101" pitchFamily="2" charset="-122"/>
              </a:rPr>
              <a:t>stdout</a:t>
            </a:r>
            <a:r>
              <a:rPr lang="zh-CN" altLang="zh-CN" sz="1400" kern="100" dirty="0">
                <a:effectLst/>
                <a:latin typeface="Calibri" panose="020F0502020204030204" charset="0"/>
                <a:ea typeface="宋体" panose="02010600030101010101" pitchFamily="2" charset="-122"/>
                <a:cs typeface="宋体" panose="02010600030101010101" pitchFamily="2" charset="-122"/>
              </a:rPr>
              <a:t>，如图</a:t>
            </a:r>
            <a:r>
              <a:rPr lang="en-US" altLang="zh-CN" sz="1400" kern="100" dirty="0">
                <a:effectLst/>
                <a:latin typeface="Calibri" panose="020F0502020204030204" charset="0"/>
                <a:ea typeface="宋体" panose="02010600030101010101" pitchFamily="2" charset="-122"/>
                <a:cs typeface="宋体" panose="02010600030101010101" pitchFamily="2" charset="-122"/>
              </a:rPr>
              <a:t>4-1-30</a:t>
            </a:r>
            <a:r>
              <a:rPr lang="zh-CN" altLang="zh-CN" sz="1400" kern="100" dirty="0">
                <a:effectLst/>
                <a:latin typeface="Calibri" panose="020F0502020204030204" charset="0"/>
                <a:ea typeface="宋体" panose="02010600030101010101" pitchFamily="2" charset="-122"/>
                <a:cs typeface="宋体" panose="02010600030101010101" pitchFamily="2" charset="-122"/>
              </a:rPr>
              <a:t>所示</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a:p>
            <a:pPr indent="304800" algn="just">
              <a:lnSpc>
                <a:spcPct val="150000"/>
              </a:lnSpc>
            </a:pP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openssl</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a:t>
            </a:r>
            <a:r>
              <a:rPr lang="en-US" altLang="zh-CN" sz="1400" kern="100" dirty="0" err="1">
                <a:effectLst/>
                <a:latin typeface="宋体" panose="02010600030101010101" pitchFamily="2" charset="-122"/>
                <a:ea typeface="宋体" panose="02010600030101010101" pitchFamily="2" charset="-122"/>
                <a:cs typeface="宋体" panose="02010600030101010101" pitchFamily="2" charset="-122"/>
              </a:rPr>
              <a:t>dgst</a:t>
            </a:r>
            <a:r>
              <a:rPr lang="en-US" altLang="zh-CN" sz="1400" kern="100" dirty="0">
                <a:effectLst/>
                <a:latin typeface="宋体" panose="02010600030101010101" pitchFamily="2" charset="-122"/>
                <a:ea typeface="宋体" panose="02010600030101010101" pitchFamily="2" charset="-122"/>
                <a:cs typeface="宋体" panose="02010600030101010101" pitchFamily="2" charset="-122"/>
              </a:rPr>
              <a:t> -sha1 file.txt</a:t>
            </a:r>
            <a:endParaRPr lang="zh-CN" altLang="zh-CN" sz="1400" kern="100" dirty="0">
              <a:effectLst/>
              <a:latin typeface="Calibri" panose="020F0502020204030204" charset="0"/>
              <a:ea typeface="宋体" panose="02010600030101010101" pitchFamily="2" charset="-122"/>
              <a:cs typeface="Times New Roman" panose="02020603050405020304" pitchFamily="18" charset="0"/>
            </a:endParaRPr>
          </a:p>
        </p:txBody>
      </p:sp>
      <p:pic>
        <p:nvPicPr>
          <p:cNvPr id="15" name="图片 14"/>
          <p:cNvPicPr/>
          <p:nvPr/>
        </p:nvPicPr>
        <p:blipFill>
          <a:blip r:embed="rId3"/>
          <a:stretch>
            <a:fillRect/>
          </a:stretch>
        </p:blipFill>
        <p:spPr>
          <a:xfrm>
            <a:off x="751205" y="3429000"/>
            <a:ext cx="5097780" cy="431800"/>
          </a:xfrm>
          <a:prstGeom prst="rect">
            <a:avLst/>
          </a:prstGeom>
          <a:noFill/>
          <a:ln>
            <a:noFill/>
          </a:ln>
        </p:spPr>
      </p:pic>
      <p:sp>
        <p:nvSpPr>
          <p:cNvPr id="19" name="文本框 18"/>
          <p:cNvSpPr txBox="1"/>
          <p:nvPr/>
        </p:nvSpPr>
        <p:spPr>
          <a:xfrm>
            <a:off x="1517650" y="3863496"/>
            <a:ext cx="3054350" cy="276999"/>
          </a:xfrm>
          <a:prstGeom prst="rect">
            <a:avLst/>
          </a:prstGeom>
          <a:noFill/>
        </p:spPr>
        <p:txBody>
          <a:bodyPr wrap="square">
            <a:spAutoFit/>
          </a:bodyPr>
          <a:lstStyle/>
          <a:p>
            <a:r>
              <a:rPr lang="zh-CN" altLang="zh-CN" sz="1200" kern="100" dirty="0">
                <a:effectLst/>
                <a:ea typeface="宋体" panose="02010600030101010101" pitchFamily="2" charset="-122"/>
                <a:cs typeface="宋体" panose="02010600030101010101" pitchFamily="2" charset="-122"/>
              </a:rPr>
              <a:t>图</a:t>
            </a:r>
            <a:r>
              <a:rPr lang="en-US" altLang="zh-CN" sz="1200" kern="100" dirty="0">
                <a:effectLst/>
                <a:ea typeface="宋体" panose="02010600030101010101" pitchFamily="2" charset="-122"/>
                <a:cs typeface="宋体" panose="02010600030101010101" pitchFamily="2" charset="-122"/>
              </a:rPr>
              <a:t>4-1-30 SHA1</a:t>
            </a:r>
            <a:r>
              <a:rPr lang="zh-CN" altLang="zh-CN" sz="1200" kern="100" dirty="0">
                <a:effectLst/>
                <a:ea typeface="宋体" panose="02010600030101010101" pitchFamily="2" charset="-122"/>
                <a:cs typeface="宋体" panose="02010600030101010101" pitchFamily="2" charset="-122"/>
              </a:rPr>
              <a:t>算法计算文件</a:t>
            </a:r>
            <a:r>
              <a:rPr lang="en-US" altLang="zh-CN" sz="1200" kern="100" dirty="0">
                <a:effectLst/>
                <a:ea typeface="宋体" panose="02010600030101010101" pitchFamily="2" charset="-122"/>
                <a:cs typeface="宋体" panose="02010600030101010101" pitchFamily="2" charset="-122"/>
              </a:rPr>
              <a:t>file.txt</a:t>
            </a:r>
            <a:r>
              <a:rPr lang="zh-CN" altLang="zh-CN" sz="1200" kern="100" dirty="0">
                <a:effectLst/>
                <a:ea typeface="宋体" panose="02010600030101010101" pitchFamily="2" charset="-122"/>
                <a:cs typeface="宋体" panose="02010600030101010101" pitchFamily="2" charset="-122"/>
              </a:rPr>
              <a:t>的</a:t>
            </a:r>
            <a:r>
              <a:rPr lang="en-US" altLang="zh-CN" sz="1200" kern="100" dirty="0">
                <a:effectLst/>
                <a:ea typeface="宋体" panose="02010600030101010101" pitchFamily="2" charset="-122"/>
                <a:cs typeface="宋体" panose="02010600030101010101" pitchFamily="2" charset="-122"/>
              </a:rPr>
              <a:t>hash</a:t>
            </a:r>
            <a:r>
              <a:rPr lang="zh-CN" altLang="zh-CN" sz="1200" kern="100" dirty="0">
                <a:effectLst/>
                <a:ea typeface="宋体" panose="02010600030101010101" pitchFamily="2" charset="-122"/>
                <a:cs typeface="宋体" panose="02010600030101010101" pitchFamily="2" charset="-122"/>
              </a:rPr>
              <a:t>值</a:t>
            </a:r>
            <a:endParaRPr lang="zh-CN" altLang="en-US" sz="1200" dirty="0"/>
          </a:p>
        </p:txBody>
      </p:sp>
      <p:sp>
        <p:nvSpPr>
          <p:cNvPr id="8" name="Rectangle 1"/>
          <p:cNvSpPr>
            <a:spLocks noChangeArrowheads="1"/>
          </p:cNvSpPr>
          <p:nvPr/>
        </p:nvSpPr>
        <p:spPr bwMode="auto">
          <a:xfrm>
            <a:off x="361315" y="4238290"/>
            <a:ext cx="638661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0" numCol="1" anchor="ctr" anchorCtr="0" compatLnSpc="1">
            <a:spAutoFit/>
          </a:bodyPr>
          <a:lstStyle/>
          <a:p>
            <a:pPr marL="0" marR="0" lvl="0" indent="304800" algn="l" defTabSz="914400" rtl="0" eaLnBrk="0" fontAlgn="base" latinLnBrk="0" hangingPunct="0">
              <a:lnSpc>
                <a:spcPct val="100000"/>
              </a:lnSpc>
              <a:spcBef>
                <a:spcPct val="0"/>
              </a:spcBef>
              <a:spcAft>
                <a:spcPct val="0"/>
              </a:spcAft>
              <a:buClrTx/>
              <a:buSzTx/>
              <a:buFontTx/>
              <a:buNone/>
            </a:pPr>
            <a:r>
              <a:rPr kumimoji="0" lang="en-US" altLang="zh-CN"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宋体" panose="02010600030101010101" pitchFamily="2" charset="-122"/>
              </a:rPr>
              <a:t>#</a:t>
            </a:r>
            <a:r>
              <a:rPr kumimoji="0" lang="zh-CN" altLang="en-US"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指定</a:t>
            </a:r>
            <a:r>
              <a:rPr kumimoji="0" lang="en-US" altLang="zh-CN"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-d</a:t>
            </a:r>
            <a:r>
              <a:rPr kumimoji="0" lang="zh-CN" altLang="en-US"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参数</a:t>
            </a:r>
            <a:r>
              <a:rPr kumimoji="0" lang="en-US" altLang="zh-CN"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a:t>
            </a:r>
            <a:r>
              <a:rPr kumimoji="0" lang="zh-CN" altLang="en-US"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打印调试消息，如图</a:t>
            </a:r>
            <a:r>
              <a:rPr kumimoji="0" lang="en-US" altLang="zh-CN"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4-1-31</a:t>
            </a:r>
            <a:r>
              <a:rPr kumimoji="0" lang="zh-CN" altLang="en-US"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所示</a:t>
            </a:r>
            <a:r>
              <a:rPr kumimoji="0" lang="en-US" altLang="zh-CN"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#openssl </a:t>
            </a:r>
            <a:r>
              <a:rPr kumimoji="0" lang="en-US" altLang="zh-CN" sz="1400" b="0" i="0" u="none" strike="noStrike" cap="none" normalizeH="0" baseline="0" dirty="0" err="1">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dgst</a:t>
            </a:r>
            <a:r>
              <a:rPr kumimoji="0" lang="en-US" altLang="zh-CN"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 -sha -d file.txt</a:t>
            </a:r>
            <a:r>
              <a:rPr kumimoji="0" lang="en-US" altLang="zh-CN" sz="1400" b="0" i="0" u="none" strike="noStrike" cap="none" normalizeH="0" baseline="0" dirty="0">
                <a:ln>
                  <a:noFill/>
                </a:ln>
                <a:solidFill>
                  <a:schemeClr val="tx1"/>
                </a:solidFill>
                <a:effectLst/>
              </a:rPr>
              <a:t> </a:t>
            </a:r>
            <a:endParaRPr kumimoji="0" lang="en-US" altLang="zh-CN" sz="1400" b="0" i="0" u="none" strike="noStrike" cap="none" normalizeH="0" baseline="0" dirty="0">
              <a:ln>
                <a:noFill/>
              </a:ln>
              <a:solidFill>
                <a:schemeClr val="tx1"/>
              </a:solidFill>
              <a:effectLst/>
              <a:latin typeface="Arial" panose="020B0604020202020204" pitchFamily="34" charset="0"/>
            </a:endParaRPr>
          </a:p>
        </p:txBody>
      </p:sp>
      <p:pic>
        <p:nvPicPr>
          <p:cNvPr id="20" name="图片 19"/>
          <p:cNvPicPr/>
          <p:nvPr/>
        </p:nvPicPr>
        <p:blipFill>
          <a:blip r:embed="rId4"/>
          <a:stretch>
            <a:fillRect/>
          </a:stretch>
        </p:blipFill>
        <p:spPr>
          <a:xfrm>
            <a:off x="764957" y="4517985"/>
            <a:ext cx="3962400" cy="2219325"/>
          </a:xfrm>
          <a:prstGeom prst="rect">
            <a:avLst/>
          </a:prstGeom>
          <a:noFill/>
          <a:ln>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851801"/>
            <a:ext cx="4235655" cy="506862"/>
            <a:chOff x="6627851" y="1822277"/>
            <a:chExt cx="4235655" cy="506862"/>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26609" y="1822277"/>
              <a:ext cx="3636897" cy="460382"/>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304800" algn="just">
                <a:lnSpc>
                  <a:spcPct val="150000"/>
                </a:lnSpc>
              </a:pPr>
              <a:r>
                <a:rPr lang="en-US" altLang="zh-CN" sz="1800" kern="100" dirty="0">
                  <a:effectLst/>
                  <a:latin typeface="宋体" panose="02010600030101010101" pitchFamily="2" charset="-122"/>
                  <a:cs typeface="宋体" panose="02010600030101010101" pitchFamily="2" charset="-122"/>
                </a:rPr>
                <a:t>SHA</a:t>
              </a:r>
              <a:r>
                <a:rPr lang="zh-CN" altLang="zh-CN" sz="1800" kern="100" dirty="0">
                  <a:effectLst/>
                  <a:ea typeface="宋体" panose="02010600030101010101" pitchFamily="2" charset="-122"/>
                  <a:cs typeface="宋体" panose="02010600030101010101" pitchFamily="2" charset="-122"/>
                </a:rPr>
                <a:t>算法</a:t>
              </a:r>
              <a:endParaRPr lang="zh-CN" altLang="zh-CN" sz="18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6" name="文本框 571"/>
            <p:cNvSpPr txBox="1"/>
            <p:nvPr/>
          </p:nvSpPr>
          <p:spPr>
            <a:xfrm>
              <a:off x="6647099" y="1915873"/>
              <a:ext cx="453970"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【项目实施】</a:t>
            </a:r>
            <a:endParaRPr lang="zh-CN" altLang="en-US" sz="4400"/>
          </a:p>
        </p:txBody>
      </p:sp>
      <p:sp>
        <p:nvSpPr>
          <p:cNvPr id="5" name="Rectangle 1"/>
          <p:cNvSpPr>
            <a:spLocks noChangeArrowheads="1"/>
          </p:cNvSpPr>
          <p:nvPr/>
        </p:nvSpPr>
        <p:spPr bwMode="auto">
          <a:xfrm>
            <a:off x="177800" y="2635671"/>
            <a:ext cx="5698067" cy="4770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0" numCol="1" anchor="ctr" anchorCtr="0" compatLnSpc="1">
            <a:spAutoFit/>
          </a:bodyPr>
          <a:lstStyle>
            <a:lvl1pPr indent="304800"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304800" algn="l" defTabSz="914400" rtl="0" eaLnBrk="0" fontAlgn="base" latinLnBrk="0" hangingPunct="0">
              <a:lnSpc>
                <a:spcPct val="100000"/>
              </a:lnSpc>
              <a:spcBef>
                <a:spcPct val="0"/>
              </a:spcBef>
              <a:spcAft>
                <a:spcPct val="0"/>
              </a:spcAft>
              <a:buClrTx/>
              <a:buSzTx/>
              <a:buFontTx/>
              <a:buNone/>
            </a:pPr>
            <a:r>
              <a:rPr kumimoji="0" lang="en-US" altLang="zh-CN"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a:t>
            </a:r>
            <a:r>
              <a:rPr kumimoji="0" lang="zh-CN" altLang="en-US"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指定</a:t>
            </a:r>
            <a:r>
              <a:rPr kumimoji="0" lang="en-US" altLang="zh-CN"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-c -hex</a:t>
            </a:r>
            <a:r>
              <a:rPr kumimoji="0" lang="zh-CN" altLang="en-US"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参数，以</a:t>
            </a:r>
            <a:r>
              <a:rPr kumimoji="0" lang="en-US" altLang="zh-CN"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16</a:t>
            </a:r>
            <a:r>
              <a:rPr kumimoji="0" lang="zh-CN" altLang="en-US"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进制打印结果，如图</a:t>
            </a:r>
            <a:r>
              <a:rPr kumimoji="0" lang="en-US" altLang="zh-CN"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4-1-32</a:t>
            </a:r>
            <a:r>
              <a:rPr kumimoji="0" lang="zh-CN" altLang="en-US" sz="1400" b="0" i="0" u="none" strike="noStrike" cap="none" normalizeH="0" baseline="0" dirty="0">
                <a:ln>
                  <a:noFill/>
                </a:ln>
                <a:solidFill>
                  <a:schemeClr val="tx1"/>
                </a:solidFill>
                <a:effectLst/>
                <a:latin typeface="Arial Unicode MS" panose="020B0604020202020204" charset="-122"/>
                <a:ea typeface="宋体" panose="02010600030101010101" pitchFamily="2" charset="-122"/>
                <a:cs typeface="Times New Roman" panose="02020603050405020304" pitchFamily="18" charset="0"/>
              </a:rPr>
              <a:t>所示</a:t>
            </a:r>
            <a:r>
              <a:rPr kumimoji="0" lang="zh-CN" altLang="en-US" sz="1400" b="0" i="0" u="none" strike="noStrike" cap="none" normalizeH="0" baseline="0" dirty="0">
                <a:ln>
                  <a:noFill/>
                </a:ln>
                <a:solidFill>
                  <a:schemeClr val="tx1"/>
                </a:solidFill>
                <a:effectLst/>
              </a:rPr>
              <a:t> </a:t>
            </a:r>
            <a:endParaRPr kumimoji="0" lang="zh-CN" altLang="en-US" sz="1400" b="0" i="0" u="none" strike="noStrike" cap="none" normalizeH="0" baseline="0" dirty="0">
              <a:ln>
                <a:noFill/>
              </a:ln>
              <a:solidFill>
                <a:schemeClr val="tx1"/>
              </a:solidFill>
              <a:effectLst/>
              <a:latin typeface="Arial" panose="020B0604020202020204" pitchFamily="34" charset="0"/>
            </a:endParaRPr>
          </a:p>
          <a:p>
            <a:pPr marL="0" marR="0" lvl="0" indent="304800" algn="l" defTabSz="914400" rtl="0" eaLnBrk="0" fontAlgn="base" latinLnBrk="0" hangingPunct="0">
              <a:lnSpc>
                <a:spcPct val="100000"/>
              </a:lnSpc>
              <a:spcBef>
                <a:spcPct val="0"/>
              </a:spcBef>
              <a:spcAft>
                <a:spcPct val="0"/>
              </a:spcAft>
              <a:buClrTx/>
              <a:buSzTx/>
              <a:buFontTx/>
              <a:buNone/>
            </a:pPr>
            <a:r>
              <a:rPr kumimoji="0" lang="en-US" altLang="zh-CN" sz="1400" b="0" i="0" u="none" strike="noStrike" cap="none" normalizeH="0" baseline="0" dirty="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#openssl </a:t>
            </a:r>
            <a:r>
              <a:rPr kumimoji="0" lang="en-US" altLang="zh-CN" sz="1400" b="0" i="0" u="none" strike="noStrike" cap="none" normalizeH="0" baseline="0" dirty="0" err="1">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dgst</a:t>
            </a:r>
            <a:r>
              <a:rPr kumimoji="0" lang="en-US" altLang="zh-CN" sz="1400" b="0" i="0" u="none" strike="noStrike" cap="none" normalizeH="0" baseline="0" dirty="0">
                <a:ln>
                  <a:noFill/>
                </a:ln>
                <a:solidFill>
                  <a:schemeClr val="tx1"/>
                </a:solidFill>
                <a:effectLst/>
                <a:latin typeface="Calibri" panose="020F0502020204030204" charset="0"/>
                <a:ea typeface="宋体" panose="02010600030101010101" pitchFamily="2" charset="-122"/>
                <a:cs typeface="Times New Roman" panose="02020603050405020304" pitchFamily="18" charset="0"/>
              </a:rPr>
              <a:t> -sha1 -c -hex file.txt</a:t>
            </a:r>
            <a:endParaRPr kumimoji="0" lang="en-US" altLang="zh-CN" sz="1400" b="0" i="0" u="none" strike="noStrike" cap="none" normalizeH="0" baseline="0" dirty="0">
              <a:ln>
                <a:noFill/>
              </a:ln>
              <a:solidFill>
                <a:schemeClr val="tx1"/>
              </a:solidFill>
              <a:effectLst/>
            </a:endParaRPr>
          </a:p>
        </p:txBody>
      </p:sp>
      <p:pic>
        <p:nvPicPr>
          <p:cNvPr id="16" name="图片 15"/>
          <p:cNvPicPr/>
          <p:nvPr/>
        </p:nvPicPr>
        <p:blipFill>
          <a:blip r:embed="rId3"/>
          <a:stretch>
            <a:fillRect/>
          </a:stretch>
        </p:blipFill>
        <p:spPr>
          <a:xfrm>
            <a:off x="541853" y="3389733"/>
            <a:ext cx="5271135" cy="591820"/>
          </a:xfrm>
          <a:prstGeom prst="rect">
            <a:avLst/>
          </a:prstGeom>
          <a:noFill/>
          <a:ln>
            <a:noFill/>
          </a:ln>
        </p:spPr>
      </p:pic>
      <p:sp>
        <p:nvSpPr>
          <p:cNvPr id="21" name="文本框 20"/>
          <p:cNvSpPr txBox="1"/>
          <p:nvPr/>
        </p:nvSpPr>
        <p:spPr>
          <a:xfrm>
            <a:off x="1552363" y="3981553"/>
            <a:ext cx="2948940" cy="317266"/>
          </a:xfrm>
          <a:prstGeom prst="rect">
            <a:avLst/>
          </a:prstGeom>
          <a:noFill/>
        </p:spPr>
        <p:txBody>
          <a:bodyPr wrap="square">
            <a:spAutoFit/>
          </a:bodyPr>
          <a:lstStyle/>
          <a:p>
            <a:pPr algn="ctr">
              <a:lnSpc>
                <a:spcPct val="150000"/>
              </a:lnSpc>
            </a:pPr>
            <a:r>
              <a:rPr lang="zh-CN" altLang="zh-CN" sz="1100" kern="100" dirty="0">
                <a:effectLst/>
                <a:latin typeface="Calibri" panose="020F0502020204030204" charset="0"/>
                <a:ea typeface="宋体" panose="02010600030101010101" pitchFamily="2" charset="-122"/>
                <a:cs typeface="宋体" panose="02010600030101010101" pitchFamily="2" charset="-122"/>
              </a:rPr>
              <a:t>图</a:t>
            </a:r>
            <a:r>
              <a:rPr lang="en-US" altLang="zh-CN" sz="1100" kern="100" dirty="0">
                <a:effectLst/>
                <a:latin typeface="Calibri" panose="020F0502020204030204" charset="0"/>
                <a:ea typeface="宋体" panose="02010600030101010101" pitchFamily="2" charset="-122"/>
                <a:cs typeface="宋体" panose="02010600030101010101" pitchFamily="2" charset="-122"/>
              </a:rPr>
              <a:t>4-1-32 16</a:t>
            </a:r>
            <a:r>
              <a:rPr lang="zh-CN" altLang="zh-CN" sz="1100" kern="100" dirty="0">
                <a:effectLst/>
                <a:latin typeface="Calibri" panose="020F0502020204030204" charset="0"/>
                <a:ea typeface="宋体" panose="02010600030101010101" pitchFamily="2" charset="-122"/>
                <a:cs typeface="宋体" panose="02010600030101010101" pitchFamily="2" charset="-122"/>
              </a:rPr>
              <a:t>进制打印结果</a:t>
            </a:r>
            <a:endParaRPr lang="zh-CN" altLang="zh-CN" sz="11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420" y="2037080"/>
            <a:ext cx="9973310" cy="139255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lnSpc>
                <a:spcPct val="150000"/>
              </a:lnSpc>
            </a:pPr>
            <a:r>
              <a:rPr lang="en-US" altLang="zh-CN" sz="20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2000" kern="100" dirty="0">
                <a:effectLst/>
                <a:latin typeface="Calibri" panose="020F0502020204030204" charset="0"/>
                <a:ea typeface="宋体" panose="02010600030101010101" pitchFamily="2" charset="-122"/>
                <a:cs typeface="宋体" panose="02010600030101010101" pitchFamily="2" charset="-122"/>
              </a:rPr>
              <a:t>、根据项目步骤，分别完成</a:t>
            </a:r>
            <a:r>
              <a:rPr lang="en-US" altLang="zh-CN" sz="2000" kern="100" dirty="0">
                <a:effectLst/>
                <a:latin typeface="Calibri" panose="020F0502020204030204" charset="0"/>
                <a:ea typeface="宋体" panose="02010600030101010101" pitchFamily="2" charset="-122"/>
                <a:cs typeface="宋体" panose="02010600030101010101" pitchFamily="2" charset="-122"/>
              </a:rPr>
              <a:t>MD5</a:t>
            </a:r>
            <a:r>
              <a:rPr lang="zh-CN" altLang="zh-CN" sz="2000" kern="100" dirty="0">
                <a:effectLst/>
                <a:latin typeface="Calibri" panose="020F0502020204030204" charset="0"/>
                <a:ea typeface="宋体" panose="02010600030101010101" pitchFamily="2" charset="-122"/>
                <a:cs typeface="宋体" panose="02010600030101010101" pitchFamily="2" charset="-122"/>
              </a:rPr>
              <a:t>算法和</a:t>
            </a:r>
            <a:r>
              <a:rPr lang="en-US" altLang="zh-CN" sz="2000" kern="100" dirty="0">
                <a:effectLst/>
                <a:latin typeface="Calibri" panose="020F0502020204030204" charset="0"/>
                <a:ea typeface="宋体" panose="02010600030101010101" pitchFamily="2" charset="-122"/>
                <a:cs typeface="宋体" panose="02010600030101010101" pitchFamily="2" charset="-122"/>
              </a:rPr>
              <a:t>SHA</a:t>
            </a:r>
            <a:r>
              <a:rPr lang="zh-CN" altLang="zh-CN" sz="20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a:p>
            <a:pPr algn="l">
              <a:lnSpc>
                <a:spcPct val="150000"/>
              </a:lnSpc>
            </a:pPr>
            <a:r>
              <a:rPr lang="en-US" altLang="zh-CN" sz="20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2000" kern="100" dirty="0">
                <a:effectLst/>
                <a:latin typeface="Calibri" panose="020F0502020204030204" charset="0"/>
                <a:ea typeface="宋体" panose="02010600030101010101" pitchFamily="2" charset="-122"/>
                <a:cs typeface="宋体" panose="02010600030101010101" pitchFamily="2" charset="-122"/>
              </a:rPr>
              <a:t>、记录并提交结果截图。</a:t>
            </a:r>
            <a:endParaRPr lang="zh-CN" altLang="zh-CN" sz="20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【项目训练】</a:t>
            </a:r>
            <a:endParaRPr lang="zh-CN" altLang="en-US" sz="4400" dirty="0"/>
          </a:p>
        </p:txBody>
      </p:sp>
    </p:spTree>
  </p:cSld>
  <p:clrMapOvr>
    <a:masterClrMapping/>
  </p:clrMapOvr>
  <p:transition>
    <p:random/>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22605" y="1942554"/>
            <a:ext cx="4302496" cy="524210"/>
            <a:chOff x="6627851" y="1868764"/>
            <a:chExt cx="4302496" cy="52421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2757" y="1868764"/>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9" name="表格 8"/>
          <p:cNvGraphicFramePr>
            <a:graphicFrameLocks noGrp="1"/>
          </p:cNvGraphicFramePr>
          <p:nvPr/>
        </p:nvGraphicFramePr>
        <p:xfrm>
          <a:off x="979805" y="2684269"/>
          <a:ext cx="4504247" cy="3871128"/>
        </p:xfrm>
        <a:graphic>
          <a:graphicData uri="http://schemas.openxmlformats.org/drawingml/2006/table">
            <a:tbl>
              <a:tblPr firstRow="1" firstCol="1" bandRow="1">
                <a:tableStyleId>{5C22544A-7EE6-4342-B048-85BDC9FD1C3A}</a:tableStyleId>
              </a:tblPr>
              <a:tblGrid>
                <a:gridCol w="926773"/>
                <a:gridCol w="1471172"/>
                <a:gridCol w="388856"/>
                <a:gridCol w="858723"/>
                <a:gridCol w="858723"/>
              </a:tblGrid>
              <a:tr h="324640">
                <a:tc gridSpan="5">
                  <a:txBody>
                    <a:bodyPr/>
                    <a:lstStyle/>
                    <a:p>
                      <a:pPr algn="just"/>
                      <a:r>
                        <a:rPr lang="zh-CN" sz="1100" kern="100">
                          <a:effectLst/>
                        </a:rPr>
                        <a:t>项目名称：</a:t>
                      </a:r>
                      <a:r>
                        <a:rPr lang="en-US" sz="1100" kern="100">
                          <a:effectLst/>
                        </a:rPr>
                        <a:t>Hash</a:t>
                      </a:r>
                      <a:r>
                        <a:rPr lang="zh-CN" sz="1100" kern="100">
                          <a:effectLst/>
                        </a:rPr>
                        <a:t>算法</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hMerge="1">
                  <a:tcPr/>
                </a:tc>
                <a:tc hMerge="1">
                  <a:tcPr/>
                </a:tc>
                <a:tc hMerge="1">
                  <a:tcPr/>
                </a:tc>
              </a:tr>
              <a:tr h="324640">
                <a:tc>
                  <a:txBody>
                    <a:bodyPr/>
                    <a:lstStyle/>
                    <a:p>
                      <a:pPr algn="just"/>
                      <a:r>
                        <a:rPr lang="zh-CN" sz="1100" kern="100">
                          <a:effectLst/>
                        </a:rPr>
                        <a:t>班级：</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zh-CN" sz="1100" kern="100">
                          <a:effectLst/>
                        </a:rPr>
                        <a:t>学号：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gridSpan="2">
                  <a:txBody>
                    <a:bodyPr/>
                    <a:lstStyle/>
                    <a:p>
                      <a:pPr algn="just"/>
                      <a:r>
                        <a:rPr lang="zh-CN" sz="1100" kern="100">
                          <a:effectLst/>
                        </a:rPr>
                        <a:t>姓名：</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just"/>
                      <a:r>
                        <a:rPr lang="zh-CN" sz="1100" kern="100">
                          <a:effectLst/>
                        </a:rPr>
                        <a:t>日期：</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24640">
                <a:tc>
                  <a:txBody>
                    <a:bodyPr/>
                    <a:lstStyle/>
                    <a:p>
                      <a:pPr algn="ctr"/>
                      <a:r>
                        <a:rPr lang="zh-CN" sz="1100" kern="100">
                          <a:effectLst/>
                        </a:rPr>
                        <a:t>评价项目</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评价标准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分值</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自评得分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zh-CN" sz="1100" kern="100">
                          <a:effectLst/>
                        </a:rPr>
                        <a:t>组内评分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24640">
                <a:tc>
                  <a:txBody>
                    <a:bodyPr/>
                    <a:lstStyle/>
                    <a:p>
                      <a:pPr algn="ctr"/>
                      <a:r>
                        <a:rPr lang="zh-CN" sz="1100" kern="100">
                          <a:effectLst/>
                        </a:rPr>
                        <a:t>专业知识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en-US" sz="1000" kern="100">
                          <a:effectLst/>
                        </a:rPr>
                        <a:t>Hash</a:t>
                      </a:r>
                      <a:r>
                        <a:rPr lang="zh-CN" sz="1000" kern="100">
                          <a:effectLst/>
                        </a:rPr>
                        <a:t>算法的相关知识，</a:t>
                      </a:r>
                      <a:r>
                        <a:rPr lang="en-US" sz="1000" kern="100">
                          <a:effectLst/>
                        </a:rPr>
                        <a:t>MD5</a:t>
                      </a:r>
                      <a:r>
                        <a:rPr lang="zh-CN" sz="1000" kern="100">
                          <a:effectLst/>
                        </a:rPr>
                        <a:t>算法、</a:t>
                      </a:r>
                      <a:r>
                        <a:rPr lang="en-US" sz="1000" kern="100">
                          <a:effectLst/>
                        </a:rPr>
                        <a:t>SHA</a:t>
                      </a:r>
                      <a:r>
                        <a:rPr lang="zh-CN" sz="1000" kern="100">
                          <a:effectLst/>
                        </a:rPr>
                        <a:t>算法</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24640">
                <a:tc>
                  <a:txBody>
                    <a:bodyPr/>
                    <a:lstStyle/>
                    <a:p>
                      <a:pPr algn="ctr"/>
                      <a:r>
                        <a:rPr lang="zh-CN" sz="1100" kern="100">
                          <a:effectLst/>
                        </a:rPr>
                        <a:t>小组配合</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en-US" sz="1000" kern="100">
                          <a:effectLst/>
                        </a:rPr>
                        <a:t>MD5</a:t>
                      </a:r>
                      <a:r>
                        <a:rPr lang="zh-CN" sz="1000" kern="100">
                          <a:effectLst/>
                        </a:rPr>
                        <a:t>算法的操作和</a:t>
                      </a:r>
                      <a:r>
                        <a:rPr lang="en-US" sz="1000" kern="100">
                          <a:effectLst/>
                        </a:rPr>
                        <a:t>SHA</a:t>
                      </a:r>
                      <a:r>
                        <a:rPr lang="zh-CN" sz="1000" kern="100">
                          <a:effectLst/>
                        </a:rPr>
                        <a:t>算法的操作</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20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24640">
                <a:tc>
                  <a:txBody>
                    <a:bodyPr/>
                    <a:lstStyle/>
                    <a:p>
                      <a:pPr algn="ctr"/>
                      <a:r>
                        <a:rPr lang="zh-CN" sz="1100" kern="100">
                          <a:effectLst/>
                        </a:rPr>
                        <a:t>小组评价</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000" kern="100">
                          <a:effectLst/>
                        </a:rPr>
                        <a:t>组员沟通、合作、完成情况</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24640">
                <a:tc>
                  <a:txBody>
                    <a:bodyPr/>
                    <a:lstStyle/>
                    <a:p>
                      <a:pPr algn="ctr"/>
                      <a:r>
                        <a:rPr lang="zh-CN" sz="1100" kern="100">
                          <a:effectLst/>
                        </a:rPr>
                        <a:t>工作态度</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态度端正，无无故缺勤、迟到、早退</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24640">
                <a:tc>
                  <a:txBody>
                    <a:bodyPr/>
                    <a:lstStyle/>
                    <a:p>
                      <a:pPr algn="ctr"/>
                      <a:r>
                        <a:rPr lang="zh-CN" sz="1100" kern="100">
                          <a:effectLst/>
                        </a:rPr>
                        <a:t>工作质量</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按计划完成工作任务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30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24640">
                <a:tc>
                  <a:txBody>
                    <a:bodyPr/>
                    <a:lstStyle/>
                    <a:p>
                      <a:pPr algn="ctr"/>
                      <a:r>
                        <a:rPr lang="zh-CN" sz="1100" kern="100">
                          <a:effectLst/>
                        </a:rPr>
                        <a:t>协调能力</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与小组成员能合作，协调工作</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10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324640">
                <a:tc>
                  <a:txBody>
                    <a:bodyPr/>
                    <a:lstStyle/>
                    <a:p>
                      <a:pPr algn="ctr"/>
                      <a:r>
                        <a:rPr lang="zh-CN" sz="1100" kern="100">
                          <a:effectLst/>
                        </a:rPr>
                        <a:t>职业素质</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实训过程认真细致</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299668">
                <a:tc>
                  <a:txBody>
                    <a:bodyPr/>
                    <a:lstStyle/>
                    <a:p>
                      <a:pPr algn="ctr"/>
                      <a:r>
                        <a:rPr lang="zh-CN" sz="1100" kern="100">
                          <a:effectLst/>
                        </a:rPr>
                        <a:t>创新意识</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l"/>
                      <a:r>
                        <a:rPr lang="zh-CN" sz="1100" kern="100">
                          <a:effectLst/>
                        </a:rPr>
                        <a:t>有独立见解，提出独特解决问题方法</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tc>
                <a:tc>
                  <a:txBody>
                    <a:bodyPr/>
                    <a:lstStyle/>
                    <a:p>
                      <a:pPr algn="ctr"/>
                      <a:r>
                        <a:rPr lang="en-US" sz="1100" kern="100">
                          <a:effectLst/>
                        </a:rPr>
                        <a:t>5</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just"/>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r h="257528">
                <a:tc gridSpan="2">
                  <a:txBody>
                    <a:bodyPr/>
                    <a:lstStyle/>
                    <a:p>
                      <a:pPr algn="ctr"/>
                      <a:r>
                        <a:rPr lang="zh-CN" sz="1100" kern="100">
                          <a:effectLst/>
                        </a:rPr>
                        <a:t>合计</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hMerge="1">
                  <a:tcPr/>
                </a:tc>
                <a:tc>
                  <a:txBody>
                    <a:bodyPr/>
                    <a:lstStyle/>
                    <a:p>
                      <a:pPr algn="ctr"/>
                      <a:r>
                        <a:rPr lang="en-US" sz="1100" kern="100">
                          <a:effectLst/>
                        </a:rPr>
                        <a:t>100</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a:effectLst/>
                        </a:rPr>
                        <a:t> </a:t>
                      </a:r>
                      <a:endParaRPr lang="zh-CN" sz="1000" kern="10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c>
                  <a:txBody>
                    <a:bodyPr/>
                    <a:lstStyle/>
                    <a:p>
                      <a:pPr algn="ctr"/>
                      <a:r>
                        <a:rPr lang="en-US" sz="1100" kern="100" dirty="0">
                          <a:effectLst/>
                        </a:rPr>
                        <a:t> </a:t>
                      </a:r>
                      <a:endParaRPr lang="zh-CN" sz="1000" kern="100" dirty="0">
                        <a:effectLst/>
                        <a:latin typeface="Calibri" panose="020F0502020204030204" charset="0"/>
                        <a:ea typeface="宋体" panose="02010600030101010101" pitchFamily="2" charset="-122"/>
                        <a:cs typeface="Times New Roman" panose="02020603050405020304" pitchFamily="18" charset="0"/>
                      </a:endParaRPr>
                    </a:p>
                  </a:txBody>
                  <a:tcPr marL="64279" marR="64279" marT="0" marB="0" anchor="ctr"/>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4766733" y="1695539"/>
            <a:ext cx="4282744" cy="457200"/>
            <a:chOff x="6596803" y="1871939"/>
            <a:chExt cx="4282744" cy="457200"/>
          </a:xfrm>
        </p:grpSpPr>
        <p:sp>
          <p:nvSpPr>
            <p:cNvPr id="3" name="矩形: 圆角 26"/>
            <p:cNvSpPr/>
            <p:nvPr/>
          </p:nvSpPr>
          <p:spPr>
            <a:xfrm>
              <a:off x="6596803" y="1871939"/>
              <a:ext cx="488248"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rgbClr val="FFF9E6"/>
                  </a:solidFill>
                  <a:latin typeface="微软雅黑" panose="020B0503020204020204" charset="-122"/>
                  <a:ea typeface="微软雅黑" panose="020B0503020204020204" charset="-122"/>
                </a:rPr>
                <a:t>01</a:t>
              </a:r>
              <a:endParaRPr lang="zh-CN" altLang="en-US" sz="1600" dirty="0">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42650" y="1871939"/>
              <a:ext cx="3636897" cy="30777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dirty="0">
                <a:solidFill>
                  <a:schemeClr val="accent5"/>
                </a:solidFill>
                <a:latin typeface="微软雅黑" panose="020B0503020204020204" charset="-122"/>
                <a:ea typeface="微软雅黑" panose="020B0503020204020204" charset="-122"/>
                <a:sym typeface="+mn-ea"/>
              </a:rPr>
              <a:t>4.1.1</a:t>
            </a:r>
            <a:r>
              <a:rPr kumimoji="1" lang="zh-CN" altLang="en-US" sz="3600" dirty="0">
                <a:solidFill>
                  <a:schemeClr val="accent5"/>
                </a:solidFill>
                <a:latin typeface="微软雅黑" panose="020B0503020204020204" charset="-122"/>
                <a:ea typeface="微软雅黑" panose="020B0503020204020204" charset="-122"/>
                <a:sym typeface="+mn-ea"/>
              </a:rPr>
              <a:t> 密码体系</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【相关知识】</a:t>
            </a:r>
            <a:endParaRPr lang="zh-CN" altLang="en-US" sz="4400"/>
          </a:p>
        </p:txBody>
      </p:sp>
      <p:pic>
        <p:nvPicPr>
          <p:cNvPr id="19" name="图片 18"/>
          <p:cNvPicPr/>
          <p:nvPr/>
        </p:nvPicPr>
        <p:blipFill>
          <a:blip r:embed="rId3"/>
          <a:srcRect r="25336"/>
          <a:stretch>
            <a:fillRect/>
          </a:stretch>
        </p:blipFill>
        <p:spPr>
          <a:xfrm>
            <a:off x="309245" y="2152650"/>
            <a:ext cx="3989705" cy="3613785"/>
          </a:xfrm>
          <a:prstGeom prst="rect">
            <a:avLst/>
          </a:prstGeom>
          <a:noFill/>
          <a:ln w="9525">
            <a:noFill/>
          </a:ln>
        </p:spPr>
      </p:pic>
      <p:sp>
        <p:nvSpPr>
          <p:cNvPr id="11" name="文本框 10"/>
          <p:cNvSpPr txBox="1"/>
          <p:nvPr/>
        </p:nvSpPr>
        <p:spPr>
          <a:xfrm>
            <a:off x="5322715" y="1739473"/>
            <a:ext cx="2043286" cy="369332"/>
          </a:xfrm>
          <a:prstGeom prst="rect">
            <a:avLst/>
          </a:prstGeom>
          <a:noFill/>
        </p:spPr>
        <p:txBody>
          <a:bodyPr wrap="square">
            <a:spAutoFit/>
          </a:bodyPr>
          <a:lstStyle/>
          <a:p>
            <a:r>
              <a:rPr lang="zh-CN" altLang="zh-CN" sz="1800" kern="100" dirty="0">
                <a:effectLst/>
                <a:ea typeface="宋体" panose="02010600030101010101" pitchFamily="2" charset="-122"/>
                <a:cs typeface="宋体" panose="02010600030101010101" pitchFamily="2" charset="-122"/>
              </a:rPr>
              <a:t>密码学的有关概念</a:t>
            </a:r>
            <a:endParaRPr lang="zh-CN" altLang="en-US" dirty="0"/>
          </a:p>
        </p:txBody>
      </p:sp>
      <p:sp>
        <p:nvSpPr>
          <p:cNvPr id="13" name="文本框 12"/>
          <p:cNvSpPr txBox="1"/>
          <p:nvPr/>
        </p:nvSpPr>
        <p:spPr>
          <a:xfrm>
            <a:off x="5043453" y="2152650"/>
            <a:ext cx="4375149" cy="4259243"/>
          </a:xfrm>
          <a:prstGeom prst="rect">
            <a:avLst/>
          </a:prstGeom>
          <a:noFill/>
        </p:spPr>
        <p:txBody>
          <a:bodyPr wrap="square">
            <a:spAutoFit/>
          </a:bodyPr>
          <a:lstStyle/>
          <a:p>
            <a:pPr indent="266700" algn="just">
              <a:lnSpc>
                <a:spcPct val="150000"/>
              </a:lnSpc>
            </a:pPr>
            <a:r>
              <a:rPr lang="zh-CN" altLang="zh-CN" sz="1300" kern="100" dirty="0">
                <a:effectLst/>
                <a:latin typeface="Calibri" panose="020F0502020204030204" charset="0"/>
                <a:ea typeface="宋体" panose="02010600030101010101" pitchFamily="2" charset="-122"/>
                <a:cs typeface="宋体" panose="02010600030101010101" pitchFamily="2" charset="-122"/>
              </a:rPr>
              <a:t>密码学的基本思想是伪装信息，使未授权的人无法理解其含义。所谓伪装，就是将计算机中的信息进行一组可逆的数字变换的过程，其中包括以下几个相关的概念。</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3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1300" kern="100" dirty="0">
                <a:effectLst/>
                <a:latin typeface="Calibri" panose="020F0502020204030204" charset="0"/>
                <a:ea typeface="宋体" panose="02010600030101010101" pitchFamily="2" charset="-122"/>
                <a:cs typeface="宋体" panose="02010600030101010101" pitchFamily="2" charset="-122"/>
              </a:rPr>
              <a:t>加密</a:t>
            </a:r>
            <a:r>
              <a:rPr lang="en-US" altLang="zh-CN" sz="1300" kern="100" dirty="0">
                <a:effectLst/>
                <a:latin typeface="Calibri" panose="020F0502020204030204" charset="0"/>
                <a:ea typeface="宋体" panose="02010600030101010101" pitchFamily="2" charset="-122"/>
                <a:cs typeface="宋体" panose="02010600030101010101" pitchFamily="2" charset="-122"/>
              </a:rPr>
              <a:t>(Encryption</a:t>
            </a:r>
            <a:r>
              <a:rPr lang="zh-CN" altLang="zh-CN" sz="1300" kern="100" dirty="0">
                <a:effectLst/>
                <a:latin typeface="Calibri" panose="020F0502020204030204" charset="0"/>
                <a:ea typeface="宋体" panose="02010600030101010101" pitchFamily="2" charset="-122"/>
                <a:cs typeface="宋体" panose="02010600030101010101" pitchFamily="2" charset="-122"/>
              </a:rPr>
              <a:t>，记为</a:t>
            </a:r>
            <a:r>
              <a:rPr lang="en-US" altLang="zh-CN" sz="1300" kern="100" dirty="0">
                <a:effectLst/>
                <a:latin typeface="Calibri" panose="020F0502020204030204" charset="0"/>
                <a:ea typeface="宋体" panose="02010600030101010101" pitchFamily="2" charset="-122"/>
                <a:cs typeface="宋体" panose="02010600030101010101" pitchFamily="2" charset="-122"/>
              </a:rPr>
              <a:t>E)</a:t>
            </a:r>
            <a:r>
              <a:rPr lang="zh-CN" altLang="zh-CN" sz="1300" kern="100" dirty="0">
                <a:effectLst/>
                <a:latin typeface="Calibri" panose="020F0502020204030204" charset="0"/>
                <a:ea typeface="宋体" panose="02010600030101010101" pitchFamily="2" charset="-122"/>
                <a:cs typeface="宋体" panose="02010600030101010101" pitchFamily="2" charset="-122"/>
              </a:rPr>
              <a:t>。加密将计算机中的信息进行一组可逆的数学变换的过程。用于加密的这一组数学变换称为加密算法。</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300" kern="100" dirty="0">
                <a:effectLst/>
                <a:latin typeface="宋体" panose="02010600030101010101" pitchFamily="2" charset="-122"/>
                <a:ea typeface="宋体" panose="02010600030101010101" pitchFamily="2" charset="-122"/>
                <a:cs typeface="宋体" panose="02010600030101010101" pitchFamily="2" charset="-122"/>
              </a:rPr>
              <a:t>(2)</a:t>
            </a:r>
            <a:r>
              <a:rPr lang="zh-CN" altLang="zh-CN" sz="1300" kern="100" dirty="0">
                <a:effectLst/>
                <a:latin typeface="Calibri" panose="020F0502020204030204" charset="0"/>
                <a:ea typeface="宋体" panose="02010600030101010101" pitchFamily="2" charset="-122"/>
                <a:cs typeface="宋体" panose="02010600030101010101" pitchFamily="2" charset="-122"/>
              </a:rPr>
              <a:t>明文</a:t>
            </a:r>
            <a:r>
              <a:rPr lang="en-US" altLang="zh-CN" sz="1300" kern="100" dirty="0">
                <a:effectLst/>
                <a:latin typeface="Calibri" panose="020F0502020204030204" charset="0"/>
                <a:ea typeface="宋体" panose="02010600030101010101" pitchFamily="2" charset="-122"/>
                <a:cs typeface="宋体" panose="02010600030101010101" pitchFamily="2" charset="-122"/>
              </a:rPr>
              <a:t>(Plaintext</a:t>
            </a:r>
            <a:r>
              <a:rPr lang="zh-CN" altLang="zh-CN" sz="1300" kern="100" dirty="0">
                <a:effectLst/>
                <a:latin typeface="Calibri" panose="020F0502020204030204" charset="0"/>
                <a:ea typeface="宋体" panose="02010600030101010101" pitchFamily="2" charset="-122"/>
                <a:cs typeface="宋体" panose="02010600030101010101" pitchFamily="2" charset="-122"/>
              </a:rPr>
              <a:t>，记为</a:t>
            </a:r>
            <a:r>
              <a:rPr lang="en-US" altLang="zh-CN" sz="1300" kern="100" dirty="0">
                <a:effectLst/>
                <a:latin typeface="Calibri" panose="020F0502020204030204" charset="0"/>
                <a:ea typeface="宋体" panose="02010600030101010101" pitchFamily="2" charset="-122"/>
                <a:cs typeface="宋体" panose="02010600030101010101" pitchFamily="2" charset="-122"/>
              </a:rPr>
              <a:t>P)</a:t>
            </a:r>
            <a:r>
              <a:rPr lang="zh-CN" altLang="zh-CN" sz="1300" kern="100" dirty="0">
                <a:effectLst/>
                <a:latin typeface="Calibri" panose="020F0502020204030204" charset="0"/>
                <a:ea typeface="宋体" panose="02010600030101010101" pitchFamily="2" charset="-122"/>
                <a:cs typeface="宋体" panose="02010600030101010101" pitchFamily="2" charset="-122"/>
              </a:rPr>
              <a:t>。信息的原始形式，即加密前的原始信息。</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300" kern="100" dirty="0">
                <a:effectLst/>
                <a:latin typeface="宋体" panose="02010600030101010101" pitchFamily="2" charset="-122"/>
                <a:ea typeface="宋体" panose="02010600030101010101" pitchFamily="2" charset="-122"/>
                <a:cs typeface="宋体" panose="02010600030101010101" pitchFamily="2" charset="-122"/>
              </a:rPr>
              <a:t>(3)</a:t>
            </a:r>
            <a:r>
              <a:rPr lang="zh-CN" altLang="zh-CN" sz="1300" kern="100" dirty="0">
                <a:effectLst/>
                <a:latin typeface="Calibri" panose="020F0502020204030204" charset="0"/>
                <a:ea typeface="宋体" panose="02010600030101010101" pitchFamily="2" charset="-122"/>
                <a:cs typeface="宋体" panose="02010600030101010101" pitchFamily="2" charset="-122"/>
              </a:rPr>
              <a:t>密文</a:t>
            </a:r>
            <a:r>
              <a:rPr lang="en-US" altLang="zh-CN" sz="1300" kern="100" dirty="0">
                <a:effectLst/>
                <a:latin typeface="Calibri" panose="020F0502020204030204" charset="0"/>
                <a:ea typeface="宋体" panose="02010600030101010101" pitchFamily="2" charset="-122"/>
                <a:cs typeface="宋体" panose="02010600030101010101" pitchFamily="2" charset="-122"/>
              </a:rPr>
              <a:t>(Ciphertext</a:t>
            </a:r>
            <a:r>
              <a:rPr lang="zh-CN" altLang="zh-CN" sz="1300" kern="100" dirty="0">
                <a:effectLst/>
                <a:latin typeface="Calibri" panose="020F0502020204030204" charset="0"/>
                <a:ea typeface="宋体" panose="02010600030101010101" pitchFamily="2" charset="-122"/>
                <a:cs typeface="宋体" panose="02010600030101010101" pitchFamily="2" charset="-122"/>
              </a:rPr>
              <a:t>，记为</a:t>
            </a:r>
            <a:r>
              <a:rPr lang="en-US" altLang="zh-CN" sz="1300" kern="100" dirty="0">
                <a:effectLst/>
                <a:latin typeface="Calibri" panose="020F0502020204030204" charset="0"/>
                <a:ea typeface="宋体" panose="02010600030101010101" pitchFamily="2" charset="-122"/>
                <a:cs typeface="宋体" panose="02010600030101010101" pitchFamily="2" charset="-122"/>
              </a:rPr>
              <a:t>C)</a:t>
            </a:r>
            <a:r>
              <a:rPr lang="zh-CN" altLang="zh-CN" sz="1300" kern="100" dirty="0">
                <a:effectLst/>
                <a:latin typeface="Calibri" panose="020F0502020204030204" charset="0"/>
                <a:ea typeface="宋体" panose="02010600030101010101" pitchFamily="2" charset="-122"/>
                <a:cs typeface="宋体" panose="02010600030101010101" pitchFamily="2" charset="-122"/>
              </a:rPr>
              <a:t>。明文经过了加密后就变成了密文。</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a:p>
            <a:pPr indent="266700" algn="just">
              <a:lnSpc>
                <a:spcPct val="150000"/>
              </a:lnSpc>
            </a:pPr>
            <a:r>
              <a:rPr lang="en-US" altLang="zh-CN" sz="1300" kern="100" dirty="0">
                <a:effectLst/>
                <a:latin typeface="宋体" panose="02010600030101010101" pitchFamily="2" charset="-122"/>
                <a:ea typeface="宋体" panose="02010600030101010101" pitchFamily="2" charset="-122"/>
                <a:cs typeface="宋体" panose="02010600030101010101" pitchFamily="2" charset="-122"/>
              </a:rPr>
              <a:t>(4)</a:t>
            </a:r>
            <a:r>
              <a:rPr lang="zh-CN" altLang="zh-CN" sz="1300" kern="100" dirty="0">
                <a:effectLst/>
                <a:latin typeface="Calibri" panose="020F0502020204030204" charset="0"/>
                <a:ea typeface="宋体" panose="02010600030101010101" pitchFamily="2" charset="-122"/>
                <a:cs typeface="宋体" panose="02010600030101010101" pitchFamily="2" charset="-122"/>
              </a:rPr>
              <a:t>解密</a:t>
            </a:r>
            <a:r>
              <a:rPr lang="en-US" altLang="zh-CN" sz="1300" kern="100" dirty="0">
                <a:effectLst/>
                <a:latin typeface="Calibri" panose="020F0502020204030204" charset="0"/>
                <a:ea typeface="宋体" panose="02010600030101010101" pitchFamily="2" charset="-122"/>
                <a:cs typeface="宋体" panose="02010600030101010101" pitchFamily="2" charset="-122"/>
              </a:rPr>
              <a:t>(Decryption</a:t>
            </a:r>
            <a:r>
              <a:rPr lang="zh-CN" altLang="zh-CN" sz="1300" kern="100" dirty="0">
                <a:effectLst/>
                <a:latin typeface="Calibri" panose="020F0502020204030204" charset="0"/>
                <a:ea typeface="宋体" panose="02010600030101010101" pitchFamily="2" charset="-122"/>
                <a:cs typeface="宋体" panose="02010600030101010101" pitchFamily="2" charset="-122"/>
              </a:rPr>
              <a:t>，记为</a:t>
            </a:r>
            <a:r>
              <a:rPr lang="en-US" altLang="zh-CN" sz="1300" kern="100" dirty="0">
                <a:effectLst/>
                <a:latin typeface="Calibri" panose="020F0502020204030204" charset="0"/>
                <a:ea typeface="宋体" panose="02010600030101010101" pitchFamily="2" charset="-122"/>
                <a:cs typeface="宋体" panose="02010600030101010101" pitchFamily="2" charset="-122"/>
              </a:rPr>
              <a:t>D)</a:t>
            </a:r>
            <a:r>
              <a:rPr lang="zh-CN" altLang="zh-CN" sz="1300" kern="100" dirty="0">
                <a:effectLst/>
                <a:latin typeface="Calibri" panose="020F0502020204030204" charset="0"/>
                <a:ea typeface="宋体" panose="02010600030101010101" pitchFamily="2" charset="-122"/>
                <a:cs typeface="宋体" panose="02010600030101010101" pitchFamily="2" charset="-122"/>
              </a:rPr>
              <a:t>。授权的接收者接收到密文之后，进行与加密互逆的变换，去掉密文的伪装，恢复明文的过程，就称为解密。用于解密的一组数学变换称为解密算法。</a:t>
            </a:r>
            <a:endParaRPr lang="zh-CN" altLang="zh-CN" sz="13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7" name="组合 6"/>
          <p:cNvGrpSpPr/>
          <p:nvPr/>
        </p:nvGrpSpPr>
        <p:grpSpPr>
          <a:xfrm>
            <a:off x="522605" y="2137512"/>
            <a:ext cx="4302496" cy="536893"/>
            <a:chOff x="6627851" y="3479447"/>
            <a:chExt cx="4302496" cy="537198"/>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29301" y="3479447"/>
              <a:ext cx="1402080" cy="460637"/>
            </a:xfrm>
            <a:prstGeom prst="rect">
              <a:avLst/>
            </a:prstGeom>
            <a:noFill/>
          </p:spPr>
          <p:txBody>
            <a:bodyPr wrap="none" rtlCol="0">
              <a:spAutoFit/>
            </a:bodyPr>
            <a:lstStyle/>
            <a:p>
              <a:pPr algn="l"/>
              <a:r>
                <a:rPr lang="zh-CN" altLang="en-US" sz="2400" b="1" dirty="0">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a:ea typeface="宋体" panose="02010600030101010101" pitchFamily="2" charset="-122"/>
                <a:sym typeface="+mn-ea"/>
              </a:rPr>
              <a:t>【项目评价】</a:t>
            </a:r>
            <a:endParaRPr lang="zh-CN" altLang="en-US" sz="4400"/>
          </a:p>
        </p:txBody>
      </p:sp>
      <p:graphicFrame>
        <p:nvGraphicFramePr>
          <p:cNvPr id="4" name="表格 3"/>
          <p:cNvGraphicFramePr>
            <a:graphicFrameLocks noGrp="1"/>
          </p:cNvGraphicFramePr>
          <p:nvPr/>
        </p:nvGraphicFramePr>
        <p:xfrm>
          <a:off x="771146" y="3106625"/>
          <a:ext cx="5354955" cy="1320165"/>
        </p:xfrm>
        <a:graphic>
          <a:graphicData uri="http://schemas.openxmlformats.org/drawingml/2006/table">
            <a:tbl>
              <a:tblPr firstRow="1" firstCol="1" bandRow="1">
                <a:tableStyleId>{5C22544A-7EE6-4342-B048-85BDC9FD1C3A}</a:tableStyleId>
              </a:tblPr>
              <a:tblGrid>
                <a:gridCol w="487680"/>
                <a:gridCol w="320040"/>
                <a:gridCol w="655320"/>
                <a:gridCol w="586740"/>
                <a:gridCol w="632460"/>
                <a:gridCol w="585470"/>
                <a:gridCol w="325755"/>
                <a:gridCol w="325755"/>
                <a:gridCol w="327025"/>
                <a:gridCol w="369570"/>
                <a:gridCol w="369570"/>
                <a:gridCol w="369570"/>
              </a:tblGrid>
              <a:tr h="321310">
                <a:tc gridSpan="12">
                  <a:txBody>
                    <a:bodyPr/>
                    <a:lstStyle/>
                    <a:p>
                      <a:pPr algn="just"/>
                      <a:r>
                        <a:rPr lang="zh-CN" sz="1200" kern="100">
                          <a:effectLst/>
                        </a:rPr>
                        <a:t>项目名称：</a:t>
                      </a:r>
                      <a:r>
                        <a:rPr lang="en-US" sz="1200" kern="100">
                          <a:effectLst/>
                        </a:rPr>
                        <a:t>Hash</a:t>
                      </a:r>
                      <a:r>
                        <a:rPr lang="zh-CN" sz="1200" kern="100">
                          <a:effectLst/>
                        </a:rPr>
                        <a:t>算法</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c hMerge="1">
                  <a:tcPr/>
                </a:tc>
                <a:tc hMerge="1">
                  <a:tcPr/>
                </a:tc>
                <a:tc hMerge="1">
                  <a:tcPr/>
                </a:tc>
                <a:tc hMerge="1">
                  <a:tcPr/>
                </a:tc>
                <a:tc hMerge="1">
                  <a:tcPr/>
                </a:tc>
                <a:tc hMerge="1">
                  <a:tcPr/>
                </a:tc>
              </a:tr>
              <a:tr h="275590">
                <a:tc rowSpan="2">
                  <a:txBody>
                    <a:bodyPr/>
                    <a:lstStyle/>
                    <a:p>
                      <a:pPr algn="ctr"/>
                      <a:r>
                        <a:rPr lang="zh-CN" sz="1200" kern="100">
                          <a:effectLst/>
                        </a:rPr>
                        <a:t>评价项目</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a:txBody>
                    <a:bodyPr/>
                    <a:lstStyle/>
                    <a:p>
                      <a:pPr algn="ctr"/>
                      <a:r>
                        <a:rPr lang="zh-CN" sz="1200" kern="100">
                          <a:effectLst/>
                        </a:rPr>
                        <a:t>分值</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gridSpan="4">
                  <a:txBody>
                    <a:bodyPr/>
                    <a:lstStyle/>
                    <a:p>
                      <a:pPr algn="ctr"/>
                      <a:r>
                        <a:rPr lang="zh-CN" sz="1200" kern="100">
                          <a:effectLst/>
                        </a:rPr>
                        <a:t>等级</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rowSpan="2" hMerge="1">
                  <a:tcPr/>
                </a:tc>
                <a:tc rowSpan="2" hMerge="1">
                  <a:tcPr/>
                </a:tc>
                <a:tc rowSpan="2" hMerge="1">
                  <a:tcPr/>
                </a:tc>
                <a:tc gridSpan="6">
                  <a:txBody>
                    <a:bodyPr/>
                    <a:lstStyle/>
                    <a:p>
                      <a:pPr algn="ctr"/>
                      <a:r>
                        <a:rPr lang="zh-CN" sz="1200" kern="100">
                          <a:effectLst/>
                        </a:rPr>
                        <a:t>评价对象（组别）</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hMerge="1">
                  <a:tcPr/>
                </a:tc>
                <a:tc hMerge="1">
                  <a:tcPr/>
                </a:tc>
                <a:tc hMerge="1">
                  <a:tcPr/>
                </a:tc>
                <a:tc hMerge="1">
                  <a:tcPr/>
                </a:tc>
                <a:tc hMerge="1">
                  <a:tcPr/>
                </a:tc>
              </a:tr>
              <a:tr h="290830">
                <a:tc vMerge="1">
                  <a:tcPr/>
                </a:tc>
                <a:tc vMerge="1">
                  <a:tcPr/>
                </a:tc>
                <a:tc vMerge="1" gridSpan="4">
                  <a:tcPr/>
                </a:tc>
                <a:tc vMerge="1" hMerge="1">
                  <a:tcPr/>
                </a:tc>
                <a:tc vMerge="1" hMerge="1">
                  <a:tcPr/>
                </a:tc>
                <a:tc vMerge="1" hMerge="1">
                  <a:tcPr/>
                </a:tc>
                <a:tc>
                  <a:txBody>
                    <a:bodyPr/>
                    <a:lstStyle/>
                    <a:p>
                      <a:pPr algn="ctr"/>
                      <a:r>
                        <a:rPr lang="en-US" sz="1200" kern="100">
                          <a:effectLst/>
                        </a:rPr>
                        <a:t>1</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2</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3</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4</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5</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6</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r>
              <a:tr h="432435">
                <a:tc>
                  <a:txBody>
                    <a:bodyPr/>
                    <a:lstStyle/>
                    <a:p>
                      <a:pPr algn="ctr"/>
                      <a:r>
                        <a:rPr lang="zh-CN" sz="1200" kern="100">
                          <a:effectLst/>
                        </a:rPr>
                        <a:t>成果展示</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10</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优</a:t>
                      </a:r>
                      <a:endParaRPr lang="zh-CN" sz="1050" kern="100">
                        <a:effectLst/>
                      </a:endParaRPr>
                    </a:p>
                    <a:p>
                      <a:pPr algn="just"/>
                      <a:r>
                        <a:rPr lang="zh-CN" sz="1200" kern="100">
                          <a:effectLst/>
                        </a:rPr>
                        <a:t>（</a:t>
                      </a:r>
                      <a:r>
                        <a:rPr lang="en-US" sz="1200" kern="100">
                          <a:effectLst/>
                        </a:rPr>
                        <a:t>9-10</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良</a:t>
                      </a:r>
                      <a:endParaRPr lang="zh-CN" sz="1050" kern="100">
                        <a:effectLst/>
                      </a:endParaRPr>
                    </a:p>
                    <a:p>
                      <a:pPr algn="just"/>
                      <a:r>
                        <a:rPr lang="zh-CN" sz="1200" kern="100">
                          <a:effectLst/>
                        </a:rPr>
                        <a:t>（</a:t>
                      </a:r>
                      <a:r>
                        <a:rPr lang="en-US" sz="1200" kern="100">
                          <a:effectLst/>
                        </a:rPr>
                        <a:t>8-9</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中</a:t>
                      </a:r>
                      <a:endParaRPr lang="zh-CN" sz="1050" kern="100">
                        <a:effectLst/>
                      </a:endParaRPr>
                    </a:p>
                    <a:p>
                      <a:pPr algn="ctr"/>
                      <a:r>
                        <a:rPr lang="zh-CN" sz="1200" kern="100">
                          <a:effectLst/>
                        </a:rPr>
                        <a:t>（</a:t>
                      </a:r>
                      <a:r>
                        <a:rPr lang="en-US" sz="1200" kern="100">
                          <a:effectLst/>
                        </a:rPr>
                        <a:t>6-7</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zh-CN" sz="1200" kern="100">
                          <a:effectLst/>
                        </a:rPr>
                        <a:t>差</a:t>
                      </a:r>
                      <a:endParaRPr lang="zh-CN" sz="1050" kern="100">
                        <a:effectLst/>
                      </a:endParaRPr>
                    </a:p>
                    <a:p>
                      <a:pPr algn="ctr"/>
                      <a:r>
                        <a:rPr lang="zh-CN" sz="1200" kern="100">
                          <a:effectLst/>
                        </a:rPr>
                        <a:t>（</a:t>
                      </a:r>
                      <a:r>
                        <a:rPr lang="en-US" sz="1200" kern="100">
                          <a:effectLst/>
                        </a:rPr>
                        <a:t>1-5</a:t>
                      </a:r>
                      <a:r>
                        <a:rPr lang="zh-CN" sz="1200" kern="100">
                          <a:effectLst/>
                        </a:rPr>
                        <a:t>）</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nchor="ctr"/>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a:effectLst/>
                        </a:rPr>
                        <a:t> </a:t>
                      </a:r>
                      <a:endParaRPr lang="zh-CN" sz="1050" kern="10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c>
                  <a:txBody>
                    <a:bodyPr/>
                    <a:lstStyle/>
                    <a:p>
                      <a:pPr algn="ctr"/>
                      <a:r>
                        <a:rPr lang="en-US" sz="1200" kern="100" dirty="0">
                          <a:effectLst/>
                        </a:rPr>
                        <a:t> </a:t>
                      </a:r>
                      <a:endParaRPr lang="zh-CN" sz="1050" kern="100" dirty="0">
                        <a:effectLst/>
                        <a:latin typeface="Calibri" panose="020F0502020204030204" charset="0"/>
                        <a:ea typeface="宋体" panose="02010600030101010101" pitchFamily="2" charset="-122"/>
                        <a:cs typeface="Times New Roman" panose="02020603050405020304" pitchFamily="18" charset="0"/>
                      </a:endParaRPr>
                    </a:p>
                  </a:txBody>
                  <a:tcPr marL="68580" marR="68580" marT="0" marB="0"/>
                </a:tc>
              </a:tr>
            </a:tbl>
          </a:graphicData>
        </a:graphic>
      </p:graphicFrame>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1"/>
            </p:custDataLst>
          </p:nvPr>
        </p:nvSpPr>
        <p:spPr>
          <a:xfrm>
            <a:off x="522605" y="57150"/>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4.1.4</a:t>
            </a:r>
            <a:r>
              <a:rPr kumimoji="1" lang="zh-CN" altLang="en-US" sz="3600" dirty="0">
                <a:solidFill>
                  <a:schemeClr val="accent5"/>
                </a:solidFill>
                <a:latin typeface="微软雅黑" panose="020B0503020204020204" charset="-122"/>
                <a:ea typeface="微软雅黑" panose="020B0503020204020204" charset="-122"/>
                <a:sym typeface="+mn-ea"/>
              </a:rPr>
              <a:t> </a:t>
            </a:r>
            <a:r>
              <a:rPr kumimoji="1" lang="en-US" altLang="zh-CN" sz="3600" dirty="0">
                <a:solidFill>
                  <a:schemeClr val="accent5"/>
                </a:solidFill>
                <a:latin typeface="微软雅黑" panose="020B0503020204020204" charset="-122"/>
                <a:ea typeface="微软雅黑" panose="020B0503020204020204" charset="-122"/>
                <a:sym typeface="+mn-ea"/>
              </a:rPr>
              <a:t>Hash</a:t>
            </a:r>
            <a:r>
              <a:rPr kumimoji="1" lang="zh-CN" altLang="en-US" sz="3600" dirty="0">
                <a:solidFill>
                  <a:schemeClr val="accent5"/>
                </a:solidFill>
                <a:latin typeface="微软雅黑" panose="020B0503020204020204" charset="-122"/>
                <a:ea typeface="微软雅黑" panose="020B0503020204020204" charset="-122"/>
                <a:sym typeface="+mn-ea"/>
              </a:rPr>
              <a:t>算法</a:t>
            </a:r>
            <a:endParaRPr kumimoji="1" lang="en-US" altLang="zh-CN" sz="3600" dirty="0">
              <a:solidFill>
                <a:schemeClr val="accent5"/>
              </a:solidFill>
              <a:latin typeface="微软雅黑" panose="020B0503020204020204" charset="-122"/>
              <a:ea typeface="微软雅黑" panose="020B0503020204020204" charset="-122"/>
              <a:sym typeface="+mn-ea"/>
            </a:endParaRPr>
          </a:p>
        </p:txBody>
      </p:sp>
      <p:sp>
        <p:nvSpPr>
          <p:cNvPr id="18" name="标题 17"/>
          <p:cNvSpPr>
            <a:spLocks noGrp="1"/>
          </p:cNvSpPr>
          <p:nvPr>
            <p:ph type="title"/>
            <p:custDataLst>
              <p:tags r:id="rId2"/>
            </p:custDataLst>
          </p:nvPr>
        </p:nvSpPr>
        <p:spPr>
          <a:xfrm>
            <a:off x="480060" y="713740"/>
            <a:ext cx="3855085" cy="864235"/>
          </a:xfrm>
        </p:spPr>
        <p:txBody>
          <a:bodyPr/>
          <a:lstStyle/>
          <a:p>
            <a:pPr algn="l"/>
            <a:r>
              <a:rPr lang="zh-CN" sz="4400" dirty="0">
                <a:ea typeface="宋体" panose="02010600030101010101" pitchFamily="2" charset="-122"/>
                <a:sym typeface="+mn-ea"/>
              </a:rPr>
              <a:t>【作业布置】</a:t>
            </a:r>
            <a:endParaRPr lang="zh-CN" altLang="en-US" sz="4400" dirty="0"/>
          </a:p>
        </p:txBody>
      </p:sp>
      <p:sp>
        <p:nvSpPr>
          <p:cNvPr id="101" name="文本框 100"/>
          <p:cNvSpPr txBox="1"/>
          <p:nvPr/>
        </p:nvSpPr>
        <p:spPr>
          <a:xfrm>
            <a:off x="522605" y="1978024"/>
            <a:ext cx="10624820" cy="583108"/>
          </a:xfrm>
          <a:prstGeom prst="rect">
            <a:avLst/>
          </a:prstGeom>
          <a:noFill/>
          <a:ln w="9525">
            <a:noFill/>
          </a:ln>
        </p:spPr>
        <p:txBody>
          <a:bodyPr wrap="square">
            <a:spAutoFit/>
          </a:bodyPr>
          <a:lstStyle/>
          <a:p>
            <a:pPr indent="304800" algn="l">
              <a:lnSpc>
                <a:spcPct val="150000"/>
              </a:lnSpc>
            </a:pPr>
            <a:r>
              <a:rPr lang="en-US" altLang="zh-CN" sz="2400" kern="100" dirty="0">
                <a:effectLst/>
                <a:latin typeface="宋体" panose="02010600030101010101" pitchFamily="2" charset="-122"/>
                <a:ea typeface="宋体" panose="02010600030101010101" pitchFamily="2" charset="-122"/>
                <a:cs typeface="宋体" panose="02010600030101010101" pitchFamily="2" charset="-122"/>
              </a:rPr>
              <a:t>1</a:t>
            </a:r>
            <a:r>
              <a:rPr lang="zh-CN" altLang="zh-CN" sz="2400" kern="100" dirty="0">
                <a:effectLst/>
                <a:latin typeface="Calibri" panose="020F0502020204030204" charset="0"/>
                <a:ea typeface="宋体" panose="02010600030101010101" pitchFamily="2" charset="-122"/>
                <a:cs typeface="宋体" panose="02010600030101010101" pitchFamily="2" charset="-122"/>
              </a:rPr>
              <a:t>、了解其他</a:t>
            </a:r>
            <a:r>
              <a:rPr lang="en-US" altLang="zh-CN" sz="2400" kern="100" dirty="0">
                <a:effectLst/>
                <a:latin typeface="Calibri" panose="020F0502020204030204" charset="0"/>
                <a:ea typeface="宋体" panose="02010600030101010101" pitchFamily="2" charset="-122"/>
                <a:cs typeface="宋体" panose="02010600030101010101" pitchFamily="2" charset="-122"/>
              </a:rPr>
              <a:t>Hash</a:t>
            </a:r>
            <a:r>
              <a:rPr lang="zh-CN" altLang="zh-CN" sz="2400" kern="100" dirty="0">
                <a:effectLst/>
                <a:latin typeface="Calibri" panose="020F0502020204030204" charset="0"/>
                <a:ea typeface="宋体" panose="02010600030101010101" pitchFamily="2" charset="-122"/>
                <a:cs typeface="宋体" panose="02010600030101010101" pitchFamily="2" charset="-122"/>
              </a:rPr>
              <a:t>算法</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Tree>
  </p:cSld>
  <p:clrMapOvr>
    <a:masterClrMapping/>
  </p:clrMapOvr>
  <p:transition>
    <p:random/>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421130" y="1277620"/>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1224915" y="2274570"/>
            <a:ext cx="8773795" cy="3879850"/>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custDataLst>
              <p:tags r:id="rId1"/>
            </p:custDataLst>
          </p:nvPr>
        </p:nvPicPr>
        <p:blipFill>
          <a:blip r:embed="rId2">
            <a:alphaModFix amt="10000"/>
          </a:blip>
          <a:stretch>
            <a:fillRect/>
          </a:stretch>
        </p:blipFill>
        <p:spPr>
          <a:xfrm>
            <a:off x="159385" y="-137795"/>
            <a:ext cx="12192000" cy="6858000"/>
          </a:xfrm>
          <a:prstGeom prst="rect">
            <a:avLst/>
          </a:prstGeom>
        </p:spPr>
      </p:pic>
      <p:pic>
        <p:nvPicPr>
          <p:cNvPr id="2" name="图片 1" descr="73e5f5811aab5673afcaa99032383457"/>
          <p:cNvPicPr>
            <a:picLocks noChangeAspect="1"/>
          </p:cNvPicPr>
          <p:nvPr>
            <p:custDataLst>
              <p:tags r:id="rId3"/>
            </p:custDataLst>
          </p:nvPr>
        </p:nvPicPr>
        <p:blipFill>
          <a:blip r:embed="rId4" cstate="screen"/>
          <a:stretch>
            <a:fillRect/>
          </a:stretch>
        </p:blipFill>
        <p:spPr>
          <a:xfrm>
            <a:off x="566420" y="1239520"/>
            <a:ext cx="4462145" cy="4491990"/>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4899"/>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399"/>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449"/>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2754120" y="3204513"/>
            <a:ext cx="3805850" cy="830997"/>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4</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密码学</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03</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560431" y="1819685"/>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273757" y="2724437"/>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466102" y="1837433"/>
            <a:ext cx="5143000" cy="612920"/>
            <a:chOff x="4315150" y="953426"/>
            <a:chExt cx="3857250" cy="540057"/>
          </a:xfrm>
        </p:grpSpPr>
        <p:sp>
          <p:nvSpPr>
            <p:cNvPr id="61" name="矩形 60"/>
            <p:cNvSpPr/>
            <p:nvPr/>
          </p:nvSpPr>
          <p:spPr>
            <a:xfrm>
              <a:off x="4529939" y="1005461"/>
              <a:ext cx="3228975"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rPr>
                <a:t>4.1 </a:t>
              </a:r>
              <a:r>
                <a:rPr lang="zh-CN" altLang="en-US" sz="2400" b="1" dirty="0">
                  <a:solidFill>
                    <a:schemeClr val="tx1">
                      <a:lumMod val="75000"/>
                      <a:lumOff val="25000"/>
                    </a:schemeClr>
                  </a:solidFill>
                  <a:latin typeface="微软雅黑" panose="020B0503020204020204" charset="-122"/>
                  <a:ea typeface="微软雅黑" panose="020B0503020204020204" charset="-122"/>
                </a:rPr>
                <a:t>密码</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201560" y="2791350"/>
            <a:ext cx="5820132" cy="612920"/>
            <a:chOff x="4315150" y="1682813"/>
            <a:chExt cx="4365099" cy="540057"/>
          </a:xfrm>
        </p:grpSpPr>
        <p:sp>
          <p:nvSpPr>
            <p:cNvPr id="64" name="矩形 63"/>
            <p:cNvSpPr/>
            <p:nvPr/>
          </p:nvSpPr>
          <p:spPr>
            <a:xfrm>
              <a:off x="4529730" y="1744380"/>
              <a:ext cx="4150519" cy="406783"/>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uFillTx/>
                  <a:latin typeface="微软雅黑" panose="020B0503020204020204" charset="-122"/>
                  <a:ea typeface="微软雅黑" panose="020B0503020204020204" charset="-122"/>
                </a:rPr>
                <a:t>4.2 </a:t>
              </a:r>
              <a:r>
                <a:rPr lang="zh-CN" altLang="en-US" sz="2400" b="1" dirty="0">
                  <a:solidFill>
                    <a:schemeClr val="tx1">
                      <a:lumMod val="75000"/>
                      <a:lumOff val="25000"/>
                    </a:schemeClr>
                  </a:solidFill>
                  <a:uFillTx/>
                  <a:latin typeface="微软雅黑" panose="020B0503020204020204" charset="-122"/>
                  <a:ea typeface="微软雅黑" panose="020B0503020204020204" charset="-122"/>
                </a:rPr>
                <a:t>加密应用</a:t>
              </a:r>
              <a:r>
                <a:rPr lang="en-US" sz="2400" b="1" dirty="0">
                  <a:solidFill>
                    <a:schemeClr val="tx1">
                      <a:lumMod val="75000"/>
                      <a:lumOff val="25000"/>
                    </a:schemeClr>
                  </a:solidFill>
                  <a:uFillTx/>
                  <a:latin typeface="微软雅黑" panose="020B0503020204020204" charset="-122"/>
                  <a:ea typeface="微软雅黑" panose="020B0503020204020204" charset="-122"/>
                </a:rPr>
                <a:t> </a:t>
              </a:r>
              <a:endParaRPr sz="2400" b="1" dirty="0">
                <a:solidFill>
                  <a:schemeClr val="tx1">
                    <a:lumMod val="75000"/>
                    <a:lumOff val="25000"/>
                  </a:schemeClr>
                </a:solidFill>
                <a:uFillTx/>
                <a:latin typeface="微软雅黑" panose="020B0503020204020204" charset="-122"/>
                <a:ea typeface="微软雅黑" panose="020B0503020204020204" charset="-122"/>
              </a:endParaRPr>
            </a:p>
          </p:txBody>
        </p:sp>
        <p:sp>
          <p:nvSpPr>
            <p:cNvPr id="65" name="平行四边形 64"/>
            <p:cNvSpPr/>
            <p:nvPr/>
          </p:nvSpPr>
          <p:spPr>
            <a:xfrm>
              <a:off x="4315150" y="1682813"/>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4.1.1</a:t>
            </a:r>
            <a:r>
              <a:rPr kumimoji="1" lang="zh-CN" altLang="en-US" sz="2800" dirty="0">
                <a:solidFill>
                  <a:schemeClr val="accent5"/>
                </a:solidFill>
                <a:latin typeface="微软雅黑" panose="020B0503020204020204" charset="-122"/>
                <a:ea typeface="微软雅黑" panose="020B0503020204020204" charset="-122"/>
                <a:sym typeface="+mn-ea"/>
              </a:rPr>
              <a:t> 密码体系</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4.1.2 </a:t>
            </a:r>
            <a:r>
              <a:rPr kumimoji="1" lang="zh-CN" altLang="en-US" sz="2800" dirty="0">
                <a:solidFill>
                  <a:schemeClr val="accent5"/>
                </a:solidFill>
                <a:latin typeface="微软雅黑" panose="020B0503020204020204" charset="-122"/>
                <a:ea typeface="微软雅黑" panose="020B0503020204020204" charset="-122"/>
                <a:sym typeface="+mn-ea"/>
              </a:rPr>
              <a:t>对称加密算法</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4.1.3</a:t>
            </a:r>
            <a:r>
              <a:rPr kumimoji="1" lang="zh-CN" altLang="en-US" sz="2800" dirty="0">
                <a:solidFill>
                  <a:schemeClr val="accent5"/>
                </a:solidFill>
                <a:latin typeface="微软雅黑" panose="020B0503020204020204" charset="-122"/>
                <a:ea typeface="微软雅黑" panose="020B0503020204020204" charset="-122"/>
                <a:sym typeface="+mn-ea"/>
              </a:rPr>
              <a:t> 非对称加密算法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13" name="Text Box 2"/>
          <p:cNvSpPr txBox="1"/>
          <p:nvPr>
            <p:custDataLst>
              <p:tags r:id="rId4"/>
            </p:custDataLst>
          </p:nvPr>
        </p:nvSpPr>
        <p:spPr>
          <a:xfrm>
            <a:off x="4416425" y="492784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4.1.4</a:t>
            </a:r>
            <a:r>
              <a:rPr kumimoji="1" lang="zh-CN" altLang="en-US" sz="2800" dirty="0">
                <a:solidFill>
                  <a:schemeClr val="accent5"/>
                </a:solidFill>
                <a:latin typeface="微软雅黑" panose="020B0503020204020204" charset="-122"/>
                <a:ea typeface="微软雅黑" panose="020B0503020204020204" charset="-122"/>
                <a:sym typeface="+mn-ea"/>
              </a:rPr>
              <a:t> </a:t>
            </a:r>
            <a:r>
              <a:rPr kumimoji="1" lang="en-US" altLang="zh-CN" sz="2800" dirty="0">
                <a:solidFill>
                  <a:schemeClr val="accent5"/>
                </a:solidFill>
                <a:latin typeface="微软雅黑" panose="020B0503020204020204" charset="-122"/>
                <a:ea typeface="微软雅黑" panose="020B0503020204020204" charset="-122"/>
                <a:sym typeface="+mn-ea"/>
              </a:rPr>
              <a:t>Hash</a:t>
            </a:r>
            <a:r>
              <a:rPr kumimoji="1" lang="zh-CN" altLang="en-US" sz="2800" dirty="0">
                <a:solidFill>
                  <a:schemeClr val="accent5"/>
                </a:solidFill>
                <a:latin typeface="微软雅黑" panose="020B0503020204020204" charset="-122"/>
                <a:ea typeface="微软雅黑" panose="020B0503020204020204" charset="-122"/>
                <a:sym typeface="+mn-ea"/>
              </a:rPr>
              <a:t>算法</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7153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367052" y="18968"/>
              <a:ext cx="1066603" cy="1482594"/>
            </a:xfrm>
            <a:prstGeom prst="rect">
              <a:avLst/>
            </a:prstGeom>
            <a:noFill/>
          </p:spPr>
          <p:txBody>
            <a:bodyPr wrap="square" rtlCol="0">
              <a:noAutofit/>
            </a:bodyPr>
            <a:lstStyle/>
            <a:p>
              <a:r>
                <a:rPr lang="en-US" altLang="zh-CN" sz="6000" dirty="0">
                  <a:solidFill>
                    <a:schemeClr val="bg1"/>
                  </a:solidFill>
                  <a:latin typeface="Impact" panose="020B0806030902050204" pitchFamily="34" charset="0"/>
                </a:rPr>
                <a:t>01</a:t>
              </a:r>
              <a:endParaRPr lang="zh-CN" altLang="en-US" sz="6000" dirty="0">
                <a:solidFill>
                  <a:schemeClr val="bg1"/>
                </a:solidFill>
                <a:latin typeface="Impact" panose="020B0806030902050204" pitchFamily="34" charset="0"/>
              </a:endParaRPr>
            </a:p>
          </p:txBody>
        </p:sp>
      </p:grpSp>
      <p:grpSp>
        <p:nvGrpSpPr>
          <p:cNvPr id="60" name="组合 59"/>
          <p:cNvGrpSpPr/>
          <p:nvPr/>
        </p:nvGrpSpPr>
        <p:grpSpPr>
          <a:xfrm>
            <a:off x="4596789" y="859533"/>
            <a:ext cx="7328535" cy="1258570"/>
            <a:chOff x="3663165" y="953426"/>
            <a:chExt cx="5496401" cy="1108953"/>
          </a:xfrm>
        </p:grpSpPr>
        <p:sp>
          <p:nvSpPr>
            <p:cNvPr id="61" name="矩形 60"/>
            <p:cNvSpPr/>
            <p:nvPr/>
          </p:nvSpPr>
          <p:spPr>
            <a:xfrm>
              <a:off x="4052279" y="1183696"/>
              <a:ext cx="4914900" cy="622737"/>
            </a:xfrm>
            <a:prstGeom prst="rect">
              <a:avLst/>
            </a:prstGeom>
            <a:ln w="15875">
              <a:noFill/>
            </a:ln>
          </p:spPr>
          <p:txBody>
            <a:bodyPr wrap="square" lIns="91440" tIns="45720" rIns="91440" bIns="45720">
              <a:spAutoFit/>
            </a:bodyPr>
            <a:lstStyle/>
            <a:p>
              <a:r>
                <a:rPr lang="en-US" altLang="zh-CN" sz="4000" b="1" dirty="0">
                  <a:solidFill>
                    <a:schemeClr val="tx1">
                      <a:lumMod val="75000"/>
                      <a:lumOff val="25000"/>
                    </a:schemeClr>
                  </a:solidFill>
                  <a:latin typeface="微软雅黑" panose="020B0503020204020204" charset="-122"/>
                  <a:ea typeface="微软雅黑" panose="020B0503020204020204" charset="-122"/>
                  <a:sym typeface="+mn-ea"/>
                </a:rPr>
                <a:t>4.1 </a:t>
              </a:r>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密码</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4416425" y="256984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4.1.5</a:t>
            </a:r>
            <a:r>
              <a:rPr kumimoji="1" lang="zh-CN" altLang="en-US" sz="2800" dirty="0">
                <a:solidFill>
                  <a:schemeClr val="accent5"/>
                </a:solidFill>
                <a:latin typeface="微软雅黑" panose="020B0503020204020204" charset="-122"/>
                <a:ea typeface="微软雅黑" panose="020B0503020204020204" charset="-122"/>
                <a:sym typeface="+mn-ea"/>
              </a:rPr>
              <a:t> 数字签名</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4416425" y="3425190"/>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sz="2800" dirty="0">
                <a:solidFill>
                  <a:schemeClr val="accent5"/>
                </a:solidFill>
                <a:latin typeface="微软雅黑" panose="020B0503020204020204" charset="-122"/>
                <a:ea typeface="微软雅黑" panose="020B0503020204020204" charset="-122"/>
                <a:sym typeface="+mn-ea"/>
              </a:rPr>
              <a:t>4.1.6 </a:t>
            </a:r>
            <a:r>
              <a:rPr kumimoji="1" lang="zh-CN" altLang="en-US" sz="2800" dirty="0">
                <a:solidFill>
                  <a:schemeClr val="accent5"/>
                </a:solidFill>
                <a:latin typeface="微软雅黑" panose="020B0503020204020204" charset="-122"/>
                <a:ea typeface="微软雅黑" panose="020B0503020204020204" charset="-122"/>
                <a:sym typeface="+mn-ea"/>
              </a:rPr>
              <a:t>数字证书</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12" name="Text Box 2"/>
          <p:cNvSpPr txBox="1"/>
          <p:nvPr>
            <p:custDataLst>
              <p:tags r:id="rId3"/>
            </p:custDataLst>
          </p:nvPr>
        </p:nvSpPr>
        <p:spPr>
          <a:xfrm>
            <a:off x="4416425" y="4176515"/>
            <a:ext cx="6407150" cy="521970"/>
          </a:xfrm>
          <a:prstGeom prst="rect">
            <a:avLst/>
          </a:prstGeom>
          <a:gradFill rotWithShape="1">
            <a:gsLst>
              <a:gs pos="0">
                <a:srgbClr val="FF9933"/>
              </a:gs>
              <a:gs pos="100000">
                <a:srgbClr val="613A13">
                  <a:alpha val="0"/>
                </a:srgbClr>
              </a:gs>
            </a:gsLst>
            <a:lin ang="0" scaled="1"/>
            <a:tileRect/>
          </a:gradFill>
          <a:ln w="9525">
            <a:noFill/>
          </a:ln>
        </p:spPr>
        <p:txBody>
          <a:bodyPr>
            <a:spAutoFit/>
          </a:bodyPr>
          <a:lstStyle/>
          <a:p>
            <a:pPr eaLnBrk="1" hangingPunct="1">
              <a:spcBef>
                <a:spcPct val="50000"/>
              </a:spcBef>
            </a:pPr>
            <a:r>
              <a:rPr kumimoji="1" lang="en-US" altLang="zh-CN" sz="2800" dirty="0">
                <a:solidFill>
                  <a:schemeClr val="accent5"/>
                </a:solidFill>
                <a:latin typeface="微软雅黑" panose="020B0503020204020204" charset="-122"/>
                <a:ea typeface="微软雅黑" panose="020B0503020204020204" charset="-122"/>
                <a:sym typeface="+mn-ea"/>
              </a:rPr>
              <a:t>4.1.7</a:t>
            </a:r>
            <a:r>
              <a:rPr kumimoji="1" lang="zh-CN" altLang="en-US" sz="2800" dirty="0">
                <a:solidFill>
                  <a:schemeClr val="accent5"/>
                </a:solidFill>
                <a:latin typeface="微软雅黑" panose="020B0503020204020204" charset="-122"/>
                <a:ea typeface="微软雅黑" panose="020B0503020204020204" charset="-122"/>
                <a:sym typeface="+mn-ea"/>
              </a:rPr>
              <a:t> 公钥基础设施</a:t>
            </a:r>
            <a:r>
              <a:rPr kumimoji="1" lang="en-US" altLang="zh-CN" sz="2800" dirty="0">
                <a:solidFill>
                  <a:schemeClr val="accent5"/>
                </a:solidFill>
                <a:latin typeface="微软雅黑" panose="020B0503020204020204" charset="-122"/>
                <a:ea typeface="微软雅黑" panose="020B0503020204020204" charset="-122"/>
                <a:sym typeface="+mn-ea"/>
              </a:rPr>
              <a:t>PKI</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0" name="文本占位符 3"/>
          <p:cNvSpPr txBox="1"/>
          <p:nvPr/>
        </p:nvSpPr>
        <p:spPr>
          <a:xfrm>
            <a:off x="43180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lstStyle/>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Tree>
  </p:cSld>
  <p:clrMapOvr>
    <a:masterClrMapping/>
  </p:clrMapOvr>
  <p:transition>
    <p:random/>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dirty="0">
                <a:sym typeface="+mn-ea"/>
              </a:rPr>
              <a:t>【学习目标】</a:t>
            </a:r>
            <a:endParaRPr lang="zh-CN" altLang="en-US" dirty="0"/>
          </a:p>
        </p:txBody>
      </p:sp>
      <p:sp>
        <p:nvSpPr>
          <p:cNvPr id="3" name="内容占位符 2"/>
          <p:cNvSpPr>
            <a:spLocks noGrp="1"/>
          </p:cNvSpPr>
          <p:nvPr>
            <p:ph idx="1"/>
          </p:nvPr>
        </p:nvSpPr>
        <p:spPr>
          <a:xfrm>
            <a:off x="838200" y="1825625"/>
            <a:ext cx="10515600" cy="2205990"/>
          </a:xfrm>
        </p:spPr>
        <p:txBody>
          <a:bodyPr>
            <a:normAutofit/>
          </a:bodyPr>
          <a:lstStyle/>
          <a:p>
            <a:pPr marL="342900" lvl="0" indent="-342900" algn="just">
              <a:lnSpc>
                <a:spcPct val="150000"/>
              </a:lnSpc>
              <a:buFont typeface="+mj-lt"/>
              <a:buAutoNum type="arabicPeriod"/>
            </a:pPr>
            <a:r>
              <a:rPr lang="zh-CN" altLang="zh-CN" sz="2400" kern="100" dirty="0">
                <a:effectLst/>
                <a:latin typeface="Calibri" panose="020F0502020204030204" charset="0"/>
                <a:ea typeface="宋体" panose="02010600030101010101" pitchFamily="2" charset="-122"/>
                <a:cs typeface="宋体" panose="02010600030101010101" pitchFamily="2" charset="-122"/>
              </a:rPr>
              <a:t>掌握数字签名的有关概念</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a:p>
            <a:pPr marL="342900" lvl="0" indent="-342900" algn="just">
              <a:lnSpc>
                <a:spcPct val="150000"/>
              </a:lnSpc>
              <a:buFont typeface="+mj-lt"/>
              <a:buAutoNum type="arabicPeriod"/>
            </a:pPr>
            <a:r>
              <a:rPr lang="zh-CN" altLang="zh-CN" sz="2400" kern="100" dirty="0">
                <a:effectLst/>
                <a:latin typeface="Calibri" panose="020F0502020204030204" charset="0"/>
                <a:ea typeface="宋体" panose="02010600030101010101" pitchFamily="2" charset="-122"/>
                <a:cs typeface="宋体" panose="02010600030101010101" pitchFamily="2" charset="-122"/>
              </a:rPr>
              <a:t>掌握数字签名介绍、报文鉴别计时的实际使用</a:t>
            </a:r>
            <a:endParaRPr lang="zh-CN" altLang="zh-CN" sz="2400" kern="100" dirty="0">
              <a:effectLst/>
              <a:latin typeface="Calibri" panose="020F0502020204030204" charset="0"/>
              <a:ea typeface="宋体" panose="02010600030101010101" pitchFamily="2" charset="-122"/>
              <a:cs typeface="Times New Roman" panose="02020603050405020304" pitchFamily="18" charset="0"/>
            </a:endParaRPr>
          </a:p>
        </p:txBody>
      </p:sp>
      <p:sp>
        <p:nvSpPr>
          <p:cNvPr id="80" name="文本占位符 3"/>
          <p:cNvSpPr txBox="1"/>
          <p:nvPr>
            <p:custDataLst>
              <p:tags r:id="rId1"/>
            </p:custDataLst>
          </p:nvPr>
        </p:nvSpPr>
        <p:spPr>
          <a:xfrm>
            <a:off x="252730" y="56515"/>
            <a:ext cx="825881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en-US" altLang="zh-CN" sz="3600" dirty="0">
                <a:solidFill>
                  <a:schemeClr val="accent5"/>
                </a:solidFill>
                <a:latin typeface="微软雅黑" panose="020B0503020204020204" charset="-122"/>
                <a:ea typeface="微软雅黑" panose="020B0503020204020204" charset="-122"/>
                <a:sym typeface="+mn-ea"/>
              </a:rPr>
              <a:t>4.1.5</a:t>
            </a:r>
            <a:r>
              <a:rPr kumimoji="1" lang="zh-CN" altLang="en-US" sz="3600" dirty="0">
                <a:solidFill>
                  <a:schemeClr val="accent5"/>
                </a:solidFill>
                <a:latin typeface="微软雅黑" panose="020B0503020204020204" charset="-122"/>
                <a:ea typeface="微软雅黑" panose="020B0503020204020204" charset="-122"/>
                <a:sym typeface="+mn-ea"/>
              </a:rPr>
              <a:t> 数字签名</a:t>
            </a:r>
            <a:endParaRPr kumimoji="1" lang="zh-CN" altLang="en-US" sz="36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tags/tag1.xml><?xml version="1.0" encoding="utf-8"?>
<p:tagLst xmlns:p="http://schemas.openxmlformats.org/presentationml/2006/main">
  <p:tag name="KSO_WM_UNIT_PLACING_PICTURE_USER_VIEWPORT" val="{&quot;height&quot;:10800,&quot;width&quot;:19200}"/>
</p:tagLst>
</file>

<file path=ppt/tags/tag10.xml><?xml version="1.0" encoding="utf-8"?>
<p:tagLst xmlns:p="http://schemas.openxmlformats.org/presentationml/2006/main">
  <p:tag name="KSO_WM_BEAUTIFY_FLAG" val=""/>
</p:tagLst>
</file>

<file path=ppt/tags/tag100.xml><?xml version="1.0" encoding="utf-8"?>
<p:tagLst xmlns:p="http://schemas.openxmlformats.org/presentationml/2006/main">
  <p:tag name="KSO_WM_BEAUTIFY_FLAG" val=""/>
</p:tagLst>
</file>

<file path=ppt/tags/tag101.xml><?xml version="1.0" encoding="utf-8"?>
<p:tagLst xmlns:p="http://schemas.openxmlformats.org/presentationml/2006/main">
  <p:tag name="KSO_WM_BEAUTIFY_FLAG" val=""/>
</p:tagLst>
</file>

<file path=ppt/tags/tag102.xml><?xml version="1.0" encoding="utf-8"?>
<p:tagLst xmlns:p="http://schemas.openxmlformats.org/presentationml/2006/main">
  <p:tag name="KSO_WM_BEAUTIFY_FLAG" val=""/>
</p:tagLst>
</file>

<file path=ppt/tags/tag103.xml><?xml version="1.0" encoding="utf-8"?>
<p:tagLst xmlns:p="http://schemas.openxmlformats.org/presentationml/2006/main">
  <p:tag name="KSO_WM_BEAUTIFY_FLAG" val=""/>
</p:tagLst>
</file>

<file path=ppt/tags/tag104.xml><?xml version="1.0" encoding="utf-8"?>
<p:tagLst xmlns:p="http://schemas.openxmlformats.org/presentationml/2006/main">
  <p:tag name="KSO_WM_BEAUTIFY_FLAG" val=""/>
</p:tagLst>
</file>

<file path=ppt/tags/tag105.xml><?xml version="1.0" encoding="utf-8"?>
<p:tagLst xmlns:p="http://schemas.openxmlformats.org/presentationml/2006/main">
  <p:tag name="KSO_WM_BEAUTIFY_FLAG" val=""/>
</p:tagLst>
</file>

<file path=ppt/tags/tag106.xml><?xml version="1.0" encoding="utf-8"?>
<p:tagLst xmlns:p="http://schemas.openxmlformats.org/presentationml/2006/main">
  <p:tag name="KSO_WM_BEAUTIFY_FLAG" val=""/>
</p:tagLst>
</file>

<file path=ppt/tags/tag107.xml><?xml version="1.0" encoding="utf-8"?>
<p:tagLst xmlns:p="http://schemas.openxmlformats.org/presentationml/2006/main">
  <p:tag name="KSO_WM_BEAUTIFY_FLAG" val=""/>
</p:tagLst>
</file>

<file path=ppt/tags/tag108.xml><?xml version="1.0" encoding="utf-8"?>
<p:tagLst xmlns:p="http://schemas.openxmlformats.org/presentationml/2006/main">
  <p:tag name="KSO_WM_BEAUTIFY_FLAG" val=""/>
</p:tagLst>
</file>

<file path=ppt/tags/tag109.xml><?xml version="1.0" encoding="utf-8"?>
<p:tagLst xmlns:p="http://schemas.openxmlformats.org/presentationml/2006/main">
  <p:tag name="KSO_WM_BEAUTIFY_FLAG" val=""/>
</p:tagLst>
</file>

<file path=ppt/tags/tag11.xml><?xml version="1.0" encoding="utf-8"?>
<p:tagLst xmlns:p="http://schemas.openxmlformats.org/presentationml/2006/main">
  <p:tag name="KSO_WM_BEAUTIFY_FLAG" val=""/>
</p:tagLst>
</file>

<file path=ppt/tags/tag110.xml><?xml version="1.0" encoding="utf-8"?>
<p:tagLst xmlns:p="http://schemas.openxmlformats.org/presentationml/2006/main">
  <p:tag name="KSO_WM_BEAUTIFY_FLAG" val=""/>
</p:tagLst>
</file>

<file path=ppt/tags/tag111.xml><?xml version="1.0" encoding="utf-8"?>
<p:tagLst xmlns:p="http://schemas.openxmlformats.org/presentationml/2006/main">
  <p:tag name="KSO_WM_BEAUTIFY_FLAG" val=""/>
</p:tagLst>
</file>

<file path=ppt/tags/tag112.xml><?xml version="1.0" encoding="utf-8"?>
<p:tagLst xmlns:p="http://schemas.openxmlformats.org/presentationml/2006/main">
  <p:tag name="KSO_WM_BEAUTIFY_FLAG" val=""/>
  <p:tag name="KSO_WM_UNIT_PLACING_PICTURE_USER_VIEWPORT" val="{&quot;height&quot;:3435,&quot;width&quot;:9075}"/>
</p:tagLst>
</file>

<file path=ppt/tags/tag113.xml><?xml version="1.0" encoding="utf-8"?>
<p:tagLst xmlns:p="http://schemas.openxmlformats.org/presentationml/2006/main">
  <p:tag name="KSO_WM_UNIT_PLACING_PICTURE_USER_VIEWPORT" val="{&quot;height&quot;:10800,&quot;width&quot;:19200}"/>
</p:tagLst>
</file>

<file path=ppt/tags/tag114.xml><?xml version="1.0" encoding="utf-8"?>
<p:tagLst xmlns:p="http://schemas.openxmlformats.org/presentationml/2006/main">
  <p:tag name="KSO_WM_UNIT_PLACING_PICTURE_USER_VIEWPORT" val="{&quot;height&quot;:8506,&quot;width&quot;:8450}"/>
</p:tagLst>
</file>

<file path=ppt/tags/tag115.xml><?xml version="1.0" encoding="utf-8"?>
<p:tagLst xmlns:p="http://schemas.openxmlformats.org/presentationml/2006/main">
  <p:tag name="KSO_WM_BEAUTIFY_FLAG" val=""/>
</p:tagLst>
</file>

<file path=ppt/tags/tag116.xml><?xml version="1.0" encoding="utf-8"?>
<p:tagLst xmlns:p="http://schemas.openxmlformats.org/presentationml/2006/main">
  <p:tag name="KSO_WM_BEAUTIFY_FLAG" val=""/>
</p:tagLst>
</file>

<file path=ppt/tags/tag117.xml><?xml version="1.0" encoding="utf-8"?>
<p:tagLst xmlns:p="http://schemas.openxmlformats.org/presentationml/2006/main">
  <p:tag name="KSO_WM_BEAUTIFY_FLAG" val=""/>
</p:tagLst>
</file>

<file path=ppt/tags/tag118.xml><?xml version="1.0" encoding="utf-8"?>
<p:tagLst xmlns:p="http://schemas.openxmlformats.org/presentationml/2006/main">
  <p:tag name="KSO_WM_BEAUTIFY_FLAG" val=""/>
</p:tagLst>
</file>

<file path=ppt/tags/tag119.xml><?xml version="1.0" encoding="utf-8"?>
<p:tagLst xmlns:p="http://schemas.openxmlformats.org/presentationml/2006/main">
  <p:tag name="KSO_WM_BEAUTIFY_FLAG" val=""/>
</p:tagLst>
</file>

<file path=ppt/tags/tag12.xml><?xml version="1.0" encoding="utf-8"?>
<p:tagLst xmlns:p="http://schemas.openxmlformats.org/presentationml/2006/main">
  <p:tag name="KSO_WM_BEAUTIFY_FLAG" val=""/>
</p:tagLst>
</file>

<file path=ppt/tags/tag120.xml><?xml version="1.0" encoding="utf-8"?>
<p:tagLst xmlns:p="http://schemas.openxmlformats.org/presentationml/2006/main">
  <p:tag name="KSO_WM_BEAUTIFY_FLAG" val=""/>
</p:tagLst>
</file>

<file path=ppt/tags/tag121.xml><?xml version="1.0" encoding="utf-8"?>
<p:tagLst xmlns:p="http://schemas.openxmlformats.org/presentationml/2006/main">
  <p:tag name="KSO_WM_BEAUTIFY_FLAG" val=""/>
</p:tagLst>
</file>

<file path=ppt/tags/tag122.xml><?xml version="1.0" encoding="utf-8"?>
<p:tagLst xmlns:p="http://schemas.openxmlformats.org/presentationml/2006/main">
  <p:tag name="KSO_WM_BEAUTIFY_FLAG" val=""/>
</p:tagLst>
</file>

<file path=ppt/tags/tag123.xml><?xml version="1.0" encoding="utf-8"?>
<p:tagLst xmlns:p="http://schemas.openxmlformats.org/presentationml/2006/main">
  <p:tag name="KSO_WM_BEAUTIFY_FLAG" val=""/>
</p:tagLst>
</file>

<file path=ppt/tags/tag124.xml><?xml version="1.0" encoding="utf-8"?>
<p:tagLst xmlns:p="http://schemas.openxmlformats.org/presentationml/2006/main">
  <p:tag name="KSO_WM_BEAUTIFY_FLAG" val=""/>
</p:tagLst>
</file>

<file path=ppt/tags/tag125.xml><?xml version="1.0" encoding="utf-8"?>
<p:tagLst xmlns:p="http://schemas.openxmlformats.org/presentationml/2006/main">
  <p:tag name="KSO_WM_BEAUTIFY_FLAG" val=""/>
</p:tagLst>
</file>

<file path=ppt/tags/tag126.xml><?xml version="1.0" encoding="utf-8"?>
<p:tagLst xmlns:p="http://schemas.openxmlformats.org/presentationml/2006/main">
  <p:tag name="KSO_WM_BEAUTIFY_FLAG" val=""/>
</p:tagLst>
</file>

<file path=ppt/tags/tag127.xml><?xml version="1.0" encoding="utf-8"?>
<p:tagLst xmlns:p="http://schemas.openxmlformats.org/presentationml/2006/main">
  <p:tag name="KSO_WM_BEAUTIFY_FLAG" val=""/>
</p:tagLst>
</file>

<file path=ppt/tags/tag128.xml><?xml version="1.0" encoding="utf-8"?>
<p:tagLst xmlns:p="http://schemas.openxmlformats.org/presentationml/2006/main">
  <p:tag name="KSO_WM_BEAUTIFY_FLAG" val=""/>
</p:tagLst>
</file>

<file path=ppt/tags/tag129.xml><?xml version="1.0" encoding="utf-8"?>
<p:tagLst xmlns:p="http://schemas.openxmlformats.org/presentationml/2006/main">
  <p:tag name="KSO_WM_BEAUTIFY_FLAG" val=""/>
</p:tagLst>
</file>

<file path=ppt/tags/tag13.xml><?xml version="1.0" encoding="utf-8"?>
<p:tagLst xmlns:p="http://schemas.openxmlformats.org/presentationml/2006/main">
  <p:tag name="KSO_WM_BEAUTIFY_FLAG" val=""/>
</p:tagLst>
</file>

<file path=ppt/tags/tag130.xml><?xml version="1.0" encoding="utf-8"?>
<p:tagLst xmlns:p="http://schemas.openxmlformats.org/presentationml/2006/main">
  <p:tag name="KSO_WM_BEAUTIFY_FLAG" val=""/>
</p:tagLst>
</file>

<file path=ppt/tags/tag131.xml><?xml version="1.0" encoding="utf-8"?>
<p:tagLst xmlns:p="http://schemas.openxmlformats.org/presentationml/2006/main">
  <p:tag name="KSO_WM_BEAUTIFY_FLAG" val=""/>
</p:tagLst>
</file>

<file path=ppt/tags/tag132.xml><?xml version="1.0" encoding="utf-8"?>
<p:tagLst xmlns:p="http://schemas.openxmlformats.org/presentationml/2006/main">
  <p:tag name="KSO_WM_BEAUTIFY_FLAG" val=""/>
</p:tagLst>
</file>

<file path=ppt/tags/tag133.xml><?xml version="1.0" encoding="utf-8"?>
<p:tagLst xmlns:p="http://schemas.openxmlformats.org/presentationml/2006/main">
  <p:tag name="KSO_WM_BEAUTIFY_FLAG" val=""/>
</p:tagLst>
</file>

<file path=ppt/tags/tag134.xml><?xml version="1.0" encoding="utf-8"?>
<p:tagLst xmlns:p="http://schemas.openxmlformats.org/presentationml/2006/main">
  <p:tag name="KSO_WM_BEAUTIFY_FLAG" val=""/>
</p:tagLst>
</file>

<file path=ppt/tags/tag135.xml><?xml version="1.0" encoding="utf-8"?>
<p:tagLst xmlns:p="http://schemas.openxmlformats.org/presentationml/2006/main">
  <p:tag name="KSO_WM_BEAUTIFY_FLAG" val=""/>
</p:tagLst>
</file>

<file path=ppt/tags/tag136.xml><?xml version="1.0" encoding="utf-8"?>
<p:tagLst xmlns:p="http://schemas.openxmlformats.org/presentationml/2006/main">
  <p:tag name="KSO_WM_BEAUTIFY_FLAG" val=""/>
</p:tagLst>
</file>

<file path=ppt/tags/tag137.xml><?xml version="1.0" encoding="utf-8"?>
<p:tagLst xmlns:p="http://schemas.openxmlformats.org/presentationml/2006/main">
  <p:tag name="KSO_WM_BEAUTIFY_FLAG" val=""/>
</p:tagLst>
</file>

<file path=ppt/tags/tag138.xml><?xml version="1.0" encoding="utf-8"?>
<p:tagLst xmlns:p="http://schemas.openxmlformats.org/presentationml/2006/main">
  <p:tag name="KSO_WM_BEAUTIFY_FLAG" val=""/>
</p:tagLst>
</file>

<file path=ppt/tags/tag139.xml><?xml version="1.0" encoding="utf-8"?>
<p:tagLst xmlns:p="http://schemas.openxmlformats.org/presentationml/2006/main">
  <p:tag name="KSO_WM_BEAUTIFY_FLAG" val=""/>
</p:tagLst>
</file>

<file path=ppt/tags/tag14.xml><?xml version="1.0" encoding="utf-8"?>
<p:tagLst xmlns:p="http://schemas.openxmlformats.org/presentationml/2006/main">
  <p:tag name="KSO_WM_BEAUTIFY_FLAG" val=""/>
</p:tagLst>
</file>

<file path=ppt/tags/tag140.xml><?xml version="1.0" encoding="utf-8"?>
<p:tagLst xmlns:p="http://schemas.openxmlformats.org/presentationml/2006/main">
  <p:tag name="KSO_WM_BEAUTIFY_FLAG" val=""/>
</p:tagLst>
</file>

<file path=ppt/tags/tag141.xml><?xml version="1.0" encoding="utf-8"?>
<p:tagLst xmlns:p="http://schemas.openxmlformats.org/presentationml/2006/main">
  <p:tag name="KSO_WM_BEAUTIFY_FLAG" val=""/>
</p:tagLst>
</file>

<file path=ppt/tags/tag142.xml><?xml version="1.0" encoding="utf-8"?>
<p:tagLst xmlns:p="http://schemas.openxmlformats.org/presentationml/2006/main">
  <p:tag name="KSO_WM_BEAUTIFY_FLAG" val=""/>
</p:tagLst>
</file>

<file path=ppt/tags/tag143.xml><?xml version="1.0" encoding="utf-8"?>
<p:tagLst xmlns:p="http://schemas.openxmlformats.org/presentationml/2006/main">
  <p:tag name="KSO_WM_BEAUTIFY_FLAG" val=""/>
</p:tagLst>
</file>

<file path=ppt/tags/tag144.xml><?xml version="1.0" encoding="utf-8"?>
<p:tagLst xmlns:p="http://schemas.openxmlformats.org/presentationml/2006/main">
  <p:tag name="KSO_WM_BEAUTIFY_FLAG" val=""/>
</p:tagLst>
</file>

<file path=ppt/tags/tag145.xml><?xml version="1.0" encoding="utf-8"?>
<p:tagLst xmlns:p="http://schemas.openxmlformats.org/presentationml/2006/main">
  <p:tag name="KSO_WM_BEAUTIFY_FLAG" val=""/>
</p:tagLst>
</file>

<file path=ppt/tags/tag146.xml><?xml version="1.0" encoding="utf-8"?>
<p:tagLst xmlns:p="http://schemas.openxmlformats.org/presentationml/2006/main">
  <p:tag name="KSO_WM_BEAUTIFY_FLAG" val=""/>
</p:tagLst>
</file>

<file path=ppt/tags/tag147.xml><?xml version="1.0" encoding="utf-8"?>
<p:tagLst xmlns:p="http://schemas.openxmlformats.org/presentationml/2006/main">
  <p:tag name="KSO_WM_BEAUTIFY_FLAG" val=""/>
</p:tagLst>
</file>

<file path=ppt/tags/tag148.xml><?xml version="1.0" encoding="utf-8"?>
<p:tagLst xmlns:p="http://schemas.openxmlformats.org/presentationml/2006/main">
  <p:tag name="KSO_WM_BEAUTIFY_FLAG" val=""/>
</p:tagLst>
</file>

<file path=ppt/tags/tag149.xml><?xml version="1.0" encoding="utf-8"?>
<p:tagLst xmlns:p="http://schemas.openxmlformats.org/presentationml/2006/main">
  <p:tag name="KSO_WM_BEAUTIFY_FLAG" val=""/>
</p:tagLst>
</file>

<file path=ppt/tags/tag15.xml><?xml version="1.0" encoding="utf-8"?>
<p:tagLst xmlns:p="http://schemas.openxmlformats.org/presentationml/2006/main">
  <p:tag name="KSO_WM_BEAUTIFY_FLAG" val=""/>
</p:tagLst>
</file>

<file path=ppt/tags/tag150.xml><?xml version="1.0" encoding="utf-8"?>
<p:tagLst xmlns:p="http://schemas.openxmlformats.org/presentationml/2006/main">
  <p:tag name="KSO_WM_BEAUTIFY_FLAG" val=""/>
</p:tagLst>
</file>

<file path=ppt/tags/tag151.xml><?xml version="1.0" encoding="utf-8"?>
<p:tagLst xmlns:p="http://schemas.openxmlformats.org/presentationml/2006/main">
  <p:tag name="KSO_WM_BEAUTIFY_FLAG" val=""/>
</p:tagLst>
</file>

<file path=ppt/tags/tag152.xml><?xml version="1.0" encoding="utf-8"?>
<p:tagLst xmlns:p="http://schemas.openxmlformats.org/presentationml/2006/main">
  <p:tag name="KSO_WM_BEAUTIFY_FLAG" val=""/>
</p:tagLst>
</file>

<file path=ppt/tags/tag153.xml><?xml version="1.0" encoding="utf-8"?>
<p:tagLst xmlns:p="http://schemas.openxmlformats.org/presentationml/2006/main">
  <p:tag name="KSO_WM_BEAUTIFY_FLAG" val=""/>
</p:tagLst>
</file>

<file path=ppt/tags/tag154.xml><?xml version="1.0" encoding="utf-8"?>
<p:tagLst xmlns:p="http://schemas.openxmlformats.org/presentationml/2006/main">
  <p:tag name="KSO_WM_BEAUTIFY_FLAG" val=""/>
</p:tagLst>
</file>

<file path=ppt/tags/tag155.xml><?xml version="1.0" encoding="utf-8"?>
<p:tagLst xmlns:p="http://schemas.openxmlformats.org/presentationml/2006/main">
  <p:tag name="KSO_WM_BEAUTIFY_FLAG" val=""/>
</p:tagLst>
</file>

<file path=ppt/tags/tag156.xml><?xml version="1.0" encoding="utf-8"?>
<p:tagLst xmlns:p="http://schemas.openxmlformats.org/presentationml/2006/main">
  <p:tag name="KSO_WM_BEAUTIFY_FLAG" val=""/>
</p:tagLst>
</file>

<file path=ppt/tags/tag157.xml><?xml version="1.0" encoding="utf-8"?>
<p:tagLst xmlns:p="http://schemas.openxmlformats.org/presentationml/2006/main">
  <p:tag name="KSO_WM_BEAUTIFY_FLAG" val=""/>
</p:tagLst>
</file>

<file path=ppt/tags/tag158.xml><?xml version="1.0" encoding="utf-8"?>
<p:tagLst xmlns:p="http://schemas.openxmlformats.org/presentationml/2006/main">
  <p:tag name="KSO_WM_BEAUTIFY_FLAG" val=""/>
</p:tagLst>
</file>

<file path=ppt/tags/tag159.xml><?xml version="1.0" encoding="utf-8"?>
<p:tagLst xmlns:p="http://schemas.openxmlformats.org/presentationml/2006/main">
  <p:tag name="KSO_WM_BEAUTIFY_FLAG" val=""/>
</p:tagLst>
</file>

<file path=ppt/tags/tag16.xml><?xml version="1.0" encoding="utf-8"?>
<p:tagLst xmlns:p="http://schemas.openxmlformats.org/presentationml/2006/main">
  <p:tag name="KSO_WM_BEAUTIFY_FLAG" val=""/>
</p:tagLst>
</file>

<file path=ppt/tags/tag160.xml><?xml version="1.0" encoding="utf-8"?>
<p:tagLst xmlns:p="http://schemas.openxmlformats.org/presentationml/2006/main">
  <p:tag name="KSO_WM_BEAUTIFY_FLAG" val=""/>
  <p:tag name="KSO_WM_UNIT_PLACING_PICTURE_USER_VIEWPORT" val="{&quot;height&quot;:3435,&quot;width&quot;:9075}"/>
</p:tagLst>
</file>

<file path=ppt/tags/tag161.xml><?xml version="1.0" encoding="utf-8"?>
<p:tagLst xmlns:p="http://schemas.openxmlformats.org/presentationml/2006/main">
  <p:tag name="KSO_WM_UNIT_PLACING_PICTURE_USER_VIEWPORT" val="{&quot;height&quot;:10800,&quot;width&quot;:19200}"/>
</p:tagLst>
</file>

<file path=ppt/tags/tag162.xml><?xml version="1.0" encoding="utf-8"?>
<p:tagLst xmlns:p="http://schemas.openxmlformats.org/presentationml/2006/main">
  <p:tag name="KSO_WM_UNIT_PLACING_PICTURE_USER_VIEWPORT" val="{&quot;height&quot;:8506,&quot;width&quot;:8450}"/>
</p:tagLst>
</file>

<file path=ppt/tags/tag163.xml><?xml version="1.0" encoding="utf-8"?>
<p:tagLst xmlns:p="http://schemas.openxmlformats.org/presentationml/2006/main">
  <p:tag name="KSO_WM_BEAUTIFY_FLAG" val=""/>
</p:tagLst>
</file>

<file path=ppt/tags/tag164.xml><?xml version="1.0" encoding="utf-8"?>
<p:tagLst xmlns:p="http://schemas.openxmlformats.org/presentationml/2006/main">
  <p:tag name="KSO_WM_BEAUTIFY_FLAG" val=""/>
</p:tagLst>
</file>

<file path=ppt/tags/tag165.xml><?xml version="1.0" encoding="utf-8"?>
<p:tagLst xmlns:p="http://schemas.openxmlformats.org/presentationml/2006/main">
  <p:tag name="KSO_WM_BEAUTIFY_FLAG" val=""/>
</p:tagLst>
</file>

<file path=ppt/tags/tag166.xml><?xml version="1.0" encoding="utf-8"?>
<p:tagLst xmlns:p="http://schemas.openxmlformats.org/presentationml/2006/main">
  <p:tag name="KSO_WM_BEAUTIFY_FLAG" val=""/>
</p:tagLst>
</file>

<file path=ppt/tags/tag167.xml><?xml version="1.0" encoding="utf-8"?>
<p:tagLst xmlns:p="http://schemas.openxmlformats.org/presentationml/2006/main">
  <p:tag name="KSO_WM_BEAUTIFY_FLAG" val=""/>
</p:tagLst>
</file>

<file path=ppt/tags/tag168.xml><?xml version="1.0" encoding="utf-8"?>
<p:tagLst xmlns:p="http://schemas.openxmlformats.org/presentationml/2006/main">
  <p:tag name="KSO_WM_BEAUTIFY_FLAG" val=""/>
</p:tagLst>
</file>

<file path=ppt/tags/tag169.xml><?xml version="1.0" encoding="utf-8"?>
<p:tagLst xmlns:p="http://schemas.openxmlformats.org/presentationml/2006/main">
  <p:tag name="KSO_WM_BEAUTIFY_FLAG" val=""/>
</p:tagLst>
</file>

<file path=ppt/tags/tag17.xml><?xml version="1.0" encoding="utf-8"?>
<p:tagLst xmlns:p="http://schemas.openxmlformats.org/presentationml/2006/main">
  <p:tag name="KSO_WM_BEAUTIFY_FLAG" val=""/>
</p:tagLst>
</file>

<file path=ppt/tags/tag170.xml><?xml version="1.0" encoding="utf-8"?>
<p:tagLst xmlns:p="http://schemas.openxmlformats.org/presentationml/2006/main">
  <p:tag name="KSO_WM_BEAUTIFY_FLAG" val=""/>
</p:tagLst>
</file>

<file path=ppt/tags/tag171.xml><?xml version="1.0" encoding="utf-8"?>
<p:tagLst xmlns:p="http://schemas.openxmlformats.org/presentationml/2006/main">
  <p:tag name="KSO_WM_BEAUTIFY_FLAG" val=""/>
</p:tagLst>
</file>

<file path=ppt/tags/tag172.xml><?xml version="1.0" encoding="utf-8"?>
<p:tagLst xmlns:p="http://schemas.openxmlformats.org/presentationml/2006/main">
  <p:tag name="KSO_WM_BEAUTIFY_FLAG" val=""/>
</p:tagLst>
</file>

<file path=ppt/tags/tag173.xml><?xml version="1.0" encoding="utf-8"?>
<p:tagLst xmlns:p="http://schemas.openxmlformats.org/presentationml/2006/main">
  <p:tag name="KSO_WM_BEAUTIFY_FLAG" val=""/>
</p:tagLst>
</file>

<file path=ppt/tags/tag174.xml><?xml version="1.0" encoding="utf-8"?>
<p:tagLst xmlns:p="http://schemas.openxmlformats.org/presentationml/2006/main">
  <p:tag name="KSO_WM_BEAUTIFY_FLAG" val=""/>
</p:tagLst>
</file>

<file path=ppt/tags/tag175.xml><?xml version="1.0" encoding="utf-8"?>
<p:tagLst xmlns:p="http://schemas.openxmlformats.org/presentationml/2006/main">
  <p:tag name="KSO_WM_BEAUTIFY_FLAG" val=""/>
</p:tagLst>
</file>

<file path=ppt/tags/tag176.xml><?xml version="1.0" encoding="utf-8"?>
<p:tagLst xmlns:p="http://schemas.openxmlformats.org/presentationml/2006/main">
  <p:tag name="KSO_WM_BEAUTIFY_FLAG" val=""/>
</p:tagLst>
</file>

<file path=ppt/tags/tag177.xml><?xml version="1.0" encoding="utf-8"?>
<p:tagLst xmlns:p="http://schemas.openxmlformats.org/presentationml/2006/main">
  <p:tag name="KSO_WM_BEAUTIFY_FLAG" val=""/>
</p:tagLst>
</file>

<file path=ppt/tags/tag178.xml><?xml version="1.0" encoding="utf-8"?>
<p:tagLst xmlns:p="http://schemas.openxmlformats.org/presentationml/2006/main">
  <p:tag name="KSO_WM_BEAUTIFY_FLAG" val=""/>
</p:tagLst>
</file>

<file path=ppt/tags/tag179.xml><?xml version="1.0" encoding="utf-8"?>
<p:tagLst xmlns:p="http://schemas.openxmlformats.org/presentationml/2006/main">
  <p:tag name="KSO_WM_BEAUTIFY_FLAG" val=""/>
</p:tagLst>
</file>

<file path=ppt/tags/tag18.xml><?xml version="1.0" encoding="utf-8"?>
<p:tagLst xmlns:p="http://schemas.openxmlformats.org/presentationml/2006/main">
  <p:tag name="KSO_WM_BEAUTIFY_FLAG" val=""/>
</p:tagLst>
</file>

<file path=ppt/tags/tag180.xml><?xml version="1.0" encoding="utf-8"?>
<p:tagLst xmlns:p="http://schemas.openxmlformats.org/presentationml/2006/main">
  <p:tag name="KSO_WM_BEAUTIFY_FLAG" val=""/>
</p:tagLst>
</file>

<file path=ppt/tags/tag181.xml><?xml version="1.0" encoding="utf-8"?>
<p:tagLst xmlns:p="http://schemas.openxmlformats.org/presentationml/2006/main">
  <p:tag name="KSO_WM_BEAUTIFY_FLAG" val=""/>
</p:tagLst>
</file>

<file path=ppt/tags/tag182.xml><?xml version="1.0" encoding="utf-8"?>
<p:tagLst xmlns:p="http://schemas.openxmlformats.org/presentationml/2006/main">
  <p:tag name="KSO_WM_BEAUTIFY_FLAG" val=""/>
</p:tagLst>
</file>

<file path=ppt/tags/tag183.xml><?xml version="1.0" encoding="utf-8"?>
<p:tagLst xmlns:p="http://schemas.openxmlformats.org/presentationml/2006/main">
  <p:tag name="KSO_WM_BEAUTIFY_FLAG" val=""/>
</p:tagLst>
</file>

<file path=ppt/tags/tag184.xml><?xml version="1.0" encoding="utf-8"?>
<p:tagLst xmlns:p="http://schemas.openxmlformats.org/presentationml/2006/main">
  <p:tag name="KSO_WM_BEAUTIFY_FLAG" val=""/>
</p:tagLst>
</file>

<file path=ppt/tags/tag185.xml><?xml version="1.0" encoding="utf-8"?>
<p:tagLst xmlns:p="http://schemas.openxmlformats.org/presentationml/2006/main">
  <p:tag name="KSO_WM_BEAUTIFY_FLAG" val=""/>
</p:tagLst>
</file>

<file path=ppt/tags/tag186.xml><?xml version="1.0" encoding="utf-8"?>
<p:tagLst xmlns:p="http://schemas.openxmlformats.org/presentationml/2006/main">
  <p:tag name="KSO_WM_BEAUTIFY_FLAG" val=""/>
</p:tagLst>
</file>

<file path=ppt/tags/tag187.xml><?xml version="1.0" encoding="utf-8"?>
<p:tagLst xmlns:p="http://schemas.openxmlformats.org/presentationml/2006/main">
  <p:tag name="KSO_WM_BEAUTIFY_FLAG" val=""/>
</p:tagLst>
</file>

<file path=ppt/tags/tag188.xml><?xml version="1.0" encoding="utf-8"?>
<p:tagLst xmlns:p="http://schemas.openxmlformats.org/presentationml/2006/main">
  <p:tag name="KSO_WM_BEAUTIFY_FLAG" val=""/>
</p:tagLst>
</file>

<file path=ppt/tags/tag189.xml><?xml version="1.0" encoding="utf-8"?>
<p:tagLst xmlns:p="http://schemas.openxmlformats.org/presentationml/2006/main">
  <p:tag name="KSO_WM_BEAUTIFY_FLAG" val=""/>
</p:tagLst>
</file>

<file path=ppt/tags/tag19.xml><?xml version="1.0" encoding="utf-8"?>
<p:tagLst xmlns:p="http://schemas.openxmlformats.org/presentationml/2006/main">
  <p:tag name="KSO_WM_BEAUTIFY_FLAG" val=""/>
</p:tagLst>
</file>

<file path=ppt/tags/tag190.xml><?xml version="1.0" encoding="utf-8"?>
<p:tagLst xmlns:p="http://schemas.openxmlformats.org/presentationml/2006/main">
  <p:tag name="KSO_WM_BEAUTIFY_FLAG" val=""/>
</p:tagLst>
</file>

<file path=ppt/tags/tag191.xml><?xml version="1.0" encoding="utf-8"?>
<p:tagLst xmlns:p="http://schemas.openxmlformats.org/presentationml/2006/main">
  <p:tag name="KSO_WM_BEAUTIFY_FLAG" val=""/>
</p:tagLst>
</file>

<file path=ppt/tags/tag192.xml><?xml version="1.0" encoding="utf-8"?>
<p:tagLst xmlns:p="http://schemas.openxmlformats.org/presentationml/2006/main">
  <p:tag name="KSO_WM_BEAUTIFY_FLAG" val=""/>
</p:tagLst>
</file>

<file path=ppt/tags/tag193.xml><?xml version="1.0" encoding="utf-8"?>
<p:tagLst xmlns:p="http://schemas.openxmlformats.org/presentationml/2006/main">
  <p:tag name="KSO_WM_BEAUTIFY_FLAG" val=""/>
</p:tagLst>
</file>

<file path=ppt/tags/tag194.xml><?xml version="1.0" encoding="utf-8"?>
<p:tagLst xmlns:p="http://schemas.openxmlformats.org/presentationml/2006/main">
  <p:tag name="KSO_WM_BEAUTIFY_FLAG" val=""/>
</p:tagLst>
</file>

<file path=ppt/tags/tag195.xml><?xml version="1.0" encoding="utf-8"?>
<p:tagLst xmlns:p="http://schemas.openxmlformats.org/presentationml/2006/main">
  <p:tag name="KSO_WM_BEAUTIFY_FLAG" val=""/>
</p:tagLst>
</file>

<file path=ppt/tags/tag196.xml><?xml version="1.0" encoding="utf-8"?>
<p:tagLst xmlns:p="http://schemas.openxmlformats.org/presentationml/2006/main">
  <p:tag name="KSO_WM_BEAUTIFY_FLAG" val=""/>
</p:tagLst>
</file>

<file path=ppt/tags/tag197.xml><?xml version="1.0" encoding="utf-8"?>
<p:tagLst xmlns:p="http://schemas.openxmlformats.org/presentationml/2006/main">
  <p:tag name="KSO_WM_BEAUTIFY_FLAG" val=""/>
</p:tagLst>
</file>

<file path=ppt/tags/tag198.xml><?xml version="1.0" encoding="utf-8"?>
<p:tagLst xmlns:p="http://schemas.openxmlformats.org/presentationml/2006/main">
  <p:tag name="KSO_WM_BEAUTIFY_FLAG" val=""/>
</p:tagLst>
</file>

<file path=ppt/tags/tag199.xml><?xml version="1.0" encoding="utf-8"?>
<p:tagLst xmlns:p="http://schemas.openxmlformats.org/presentationml/2006/main">
  <p:tag name="KSO_WM_BEAUTIFY_FLAG" val=""/>
</p:tagLst>
</file>

<file path=ppt/tags/tag2.xml><?xml version="1.0" encoding="utf-8"?>
<p:tagLst xmlns:p="http://schemas.openxmlformats.org/presentationml/2006/main">
  <p:tag name="KSO_WM_UNIT_PLACING_PICTURE_USER_VIEWPORT" val="{&quot;height&quot;:8506,&quot;width&quot;:8450}"/>
</p:tagLst>
</file>

<file path=ppt/tags/tag20.xml><?xml version="1.0" encoding="utf-8"?>
<p:tagLst xmlns:p="http://schemas.openxmlformats.org/presentationml/2006/main">
  <p:tag name="KSO_WM_BEAUTIFY_FLAG" val=""/>
</p:tagLst>
</file>

<file path=ppt/tags/tag200.xml><?xml version="1.0" encoding="utf-8"?>
<p:tagLst xmlns:p="http://schemas.openxmlformats.org/presentationml/2006/main">
  <p:tag name="KSO_WM_BEAUTIFY_FLAG" val=""/>
</p:tagLst>
</file>

<file path=ppt/tags/tag201.xml><?xml version="1.0" encoding="utf-8"?>
<p:tagLst xmlns:p="http://schemas.openxmlformats.org/presentationml/2006/main">
  <p:tag name="KSO_WM_BEAUTIFY_FLAG" val=""/>
</p:tagLst>
</file>

<file path=ppt/tags/tag202.xml><?xml version="1.0" encoding="utf-8"?>
<p:tagLst xmlns:p="http://schemas.openxmlformats.org/presentationml/2006/main">
  <p:tag name="KSO_WM_BEAUTIFY_FLAG" val=""/>
</p:tagLst>
</file>

<file path=ppt/tags/tag203.xml><?xml version="1.0" encoding="utf-8"?>
<p:tagLst xmlns:p="http://schemas.openxmlformats.org/presentationml/2006/main">
  <p:tag name="KSO_WM_BEAUTIFY_FLAG" val=""/>
</p:tagLst>
</file>

<file path=ppt/tags/tag204.xml><?xml version="1.0" encoding="utf-8"?>
<p:tagLst xmlns:p="http://schemas.openxmlformats.org/presentationml/2006/main">
  <p:tag name="KSO_WM_BEAUTIFY_FLAG" val=""/>
</p:tagLst>
</file>

<file path=ppt/tags/tag205.xml><?xml version="1.0" encoding="utf-8"?>
<p:tagLst xmlns:p="http://schemas.openxmlformats.org/presentationml/2006/main">
  <p:tag name="KSO_WM_BEAUTIFY_FLAG" val=""/>
</p:tagLst>
</file>

<file path=ppt/tags/tag206.xml><?xml version="1.0" encoding="utf-8"?>
<p:tagLst xmlns:p="http://schemas.openxmlformats.org/presentationml/2006/main">
  <p:tag name="KSO_WM_BEAUTIFY_FLAG" val=""/>
</p:tagLst>
</file>

<file path=ppt/tags/tag207.xml><?xml version="1.0" encoding="utf-8"?>
<p:tagLst xmlns:p="http://schemas.openxmlformats.org/presentationml/2006/main">
  <p:tag name="KSO_WM_BEAUTIFY_FLAG" val=""/>
</p:tagLst>
</file>

<file path=ppt/tags/tag208.xml><?xml version="1.0" encoding="utf-8"?>
<p:tagLst xmlns:p="http://schemas.openxmlformats.org/presentationml/2006/main">
  <p:tag name="KSO_WM_BEAUTIFY_FLAG" val=""/>
  <p:tag name="KSO_WM_UNIT_PLACING_PICTURE_USER_VIEWPORT" val="{&quot;height&quot;:3435,&quot;width&quot;:9075}"/>
</p:tagLst>
</file>

<file path=ppt/tags/tag209.xml><?xml version="1.0" encoding="utf-8"?>
<p:tagLst xmlns:p="http://schemas.openxmlformats.org/presentationml/2006/main">
  <p:tag name="KSO_WM_UNIT_PLACING_PICTURE_USER_VIEWPORT" val="{&quot;height&quot;:10800,&quot;width&quot;:19200}"/>
</p:tagLst>
</file>

<file path=ppt/tags/tag21.xml><?xml version="1.0" encoding="utf-8"?>
<p:tagLst xmlns:p="http://schemas.openxmlformats.org/presentationml/2006/main">
  <p:tag name="KSO_WM_BEAUTIFY_FLAG" val=""/>
</p:tagLst>
</file>

<file path=ppt/tags/tag210.xml><?xml version="1.0" encoding="utf-8"?>
<p:tagLst xmlns:p="http://schemas.openxmlformats.org/presentationml/2006/main">
  <p:tag name="KSO_WM_UNIT_PLACING_PICTURE_USER_VIEWPORT" val="{&quot;height&quot;:8506,&quot;width&quot;:8450}"/>
</p:tagLst>
</file>

<file path=ppt/tags/tag211.xml><?xml version="1.0" encoding="utf-8"?>
<p:tagLst xmlns:p="http://schemas.openxmlformats.org/presentationml/2006/main">
  <p:tag name="KSO_WM_BEAUTIFY_FLAG" val=""/>
</p:tagLst>
</file>

<file path=ppt/tags/tag212.xml><?xml version="1.0" encoding="utf-8"?>
<p:tagLst xmlns:p="http://schemas.openxmlformats.org/presentationml/2006/main">
  <p:tag name="KSO_WM_BEAUTIFY_FLAG" val=""/>
</p:tagLst>
</file>

<file path=ppt/tags/tag213.xml><?xml version="1.0" encoding="utf-8"?>
<p:tagLst xmlns:p="http://schemas.openxmlformats.org/presentationml/2006/main">
  <p:tag name="KSO_WM_BEAUTIFY_FLAG" val=""/>
</p:tagLst>
</file>

<file path=ppt/tags/tag214.xml><?xml version="1.0" encoding="utf-8"?>
<p:tagLst xmlns:p="http://schemas.openxmlformats.org/presentationml/2006/main">
  <p:tag name="KSO_WM_BEAUTIFY_FLAG" val=""/>
</p:tagLst>
</file>

<file path=ppt/tags/tag215.xml><?xml version="1.0" encoding="utf-8"?>
<p:tagLst xmlns:p="http://schemas.openxmlformats.org/presentationml/2006/main">
  <p:tag name="KSO_WM_BEAUTIFY_FLAG" val=""/>
</p:tagLst>
</file>

<file path=ppt/tags/tag216.xml><?xml version="1.0" encoding="utf-8"?>
<p:tagLst xmlns:p="http://schemas.openxmlformats.org/presentationml/2006/main">
  <p:tag name="KSO_WM_BEAUTIFY_FLAG" val=""/>
</p:tagLst>
</file>

<file path=ppt/tags/tag217.xml><?xml version="1.0" encoding="utf-8"?>
<p:tagLst xmlns:p="http://schemas.openxmlformats.org/presentationml/2006/main">
  <p:tag name="KSO_WM_BEAUTIFY_FLAG" val=""/>
</p:tagLst>
</file>

<file path=ppt/tags/tag218.xml><?xml version="1.0" encoding="utf-8"?>
<p:tagLst xmlns:p="http://schemas.openxmlformats.org/presentationml/2006/main">
  <p:tag name="KSO_WM_BEAUTIFY_FLAG" val=""/>
</p:tagLst>
</file>

<file path=ppt/tags/tag219.xml><?xml version="1.0" encoding="utf-8"?>
<p:tagLst xmlns:p="http://schemas.openxmlformats.org/presentationml/2006/main">
  <p:tag name="KSO_WM_BEAUTIFY_FLAG" val=""/>
</p:tagLst>
</file>

<file path=ppt/tags/tag22.xml><?xml version="1.0" encoding="utf-8"?>
<p:tagLst xmlns:p="http://schemas.openxmlformats.org/presentationml/2006/main">
  <p:tag name="KSO_WM_BEAUTIFY_FLAG" val=""/>
</p:tagLst>
</file>

<file path=ppt/tags/tag220.xml><?xml version="1.0" encoding="utf-8"?>
<p:tagLst xmlns:p="http://schemas.openxmlformats.org/presentationml/2006/main">
  <p:tag name="KSO_WM_BEAUTIFY_FLAG" val=""/>
</p:tagLst>
</file>

<file path=ppt/tags/tag221.xml><?xml version="1.0" encoding="utf-8"?>
<p:tagLst xmlns:p="http://schemas.openxmlformats.org/presentationml/2006/main">
  <p:tag name="KSO_WM_BEAUTIFY_FLAG" val=""/>
</p:tagLst>
</file>

<file path=ppt/tags/tag222.xml><?xml version="1.0" encoding="utf-8"?>
<p:tagLst xmlns:p="http://schemas.openxmlformats.org/presentationml/2006/main">
  <p:tag name="KSO_WM_BEAUTIFY_FLAG" val=""/>
</p:tagLst>
</file>

<file path=ppt/tags/tag223.xml><?xml version="1.0" encoding="utf-8"?>
<p:tagLst xmlns:p="http://schemas.openxmlformats.org/presentationml/2006/main">
  <p:tag name="KSO_WM_BEAUTIFY_FLAG" val=""/>
</p:tagLst>
</file>

<file path=ppt/tags/tag224.xml><?xml version="1.0" encoding="utf-8"?>
<p:tagLst xmlns:p="http://schemas.openxmlformats.org/presentationml/2006/main">
  <p:tag name="KSO_WM_BEAUTIFY_FLAG" val=""/>
</p:tagLst>
</file>

<file path=ppt/tags/tag225.xml><?xml version="1.0" encoding="utf-8"?>
<p:tagLst xmlns:p="http://schemas.openxmlformats.org/presentationml/2006/main">
  <p:tag name="KSO_WM_BEAUTIFY_FLAG" val=""/>
</p:tagLst>
</file>

<file path=ppt/tags/tag226.xml><?xml version="1.0" encoding="utf-8"?>
<p:tagLst xmlns:p="http://schemas.openxmlformats.org/presentationml/2006/main">
  <p:tag name="KSO_WM_BEAUTIFY_FLAG" val=""/>
</p:tagLst>
</file>

<file path=ppt/tags/tag227.xml><?xml version="1.0" encoding="utf-8"?>
<p:tagLst xmlns:p="http://schemas.openxmlformats.org/presentationml/2006/main">
  <p:tag name="KSO_WM_BEAUTIFY_FLAG" val=""/>
</p:tagLst>
</file>

<file path=ppt/tags/tag228.xml><?xml version="1.0" encoding="utf-8"?>
<p:tagLst xmlns:p="http://schemas.openxmlformats.org/presentationml/2006/main">
  <p:tag name="KSO_WM_BEAUTIFY_FLAG" val=""/>
</p:tagLst>
</file>

<file path=ppt/tags/tag229.xml><?xml version="1.0" encoding="utf-8"?>
<p:tagLst xmlns:p="http://schemas.openxmlformats.org/presentationml/2006/main">
  <p:tag name="KSO_WM_BEAUTIFY_FLAG" val=""/>
</p:tagLst>
</file>

<file path=ppt/tags/tag23.xml><?xml version="1.0" encoding="utf-8"?>
<p:tagLst xmlns:p="http://schemas.openxmlformats.org/presentationml/2006/main">
  <p:tag name="KSO_WM_BEAUTIFY_FLAG" val=""/>
</p:tagLst>
</file>

<file path=ppt/tags/tag230.xml><?xml version="1.0" encoding="utf-8"?>
<p:tagLst xmlns:p="http://schemas.openxmlformats.org/presentationml/2006/main">
  <p:tag name="KSO_WM_BEAUTIFY_FLAG" val=""/>
</p:tagLst>
</file>

<file path=ppt/tags/tag231.xml><?xml version="1.0" encoding="utf-8"?>
<p:tagLst xmlns:p="http://schemas.openxmlformats.org/presentationml/2006/main">
  <p:tag name="KSO_WM_BEAUTIFY_FLAG" val=""/>
</p:tagLst>
</file>

<file path=ppt/tags/tag232.xml><?xml version="1.0" encoding="utf-8"?>
<p:tagLst xmlns:p="http://schemas.openxmlformats.org/presentationml/2006/main">
  <p:tag name="KSO_WM_BEAUTIFY_FLAG" val=""/>
</p:tagLst>
</file>

<file path=ppt/tags/tag233.xml><?xml version="1.0" encoding="utf-8"?>
<p:tagLst xmlns:p="http://schemas.openxmlformats.org/presentationml/2006/main">
  <p:tag name="KSO_WM_BEAUTIFY_FLAG" val=""/>
</p:tagLst>
</file>

<file path=ppt/tags/tag234.xml><?xml version="1.0" encoding="utf-8"?>
<p:tagLst xmlns:p="http://schemas.openxmlformats.org/presentationml/2006/main">
  <p:tag name="KSO_WM_BEAUTIFY_FLAG" val=""/>
</p:tagLst>
</file>

<file path=ppt/tags/tag235.xml><?xml version="1.0" encoding="utf-8"?>
<p:tagLst xmlns:p="http://schemas.openxmlformats.org/presentationml/2006/main">
  <p:tag name="KSO_WM_BEAUTIFY_FLAG" val=""/>
</p:tagLst>
</file>

<file path=ppt/tags/tag236.xml><?xml version="1.0" encoding="utf-8"?>
<p:tagLst xmlns:p="http://schemas.openxmlformats.org/presentationml/2006/main">
  <p:tag name="KSO_WM_BEAUTIFY_FLAG" val=""/>
</p:tagLst>
</file>

<file path=ppt/tags/tag237.xml><?xml version="1.0" encoding="utf-8"?>
<p:tagLst xmlns:p="http://schemas.openxmlformats.org/presentationml/2006/main">
  <p:tag name="KSO_WM_BEAUTIFY_FLAG" val=""/>
</p:tagLst>
</file>

<file path=ppt/tags/tag238.xml><?xml version="1.0" encoding="utf-8"?>
<p:tagLst xmlns:p="http://schemas.openxmlformats.org/presentationml/2006/main">
  <p:tag name="KSO_WM_BEAUTIFY_FLAG" val=""/>
</p:tagLst>
</file>

<file path=ppt/tags/tag239.xml><?xml version="1.0" encoding="utf-8"?>
<p:tagLst xmlns:p="http://schemas.openxmlformats.org/presentationml/2006/main">
  <p:tag name="KSO_WM_BEAUTIFY_FLAG" val=""/>
</p:tagLst>
</file>

<file path=ppt/tags/tag24.xml><?xml version="1.0" encoding="utf-8"?>
<p:tagLst xmlns:p="http://schemas.openxmlformats.org/presentationml/2006/main">
  <p:tag name="KSO_WM_BEAUTIFY_FLAG" val=""/>
</p:tagLst>
</file>

<file path=ppt/tags/tag240.xml><?xml version="1.0" encoding="utf-8"?>
<p:tagLst xmlns:p="http://schemas.openxmlformats.org/presentationml/2006/main">
  <p:tag name="KSO_WM_BEAUTIFY_FLAG" val=""/>
</p:tagLst>
</file>

<file path=ppt/tags/tag241.xml><?xml version="1.0" encoding="utf-8"?>
<p:tagLst xmlns:p="http://schemas.openxmlformats.org/presentationml/2006/main">
  <p:tag name="KSO_WM_BEAUTIFY_FLAG" val=""/>
</p:tagLst>
</file>

<file path=ppt/tags/tag242.xml><?xml version="1.0" encoding="utf-8"?>
<p:tagLst xmlns:p="http://schemas.openxmlformats.org/presentationml/2006/main">
  <p:tag name="KSO_WM_BEAUTIFY_FLAG" val=""/>
</p:tagLst>
</file>

<file path=ppt/tags/tag243.xml><?xml version="1.0" encoding="utf-8"?>
<p:tagLst xmlns:p="http://schemas.openxmlformats.org/presentationml/2006/main">
  <p:tag name="KSO_WM_BEAUTIFY_FLAG" val=""/>
</p:tagLst>
</file>

<file path=ppt/tags/tag244.xml><?xml version="1.0" encoding="utf-8"?>
<p:tagLst xmlns:p="http://schemas.openxmlformats.org/presentationml/2006/main">
  <p:tag name="KSO_WM_BEAUTIFY_FLAG" val=""/>
</p:tagLst>
</file>

<file path=ppt/tags/tag245.xml><?xml version="1.0" encoding="utf-8"?>
<p:tagLst xmlns:p="http://schemas.openxmlformats.org/presentationml/2006/main">
  <p:tag name="KSO_WM_BEAUTIFY_FLAG" val=""/>
</p:tagLst>
</file>

<file path=ppt/tags/tag246.xml><?xml version="1.0" encoding="utf-8"?>
<p:tagLst xmlns:p="http://schemas.openxmlformats.org/presentationml/2006/main">
  <p:tag name="KSO_WM_BEAUTIFY_FLAG" val=""/>
</p:tagLst>
</file>

<file path=ppt/tags/tag247.xml><?xml version="1.0" encoding="utf-8"?>
<p:tagLst xmlns:p="http://schemas.openxmlformats.org/presentationml/2006/main">
  <p:tag name="KSO_WM_BEAUTIFY_FLAG" val=""/>
</p:tagLst>
</file>

<file path=ppt/tags/tag248.xml><?xml version="1.0" encoding="utf-8"?>
<p:tagLst xmlns:p="http://schemas.openxmlformats.org/presentationml/2006/main">
  <p:tag name="KSO_WM_BEAUTIFY_FLAG" val=""/>
</p:tagLst>
</file>

<file path=ppt/tags/tag249.xml><?xml version="1.0" encoding="utf-8"?>
<p:tagLst xmlns:p="http://schemas.openxmlformats.org/presentationml/2006/main">
  <p:tag name="KSO_WM_BEAUTIFY_FLAG" val=""/>
</p:tagLst>
</file>

<file path=ppt/tags/tag25.xml><?xml version="1.0" encoding="utf-8"?>
<p:tagLst xmlns:p="http://schemas.openxmlformats.org/presentationml/2006/main">
  <p:tag name="KSO_WM_BEAUTIFY_FLAG" val=""/>
</p:tagLst>
</file>

<file path=ppt/tags/tag250.xml><?xml version="1.0" encoding="utf-8"?>
<p:tagLst xmlns:p="http://schemas.openxmlformats.org/presentationml/2006/main">
  <p:tag name="KSO_WM_BEAUTIFY_FLAG" val=""/>
</p:tagLst>
</file>

<file path=ppt/tags/tag251.xml><?xml version="1.0" encoding="utf-8"?>
<p:tagLst xmlns:p="http://schemas.openxmlformats.org/presentationml/2006/main">
  <p:tag name="KSO_WM_BEAUTIFY_FLAG" val=""/>
</p:tagLst>
</file>

<file path=ppt/tags/tag252.xml><?xml version="1.0" encoding="utf-8"?>
<p:tagLst xmlns:p="http://schemas.openxmlformats.org/presentationml/2006/main">
  <p:tag name="KSO_WM_BEAUTIFY_FLAG" val=""/>
</p:tagLst>
</file>

<file path=ppt/tags/tag253.xml><?xml version="1.0" encoding="utf-8"?>
<p:tagLst xmlns:p="http://schemas.openxmlformats.org/presentationml/2006/main">
  <p:tag name="KSO_WM_BEAUTIFY_FLAG" val=""/>
</p:tagLst>
</file>

<file path=ppt/tags/tag254.xml><?xml version="1.0" encoding="utf-8"?>
<p:tagLst xmlns:p="http://schemas.openxmlformats.org/presentationml/2006/main">
  <p:tag name="KSO_WM_BEAUTIFY_FLAG" val=""/>
</p:tagLst>
</file>

<file path=ppt/tags/tag255.xml><?xml version="1.0" encoding="utf-8"?>
<p:tagLst xmlns:p="http://schemas.openxmlformats.org/presentationml/2006/main">
  <p:tag name="KSO_WM_BEAUTIFY_FLAG" val=""/>
</p:tagLst>
</file>

<file path=ppt/tags/tag256.xml><?xml version="1.0" encoding="utf-8"?>
<p:tagLst xmlns:p="http://schemas.openxmlformats.org/presentationml/2006/main">
  <p:tag name="KSO_WM_BEAUTIFY_FLAG" val=""/>
</p:tagLst>
</file>

<file path=ppt/tags/tag257.xml><?xml version="1.0" encoding="utf-8"?>
<p:tagLst xmlns:p="http://schemas.openxmlformats.org/presentationml/2006/main">
  <p:tag name="KSO_WM_BEAUTIFY_FLAG" val=""/>
</p:tagLst>
</file>

<file path=ppt/tags/tag258.xml><?xml version="1.0" encoding="utf-8"?>
<p:tagLst xmlns:p="http://schemas.openxmlformats.org/presentationml/2006/main">
  <p:tag name="KSO_WM_BEAUTIFY_FLAG" val=""/>
</p:tagLst>
</file>

<file path=ppt/tags/tag259.xml><?xml version="1.0" encoding="utf-8"?>
<p:tagLst xmlns:p="http://schemas.openxmlformats.org/presentationml/2006/main">
  <p:tag name="KSO_WM_BEAUTIFY_FLAG" val=""/>
</p:tagLst>
</file>

<file path=ppt/tags/tag26.xml><?xml version="1.0" encoding="utf-8"?>
<p:tagLst xmlns:p="http://schemas.openxmlformats.org/presentationml/2006/main">
  <p:tag name="KSO_WM_BEAUTIFY_FLAG" val=""/>
</p:tagLst>
</file>

<file path=ppt/tags/tag260.xml><?xml version="1.0" encoding="utf-8"?>
<p:tagLst xmlns:p="http://schemas.openxmlformats.org/presentationml/2006/main">
  <p:tag name="KSO_WM_BEAUTIFY_FLAG" val=""/>
</p:tagLst>
</file>

<file path=ppt/tags/tag261.xml><?xml version="1.0" encoding="utf-8"?>
<p:tagLst xmlns:p="http://schemas.openxmlformats.org/presentationml/2006/main">
  <p:tag name="KSO_WM_BEAUTIFY_FLAG" val=""/>
</p:tagLst>
</file>

<file path=ppt/tags/tag262.xml><?xml version="1.0" encoding="utf-8"?>
<p:tagLst xmlns:p="http://schemas.openxmlformats.org/presentationml/2006/main">
  <p:tag name="KSO_WM_BEAUTIFY_FLAG" val=""/>
</p:tagLst>
</file>

<file path=ppt/tags/tag263.xml><?xml version="1.0" encoding="utf-8"?>
<p:tagLst xmlns:p="http://schemas.openxmlformats.org/presentationml/2006/main">
  <p:tag name="KSO_WM_BEAUTIFY_FLAG" val=""/>
</p:tagLst>
</file>

<file path=ppt/tags/tag264.xml><?xml version="1.0" encoding="utf-8"?>
<p:tagLst xmlns:p="http://schemas.openxmlformats.org/presentationml/2006/main">
  <p:tag name="KSO_WM_BEAUTIFY_FLAG" val=""/>
</p:tagLst>
</file>

<file path=ppt/tags/tag265.xml><?xml version="1.0" encoding="utf-8"?>
<p:tagLst xmlns:p="http://schemas.openxmlformats.org/presentationml/2006/main">
  <p:tag name="KSO_WM_BEAUTIFY_FLAG" val=""/>
</p:tagLst>
</file>

<file path=ppt/tags/tag266.xml><?xml version="1.0" encoding="utf-8"?>
<p:tagLst xmlns:p="http://schemas.openxmlformats.org/presentationml/2006/main">
  <p:tag name="KSO_WM_BEAUTIFY_FLAG" val=""/>
</p:tagLst>
</file>

<file path=ppt/tags/tag267.xml><?xml version="1.0" encoding="utf-8"?>
<p:tagLst xmlns:p="http://schemas.openxmlformats.org/presentationml/2006/main">
  <p:tag name="KSO_WM_BEAUTIFY_FLAG" val=""/>
</p:tagLst>
</file>

<file path=ppt/tags/tag268.xml><?xml version="1.0" encoding="utf-8"?>
<p:tagLst xmlns:p="http://schemas.openxmlformats.org/presentationml/2006/main">
  <p:tag name="KSO_WM_BEAUTIFY_FLAG" val=""/>
</p:tagLst>
</file>

<file path=ppt/tags/tag269.xml><?xml version="1.0" encoding="utf-8"?>
<p:tagLst xmlns:p="http://schemas.openxmlformats.org/presentationml/2006/main">
  <p:tag name="KSO_WM_BEAUTIFY_FLAG" val=""/>
</p:tagLst>
</file>

<file path=ppt/tags/tag27.xml><?xml version="1.0" encoding="utf-8"?>
<p:tagLst xmlns:p="http://schemas.openxmlformats.org/presentationml/2006/main">
  <p:tag name="KSO_WM_BEAUTIFY_FLAG" val=""/>
</p:tagLst>
</file>

<file path=ppt/tags/tag270.xml><?xml version="1.0" encoding="utf-8"?>
<p:tagLst xmlns:p="http://schemas.openxmlformats.org/presentationml/2006/main">
  <p:tag name="KSO_WM_BEAUTIFY_FLAG" val=""/>
</p:tagLst>
</file>

<file path=ppt/tags/tag271.xml><?xml version="1.0" encoding="utf-8"?>
<p:tagLst xmlns:p="http://schemas.openxmlformats.org/presentationml/2006/main">
  <p:tag name="KSO_WM_BEAUTIFY_FLAG" val=""/>
</p:tagLst>
</file>

<file path=ppt/tags/tag272.xml><?xml version="1.0" encoding="utf-8"?>
<p:tagLst xmlns:p="http://schemas.openxmlformats.org/presentationml/2006/main">
  <p:tag name="KSO_WM_BEAUTIFY_FLAG" val=""/>
</p:tagLst>
</file>

<file path=ppt/tags/tag273.xml><?xml version="1.0" encoding="utf-8"?>
<p:tagLst xmlns:p="http://schemas.openxmlformats.org/presentationml/2006/main">
  <p:tag name="KSO_WM_BEAUTIFY_FLAG" val=""/>
</p:tagLst>
</file>

<file path=ppt/tags/tag274.xml><?xml version="1.0" encoding="utf-8"?>
<p:tagLst xmlns:p="http://schemas.openxmlformats.org/presentationml/2006/main">
  <p:tag name="KSO_WM_BEAUTIFY_FLAG" val=""/>
  <p:tag name="KSO_WM_UNIT_PLACING_PICTURE_USER_VIEWPORT" val="{&quot;height&quot;:3435,&quot;width&quot;:9075}"/>
</p:tagLst>
</file>

<file path=ppt/tags/tag275.xml><?xml version="1.0" encoding="utf-8"?>
<p:tagLst xmlns:p="http://schemas.openxmlformats.org/presentationml/2006/main">
  <p:tag name="KSO_WM_UNIT_PLACING_PICTURE_USER_VIEWPORT" val="{&quot;height&quot;:10800,&quot;width&quot;:19200}"/>
</p:tagLst>
</file>

<file path=ppt/tags/tag276.xml><?xml version="1.0" encoding="utf-8"?>
<p:tagLst xmlns:p="http://schemas.openxmlformats.org/presentationml/2006/main">
  <p:tag name="KSO_WM_UNIT_PLACING_PICTURE_USER_VIEWPORT" val="{&quot;height&quot;:8506,&quot;width&quot;:8450}"/>
</p:tagLst>
</file>

<file path=ppt/tags/tag277.xml><?xml version="1.0" encoding="utf-8"?>
<p:tagLst xmlns:p="http://schemas.openxmlformats.org/presentationml/2006/main">
  <p:tag name="KSO_WM_BEAUTIFY_FLAG" val=""/>
</p:tagLst>
</file>

<file path=ppt/tags/tag278.xml><?xml version="1.0" encoding="utf-8"?>
<p:tagLst xmlns:p="http://schemas.openxmlformats.org/presentationml/2006/main">
  <p:tag name="KSO_WM_BEAUTIFY_FLAG" val=""/>
</p:tagLst>
</file>

<file path=ppt/tags/tag279.xml><?xml version="1.0" encoding="utf-8"?>
<p:tagLst xmlns:p="http://schemas.openxmlformats.org/presentationml/2006/main">
  <p:tag name="KSO_WM_BEAUTIFY_FLAG" val=""/>
</p:tagLst>
</file>

<file path=ppt/tags/tag28.xml><?xml version="1.0" encoding="utf-8"?>
<p:tagLst xmlns:p="http://schemas.openxmlformats.org/presentationml/2006/main">
  <p:tag name="KSO_WM_BEAUTIFY_FLAG" val=""/>
</p:tagLst>
</file>

<file path=ppt/tags/tag280.xml><?xml version="1.0" encoding="utf-8"?>
<p:tagLst xmlns:p="http://schemas.openxmlformats.org/presentationml/2006/main">
  <p:tag name="KSO_WM_BEAUTIFY_FLAG" val=""/>
</p:tagLst>
</file>

<file path=ppt/tags/tag281.xml><?xml version="1.0" encoding="utf-8"?>
<p:tagLst xmlns:p="http://schemas.openxmlformats.org/presentationml/2006/main">
  <p:tag name="KSO_WM_BEAUTIFY_FLAG" val=""/>
</p:tagLst>
</file>

<file path=ppt/tags/tag282.xml><?xml version="1.0" encoding="utf-8"?>
<p:tagLst xmlns:p="http://schemas.openxmlformats.org/presentationml/2006/main">
  <p:tag name="KSO_WM_BEAUTIFY_FLAG" val=""/>
</p:tagLst>
</file>

<file path=ppt/tags/tag283.xml><?xml version="1.0" encoding="utf-8"?>
<p:tagLst xmlns:p="http://schemas.openxmlformats.org/presentationml/2006/main">
  <p:tag name="KSO_WM_BEAUTIFY_FLAG" val=""/>
</p:tagLst>
</file>

<file path=ppt/tags/tag284.xml><?xml version="1.0" encoding="utf-8"?>
<p:tagLst xmlns:p="http://schemas.openxmlformats.org/presentationml/2006/main">
  <p:tag name="KSO_WM_BEAUTIFY_FLAG" val=""/>
</p:tagLst>
</file>

<file path=ppt/tags/tag285.xml><?xml version="1.0" encoding="utf-8"?>
<p:tagLst xmlns:p="http://schemas.openxmlformats.org/presentationml/2006/main">
  <p:tag name="KSO_WM_BEAUTIFY_FLAG" val=""/>
</p:tagLst>
</file>

<file path=ppt/tags/tag286.xml><?xml version="1.0" encoding="utf-8"?>
<p:tagLst xmlns:p="http://schemas.openxmlformats.org/presentationml/2006/main">
  <p:tag name="KSO_WM_BEAUTIFY_FLAG" val=""/>
</p:tagLst>
</file>

<file path=ppt/tags/tag287.xml><?xml version="1.0" encoding="utf-8"?>
<p:tagLst xmlns:p="http://schemas.openxmlformats.org/presentationml/2006/main">
  <p:tag name="KSO_WM_BEAUTIFY_FLAG" val=""/>
</p:tagLst>
</file>

<file path=ppt/tags/tag288.xml><?xml version="1.0" encoding="utf-8"?>
<p:tagLst xmlns:p="http://schemas.openxmlformats.org/presentationml/2006/main">
  <p:tag name="KSO_WM_BEAUTIFY_FLAG" val=""/>
</p:tagLst>
</file>

<file path=ppt/tags/tag289.xml><?xml version="1.0" encoding="utf-8"?>
<p:tagLst xmlns:p="http://schemas.openxmlformats.org/presentationml/2006/main">
  <p:tag name="KSO_WM_BEAUTIFY_FLAG" val=""/>
</p:tagLst>
</file>

<file path=ppt/tags/tag29.xml><?xml version="1.0" encoding="utf-8"?>
<p:tagLst xmlns:p="http://schemas.openxmlformats.org/presentationml/2006/main">
  <p:tag name="KSO_WM_BEAUTIFY_FLAG" val=""/>
</p:tagLst>
</file>

<file path=ppt/tags/tag290.xml><?xml version="1.0" encoding="utf-8"?>
<p:tagLst xmlns:p="http://schemas.openxmlformats.org/presentationml/2006/main">
  <p:tag name="KSO_WM_BEAUTIFY_FLAG" val=""/>
</p:tagLst>
</file>

<file path=ppt/tags/tag291.xml><?xml version="1.0" encoding="utf-8"?>
<p:tagLst xmlns:p="http://schemas.openxmlformats.org/presentationml/2006/main">
  <p:tag name="KSO_WM_BEAUTIFY_FLAG" val=""/>
</p:tagLst>
</file>

<file path=ppt/tags/tag292.xml><?xml version="1.0" encoding="utf-8"?>
<p:tagLst xmlns:p="http://schemas.openxmlformats.org/presentationml/2006/main">
  <p:tag name="KSO_WM_BEAUTIFY_FLAG" val=""/>
</p:tagLst>
</file>

<file path=ppt/tags/tag293.xml><?xml version="1.0" encoding="utf-8"?>
<p:tagLst xmlns:p="http://schemas.openxmlformats.org/presentationml/2006/main">
  <p:tag name="KSO_WM_BEAUTIFY_FLAG" val=""/>
</p:tagLst>
</file>

<file path=ppt/tags/tag294.xml><?xml version="1.0" encoding="utf-8"?>
<p:tagLst xmlns:p="http://schemas.openxmlformats.org/presentationml/2006/main">
  <p:tag name="KSO_WM_BEAUTIFY_FLAG" val=""/>
</p:tagLst>
</file>

<file path=ppt/tags/tag295.xml><?xml version="1.0" encoding="utf-8"?>
<p:tagLst xmlns:p="http://schemas.openxmlformats.org/presentationml/2006/main">
  <p:tag name="KSO_WM_BEAUTIFY_FLAG" val=""/>
</p:tagLst>
</file>

<file path=ppt/tags/tag296.xml><?xml version="1.0" encoding="utf-8"?>
<p:tagLst xmlns:p="http://schemas.openxmlformats.org/presentationml/2006/main">
  <p:tag name="KSO_WM_BEAUTIFY_FLAG" val=""/>
</p:tagLst>
</file>

<file path=ppt/tags/tag297.xml><?xml version="1.0" encoding="utf-8"?>
<p:tagLst xmlns:p="http://schemas.openxmlformats.org/presentationml/2006/main">
  <p:tag name="KSO_WM_BEAUTIFY_FLAG" val=""/>
</p:tagLst>
</file>

<file path=ppt/tags/tag298.xml><?xml version="1.0" encoding="utf-8"?>
<p:tagLst xmlns:p="http://schemas.openxmlformats.org/presentationml/2006/main">
  <p:tag name="KSO_WM_BEAUTIFY_FLAG" val=""/>
</p:tagLst>
</file>

<file path=ppt/tags/tag299.xml><?xml version="1.0" encoding="utf-8"?>
<p:tagLst xmlns:p="http://schemas.openxmlformats.org/presentationml/2006/main">
  <p:tag name="KSO_WM_BEAUTIFY_FLAG" val=""/>
</p:tagLst>
</file>

<file path=ppt/tags/tag3.xml><?xml version="1.0" encoding="utf-8"?>
<p:tagLst xmlns:p="http://schemas.openxmlformats.org/presentationml/2006/main">
  <p:tag name="KSO_WM_BEAUTIFY_FLAG" val=""/>
</p:tagLst>
</file>

<file path=ppt/tags/tag30.xml><?xml version="1.0" encoding="utf-8"?>
<p:tagLst xmlns:p="http://schemas.openxmlformats.org/presentationml/2006/main">
  <p:tag name="KSO_WM_BEAUTIFY_FLAG" val=""/>
</p:tagLst>
</file>

<file path=ppt/tags/tag300.xml><?xml version="1.0" encoding="utf-8"?>
<p:tagLst xmlns:p="http://schemas.openxmlformats.org/presentationml/2006/main">
  <p:tag name="KSO_WM_BEAUTIFY_FLAG" val=""/>
</p:tagLst>
</file>

<file path=ppt/tags/tag301.xml><?xml version="1.0" encoding="utf-8"?>
<p:tagLst xmlns:p="http://schemas.openxmlformats.org/presentationml/2006/main">
  <p:tag name="KSO_WM_BEAUTIFY_FLAG" val=""/>
</p:tagLst>
</file>

<file path=ppt/tags/tag302.xml><?xml version="1.0" encoding="utf-8"?>
<p:tagLst xmlns:p="http://schemas.openxmlformats.org/presentationml/2006/main">
  <p:tag name="KSO_WM_BEAUTIFY_FLAG" val=""/>
</p:tagLst>
</file>

<file path=ppt/tags/tag303.xml><?xml version="1.0" encoding="utf-8"?>
<p:tagLst xmlns:p="http://schemas.openxmlformats.org/presentationml/2006/main">
  <p:tag name="KSO_WM_BEAUTIFY_FLAG" val=""/>
</p:tagLst>
</file>

<file path=ppt/tags/tag304.xml><?xml version="1.0" encoding="utf-8"?>
<p:tagLst xmlns:p="http://schemas.openxmlformats.org/presentationml/2006/main">
  <p:tag name="KSO_WM_BEAUTIFY_FLAG" val=""/>
</p:tagLst>
</file>

<file path=ppt/tags/tag305.xml><?xml version="1.0" encoding="utf-8"?>
<p:tagLst xmlns:p="http://schemas.openxmlformats.org/presentationml/2006/main">
  <p:tag name="KSO_WM_BEAUTIFY_FLAG" val=""/>
</p:tagLst>
</file>

<file path=ppt/tags/tag306.xml><?xml version="1.0" encoding="utf-8"?>
<p:tagLst xmlns:p="http://schemas.openxmlformats.org/presentationml/2006/main">
  <p:tag name="KSO_WM_BEAUTIFY_FLAG" val=""/>
</p:tagLst>
</file>

<file path=ppt/tags/tag307.xml><?xml version="1.0" encoding="utf-8"?>
<p:tagLst xmlns:p="http://schemas.openxmlformats.org/presentationml/2006/main">
  <p:tag name="KSO_WM_BEAUTIFY_FLAG" val=""/>
</p:tagLst>
</file>

<file path=ppt/tags/tag308.xml><?xml version="1.0" encoding="utf-8"?>
<p:tagLst xmlns:p="http://schemas.openxmlformats.org/presentationml/2006/main">
  <p:tag name="KSO_WM_BEAUTIFY_FLAG" val=""/>
</p:tagLst>
</file>

<file path=ppt/tags/tag309.xml><?xml version="1.0" encoding="utf-8"?>
<p:tagLst xmlns:p="http://schemas.openxmlformats.org/presentationml/2006/main">
  <p:tag name="KSO_WM_BEAUTIFY_FLAG" val=""/>
</p:tagLst>
</file>

<file path=ppt/tags/tag31.xml><?xml version="1.0" encoding="utf-8"?>
<p:tagLst xmlns:p="http://schemas.openxmlformats.org/presentationml/2006/main">
  <p:tag name="KSO_WM_BEAUTIFY_FLAG" val=""/>
</p:tagLst>
</file>

<file path=ppt/tags/tag310.xml><?xml version="1.0" encoding="utf-8"?>
<p:tagLst xmlns:p="http://schemas.openxmlformats.org/presentationml/2006/main">
  <p:tag name="KSO_WM_BEAUTIFY_FLAG" val=""/>
</p:tagLst>
</file>

<file path=ppt/tags/tag311.xml><?xml version="1.0" encoding="utf-8"?>
<p:tagLst xmlns:p="http://schemas.openxmlformats.org/presentationml/2006/main">
  <p:tag name="KSO_WM_BEAUTIFY_FLAG" val=""/>
</p:tagLst>
</file>

<file path=ppt/tags/tag312.xml><?xml version="1.0" encoding="utf-8"?>
<p:tagLst xmlns:p="http://schemas.openxmlformats.org/presentationml/2006/main">
  <p:tag name="KSO_WM_BEAUTIFY_FLAG" val=""/>
</p:tagLst>
</file>

<file path=ppt/tags/tag313.xml><?xml version="1.0" encoding="utf-8"?>
<p:tagLst xmlns:p="http://schemas.openxmlformats.org/presentationml/2006/main">
  <p:tag name="KSO_WM_BEAUTIFY_FLAG" val=""/>
</p:tagLst>
</file>

<file path=ppt/tags/tag314.xml><?xml version="1.0" encoding="utf-8"?>
<p:tagLst xmlns:p="http://schemas.openxmlformats.org/presentationml/2006/main">
  <p:tag name="KSO_WM_BEAUTIFY_FLAG" val=""/>
</p:tagLst>
</file>

<file path=ppt/tags/tag315.xml><?xml version="1.0" encoding="utf-8"?>
<p:tagLst xmlns:p="http://schemas.openxmlformats.org/presentationml/2006/main">
  <p:tag name="KSO_WM_BEAUTIFY_FLAG" val=""/>
</p:tagLst>
</file>

<file path=ppt/tags/tag316.xml><?xml version="1.0" encoding="utf-8"?>
<p:tagLst xmlns:p="http://schemas.openxmlformats.org/presentationml/2006/main">
  <p:tag name="KSO_WM_BEAUTIFY_FLAG" val=""/>
</p:tagLst>
</file>

<file path=ppt/tags/tag317.xml><?xml version="1.0" encoding="utf-8"?>
<p:tagLst xmlns:p="http://schemas.openxmlformats.org/presentationml/2006/main">
  <p:tag name="KSO_WM_BEAUTIFY_FLAG" val=""/>
</p:tagLst>
</file>

<file path=ppt/tags/tag318.xml><?xml version="1.0" encoding="utf-8"?>
<p:tagLst xmlns:p="http://schemas.openxmlformats.org/presentationml/2006/main">
  <p:tag name="KSO_WM_BEAUTIFY_FLAG" val=""/>
</p:tagLst>
</file>

<file path=ppt/tags/tag319.xml><?xml version="1.0" encoding="utf-8"?>
<p:tagLst xmlns:p="http://schemas.openxmlformats.org/presentationml/2006/main">
  <p:tag name="KSO_WM_BEAUTIFY_FLAG" val=""/>
</p:tagLst>
</file>

<file path=ppt/tags/tag32.xml><?xml version="1.0" encoding="utf-8"?>
<p:tagLst xmlns:p="http://schemas.openxmlformats.org/presentationml/2006/main">
  <p:tag name="KSO_WM_BEAUTIFY_FLAG" val=""/>
</p:tagLst>
</file>

<file path=ppt/tags/tag320.xml><?xml version="1.0" encoding="utf-8"?>
<p:tagLst xmlns:p="http://schemas.openxmlformats.org/presentationml/2006/main">
  <p:tag name="KSO_WM_BEAUTIFY_FLAG" val=""/>
</p:tagLst>
</file>

<file path=ppt/tags/tag321.xml><?xml version="1.0" encoding="utf-8"?>
<p:tagLst xmlns:p="http://schemas.openxmlformats.org/presentationml/2006/main">
  <p:tag name="KSO_WM_BEAUTIFY_FLAG" val=""/>
</p:tagLst>
</file>

<file path=ppt/tags/tag322.xml><?xml version="1.0" encoding="utf-8"?>
<p:tagLst xmlns:p="http://schemas.openxmlformats.org/presentationml/2006/main">
  <p:tag name="KSO_WM_BEAUTIFY_FLAG" val=""/>
</p:tagLst>
</file>

<file path=ppt/tags/tag323.xml><?xml version="1.0" encoding="utf-8"?>
<p:tagLst xmlns:p="http://schemas.openxmlformats.org/presentationml/2006/main">
  <p:tag name="KSO_WM_BEAUTIFY_FLAG" val=""/>
</p:tagLst>
</file>

<file path=ppt/tags/tag324.xml><?xml version="1.0" encoding="utf-8"?>
<p:tagLst xmlns:p="http://schemas.openxmlformats.org/presentationml/2006/main">
  <p:tag name="KSO_WM_BEAUTIFY_FLAG" val=""/>
</p:tagLst>
</file>

<file path=ppt/tags/tag325.xml><?xml version="1.0" encoding="utf-8"?>
<p:tagLst xmlns:p="http://schemas.openxmlformats.org/presentationml/2006/main">
  <p:tag name="KSO_WM_BEAUTIFY_FLAG" val=""/>
</p:tagLst>
</file>

<file path=ppt/tags/tag326.xml><?xml version="1.0" encoding="utf-8"?>
<p:tagLst xmlns:p="http://schemas.openxmlformats.org/presentationml/2006/main">
  <p:tag name="KSO_WM_BEAUTIFY_FLAG" val=""/>
</p:tagLst>
</file>

<file path=ppt/tags/tag327.xml><?xml version="1.0" encoding="utf-8"?>
<p:tagLst xmlns:p="http://schemas.openxmlformats.org/presentationml/2006/main">
  <p:tag name="KSO_WM_BEAUTIFY_FLAG" val=""/>
</p:tagLst>
</file>

<file path=ppt/tags/tag328.xml><?xml version="1.0" encoding="utf-8"?>
<p:tagLst xmlns:p="http://schemas.openxmlformats.org/presentationml/2006/main">
  <p:tag name="KSO_WM_BEAUTIFY_FLAG" val=""/>
</p:tagLst>
</file>

<file path=ppt/tags/tag329.xml><?xml version="1.0" encoding="utf-8"?>
<p:tagLst xmlns:p="http://schemas.openxmlformats.org/presentationml/2006/main">
  <p:tag name="KSO_WM_BEAUTIFY_FLAG" val=""/>
</p:tagLst>
</file>

<file path=ppt/tags/tag33.xml><?xml version="1.0" encoding="utf-8"?>
<p:tagLst xmlns:p="http://schemas.openxmlformats.org/presentationml/2006/main">
  <p:tag name="KSO_WM_BEAUTIFY_FLAG" val=""/>
</p:tagLst>
</file>

<file path=ppt/tags/tag330.xml><?xml version="1.0" encoding="utf-8"?>
<p:tagLst xmlns:p="http://schemas.openxmlformats.org/presentationml/2006/main">
  <p:tag name="KSO_WM_BEAUTIFY_FLAG" val=""/>
</p:tagLst>
</file>

<file path=ppt/tags/tag331.xml><?xml version="1.0" encoding="utf-8"?>
<p:tagLst xmlns:p="http://schemas.openxmlformats.org/presentationml/2006/main">
  <p:tag name="KSO_WM_BEAUTIFY_FLAG" val=""/>
</p:tagLst>
</file>

<file path=ppt/tags/tag332.xml><?xml version="1.0" encoding="utf-8"?>
<p:tagLst xmlns:p="http://schemas.openxmlformats.org/presentationml/2006/main">
  <p:tag name="KSO_WM_BEAUTIFY_FLAG" val=""/>
</p:tagLst>
</file>

<file path=ppt/tags/tag333.xml><?xml version="1.0" encoding="utf-8"?>
<p:tagLst xmlns:p="http://schemas.openxmlformats.org/presentationml/2006/main">
  <p:tag name="KSO_WM_BEAUTIFY_FLAG" val=""/>
</p:tagLst>
</file>

<file path=ppt/tags/tag334.xml><?xml version="1.0" encoding="utf-8"?>
<p:tagLst xmlns:p="http://schemas.openxmlformats.org/presentationml/2006/main">
  <p:tag name="KSO_WM_BEAUTIFY_FLAG" val=""/>
</p:tagLst>
</file>

<file path=ppt/tags/tag335.xml><?xml version="1.0" encoding="utf-8"?>
<p:tagLst xmlns:p="http://schemas.openxmlformats.org/presentationml/2006/main">
  <p:tag name="KSO_WM_BEAUTIFY_FLAG" val=""/>
</p:tagLst>
</file>

<file path=ppt/tags/tag336.xml><?xml version="1.0" encoding="utf-8"?>
<p:tagLst xmlns:p="http://schemas.openxmlformats.org/presentationml/2006/main">
  <p:tag name="KSO_WM_BEAUTIFY_FLAG" val=""/>
  <p:tag name="KSO_WM_UNIT_PLACING_PICTURE_USER_VIEWPORT" val="{&quot;height&quot;:3435,&quot;width&quot;:9075}"/>
</p:tagLst>
</file>

<file path=ppt/tags/tag337.xml><?xml version="1.0" encoding="utf-8"?>
<p:tagLst xmlns:p="http://schemas.openxmlformats.org/presentationml/2006/main">
  <p:tag name="KSO_WM_UNIT_PLACING_PICTURE_USER_VIEWPORT" val="{&quot;height&quot;:10800,&quot;width&quot;:19200}"/>
</p:tagLst>
</file>

<file path=ppt/tags/tag338.xml><?xml version="1.0" encoding="utf-8"?>
<p:tagLst xmlns:p="http://schemas.openxmlformats.org/presentationml/2006/main">
  <p:tag name="KSO_WM_UNIT_PLACING_PICTURE_USER_VIEWPORT" val="{&quot;height&quot;:8506,&quot;width&quot;:8450}"/>
</p:tagLst>
</file>

<file path=ppt/tags/tag339.xml><?xml version="1.0" encoding="utf-8"?>
<p:tagLst xmlns:p="http://schemas.openxmlformats.org/presentationml/2006/main">
  <p:tag name="KSO_WM_BEAUTIFY_FLAG" val=""/>
</p:tagLst>
</file>

<file path=ppt/tags/tag34.xml><?xml version="1.0" encoding="utf-8"?>
<p:tagLst xmlns:p="http://schemas.openxmlformats.org/presentationml/2006/main">
  <p:tag name="KSO_WM_BEAUTIFY_FLAG" val=""/>
</p:tagLst>
</file>

<file path=ppt/tags/tag340.xml><?xml version="1.0" encoding="utf-8"?>
<p:tagLst xmlns:p="http://schemas.openxmlformats.org/presentationml/2006/main">
  <p:tag name="KSO_WM_BEAUTIFY_FLAG" val=""/>
</p:tagLst>
</file>

<file path=ppt/tags/tag341.xml><?xml version="1.0" encoding="utf-8"?>
<p:tagLst xmlns:p="http://schemas.openxmlformats.org/presentationml/2006/main">
  <p:tag name="KSO_WM_BEAUTIFY_FLAG" val=""/>
</p:tagLst>
</file>

<file path=ppt/tags/tag342.xml><?xml version="1.0" encoding="utf-8"?>
<p:tagLst xmlns:p="http://schemas.openxmlformats.org/presentationml/2006/main">
  <p:tag name="KSO_WM_BEAUTIFY_FLAG" val=""/>
</p:tagLst>
</file>

<file path=ppt/tags/tag343.xml><?xml version="1.0" encoding="utf-8"?>
<p:tagLst xmlns:p="http://schemas.openxmlformats.org/presentationml/2006/main">
  <p:tag name="KSO_WM_BEAUTIFY_FLAG" val=""/>
</p:tagLst>
</file>

<file path=ppt/tags/tag344.xml><?xml version="1.0" encoding="utf-8"?>
<p:tagLst xmlns:p="http://schemas.openxmlformats.org/presentationml/2006/main">
  <p:tag name="KSO_WM_BEAUTIFY_FLAG" val=""/>
</p:tagLst>
</file>

<file path=ppt/tags/tag345.xml><?xml version="1.0" encoding="utf-8"?>
<p:tagLst xmlns:p="http://schemas.openxmlformats.org/presentationml/2006/main">
  <p:tag name="KSO_WM_BEAUTIFY_FLAG" val=""/>
</p:tagLst>
</file>

<file path=ppt/tags/tag346.xml><?xml version="1.0" encoding="utf-8"?>
<p:tagLst xmlns:p="http://schemas.openxmlformats.org/presentationml/2006/main">
  <p:tag name="KSO_WM_BEAUTIFY_FLAG" val=""/>
</p:tagLst>
</file>

<file path=ppt/tags/tag347.xml><?xml version="1.0" encoding="utf-8"?>
<p:tagLst xmlns:p="http://schemas.openxmlformats.org/presentationml/2006/main">
  <p:tag name="KSO_WM_BEAUTIFY_FLAG" val=""/>
</p:tagLst>
</file>

<file path=ppt/tags/tag348.xml><?xml version="1.0" encoding="utf-8"?>
<p:tagLst xmlns:p="http://schemas.openxmlformats.org/presentationml/2006/main">
  <p:tag name="KSO_WM_BEAUTIFY_FLAG" val=""/>
</p:tagLst>
</file>

<file path=ppt/tags/tag349.xml><?xml version="1.0" encoding="utf-8"?>
<p:tagLst xmlns:p="http://schemas.openxmlformats.org/presentationml/2006/main">
  <p:tag name="KSO_WM_BEAUTIFY_FLAG" val=""/>
</p:tagLst>
</file>

<file path=ppt/tags/tag35.xml><?xml version="1.0" encoding="utf-8"?>
<p:tagLst xmlns:p="http://schemas.openxmlformats.org/presentationml/2006/main">
  <p:tag name="KSO_WM_BEAUTIFY_FLAG" val=""/>
</p:tagLst>
</file>

<file path=ppt/tags/tag350.xml><?xml version="1.0" encoding="utf-8"?>
<p:tagLst xmlns:p="http://schemas.openxmlformats.org/presentationml/2006/main">
  <p:tag name="KSO_WM_BEAUTIFY_FLAG" val=""/>
</p:tagLst>
</file>

<file path=ppt/tags/tag351.xml><?xml version="1.0" encoding="utf-8"?>
<p:tagLst xmlns:p="http://schemas.openxmlformats.org/presentationml/2006/main">
  <p:tag name="KSO_WM_BEAUTIFY_FLAG" val=""/>
</p:tagLst>
</file>

<file path=ppt/tags/tag352.xml><?xml version="1.0" encoding="utf-8"?>
<p:tagLst xmlns:p="http://schemas.openxmlformats.org/presentationml/2006/main">
  <p:tag name="KSO_WM_BEAUTIFY_FLAG" val=""/>
</p:tagLst>
</file>

<file path=ppt/tags/tag353.xml><?xml version="1.0" encoding="utf-8"?>
<p:tagLst xmlns:p="http://schemas.openxmlformats.org/presentationml/2006/main">
  <p:tag name="KSO_WM_BEAUTIFY_FLAG" val=""/>
</p:tagLst>
</file>

<file path=ppt/tags/tag354.xml><?xml version="1.0" encoding="utf-8"?>
<p:tagLst xmlns:p="http://schemas.openxmlformats.org/presentationml/2006/main">
  <p:tag name="KSO_WM_BEAUTIFY_FLAG" val=""/>
</p:tagLst>
</file>

<file path=ppt/tags/tag355.xml><?xml version="1.0" encoding="utf-8"?>
<p:tagLst xmlns:p="http://schemas.openxmlformats.org/presentationml/2006/main">
  <p:tag name="KSO_WM_BEAUTIFY_FLAG" val=""/>
</p:tagLst>
</file>

<file path=ppt/tags/tag356.xml><?xml version="1.0" encoding="utf-8"?>
<p:tagLst xmlns:p="http://schemas.openxmlformats.org/presentationml/2006/main">
  <p:tag name="KSO_WM_BEAUTIFY_FLAG" val=""/>
</p:tagLst>
</file>

<file path=ppt/tags/tag357.xml><?xml version="1.0" encoding="utf-8"?>
<p:tagLst xmlns:p="http://schemas.openxmlformats.org/presentationml/2006/main">
  <p:tag name="KSO_WM_BEAUTIFY_FLAG" val=""/>
</p:tagLst>
</file>

<file path=ppt/tags/tag358.xml><?xml version="1.0" encoding="utf-8"?>
<p:tagLst xmlns:p="http://schemas.openxmlformats.org/presentationml/2006/main">
  <p:tag name="KSO_WM_BEAUTIFY_FLAG" val=""/>
</p:tagLst>
</file>

<file path=ppt/tags/tag359.xml><?xml version="1.0" encoding="utf-8"?>
<p:tagLst xmlns:p="http://schemas.openxmlformats.org/presentationml/2006/main">
  <p:tag name="KSO_WM_BEAUTIFY_FLAG" val=""/>
</p:tagLst>
</file>

<file path=ppt/tags/tag36.xml><?xml version="1.0" encoding="utf-8"?>
<p:tagLst xmlns:p="http://schemas.openxmlformats.org/presentationml/2006/main">
  <p:tag name="KSO_WM_BEAUTIFY_FLAG" val=""/>
</p:tagLst>
</file>

<file path=ppt/tags/tag360.xml><?xml version="1.0" encoding="utf-8"?>
<p:tagLst xmlns:p="http://schemas.openxmlformats.org/presentationml/2006/main">
  <p:tag name="KSO_WM_BEAUTIFY_FLAG" val=""/>
</p:tagLst>
</file>

<file path=ppt/tags/tag361.xml><?xml version="1.0" encoding="utf-8"?>
<p:tagLst xmlns:p="http://schemas.openxmlformats.org/presentationml/2006/main">
  <p:tag name="KSO_WM_BEAUTIFY_FLAG" val=""/>
</p:tagLst>
</file>

<file path=ppt/tags/tag362.xml><?xml version="1.0" encoding="utf-8"?>
<p:tagLst xmlns:p="http://schemas.openxmlformats.org/presentationml/2006/main">
  <p:tag name="KSO_WM_BEAUTIFY_FLAG" val=""/>
</p:tagLst>
</file>

<file path=ppt/tags/tag363.xml><?xml version="1.0" encoding="utf-8"?>
<p:tagLst xmlns:p="http://schemas.openxmlformats.org/presentationml/2006/main">
  <p:tag name="KSO_WM_BEAUTIFY_FLAG" val=""/>
</p:tagLst>
</file>

<file path=ppt/tags/tag364.xml><?xml version="1.0" encoding="utf-8"?>
<p:tagLst xmlns:p="http://schemas.openxmlformats.org/presentationml/2006/main">
  <p:tag name="KSO_WM_BEAUTIFY_FLAG" val=""/>
</p:tagLst>
</file>

<file path=ppt/tags/tag365.xml><?xml version="1.0" encoding="utf-8"?>
<p:tagLst xmlns:p="http://schemas.openxmlformats.org/presentationml/2006/main">
  <p:tag name="KSO_WM_BEAUTIFY_FLAG" val=""/>
</p:tagLst>
</file>

<file path=ppt/tags/tag366.xml><?xml version="1.0" encoding="utf-8"?>
<p:tagLst xmlns:p="http://schemas.openxmlformats.org/presentationml/2006/main">
  <p:tag name="KSO_WM_BEAUTIFY_FLAG" val=""/>
</p:tagLst>
</file>

<file path=ppt/tags/tag367.xml><?xml version="1.0" encoding="utf-8"?>
<p:tagLst xmlns:p="http://schemas.openxmlformats.org/presentationml/2006/main">
  <p:tag name="KSO_WM_BEAUTIFY_FLAG" val=""/>
</p:tagLst>
</file>

<file path=ppt/tags/tag368.xml><?xml version="1.0" encoding="utf-8"?>
<p:tagLst xmlns:p="http://schemas.openxmlformats.org/presentationml/2006/main">
  <p:tag name="KSO_WM_BEAUTIFY_FLAG" val=""/>
</p:tagLst>
</file>

<file path=ppt/tags/tag369.xml><?xml version="1.0" encoding="utf-8"?>
<p:tagLst xmlns:p="http://schemas.openxmlformats.org/presentationml/2006/main">
  <p:tag name="KSO_WM_BEAUTIFY_FLAG" val=""/>
</p:tagLst>
</file>

<file path=ppt/tags/tag37.xml><?xml version="1.0" encoding="utf-8"?>
<p:tagLst xmlns:p="http://schemas.openxmlformats.org/presentationml/2006/main">
  <p:tag name="KSO_WM_BEAUTIFY_FLAG" val=""/>
</p:tagLst>
</file>

<file path=ppt/tags/tag370.xml><?xml version="1.0" encoding="utf-8"?>
<p:tagLst xmlns:p="http://schemas.openxmlformats.org/presentationml/2006/main">
  <p:tag name="KSO_WM_BEAUTIFY_FLAG" val=""/>
</p:tagLst>
</file>

<file path=ppt/tags/tag371.xml><?xml version="1.0" encoding="utf-8"?>
<p:tagLst xmlns:p="http://schemas.openxmlformats.org/presentationml/2006/main">
  <p:tag name="KSO_WM_BEAUTIFY_FLAG" val=""/>
</p:tagLst>
</file>

<file path=ppt/tags/tag372.xml><?xml version="1.0" encoding="utf-8"?>
<p:tagLst xmlns:p="http://schemas.openxmlformats.org/presentationml/2006/main">
  <p:tag name="KSO_WM_BEAUTIFY_FLAG" val=""/>
</p:tagLst>
</file>

<file path=ppt/tags/tag373.xml><?xml version="1.0" encoding="utf-8"?>
<p:tagLst xmlns:p="http://schemas.openxmlformats.org/presentationml/2006/main">
  <p:tag name="KSO_WM_BEAUTIFY_FLAG" val=""/>
</p:tagLst>
</file>

<file path=ppt/tags/tag374.xml><?xml version="1.0" encoding="utf-8"?>
<p:tagLst xmlns:p="http://schemas.openxmlformats.org/presentationml/2006/main">
  <p:tag name="KSO_WM_BEAUTIFY_FLAG" val=""/>
</p:tagLst>
</file>

<file path=ppt/tags/tag375.xml><?xml version="1.0" encoding="utf-8"?>
<p:tagLst xmlns:p="http://schemas.openxmlformats.org/presentationml/2006/main">
  <p:tag name="KSO_WM_BEAUTIFY_FLAG" val=""/>
</p:tagLst>
</file>

<file path=ppt/tags/tag376.xml><?xml version="1.0" encoding="utf-8"?>
<p:tagLst xmlns:p="http://schemas.openxmlformats.org/presentationml/2006/main">
  <p:tag name="KSO_WM_BEAUTIFY_FLAG" val=""/>
</p:tagLst>
</file>

<file path=ppt/tags/tag377.xml><?xml version="1.0" encoding="utf-8"?>
<p:tagLst xmlns:p="http://schemas.openxmlformats.org/presentationml/2006/main">
  <p:tag name="KSO_WM_BEAUTIFY_FLAG" val=""/>
</p:tagLst>
</file>

<file path=ppt/tags/tag378.xml><?xml version="1.0" encoding="utf-8"?>
<p:tagLst xmlns:p="http://schemas.openxmlformats.org/presentationml/2006/main">
  <p:tag name="KSO_WM_BEAUTIFY_FLAG" val=""/>
</p:tagLst>
</file>

<file path=ppt/tags/tag379.xml><?xml version="1.0" encoding="utf-8"?>
<p:tagLst xmlns:p="http://schemas.openxmlformats.org/presentationml/2006/main">
  <p:tag name="KSO_WM_BEAUTIFY_FLAG" val=""/>
</p:tagLst>
</file>

<file path=ppt/tags/tag38.xml><?xml version="1.0" encoding="utf-8"?>
<p:tagLst xmlns:p="http://schemas.openxmlformats.org/presentationml/2006/main">
  <p:tag name="KSO_WM_BEAUTIFY_FLAG" val=""/>
</p:tagLst>
</file>

<file path=ppt/tags/tag380.xml><?xml version="1.0" encoding="utf-8"?>
<p:tagLst xmlns:p="http://schemas.openxmlformats.org/presentationml/2006/main">
  <p:tag name="KSO_WM_BEAUTIFY_FLAG" val=""/>
</p:tagLst>
</file>

<file path=ppt/tags/tag381.xml><?xml version="1.0" encoding="utf-8"?>
<p:tagLst xmlns:p="http://schemas.openxmlformats.org/presentationml/2006/main">
  <p:tag name="KSO_WM_BEAUTIFY_FLAG" val=""/>
</p:tagLst>
</file>

<file path=ppt/tags/tag382.xml><?xml version="1.0" encoding="utf-8"?>
<p:tagLst xmlns:p="http://schemas.openxmlformats.org/presentationml/2006/main">
  <p:tag name="KSO_WM_BEAUTIFY_FLAG" val=""/>
</p:tagLst>
</file>

<file path=ppt/tags/tag383.xml><?xml version="1.0" encoding="utf-8"?>
<p:tagLst xmlns:p="http://schemas.openxmlformats.org/presentationml/2006/main">
  <p:tag name="KSO_WM_BEAUTIFY_FLAG" val=""/>
</p:tagLst>
</file>

<file path=ppt/tags/tag384.xml><?xml version="1.0" encoding="utf-8"?>
<p:tagLst xmlns:p="http://schemas.openxmlformats.org/presentationml/2006/main">
  <p:tag name="KSO_WM_BEAUTIFY_FLAG" val=""/>
</p:tagLst>
</file>

<file path=ppt/tags/tag385.xml><?xml version="1.0" encoding="utf-8"?>
<p:tagLst xmlns:p="http://schemas.openxmlformats.org/presentationml/2006/main">
  <p:tag name="KSO_WM_BEAUTIFY_FLAG" val=""/>
</p:tagLst>
</file>

<file path=ppt/tags/tag386.xml><?xml version="1.0" encoding="utf-8"?>
<p:tagLst xmlns:p="http://schemas.openxmlformats.org/presentationml/2006/main">
  <p:tag name="KSO_WM_BEAUTIFY_FLAG" val=""/>
</p:tagLst>
</file>

<file path=ppt/tags/tag387.xml><?xml version="1.0" encoding="utf-8"?>
<p:tagLst xmlns:p="http://schemas.openxmlformats.org/presentationml/2006/main">
  <p:tag name="KSO_WM_BEAUTIFY_FLAG" val=""/>
</p:tagLst>
</file>

<file path=ppt/tags/tag388.xml><?xml version="1.0" encoding="utf-8"?>
<p:tagLst xmlns:p="http://schemas.openxmlformats.org/presentationml/2006/main">
  <p:tag name="KSO_WM_BEAUTIFY_FLAG" val=""/>
</p:tagLst>
</file>

<file path=ppt/tags/tag389.xml><?xml version="1.0" encoding="utf-8"?>
<p:tagLst xmlns:p="http://schemas.openxmlformats.org/presentationml/2006/main">
  <p:tag name="KSO_WM_BEAUTIFY_FLAG" val=""/>
</p:tagLst>
</file>

<file path=ppt/tags/tag39.xml><?xml version="1.0" encoding="utf-8"?>
<p:tagLst xmlns:p="http://schemas.openxmlformats.org/presentationml/2006/main">
  <p:tag name="KSO_WM_BEAUTIFY_FLAG" val=""/>
</p:tagLst>
</file>

<file path=ppt/tags/tag390.xml><?xml version="1.0" encoding="utf-8"?>
<p:tagLst xmlns:p="http://schemas.openxmlformats.org/presentationml/2006/main">
  <p:tag name="KSO_WM_BEAUTIFY_FLAG" val=""/>
</p:tagLst>
</file>

<file path=ppt/tags/tag391.xml><?xml version="1.0" encoding="utf-8"?>
<p:tagLst xmlns:p="http://schemas.openxmlformats.org/presentationml/2006/main">
  <p:tag name="KSO_WM_BEAUTIFY_FLAG" val=""/>
</p:tagLst>
</file>

<file path=ppt/tags/tag392.xml><?xml version="1.0" encoding="utf-8"?>
<p:tagLst xmlns:p="http://schemas.openxmlformats.org/presentationml/2006/main">
  <p:tag name="KSO_WM_BEAUTIFY_FLAG" val=""/>
</p:tagLst>
</file>

<file path=ppt/tags/tag393.xml><?xml version="1.0" encoding="utf-8"?>
<p:tagLst xmlns:p="http://schemas.openxmlformats.org/presentationml/2006/main">
  <p:tag name="KSO_WM_BEAUTIFY_FLAG" val=""/>
</p:tagLst>
</file>

<file path=ppt/tags/tag394.xml><?xml version="1.0" encoding="utf-8"?>
<p:tagLst xmlns:p="http://schemas.openxmlformats.org/presentationml/2006/main">
  <p:tag name="KSO_WM_BEAUTIFY_FLAG" val=""/>
</p:tagLst>
</file>

<file path=ppt/tags/tag395.xml><?xml version="1.0" encoding="utf-8"?>
<p:tagLst xmlns:p="http://schemas.openxmlformats.org/presentationml/2006/main">
  <p:tag name="KSO_WM_BEAUTIFY_FLAG" val=""/>
</p:tagLst>
</file>

<file path=ppt/tags/tag396.xml><?xml version="1.0" encoding="utf-8"?>
<p:tagLst xmlns:p="http://schemas.openxmlformats.org/presentationml/2006/main">
  <p:tag name="KSO_WM_BEAUTIFY_FLAG" val=""/>
</p:tagLst>
</file>

<file path=ppt/tags/tag397.xml><?xml version="1.0" encoding="utf-8"?>
<p:tagLst xmlns:p="http://schemas.openxmlformats.org/presentationml/2006/main">
  <p:tag name="KSO_WM_BEAUTIFY_FLAG" val=""/>
</p:tagLst>
</file>

<file path=ppt/tags/tag398.xml><?xml version="1.0" encoding="utf-8"?>
<p:tagLst xmlns:p="http://schemas.openxmlformats.org/presentationml/2006/main">
  <p:tag name="KSO_WM_BEAUTIFY_FLAG" val=""/>
</p:tagLst>
</file>

<file path=ppt/tags/tag399.xml><?xml version="1.0" encoding="utf-8"?>
<p:tagLst xmlns:p="http://schemas.openxmlformats.org/presentationml/2006/main">
  <p:tag name="KSO_WM_BEAUTIFY_FLAG" val=""/>
</p:tagLst>
</file>

<file path=ppt/tags/tag4.xml><?xml version="1.0" encoding="utf-8"?>
<p:tagLst xmlns:p="http://schemas.openxmlformats.org/presentationml/2006/main">
  <p:tag name="KSO_WM_BEAUTIFY_FLAG" val=""/>
</p:tagLst>
</file>

<file path=ppt/tags/tag40.xml><?xml version="1.0" encoding="utf-8"?>
<p:tagLst xmlns:p="http://schemas.openxmlformats.org/presentationml/2006/main">
  <p:tag name="KSO_WM_BEAUTIFY_FLAG" val=""/>
</p:tagLst>
</file>

<file path=ppt/tags/tag400.xml><?xml version="1.0" encoding="utf-8"?>
<p:tagLst xmlns:p="http://schemas.openxmlformats.org/presentationml/2006/main">
  <p:tag name="KSO_WM_BEAUTIFY_FLAG" val=""/>
</p:tagLst>
</file>

<file path=ppt/tags/tag401.xml><?xml version="1.0" encoding="utf-8"?>
<p:tagLst xmlns:p="http://schemas.openxmlformats.org/presentationml/2006/main">
  <p:tag name="KSO_WM_BEAUTIFY_FLAG" val=""/>
</p:tagLst>
</file>

<file path=ppt/tags/tag402.xml><?xml version="1.0" encoding="utf-8"?>
<p:tagLst xmlns:p="http://schemas.openxmlformats.org/presentationml/2006/main">
  <p:tag name="KSO_WM_BEAUTIFY_FLAG" val=""/>
  <p:tag name="KSO_WM_UNIT_PLACING_PICTURE_USER_VIEWPORT" val="{&quot;height&quot;:3435,&quot;width&quot;:9075}"/>
</p:tagLst>
</file>

<file path=ppt/tags/tag403.xml><?xml version="1.0" encoding="utf-8"?>
<p:tagLst xmlns:p="http://schemas.openxmlformats.org/presentationml/2006/main">
  <p:tag name="KSO_WM_UNIT_PLACING_PICTURE_USER_VIEWPORT" val="{&quot;height&quot;:10800,&quot;width&quot;:19200}"/>
</p:tagLst>
</file>

<file path=ppt/tags/tag404.xml><?xml version="1.0" encoding="utf-8"?>
<p:tagLst xmlns:p="http://schemas.openxmlformats.org/presentationml/2006/main">
  <p:tag name="KSO_WM_UNIT_PLACING_PICTURE_USER_VIEWPORT" val="{&quot;height&quot;:8506,&quot;width&quot;:8450}"/>
</p:tagLst>
</file>

<file path=ppt/tags/tag405.xml><?xml version="1.0" encoding="utf-8"?>
<p:tagLst xmlns:p="http://schemas.openxmlformats.org/presentationml/2006/main">
  <p:tag name="KSO_WM_BEAUTIFY_FLAG" val=""/>
</p:tagLst>
</file>

<file path=ppt/tags/tag406.xml><?xml version="1.0" encoding="utf-8"?>
<p:tagLst xmlns:p="http://schemas.openxmlformats.org/presentationml/2006/main">
  <p:tag name="KSO_WM_BEAUTIFY_FLAG" val=""/>
</p:tagLst>
</file>

<file path=ppt/tags/tag407.xml><?xml version="1.0" encoding="utf-8"?>
<p:tagLst xmlns:p="http://schemas.openxmlformats.org/presentationml/2006/main">
  <p:tag name="KSO_WM_BEAUTIFY_FLAG" val=""/>
</p:tagLst>
</file>

<file path=ppt/tags/tag408.xml><?xml version="1.0" encoding="utf-8"?>
<p:tagLst xmlns:p="http://schemas.openxmlformats.org/presentationml/2006/main">
  <p:tag name="KSO_WM_BEAUTIFY_FLAG" val=""/>
</p:tagLst>
</file>

<file path=ppt/tags/tag409.xml><?xml version="1.0" encoding="utf-8"?>
<p:tagLst xmlns:p="http://schemas.openxmlformats.org/presentationml/2006/main">
  <p:tag name="KSO_WM_BEAUTIFY_FLAG" val=""/>
</p:tagLst>
</file>

<file path=ppt/tags/tag41.xml><?xml version="1.0" encoding="utf-8"?>
<p:tagLst xmlns:p="http://schemas.openxmlformats.org/presentationml/2006/main">
  <p:tag name="KSO_WM_BEAUTIFY_FLAG" val=""/>
</p:tagLst>
</file>

<file path=ppt/tags/tag410.xml><?xml version="1.0" encoding="utf-8"?>
<p:tagLst xmlns:p="http://schemas.openxmlformats.org/presentationml/2006/main">
  <p:tag name="KSO_WM_BEAUTIFY_FLAG" val=""/>
</p:tagLst>
</file>

<file path=ppt/tags/tag411.xml><?xml version="1.0" encoding="utf-8"?>
<p:tagLst xmlns:p="http://schemas.openxmlformats.org/presentationml/2006/main">
  <p:tag name="KSO_WM_BEAUTIFY_FLAG" val=""/>
</p:tagLst>
</file>

<file path=ppt/tags/tag412.xml><?xml version="1.0" encoding="utf-8"?>
<p:tagLst xmlns:p="http://schemas.openxmlformats.org/presentationml/2006/main">
  <p:tag name="KSO_WM_BEAUTIFY_FLAG" val=""/>
</p:tagLst>
</file>

<file path=ppt/tags/tag413.xml><?xml version="1.0" encoding="utf-8"?>
<p:tagLst xmlns:p="http://schemas.openxmlformats.org/presentationml/2006/main">
  <p:tag name="KSO_WM_BEAUTIFY_FLAG" val=""/>
</p:tagLst>
</file>

<file path=ppt/tags/tag414.xml><?xml version="1.0" encoding="utf-8"?>
<p:tagLst xmlns:p="http://schemas.openxmlformats.org/presentationml/2006/main">
  <p:tag name="KSO_WM_BEAUTIFY_FLAG" val=""/>
</p:tagLst>
</file>

<file path=ppt/tags/tag415.xml><?xml version="1.0" encoding="utf-8"?>
<p:tagLst xmlns:p="http://schemas.openxmlformats.org/presentationml/2006/main">
  <p:tag name="KSO_WM_BEAUTIFY_FLAG" val=""/>
</p:tagLst>
</file>

<file path=ppt/tags/tag416.xml><?xml version="1.0" encoding="utf-8"?>
<p:tagLst xmlns:p="http://schemas.openxmlformats.org/presentationml/2006/main">
  <p:tag name="KSO_WM_BEAUTIFY_FLAG" val=""/>
</p:tagLst>
</file>

<file path=ppt/tags/tag417.xml><?xml version="1.0" encoding="utf-8"?>
<p:tagLst xmlns:p="http://schemas.openxmlformats.org/presentationml/2006/main">
  <p:tag name="KSO_WM_BEAUTIFY_FLAG" val=""/>
</p:tagLst>
</file>

<file path=ppt/tags/tag418.xml><?xml version="1.0" encoding="utf-8"?>
<p:tagLst xmlns:p="http://schemas.openxmlformats.org/presentationml/2006/main">
  <p:tag name="KSO_WM_BEAUTIFY_FLAG" val=""/>
</p:tagLst>
</file>

<file path=ppt/tags/tag419.xml><?xml version="1.0" encoding="utf-8"?>
<p:tagLst xmlns:p="http://schemas.openxmlformats.org/presentationml/2006/main">
  <p:tag name="KSO_WM_BEAUTIFY_FLAG" val=""/>
</p:tagLst>
</file>

<file path=ppt/tags/tag42.xml><?xml version="1.0" encoding="utf-8"?>
<p:tagLst xmlns:p="http://schemas.openxmlformats.org/presentationml/2006/main">
  <p:tag name="KSO_WM_BEAUTIFY_FLAG" val=""/>
</p:tagLst>
</file>

<file path=ppt/tags/tag420.xml><?xml version="1.0" encoding="utf-8"?>
<p:tagLst xmlns:p="http://schemas.openxmlformats.org/presentationml/2006/main">
  <p:tag name="KSO_WM_BEAUTIFY_FLAG" val=""/>
</p:tagLst>
</file>

<file path=ppt/tags/tag421.xml><?xml version="1.0" encoding="utf-8"?>
<p:tagLst xmlns:p="http://schemas.openxmlformats.org/presentationml/2006/main">
  <p:tag name="KSO_WM_BEAUTIFY_FLAG" val=""/>
</p:tagLst>
</file>

<file path=ppt/tags/tag422.xml><?xml version="1.0" encoding="utf-8"?>
<p:tagLst xmlns:p="http://schemas.openxmlformats.org/presentationml/2006/main">
  <p:tag name="KSO_WM_BEAUTIFY_FLAG" val=""/>
</p:tagLst>
</file>

<file path=ppt/tags/tag423.xml><?xml version="1.0" encoding="utf-8"?>
<p:tagLst xmlns:p="http://schemas.openxmlformats.org/presentationml/2006/main">
  <p:tag name="KSO_WM_BEAUTIFY_FLAG" val=""/>
</p:tagLst>
</file>

<file path=ppt/tags/tag424.xml><?xml version="1.0" encoding="utf-8"?>
<p:tagLst xmlns:p="http://schemas.openxmlformats.org/presentationml/2006/main">
  <p:tag name="KSO_WM_BEAUTIFY_FLAG" val=""/>
</p:tagLst>
</file>

<file path=ppt/tags/tag425.xml><?xml version="1.0" encoding="utf-8"?>
<p:tagLst xmlns:p="http://schemas.openxmlformats.org/presentationml/2006/main">
  <p:tag name="KSO_WM_BEAUTIFY_FLAG" val=""/>
</p:tagLst>
</file>

<file path=ppt/tags/tag426.xml><?xml version="1.0" encoding="utf-8"?>
<p:tagLst xmlns:p="http://schemas.openxmlformats.org/presentationml/2006/main">
  <p:tag name="KSO_WM_BEAUTIFY_FLAG" val=""/>
</p:tagLst>
</file>

<file path=ppt/tags/tag427.xml><?xml version="1.0" encoding="utf-8"?>
<p:tagLst xmlns:p="http://schemas.openxmlformats.org/presentationml/2006/main">
  <p:tag name="KSO_WM_BEAUTIFY_FLAG" val=""/>
</p:tagLst>
</file>

<file path=ppt/tags/tag428.xml><?xml version="1.0" encoding="utf-8"?>
<p:tagLst xmlns:p="http://schemas.openxmlformats.org/presentationml/2006/main">
  <p:tag name="KSO_WM_BEAUTIFY_FLAG" val=""/>
</p:tagLst>
</file>

<file path=ppt/tags/tag429.xml><?xml version="1.0" encoding="utf-8"?>
<p:tagLst xmlns:p="http://schemas.openxmlformats.org/presentationml/2006/main">
  <p:tag name="KSO_WM_BEAUTIFY_FLAG" val=""/>
</p:tagLst>
</file>

<file path=ppt/tags/tag43.xml><?xml version="1.0" encoding="utf-8"?>
<p:tagLst xmlns:p="http://schemas.openxmlformats.org/presentationml/2006/main">
  <p:tag name="KSO_WM_BEAUTIFY_FLAG" val=""/>
</p:tagLst>
</file>

<file path=ppt/tags/tag430.xml><?xml version="1.0" encoding="utf-8"?>
<p:tagLst xmlns:p="http://schemas.openxmlformats.org/presentationml/2006/main">
  <p:tag name="KSO_WM_BEAUTIFY_FLAG" val=""/>
</p:tagLst>
</file>

<file path=ppt/tags/tag431.xml><?xml version="1.0" encoding="utf-8"?>
<p:tagLst xmlns:p="http://schemas.openxmlformats.org/presentationml/2006/main">
  <p:tag name="KSO_WM_BEAUTIFY_FLAG" val=""/>
</p:tagLst>
</file>

<file path=ppt/tags/tag432.xml><?xml version="1.0" encoding="utf-8"?>
<p:tagLst xmlns:p="http://schemas.openxmlformats.org/presentationml/2006/main">
  <p:tag name="KSO_WM_BEAUTIFY_FLAG" val=""/>
</p:tagLst>
</file>

<file path=ppt/tags/tag433.xml><?xml version="1.0" encoding="utf-8"?>
<p:tagLst xmlns:p="http://schemas.openxmlformats.org/presentationml/2006/main">
  <p:tag name="KSO_WM_BEAUTIFY_FLAG" val=""/>
</p:tagLst>
</file>

<file path=ppt/tags/tag434.xml><?xml version="1.0" encoding="utf-8"?>
<p:tagLst xmlns:p="http://schemas.openxmlformats.org/presentationml/2006/main">
  <p:tag name="KSO_WM_BEAUTIFY_FLAG" val=""/>
</p:tagLst>
</file>

<file path=ppt/tags/tag435.xml><?xml version="1.0" encoding="utf-8"?>
<p:tagLst xmlns:p="http://schemas.openxmlformats.org/presentationml/2006/main">
  <p:tag name="KSO_WM_BEAUTIFY_FLAG" val=""/>
</p:tagLst>
</file>

<file path=ppt/tags/tag436.xml><?xml version="1.0" encoding="utf-8"?>
<p:tagLst xmlns:p="http://schemas.openxmlformats.org/presentationml/2006/main">
  <p:tag name="KSO_WM_BEAUTIFY_FLAG" val=""/>
</p:tagLst>
</file>

<file path=ppt/tags/tag437.xml><?xml version="1.0" encoding="utf-8"?>
<p:tagLst xmlns:p="http://schemas.openxmlformats.org/presentationml/2006/main">
  <p:tag name="KSO_WM_BEAUTIFY_FLAG" val=""/>
</p:tagLst>
</file>

<file path=ppt/tags/tag438.xml><?xml version="1.0" encoding="utf-8"?>
<p:tagLst xmlns:p="http://schemas.openxmlformats.org/presentationml/2006/main">
  <p:tag name="KSO_WM_BEAUTIFY_FLAG" val=""/>
</p:tagLst>
</file>

<file path=ppt/tags/tag439.xml><?xml version="1.0" encoding="utf-8"?>
<p:tagLst xmlns:p="http://schemas.openxmlformats.org/presentationml/2006/main">
  <p:tag name="KSO_WM_BEAUTIFY_FLAG" val=""/>
</p:tagLst>
</file>

<file path=ppt/tags/tag44.xml><?xml version="1.0" encoding="utf-8"?>
<p:tagLst xmlns:p="http://schemas.openxmlformats.org/presentationml/2006/main">
  <p:tag name="KSO_WM_BEAUTIFY_FLAG" val=""/>
</p:tagLst>
</file>

<file path=ppt/tags/tag440.xml><?xml version="1.0" encoding="utf-8"?>
<p:tagLst xmlns:p="http://schemas.openxmlformats.org/presentationml/2006/main">
  <p:tag name="KSO_WM_BEAUTIFY_FLAG" val=""/>
</p:tagLst>
</file>

<file path=ppt/tags/tag441.xml><?xml version="1.0" encoding="utf-8"?>
<p:tagLst xmlns:p="http://schemas.openxmlformats.org/presentationml/2006/main">
  <p:tag name="KSO_WM_BEAUTIFY_FLAG" val=""/>
</p:tagLst>
</file>

<file path=ppt/tags/tag442.xml><?xml version="1.0" encoding="utf-8"?>
<p:tagLst xmlns:p="http://schemas.openxmlformats.org/presentationml/2006/main">
  <p:tag name="KSO_WM_BEAUTIFY_FLAG" val=""/>
</p:tagLst>
</file>

<file path=ppt/tags/tag443.xml><?xml version="1.0" encoding="utf-8"?>
<p:tagLst xmlns:p="http://schemas.openxmlformats.org/presentationml/2006/main">
  <p:tag name="KSO_WM_BEAUTIFY_FLAG" val=""/>
</p:tagLst>
</file>

<file path=ppt/tags/tag444.xml><?xml version="1.0" encoding="utf-8"?>
<p:tagLst xmlns:p="http://schemas.openxmlformats.org/presentationml/2006/main">
  <p:tag name="KSO_WM_BEAUTIFY_FLAG" val=""/>
</p:tagLst>
</file>

<file path=ppt/tags/tag445.xml><?xml version="1.0" encoding="utf-8"?>
<p:tagLst xmlns:p="http://schemas.openxmlformats.org/presentationml/2006/main">
  <p:tag name="KSO_WM_BEAUTIFY_FLAG" val=""/>
</p:tagLst>
</file>

<file path=ppt/tags/tag446.xml><?xml version="1.0" encoding="utf-8"?>
<p:tagLst xmlns:p="http://schemas.openxmlformats.org/presentationml/2006/main">
  <p:tag name="KSO_WM_BEAUTIFY_FLAG" val=""/>
</p:tagLst>
</file>

<file path=ppt/tags/tag447.xml><?xml version="1.0" encoding="utf-8"?>
<p:tagLst xmlns:p="http://schemas.openxmlformats.org/presentationml/2006/main">
  <p:tag name="KSO_WM_BEAUTIFY_FLAG" val=""/>
</p:tagLst>
</file>

<file path=ppt/tags/tag448.xml><?xml version="1.0" encoding="utf-8"?>
<p:tagLst xmlns:p="http://schemas.openxmlformats.org/presentationml/2006/main">
  <p:tag name="KSO_WM_BEAUTIFY_FLAG" val=""/>
</p:tagLst>
</file>

<file path=ppt/tags/tag449.xml><?xml version="1.0" encoding="utf-8"?>
<p:tagLst xmlns:p="http://schemas.openxmlformats.org/presentationml/2006/main">
  <p:tag name="KSO_WM_BEAUTIFY_FLAG" val=""/>
</p:tagLst>
</file>

<file path=ppt/tags/tag45.xml><?xml version="1.0" encoding="utf-8"?>
<p:tagLst xmlns:p="http://schemas.openxmlformats.org/presentationml/2006/main">
  <p:tag name="KSO_WM_BEAUTIFY_FLAG" val=""/>
</p:tagLst>
</file>

<file path=ppt/tags/tag450.xml><?xml version="1.0" encoding="utf-8"?>
<p:tagLst xmlns:p="http://schemas.openxmlformats.org/presentationml/2006/main">
  <p:tag name="KSO_WM_BEAUTIFY_FLAG" val=""/>
</p:tagLst>
</file>

<file path=ppt/tags/tag451.xml><?xml version="1.0" encoding="utf-8"?>
<p:tagLst xmlns:p="http://schemas.openxmlformats.org/presentationml/2006/main">
  <p:tag name="KSO_WM_BEAUTIFY_FLAG" val=""/>
</p:tagLst>
</file>

<file path=ppt/tags/tag452.xml><?xml version="1.0" encoding="utf-8"?>
<p:tagLst xmlns:p="http://schemas.openxmlformats.org/presentationml/2006/main">
  <p:tag name="KSO_WM_BEAUTIFY_FLAG" val=""/>
</p:tagLst>
</file>

<file path=ppt/tags/tag453.xml><?xml version="1.0" encoding="utf-8"?>
<p:tagLst xmlns:p="http://schemas.openxmlformats.org/presentationml/2006/main">
  <p:tag name="KSO_WM_BEAUTIFY_FLAG" val=""/>
</p:tagLst>
</file>

<file path=ppt/tags/tag454.xml><?xml version="1.0" encoding="utf-8"?>
<p:tagLst xmlns:p="http://schemas.openxmlformats.org/presentationml/2006/main">
  <p:tag name="KSO_WM_BEAUTIFY_FLAG" val=""/>
</p:tagLst>
</file>

<file path=ppt/tags/tag455.xml><?xml version="1.0" encoding="utf-8"?>
<p:tagLst xmlns:p="http://schemas.openxmlformats.org/presentationml/2006/main">
  <p:tag name="KSO_WM_BEAUTIFY_FLAG" val=""/>
</p:tagLst>
</file>

<file path=ppt/tags/tag456.xml><?xml version="1.0" encoding="utf-8"?>
<p:tagLst xmlns:p="http://schemas.openxmlformats.org/presentationml/2006/main">
  <p:tag name="KSO_WM_BEAUTIFY_FLAG" val=""/>
</p:tagLst>
</file>

<file path=ppt/tags/tag457.xml><?xml version="1.0" encoding="utf-8"?>
<p:tagLst xmlns:p="http://schemas.openxmlformats.org/presentationml/2006/main">
  <p:tag name="KSO_WM_BEAUTIFY_FLAG" val=""/>
</p:tagLst>
</file>

<file path=ppt/tags/tag458.xml><?xml version="1.0" encoding="utf-8"?>
<p:tagLst xmlns:p="http://schemas.openxmlformats.org/presentationml/2006/main">
  <p:tag name="KSO_WM_BEAUTIFY_FLAG" val=""/>
</p:tagLst>
</file>

<file path=ppt/tags/tag459.xml><?xml version="1.0" encoding="utf-8"?>
<p:tagLst xmlns:p="http://schemas.openxmlformats.org/presentationml/2006/main">
  <p:tag name="KSO_WM_BEAUTIFY_FLAG" val=""/>
</p:tagLst>
</file>

<file path=ppt/tags/tag46.xml><?xml version="1.0" encoding="utf-8"?>
<p:tagLst xmlns:p="http://schemas.openxmlformats.org/presentationml/2006/main">
  <p:tag name="KSO_WM_BEAUTIFY_FLAG" val=""/>
</p:tagLst>
</file>

<file path=ppt/tags/tag460.xml><?xml version="1.0" encoding="utf-8"?>
<p:tagLst xmlns:p="http://schemas.openxmlformats.org/presentationml/2006/main">
  <p:tag name="KSO_WM_BEAUTIFY_FLAG" val=""/>
</p:tagLst>
</file>

<file path=ppt/tags/tag461.xml><?xml version="1.0" encoding="utf-8"?>
<p:tagLst xmlns:p="http://schemas.openxmlformats.org/presentationml/2006/main">
  <p:tag name="KSO_WM_BEAUTIFY_FLAG" val=""/>
</p:tagLst>
</file>

<file path=ppt/tags/tag462.xml><?xml version="1.0" encoding="utf-8"?>
<p:tagLst xmlns:p="http://schemas.openxmlformats.org/presentationml/2006/main">
  <p:tag name="KSO_WM_BEAUTIFY_FLAG" val=""/>
</p:tagLst>
</file>

<file path=ppt/tags/tag463.xml><?xml version="1.0" encoding="utf-8"?>
<p:tagLst xmlns:p="http://schemas.openxmlformats.org/presentationml/2006/main">
  <p:tag name="KSO_WM_BEAUTIFY_FLAG" val=""/>
</p:tagLst>
</file>

<file path=ppt/tags/tag464.xml><?xml version="1.0" encoding="utf-8"?>
<p:tagLst xmlns:p="http://schemas.openxmlformats.org/presentationml/2006/main">
  <p:tag name="KSO_WM_BEAUTIFY_FLAG" val=""/>
</p:tagLst>
</file>

<file path=ppt/tags/tag465.xml><?xml version="1.0" encoding="utf-8"?>
<p:tagLst xmlns:p="http://schemas.openxmlformats.org/presentationml/2006/main">
  <p:tag name="KSO_WM_BEAUTIFY_FLAG" val=""/>
</p:tagLst>
</file>

<file path=ppt/tags/tag466.xml><?xml version="1.0" encoding="utf-8"?>
<p:tagLst xmlns:p="http://schemas.openxmlformats.org/presentationml/2006/main">
  <p:tag name="KSO_WM_BEAUTIFY_FLAG" val=""/>
</p:tagLst>
</file>

<file path=ppt/tags/tag467.xml><?xml version="1.0" encoding="utf-8"?>
<p:tagLst xmlns:p="http://schemas.openxmlformats.org/presentationml/2006/main">
  <p:tag name="KSO_WM_BEAUTIFY_FLAG" val=""/>
</p:tagLst>
</file>

<file path=ppt/tags/tag468.xml><?xml version="1.0" encoding="utf-8"?>
<p:tagLst xmlns:p="http://schemas.openxmlformats.org/presentationml/2006/main">
  <p:tag name="KSO_WM_BEAUTIFY_FLAG" val=""/>
</p:tagLst>
</file>

<file path=ppt/tags/tag469.xml><?xml version="1.0" encoding="utf-8"?>
<p:tagLst xmlns:p="http://schemas.openxmlformats.org/presentationml/2006/main">
  <p:tag name="KSO_WM_BEAUTIFY_FLAG" val=""/>
</p:tagLst>
</file>

<file path=ppt/tags/tag47.xml><?xml version="1.0" encoding="utf-8"?>
<p:tagLst xmlns:p="http://schemas.openxmlformats.org/presentationml/2006/main">
  <p:tag name="KSO_WM_BEAUTIFY_FLAG" val=""/>
</p:tagLst>
</file>

<file path=ppt/tags/tag470.xml><?xml version="1.0" encoding="utf-8"?>
<p:tagLst xmlns:p="http://schemas.openxmlformats.org/presentationml/2006/main">
  <p:tag name="KSO_WM_BEAUTIFY_FLAG" val=""/>
</p:tagLst>
</file>

<file path=ppt/tags/tag471.xml><?xml version="1.0" encoding="utf-8"?>
<p:tagLst xmlns:p="http://schemas.openxmlformats.org/presentationml/2006/main">
  <p:tag name="KSO_WM_BEAUTIFY_FLAG" val=""/>
</p:tagLst>
</file>

<file path=ppt/tags/tag472.xml><?xml version="1.0" encoding="utf-8"?>
<p:tagLst xmlns:p="http://schemas.openxmlformats.org/presentationml/2006/main">
  <p:tag name="KSO_WM_BEAUTIFY_FLAG" val=""/>
</p:tagLst>
</file>

<file path=ppt/tags/tag473.xml><?xml version="1.0" encoding="utf-8"?>
<p:tagLst xmlns:p="http://schemas.openxmlformats.org/presentationml/2006/main">
  <p:tag name="KSO_WM_BEAUTIFY_FLAG" val=""/>
</p:tagLst>
</file>

<file path=ppt/tags/tag474.xml><?xml version="1.0" encoding="utf-8"?>
<p:tagLst xmlns:p="http://schemas.openxmlformats.org/presentationml/2006/main">
  <p:tag name="KSO_WM_BEAUTIFY_FLAG" val=""/>
</p:tagLst>
</file>

<file path=ppt/tags/tag475.xml><?xml version="1.0" encoding="utf-8"?>
<p:tagLst xmlns:p="http://schemas.openxmlformats.org/presentationml/2006/main">
  <p:tag name="KSO_WM_BEAUTIFY_FLAG" val=""/>
</p:tagLst>
</file>

<file path=ppt/tags/tag476.xml><?xml version="1.0" encoding="utf-8"?>
<p:tagLst xmlns:p="http://schemas.openxmlformats.org/presentationml/2006/main">
  <p:tag name="KSO_WM_BEAUTIFY_FLAG" val=""/>
</p:tagLst>
</file>

<file path=ppt/tags/tag477.xml><?xml version="1.0" encoding="utf-8"?>
<p:tagLst xmlns:p="http://schemas.openxmlformats.org/presentationml/2006/main">
  <p:tag name="KSO_WM_BEAUTIFY_FLAG" val=""/>
  <p:tag name="KSO_WM_UNIT_PLACING_PICTURE_USER_VIEWPORT" val="{&quot;height&quot;:3435,&quot;width&quot;:9075}"/>
</p:tagLst>
</file>

<file path=ppt/tags/tag478.xml><?xml version="1.0" encoding="utf-8"?>
<p:tagLst xmlns:p="http://schemas.openxmlformats.org/presentationml/2006/main">
  <p:tag name="KSO_WM_UNIT_PLACING_PICTURE_USER_VIEWPORT" val="{&quot;height&quot;:10800,&quot;width&quot;:19200}"/>
</p:tagLst>
</file>

<file path=ppt/tags/tag479.xml><?xml version="1.0" encoding="utf-8"?>
<p:tagLst xmlns:p="http://schemas.openxmlformats.org/presentationml/2006/main">
  <p:tag name="KSO_WM_UNIT_PLACING_PICTURE_USER_VIEWPORT" val="{&quot;height&quot;:8506,&quot;width&quot;:8450}"/>
</p:tagLst>
</file>

<file path=ppt/tags/tag48.xml><?xml version="1.0" encoding="utf-8"?>
<p:tagLst xmlns:p="http://schemas.openxmlformats.org/presentationml/2006/main">
  <p:tag name="KSO_WM_BEAUTIFY_FLAG" val=""/>
</p:tagLst>
</file>

<file path=ppt/tags/tag480.xml><?xml version="1.0" encoding="utf-8"?>
<p:tagLst xmlns:p="http://schemas.openxmlformats.org/presentationml/2006/main">
  <p:tag name="KSO_WM_BEAUTIFY_FLAG" val=""/>
</p:tagLst>
</file>

<file path=ppt/tags/tag481.xml><?xml version="1.0" encoding="utf-8"?>
<p:tagLst xmlns:p="http://schemas.openxmlformats.org/presentationml/2006/main">
  <p:tag name="KSO_WM_BEAUTIFY_FLAG" val=""/>
</p:tagLst>
</file>

<file path=ppt/tags/tag482.xml><?xml version="1.0" encoding="utf-8"?>
<p:tagLst xmlns:p="http://schemas.openxmlformats.org/presentationml/2006/main">
  <p:tag name="KSO_WM_BEAUTIFY_FLAG" val=""/>
</p:tagLst>
</file>

<file path=ppt/tags/tag483.xml><?xml version="1.0" encoding="utf-8"?>
<p:tagLst xmlns:p="http://schemas.openxmlformats.org/presentationml/2006/main">
  <p:tag name="KSO_WM_BEAUTIFY_FLAG" val=""/>
</p:tagLst>
</file>

<file path=ppt/tags/tag484.xml><?xml version="1.0" encoding="utf-8"?>
<p:tagLst xmlns:p="http://schemas.openxmlformats.org/presentationml/2006/main">
  <p:tag name="KSO_WM_BEAUTIFY_FLAG" val=""/>
</p:tagLst>
</file>

<file path=ppt/tags/tag485.xml><?xml version="1.0" encoding="utf-8"?>
<p:tagLst xmlns:p="http://schemas.openxmlformats.org/presentationml/2006/main">
  <p:tag name="KSO_WM_BEAUTIFY_FLAG" val=""/>
</p:tagLst>
</file>

<file path=ppt/tags/tag486.xml><?xml version="1.0" encoding="utf-8"?>
<p:tagLst xmlns:p="http://schemas.openxmlformats.org/presentationml/2006/main">
  <p:tag name="KSO_WM_BEAUTIFY_FLAG" val=""/>
</p:tagLst>
</file>

<file path=ppt/tags/tag487.xml><?xml version="1.0" encoding="utf-8"?>
<p:tagLst xmlns:p="http://schemas.openxmlformats.org/presentationml/2006/main">
  <p:tag name="KSO_WM_BEAUTIFY_FLAG" val=""/>
</p:tagLst>
</file>

<file path=ppt/tags/tag488.xml><?xml version="1.0" encoding="utf-8"?>
<p:tagLst xmlns:p="http://schemas.openxmlformats.org/presentationml/2006/main">
  <p:tag name="KSO_WM_BEAUTIFY_FLAG" val=""/>
</p:tagLst>
</file>

<file path=ppt/tags/tag489.xml><?xml version="1.0" encoding="utf-8"?>
<p:tagLst xmlns:p="http://schemas.openxmlformats.org/presentationml/2006/main">
  <p:tag name="KSO_WM_BEAUTIFY_FLAG" val=""/>
</p:tagLst>
</file>

<file path=ppt/tags/tag49.xml><?xml version="1.0" encoding="utf-8"?>
<p:tagLst xmlns:p="http://schemas.openxmlformats.org/presentationml/2006/main">
  <p:tag name="KSO_WM_BEAUTIFY_FLAG" val=""/>
</p:tagLst>
</file>

<file path=ppt/tags/tag490.xml><?xml version="1.0" encoding="utf-8"?>
<p:tagLst xmlns:p="http://schemas.openxmlformats.org/presentationml/2006/main">
  <p:tag name="KSO_WM_BEAUTIFY_FLAG" val=""/>
</p:tagLst>
</file>

<file path=ppt/tags/tag491.xml><?xml version="1.0" encoding="utf-8"?>
<p:tagLst xmlns:p="http://schemas.openxmlformats.org/presentationml/2006/main">
  <p:tag name="KSO_WM_BEAUTIFY_FLAG" val=""/>
</p:tagLst>
</file>

<file path=ppt/tags/tag492.xml><?xml version="1.0" encoding="utf-8"?>
<p:tagLst xmlns:p="http://schemas.openxmlformats.org/presentationml/2006/main">
  <p:tag name="KSO_WM_BEAUTIFY_FLAG" val=""/>
</p:tagLst>
</file>

<file path=ppt/tags/tag493.xml><?xml version="1.0" encoding="utf-8"?>
<p:tagLst xmlns:p="http://schemas.openxmlformats.org/presentationml/2006/main">
  <p:tag name="KSO_WM_BEAUTIFY_FLAG" val=""/>
</p:tagLst>
</file>

<file path=ppt/tags/tag494.xml><?xml version="1.0" encoding="utf-8"?>
<p:tagLst xmlns:p="http://schemas.openxmlformats.org/presentationml/2006/main">
  <p:tag name="KSO_WM_BEAUTIFY_FLAG" val=""/>
</p:tagLst>
</file>

<file path=ppt/tags/tag495.xml><?xml version="1.0" encoding="utf-8"?>
<p:tagLst xmlns:p="http://schemas.openxmlformats.org/presentationml/2006/main">
  <p:tag name="KSO_WM_BEAUTIFY_FLAG" val=""/>
</p:tagLst>
</file>

<file path=ppt/tags/tag496.xml><?xml version="1.0" encoding="utf-8"?>
<p:tagLst xmlns:p="http://schemas.openxmlformats.org/presentationml/2006/main">
  <p:tag name="KSO_WM_BEAUTIFY_FLAG" val=""/>
</p:tagLst>
</file>

<file path=ppt/tags/tag497.xml><?xml version="1.0" encoding="utf-8"?>
<p:tagLst xmlns:p="http://schemas.openxmlformats.org/presentationml/2006/main">
  <p:tag name="KSO_WM_BEAUTIFY_FLAG" val=""/>
</p:tagLst>
</file>

<file path=ppt/tags/tag498.xml><?xml version="1.0" encoding="utf-8"?>
<p:tagLst xmlns:p="http://schemas.openxmlformats.org/presentationml/2006/main">
  <p:tag name="KSO_WM_BEAUTIFY_FLAG" val=""/>
</p:tagLst>
</file>

<file path=ppt/tags/tag499.xml><?xml version="1.0" encoding="utf-8"?>
<p:tagLst xmlns:p="http://schemas.openxmlformats.org/presentationml/2006/main">
  <p:tag name="KSO_WM_BEAUTIFY_FLAG" val=""/>
</p:tagLst>
</file>

<file path=ppt/tags/tag5.xml><?xml version="1.0" encoding="utf-8"?>
<p:tagLst xmlns:p="http://schemas.openxmlformats.org/presentationml/2006/main">
  <p:tag name="KSO_WM_BEAUTIFY_FLAG" val=""/>
</p:tagLst>
</file>

<file path=ppt/tags/tag50.xml><?xml version="1.0" encoding="utf-8"?>
<p:tagLst xmlns:p="http://schemas.openxmlformats.org/presentationml/2006/main">
  <p:tag name="KSO_WM_BEAUTIFY_FLAG" val=""/>
</p:tagLst>
</file>

<file path=ppt/tags/tag500.xml><?xml version="1.0" encoding="utf-8"?>
<p:tagLst xmlns:p="http://schemas.openxmlformats.org/presentationml/2006/main">
  <p:tag name="KSO_WM_BEAUTIFY_FLAG" val=""/>
</p:tagLst>
</file>

<file path=ppt/tags/tag501.xml><?xml version="1.0" encoding="utf-8"?>
<p:tagLst xmlns:p="http://schemas.openxmlformats.org/presentationml/2006/main">
  <p:tag name="KSO_WM_BEAUTIFY_FLAG" val=""/>
</p:tagLst>
</file>

<file path=ppt/tags/tag502.xml><?xml version="1.0" encoding="utf-8"?>
<p:tagLst xmlns:p="http://schemas.openxmlformats.org/presentationml/2006/main">
  <p:tag name="KSO_WM_BEAUTIFY_FLAG" val=""/>
</p:tagLst>
</file>

<file path=ppt/tags/tag503.xml><?xml version="1.0" encoding="utf-8"?>
<p:tagLst xmlns:p="http://schemas.openxmlformats.org/presentationml/2006/main">
  <p:tag name="KSO_WM_BEAUTIFY_FLAG" val=""/>
</p:tagLst>
</file>

<file path=ppt/tags/tag504.xml><?xml version="1.0" encoding="utf-8"?>
<p:tagLst xmlns:p="http://schemas.openxmlformats.org/presentationml/2006/main">
  <p:tag name="KSO_WM_BEAUTIFY_FLAG" val=""/>
</p:tagLst>
</file>

<file path=ppt/tags/tag505.xml><?xml version="1.0" encoding="utf-8"?>
<p:tagLst xmlns:p="http://schemas.openxmlformats.org/presentationml/2006/main">
  <p:tag name="KSO_WM_BEAUTIFY_FLAG" val=""/>
</p:tagLst>
</file>

<file path=ppt/tags/tag506.xml><?xml version="1.0" encoding="utf-8"?>
<p:tagLst xmlns:p="http://schemas.openxmlformats.org/presentationml/2006/main">
  <p:tag name="KSO_WM_BEAUTIFY_FLAG" val=""/>
</p:tagLst>
</file>

<file path=ppt/tags/tag507.xml><?xml version="1.0" encoding="utf-8"?>
<p:tagLst xmlns:p="http://schemas.openxmlformats.org/presentationml/2006/main">
  <p:tag name="KSO_WM_BEAUTIFY_FLAG" val=""/>
</p:tagLst>
</file>

<file path=ppt/tags/tag508.xml><?xml version="1.0" encoding="utf-8"?>
<p:tagLst xmlns:p="http://schemas.openxmlformats.org/presentationml/2006/main">
  <p:tag name="KSO_WM_BEAUTIFY_FLAG" val=""/>
</p:tagLst>
</file>

<file path=ppt/tags/tag509.xml><?xml version="1.0" encoding="utf-8"?>
<p:tagLst xmlns:p="http://schemas.openxmlformats.org/presentationml/2006/main">
  <p:tag name="KSO_WM_BEAUTIFY_FLAG" val=""/>
</p:tagLst>
</file>

<file path=ppt/tags/tag51.xml><?xml version="1.0" encoding="utf-8"?>
<p:tagLst xmlns:p="http://schemas.openxmlformats.org/presentationml/2006/main">
  <p:tag name="KSO_WM_BEAUTIFY_FLAG" val=""/>
</p:tagLst>
</file>

<file path=ppt/tags/tag510.xml><?xml version="1.0" encoding="utf-8"?>
<p:tagLst xmlns:p="http://schemas.openxmlformats.org/presentationml/2006/main">
  <p:tag name="KSO_WM_BEAUTIFY_FLAG" val=""/>
</p:tagLst>
</file>

<file path=ppt/tags/tag511.xml><?xml version="1.0" encoding="utf-8"?>
<p:tagLst xmlns:p="http://schemas.openxmlformats.org/presentationml/2006/main">
  <p:tag name="KSO_WM_BEAUTIFY_FLAG" val=""/>
</p:tagLst>
</file>

<file path=ppt/tags/tag512.xml><?xml version="1.0" encoding="utf-8"?>
<p:tagLst xmlns:p="http://schemas.openxmlformats.org/presentationml/2006/main">
  <p:tag name="KSO_WM_BEAUTIFY_FLAG" val=""/>
</p:tagLst>
</file>

<file path=ppt/tags/tag513.xml><?xml version="1.0" encoding="utf-8"?>
<p:tagLst xmlns:p="http://schemas.openxmlformats.org/presentationml/2006/main">
  <p:tag name="KSO_WM_BEAUTIFY_FLAG" val=""/>
</p:tagLst>
</file>

<file path=ppt/tags/tag514.xml><?xml version="1.0" encoding="utf-8"?>
<p:tagLst xmlns:p="http://schemas.openxmlformats.org/presentationml/2006/main">
  <p:tag name="KSO_WM_BEAUTIFY_FLAG" val=""/>
</p:tagLst>
</file>

<file path=ppt/tags/tag515.xml><?xml version="1.0" encoding="utf-8"?>
<p:tagLst xmlns:p="http://schemas.openxmlformats.org/presentationml/2006/main">
  <p:tag name="KSO_WM_BEAUTIFY_FLAG" val=""/>
</p:tagLst>
</file>

<file path=ppt/tags/tag516.xml><?xml version="1.0" encoding="utf-8"?>
<p:tagLst xmlns:p="http://schemas.openxmlformats.org/presentationml/2006/main">
  <p:tag name="KSO_WM_BEAUTIFY_FLAG" val=""/>
</p:tagLst>
</file>

<file path=ppt/tags/tag517.xml><?xml version="1.0" encoding="utf-8"?>
<p:tagLst xmlns:p="http://schemas.openxmlformats.org/presentationml/2006/main">
  <p:tag name="KSO_WM_BEAUTIFY_FLAG" val=""/>
</p:tagLst>
</file>

<file path=ppt/tags/tag518.xml><?xml version="1.0" encoding="utf-8"?>
<p:tagLst xmlns:p="http://schemas.openxmlformats.org/presentationml/2006/main">
  <p:tag name="KSO_WM_BEAUTIFY_FLAG" val=""/>
</p:tagLst>
</file>

<file path=ppt/tags/tag519.xml><?xml version="1.0" encoding="utf-8"?>
<p:tagLst xmlns:p="http://schemas.openxmlformats.org/presentationml/2006/main">
  <p:tag name="KSO_WM_BEAUTIFY_FLAG" val=""/>
</p:tagLst>
</file>

<file path=ppt/tags/tag52.xml><?xml version="1.0" encoding="utf-8"?>
<p:tagLst xmlns:p="http://schemas.openxmlformats.org/presentationml/2006/main">
  <p:tag name="KSO_WM_BEAUTIFY_FLAG" val=""/>
</p:tagLst>
</file>

<file path=ppt/tags/tag520.xml><?xml version="1.0" encoding="utf-8"?>
<p:tagLst xmlns:p="http://schemas.openxmlformats.org/presentationml/2006/main">
  <p:tag name="KSO_WM_BEAUTIFY_FLAG" val=""/>
</p:tagLst>
</file>

<file path=ppt/tags/tag521.xml><?xml version="1.0" encoding="utf-8"?>
<p:tagLst xmlns:p="http://schemas.openxmlformats.org/presentationml/2006/main">
  <p:tag name="KSO_WM_BEAUTIFY_FLAG" val=""/>
</p:tagLst>
</file>

<file path=ppt/tags/tag522.xml><?xml version="1.0" encoding="utf-8"?>
<p:tagLst xmlns:p="http://schemas.openxmlformats.org/presentationml/2006/main">
  <p:tag name="KSO_WM_BEAUTIFY_FLAG" val=""/>
</p:tagLst>
</file>

<file path=ppt/tags/tag523.xml><?xml version="1.0" encoding="utf-8"?>
<p:tagLst xmlns:p="http://schemas.openxmlformats.org/presentationml/2006/main">
  <p:tag name="KSO_WM_BEAUTIFY_FLAG" val=""/>
</p:tagLst>
</file>

<file path=ppt/tags/tag524.xml><?xml version="1.0" encoding="utf-8"?>
<p:tagLst xmlns:p="http://schemas.openxmlformats.org/presentationml/2006/main">
  <p:tag name="KSO_WM_BEAUTIFY_FLAG" val=""/>
</p:tagLst>
</file>

<file path=ppt/tags/tag525.xml><?xml version="1.0" encoding="utf-8"?>
<p:tagLst xmlns:p="http://schemas.openxmlformats.org/presentationml/2006/main">
  <p:tag name="KSO_WM_BEAUTIFY_FLAG" val=""/>
</p:tagLst>
</file>

<file path=ppt/tags/tag526.xml><?xml version="1.0" encoding="utf-8"?>
<p:tagLst xmlns:p="http://schemas.openxmlformats.org/presentationml/2006/main">
  <p:tag name="KSO_WM_BEAUTIFY_FLAG" val=""/>
</p:tagLst>
</file>

<file path=ppt/tags/tag527.xml><?xml version="1.0" encoding="utf-8"?>
<p:tagLst xmlns:p="http://schemas.openxmlformats.org/presentationml/2006/main">
  <p:tag name="KSO_WM_BEAUTIFY_FLAG" val=""/>
</p:tagLst>
</file>

<file path=ppt/tags/tag528.xml><?xml version="1.0" encoding="utf-8"?>
<p:tagLst xmlns:p="http://schemas.openxmlformats.org/presentationml/2006/main">
  <p:tag name="KSO_WM_BEAUTIFY_FLAG" val=""/>
</p:tagLst>
</file>

<file path=ppt/tags/tag529.xml><?xml version="1.0" encoding="utf-8"?>
<p:tagLst xmlns:p="http://schemas.openxmlformats.org/presentationml/2006/main">
  <p:tag name="KSO_WM_BEAUTIFY_FLAG" val=""/>
</p:tagLst>
</file>

<file path=ppt/tags/tag53.xml><?xml version="1.0" encoding="utf-8"?>
<p:tagLst xmlns:p="http://schemas.openxmlformats.org/presentationml/2006/main">
  <p:tag name="KSO_WM_BEAUTIFY_FLAG" val=""/>
</p:tagLst>
</file>

<file path=ppt/tags/tag530.xml><?xml version="1.0" encoding="utf-8"?>
<p:tagLst xmlns:p="http://schemas.openxmlformats.org/presentationml/2006/main">
  <p:tag name="KSO_WM_BEAUTIFY_FLAG" val=""/>
</p:tagLst>
</file>

<file path=ppt/tags/tag531.xml><?xml version="1.0" encoding="utf-8"?>
<p:tagLst xmlns:p="http://schemas.openxmlformats.org/presentationml/2006/main">
  <p:tag name="KSO_WM_BEAUTIFY_FLAG" val=""/>
</p:tagLst>
</file>

<file path=ppt/tags/tag532.xml><?xml version="1.0" encoding="utf-8"?>
<p:tagLst xmlns:p="http://schemas.openxmlformats.org/presentationml/2006/main">
  <p:tag name="KSO_WM_BEAUTIFY_FLAG" val=""/>
</p:tagLst>
</file>

<file path=ppt/tags/tag533.xml><?xml version="1.0" encoding="utf-8"?>
<p:tagLst xmlns:p="http://schemas.openxmlformats.org/presentationml/2006/main">
  <p:tag name="KSO_WM_BEAUTIFY_FLAG" val=""/>
</p:tagLst>
</file>

<file path=ppt/tags/tag534.xml><?xml version="1.0" encoding="utf-8"?>
<p:tagLst xmlns:p="http://schemas.openxmlformats.org/presentationml/2006/main">
  <p:tag name="KSO_WM_BEAUTIFY_FLAG" val=""/>
</p:tagLst>
</file>

<file path=ppt/tags/tag535.xml><?xml version="1.0" encoding="utf-8"?>
<p:tagLst xmlns:p="http://schemas.openxmlformats.org/presentationml/2006/main">
  <p:tag name="KSO_WM_BEAUTIFY_FLAG" val=""/>
</p:tagLst>
</file>

<file path=ppt/tags/tag536.xml><?xml version="1.0" encoding="utf-8"?>
<p:tagLst xmlns:p="http://schemas.openxmlformats.org/presentationml/2006/main">
  <p:tag name="KSO_WM_BEAUTIFY_FLAG" val=""/>
</p:tagLst>
</file>

<file path=ppt/tags/tag537.xml><?xml version="1.0" encoding="utf-8"?>
<p:tagLst xmlns:p="http://schemas.openxmlformats.org/presentationml/2006/main">
  <p:tag name="KSO_WM_BEAUTIFY_FLAG" val=""/>
</p:tagLst>
</file>

<file path=ppt/tags/tag538.xml><?xml version="1.0" encoding="utf-8"?>
<p:tagLst xmlns:p="http://schemas.openxmlformats.org/presentationml/2006/main">
  <p:tag name="KSO_WM_BEAUTIFY_FLAG" val=""/>
</p:tagLst>
</file>

<file path=ppt/tags/tag539.xml><?xml version="1.0" encoding="utf-8"?>
<p:tagLst xmlns:p="http://schemas.openxmlformats.org/presentationml/2006/main">
  <p:tag name="KSO_WM_BEAUTIFY_FLAG" val=""/>
</p:tagLst>
</file>

<file path=ppt/tags/tag54.xml><?xml version="1.0" encoding="utf-8"?>
<p:tagLst xmlns:p="http://schemas.openxmlformats.org/presentationml/2006/main">
  <p:tag name="KSO_WM_BEAUTIFY_FLAG" val=""/>
</p:tagLst>
</file>

<file path=ppt/tags/tag540.xml><?xml version="1.0" encoding="utf-8"?>
<p:tagLst xmlns:p="http://schemas.openxmlformats.org/presentationml/2006/main">
  <p:tag name="KSO_WM_BEAUTIFY_FLAG" val=""/>
</p:tagLst>
</file>

<file path=ppt/tags/tag541.xml><?xml version="1.0" encoding="utf-8"?>
<p:tagLst xmlns:p="http://schemas.openxmlformats.org/presentationml/2006/main">
  <p:tag name="KSO_WM_BEAUTIFY_FLAG" val=""/>
</p:tagLst>
</file>

<file path=ppt/tags/tag542.xml><?xml version="1.0" encoding="utf-8"?>
<p:tagLst xmlns:p="http://schemas.openxmlformats.org/presentationml/2006/main">
  <p:tag name="KSO_WM_BEAUTIFY_FLAG" val=""/>
</p:tagLst>
</file>

<file path=ppt/tags/tag543.xml><?xml version="1.0" encoding="utf-8"?>
<p:tagLst xmlns:p="http://schemas.openxmlformats.org/presentationml/2006/main">
  <p:tag name="KSO_WM_BEAUTIFY_FLAG" val=""/>
</p:tagLst>
</file>

<file path=ppt/tags/tag544.xml><?xml version="1.0" encoding="utf-8"?>
<p:tagLst xmlns:p="http://schemas.openxmlformats.org/presentationml/2006/main">
  <p:tag name="KSO_WM_BEAUTIFY_FLAG" val=""/>
</p:tagLst>
</file>

<file path=ppt/tags/tag545.xml><?xml version="1.0" encoding="utf-8"?>
<p:tagLst xmlns:p="http://schemas.openxmlformats.org/presentationml/2006/main">
  <p:tag name="KSO_WM_BEAUTIFY_FLAG" val=""/>
</p:tagLst>
</file>

<file path=ppt/tags/tag546.xml><?xml version="1.0" encoding="utf-8"?>
<p:tagLst xmlns:p="http://schemas.openxmlformats.org/presentationml/2006/main">
  <p:tag name="KSO_WM_BEAUTIFY_FLAG" val=""/>
</p:tagLst>
</file>

<file path=ppt/tags/tag547.xml><?xml version="1.0" encoding="utf-8"?>
<p:tagLst xmlns:p="http://schemas.openxmlformats.org/presentationml/2006/main">
  <p:tag name="KSO_WM_BEAUTIFY_FLAG" val=""/>
</p:tagLst>
</file>

<file path=ppt/tags/tag548.xml><?xml version="1.0" encoding="utf-8"?>
<p:tagLst xmlns:p="http://schemas.openxmlformats.org/presentationml/2006/main">
  <p:tag name="KSO_WM_BEAUTIFY_FLAG" val=""/>
</p:tagLst>
</file>

<file path=ppt/tags/tag549.xml><?xml version="1.0" encoding="utf-8"?>
<p:tagLst xmlns:p="http://schemas.openxmlformats.org/presentationml/2006/main">
  <p:tag name="KSO_WM_BEAUTIFY_FLAG" val=""/>
</p:tagLst>
</file>

<file path=ppt/tags/tag55.xml><?xml version="1.0" encoding="utf-8"?>
<p:tagLst xmlns:p="http://schemas.openxmlformats.org/presentationml/2006/main">
  <p:tag name="KSO_WM_BEAUTIFY_FLAG" val=""/>
</p:tagLst>
</file>

<file path=ppt/tags/tag550.xml><?xml version="1.0" encoding="utf-8"?>
<p:tagLst xmlns:p="http://schemas.openxmlformats.org/presentationml/2006/main">
  <p:tag name="KSO_WM_BEAUTIFY_FLAG" val=""/>
  <p:tag name="KSO_WM_UNIT_PLACING_PICTURE_USER_VIEWPORT" val="{&quot;height&quot;:3435,&quot;width&quot;:9075}"/>
</p:tagLst>
</file>

<file path=ppt/tags/tag551.xml><?xml version="1.0" encoding="utf-8"?>
<p:tagLst xmlns:p="http://schemas.openxmlformats.org/presentationml/2006/main">
  <p:tag name="KSO_WPP_MARK_KEY" val="0b39fdc4-c042-4361-aa1e-da0ba7bcedd1"/>
  <p:tag name="COMMONDATA" val="eyJoZGlkIjoiNDIyOWNiOWY2MmQwNjE5MDRjYTgyYzA4ZWU4OTkzZDkifQ=="/>
</p:tagLst>
</file>

<file path=ppt/tags/tag56.xml><?xml version="1.0" encoding="utf-8"?>
<p:tagLst xmlns:p="http://schemas.openxmlformats.org/presentationml/2006/main">
  <p:tag name="KSO_WM_BEAUTIFY_FLAG" val=""/>
  <p:tag name="KSO_WM_UNIT_PLACING_PICTURE_USER_VIEWPORT" val="{&quot;height&quot;:3435,&quot;width&quot;:9075}"/>
</p:tagLst>
</file>

<file path=ppt/tags/tag57.xml><?xml version="1.0" encoding="utf-8"?>
<p:tagLst xmlns:p="http://schemas.openxmlformats.org/presentationml/2006/main">
  <p:tag name="KSO_WM_UNIT_PLACING_PICTURE_USER_VIEWPORT" val="{&quot;height&quot;:10800,&quot;width&quot;:19200}"/>
</p:tagLst>
</file>

<file path=ppt/tags/tag58.xml><?xml version="1.0" encoding="utf-8"?>
<p:tagLst xmlns:p="http://schemas.openxmlformats.org/presentationml/2006/main">
  <p:tag name="KSO_WM_UNIT_PLACING_PICTURE_USER_VIEWPORT" val="{&quot;height&quot;:8506,&quot;width&quot;:8450}"/>
</p:tagLst>
</file>

<file path=ppt/tags/tag59.xml><?xml version="1.0" encoding="utf-8"?>
<p:tagLst xmlns:p="http://schemas.openxmlformats.org/presentationml/2006/main">
  <p:tag name="KSO_WM_BEAUTIFY_FLAG" val=""/>
</p:tagLst>
</file>

<file path=ppt/tags/tag6.xml><?xml version="1.0" encoding="utf-8"?>
<p:tagLst xmlns:p="http://schemas.openxmlformats.org/presentationml/2006/main">
  <p:tag name="KSO_WM_BEAUTIFY_FLAG" val=""/>
</p:tagLst>
</file>

<file path=ppt/tags/tag60.xml><?xml version="1.0" encoding="utf-8"?>
<p:tagLst xmlns:p="http://schemas.openxmlformats.org/presentationml/2006/main">
  <p:tag name="KSO_WM_BEAUTIFY_FLAG" val=""/>
</p:tagLst>
</file>

<file path=ppt/tags/tag61.xml><?xml version="1.0" encoding="utf-8"?>
<p:tagLst xmlns:p="http://schemas.openxmlformats.org/presentationml/2006/main">
  <p:tag name="KSO_WM_BEAUTIFY_FLAG" val=""/>
</p:tagLst>
</file>

<file path=ppt/tags/tag62.xml><?xml version="1.0" encoding="utf-8"?>
<p:tagLst xmlns:p="http://schemas.openxmlformats.org/presentationml/2006/main">
  <p:tag name="KSO_WM_BEAUTIFY_FLAG" val=""/>
</p:tagLst>
</file>

<file path=ppt/tags/tag63.xml><?xml version="1.0" encoding="utf-8"?>
<p:tagLst xmlns:p="http://schemas.openxmlformats.org/presentationml/2006/main">
  <p:tag name="KSO_WM_BEAUTIFY_FLAG" val=""/>
</p:tagLst>
</file>

<file path=ppt/tags/tag64.xml><?xml version="1.0" encoding="utf-8"?>
<p:tagLst xmlns:p="http://schemas.openxmlformats.org/presentationml/2006/main">
  <p:tag name="KSO_WM_BEAUTIFY_FLAG" val=""/>
</p:tagLst>
</file>

<file path=ppt/tags/tag65.xml><?xml version="1.0" encoding="utf-8"?>
<p:tagLst xmlns:p="http://schemas.openxmlformats.org/presentationml/2006/main">
  <p:tag name="KSO_WM_BEAUTIFY_FLAG" val=""/>
</p:tagLst>
</file>

<file path=ppt/tags/tag66.xml><?xml version="1.0" encoding="utf-8"?>
<p:tagLst xmlns:p="http://schemas.openxmlformats.org/presentationml/2006/main">
  <p:tag name="KSO_WM_BEAUTIFY_FLAG" val=""/>
</p:tagLst>
</file>

<file path=ppt/tags/tag67.xml><?xml version="1.0" encoding="utf-8"?>
<p:tagLst xmlns:p="http://schemas.openxmlformats.org/presentationml/2006/main">
  <p:tag name="KSO_WM_BEAUTIFY_FLAG" val=""/>
</p:tagLst>
</file>

<file path=ppt/tags/tag68.xml><?xml version="1.0" encoding="utf-8"?>
<p:tagLst xmlns:p="http://schemas.openxmlformats.org/presentationml/2006/main">
  <p:tag name="KSO_WM_BEAUTIFY_FLAG" val=""/>
</p:tagLst>
</file>

<file path=ppt/tags/tag69.xml><?xml version="1.0" encoding="utf-8"?>
<p:tagLst xmlns:p="http://schemas.openxmlformats.org/presentationml/2006/main">
  <p:tag name="KSO_WM_BEAUTIFY_FLAG" val=""/>
</p:tagLst>
</file>

<file path=ppt/tags/tag7.xml><?xml version="1.0" encoding="utf-8"?>
<p:tagLst xmlns:p="http://schemas.openxmlformats.org/presentationml/2006/main">
  <p:tag name="KSO_WM_BEAUTIFY_FLAG" val=""/>
</p:tagLst>
</file>

<file path=ppt/tags/tag70.xml><?xml version="1.0" encoding="utf-8"?>
<p:tagLst xmlns:p="http://schemas.openxmlformats.org/presentationml/2006/main">
  <p:tag name="KSO_WM_BEAUTIFY_FLAG" val=""/>
</p:tagLst>
</file>

<file path=ppt/tags/tag71.xml><?xml version="1.0" encoding="utf-8"?>
<p:tagLst xmlns:p="http://schemas.openxmlformats.org/presentationml/2006/main">
  <p:tag name="KSO_WM_BEAUTIFY_FLAG" val=""/>
</p:tagLst>
</file>

<file path=ppt/tags/tag72.xml><?xml version="1.0" encoding="utf-8"?>
<p:tagLst xmlns:p="http://schemas.openxmlformats.org/presentationml/2006/main">
  <p:tag name="KSO_WM_BEAUTIFY_FLAG" val=""/>
</p:tagLst>
</file>

<file path=ppt/tags/tag73.xml><?xml version="1.0" encoding="utf-8"?>
<p:tagLst xmlns:p="http://schemas.openxmlformats.org/presentationml/2006/main">
  <p:tag name="KSO_WM_BEAUTIFY_FLAG" val=""/>
</p:tagLst>
</file>

<file path=ppt/tags/tag74.xml><?xml version="1.0" encoding="utf-8"?>
<p:tagLst xmlns:p="http://schemas.openxmlformats.org/presentationml/2006/main">
  <p:tag name="KSO_WM_BEAUTIFY_FLAG" val=""/>
</p:tagLst>
</file>

<file path=ppt/tags/tag75.xml><?xml version="1.0" encoding="utf-8"?>
<p:tagLst xmlns:p="http://schemas.openxmlformats.org/presentationml/2006/main">
  <p:tag name="KSO_WM_BEAUTIFY_FLAG" val=""/>
</p:tagLst>
</file>

<file path=ppt/tags/tag76.xml><?xml version="1.0" encoding="utf-8"?>
<p:tagLst xmlns:p="http://schemas.openxmlformats.org/presentationml/2006/main">
  <p:tag name="KSO_WM_BEAUTIFY_FLAG" val=""/>
</p:tagLst>
</file>

<file path=ppt/tags/tag77.xml><?xml version="1.0" encoding="utf-8"?>
<p:tagLst xmlns:p="http://schemas.openxmlformats.org/presentationml/2006/main">
  <p:tag name="KSO_WM_BEAUTIFY_FLAG" val=""/>
</p:tagLst>
</file>

<file path=ppt/tags/tag78.xml><?xml version="1.0" encoding="utf-8"?>
<p:tagLst xmlns:p="http://schemas.openxmlformats.org/presentationml/2006/main">
  <p:tag name="KSO_WM_BEAUTIFY_FLAG" val=""/>
</p:tagLst>
</file>

<file path=ppt/tags/tag79.xml><?xml version="1.0" encoding="utf-8"?>
<p:tagLst xmlns:p="http://schemas.openxmlformats.org/presentationml/2006/main">
  <p:tag name="KSO_WM_BEAUTIFY_FLAG" val=""/>
</p:tagLst>
</file>

<file path=ppt/tags/tag8.xml><?xml version="1.0" encoding="utf-8"?>
<p:tagLst xmlns:p="http://schemas.openxmlformats.org/presentationml/2006/main">
  <p:tag name="KSO_WM_BEAUTIFY_FLAG" val=""/>
</p:tagLst>
</file>

<file path=ppt/tags/tag80.xml><?xml version="1.0" encoding="utf-8"?>
<p:tagLst xmlns:p="http://schemas.openxmlformats.org/presentationml/2006/main">
  <p:tag name="KSO_WM_BEAUTIFY_FLAG" val=""/>
</p:tagLst>
</file>

<file path=ppt/tags/tag81.xml><?xml version="1.0" encoding="utf-8"?>
<p:tagLst xmlns:p="http://schemas.openxmlformats.org/presentationml/2006/main">
  <p:tag name="KSO_WM_BEAUTIFY_FLAG" val=""/>
</p:tagLst>
</file>

<file path=ppt/tags/tag82.xml><?xml version="1.0" encoding="utf-8"?>
<p:tagLst xmlns:p="http://schemas.openxmlformats.org/presentationml/2006/main">
  <p:tag name="KSO_WM_BEAUTIFY_FLAG" val=""/>
</p:tagLst>
</file>

<file path=ppt/tags/tag83.xml><?xml version="1.0" encoding="utf-8"?>
<p:tagLst xmlns:p="http://schemas.openxmlformats.org/presentationml/2006/main">
  <p:tag name="KSO_WM_BEAUTIFY_FLAG" val=""/>
</p:tagLst>
</file>

<file path=ppt/tags/tag84.xml><?xml version="1.0" encoding="utf-8"?>
<p:tagLst xmlns:p="http://schemas.openxmlformats.org/presentationml/2006/main">
  <p:tag name="KSO_WM_BEAUTIFY_FLAG" val=""/>
</p:tagLst>
</file>

<file path=ppt/tags/tag85.xml><?xml version="1.0" encoding="utf-8"?>
<p:tagLst xmlns:p="http://schemas.openxmlformats.org/presentationml/2006/main">
  <p:tag name="KSO_WM_BEAUTIFY_FLAG" val=""/>
</p:tagLst>
</file>

<file path=ppt/tags/tag86.xml><?xml version="1.0" encoding="utf-8"?>
<p:tagLst xmlns:p="http://schemas.openxmlformats.org/presentationml/2006/main">
  <p:tag name="KSO_WM_BEAUTIFY_FLAG" val=""/>
</p:tagLst>
</file>

<file path=ppt/tags/tag87.xml><?xml version="1.0" encoding="utf-8"?>
<p:tagLst xmlns:p="http://schemas.openxmlformats.org/presentationml/2006/main">
  <p:tag name="KSO_WM_BEAUTIFY_FLAG" val=""/>
</p:tagLst>
</file>

<file path=ppt/tags/tag88.xml><?xml version="1.0" encoding="utf-8"?>
<p:tagLst xmlns:p="http://schemas.openxmlformats.org/presentationml/2006/main">
  <p:tag name="KSO_WM_BEAUTIFY_FLAG" val=""/>
</p:tagLst>
</file>

<file path=ppt/tags/tag89.xml><?xml version="1.0" encoding="utf-8"?>
<p:tagLst xmlns:p="http://schemas.openxmlformats.org/presentationml/2006/main">
  <p:tag name="KSO_WM_BEAUTIFY_FLAG" val=""/>
</p:tagLst>
</file>

<file path=ppt/tags/tag9.xml><?xml version="1.0" encoding="utf-8"?>
<p:tagLst xmlns:p="http://schemas.openxmlformats.org/presentationml/2006/main">
  <p:tag name="KSO_WM_BEAUTIFY_FLAG" val=""/>
</p:tagLst>
</file>

<file path=ppt/tags/tag90.xml><?xml version="1.0" encoding="utf-8"?>
<p:tagLst xmlns:p="http://schemas.openxmlformats.org/presentationml/2006/main">
  <p:tag name="KSO_WM_BEAUTIFY_FLAG" val=""/>
</p:tagLst>
</file>

<file path=ppt/tags/tag91.xml><?xml version="1.0" encoding="utf-8"?>
<p:tagLst xmlns:p="http://schemas.openxmlformats.org/presentationml/2006/main">
  <p:tag name="KSO_WM_BEAUTIFY_FLAG" val=""/>
</p:tagLst>
</file>

<file path=ppt/tags/tag92.xml><?xml version="1.0" encoding="utf-8"?>
<p:tagLst xmlns:p="http://schemas.openxmlformats.org/presentationml/2006/main">
  <p:tag name="KSO_WM_BEAUTIFY_FLAG" val=""/>
</p:tagLst>
</file>

<file path=ppt/tags/tag93.xml><?xml version="1.0" encoding="utf-8"?>
<p:tagLst xmlns:p="http://schemas.openxmlformats.org/presentationml/2006/main">
  <p:tag name="KSO_WM_BEAUTIFY_FLAG" val=""/>
</p:tagLst>
</file>

<file path=ppt/tags/tag94.xml><?xml version="1.0" encoding="utf-8"?>
<p:tagLst xmlns:p="http://schemas.openxmlformats.org/presentationml/2006/main">
  <p:tag name="KSO_WM_BEAUTIFY_FLAG" val=""/>
</p:tagLst>
</file>

<file path=ppt/tags/tag95.xml><?xml version="1.0" encoding="utf-8"?>
<p:tagLst xmlns:p="http://schemas.openxmlformats.org/presentationml/2006/main">
  <p:tag name="KSO_WM_BEAUTIFY_FLAG" val=""/>
</p:tagLst>
</file>

<file path=ppt/tags/tag96.xml><?xml version="1.0" encoding="utf-8"?>
<p:tagLst xmlns:p="http://schemas.openxmlformats.org/presentationml/2006/main">
  <p:tag name="KSO_WM_BEAUTIFY_FLAG" val=""/>
</p:tagLst>
</file>

<file path=ppt/tags/tag97.xml><?xml version="1.0" encoding="utf-8"?>
<p:tagLst xmlns:p="http://schemas.openxmlformats.org/presentationml/2006/main">
  <p:tag name="KSO_WM_BEAUTIFY_FLAG" val=""/>
</p:tagLst>
</file>

<file path=ppt/tags/tag98.xml><?xml version="1.0" encoding="utf-8"?>
<p:tagLst xmlns:p="http://schemas.openxmlformats.org/presentationml/2006/main">
  <p:tag name="KSO_WM_BEAUTIFY_FLAG" val=""/>
</p:tagLst>
</file>

<file path=ppt/tags/tag99.xml><?xml version="1.0" encoding="utf-8"?>
<p:tagLst xmlns:p="http://schemas.openxmlformats.org/presentationml/2006/main">
  <p:tag name="KSO_WM_BEAUTIFY_FLAG" val=""/>
</p:tagLst>
</file>

<file path=ppt/theme/theme1.xml><?xml version="1.0" encoding="utf-8"?>
<a:theme xmlns:a="http://schemas.openxmlformats.org/drawingml/2006/main" name="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0.xml><?xml version="1.0" encoding="utf-8"?>
<a:theme xmlns:a="http://schemas.openxmlformats.org/drawingml/2006/main" name="9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1.xml><?xml version="1.0" encoding="utf-8"?>
<a:theme xmlns:a="http://schemas.openxmlformats.org/drawingml/2006/main" name="10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2.xml><?xml version="1.0" encoding="utf-8"?>
<a:theme xmlns:a="http://schemas.openxmlformats.org/drawingml/2006/main" name="10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3.xml><?xml version="1.0" encoding="utf-8"?>
<a:theme xmlns:a="http://schemas.openxmlformats.org/drawingml/2006/main" name="10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4.xml><?xml version="1.0" encoding="utf-8"?>
<a:theme xmlns:a="http://schemas.openxmlformats.org/drawingml/2006/main" name="10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5.xml><?xml version="1.0" encoding="utf-8"?>
<a:theme xmlns:a="http://schemas.openxmlformats.org/drawingml/2006/main" name="10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6.xml><?xml version="1.0" encoding="utf-8"?>
<a:theme xmlns:a="http://schemas.openxmlformats.org/drawingml/2006/main" name="10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7.xml><?xml version="1.0" encoding="utf-8"?>
<a:theme xmlns:a="http://schemas.openxmlformats.org/drawingml/2006/main" name="10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8.xml><?xml version="1.0" encoding="utf-8"?>
<a:theme xmlns:a="http://schemas.openxmlformats.org/drawingml/2006/main" name="10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9.xml><?xml version="1.0" encoding="utf-8"?>
<a:theme xmlns:a="http://schemas.openxmlformats.org/drawingml/2006/main" name="10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0.xml><?xml version="1.0" encoding="utf-8"?>
<a:theme xmlns:a="http://schemas.openxmlformats.org/drawingml/2006/main" name="10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1.xml><?xml version="1.0" encoding="utf-8"?>
<a:theme xmlns:a="http://schemas.openxmlformats.org/drawingml/2006/main" name="11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2.xml><?xml version="1.0" encoding="utf-8"?>
<a:theme xmlns:a="http://schemas.openxmlformats.org/drawingml/2006/main" name="11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3.xml><?xml version="1.0" encoding="utf-8"?>
<a:theme xmlns:a="http://schemas.openxmlformats.org/drawingml/2006/main" name="11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4.xml><?xml version="1.0" encoding="utf-8"?>
<a:theme xmlns:a="http://schemas.openxmlformats.org/drawingml/2006/main" name="11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5.xml><?xml version="1.0" encoding="utf-8"?>
<a:theme xmlns:a="http://schemas.openxmlformats.org/drawingml/2006/main" name="11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6.xml><?xml version="1.0" encoding="utf-8"?>
<a:theme xmlns:a="http://schemas.openxmlformats.org/drawingml/2006/main" name="11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7.xml><?xml version="1.0" encoding="utf-8"?>
<a:theme xmlns:a="http://schemas.openxmlformats.org/drawingml/2006/main" name="11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8.xml><?xml version="1.0" encoding="utf-8"?>
<a:theme xmlns:a="http://schemas.openxmlformats.org/drawingml/2006/main" name="11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9.xml><?xml version="1.0" encoding="utf-8"?>
<a:theme xmlns:a="http://schemas.openxmlformats.org/drawingml/2006/main" name="11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0.xml><?xml version="1.0" encoding="utf-8"?>
<a:theme xmlns:a="http://schemas.openxmlformats.org/drawingml/2006/main" name="11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1.xml><?xml version="1.0" encoding="utf-8"?>
<a:theme xmlns:a="http://schemas.openxmlformats.org/drawingml/2006/main" name="12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2.xml><?xml version="1.0" encoding="utf-8"?>
<a:theme xmlns:a="http://schemas.openxmlformats.org/drawingml/2006/main" name="12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3.xml><?xml version="1.0" encoding="utf-8"?>
<a:theme xmlns:a="http://schemas.openxmlformats.org/drawingml/2006/main" name="12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4.xml><?xml version="1.0" encoding="utf-8"?>
<a:theme xmlns:a="http://schemas.openxmlformats.org/drawingml/2006/main" name="12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5.xml><?xml version="1.0" encoding="utf-8"?>
<a:theme xmlns:a="http://schemas.openxmlformats.org/drawingml/2006/main" name="12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6.xml><?xml version="1.0" encoding="utf-8"?>
<a:theme xmlns:a="http://schemas.openxmlformats.org/drawingml/2006/main" name="12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7.xml><?xml version="1.0" encoding="utf-8"?>
<a:theme xmlns:a="http://schemas.openxmlformats.org/drawingml/2006/main" name="12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8.xml><?xml version="1.0" encoding="utf-8"?>
<a:theme xmlns:a="http://schemas.openxmlformats.org/drawingml/2006/main" name="12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9.xml><?xml version="1.0" encoding="utf-8"?>
<a:theme xmlns:a="http://schemas.openxmlformats.org/drawingml/2006/main" name="12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0.xml><?xml version="1.0" encoding="utf-8"?>
<a:theme xmlns:a="http://schemas.openxmlformats.org/drawingml/2006/main" name="12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1.xml><?xml version="1.0" encoding="utf-8"?>
<a:theme xmlns:a="http://schemas.openxmlformats.org/drawingml/2006/main" name="13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2.xml><?xml version="1.0" encoding="utf-8"?>
<a:theme xmlns:a="http://schemas.openxmlformats.org/drawingml/2006/main" name="13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3.xml><?xml version="1.0" encoding="utf-8"?>
<a:theme xmlns:a="http://schemas.openxmlformats.org/drawingml/2006/main" name="13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4.xml><?xml version="1.0" encoding="utf-8"?>
<a:theme xmlns:a="http://schemas.openxmlformats.org/drawingml/2006/main" name="13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5.xml><?xml version="1.0" encoding="utf-8"?>
<a:theme xmlns:a="http://schemas.openxmlformats.org/drawingml/2006/main" name="13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6.xml><?xml version="1.0" encoding="utf-8"?>
<a:theme xmlns:a="http://schemas.openxmlformats.org/drawingml/2006/main" name="13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7.xml><?xml version="1.0" encoding="utf-8"?>
<a:theme xmlns:a="http://schemas.openxmlformats.org/drawingml/2006/main" name="13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8.xml><?xml version="1.0" encoding="utf-8"?>
<a:theme xmlns:a="http://schemas.openxmlformats.org/drawingml/2006/main" name="13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9.xml><?xml version="1.0" encoding="utf-8"?>
<a:theme xmlns:a="http://schemas.openxmlformats.org/drawingml/2006/main" name="13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0.xml><?xml version="1.0" encoding="utf-8"?>
<a:theme xmlns:a="http://schemas.openxmlformats.org/drawingml/2006/main" name="13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1.xml><?xml version="1.0" encoding="utf-8"?>
<a:theme xmlns:a="http://schemas.openxmlformats.org/drawingml/2006/main" name="14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2.xml><?xml version="1.0" encoding="utf-8"?>
<a:theme xmlns:a="http://schemas.openxmlformats.org/drawingml/2006/main" name="14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3.xml><?xml version="1.0" encoding="utf-8"?>
<a:theme xmlns:a="http://schemas.openxmlformats.org/drawingml/2006/main" name="14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4.xml><?xml version="1.0" encoding="utf-8"?>
<a:theme xmlns:a="http://schemas.openxmlformats.org/drawingml/2006/main" name="14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5.xml><?xml version="1.0" encoding="utf-8"?>
<a:theme xmlns:a="http://schemas.openxmlformats.org/drawingml/2006/main" name="14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6.xml><?xml version="1.0" encoding="utf-8"?>
<a:theme xmlns:a="http://schemas.openxmlformats.org/drawingml/2006/main" name="14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7.xml><?xml version="1.0" encoding="utf-8"?>
<a:theme xmlns:a="http://schemas.openxmlformats.org/drawingml/2006/main" name="14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8.xml><?xml version="1.0" encoding="utf-8"?>
<a:theme xmlns:a="http://schemas.openxmlformats.org/drawingml/2006/main" name="14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9.xml><?xml version="1.0" encoding="utf-8"?>
<a:theme xmlns:a="http://schemas.openxmlformats.org/drawingml/2006/main" name="14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0.xml><?xml version="1.0" encoding="utf-8"?>
<a:theme xmlns:a="http://schemas.openxmlformats.org/drawingml/2006/main" name="14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1.xml><?xml version="1.0" encoding="utf-8"?>
<a:theme xmlns:a="http://schemas.openxmlformats.org/drawingml/2006/main" name="15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2.xml><?xml version="1.0" encoding="utf-8"?>
<a:theme xmlns:a="http://schemas.openxmlformats.org/drawingml/2006/main" name="15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3.xml><?xml version="1.0" encoding="utf-8"?>
<a:theme xmlns:a="http://schemas.openxmlformats.org/drawingml/2006/main" name="15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4.xml><?xml version="1.0" encoding="utf-8"?>
<a:theme xmlns:a="http://schemas.openxmlformats.org/drawingml/2006/main" name="15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5.xml><?xml version="1.0" encoding="utf-8"?>
<a:theme xmlns:a="http://schemas.openxmlformats.org/drawingml/2006/main" name="15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6.xml><?xml version="1.0" encoding="utf-8"?>
<a:theme xmlns:a="http://schemas.openxmlformats.org/drawingml/2006/main" name="15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7.xml><?xml version="1.0" encoding="utf-8"?>
<a:theme xmlns:a="http://schemas.openxmlformats.org/drawingml/2006/main" name="15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8.xml><?xml version="1.0" encoding="utf-8"?>
<a:theme xmlns:a="http://schemas.openxmlformats.org/drawingml/2006/main" name="15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9.xml><?xml version="1.0" encoding="utf-8"?>
<a:theme xmlns:a="http://schemas.openxmlformats.org/drawingml/2006/main" name="15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0.xml><?xml version="1.0" encoding="utf-8"?>
<a:theme xmlns:a="http://schemas.openxmlformats.org/drawingml/2006/main" name="15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1.xml><?xml version="1.0" encoding="utf-8"?>
<a:theme xmlns:a="http://schemas.openxmlformats.org/drawingml/2006/main" name="16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2.xml><?xml version="1.0" encoding="utf-8"?>
<a:theme xmlns:a="http://schemas.openxmlformats.org/drawingml/2006/main" name="16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3.xml><?xml version="1.0" encoding="utf-8"?>
<a:theme xmlns:a="http://schemas.openxmlformats.org/drawingml/2006/main" name="16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4.xml><?xml version="1.0" encoding="utf-8"?>
<a:theme xmlns:a="http://schemas.openxmlformats.org/drawingml/2006/main" name="16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5.xml><?xml version="1.0" encoding="utf-8"?>
<a:theme xmlns:a="http://schemas.openxmlformats.org/drawingml/2006/main" name="16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6.xml><?xml version="1.0" encoding="utf-8"?>
<a:theme xmlns:a="http://schemas.openxmlformats.org/drawingml/2006/main" name="16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7.xml><?xml version="1.0" encoding="utf-8"?>
<a:theme xmlns:a="http://schemas.openxmlformats.org/drawingml/2006/main" name="16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8.xml><?xml version="1.0" encoding="utf-8"?>
<a:theme xmlns:a="http://schemas.openxmlformats.org/drawingml/2006/main" name="16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9.xml><?xml version="1.0" encoding="utf-8"?>
<a:theme xmlns:a="http://schemas.openxmlformats.org/drawingml/2006/main" name="16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0.xml><?xml version="1.0" encoding="utf-8"?>
<a:theme xmlns:a="http://schemas.openxmlformats.org/drawingml/2006/main" name="16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1.xml><?xml version="1.0" encoding="utf-8"?>
<a:theme xmlns:a="http://schemas.openxmlformats.org/drawingml/2006/main" name="17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2.xml><?xml version="1.0" encoding="utf-8"?>
<a:theme xmlns:a="http://schemas.openxmlformats.org/drawingml/2006/main" name="17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3.xml><?xml version="1.0" encoding="utf-8"?>
<a:theme xmlns:a="http://schemas.openxmlformats.org/drawingml/2006/main" name="17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4.xml><?xml version="1.0" encoding="utf-8"?>
<a:theme xmlns:a="http://schemas.openxmlformats.org/drawingml/2006/main" name="17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5.xml><?xml version="1.0" encoding="utf-8"?>
<a:theme xmlns:a="http://schemas.openxmlformats.org/drawingml/2006/main" name="17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6.xml><?xml version="1.0" encoding="utf-8"?>
<a:theme xmlns:a="http://schemas.openxmlformats.org/drawingml/2006/main" name="17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7.xml><?xml version="1.0" encoding="utf-8"?>
<a:theme xmlns:a="http://schemas.openxmlformats.org/drawingml/2006/main" name="17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8.xml><?xml version="1.0" encoding="utf-8"?>
<a:theme xmlns:a="http://schemas.openxmlformats.org/drawingml/2006/main" name="17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9.xml><?xml version="1.0" encoding="utf-8"?>
<a:theme xmlns:a="http://schemas.openxmlformats.org/drawingml/2006/main" name="17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0.xml><?xml version="1.0" encoding="utf-8"?>
<a:theme xmlns:a="http://schemas.openxmlformats.org/drawingml/2006/main" name="17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1.xml><?xml version="1.0" encoding="utf-8"?>
<a:theme xmlns:a="http://schemas.openxmlformats.org/drawingml/2006/main" name="18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2.xml><?xml version="1.0" encoding="utf-8"?>
<a:theme xmlns:a="http://schemas.openxmlformats.org/drawingml/2006/main" name="18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3.xml><?xml version="1.0" encoding="utf-8"?>
<a:theme xmlns:a="http://schemas.openxmlformats.org/drawingml/2006/main" name="18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4.xml><?xml version="1.0" encoding="utf-8"?>
<a:theme xmlns:a="http://schemas.openxmlformats.org/drawingml/2006/main" name="18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5.xml><?xml version="1.0" encoding="utf-8"?>
<a:theme xmlns:a="http://schemas.openxmlformats.org/drawingml/2006/main" name="18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6.xml><?xml version="1.0" encoding="utf-8"?>
<a:theme xmlns:a="http://schemas.openxmlformats.org/drawingml/2006/main" name="18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7.xml><?xml version="1.0" encoding="utf-8"?>
<a:theme xmlns:a="http://schemas.openxmlformats.org/drawingml/2006/main" name="18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8.xml><?xml version="1.0" encoding="utf-8"?>
<a:theme xmlns:a="http://schemas.openxmlformats.org/drawingml/2006/main" name="18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9.xml><?xml version="1.0" encoding="utf-8"?>
<a:theme xmlns:a="http://schemas.openxmlformats.org/drawingml/2006/main" name="18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0.xml><?xml version="1.0" encoding="utf-8"?>
<a:theme xmlns:a="http://schemas.openxmlformats.org/drawingml/2006/main" name="18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1.xml><?xml version="1.0" encoding="utf-8"?>
<a:theme xmlns:a="http://schemas.openxmlformats.org/drawingml/2006/main" name="19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2.xml><?xml version="1.0" encoding="utf-8"?>
<a:theme xmlns:a="http://schemas.openxmlformats.org/drawingml/2006/main" name="19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3.xml><?xml version="1.0" encoding="utf-8"?>
<a:theme xmlns:a="http://schemas.openxmlformats.org/drawingml/2006/main" name="19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4.xml><?xml version="1.0" encoding="utf-8"?>
<a:theme xmlns:a="http://schemas.openxmlformats.org/drawingml/2006/main" name="19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5.xml><?xml version="1.0" encoding="utf-8"?>
<a:theme xmlns:a="http://schemas.openxmlformats.org/drawingml/2006/main" name="19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6.xml><?xml version="1.0" encoding="utf-8"?>
<a:theme xmlns:a="http://schemas.openxmlformats.org/drawingml/2006/main" name="19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7.xml><?xml version="1.0" encoding="utf-8"?>
<a:theme xmlns:a="http://schemas.openxmlformats.org/drawingml/2006/main" name="19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8.xml><?xml version="1.0" encoding="utf-8"?>
<a:theme xmlns:a="http://schemas.openxmlformats.org/drawingml/2006/main" name="19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9.xml><?xml version="1.0" encoding="utf-8"?>
<a:theme xmlns:a="http://schemas.openxmlformats.org/drawingml/2006/main" name="19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0.xml><?xml version="1.0" encoding="utf-8"?>
<a:theme xmlns:a="http://schemas.openxmlformats.org/drawingml/2006/main" name="19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1.xml><?xml version="1.0" encoding="utf-8"?>
<a:theme xmlns:a="http://schemas.openxmlformats.org/drawingml/2006/main" name="20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2.xml><?xml version="1.0" encoding="utf-8"?>
<a:theme xmlns:a="http://schemas.openxmlformats.org/drawingml/2006/main" name="20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3.xml><?xml version="1.0" encoding="utf-8"?>
<a:theme xmlns:a="http://schemas.openxmlformats.org/drawingml/2006/main" name="20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4.xml><?xml version="1.0" encoding="utf-8"?>
<a:theme xmlns:a="http://schemas.openxmlformats.org/drawingml/2006/main" name="20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5.xml><?xml version="1.0" encoding="utf-8"?>
<a:theme xmlns:a="http://schemas.openxmlformats.org/drawingml/2006/main" name="20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6.xml><?xml version="1.0" encoding="utf-8"?>
<a:theme xmlns:a="http://schemas.openxmlformats.org/drawingml/2006/main" name="20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7.xml><?xml version="1.0" encoding="utf-8"?>
<a:theme xmlns:a="http://schemas.openxmlformats.org/drawingml/2006/main" name="20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8.xml><?xml version="1.0" encoding="utf-8"?>
<a:theme xmlns:a="http://schemas.openxmlformats.org/drawingml/2006/main" name="20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9.xml><?xml version="1.0" encoding="utf-8"?>
<a:theme xmlns:a="http://schemas.openxmlformats.org/drawingml/2006/main" name="20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2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0.xml><?xml version="1.0" encoding="utf-8"?>
<a:theme xmlns:a="http://schemas.openxmlformats.org/drawingml/2006/main" name="20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1.xml><?xml version="1.0" encoding="utf-8"?>
<a:theme xmlns:a="http://schemas.openxmlformats.org/drawingml/2006/main" name="21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2.xml><?xml version="1.0" encoding="utf-8"?>
<a:theme xmlns:a="http://schemas.openxmlformats.org/drawingml/2006/main" name="21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3.xml><?xml version="1.0" encoding="utf-8"?>
<a:theme xmlns:a="http://schemas.openxmlformats.org/drawingml/2006/main" name="21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4.xml><?xml version="1.0" encoding="utf-8"?>
<a:theme xmlns:a="http://schemas.openxmlformats.org/drawingml/2006/main" name="21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5.xml><?xml version="1.0" encoding="utf-8"?>
<a:theme xmlns:a="http://schemas.openxmlformats.org/drawingml/2006/main" name="21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6.xml><?xml version="1.0" encoding="utf-8"?>
<a:theme xmlns:a="http://schemas.openxmlformats.org/drawingml/2006/main" name="21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7.xml><?xml version="1.0" encoding="utf-8"?>
<a:theme xmlns:a="http://schemas.openxmlformats.org/drawingml/2006/main" name="21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8.xml><?xml version="1.0" encoding="utf-8"?>
<a:theme xmlns:a="http://schemas.openxmlformats.org/drawingml/2006/main" name="21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9.xml><?xml version="1.0" encoding="utf-8"?>
<a:theme xmlns:a="http://schemas.openxmlformats.org/drawingml/2006/main" name="21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2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0.xml><?xml version="1.0" encoding="utf-8"?>
<a:theme xmlns:a="http://schemas.openxmlformats.org/drawingml/2006/main" name="21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1.xml><?xml version="1.0" encoding="utf-8"?>
<a:theme xmlns:a="http://schemas.openxmlformats.org/drawingml/2006/main" name="22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2.xml><?xml version="1.0" encoding="utf-8"?>
<a:theme xmlns:a="http://schemas.openxmlformats.org/drawingml/2006/main" name="22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3.xml><?xml version="1.0" encoding="utf-8"?>
<a:theme xmlns:a="http://schemas.openxmlformats.org/drawingml/2006/main" name="22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4.xml><?xml version="1.0" encoding="utf-8"?>
<a:theme xmlns:a="http://schemas.openxmlformats.org/drawingml/2006/main" name="22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5.xml><?xml version="1.0" encoding="utf-8"?>
<a:theme xmlns:a="http://schemas.openxmlformats.org/drawingml/2006/main" name="22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6.xml><?xml version="1.0" encoding="utf-8"?>
<a:theme xmlns:a="http://schemas.openxmlformats.org/drawingml/2006/main" name="22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7.xml><?xml version="1.0" encoding="utf-8"?>
<a:theme xmlns:a="http://schemas.openxmlformats.org/drawingml/2006/main" name="22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2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2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2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2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2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2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2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2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3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3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3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3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3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3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3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3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3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0.xml><?xml version="1.0" encoding="utf-8"?>
<a:theme xmlns:a="http://schemas.openxmlformats.org/drawingml/2006/main" name="3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1.xml><?xml version="1.0" encoding="utf-8"?>
<a:theme xmlns:a="http://schemas.openxmlformats.org/drawingml/2006/main" name="4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4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4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4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5.xml><?xml version="1.0" encoding="utf-8"?>
<a:theme xmlns:a="http://schemas.openxmlformats.org/drawingml/2006/main" name="4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4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4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4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4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0.xml><?xml version="1.0" encoding="utf-8"?>
<a:theme xmlns:a="http://schemas.openxmlformats.org/drawingml/2006/main" name="4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1.xml><?xml version="1.0" encoding="utf-8"?>
<a:theme xmlns:a="http://schemas.openxmlformats.org/drawingml/2006/main" name="5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5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3.xml><?xml version="1.0" encoding="utf-8"?>
<a:theme xmlns:a="http://schemas.openxmlformats.org/drawingml/2006/main" name="5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4.xml><?xml version="1.0" encoding="utf-8"?>
<a:theme xmlns:a="http://schemas.openxmlformats.org/drawingml/2006/main" name="5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5.xml><?xml version="1.0" encoding="utf-8"?>
<a:theme xmlns:a="http://schemas.openxmlformats.org/drawingml/2006/main" name="5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6.xml><?xml version="1.0" encoding="utf-8"?>
<a:theme xmlns:a="http://schemas.openxmlformats.org/drawingml/2006/main" name="5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7.xml><?xml version="1.0" encoding="utf-8"?>
<a:theme xmlns:a="http://schemas.openxmlformats.org/drawingml/2006/main" name="5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8.xml><?xml version="1.0" encoding="utf-8"?>
<a:theme xmlns:a="http://schemas.openxmlformats.org/drawingml/2006/main" name="5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9.xml><?xml version="1.0" encoding="utf-8"?>
<a:theme xmlns:a="http://schemas.openxmlformats.org/drawingml/2006/main" name="5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0.xml><?xml version="1.0" encoding="utf-8"?>
<a:theme xmlns:a="http://schemas.openxmlformats.org/drawingml/2006/main" name="5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1.xml><?xml version="1.0" encoding="utf-8"?>
<a:theme xmlns:a="http://schemas.openxmlformats.org/drawingml/2006/main" name="6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6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6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4.xml><?xml version="1.0" encoding="utf-8"?>
<a:theme xmlns:a="http://schemas.openxmlformats.org/drawingml/2006/main" name="6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5.xml><?xml version="1.0" encoding="utf-8"?>
<a:theme xmlns:a="http://schemas.openxmlformats.org/drawingml/2006/main" name="6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6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6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8.xml><?xml version="1.0" encoding="utf-8"?>
<a:theme xmlns:a="http://schemas.openxmlformats.org/drawingml/2006/main" name="6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6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0.xml><?xml version="1.0" encoding="utf-8"?>
<a:theme xmlns:a="http://schemas.openxmlformats.org/drawingml/2006/main" name="6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7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2.xml><?xml version="1.0" encoding="utf-8"?>
<a:theme xmlns:a="http://schemas.openxmlformats.org/drawingml/2006/main" name="7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7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4.xml><?xml version="1.0" encoding="utf-8"?>
<a:theme xmlns:a="http://schemas.openxmlformats.org/drawingml/2006/main" name="7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5.xml><?xml version="1.0" encoding="utf-8"?>
<a:theme xmlns:a="http://schemas.openxmlformats.org/drawingml/2006/main" name="7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6.xml><?xml version="1.0" encoding="utf-8"?>
<a:theme xmlns:a="http://schemas.openxmlformats.org/drawingml/2006/main" name="7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7.xml><?xml version="1.0" encoding="utf-8"?>
<a:theme xmlns:a="http://schemas.openxmlformats.org/drawingml/2006/main" name="7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7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9.xml><?xml version="1.0" encoding="utf-8"?>
<a:theme xmlns:a="http://schemas.openxmlformats.org/drawingml/2006/main" name="7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0.xml><?xml version="1.0" encoding="utf-8"?>
<a:theme xmlns:a="http://schemas.openxmlformats.org/drawingml/2006/main" name="7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1.xml><?xml version="1.0" encoding="utf-8"?>
<a:theme xmlns:a="http://schemas.openxmlformats.org/drawingml/2006/main" name="8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8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3.xml><?xml version="1.0" encoding="utf-8"?>
<a:theme xmlns:a="http://schemas.openxmlformats.org/drawingml/2006/main" name="8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4.xml><?xml version="1.0" encoding="utf-8"?>
<a:theme xmlns:a="http://schemas.openxmlformats.org/drawingml/2006/main" name="8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5.xml><?xml version="1.0" encoding="utf-8"?>
<a:theme xmlns:a="http://schemas.openxmlformats.org/drawingml/2006/main" name="8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6.xml><?xml version="1.0" encoding="utf-8"?>
<a:theme xmlns:a="http://schemas.openxmlformats.org/drawingml/2006/main" name="8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7.xml><?xml version="1.0" encoding="utf-8"?>
<a:theme xmlns:a="http://schemas.openxmlformats.org/drawingml/2006/main" name="8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8.xml><?xml version="1.0" encoding="utf-8"?>
<a:theme xmlns:a="http://schemas.openxmlformats.org/drawingml/2006/main" name="8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9.xml><?xml version="1.0" encoding="utf-8"?>
<a:theme xmlns:a="http://schemas.openxmlformats.org/drawingml/2006/main" name="8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0.xml><?xml version="1.0" encoding="utf-8"?>
<a:theme xmlns:a="http://schemas.openxmlformats.org/drawingml/2006/main" name="8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1.xml><?xml version="1.0" encoding="utf-8"?>
<a:theme xmlns:a="http://schemas.openxmlformats.org/drawingml/2006/main" name="9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2.xml><?xml version="1.0" encoding="utf-8"?>
<a:theme xmlns:a="http://schemas.openxmlformats.org/drawingml/2006/main" name="9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3.xml><?xml version="1.0" encoding="utf-8"?>
<a:theme xmlns:a="http://schemas.openxmlformats.org/drawingml/2006/main" name="9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4.xml><?xml version="1.0" encoding="utf-8"?>
<a:theme xmlns:a="http://schemas.openxmlformats.org/drawingml/2006/main" name="9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5.xml><?xml version="1.0" encoding="utf-8"?>
<a:theme xmlns:a="http://schemas.openxmlformats.org/drawingml/2006/main" name="9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6.xml><?xml version="1.0" encoding="utf-8"?>
<a:theme xmlns:a="http://schemas.openxmlformats.org/drawingml/2006/main" name="9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7.xml><?xml version="1.0" encoding="utf-8"?>
<a:theme xmlns:a="http://schemas.openxmlformats.org/drawingml/2006/main" name="9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8.xml><?xml version="1.0" encoding="utf-8"?>
<a:theme xmlns:a="http://schemas.openxmlformats.org/drawingml/2006/main" name="9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9.xml><?xml version="1.0" encoding="utf-8"?>
<a:theme xmlns:a="http://schemas.openxmlformats.org/drawingml/2006/main" name="9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33181</Words>
  <Application>WPS 演示</Application>
  <PresentationFormat>宽屏</PresentationFormat>
  <Paragraphs>5199</Paragraphs>
  <Slides>251</Slides>
  <Notes>0</Notes>
  <HiddenSlides>0</HiddenSlides>
  <MMClips>0</MMClips>
  <ScaleCrop>false</ScaleCrop>
  <HeadingPairs>
    <vt:vector size="6" baseType="variant">
      <vt:variant>
        <vt:lpstr>已用的字体</vt:lpstr>
      </vt:variant>
      <vt:variant>
        <vt:i4>20</vt:i4>
      </vt:variant>
      <vt:variant>
        <vt:lpstr>主题</vt:lpstr>
      </vt:variant>
      <vt:variant>
        <vt:i4>227</vt:i4>
      </vt:variant>
      <vt:variant>
        <vt:lpstr>幻灯片标题</vt:lpstr>
      </vt:variant>
      <vt:variant>
        <vt:i4>251</vt:i4>
      </vt:variant>
    </vt:vector>
  </HeadingPairs>
  <TitlesOfParts>
    <vt:vector size="498" baseType="lpstr">
      <vt:lpstr>Arial</vt:lpstr>
      <vt:lpstr>宋体</vt:lpstr>
      <vt:lpstr>Wingdings</vt:lpstr>
      <vt:lpstr>微软雅黑</vt:lpstr>
      <vt:lpstr>Calibri</vt:lpstr>
      <vt:lpstr>Agency FB</vt:lpstr>
      <vt:lpstr>Trebuchet MS</vt:lpstr>
      <vt:lpstr>Impact</vt:lpstr>
      <vt:lpstr>Century Gothic</vt:lpstr>
      <vt:lpstr>微软雅黑 Light</vt:lpstr>
      <vt:lpstr>Helvetica Neue</vt:lpstr>
      <vt:lpstr>Calibri</vt:lpstr>
      <vt:lpstr>Gill Sans</vt:lpstr>
      <vt:lpstr>Times New Roman</vt:lpstr>
      <vt:lpstr>Segoe UI Semilight</vt:lpstr>
      <vt:lpstr>LilyUPC</vt:lpstr>
      <vt:lpstr>Arial Unicode MS</vt:lpstr>
      <vt:lpstr>仿宋</vt:lpstr>
      <vt:lpstr>Segoe Print</vt:lpstr>
      <vt:lpstr>Microsoft Sans Serif</vt:lpstr>
      <vt:lpstr>第一PPT，www.1ppt.com</vt:lpstr>
      <vt:lpstr>1_第一PPT，www.1ppt.com</vt:lpstr>
      <vt:lpstr>2_第一PPT，www.1ppt.com</vt:lpstr>
      <vt:lpstr>3_第一PPT，www.1ppt.com</vt:lpstr>
      <vt:lpstr>4_第一PPT，www.1ppt.com</vt:lpstr>
      <vt:lpstr>5_第一PPT，www.1ppt.com</vt:lpstr>
      <vt:lpstr>6_第一PPT，www.1ppt.com</vt:lpstr>
      <vt:lpstr>7_第一PPT，www.1ppt.com</vt:lpstr>
      <vt:lpstr>8_第一PPT，www.1ppt.com</vt:lpstr>
      <vt:lpstr>9_第一PPT，www.1ppt.com</vt:lpstr>
      <vt:lpstr>10_第一PPT，www.1ppt.com</vt:lpstr>
      <vt:lpstr>11_第一PPT，www.1ppt.com</vt:lpstr>
      <vt:lpstr>12_第一PPT，www.1ppt.com</vt:lpstr>
      <vt:lpstr>13_第一PPT，www.1ppt.com</vt:lpstr>
      <vt:lpstr>14_第一PPT，www.1ppt.com</vt:lpstr>
      <vt:lpstr>15_第一PPT，www.1ppt.com</vt:lpstr>
      <vt:lpstr>16_第一PPT，www.1ppt.com</vt:lpstr>
      <vt:lpstr>17_第一PPT，www.1ppt.com</vt:lpstr>
      <vt:lpstr>18_第一PPT，www.1ppt.com</vt:lpstr>
      <vt:lpstr>19_第一PPT，www.1ppt.com</vt:lpstr>
      <vt:lpstr>20_第一PPT，www.1ppt.com</vt:lpstr>
      <vt:lpstr>21_第一PPT，www.1ppt.com</vt:lpstr>
      <vt:lpstr>22_第一PPT，www.1ppt.com</vt:lpstr>
      <vt:lpstr>23_第一PPT，www.1ppt.com</vt:lpstr>
      <vt:lpstr>24_第一PPT，www.1ppt.com</vt:lpstr>
      <vt:lpstr>25_第一PPT，www.1ppt.com</vt:lpstr>
      <vt:lpstr>26_第一PPT，www.1ppt.com</vt:lpstr>
      <vt:lpstr>27_第一PPT，www.1ppt.com</vt:lpstr>
      <vt:lpstr>28_第一PPT，www.1ppt.com</vt:lpstr>
      <vt:lpstr>29_第一PPT，www.1ppt.com</vt:lpstr>
      <vt:lpstr>30_第一PPT，www.1ppt.com</vt:lpstr>
      <vt:lpstr>31_第一PPT，www.1ppt.com</vt:lpstr>
      <vt:lpstr>32_第一PPT，www.1ppt.com</vt:lpstr>
      <vt:lpstr>33_第一PPT，www.1ppt.com</vt:lpstr>
      <vt:lpstr>34_第一PPT，www.1ppt.com</vt:lpstr>
      <vt:lpstr>35_第一PPT，www.1ppt.com</vt:lpstr>
      <vt:lpstr>36_第一PPT，www.1ppt.com</vt:lpstr>
      <vt:lpstr>37_第一PPT，www.1ppt.com</vt:lpstr>
      <vt:lpstr>38_第一PPT，www.1ppt.com</vt:lpstr>
      <vt:lpstr>39_第一PPT，www.1ppt.com</vt:lpstr>
      <vt:lpstr>40_第一PPT，www.1ppt.com</vt:lpstr>
      <vt:lpstr>41_第一PPT，www.1ppt.com</vt:lpstr>
      <vt:lpstr>42_第一PPT，www.1ppt.com</vt:lpstr>
      <vt:lpstr>43_第一PPT，www.1ppt.com</vt:lpstr>
      <vt:lpstr>44_第一PPT，www.1ppt.com</vt:lpstr>
      <vt:lpstr>45_第一PPT，www.1ppt.com</vt:lpstr>
      <vt:lpstr>46_第一PPT，www.1ppt.com</vt:lpstr>
      <vt:lpstr>47_第一PPT，www.1ppt.com</vt:lpstr>
      <vt:lpstr>48_第一PPT，www.1ppt.com</vt:lpstr>
      <vt:lpstr>49_第一PPT，www.1ppt.com</vt:lpstr>
      <vt:lpstr>50_第一PPT，www.1ppt.com</vt:lpstr>
      <vt:lpstr>51_第一PPT，www.1ppt.com</vt:lpstr>
      <vt:lpstr>52_第一PPT，www.1ppt.com</vt:lpstr>
      <vt:lpstr>53_第一PPT，www.1ppt.com</vt:lpstr>
      <vt:lpstr>54_第一PPT，www.1ppt.com</vt:lpstr>
      <vt:lpstr>55_第一PPT，www.1ppt.com</vt:lpstr>
      <vt:lpstr>56_第一PPT，www.1ppt.com</vt:lpstr>
      <vt:lpstr>57_第一PPT，www.1ppt.com</vt:lpstr>
      <vt:lpstr>58_第一PPT，www.1ppt.com</vt:lpstr>
      <vt:lpstr>59_第一PPT，www.1ppt.com</vt:lpstr>
      <vt:lpstr>60_第一PPT，www.1ppt.com</vt:lpstr>
      <vt:lpstr>61_第一PPT，www.1ppt.com</vt:lpstr>
      <vt:lpstr>62_第一PPT，www.1ppt.com</vt:lpstr>
      <vt:lpstr>63_第一PPT，www.1ppt.com</vt:lpstr>
      <vt:lpstr>64_第一PPT，www.1ppt.com</vt:lpstr>
      <vt:lpstr>65_第一PPT，www.1ppt.com</vt:lpstr>
      <vt:lpstr>66_第一PPT，www.1ppt.com</vt:lpstr>
      <vt:lpstr>67_第一PPT，www.1ppt.com</vt:lpstr>
      <vt:lpstr>68_第一PPT，www.1ppt.com</vt:lpstr>
      <vt:lpstr>69_第一PPT，www.1ppt.com</vt:lpstr>
      <vt:lpstr>70_第一PPT，www.1ppt.com</vt:lpstr>
      <vt:lpstr>71_第一PPT，www.1ppt.com</vt:lpstr>
      <vt:lpstr>72_第一PPT，www.1ppt.com</vt:lpstr>
      <vt:lpstr>73_第一PPT，www.1ppt.com</vt:lpstr>
      <vt:lpstr>74_第一PPT，www.1ppt.com</vt:lpstr>
      <vt:lpstr>75_第一PPT，www.1ppt.com</vt:lpstr>
      <vt:lpstr>76_第一PPT，www.1ppt.com</vt:lpstr>
      <vt:lpstr>77_第一PPT，www.1ppt.com</vt:lpstr>
      <vt:lpstr>78_第一PPT，www.1ppt.com</vt:lpstr>
      <vt:lpstr>79_第一PPT，www.1ppt.com</vt:lpstr>
      <vt:lpstr>80_第一PPT，www.1ppt.com</vt:lpstr>
      <vt:lpstr>81_第一PPT，www.1ppt.com</vt:lpstr>
      <vt:lpstr>82_第一PPT，www.1ppt.com</vt:lpstr>
      <vt:lpstr>83_第一PPT，www.1ppt.com</vt:lpstr>
      <vt:lpstr>84_第一PPT，www.1ppt.com</vt:lpstr>
      <vt:lpstr>85_第一PPT，www.1ppt.com</vt:lpstr>
      <vt:lpstr>86_第一PPT，www.1ppt.com</vt:lpstr>
      <vt:lpstr>87_第一PPT，www.1ppt.com</vt:lpstr>
      <vt:lpstr>88_第一PPT，www.1ppt.com</vt:lpstr>
      <vt:lpstr>89_第一PPT，www.1ppt.com</vt:lpstr>
      <vt:lpstr>90_第一PPT，www.1ppt.com</vt:lpstr>
      <vt:lpstr>91_第一PPT，www.1ppt.com</vt:lpstr>
      <vt:lpstr>92_第一PPT，www.1ppt.com</vt:lpstr>
      <vt:lpstr>93_第一PPT，www.1ppt.com</vt:lpstr>
      <vt:lpstr>94_第一PPT，www.1ppt.com</vt:lpstr>
      <vt:lpstr>95_第一PPT，www.1ppt.com</vt:lpstr>
      <vt:lpstr>96_第一PPT，www.1ppt.com</vt:lpstr>
      <vt:lpstr>97_第一PPT，www.1ppt.com</vt:lpstr>
      <vt:lpstr>98_第一PPT，www.1ppt.com</vt:lpstr>
      <vt:lpstr>99_第一PPT，www.1ppt.com</vt:lpstr>
      <vt:lpstr>100_第一PPT，www.1ppt.com</vt:lpstr>
      <vt:lpstr>101_第一PPT，www.1ppt.com</vt:lpstr>
      <vt:lpstr>102_第一PPT，www.1ppt.com</vt:lpstr>
      <vt:lpstr>103_第一PPT，www.1ppt.com</vt:lpstr>
      <vt:lpstr>104_第一PPT，www.1ppt.com</vt:lpstr>
      <vt:lpstr>105_第一PPT，www.1ppt.com</vt:lpstr>
      <vt:lpstr>106_第一PPT，www.1ppt.com</vt:lpstr>
      <vt:lpstr>107_第一PPT，www.1ppt.com</vt:lpstr>
      <vt:lpstr>108_第一PPT，www.1ppt.com</vt:lpstr>
      <vt:lpstr>109_第一PPT，www.1ppt.com</vt:lpstr>
      <vt:lpstr>110_第一PPT，www.1ppt.com</vt:lpstr>
      <vt:lpstr>111_第一PPT，www.1ppt.com</vt:lpstr>
      <vt:lpstr>112_第一PPT，www.1ppt.com</vt:lpstr>
      <vt:lpstr>113_第一PPT，www.1ppt.com</vt:lpstr>
      <vt:lpstr>114_第一PPT，www.1ppt.com</vt:lpstr>
      <vt:lpstr>115_第一PPT，www.1ppt.com</vt:lpstr>
      <vt:lpstr>116_第一PPT，www.1ppt.com</vt:lpstr>
      <vt:lpstr>117_第一PPT，www.1ppt.com</vt:lpstr>
      <vt:lpstr>118_第一PPT，www.1ppt.com</vt:lpstr>
      <vt:lpstr>119_第一PPT，www.1ppt.com</vt:lpstr>
      <vt:lpstr>120_第一PPT，www.1ppt.com</vt:lpstr>
      <vt:lpstr>121_第一PPT，www.1ppt.com</vt:lpstr>
      <vt:lpstr>122_第一PPT，www.1ppt.com</vt:lpstr>
      <vt:lpstr>123_第一PPT，www.1ppt.com</vt:lpstr>
      <vt:lpstr>124_第一PPT，www.1ppt.com</vt:lpstr>
      <vt:lpstr>125_第一PPT，www.1ppt.com</vt:lpstr>
      <vt:lpstr>126_第一PPT，www.1ppt.com</vt:lpstr>
      <vt:lpstr>127_第一PPT，www.1ppt.com</vt:lpstr>
      <vt:lpstr>128_第一PPT，www.1ppt.com</vt:lpstr>
      <vt:lpstr>129_第一PPT，www.1ppt.com</vt:lpstr>
      <vt:lpstr>130_第一PPT，www.1ppt.com</vt:lpstr>
      <vt:lpstr>131_第一PPT，www.1ppt.com</vt:lpstr>
      <vt:lpstr>132_第一PPT，www.1ppt.com</vt:lpstr>
      <vt:lpstr>133_第一PPT，www.1ppt.com</vt:lpstr>
      <vt:lpstr>134_第一PPT，www.1ppt.com</vt:lpstr>
      <vt:lpstr>135_第一PPT，www.1ppt.com</vt:lpstr>
      <vt:lpstr>136_第一PPT，www.1ppt.com</vt:lpstr>
      <vt:lpstr>137_第一PPT，www.1ppt.com</vt:lpstr>
      <vt:lpstr>138_第一PPT，www.1ppt.com</vt:lpstr>
      <vt:lpstr>139_第一PPT，www.1ppt.com</vt:lpstr>
      <vt:lpstr>140_第一PPT，www.1ppt.com</vt:lpstr>
      <vt:lpstr>141_第一PPT，www.1ppt.com</vt:lpstr>
      <vt:lpstr>142_第一PPT，www.1ppt.com</vt:lpstr>
      <vt:lpstr>143_第一PPT，www.1ppt.com</vt:lpstr>
      <vt:lpstr>144_第一PPT，www.1ppt.com</vt:lpstr>
      <vt:lpstr>145_第一PPT，www.1ppt.com</vt:lpstr>
      <vt:lpstr>146_第一PPT，www.1ppt.com</vt:lpstr>
      <vt:lpstr>147_第一PPT，www.1ppt.com</vt:lpstr>
      <vt:lpstr>148_第一PPT，www.1ppt.com</vt:lpstr>
      <vt:lpstr>149_第一PPT，www.1ppt.com</vt:lpstr>
      <vt:lpstr>150_第一PPT，www.1ppt.com</vt:lpstr>
      <vt:lpstr>151_第一PPT，www.1ppt.com</vt:lpstr>
      <vt:lpstr>152_第一PPT，www.1ppt.com</vt:lpstr>
      <vt:lpstr>153_第一PPT，www.1ppt.com</vt:lpstr>
      <vt:lpstr>154_第一PPT，www.1ppt.com</vt:lpstr>
      <vt:lpstr>155_第一PPT，www.1ppt.com</vt:lpstr>
      <vt:lpstr>156_第一PPT，www.1ppt.com</vt:lpstr>
      <vt:lpstr>157_第一PPT，www.1ppt.com</vt:lpstr>
      <vt:lpstr>158_第一PPT，www.1ppt.com</vt:lpstr>
      <vt:lpstr>159_第一PPT，www.1ppt.com</vt:lpstr>
      <vt:lpstr>160_第一PPT，www.1ppt.com</vt:lpstr>
      <vt:lpstr>161_第一PPT，www.1ppt.com</vt:lpstr>
      <vt:lpstr>162_第一PPT，www.1ppt.com</vt:lpstr>
      <vt:lpstr>163_第一PPT，www.1ppt.com</vt:lpstr>
      <vt:lpstr>164_第一PPT，www.1ppt.com</vt:lpstr>
      <vt:lpstr>165_第一PPT，www.1ppt.com</vt:lpstr>
      <vt:lpstr>166_第一PPT，www.1ppt.com</vt:lpstr>
      <vt:lpstr>167_第一PPT，www.1ppt.com</vt:lpstr>
      <vt:lpstr>168_第一PPT，www.1ppt.com</vt:lpstr>
      <vt:lpstr>169_第一PPT，www.1ppt.com</vt:lpstr>
      <vt:lpstr>170_第一PPT，www.1ppt.com</vt:lpstr>
      <vt:lpstr>171_第一PPT，www.1ppt.com</vt:lpstr>
      <vt:lpstr>172_第一PPT，www.1ppt.com</vt:lpstr>
      <vt:lpstr>173_第一PPT，www.1ppt.com</vt:lpstr>
      <vt:lpstr>174_第一PPT，www.1ppt.com</vt:lpstr>
      <vt:lpstr>175_第一PPT，www.1ppt.com</vt:lpstr>
      <vt:lpstr>176_第一PPT，www.1ppt.com</vt:lpstr>
      <vt:lpstr>177_第一PPT，www.1ppt.com</vt:lpstr>
      <vt:lpstr>178_第一PPT，www.1ppt.com</vt:lpstr>
      <vt:lpstr>179_第一PPT，www.1ppt.com</vt:lpstr>
      <vt:lpstr>180_第一PPT，www.1ppt.com</vt:lpstr>
      <vt:lpstr>181_第一PPT，www.1ppt.com</vt:lpstr>
      <vt:lpstr>182_第一PPT，www.1ppt.com</vt:lpstr>
      <vt:lpstr>183_第一PPT，www.1ppt.com</vt:lpstr>
      <vt:lpstr>184_第一PPT，www.1ppt.com</vt:lpstr>
      <vt:lpstr>185_第一PPT，www.1ppt.com</vt:lpstr>
      <vt:lpstr>186_第一PPT，www.1ppt.com</vt:lpstr>
      <vt:lpstr>187_第一PPT，www.1ppt.com</vt:lpstr>
      <vt:lpstr>188_第一PPT，www.1ppt.com</vt:lpstr>
      <vt:lpstr>189_第一PPT，www.1ppt.com</vt:lpstr>
      <vt:lpstr>190_第一PPT，www.1ppt.com</vt:lpstr>
      <vt:lpstr>191_第一PPT，www.1ppt.com</vt:lpstr>
      <vt:lpstr>192_第一PPT，www.1ppt.com</vt:lpstr>
      <vt:lpstr>193_第一PPT，www.1ppt.com</vt:lpstr>
      <vt:lpstr>194_第一PPT，www.1ppt.com</vt:lpstr>
      <vt:lpstr>195_第一PPT，www.1ppt.com</vt:lpstr>
      <vt:lpstr>196_第一PPT，www.1ppt.com</vt:lpstr>
      <vt:lpstr>197_第一PPT，www.1ppt.com</vt:lpstr>
      <vt:lpstr>198_第一PPT，www.1ppt.com</vt:lpstr>
      <vt:lpstr>199_第一PPT，www.1ppt.com</vt:lpstr>
      <vt:lpstr>200_第一PPT，www.1ppt.com</vt:lpstr>
      <vt:lpstr>201_第一PPT，www.1ppt.com</vt:lpstr>
      <vt:lpstr>202_第一PPT，www.1ppt.com</vt:lpstr>
      <vt:lpstr>203_第一PPT，www.1ppt.com</vt:lpstr>
      <vt:lpstr>204_第一PPT，www.1ppt.com</vt:lpstr>
      <vt:lpstr>205_第一PPT，www.1ppt.com</vt:lpstr>
      <vt:lpstr>206_第一PPT，www.1ppt.com</vt:lpstr>
      <vt:lpstr>207_第一PPT，www.1ppt.com</vt:lpstr>
      <vt:lpstr>208_第一PPT，www.1ppt.com</vt:lpstr>
      <vt:lpstr>209_第一PPT，www.1ppt.com</vt:lpstr>
      <vt:lpstr>210_第一PPT，www.1ppt.com</vt:lpstr>
      <vt:lpstr>211_第一PPT，www.1ppt.com</vt:lpstr>
      <vt:lpstr>212_第一PPT，www.1ppt.com</vt:lpstr>
      <vt:lpstr>213_第一PPT，www.1ppt.com</vt:lpstr>
      <vt:lpstr>214_第一PPT，www.1ppt.com</vt:lpstr>
      <vt:lpstr>215_第一PPT，www.1ppt.com</vt:lpstr>
      <vt:lpstr>216_第一PPT，www.1ppt.com</vt:lpstr>
      <vt:lpstr>217_第一PPT，www.1ppt.com</vt:lpstr>
      <vt:lpstr>218_第一PPT，www.1ppt.com</vt:lpstr>
      <vt:lpstr>219_第一PPT，www.1ppt.com</vt:lpstr>
      <vt:lpstr>220_第一PPT，www.1ppt.com</vt:lpstr>
      <vt:lpstr>221_第一PPT，www.1ppt.com</vt:lpstr>
      <vt:lpstr>222_第一PPT，www.1ppt.com</vt:lpstr>
      <vt:lpstr>223_第一PPT，www.1ppt.com</vt:lpstr>
      <vt:lpstr>224_第一PPT，www.1ppt.com</vt:lpstr>
      <vt:lpstr>225_第一PPT，www.1ppt.com</vt:lpstr>
      <vt:lpstr>226_第一PPT，www.1ppt.com</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【相关知识】</vt:lpstr>
      <vt:lpstr>【相关知识】</vt:lpstr>
      <vt:lpstr>【相关知识】</vt:lpstr>
      <vt:lpstr>【项目实例】</vt:lpstr>
      <vt:lpstr>【项目实施】</vt:lpstr>
      <vt:lpstr>【项目实施】</vt:lpstr>
      <vt:lpstr>【项目实施】</vt:lpstr>
      <vt:lpstr>【项目实施】</vt:lpstr>
      <vt:lpstr>【项目实施】</vt:lpstr>
      <vt:lpstr>【项目实施】</vt:lpstr>
      <vt:lpstr>【项目实施】</vt:lpstr>
      <vt:lpstr>【项目训练】</vt:lpstr>
      <vt:lpstr>【项目评价】</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【相关知识】</vt:lpstr>
      <vt:lpstr>【相关知识】</vt:lpstr>
      <vt:lpstr>【相关知识】</vt:lpstr>
      <vt:lpstr>【相关知识】</vt:lpstr>
      <vt:lpstr>【项目实例】</vt:lpstr>
      <vt:lpstr>【项目实施】</vt:lpstr>
      <vt:lpstr>【项目实施】</vt:lpstr>
      <vt:lpstr>【项目实施】</vt:lpstr>
      <vt:lpstr>【项目实施】</vt:lpstr>
      <vt:lpstr>【项目实施】</vt:lpstr>
      <vt:lpstr>【项目实施】</vt:lpstr>
      <vt:lpstr>【项目训练】</vt:lpstr>
      <vt:lpstr>【项目评价】</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【相关知识】</vt:lpstr>
      <vt:lpstr>【项目实例】</vt:lpstr>
      <vt:lpstr>【项目实施】</vt:lpstr>
      <vt:lpstr>【项目实施】</vt:lpstr>
      <vt:lpstr>【项目实施】</vt:lpstr>
      <vt:lpstr>【项目实施】</vt:lpstr>
      <vt:lpstr>【项目实施】</vt:lpstr>
      <vt:lpstr>【项目训练】</vt:lpstr>
      <vt:lpstr>【项目评价】</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【相关知识】</vt:lpstr>
      <vt:lpstr>【相关知识】</vt:lpstr>
      <vt:lpstr>【项目实例】</vt:lpstr>
      <vt:lpstr>【项目实施】</vt:lpstr>
      <vt:lpstr>【项目实施】</vt:lpstr>
      <vt:lpstr>【项目实施】</vt:lpstr>
      <vt:lpstr>【项目实施】</vt:lpstr>
      <vt:lpstr>【项目训练】</vt:lpstr>
      <vt:lpstr>【项目评价】</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【相关知识】</vt:lpstr>
      <vt:lpstr>【相关知识】</vt:lpstr>
      <vt:lpstr>【相关知识】</vt:lpstr>
      <vt:lpstr>【项目实例】</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【项目训练】</vt:lpstr>
      <vt:lpstr>【项目评价】</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【相关知识】</vt:lpstr>
      <vt:lpstr>【项目实例】</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【项目训练】</vt:lpstr>
      <vt:lpstr>【项目评价】</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【相关知识】</vt:lpstr>
      <vt:lpstr>【项目实例】</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【项目训练】</vt:lpstr>
      <vt:lpstr>【项目评价】</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【相关知识】</vt:lpstr>
      <vt:lpstr>【项目实例】</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【项目训练】</vt:lpstr>
      <vt:lpstr>【项目评价】</vt:lpstr>
      <vt:lpstr>【项目评价】</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【相关知识】</vt:lpstr>
      <vt:lpstr>【相关知识】</vt:lpstr>
      <vt:lpstr>【项目实例】</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【项目训练】</vt:lpstr>
      <vt:lpstr>【项目评价】</vt:lpstr>
      <vt:lpstr>【项目评价】</vt:lpstr>
      <vt:lpstr>【项目评价】</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dc:creator>
  <cp:lastModifiedBy>Dreamy</cp:lastModifiedBy>
  <cp:revision>51</cp:revision>
  <dcterms:created xsi:type="dcterms:W3CDTF">2017-05-27T04:45:00Z</dcterms:created>
  <dcterms:modified xsi:type="dcterms:W3CDTF">2025-02-18T03:01:15Z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502852CDB8D243DC8A7DF5981848B5B1_13</vt:lpwstr>
  </property>
  <property fmtid="{D5CDD505-2E9C-101B-9397-08002B2CF9AE}" pid="3" name="KSOProductBuildVer">
    <vt:lpwstr>2052-12.1.0.19770</vt:lpwstr>
  </property>
</Properties>
</file>