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slideLayouts/slideLayout513.xml" ContentType="application/vnd.openxmlformats-officedocument.presentationml.slideLayout+xml"/>
  <Override PartName="/ppt/slideLayouts/slideLayout514.xml" ContentType="application/vnd.openxmlformats-officedocument.presentationml.slideLayout+xml"/>
  <Override PartName="/ppt/slideLayouts/slideLayout515.xml" ContentType="application/vnd.openxmlformats-officedocument.presentationml.slideLayout+xml"/>
  <Override PartName="/ppt/slideLayouts/slideLayout516.xml" ContentType="application/vnd.openxmlformats-officedocument.presentationml.slideLayout+xml"/>
  <Override PartName="/ppt/slideLayouts/slideLayout517.xml" ContentType="application/vnd.openxmlformats-officedocument.presentationml.slideLayout+xml"/>
  <Override PartName="/ppt/slideLayouts/slideLayout518.xml" ContentType="application/vnd.openxmlformats-officedocument.presentationml.slideLayout+xml"/>
  <Override PartName="/ppt/slideLayouts/slideLayout519.xml" ContentType="application/vnd.openxmlformats-officedocument.presentationml.slideLayout+xml"/>
  <Override PartName="/ppt/slideLayouts/slideLayout52.xml" ContentType="application/vnd.openxmlformats-officedocument.presentationml.slideLayout+xml"/>
  <Override PartName="/ppt/slideLayouts/slideLayout520.xml" ContentType="application/vnd.openxmlformats-officedocument.presentationml.slideLayout+xml"/>
  <Override PartName="/ppt/slideLayouts/slideLayout521.xml" ContentType="application/vnd.openxmlformats-officedocument.presentationml.slideLayout+xml"/>
  <Override PartName="/ppt/slideLayouts/slideLayout522.xml" ContentType="application/vnd.openxmlformats-officedocument.presentationml.slideLayout+xml"/>
  <Override PartName="/ppt/slideLayouts/slideLayout523.xml" ContentType="application/vnd.openxmlformats-officedocument.presentationml.slideLayout+xml"/>
  <Override PartName="/ppt/slideLayouts/slideLayout524.xml" ContentType="application/vnd.openxmlformats-officedocument.presentationml.slideLayout+xml"/>
  <Override PartName="/ppt/slideLayouts/slideLayout525.xml" ContentType="application/vnd.openxmlformats-officedocument.presentationml.slideLayout+xml"/>
  <Override PartName="/ppt/slideLayouts/slideLayout526.xml" ContentType="application/vnd.openxmlformats-officedocument.presentationml.slideLayout+xml"/>
  <Override PartName="/ppt/slideLayouts/slideLayout527.xml" ContentType="application/vnd.openxmlformats-officedocument.presentationml.slideLayout+xml"/>
  <Override PartName="/ppt/slideLayouts/slideLayout528.xml" ContentType="application/vnd.openxmlformats-officedocument.presentationml.slideLayout+xml"/>
  <Override PartName="/ppt/slideLayouts/slideLayout529.xml" ContentType="application/vnd.openxmlformats-officedocument.presentationml.slideLayout+xml"/>
  <Override PartName="/ppt/slideLayouts/slideLayout53.xml" ContentType="application/vnd.openxmlformats-officedocument.presentationml.slideLayout+xml"/>
  <Override PartName="/ppt/slideLayouts/slideLayout530.xml" ContentType="application/vnd.openxmlformats-officedocument.presentationml.slideLayout+xml"/>
  <Override PartName="/ppt/slideLayouts/slideLayout531.xml" ContentType="application/vnd.openxmlformats-officedocument.presentationml.slideLayout+xml"/>
  <Override PartName="/ppt/slideLayouts/slideLayout532.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535.xml" ContentType="application/vnd.openxmlformats-officedocument.presentationml.slideLayout+xml"/>
  <Override PartName="/ppt/slideLayouts/slideLayout536.xml" ContentType="application/vnd.openxmlformats-officedocument.presentationml.slideLayout+xml"/>
  <Override PartName="/ppt/slideLayouts/slideLayout537.xml" ContentType="application/vnd.openxmlformats-officedocument.presentationml.slideLayout+xml"/>
  <Override PartName="/ppt/slideLayouts/slideLayout538.xml" ContentType="application/vnd.openxmlformats-officedocument.presentationml.slideLayout+xml"/>
  <Override PartName="/ppt/slideLayouts/slideLayout539.xml" ContentType="application/vnd.openxmlformats-officedocument.presentationml.slideLayout+xml"/>
  <Override PartName="/ppt/slideLayouts/slideLayout54.xml" ContentType="application/vnd.openxmlformats-officedocument.presentationml.slideLayout+xml"/>
  <Override PartName="/ppt/slideLayouts/slideLayout540.xml" ContentType="application/vnd.openxmlformats-officedocument.presentationml.slideLayout+xml"/>
  <Override PartName="/ppt/slideLayouts/slideLayout541.xml" ContentType="application/vnd.openxmlformats-officedocument.presentationml.slideLayout+xml"/>
  <Override PartName="/ppt/slideLayouts/slideLayout542.xml" ContentType="application/vnd.openxmlformats-officedocument.presentationml.slideLayout+xml"/>
  <Override PartName="/ppt/slideLayouts/slideLayout543.xml" ContentType="application/vnd.openxmlformats-officedocument.presentationml.slideLayout+xml"/>
  <Override PartName="/ppt/slideLayouts/slideLayout544.xml" ContentType="application/vnd.openxmlformats-officedocument.presentationml.slideLayout+xml"/>
  <Override PartName="/ppt/slideLayouts/slideLayout545.xml" ContentType="application/vnd.openxmlformats-officedocument.presentationml.slideLayout+xml"/>
  <Override PartName="/ppt/slideLayouts/slideLayout546.xml" ContentType="application/vnd.openxmlformats-officedocument.presentationml.slideLayout+xml"/>
  <Override PartName="/ppt/slideLayouts/slideLayout547.xml" ContentType="application/vnd.openxmlformats-officedocument.presentationml.slideLayout+xml"/>
  <Override PartName="/ppt/slideLayouts/slideLayout548.xml" ContentType="application/vnd.openxmlformats-officedocument.presentationml.slideLayout+xml"/>
  <Override PartName="/ppt/slideLayouts/slideLayout549.xml" ContentType="application/vnd.openxmlformats-officedocument.presentationml.slideLayout+xml"/>
  <Override PartName="/ppt/slideLayouts/slideLayout55.xml" ContentType="application/vnd.openxmlformats-officedocument.presentationml.slideLayout+xml"/>
  <Override PartName="/ppt/slideLayouts/slideLayout550.xml" ContentType="application/vnd.openxmlformats-officedocument.presentationml.slideLayout+xml"/>
  <Override PartName="/ppt/slideLayouts/slideLayout551.xml" ContentType="application/vnd.openxmlformats-officedocument.presentationml.slideLayout+xml"/>
  <Override PartName="/ppt/slideLayouts/slideLayout552.xml" ContentType="application/vnd.openxmlformats-officedocument.presentationml.slideLayout+xml"/>
  <Override PartName="/ppt/slideLayouts/slideLayout553.xml" ContentType="application/vnd.openxmlformats-officedocument.presentationml.slideLayout+xml"/>
  <Override PartName="/ppt/slideLayouts/slideLayout554.xml" ContentType="application/vnd.openxmlformats-officedocument.presentationml.slideLayout+xml"/>
  <Override PartName="/ppt/slideLayouts/slideLayout555.xml" ContentType="application/vnd.openxmlformats-officedocument.presentationml.slideLayout+xml"/>
  <Override PartName="/ppt/slideLayouts/slideLayout556.xml" ContentType="application/vnd.openxmlformats-officedocument.presentationml.slideLayout+xml"/>
  <Override PartName="/ppt/slideLayouts/slideLayout557.xml" ContentType="application/vnd.openxmlformats-officedocument.presentationml.slideLayout+xml"/>
  <Override PartName="/ppt/slideLayouts/slideLayout558.xml" ContentType="application/vnd.openxmlformats-officedocument.presentationml.slideLayout+xml"/>
  <Override PartName="/ppt/slideLayouts/slideLayout559.xml" ContentType="application/vnd.openxmlformats-officedocument.presentationml.slideLayout+xml"/>
  <Override PartName="/ppt/slideLayouts/slideLayout56.xml" ContentType="application/vnd.openxmlformats-officedocument.presentationml.slideLayout+xml"/>
  <Override PartName="/ppt/slideLayouts/slideLayout560.xml" ContentType="application/vnd.openxmlformats-officedocument.presentationml.slideLayout+xml"/>
  <Override PartName="/ppt/slideLayouts/slideLayout561.xml" ContentType="application/vnd.openxmlformats-officedocument.presentationml.slideLayout+xml"/>
  <Override PartName="/ppt/slideLayouts/slideLayout562.xml" ContentType="application/vnd.openxmlformats-officedocument.presentationml.slideLayout+xml"/>
  <Override PartName="/ppt/slideLayouts/slideLayout563.xml" ContentType="application/vnd.openxmlformats-officedocument.presentationml.slideLayout+xml"/>
  <Override PartName="/ppt/slideLayouts/slideLayout564.xml" ContentType="application/vnd.openxmlformats-officedocument.presentationml.slideLayout+xml"/>
  <Override PartName="/ppt/slideLayouts/slideLayout565.xml" ContentType="application/vnd.openxmlformats-officedocument.presentationml.slideLayout+xml"/>
  <Override PartName="/ppt/slideLayouts/slideLayout566.xml" ContentType="application/vnd.openxmlformats-officedocument.presentationml.slideLayout+xml"/>
  <Override PartName="/ppt/slideLayouts/slideLayout567.xml" ContentType="application/vnd.openxmlformats-officedocument.presentationml.slideLayout+xml"/>
  <Override PartName="/ppt/slideLayouts/slideLayout568.xml" ContentType="application/vnd.openxmlformats-officedocument.presentationml.slideLayout+xml"/>
  <Override PartName="/ppt/slideLayouts/slideLayout569.xml" ContentType="application/vnd.openxmlformats-officedocument.presentationml.slideLayout+xml"/>
  <Override PartName="/ppt/slideLayouts/slideLayout57.xml" ContentType="application/vnd.openxmlformats-officedocument.presentationml.slideLayout+xml"/>
  <Override PartName="/ppt/slideLayouts/slideLayout570.xml" ContentType="application/vnd.openxmlformats-officedocument.presentationml.slideLayout+xml"/>
  <Override PartName="/ppt/slideLayouts/slideLayout571.xml" ContentType="application/vnd.openxmlformats-officedocument.presentationml.slideLayout+xml"/>
  <Override PartName="/ppt/slideLayouts/slideLayout572.xml" ContentType="application/vnd.openxmlformats-officedocument.presentationml.slideLayout+xml"/>
  <Override PartName="/ppt/slideLayouts/slideLayout573.xml" ContentType="application/vnd.openxmlformats-officedocument.presentationml.slideLayout+xml"/>
  <Override PartName="/ppt/slideLayouts/slideLayout574.xml" ContentType="application/vnd.openxmlformats-officedocument.presentationml.slideLayout+xml"/>
  <Override PartName="/ppt/slideLayouts/slideLayout575.xml" ContentType="application/vnd.openxmlformats-officedocument.presentationml.slideLayout+xml"/>
  <Override PartName="/ppt/slideLayouts/slideLayout576.xml" ContentType="application/vnd.openxmlformats-officedocument.presentationml.slideLayout+xml"/>
  <Override PartName="/ppt/slideLayouts/slideLayout577.xml" ContentType="application/vnd.openxmlformats-officedocument.presentationml.slideLayout+xml"/>
  <Override PartName="/ppt/slideLayouts/slideLayout578.xml" ContentType="application/vnd.openxmlformats-officedocument.presentationml.slideLayout+xml"/>
  <Override PartName="/ppt/slideLayouts/slideLayout579.xml" ContentType="application/vnd.openxmlformats-officedocument.presentationml.slideLayout+xml"/>
  <Override PartName="/ppt/slideLayouts/slideLayout58.xml" ContentType="application/vnd.openxmlformats-officedocument.presentationml.slideLayout+xml"/>
  <Override PartName="/ppt/slideLayouts/slideLayout580.xml" ContentType="application/vnd.openxmlformats-officedocument.presentationml.slideLayout+xml"/>
  <Override PartName="/ppt/slideLayouts/slideLayout581.xml" ContentType="application/vnd.openxmlformats-officedocument.presentationml.slideLayout+xml"/>
  <Override PartName="/ppt/slideLayouts/slideLayout582.xml" ContentType="application/vnd.openxmlformats-officedocument.presentationml.slideLayout+xml"/>
  <Override PartName="/ppt/slideLayouts/slideLayout583.xml" ContentType="application/vnd.openxmlformats-officedocument.presentationml.slideLayout+xml"/>
  <Override PartName="/ppt/slideLayouts/slideLayout584.xml" ContentType="application/vnd.openxmlformats-officedocument.presentationml.slideLayout+xml"/>
  <Override PartName="/ppt/slideLayouts/slideLayout585.xml" ContentType="application/vnd.openxmlformats-officedocument.presentationml.slideLayout+xml"/>
  <Override PartName="/ppt/slideLayouts/slideLayout586.xml" ContentType="application/vnd.openxmlformats-officedocument.presentationml.slideLayout+xml"/>
  <Override PartName="/ppt/slideLayouts/slideLayout587.xml" ContentType="application/vnd.openxmlformats-officedocument.presentationml.slideLayout+xml"/>
  <Override PartName="/ppt/slideLayouts/slideLayout588.xml" ContentType="application/vnd.openxmlformats-officedocument.presentationml.slideLayout+xml"/>
  <Override PartName="/ppt/slideLayouts/slideLayout589.xml" ContentType="application/vnd.openxmlformats-officedocument.presentationml.slideLayout+xml"/>
  <Override PartName="/ppt/slideLayouts/slideLayout59.xml" ContentType="application/vnd.openxmlformats-officedocument.presentationml.slideLayout+xml"/>
  <Override PartName="/ppt/slideLayouts/slideLayout590.xml" ContentType="application/vnd.openxmlformats-officedocument.presentationml.slideLayout+xml"/>
  <Override PartName="/ppt/slideLayouts/slideLayout591.xml" ContentType="application/vnd.openxmlformats-officedocument.presentationml.slideLayout+xml"/>
  <Override PartName="/ppt/slideLayouts/slideLayout592.xml" ContentType="application/vnd.openxmlformats-officedocument.presentationml.slideLayout+xml"/>
  <Override PartName="/ppt/slideLayouts/slideLayout593.xml" ContentType="application/vnd.openxmlformats-officedocument.presentationml.slideLayout+xml"/>
  <Override PartName="/ppt/slideLayouts/slideLayout594.xml" ContentType="application/vnd.openxmlformats-officedocument.presentationml.slideLayout+xml"/>
  <Override PartName="/ppt/slideLayouts/slideLayout595.xml" ContentType="application/vnd.openxmlformats-officedocument.presentationml.slideLayout+xml"/>
  <Override PartName="/ppt/slideLayouts/slideLayout596.xml" ContentType="application/vnd.openxmlformats-officedocument.presentationml.slideLayout+xml"/>
  <Override PartName="/ppt/slideLayouts/slideLayout597.xml" ContentType="application/vnd.openxmlformats-officedocument.presentationml.slideLayout+xml"/>
  <Override PartName="/ppt/slideLayouts/slideLayout598.xml" ContentType="application/vnd.openxmlformats-officedocument.presentationml.slideLayout+xml"/>
  <Override PartName="/ppt/slideLayouts/slideLayout59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00.xml" ContentType="application/vnd.openxmlformats-officedocument.presentationml.slideLayout+xml"/>
  <Override PartName="/ppt/slideLayouts/slideLayout601.xml" ContentType="application/vnd.openxmlformats-officedocument.presentationml.slideLayout+xml"/>
  <Override PartName="/ppt/slideLayouts/slideLayout602.xml" ContentType="application/vnd.openxmlformats-officedocument.presentationml.slideLayout+xml"/>
  <Override PartName="/ppt/slideLayouts/slideLayout603.xml" ContentType="application/vnd.openxmlformats-officedocument.presentationml.slideLayout+xml"/>
  <Override PartName="/ppt/slideLayouts/slideLayout604.xml" ContentType="application/vnd.openxmlformats-officedocument.presentationml.slideLayout+xml"/>
  <Override PartName="/ppt/slideLayouts/slideLayout605.xml" ContentType="application/vnd.openxmlformats-officedocument.presentationml.slideLayout+xml"/>
  <Override PartName="/ppt/slideLayouts/slideLayout606.xml" ContentType="application/vnd.openxmlformats-officedocument.presentationml.slideLayout+xml"/>
  <Override PartName="/ppt/slideLayouts/slideLayout607.xml" ContentType="application/vnd.openxmlformats-officedocument.presentationml.slideLayout+xml"/>
  <Override PartName="/ppt/slideLayouts/slideLayout608.xml" ContentType="application/vnd.openxmlformats-officedocument.presentationml.slideLayout+xml"/>
  <Override PartName="/ppt/slideLayouts/slideLayout609.xml" ContentType="application/vnd.openxmlformats-officedocument.presentationml.slideLayout+xml"/>
  <Override PartName="/ppt/slideLayouts/slideLayout61.xml" ContentType="application/vnd.openxmlformats-officedocument.presentationml.slideLayout+xml"/>
  <Override PartName="/ppt/slideLayouts/slideLayout610.xml" ContentType="application/vnd.openxmlformats-officedocument.presentationml.slideLayout+xml"/>
  <Override PartName="/ppt/slideLayouts/slideLayout611.xml" ContentType="application/vnd.openxmlformats-officedocument.presentationml.slideLayout+xml"/>
  <Override PartName="/ppt/slideLayouts/slideLayout612.xml" ContentType="application/vnd.openxmlformats-officedocument.presentationml.slideLayout+xml"/>
  <Override PartName="/ppt/slideLayouts/slideLayout613.xml" ContentType="application/vnd.openxmlformats-officedocument.presentationml.slideLayout+xml"/>
  <Override PartName="/ppt/slideLayouts/slideLayout614.xml" ContentType="application/vnd.openxmlformats-officedocument.presentationml.slideLayout+xml"/>
  <Override PartName="/ppt/slideLayouts/slideLayout615.xml" ContentType="application/vnd.openxmlformats-officedocument.presentationml.slideLayout+xml"/>
  <Override PartName="/ppt/slideLayouts/slideLayout616.xml" ContentType="application/vnd.openxmlformats-officedocument.presentationml.slideLayout+xml"/>
  <Override PartName="/ppt/slideLayouts/slideLayout617.xml" ContentType="application/vnd.openxmlformats-officedocument.presentationml.slideLayout+xml"/>
  <Override PartName="/ppt/slideLayouts/slideLayout618.xml" ContentType="application/vnd.openxmlformats-officedocument.presentationml.slideLayout+xml"/>
  <Override PartName="/ppt/slideLayouts/slideLayout619.xml" ContentType="application/vnd.openxmlformats-officedocument.presentationml.slideLayout+xml"/>
  <Override PartName="/ppt/slideLayouts/slideLayout62.xml" ContentType="application/vnd.openxmlformats-officedocument.presentationml.slideLayout+xml"/>
  <Override PartName="/ppt/slideLayouts/slideLayout620.xml" ContentType="application/vnd.openxmlformats-officedocument.presentationml.slideLayout+xml"/>
  <Override PartName="/ppt/slideLayouts/slideLayout621.xml" ContentType="application/vnd.openxmlformats-officedocument.presentationml.slideLayout+xml"/>
  <Override PartName="/ppt/slideLayouts/slideLayout622.xml" ContentType="application/vnd.openxmlformats-officedocument.presentationml.slideLayout+xml"/>
  <Override PartName="/ppt/slideLayouts/slideLayout623.xml" ContentType="application/vnd.openxmlformats-officedocument.presentationml.slideLayout+xml"/>
  <Override PartName="/ppt/slideLayouts/slideLayout624.xml" ContentType="application/vnd.openxmlformats-officedocument.presentationml.slideLayout+xml"/>
  <Override PartName="/ppt/slideLayouts/slideLayout625.xml" ContentType="application/vnd.openxmlformats-officedocument.presentationml.slideLayout+xml"/>
  <Override PartName="/ppt/slideLayouts/slideLayout626.xml" ContentType="application/vnd.openxmlformats-officedocument.presentationml.slideLayout+xml"/>
  <Override PartName="/ppt/slideLayouts/slideLayout627.xml" ContentType="application/vnd.openxmlformats-officedocument.presentationml.slideLayout+xml"/>
  <Override PartName="/ppt/slideLayouts/slideLayout628.xml" ContentType="application/vnd.openxmlformats-officedocument.presentationml.slideLayout+xml"/>
  <Override PartName="/ppt/slideLayouts/slideLayout629.xml" ContentType="application/vnd.openxmlformats-officedocument.presentationml.slideLayout+xml"/>
  <Override PartName="/ppt/slideLayouts/slideLayout63.xml" ContentType="application/vnd.openxmlformats-officedocument.presentationml.slideLayout+xml"/>
  <Override PartName="/ppt/slideLayouts/slideLayout630.xml" ContentType="application/vnd.openxmlformats-officedocument.presentationml.slideLayout+xml"/>
  <Override PartName="/ppt/slideLayouts/slideLayout631.xml" ContentType="application/vnd.openxmlformats-officedocument.presentationml.slideLayout+xml"/>
  <Override PartName="/ppt/slideLayouts/slideLayout632.xml" ContentType="application/vnd.openxmlformats-officedocument.presentationml.slideLayout+xml"/>
  <Override PartName="/ppt/slideLayouts/slideLayout633.xml" ContentType="application/vnd.openxmlformats-officedocument.presentationml.slideLayout+xml"/>
  <Override PartName="/ppt/slideLayouts/slideLayout634.xml" ContentType="application/vnd.openxmlformats-officedocument.presentationml.slideLayout+xml"/>
  <Override PartName="/ppt/slideLayouts/slideLayout635.xml" ContentType="application/vnd.openxmlformats-officedocument.presentationml.slideLayout+xml"/>
  <Override PartName="/ppt/slideLayouts/slideLayout636.xml" ContentType="application/vnd.openxmlformats-officedocument.presentationml.slideLayout+xml"/>
  <Override PartName="/ppt/slideLayouts/slideLayout637.xml" ContentType="application/vnd.openxmlformats-officedocument.presentationml.slideLayout+xml"/>
  <Override PartName="/ppt/slideLayouts/slideLayout638.xml" ContentType="application/vnd.openxmlformats-officedocument.presentationml.slideLayout+xml"/>
  <Override PartName="/ppt/slideLayouts/slideLayout639.xml" ContentType="application/vnd.openxmlformats-officedocument.presentationml.slideLayout+xml"/>
  <Override PartName="/ppt/slideLayouts/slideLayout64.xml" ContentType="application/vnd.openxmlformats-officedocument.presentationml.slideLayout+xml"/>
  <Override PartName="/ppt/slideLayouts/slideLayout640.xml" ContentType="application/vnd.openxmlformats-officedocument.presentationml.slideLayout+xml"/>
  <Override PartName="/ppt/slideLayouts/slideLayout641.xml" ContentType="application/vnd.openxmlformats-officedocument.presentationml.slideLayout+xml"/>
  <Override PartName="/ppt/slideLayouts/slideLayout642.xml" ContentType="application/vnd.openxmlformats-officedocument.presentationml.slideLayout+xml"/>
  <Override PartName="/ppt/slideLayouts/slideLayout643.xml" ContentType="application/vnd.openxmlformats-officedocument.presentationml.slideLayout+xml"/>
  <Override PartName="/ppt/slideLayouts/slideLayout644.xml" ContentType="application/vnd.openxmlformats-officedocument.presentationml.slideLayout+xml"/>
  <Override PartName="/ppt/slideLayouts/slideLayout645.xml" ContentType="application/vnd.openxmlformats-officedocument.presentationml.slideLayout+xml"/>
  <Override PartName="/ppt/slideLayouts/slideLayout646.xml" ContentType="application/vnd.openxmlformats-officedocument.presentationml.slideLayout+xml"/>
  <Override PartName="/ppt/slideLayouts/slideLayout647.xml" ContentType="application/vnd.openxmlformats-officedocument.presentationml.slideLayout+xml"/>
  <Override PartName="/ppt/slideLayouts/slideLayout648.xml" ContentType="application/vnd.openxmlformats-officedocument.presentationml.slideLayout+xml"/>
  <Override PartName="/ppt/slideLayouts/slideLayout649.xml" ContentType="application/vnd.openxmlformats-officedocument.presentationml.slideLayout+xml"/>
  <Override PartName="/ppt/slideLayouts/slideLayout65.xml" ContentType="application/vnd.openxmlformats-officedocument.presentationml.slideLayout+xml"/>
  <Override PartName="/ppt/slideLayouts/slideLayout650.xml" ContentType="application/vnd.openxmlformats-officedocument.presentationml.slideLayout+xml"/>
  <Override PartName="/ppt/slideLayouts/slideLayout651.xml" ContentType="application/vnd.openxmlformats-officedocument.presentationml.slideLayout+xml"/>
  <Override PartName="/ppt/slideLayouts/slideLayout652.xml" ContentType="application/vnd.openxmlformats-officedocument.presentationml.slideLayout+xml"/>
  <Override PartName="/ppt/slideLayouts/slideLayout653.xml" ContentType="application/vnd.openxmlformats-officedocument.presentationml.slideLayout+xml"/>
  <Override PartName="/ppt/slideLayouts/slideLayout654.xml" ContentType="application/vnd.openxmlformats-officedocument.presentationml.slideLayout+xml"/>
  <Override PartName="/ppt/slideLayouts/slideLayout655.xml" ContentType="application/vnd.openxmlformats-officedocument.presentationml.slideLayout+xml"/>
  <Override PartName="/ppt/slideLayouts/slideLayout656.xml" ContentType="application/vnd.openxmlformats-officedocument.presentationml.slideLayout+xml"/>
  <Override PartName="/ppt/slideLayouts/slideLayout657.xml" ContentType="application/vnd.openxmlformats-officedocument.presentationml.slideLayout+xml"/>
  <Override PartName="/ppt/slideLayouts/slideLayout658.xml" ContentType="application/vnd.openxmlformats-officedocument.presentationml.slideLayout+xml"/>
  <Override PartName="/ppt/slideLayouts/slideLayout659.xml" ContentType="application/vnd.openxmlformats-officedocument.presentationml.slideLayout+xml"/>
  <Override PartName="/ppt/slideLayouts/slideLayout66.xml" ContentType="application/vnd.openxmlformats-officedocument.presentationml.slideLayout+xml"/>
  <Override PartName="/ppt/slideLayouts/slideLayout660.xml" ContentType="application/vnd.openxmlformats-officedocument.presentationml.slideLayout+xml"/>
  <Override PartName="/ppt/slideLayouts/slideLayout661.xml" ContentType="application/vnd.openxmlformats-officedocument.presentationml.slideLayout+xml"/>
  <Override PartName="/ppt/slideLayouts/slideLayout662.xml" ContentType="application/vnd.openxmlformats-officedocument.presentationml.slideLayout+xml"/>
  <Override PartName="/ppt/slideLayouts/slideLayout663.xml" ContentType="application/vnd.openxmlformats-officedocument.presentationml.slideLayout+xml"/>
  <Override PartName="/ppt/slideLayouts/slideLayout664.xml" ContentType="application/vnd.openxmlformats-officedocument.presentationml.slideLayout+xml"/>
  <Override PartName="/ppt/slideLayouts/slideLayout665.xml" ContentType="application/vnd.openxmlformats-officedocument.presentationml.slideLayout+xml"/>
  <Override PartName="/ppt/slideLayouts/slideLayout666.xml" ContentType="application/vnd.openxmlformats-officedocument.presentationml.slideLayout+xml"/>
  <Override PartName="/ppt/slideLayouts/slideLayout667.xml" ContentType="application/vnd.openxmlformats-officedocument.presentationml.slideLayout+xml"/>
  <Override PartName="/ppt/slideLayouts/slideLayout668.xml" ContentType="application/vnd.openxmlformats-officedocument.presentationml.slideLayout+xml"/>
  <Override PartName="/ppt/slideLayouts/slideLayout669.xml" ContentType="application/vnd.openxmlformats-officedocument.presentationml.slideLayout+xml"/>
  <Override PartName="/ppt/slideLayouts/slideLayout67.xml" ContentType="application/vnd.openxmlformats-officedocument.presentationml.slideLayout+xml"/>
  <Override PartName="/ppt/slideLayouts/slideLayout670.xml" ContentType="application/vnd.openxmlformats-officedocument.presentationml.slideLayout+xml"/>
  <Override PartName="/ppt/slideLayouts/slideLayout671.xml" ContentType="application/vnd.openxmlformats-officedocument.presentationml.slideLayout+xml"/>
  <Override PartName="/ppt/slideLayouts/slideLayout672.xml" ContentType="application/vnd.openxmlformats-officedocument.presentationml.slideLayout+xml"/>
  <Override PartName="/ppt/slideLayouts/slideLayout673.xml" ContentType="application/vnd.openxmlformats-officedocument.presentationml.slideLayout+xml"/>
  <Override PartName="/ppt/slideLayouts/slideLayout674.xml" ContentType="application/vnd.openxmlformats-officedocument.presentationml.slideLayout+xml"/>
  <Override PartName="/ppt/slideLayouts/slideLayout675.xml" ContentType="application/vnd.openxmlformats-officedocument.presentationml.slideLayout+xml"/>
  <Override PartName="/ppt/slideLayouts/slideLayout676.xml" ContentType="application/vnd.openxmlformats-officedocument.presentationml.slideLayout+xml"/>
  <Override PartName="/ppt/slideLayouts/slideLayout677.xml" ContentType="application/vnd.openxmlformats-officedocument.presentationml.slideLayout+xml"/>
  <Override PartName="/ppt/slideLayouts/slideLayout678.xml" ContentType="application/vnd.openxmlformats-officedocument.presentationml.slideLayout+xml"/>
  <Override PartName="/ppt/slideLayouts/slideLayout679.xml" ContentType="application/vnd.openxmlformats-officedocument.presentationml.slideLayout+xml"/>
  <Override PartName="/ppt/slideLayouts/slideLayout68.xml" ContentType="application/vnd.openxmlformats-officedocument.presentationml.slideLayout+xml"/>
  <Override PartName="/ppt/slideLayouts/slideLayout680.xml" ContentType="application/vnd.openxmlformats-officedocument.presentationml.slideLayout+xml"/>
  <Override PartName="/ppt/slideLayouts/slideLayout681.xml" ContentType="application/vnd.openxmlformats-officedocument.presentationml.slideLayout+xml"/>
  <Override PartName="/ppt/slideLayouts/slideLayout682.xml" ContentType="application/vnd.openxmlformats-officedocument.presentationml.slideLayout+xml"/>
  <Override PartName="/ppt/slideLayouts/slideLayout683.xml" ContentType="application/vnd.openxmlformats-officedocument.presentationml.slideLayout+xml"/>
  <Override PartName="/ppt/slideLayouts/slideLayout684.xml" ContentType="application/vnd.openxmlformats-officedocument.presentationml.slideLayout+xml"/>
  <Override PartName="/ppt/slideLayouts/slideLayout685.xml" ContentType="application/vnd.openxmlformats-officedocument.presentationml.slideLayout+xml"/>
  <Override PartName="/ppt/slideLayouts/slideLayout686.xml" ContentType="application/vnd.openxmlformats-officedocument.presentationml.slideLayout+xml"/>
  <Override PartName="/ppt/slideLayouts/slideLayout687.xml" ContentType="application/vnd.openxmlformats-officedocument.presentationml.slideLayout+xml"/>
  <Override PartName="/ppt/slideLayouts/slideLayout688.xml" ContentType="application/vnd.openxmlformats-officedocument.presentationml.slideLayout+xml"/>
  <Override PartName="/ppt/slideLayouts/slideLayout689.xml" ContentType="application/vnd.openxmlformats-officedocument.presentationml.slideLayout+xml"/>
  <Override PartName="/ppt/slideLayouts/slideLayout69.xml" ContentType="application/vnd.openxmlformats-officedocument.presentationml.slideLayout+xml"/>
  <Override PartName="/ppt/slideLayouts/slideLayout690.xml" ContentType="application/vnd.openxmlformats-officedocument.presentationml.slideLayout+xml"/>
  <Override PartName="/ppt/slideLayouts/slideLayout691.xml" ContentType="application/vnd.openxmlformats-officedocument.presentationml.slideLayout+xml"/>
  <Override PartName="/ppt/slideLayouts/slideLayout692.xml" ContentType="application/vnd.openxmlformats-officedocument.presentationml.slideLayout+xml"/>
  <Override PartName="/ppt/slideLayouts/slideLayout693.xml" ContentType="application/vnd.openxmlformats-officedocument.presentationml.slideLayout+xml"/>
  <Override PartName="/ppt/slideLayouts/slideLayout694.xml" ContentType="application/vnd.openxmlformats-officedocument.presentationml.slideLayout+xml"/>
  <Override PartName="/ppt/slideLayouts/slideLayout695.xml" ContentType="application/vnd.openxmlformats-officedocument.presentationml.slideLayout+xml"/>
  <Override PartName="/ppt/slideLayouts/slideLayout696.xml" ContentType="application/vnd.openxmlformats-officedocument.presentationml.slideLayout+xml"/>
  <Override PartName="/ppt/slideLayouts/slideLayout697.xml" ContentType="application/vnd.openxmlformats-officedocument.presentationml.slideLayout+xml"/>
  <Override PartName="/ppt/slideLayouts/slideLayout698.xml" ContentType="application/vnd.openxmlformats-officedocument.presentationml.slideLayout+xml"/>
  <Override PartName="/ppt/slideLayouts/slideLayout69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00.xml" ContentType="application/vnd.openxmlformats-officedocument.presentationml.slideLayout+xml"/>
  <Override PartName="/ppt/slideLayouts/slideLayout701.xml" ContentType="application/vnd.openxmlformats-officedocument.presentationml.slideLayout+xml"/>
  <Override PartName="/ppt/slideLayouts/slideLayout702.xml" ContentType="application/vnd.openxmlformats-officedocument.presentationml.slideLayout+xml"/>
  <Override PartName="/ppt/slideLayouts/slideLayout703.xml" ContentType="application/vnd.openxmlformats-officedocument.presentationml.slideLayout+xml"/>
  <Override PartName="/ppt/slideLayouts/slideLayout704.xml" ContentType="application/vnd.openxmlformats-officedocument.presentationml.slideLayout+xml"/>
  <Override PartName="/ppt/slideLayouts/slideLayout705.xml" ContentType="application/vnd.openxmlformats-officedocument.presentationml.slideLayout+xml"/>
  <Override PartName="/ppt/slideLayouts/slideLayout706.xml" ContentType="application/vnd.openxmlformats-officedocument.presentationml.slideLayout+xml"/>
  <Override PartName="/ppt/slideLayouts/slideLayout707.xml" ContentType="application/vnd.openxmlformats-officedocument.presentationml.slideLayout+xml"/>
  <Override PartName="/ppt/slideLayouts/slideLayout708.xml" ContentType="application/vnd.openxmlformats-officedocument.presentationml.slideLayout+xml"/>
  <Override PartName="/ppt/slideLayouts/slideLayout709.xml" ContentType="application/vnd.openxmlformats-officedocument.presentationml.slideLayout+xml"/>
  <Override PartName="/ppt/slideLayouts/slideLayout71.xml" ContentType="application/vnd.openxmlformats-officedocument.presentationml.slideLayout+xml"/>
  <Override PartName="/ppt/slideLayouts/slideLayout710.xml" ContentType="application/vnd.openxmlformats-officedocument.presentationml.slideLayout+xml"/>
  <Override PartName="/ppt/slideLayouts/slideLayout711.xml" ContentType="application/vnd.openxmlformats-officedocument.presentationml.slideLayout+xml"/>
  <Override PartName="/ppt/slideLayouts/slideLayout712.xml" ContentType="application/vnd.openxmlformats-officedocument.presentationml.slideLayout+xml"/>
  <Override PartName="/ppt/slideLayouts/slideLayout713.xml" ContentType="application/vnd.openxmlformats-officedocument.presentationml.slideLayout+xml"/>
  <Override PartName="/ppt/slideLayouts/slideLayout714.xml" ContentType="application/vnd.openxmlformats-officedocument.presentationml.slideLayout+xml"/>
  <Override PartName="/ppt/slideLayouts/slideLayout715.xml" ContentType="application/vnd.openxmlformats-officedocument.presentationml.slideLayout+xml"/>
  <Override PartName="/ppt/slideLayouts/slideLayout716.xml" ContentType="application/vnd.openxmlformats-officedocument.presentationml.slideLayout+xml"/>
  <Override PartName="/ppt/slideLayouts/slideLayout717.xml" ContentType="application/vnd.openxmlformats-officedocument.presentationml.slideLayout+xml"/>
  <Override PartName="/ppt/slideLayouts/slideLayout718.xml" ContentType="application/vnd.openxmlformats-officedocument.presentationml.slideLayout+xml"/>
  <Override PartName="/ppt/slideLayouts/slideLayout719.xml" ContentType="application/vnd.openxmlformats-officedocument.presentationml.slideLayout+xml"/>
  <Override PartName="/ppt/slideLayouts/slideLayout72.xml" ContentType="application/vnd.openxmlformats-officedocument.presentationml.slideLayout+xml"/>
  <Override PartName="/ppt/slideLayouts/slideLayout720.xml" ContentType="application/vnd.openxmlformats-officedocument.presentationml.slideLayout+xml"/>
  <Override PartName="/ppt/slideLayouts/slideLayout721.xml" ContentType="application/vnd.openxmlformats-officedocument.presentationml.slideLayout+xml"/>
  <Override PartName="/ppt/slideLayouts/slideLayout722.xml" ContentType="application/vnd.openxmlformats-officedocument.presentationml.slideLayout+xml"/>
  <Override PartName="/ppt/slideLayouts/slideLayout723.xml" ContentType="application/vnd.openxmlformats-officedocument.presentationml.slideLayout+xml"/>
  <Override PartName="/ppt/slideLayouts/slideLayout724.xml" ContentType="application/vnd.openxmlformats-officedocument.presentationml.slideLayout+xml"/>
  <Override PartName="/ppt/slideLayouts/slideLayout725.xml" ContentType="application/vnd.openxmlformats-officedocument.presentationml.slideLayout+xml"/>
  <Override PartName="/ppt/slideLayouts/slideLayout726.xml" ContentType="application/vnd.openxmlformats-officedocument.presentationml.slideLayout+xml"/>
  <Override PartName="/ppt/slideLayouts/slideLayout727.xml" ContentType="application/vnd.openxmlformats-officedocument.presentationml.slideLayout+xml"/>
  <Override PartName="/ppt/slideLayouts/slideLayout728.xml" ContentType="application/vnd.openxmlformats-officedocument.presentationml.slideLayout+xml"/>
  <Override PartName="/ppt/slideLayouts/slideLayout729.xml" ContentType="application/vnd.openxmlformats-officedocument.presentationml.slideLayout+xml"/>
  <Override PartName="/ppt/slideLayouts/slideLayout73.xml" ContentType="application/vnd.openxmlformats-officedocument.presentationml.slideLayout+xml"/>
  <Override PartName="/ppt/slideLayouts/slideLayout730.xml" ContentType="application/vnd.openxmlformats-officedocument.presentationml.slideLayout+xml"/>
  <Override PartName="/ppt/slideLayouts/slideLayout731.xml" ContentType="application/vnd.openxmlformats-officedocument.presentationml.slideLayout+xml"/>
  <Override PartName="/ppt/slideLayouts/slideLayout732.xml" ContentType="application/vnd.openxmlformats-officedocument.presentationml.slideLayout+xml"/>
  <Override PartName="/ppt/slideLayouts/slideLayout733.xml" ContentType="application/vnd.openxmlformats-officedocument.presentationml.slideLayout+xml"/>
  <Override PartName="/ppt/slideLayouts/slideLayout734.xml" ContentType="application/vnd.openxmlformats-officedocument.presentationml.slideLayout+xml"/>
  <Override PartName="/ppt/slideLayouts/slideLayout735.xml" ContentType="application/vnd.openxmlformats-officedocument.presentationml.slideLayout+xml"/>
  <Override PartName="/ppt/slideLayouts/slideLayout736.xml" ContentType="application/vnd.openxmlformats-officedocument.presentationml.slideLayout+xml"/>
  <Override PartName="/ppt/slideLayouts/slideLayout737.xml" ContentType="application/vnd.openxmlformats-officedocument.presentationml.slideLayout+xml"/>
  <Override PartName="/ppt/slideLayouts/slideLayout738.xml" ContentType="application/vnd.openxmlformats-officedocument.presentationml.slideLayout+xml"/>
  <Override PartName="/ppt/slideLayouts/slideLayout739.xml" ContentType="application/vnd.openxmlformats-officedocument.presentationml.slideLayout+xml"/>
  <Override PartName="/ppt/slideLayouts/slideLayout74.xml" ContentType="application/vnd.openxmlformats-officedocument.presentationml.slideLayout+xml"/>
  <Override PartName="/ppt/slideLayouts/slideLayout740.xml" ContentType="application/vnd.openxmlformats-officedocument.presentationml.slideLayout+xml"/>
  <Override PartName="/ppt/slideLayouts/slideLayout741.xml" ContentType="application/vnd.openxmlformats-officedocument.presentationml.slideLayout+xml"/>
  <Override PartName="/ppt/slideLayouts/slideLayout742.xml" ContentType="application/vnd.openxmlformats-officedocument.presentationml.slideLayout+xml"/>
  <Override PartName="/ppt/slideLayouts/slideLayout743.xml" ContentType="application/vnd.openxmlformats-officedocument.presentationml.slideLayout+xml"/>
  <Override PartName="/ppt/slideLayouts/slideLayout744.xml" ContentType="application/vnd.openxmlformats-officedocument.presentationml.slideLayout+xml"/>
  <Override PartName="/ppt/slideLayouts/slideLayout745.xml" ContentType="application/vnd.openxmlformats-officedocument.presentationml.slideLayout+xml"/>
  <Override PartName="/ppt/slideLayouts/slideLayout746.xml" ContentType="application/vnd.openxmlformats-officedocument.presentationml.slideLayout+xml"/>
  <Override PartName="/ppt/slideLayouts/slideLayout747.xml" ContentType="application/vnd.openxmlformats-officedocument.presentationml.slideLayout+xml"/>
  <Override PartName="/ppt/slideLayouts/slideLayout748.xml" ContentType="application/vnd.openxmlformats-officedocument.presentationml.slideLayout+xml"/>
  <Override PartName="/ppt/slideLayouts/slideLayout749.xml" ContentType="application/vnd.openxmlformats-officedocument.presentationml.slideLayout+xml"/>
  <Override PartName="/ppt/slideLayouts/slideLayout75.xml" ContentType="application/vnd.openxmlformats-officedocument.presentationml.slideLayout+xml"/>
  <Override PartName="/ppt/slideLayouts/slideLayout750.xml" ContentType="application/vnd.openxmlformats-officedocument.presentationml.slideLayout+xml"/>
  <Override PartName="/ppt/slideLayouts/slideLayout751.xml" ContentType="application/vnd.openxmlformats-officedocument.presentationml.slideLayout+xml"/>
  <Override PartName="/ppt/slideLayouts/slideLayout752.xml" ContentType="application/vnd.openxmlformats-officedocument.presentationml.slideLayout+xml"/>
  <Override PartName="/ppt/slideLayouts/slideLayout753.xml" ContentType="application/vnd.openxmlformats-officedocument.presentationml.slideLayout+xml"/>
  <Override PartName="/ppt/slideLayouts/slideLayout754.xml" ContentType="application/vnd.openxmlformats-officedocument.presentationml.slideLayout+xml"/>
  <Override PartName="/ppt/slideLayouts/slideLayout755.xml" ContentType="application/vnd.openxmlformats-officedocument.presentationml.slideLayout+xml"/>
  <Override PartName="/ppt/slideLayouts/slideLayout756.xml" ContentType="application/vnd.openxmlformats-officedocument.presentationml.slideLayout+xml"/>
  <Override PartName="/ppt/slideLayouts/slideLayout757.xml" ContentType="application/vnd.openxmlformats-officedocument.presentationml.slideLayout+xml"/>
  <Override PartName="/ppt/slideLayouts/slideLayout758.xml" ContentType="application/vnd.openxmlformats-officedocument.presentationml.slideLayout+xml"/>
  <Override PartName="/ppt/slideLayouts/slideLayout759.xml" ContentType="application/vnd.openxmlformats-officedocument.presentationml.slideLayout+xml"/>
  <Override PartName="/ppt/slideLayouts/slideLayout76.xml" ContentType="application/vnd.openxmlformats-officedocument.presentationml.slideLayout+xml"/>
  <Override PartName="/ppt/slideLayouts/slideLayout760.xml" ContentType="application/vnd.openxmlformats-officedocument.presentationml.slideLayout+xml"/>
  <Override PartName="/ppt/slideLayouts/slideLayout761.xml" ContentType="application/vnd.openxmlformats-officedocument.presentationml.slideLayout+xml"/>
  <Override PartName="/ppt/slideLayouts/slideLayout762.xml" ContentType="application/vnd.openxmlformats-officedocument.presentationml.slideLayout+xml"/>
  <Override PartName="/ppt/slideLayouts/slideLayout763.xml" ContentType="application/vnd.openxmlformats-officedocument.presentationml.slideLayout+xml"/>
  <Override PartName="/ppt/slideLayouts/slideLayout764.xml" ContentType="application/vnd.openxmlformats-officedocument.presentationml.slideLayout+xml"/>
  <Override PartName="/ppt/slideLayouts/slideLayout765.xml" ContentType="application/vnd.openxmlformats-officedocument.presentationml.slideLayout+xml"/>
  <Override PartName="/ppt/slideLayouts/slideLayout766.xml" ContentType="application/vnd.openxmlformats-officedocument.presentationml.slideLayout+xml"/>
  <Override PartName="/ppt/slideLayouts/slideLayout767.xml" ContentType="application/vnd.openxmlformats-officedocument.presentationml.slideLayout+xml"/>
  <Override PartName="/ppt/slideLayouts/slideLayout768.xml" ContentType="application/vnd.openxmlformats-officedocument.presentationml.slideLayout+xml"/>
  <Override PartName="/ppt/slideLayouts/slideLayout769.xml" ContentType="application/vnd.openxmlformats-officedocument.presentationml.slideLayout+xml"/>
  <Override PartName="/ppt/slideLayouts/slideLayout77.xml" ContentType="application/vnd.openxmlformats-officedocument.presentationml.slideLayout+xml"/>
  <Override PartName="/ppt/slideLayouts/slideLayout770.xml" ContentType="application/vnd.openxmlformats-officedocument.presentationml.slideLayout+xml"/>
  <Override PartName="/ppt/slideLayouts/slideLayout771.xml" ContentType="application/vnd.openxmlformats-officedocument.presentationml.slideLayout+xml"/>
  <Override PartName="/ppt/slideLayouts/slideLayout772.xml" ContentType="application/vnd.openxmlformats-officedocument.presentationml.slideLayout+xml"/>
  <Override PartName="/ppt/slideLayouts/slideLayout773.xml" ContentType="application/vnd.openxmlformats-officedocument.presentationml.slideLayout+xml"/>
  <Override PartName="/ppt/slideLayouts/slideLayout774.xml" ContentType="application/vnd.openxmlformats-officedocument.presentationml.slideLayout+xml"/>
  <Override PartName="/ppt/slideLayouts/slideLayout775.xml" ContentType="application/vnd.openxmlformats-officedocument.presentationml.slideLayout+xml"/>
  <Override PartName="/ppt/slideLayouts/slideLayout776.xml" ContentType="application/vnd.openxmlformats-officedocument.presentationml.slideLayout+xml"/>
  <Override PartName="/ppt/slideLayouts/slideLayout777.xml" ContentType="application/vnd.openxmlformats-officedocument.presentationml.slideLayout+xml"/>
  <Override PartName="/ppt/slideLayouts/slideLayout778.xml" ContentType="application/vnd.openxmlformats-officedocument.presentationml.slideLayout+xml"/>
  <Override PartName="/ppt/slideLayouts/slideLayout779.xml" ContentType="application/vnd.openxmlformats-officedocument.presentationml.slideLayout+xml"/>
  <Override PartName="/ppt/slideLayouts/slideLayout78.xml" ContentType="application/vnd.openxmlformats-officedocument.presentationml.slideLayout+xml"/>
  <Override PartName="/ppt/slideLayouts/slideLayout780.xml" ContentType="application/vnd.openxmlformats-officedocument.presentationml.slideLayout+xml"/>
  <Override PartName="/ppt/slideLayouts/slideLayout781.xml" ContentType="application/vnd.openxmlformats-officedocument.presentationml.slideLayout+xml"/>
  <Override PartName="/ppt/slideLayouts/slideLayout782.xml" ContentType="application/vnd.openxmlformats-officedocument.presentationml.slideLayout+xml"/>
  <Override PartName="/ppt/slideLayouts/slideLayout783.xml" ContentType="application/vnd.openxmlformats-officedocument.presentationml.slideLayout+xml"/>
  <Override PartName="/ppt/slideLayouts/slideLayout784.xml" ContentType="application/vnd.openxmlformats-officedocument.presentationml.slideLayout+xml"/>
  <Override PartName="/ppt/slideLayouts/slideLayout785.xml" ContentType="application/vnd.openxmlformats-officedocument.presentationml.slideLayout+xml"/>
  <Override PartName="/ppt/slideLayouts/slideLayout786.xml" ContentType="application/vnd.openxmlformats-officedocument.presentationml.slideLayout+xml"/>
  <Override PartName="/ppt/slideLayouts/slideLayout787.xml" ContentType="application/vnd.openxmlformats-officedocument.presentationml.slideLayout+xml"/>
  <Override PartName="/ppt/slideLayouts/slideLayout788.xml" ContentType="application/vnd.openxmlformats-officedocument.presentationml.slideLayout+xml"/>
  <Override PartName="/ppt/slideLayouts/slideLayout789.xml" ContentType="application/vnd.openxmlformats-officedocument.presentationml.slideLayout+xml"/>
  <Override PartName="/ppt/slideLayouts/slideLayout79.xml" ContentType="application/vnd.openxmlformats-officedocument.presentationml.slideLayout+xml"/>
  <Override PartName="/ppt/slideLayouts/slideLayout790.xml" ContentType="application/vnd.openxmlformats-officedocument.presentationml.slideLayout+xml"/>
  <Override PartName="/ppt/slideLayouts/slideLayout791.xml" ContentType="application/vnd.openxmlformats-officedocument.presentationml.slideLayout+xml"/>
  <Override PartName="/ppt/slideLayouts/slideLayout792.xml" ContentType="application/vnd.openxmlformats-officedocument.presentationml.slideLayout+xml"/>
  <Override PartName="/ppt/slideLayouts/slideLayout793.xml" ContentType="application/vnd.openxmlformats-officedocument.presentationml.slideLayout+xml"/>
  <Override PartName="/ppt/slideLayouts/slideLayout794.xml" ContentType="application/vnd.openxmlformats-officedocument.presentationml.slideLayout+xml"/>
  <Override PartName="/ppt/slideLayouts/slideLayout795.xml" ContentType="application/vnd.openxmlformats-officedocument.presentationml.slideLayout+xml"/>
  <Override PartName="/ppt/slideLayouts/slideLayout796.xml" ContentType="application/vnd.openxmlformats-officedocument.presentationml.slideLayout+xml"/>
  <Override PartName="/ppt/slideLayouts/slideLayout797.xml" ContentType="application/vnd.openxmlformats-officedocument.presentationml.slideLayout+xml"/>
  <Override PartName="/ppt/slideLayouts/slideLayout798.xml" ContentType="application/vnd.openxmlformats-officedocument.presentationml.slideLayout+xml"/>
  <Override PartName="/ppt/slideLayouts/slideLayout79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00.xml" ContentType="application/vnd.openxmlformats-officedocument.presentationml.slideLayout+xml"/>
  <Override PartName="/ppt/slideLayouts/slideLayout801.xml" ContentType="application/vnd.openxmlformats-officedocument.presentationml.slideLayout+xml"/>
  <Override PartName="/ppt/slideLayouts/slideLayout802.xml" ContentType="application/vnd.openxmlformats-officedocument.presentationml.slideLayout+xml"/>
  <Override PartName="/ppt/slideLayouts/slideLayout803.xml" ContentType="application/vnd.openxmlformats-officedocument.presentationml.slideLayout+xml"/>
  <Override PartName="/ppt/slideLayouts/slideLayout804.xml" ContentType="application/vnd.openxmlformats-officedocument.presentationml.slideLayout+xml"/>
  <Override PartName="/ppt/slideLayouts/slideLayout805.xml" ContentType="application/vnd.openxmlformats-officedocument.presentationml.slideLayout+xml"/>
  <Override PartName="/ppt/slideLayouts/slideLayout806.xml" ContentType="application/vnd.openxmlformats-officedocument.presentationml.slideLayout+xml"/>
  <Override PartName="/ppt/slideLayouts/slideLayout807.xml" ContentType="application/vnd.openxmlformats-officedocument.presentationml.slideLayout+xml"/>
  <Override PartName="/ppt/slideLayouts/slideLayout808.xml" ContentType="application/vnd.openxmlformats-officedocument.presentationml.slideLayout+xml"/>
  <Override PartName="/ppt/slideLayouts/slideLayout809.xml" ContentType="application/vnd.openxmlformats-officedocument.presentationml.slideLayout+xml"/>
  <Override PartName="/ppt/slideLayouts/slideLayout81.xml" ContentType="application/vnd.openxmlformats-officedocument.presentationml.slideLayout+xml"/>
  <Override PartName="/ppt/slideLayouts/slideLayout810.xml" ContentType="application/vnd.openxmlformats-officedocument.presentationml.slideLayout+xml"/>
  <Override PartName="/ppt/slideLayouts/slideLayout811.xml" ContentType="application/vnd.openxmlformats-officedocument.presentationml.slideLayout+xml"/>
  <Override PartName="/ppt/slideLayouts/slideLayout812.xml" ContentType="application/vnd.openxmlformats-officedocument.presentationml.slideLayout+xml"/>
  <Override PartName="/ppt/slideLayouts/slideLayout813.xml" ContentType="application/vnd.openxmlformats-officedocument.presentationml.slideLayout+xml"/>
  <Override PartName="/ppt/slideLayouts/slideLayout814.xml" ContentType="application/vnd.openxmlformats-officedocument.presentationml.slideLayout+xml"/>
  <Override PartName="/ppt/slideLayouts/slideLayout815.xml" ContentType="application/vnd.openxmlformats-officedocument.presentationml.slideLayout+xml"/>
  <Override PartName="/ppt/slideLayouts/slideLayout816.xml" ContentType="application/vnd.openxmlformats-officedocument.presentationml.slideLayout+xml"/>
  <Override PartName="/ppt/slideLayouts/slideLayout817.xml" ContentType="application/vnd.openxmlformats-officedocument.presentationml.slideLayout+xml"/>
  <Override PartName="/ppt/slideLayouts/slideLayout818.xml" ContentType="application/vnd.openxmlformats-officedocument.presentationml.slideLayout+xml"/>
  <Override PartName="/ppt/slideLayouts/slideLayout819.xml" ContentType="application/vnd.openxmlformats-officedocument.presentationml.slideLayout+xml"/>
  <Override PartName="/ppt/slideLayouts/slideLayout82.xml" ContentType="application/vnd.openxmlformats-officedocument.presentationml.slideLayout+xml"/>
  <Override PartName="/ppt/slideLayouts/slideLayout820.xml" ContentType="application/vnd.openxmlformats-officedocument.presentationml.slideLayout+xml"/>
  <Override PartName="/ppt/slideLayouts/slideLayout821.xml" ContentType="application/vnd.openxmlformats-officedocument.presentationml.slideLayout+xml"/>
  <Override PartName="/ppt/slideLayouts/slideLayout822.xml" ContentType="application/vnd.openxmlformats-officedocument.presentationml.slideLayout+xml"/>
  <Override PartName="/ppt/slideLayouts/slideLayout823.xml" ContentType="application/vnd.openxmlformats-officedocument.presentationml.slideLayout+xml"/>
  <Override PartName="/ppt/slideLayouts/slideLayout824.xml" ContentType="application/vnd.openxmlformats-officedocument.presentationml.slideLayout+xml"/>
  <Override PartName="/ppt/slideLayouts/slideLayout825.xml" ContentType="application/vnd.openxmlformats-officedocument.presentationml.slideLayout+xml"/>
  <Override PartName="/ppt/slideLayouts/slideLayout826.xml" ContentType="application/vnd.openxmlformats-officedocument.presentationml.slideLayout+xml"/>
  <Override PartName="/ppt/slideLayouts/slideLayout827.xml" ContentType="application/vnd.openxmlformats-officedocument.presentationml.slideLayout+xml"/>
  <Override PartName="/ppt/slideLayouts/slideLayout828.xml" ContentType="application/vnd.openxmlformats-officedocument.presentationml.slideLayout+xml"/>
  <Override PartName="/ppt/slideLayouts/slideLayout829.xml" ContentType="application/vnd.openxmlformats-officedocument.presentationml.slideLayout+xml"/>
  <Override PartName="/ppt/slideLayouts/slideLayout83.xml" ContentType="application/vnd.openxmlformats-officedocument.presentationml.slideLayout+xml"/>
  <Override PartName="/ppt/slideLayouts/slideLayout830.xml" ContentType="application/vnd.openxmlformats-officedocument.presentationml.slideLayout+xml"/>
  <Override PartName="/ppt/slideLayouts/slideLayout831.xml" ContentType="application/vnd.openxmlformats-officedocument.presentationml.slideLayout+xml"/>
  <Override PartName="/ppt/slideLayouts/slideLayout832.xml" ContentType="application/vnd.openxmlformats-officedocument.presentationml.slideLayout+xml"/>
  <Override PartName="/ppt/slideLayouts/slideLayout833.xml" ContentType="application/vnd.openxmlformats-officedocument.presentationml.slideLayout+xml"/>
  <Override PartName="/ppt/slideLayouts/slideLayout834.xml" ContentType="application/vnd.openxmlformats-officedocument.presentationml.slideLayout+xml"/>
  <Override PartName="/ppt/slideLayouts/slideLayout835.xml" ContentType="application/vnd.openxmlformats-officedocument.presentationml.slideLayout+xml"/>
  <Override PartName="/ppt/slideLayouts/slideLayout836.xml" ContentType="application/vnd.openxmlformats-officedocument.presentationml.slideLayout+xml"/>
  <Override PartName="/ppt/slideLayouts/slideLayout837.xml" ContentType="application/vnd.openxmlformats-officedocument.presentationml.slideLayout+xml"/>
  <Override PartName="/ppt/slideLayouts/slideLayout838.xml" ContentType="application/vnd.openxmlformats-officedocument.presentationml.slideLayout+xml"/>
  <Override PartName="/ppt/slideLayouts/slideLayout839.xml" ContentType="application/vnd.openxmlformats-officedocument.presentationml.slideLayout+xml"/>
  <Override PartName="/ppt/slideLayouts/slideLayout84.xml" ContentType="application/vnd.openxmlformats-officedocument.presentationml.slideLayout+xml"/>
  <Override PartName="/ppt/slideLayouts/slideLayout840.xml" ContentType="application/vnd.openxmlformats-officedocument.presentationml.slideLayout+xml"/>
  <Override PartName="/ppt/slideLayouts/slideLayout841.xml" ContentType="application/vnd.openxmlformats-officedocument.presentationml.slideLayout+xml"/>
  <Override PartName="/ppt/slideLayouts/slideLayout842.xml" ContentType="application/vnd.openxmlformats-officedocument.presentationml.slideLayout+xml"/>
  <Override PartName="/ppt/slideLayouts/slideLayout843.xml" ContentType="application/vnd.openxmlformats-officedocument.presentationml.slideLayout+xml"/>
  <Override PartName="/ppt/slideLayouts/slideLayout844.xml" ContentType="application/vnd.openxmlformats-officedocument.presentationml.slideLayout+xml"/>
  <Override PartName="/ppt/slideLayouts/slideLayout845.xml" ContentType="application/vnd.openxmlformats-officedocument.presentationml.slideLayout+xml"/>
  <Override PartName="/ppt/slideLayouts/slideLayout846.xml" ContentType="application/vnd.openxmlformats-officedocument.presentationml.slideLayout+xml"/>
  <Override PartName="/ppt/slideLayouts/slideLayout847.xml" ContentType="application/vnd.openxmlformats-officedocument.presentationml.slideLayout+xml"/>
  <Override PartName="/ppt/slideLayouts/slideLayout848.xml" ContentType="application/vnd.openxmlformats-officedocument.presentationml.slideLayout+xml"/>
  <Override PartName="/ppt/slideLayouts/slideLayout849.xml" ContentType="application/vnd.openxmlformats-officedocument.presentationml.slideLayout+xml"/>
  <Override PartName="/ppt/slideLayouts/slideLayout85.xml" ContentType="application/vnd.openxmlformats-officedocument.presentationml.slideLayout+xml"/>
  <Override PartName="/ppt/slideLayouts/slideLayout850.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Masters/slideMaster57.xml" ContentType="application/vnd.openxmlformats-officedocument.presentationml.slideMaster+xml"/>
  <Override PartName="/ppt/slideMasters/slideMaster58.xml" ContentType="application/vnd.openxmlformats-officedocument.presentationml.slideMaster+xml"/>
  <Override PartName="/ppt/slideMasters/slideMaster59.xml" ContentType="application/vnd.openxmlformats-officedocument.presentationml.slideMaster+xml"/>
  <Override PartName="/ppt/slideMasters/slideMaster6.xml" ContentType="application/vnd.openxmlformats-officedocument.presentationml.slideMaster+xml"/>
  <Override PartName="/ppt/slideMasters/slideMaster60.xml" ContentType="application/vnd.openxmlformats-officedocument.presentationml.slideMaster+xml"/>
  <Override PartName="/ppt/slideMasters/slideMaster61.xml" ContentType="application/vnd.openxmlformats-officedocument.presentationml.slideMaster+xml"/>
  <Override PartName="/ppt/slideMasters/slideMaster62.xml" ContentType="application/vnd.openxmlformats-officedocument.presentationml.slideMaster+xml"/>
  <Override PartName="/ppt/slideMasters/slideMaster63.xml" ContentType="application/vnd.openxmlformats-officedocument.presentationml.slideMaster+xml"/>
  <Override PartName="/ppt/slideMasters/slideMaster64.xml" ContentType="application/vnd.openxmlformats-officedocument.presentationml.slideMaster+xml"/>
  <Override PartName="/ppt/slideMasters/slideMaster65.xml" ContentType="application/vnd.openxmlformats-officedocument.presentationml.slideMaster+xml"/>
  <Override PartName="/ppt/slideMasters/slideMaster66.xml" ContentType="application/vnd.openxmlformats-officedocument.presentationml.slideMaster+xml"/>
  <Override PartName="/ppt/slideMasters/slideMaster67.xml" ContentType="application/vnd.openxmlformats-officedocument.presentationml.slideMaster+xml"/>
  <Override PartName="/ppt/slideMasters/slideMaster68.xml" ContentType="application/vnd.openxmlformats-officedocument.presentationml.slideMaster+xml"/>
  <Override PartName="/ppt/slideMasters/slideMaster69.xml" ContentType="application/vnd.openxmlformats-officedocument.presentationml.slideMaster+xml"/>
  <Override PartName="/ppt/slideMasters/slideMaster7.xml" ContentType="application/vnd.openxmlformats-officedocument.presentationml.slideMaster+xml"/>
  <Override PartName="/ppt/slideMasters/slideMaster70.xml" ContentType="application/vnd.openxmlformats-officedocument.presentationml.slideMaster+xml"/>
  <Override PartName="/ppt/slideMasters/slideMaster71.xml" ContentType="application/vnd.openxmlformats-officedocument.presentationml.slideMaster+xml"/>
  <Override PartName="/ppt/slideMasters/slideMaster72.xml" ContentType="application/vnd.openxmlformats-officedocument.presentationml.slideMaster+xml"/>
  <Override PartName="/ppt/slideMasters/slideMaster73.xml" ContentType="application/vnd.openxmlformats-officedocument.presentationml.slideMaster+xml"/>
  <Override PartName="/ppt/slideMasters/slideMaster74.xml" ContentType="application/vnd.openxmlformats-officedocument.presentationml.slideMaster+xml"/>
  <Override PartName="/ppt/slideMasters/slideMaster75.xml" ContentType="application/vnd.openxmlformats-officedocument.presentationml.slideMaster+xml"/>
  <Override PartName="/ppt/slideMasters/slideMaster76.xml" ContentType="application/vnd.openxmlformats-officedocument.presentationml.slideMaster+xml"/>
  <Override PartName="/ppt/slideMasters/slideMaster77.xml" ContentType="application/vnd.openxmlformats-officedocument.presentationml.slideMaster+xml"/>
  <Override PartName="/ppt/slideMasters/slideMaster78.xml" ContentType="application/vnd.openxmlformats-officedocument.presentationml.slideMaster+xml"/>
  <Override PartName="/ppt/slideMasters/slideMaster79.xml" ContentType="application/vnd.openxmlformats-officedocument.presentationml.slideMaster+xml"/>
  <Override PartName="/ppt/slideMasters/slideMaster8.xml" ContentType="application/vnd.openxmlformats-officedocument.presentationml.slideMaster+xml"/>
  <Override PartName="/ppt/slideMasters/slideMaster80.xml" ContentType="application/vnd.openxmlformats-officedocument.presentationml.slideMaster+xml"/>
  <Override PartName="/ppt/slideMasters/slideMaster81.xml" ContentType="application/vnd.openxmlformats-officedocument.presentationml.slideMaster+xml"/>
  <Override PartName="/ppt/slideMasters/slideMaster82.xml" ContentType="application/vnd.openxmlformats-officedocument.presentationml.slideMaster+xml"/>
  <Override PartName="/ppt/slideMasters/slideMaster83.xml" ContentType="application/vnd.openxmlformats-officedocument.presentationml.slideMaster+xml"/>
  <Override PartName="/ppt/slideMasters/slideMaster84.xml" ContentType="application/vnd.openxmlformats-officedocument.presentationml.slideMaster+xml"/>
  <Override PartName="/ppt/slideMasters/slideMaster85.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theme/theme26.xml" ContentType="application/vnd.openxmlformats-officedocument.theme+xml"/>
  <Override PartName="/ppt/theme/theme27.xml" ContentType="application/vnd.openxmlformats-officedocument.theme+xml"/>
  <Override PartName="/ppt/theme/theme28.xml" ContentType="application/vnd.openxmlformats-officedocument.theme+xml"/>
  <Override PartName="/ppt/theme/theme29.xml" ContentType="application/vnd.openxmlformats-officedocument.theme+xml"/>
  <Override PartName="/ppt/theme/theme3.xml" ContentType="application/vnd.openxmlformats-officedocument.theme+xml"/>
  <Override PartName="/ppt/theme/theme30.xml" ContentType="application/vnd.openxmlformats-officedocument.theme+xml"/>
  <Override PartName="/ppt/theme/theme31.xml" ContentType="application/vnd.openxmlformats-officedocument.theme+xml"/>
  <Override PartName="/ppt/theme/theme32.xml" ContentType="application/vnd.openxmlformats-officedocument.theme+xml"/>
  <Override PartName="/ppt/theme/theme33.xml" ContentType="application/vnd.openxmlformats-officedocument.theme+xml"/>
  <Override PartName="/ppt/theme/theme34.xml" ContentType="application/vnd.openxmlformats-officedocument.theme+xml"/>
  <Override PartName="/ppt/theme/theme35.xml" ContentType="application/vnd.openxmlformats-officedocument.theme+xml"/>
  <Override PartName="/ppt/theme/theme36.xml" ContentType="application/vnd.openxmlformats-officedocument.theme+xml"/>
  <Override PartName="/ppt/theme/theme37.xml" ContentType="application/vnd.openxmlformats-officedocument.theme+xml"/>
  <Override PartName="/ppt/theme/theme38.xml" ContentType="application/vnd.openxmlformats-officedocument.theme+xml"/>
  <Override PartName="/ppt/theme/theme39.xml" ContentType="application/vnd.openxmlformats-officedocument.theme+xml"/>
  <Override PartName="/ppt/theme/theme4.xml" ContentType="application/vnd.openxmlformats-officedocument.theme+xml"/>
  <Override PartName="/ppt/theme/theme40.xml" ContentType="application/vnd.openxmlformats-officedocument.theme+xml"/>
  <Override PartName="/ppt/theme/theme41.xml" ContentType="application/vnd.openxmlformats-officedocument.theme+xml"/>
  <Override PartName="/ppt/theme/theme42.xml" ContentType="application/vnd.openxmlformats-officedocument.theme+xml"/>
  <Override PartName="/ppt/theme/theme43.xml" ContentType="application/vnd.openxmlformats-officedocument.theme+xml"/>
  <Override PartName="/ppt/theme/theme44.xml" ContentType="application/vnd.openxmlformats-officedocument.theme+xml"/>
  <Override PartName="/ppt/theme/theme45.xml" ContentType="application/vnd.openxmlformats-officedocument.theme+xml"/>
  <Override PartName="/ppt/theme/theme46.xml" ContentType="application/vnd.openxmlformats-officedocument.theme+xml"/>
  <Override PartName="/ppt/theme/theme47.xml" ContentType="application/vnd.openxmlformats-officedocument.theme+xml"/>
  <Override PartName="/ppt/theme/theme48.xml" ContentType="application/vnd.openxmlformats-officedocument.theme+xml"/>
  <Override PartName="/ppt/theme/theme49.xml" ContentType="application/vnd.openxmlformats-officedocument.theme+xml"/>
  <Override PartName="/ppt/theme/theme5.xml" ContentType="application/vnd.openxmlformats-officedocument.theme+xml"/>
  <Override PartName="/ppt/theme/theme50.xml" ContentType="application/vnd.openxmlformats-officedocument.theme+xml"/>
  <Override PartName="/ppt/theme/theme51.xml" ContentType="application/vnd.openxmlformats-officedocument.theme+xml"/>
  <Override PartName="/ppt/theme/theme52.xml" ContentType="application/vnd.openxmlformats-officedocument.theme+xml"/>
  <Override PartName="/ppt/theme/theme53.xml" ContentType="application/vnd.openxmlformats-officedocument.theme+xml"/>
  <Override PartName="/ppt/theme/theme54.xml" ContentType="application/vnd.openxmlformats-officedocument.theme+xml"/>
  <Override PartName="/ppt/theme/theme55.xml" ContentType="application/vnd.openxmlformats-officedocument.theme+xml"/>
  <Override PartName="/ppt/theme/theme56.xml" ContentType="application/vnd.openxmlformats-officedocument.theme+xml"/>
  <Override PartName="/ppt/theme/theme57.xml" ContentType="application/vnd.openxmlformats-officedocument.theme+xml"/>
  <Override PartName="/ppt/theme/theme58.xml" ContentType="application/vnd.openxmlformats-officedocument.theme+xml"/>
  <Override PartName="/ppt/theme/theme59.xml" ContentType="application/vnd.openxmlformats-officedocument.theme+xml"/>
  <Override PartName="/ppt/theme/theme6.xml" ContentType="application/vnd.openxmlformats-officedocument.theme+xml"/>
  <Override PartName="/ppt/theme/theme60.xml" ContentType="application/vnd.openxmlformats-officedocument.theme+xml"/>
  <Override PartName="/ppt/theme/theme61.xml" ContentType="application/vnd.openxmlformats-officedocument.theme+xml"/>
  <Override PartName="/ppt/theme/theme62.xml" ContentType="application/vnd.openxmlformats-officedocument.theme+xml"/>
  <Override PartName="/ppt/theme/theme63.xml" ContentType="application/vnd.openxmlformats-officedocument.theme+xml"/>
  <Override PartName="/ppt/theme/theme64.xml" ContentType="application/vnd.openxmlformats-officedocument.theme+xml"/>
  <Override PartName="/ppt/theme/theme65.xml" ContentType="application/vnd.openxmlformats-officedocument.theme+xml"/>
  <Override PartName="/ppt/theme/theme66.xml" ContentType="application/vnd.openxmlformats-officedocument.theme+xml"/>
  <Override PartName="/ppt/theme/theme67.xml" ContentType="application/vnd.openxmlformats-officedocument.theme+xml"/>
  <Override PartName="/ppt/theme/theme68.xml" ContentType="application/vnd.openxmlformats-officedocument.theme+xml"/>
  <Override PartName="/ppt/theme/theme69.xml" ContentType="application/vnd.openxmlformats-officedocument.theme+xml"/>
  <Override PartName="/ppt/theme/theme7.xml" ContentType="application/vnd.openxmlformats-officedocument.theme+xml"/>
  <Override PartName="/ppt/theme/theme70.xml" ContentType="application/vnd.openxmlformats-officedocument.theme+xml"/>
  <Override PartName="/ppt/theme/theme71.xml" ContentType="application/vnd.openxmlformats-officedocument.theme+xml"/>
  <Override PartName="/ppt/theme/theme72.xml" ContentType="application/vnd.openxmlformats-officedocument.theme+xml"/>
  <Override PartName="/ppt/theme/theme73.xml" ContentType="application/vnd.openxmlformats-officedocument.theme+xml"/>
  <Override PartName="/ppt/theme/theme74.xml" ContentType="application/vnd.openxmlformats-officedocument.theme+xml"/>
  <Override PartName="/ppt/theme/theme75.xml" ContentType="application/vnd.openxmlformats-officedocument.theme+xml"/>
  <Override PartName="/ppt/theme/theme76.xml" ContentType="application/vnd.openxmlformats-officedocument.theme+xml"/>
  <Override PartName="/ppt/theme/theme77.xml" ContentType="application/vnd.openxmlformats-officedocument.theme+xml"/>
  <Override PartName="/ppt/theme/theme78.xml" ContentType="application/vnd.openxmlformats-officedocument.theme+xml"/>
  <Override PartName="/ppt/theme/theme79.xml" ContentType="application/vnd.openxmlformats-officedocument.theme+xml"/>
  <Override PartName="/ppt/theme/theme8.xml" ContentType="application/vnd.openxmlformats-officedocument.theme+xml"/>
  <Override PartName="/ppt/theme/theme80.xml" ContentType="application/vnd.openxmlformats-officedocument.theme+xml"/>
  <Override PartName="/ppt/theme/theme81.xml" ContentType="application/vnd.openxmlformats-officedocument.theme+xml"/>
  <Override PartName="/ppt/theme/theme82.xml" ContentType="application/vnd.openxmlformats-officedocument.theme+xml"/>
  <Override PartName="/ppt/theme/theme83.xml" ContentType="application/vnd.openxmlformats-officedocument.theme+xml"/>
  <Override PartName="/ppt/theme/theme84.xml" ContentType="application/vnd.openxmlformats-officedocument.theme+xml"/>
  <Override PartName="/ppt/theme/theme85.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 id="2147483670" r:id="rId4"/>
    <p:sldMasterId id="2147483681" r:id="rId5"/>
    <p:sldMasterId id="2147483692" r:id="rId6"/>
    <p:sldMasterId id="2147483703" r:id="rId7"/>
    <p:sldMasterId id="2147483714" r:id="rId8"/>
    <p:sldMasterId id="2147483725" r:id="rId9"/>
    <p:sldMasterId id="2147483736" r:id="rId10"/>
    <p:sldMasterId id="2147483747" r:id="rId11"/>
    <p:sldMasterId id="2147483758" r:id="rId12"/>
    <p:sldMasterId id="2147483769" r:id="rId13"/>
    <p:sldMasterId id="2147483780" r:id="rId14"/>
    <p:sldMasterId id="2147483791" r:id="rId15"/>
    <p:sldMasterId id="2147483802" r:id="rId16"/>
    <p:sldMasterId id="2147483813" r:id="rId17"/>
    <p:sldMasterId id="2147483824" r:id="rId18"/>
    <p:sldMasterId id="2147483835" r:id="rId19"/>
    <p:sldMasterId id="2147483846" r:id="rId20"/>
    <p:sldMasterId id="2147483857" r:id="rId21"/>
    <p:sldMasterId id="2147483868" r:id="rId22"/>
    <p:sldMasterId id="2147483879" r:id="rId23"/>
    <p:sldMasterId id="2147483890" r:id="rId24"/>
    <p:sldMasterId id="2147483901" r:id="rId25"/>
    <p:sldMasterId id="2147483912" r:id="rId26"/>
    <p:sldMasterId id="2147483923" r:id="rId27"/>
    <p:sldMasterId id="2147483934" r:id="rId28"/>
    <p:sldMasterId id="2147483945" r:id="rId29"/>
    <p:sldMasterId id="2147483956" r:id="rId30"/>
    <p:sldMasterId id="2147483967" r:id="rId31"/>
    <p:sldMasterId id="2147483978" r:id="rId32"/>
    <p:sldMasterId id="2147483989" r:id="rId33"/>
    <p:sldMasterId id="2147484000" r:id="rId34"/>
    <p:sldMasterId id="2147484011" r:id="rId35"/>
    <p:sldMasterId id="2147484022" r:id="rId36"/>
    <p:sldMasterId id="2147484033" r:id="rId37"/>
    <p:sldMasterId id="2147484044" r:id="rId38"/>
    <p:sldMasterId id="2147484055" r:id="rId39"/>
    <p:sldMasterId id="2147484066" r:id="rId40"/>
    <p:sldMasterId id="2147484077" r:id="rId41"/>
    <p:sldMasterId id="2147484088" r:id="rId42"/>
    <p:sldMasterId id="2147484099" r:id="rId43"/>
    <p:sldMasterId id="2147484110" r:id="rId44"/>
    <p:sldMasterId id="2147484121" r:id="rId45"/>
    <p:sldMasterId id="2147484132" r:id="rId46"/>
    <p:sldMasterId id="2147484143" r:id="rId47"/>
    <p:sldMasterId id="2147484154" r:id="rId48"/>
    <p:sldMasterId id="2147484165" r:id="rId49"/>
    <p:sldMasterId id="2147484176" r:id="rId50"/>
    <p:sldMasterId id="2147484187" r:id="rId51"/>
    <p:sldMasterId id="2147484198" r:id="rId52"/>
    <p:sldMasterId id="2147484209" r:id="rId53"/>
    <p:sldMasterId id="2147484220" r:id="rId54"/>
    <p:sldMasterId id="2147484231" r:id="rId55"/>
    <p:sldMasterId id="2147484242" r:id="rId56"/>
    <p:sldMasterId id="2147484253" r:id="rId57"/>
    <p:sldMasterId id="2147484264" r:id="rId58"/>
    <p:sldMasterId id="2147484275" r:id="rId59"/>
    <p:sldMasterId id="2147484286" r:id="rId60"/>
    <p:sldMasterId id="2147484297" r:id="rId61"/>
    <p:sldMasterId id="2147484308" r:id="rId62"/>
    <p:sldMasterId id="2147484319" r:id="rId63"/>
    <p:sldMasterId id="2147484330" r:id="rId64"/>
    <p:sldMasterId id="2147484341" r:id="rId65"/>
    <p:sldMasterId id="2147484352" r:id="rId66"/>
    <p:sldMasterId id="2147484363" r:id="rId67"/>
    <p:sldMasterId id="2147484374" r:id="rId68"/>
    <p:sldMasterId id="2147484385" r:id="rId69"/>
    <p:sldMasterId id="2147484396" r:id="rId70"/>
    <p:sldMasterId id="2147484407" r:id="rId71"/>
    <p:sldMasterId id="2147484418" r:id="rId72"/>
    <p:sldMasterId id="2147484429" r:id="rId73"/>
    <p:sldMasterId id="2147484440" r:id="rId74"/>
    <p:sldMasterId id="2147484451" r:id="rId75"/>
    <p:sldMasterId id="2147484462" r:id="rId76"/>
    <p:sldMasterId id="2147484473" r:id="rId77"/>
    <p:sldMasterId id="2147484484" r:id="rId78"/>
    <p:sldMasterId id="2147484495" r:id="rId79"/>
    <p:sldMasterId id="2147484506" r:id="rId80"/>
    <p:sldMasterId id="2147484517" r:id="rId81"/>
    <p:sldMasterId id="2147484528" r:id="rId82"/>
    <p:sldMasterId id="2147484539" r:id="rId83"/>
    <p:sldMasterId id="2147484550" r:id="rId84"/>
    <p:sldMasterId id="2147484561" r:id="rId85"/>
    <p:sldMasterId id="2147484572" r:id="rId86"/>
  </p:sldMasterIdLst>
  <p:sldIdLst>
    <p:sldId id="256" r:id="rId87"/>
    <p:sldId id="324" r:id="rId88"/>
    <p:sldId id="257" r:id="rId89"/>
    <p:sldId id="284" r:id="rId90"/>
    <p:sldId id="328" r:id="rId91"/>
    <p:sldId id="330" r:id="rId92"/>
    <p:sldId id="355" r:id="rId93"/>
    <p:sldId id="329" r:id="rId94"/>
    <p:sldId id="371" r:id="rId95"/>
    <p:sldId id="392" r:id="rId96"/>
    <p:sldId id="331" r:id="rId97"/>
    <p:sldId id="333" r:id="rId98"/>
    <p:sldId id="334" r:id="rId99"/>
    <p:sldId id="335" r:id="rId100"/>
    <p:sldId id="336" r:id="rId101"/>
    <p:sldId id="337" r:id="rId102"/>
    <p:sldId id="338" r:id="rId103"/>
    <p:sldId id="339" r:id="rId104"/>
    <p:sldId id="282" r:id="rId105"/>
    <p:sldId id="402" r:id="rId106"/>
    <p:sldId id="403" r:id="rId107"/>
    <p:sldId id="404" r:id="rId108"/>
    <p:sldId id="405" r:id="rId109"/>
    <p:sldId id="406" r:id="rId110"/>
    <p:sldId id="407" r:id="rId111"/>
    <p:sldId id="408" r:id="rId112"/>
    <p:sldId id="409" r:id="rId113"/>
    <p:sldId id="410" r:id="rId114"/>
    <p:sldId id="411" r:id="rId115"/>
    <p:sldId id="412" r:id="rId116"/>
    <p:sldId id="413" r:id="rId117"/>
    <p:sldId id="414" r:id="rId118"/>
    <p:sldId id="415" r:id="rId119"/>
    <p:sldId id="416" r:id="rId120"/>
    <p:sldId id="417" r:id="rId121"/>
    <p:sldId id="418" r:id="rId122"/>
    <p:sldId id="419" r:id="rId123"/>
    <p:sldId id="420" r:id="rId124"/>
    <p:sldId id="421" r:id="rId125"/>
    <p:sldId id="422" r:id="rId126"/>
    <p:sldId id="423" r:id="rId127"/>
    <p:sldId id="424" r:id="rId128"/>
    <p:sldId id="425" r:id="rId129"/>
    <p:sldId id="426" r:id="rId130"/>
    <p:sldId id="427" r:id="rId131"/>
    <p:sldId id="428" r:id="rId132"/>
    <p:sldId id="429" r:id="rId133"/>
    <p:sldId id="430" r:id="rId134"/>
    <p:sldId id="431" r:id="rId135"/>
    <p:sldId id="432" r:id="rId136"/>
    <p:sldId id="433" r:id="rId137"/>
    <p:sldId id="434" r:id="rId138"/>
    <p:sldId id="435" r:id="rId139"/>
    <p:sldId id="436" r:id="rId140"/>
    <p:sldId id="437" r:id="rId141"/>
    <p:sldId id="438" r:id="rId142"/>
    <p:sldId id="439" r:id="rId143"/>
    <p:sldId id="440" r:id="rId144"/>
    <p:sldId id="441" r:id="rId145"/>
    <p:sldId id="442" r:id="rId146"/>
    <p:sldId id="443" r:id="rId147"/>
    <p:sldId id="444" r:id="rId148"/>
    <p:sldId id="445" r:id="rId149"/>
    <p:sldId id="446" r:id="rId150"/>
    <p:sldId id="447" r:id="rId151"/>
    <p:sldId id="448" r:id="rId152"/>
    <p:sldId id="449" r:id="rId153"/>
    <p:sldId id="450" r:id="rId154"/>
    <p:sldId id="451" r:id="rId155"/>
    <p:sldId id="452" r:id="rId156"/>
    <p:sldId id="453" r:id="rId157"/>
    <p:sldId id="454" r:id="rId158"/>
    <p:sldId id="455" r:id="rId159"/>
    <p:sldId id="456" r:id="rId160"/>
    <p:sldId id="457" r:id="rId161"/>
    <p:sldId id="458" r:id="rId162"/>
    <p:sldId id="459" r:id="rId163"/>
    <p:sldId id="460" r:id="rId164"/>
    <p:sldId id="461" r:id="rId165"/>
    <p:sldId id="462" r:id="rId166"/>
    <p:sldId id="463" r:id="rId167"/>
    <p:sldId id="464" r:id="rId168"/>
    <p:sldId id="465" r:id="rId169"/>
    <p:sldId id="466" r:id="rId170"/>
    <p:sldId id="467" r:id="rId171"/>
    <p:sldId id="468" r:id="rId172"/>
    <p:sldId id="469" r:id="rId173"/>
    <p:sldId id="470" r:id="rId174"/>
    <p:sldId id="471" r:id="rId175"/>
    <p:sldId id="472" r:id="rId176"/>
    <p:sldId id="473" r:id="rId177"/>
    <p:sldId id="474" r:id="rId178"/>
    <p:sldId id="475" r:id="rId179"/>
    <p:sldId id="476" r:id="rId180"/>
    <p:sldId id="477" r:id="rId181"/>
    <p:sldId id="478" r:id="rId182"/>
    <p:sldId id="479" r:id="rId183"/>
    <p:sldId id="480" r:id="rId184"/>
    <p:sldId id="481" r:id="rId185"/>
    <p:sldId id="482" r:id="rId186"/>
    <p:sldId id="483" r:id="rId187"/>
    <p:sldId id="484" r:id="rId188"/>
    <p:sldId id="485" r:id="rId189"/>
  </p:sldIdLst>
  <p:sldSz cx="12192000" cy="6858000"/>
  <p:notesSz cx="7103745" cy="10234295"/>
  <p:custDataLst>
    <p:tags r:id="rId19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26"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4" d="100"/>
          <a:sy n="114" d="100"/>
        </p:scale>
        <p:origin x="414" y="132"/>
      </p:cViewPr>
      <p:guideLst>
        <p:guide orient="horz" pos="2326"/>
        <p:guide pos="3839"/>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13.xml"/><Relationship Id="rId98" Type="http://schemas.openxmlformats.org/officeDocument/2006/relationships/slide" Target="slides/slide12.xml"/><Relationship Id="rId97" Type="http://schemas.openxmlformats.org/officeDocument/2006/relationships/slide" Target="slides/slide11.xml"/><Relationship Id="rId96" Type="http://schemas.openxmlformats.org/officeDocument/2006/relationships/slide" Target="slides/slide10.xml"/><Relationship Id="rId95" Type="http://schemas.openxmlformats.org/officeDocument/2006/relationships/slide" Target="slides/slide9.xml"/><Relationship Id="rId94" Type="http://schemas.openxmlformats.org/officeDocument/2006/relationships/slide" Target="slides/slide8.xml"/><Relationship Id="rId93" Type="http://schemas.openxmlformats.org/officeDocument/2006/relationships/slide" Target="slides/slide7.xml"/><Relationship Id="rId92" Type="http://schemas.openxmlformats.org/officeDocument/2006/relationships/slide" Target="slides/slide6.xml"/><Relationship Id="rId91" Type="http://schemas.openxmlformats.org/officeDocument/2006/relationships/slide" Target="slides/slide5.xml"/><Relationship Id="rId90" Type="http://schemas.openxmlformats.org/officeDocument/2006/relationships/slide" Target="slides/slide4.xml"/><Relationship Id="rId9" Type="http://schemas.openxmlformats.org/officeDocument/2006/relationships/slideMaster" Target="slideMasters/slideMaster8.xml"/><Relationship Id="rId89" Type="http://schemas.openxmlformats.org/officeDocument/2006/relationships/slide" Target="slides/slide3.xml"/><Relationship Id="rId88" Type="http://schemas.openxmlformats.org/officeDocument/2006/relationships/slide" Target="slides/slide2.xml"/><Relationship Id="rId87" Type="http://schemas.openxmlformats.org/officeDocument/2006/relationships/slide" Target="slides/slide1.xml"/><Relationship Id="rId86" Type="http://schemas.openxmlformats.org/officeDocument/2006/relationships/slideMaster" Target="slideMasters/slideMaster85.xml"/><Relationship Id="rId85" Type="http://schemas.openxmlformats.org/officeDocument/2006/relationships/slideMaster" Target="slideMasters/slideMaster84.xml"/><Relationship Id="rId84" Type="http://schemas.openxmlformats.org/officeDocument/2006/relationships/slideMaster" Target="slideMasters/slideMaster83.xml"/><Relationship Id="rId83" Type="http://schemas.openxmlformats.org/officeDocument/2006/relationships/slideMaster" Target="slideMasters/slideMaster82.xml"/><Relationship Id="rId82" Type="http://schemas.openxmlformats.org/officeDocument/2006/relationships/slideMaster" Target="slideMasters/slideMaster81.xml"/><Relationship Id="rId81" Type="http://schemas.openxmlformats.org/officeDocument/2006/relationships/slideMaster" Target="slideMasters/slideMaster80.xml"/><Relationship Id="rId80" Type="http://schemas.openxmlformats.org/officeDocument/2006/relationships/slideMaster" Target="slideMasters/slideMaster79.xml"/><Relationship Id="rId8" Type="http://schemas.openxmlformats.org/officeDocument/2006/relationships/slideMaster" Target="slideMasters/slideMaster7.xml"/><Relationship Id="rId79" Type="http://schemas.openxmlformats.org/officeDocument/2006/relationships/slideMaster" Target="slideMasters/slideMaster78.xml"/><Relationship Id="rId78" Type="http://schemas.openxmlformats.org/officeDocument/2006/relationships/slideMaster" Target="slideMasters/slideMaster77.xml"/><Relationship Id="rId77" Type="http://schemas.openxmlformats.org/officeDocument/2006/relationships/slideMaster" Target="slideMasters/slideMaster76.xml"/><Relationship Id="rId76" Type="http://schemas.openxmlformats.org/officeDocument/2006/relationships/slideMaster" Target="slideMasters/slideMaster75.xml"/><Relationship Id="rId75" Type="http://schemas.openxmlformats.org/officeDocument/2006/relationships/slideMaster" Target="slideMasters/slideMaster74.xml"/><Relationship Id="rId74" Type="http://schemas.openxmlformats.org/officeDocument/2006/relationships/slideMaster" Target="slideMasters/slideMaster73.xml"/><Relationship Id="rId73" Type="http://schemas.openxmlformats.org/officeDocument/2006/relationships/slideMaster" Target="slideMasters/slideMaster72.xml"/><Relationship Id="rId72" Type="http://schemas.openxmlformats.org/officeDocument/2006/relationships/slideMaster" Target="slideMasters/slideMaster71.xml"/><Relationship Id="rId71" Type="http://schemas.openxmlformats.org/officeDocument/2006/relationships/slideMaster" Target="slideMasters/slideMaster70.xml"/><Relationship Id="rId70" Type="http://schemas.openxmlformats.org/officeDocument/2006/relationships/slideMaster" Target="slideMasters/slideMaster69.xml"/><Relationship Id="rId7" Type="http://schemas.openxmlformats.org/officeDocument/2006/relationships/slideMaster" Target="slideMasters/slideMaster6.xml"/><Relationship Id="rId69" Type="http://schemas.openxmlformats.org/officeDocument/2006/relationships/slideMaster" Target="slideMasters/slideMaster68.xml"/><Relationship Id="rId68" Type="http://schemas.openxmlformats.org/officeDocument/2006/relationships/slideMaster" Target="slideMasters/slideMaster67.xml"/><Relationship Id="rId67" Type="http://schemas.openxmlformats.org/officeDocument/2006/relationships/slideMaster" Target="slideMasters/slideMaster66.xml"/><Relationship Id="rId66" Type="http://schemas.openxmlformats.org/officeDocument/2006/relationships/slideMaster" Target="slideMasters/slideMaster65.xml"/><Relationship Id="rId65" Type="http://schemas.openxmlformats.org/officeDocument/2006/relationships/slideMaster" Target="slideMasters/slideMaster64.xml"/><Relationship Id="rId64" Type="http://schemas.openxmlformats.org/officeDocument/2006/relationships/slideMaster" Target="slideMasters/slideMaster63.xml"/><Relationship Id="rId63" Type="http://schemas.openxmlformats.org/officeDocument/2006/relationships/slideMaster" Target="slideMasters/slideMaster62.xml"/><Relationship Id="rId62" Type="http://schemas.openxmlformats.org/officeDocument/2006/relationships/slideMaster" Target="slideMasters/slideMaster61.xml"/><Relationship Id="rId61" Type="http://schemas.openxmlformats.org/officeDocument/2006/relationships/slideMaster" Target="slideMasters/slideMaster60.xml"/><Relationship Id="rId60" Type="http://schemas.openxmlformats.org/officeDocument/2006/relationships/slideMaster" Target="slideMasters/slideMaster59.xml"/><Relationship Id="rId6" Type="http://schemas.openxmlformats.org/officeDocument/2006/relationships/slideMaster" Target="slideMasters/slideMaster5.xml"/><Relationship Id="rId59" Type="http://schemas.openxmlformats.org/officeDocument/2006/relationships/slideMaster" Target="slideMasters/slideMaster58.xml"/><Relationship Id="rId58" Type="http://schemas.openxmlformats.org/officeDocument/2006/relationships/slideMaster" Target="slideMasters/slideMaster57.xml"/><Relationship Id="rId57" Type="http://schemas.openxmlformats.org/officeDocument/2006/relationships/slideMaster" Target="slideMasters/slideMaster56.xml"/><Relationship Id="rId56" Type="http://schemas.openxmlformats.org/officeDocument/2006/relationships/slideMaster" Target="slideMasters/slideMaster55.xml"/><Relationship Id="rId55" Type="http://schemas.openxmlformats.org/officeDocument/2006/relationships/slideMaster" Target="slideMasters/slideMaster54.xml"/><Relationship Id="rId54" Type="http://schemas.openxmlformats.org/officeDocument/2006/relationships/slideMaster" Target="slideMasters/slideMaster53.xml"/><Relationship Id="rId53" Type="http://schemas.openxmlformats.org/officeDocument/2006/relationships/slideMaster" Target="slideMasters/slideMaster52.xml"/><Relationship Id="rId52" Type="http://schemas.openxmlformats.org/officeDocument/2006/relationships/slideMaster" Target="slideMasters/slideMaster51.xml"/><Relationship Id="rId51" Type="http://schemas.openxmlformats.org/officeDocument/2006/relationships/slideMaster" Target="slideMasters/slideMaster50.xml"/><Relationship Id="rId50" Type="http://schemas.openxmlformats.org/officeDocument/2006/relationships/slideMaster" Target="slideMasters/slideMaster49.xml"/><Relationship Id="rId5" Type="http://schemas.openxmlformats.org/officeDocument/2006/relationships/slideMaster" Target="slideMasters/slideMaster4.xml"/><Relationship Id="rId49" Type="http://schemas.openxmlformats.org/officeDocument/2006/relationships/slideMaster" Target="slideMasters/slideMaster48.xml"/><Relationship Id="rId48" Type="http://schemas.openxmlformats.org/officeDocument/2006/relationships/slideMaster" Target="slideMasters/slideMaster47.xml"/><Relationship Id="rId47" Type="http://schemas.openxmlformats.org/officeDocument/2006/relationships/slideMaster" Target="slideMasters/slideMaster46.xml"/><Relationship Id="rId46" Type="http://schemas.openxmlformats.org/officeDocument/2006/relationships/slideMaster" Target="slideMasters/slideMaster45.xml"/><Relationship Id="rId45" Type="http://schemas.openxmlformats.org/officeDocument/2006/relationships/slideMaster" Target="slideMasters/slideMaster44.xml"/><Relationship Id="rId44" Type="http://schemas.openxmlformats.org/officeDocument/2006/relationships/slideMaster" Target="slideMasters/slideMaster43.xml"/><Relationship Id="rId43" Type="http://schemas.openxmlformats.org/officeDocument/2006/relationships/slideMaster" Target="slideMasters/slideMaster42.xml"/><Relationship Id="rId42" Type="http://schemas.openxmlformats.org/officeDocument/2006/relationships/slideMaster" Target="slideMasters/slideMaster41.xml"/><Relationship Id="rId41" Type="http://schemas.openxmlformats.org/officeDocument/2006/relationships/slideMaster" Target="slideMasters/slideMaster40.xml"/><Relationship Id="rId40" Type="http://schemas.openxmlformats.org/officeDocument/2006/relationships/slideMaster" Target="slideMasters/slideMaster39.xml"/><Relationship Id="rId4" Type="http://schemas.openxmlformats.org/officeDocument/2006/relationships/slideMaster" Target="slideMasters/slideMaster3.xml"/><Relationship Id="rId39" Type="http://schemas.openxmlformats.org/officeDocument/2006/relationships/slideMaster" Target="slideMasters/slideMaster38.xml"/><Relationship Id="rId38" Type="http://schemas.openxmlformats.org/officeDocument/2006/relationships/slideMaster" Target="slideMasters/slideMaster37.xml"/><Relationship Id="rId37" Type="http://schemas.openxmlformats.org/officeDocument/2006/relationships/slideMaster" Target="slideMasters/slideMaster36.xml"/><Relationship Id="rId36" Type="http://schemas.openxmlformats.org/officeDocument/2006/relationships/slideMaster" Target="slideMasters/slideMaster35.xml"/><Relationship Id="rId35" Type="http://schemas.openxmlformats.org/officeDocument/2006/relationships/slideMaster" Target="slideMasters/slideMaster34.xml"/><Relationship Id="rId34" Type="http://schemas.openxmlformats.org/officeDocument/2006/relationships/slideMaster" Target="slideMasters/slideMaster33.xml"/><Relationship Id="rId33" Type="http://schemas.openxmlformats.org/officeDocument/2006/relationships/slideMaster" Target="slideMasters/slideMaster32.xml"/><Relationship Id="rId32" Type="http://schemas.openxmlformats.org/officeDocument/2006/relationships/slideMaster" Target="slideMasters/slideMaster31.xml"/><Relationship Id="rId31" Type="http://schemas.openxmlformats.org/officeDocument/2006/relationships/slideMaster" Target="slideMasters/slideMaster30.xml"/><Relationship Id="rId30" Type="http://schemas.openxmlformats.org/officeDocument/2006/relationships/slideMaster" Target="slideMasters/slideMaster29.xml"/><Relationship Id="rId3" Type="http://schemas.openxmlformats.org/officeDocument/2006/relationships/slideMaster" Target="slideMasters/slideMaster2.xml"/><Relationship Id="rId29" Type="http://schemas.openxmlformats.org/officeDocument/2006/relationships/slideMaster" Target="slideMasters/slideMaster28.xml"/><Relationship Id="rId28" Type="http://schemas.openxmlformats.org/officeDocument/2006/relationships/slideMaster" Target="slideMasters/slideMaster27.xml"/><Relationship Id="rId27" Type="http://schemas.openxmlformats.org/officeDocument/2006/relationships/slideMaster" Target="slideMasters/slideMaster26.xml"/><Relationship Id="rId26" Type="http://schemas.openxmlformats.org/officeDocument/2006/relationships/slideMaster" Target="slideMasters/slideMaster25.xml"/><Relationship Id="rId25" Type="http://schemas.openxmlformats.org/officeDocument/2006/relationships/slideMaster" Target="slideMasters/slideMaster24.xml"/><Relationship Id="rId24" Type="http://schemas.openxmlformats.org/officeDocument/2006/relationships/slideMaster" Target="slideMasters/slideMaster23.xml"/><Relationship Id="rId23" Type="http://schemas.openxmlformats.org/officeDocument/2006/relationships/slideMaster" Target="slideMasters/slideMaster22.xml"/><Relationship Id="rId22" Type="http://schemas.openxmlformats.org/officeDocument/2006/relationships/slideMaster" Target="slideMasters/slideMaster21.xml"/><Relationship Id="rId21" Type="http://schemas.openxmlformats.org/officeDocument/2006/relationships/slideMaster" Target="slideMasters/slideMaster20.xml"/><Relationship Id="rId20" Type="http://schemas.openxmlformats.org/officeDocument/2006/relationships/slideMaster" Target="slideMasters/slideMaster19.xml"/><Relationship Id="rId2" Type="http://schemas.openxmlformats.org/officeDocument/2006/relationships/theme" Target="theme/theme1.xml"/><Relationship Id="rId193" Type="http://schemas.openxmlformats.org/officeDocument/2006/relationships/tags" Target="tags/tag212.xml"/><Relationship Id="rId192" Type="http://schemas.openxmlformats.org/officeDocument/2006/relationships/tableStyles" Target="tableStyles.xml"/><Relationship Id="rId191" Type="http://schemas.openxmlformats.org/officeDocument/2006/relationships/viewProps" Target="viewProps.xml"/><Relationship Id="rId190" Type="http://schemas.openxmlformats.org/officeDocument/2006/relationships/presProps" Target="presProps.xml"/><Relationship Id="rId19" Type="http://schemas.openxmlformats.org/officeDocument/2006/relationships/slideMaster" Target="slideMasters/slideMaster18.xml"/><Relationship Id="rId189" Type="http://schemas.openxmlformats.org/officeDocument/2006/relationships/slide" Target="slides/slide103.xml"/><Relationship Id="rId188" Type="http://schemas.openxmlformats.org/officeDocument/2006/relationships/slide" Target="slides/slide102.xml"/><Relationship Id="rId187" Type="http://schemas.openxmlformats.org/officeDocument/2006/relationships/slide" Target="slides/slide101.xml"/><Relationship Id="rId186" Type="http://schemas.openxmlformats.org/officeDocument/2006/relationships/slide" Target="slides/slide100.xml"/><Relationship Id="rId185" Type="http://schemas.openxmlformats.org/officeDocument/2006/relationships/slide" Target="slides/slide99.xml"/><Relationship Id="rId184" Type="http://schemas.openxmlformats.org/officeDocument/2006/relationships/slide" Target="slides/slide98.xml"/><Relationship Id="rId183" Type="http://schemas.openxmlformats.org/officeDocument/2006/relationships/slide" Target="slides/slide97.xml"/><Relationship Id="rId182" Type="http://schemas.openxmlformats.org/officeDocument/2006/relationships/slide" Target="slides/slide96.xml"/><Relationship Id="rId181" Type="http://schemas.openxmlformats.org/officeDocument/2006/relationships/slide" Target="slides/slide95.xml"/><Relationship Id="rId180" Type="http://schemas.openxmlformats.org/officeDocument/2006/relationships/slide" Target="slides/slide94.xml"/><Relationship Id="rId18" Type="http://schemas.openxmlformats.org/officeDocument/2006/relationships/slideMaster" Target="slideMasters/slideMaster17.xml"/><Relationship Id="rId179" Type="http://schemas.openxmlformats.org/officeDocument/2006/relationships/slide" Target="slides/slide93.xml"/><Relationship Id="rId178" Type="http://schemas.openxmlformats.org/officeDocument/2006/relationships/slide" Target="slides/slide92.xml"/><Relationship Id="rId177" Type="http://schemas.openxmlformats.org/officeDocument/2006/relationships/slide" Target="slides/slide91.xml"/><Relationship Id="rId176" Type="http://schemas.openxmlformats.org/officeDocument/2006/relationships/slide" Target="slides/slide90.xml"/><Relationship Id="rId175" Type="http://schemas.openxmlformats.org/officeDocument/2006/relationships/slide" Target="slides/slide89.xml"/><Relationship Id="rId174" Type="http://schemas.openxmlformats.org/officeDocument/2006/relationships/slide" Target="slides/slide88.xml"/><Relationship Id="rId173" Type="http://schemas.openxmlformats.org/officeDocument/2006/relationships/slide" Target="slides/slide87.xml"/><Relationship Id="rId172" Type="http://schemas.openxmlformats.org/officeDocument/2006/relationships/slide" Target="slides/slide86.xml"/><Relationship Id="rId171" Type="http://schemas.openxmlformats.org/officeDocument/2006/relationships/slide" Target="slides/slide85.xml"/><Relationship Id="rId170" Type="http://schemas.openxmlformats.org/officeDocument/2006/relationships/slide" Target="slides/slide84.xml"/><Relationship Id="rId17" Type="http://schemas.openxmlformats.org/officeDocument/2006/relationships/slideMaster" Target="slideMasters/slideMaster16.xml"/><Relationship Id="rId169" Type="http://schemas.openxmlformats.org/officeDocument/2006/relationships/slide" Target="slides/slide83.xml"/><Relationship Id="rId168" Type="http://schemas.openxmlformats.org/officeDocument/2006/relationships/slide" Target="slides/slide82.xml"/><Relationship Id="rId167" Type="http://schemas.openxmlformats.org/officeDocument/2006/relationships/slide" Target="slides/slide81.xml"/><Relationship Id="rId166" Type="http://schemas.openxmlformats.org/officeDocument/2006/relationships/slide" Target="slides/slide80.xml"/><Relationship Id="rId165" Type="http://schemas.openxmlformats.org/officeDocument/2006/relationships/slide" Target="slides/slide79.xml"/><Relationship Id="rId164" Type="http://schemas.openxmlformats.org/officeDocument/2006/relationships/slide" Target="slides/slide78.xml"/><Relationship Id="rId163" Type="http://schemas.openxmlformats.org/officeDocument/2006/relationships/slide" Target="slides/slide77.xml"/><Relationship Id="rId162" Type="http://schemas.openxmlformats.org/officeDocument/2006/relationships/slide" Target="slides/slide76.xml"/><Relationship Id="rId161" Type="http://schemas.openxmlformats.org/officeDocument/2006/relationships/slide" Target="slides/slide75.xml"/><Relationship Id="rId160" Type="http://schemas.openxmlformats.org/officeDocument/2006/relationships/slide" Target="slides/slide74.xml"/><Relationship Id="rId16" Type="http://schemas.openxmlformats.org/officeDocument/2006/relationships/slideMaster" Target="slideMasters/slideMaster15.xml"/><Relationship Id="rId159" Type="http://schemas.openxmlformats.org/officeDocument/2006/relationships/slide" Target="slides/slide73.xml"/><Relationship Id="rId158" Type="http://schemas.openxmlformats.org/officeDocument/2006/relationships/slide" Target="slides/slide72.xml"/><Relationship Id="rId157" Type="http://schemas.openxmlformats.org/officeDocument/2006/relationships/slide" Target="slides/slide71.xml"/><Relationship Id="rId156" Type="http://schemas.openxmlformats.org/officeDocument/2006/relationships/slide" Target="slides/slide70.xml"/><Relationship Id="rId155" Type="http://schemas.openxmlformats.org/officeDocument/2006/relationships/slide" Target="slides/slide69.xml"/><Relationship Id="rId154" Type="http://schemas.openxmlformats.org/officeDocument/2006/relationships/slide" Target="slides/slide68.xml"/><Relationship Id="rId153" Type="http://schemas.openxmlformats.org/officeDocument/2006/relationships/slide" Target="slides/slide67.xml"/><Relationship Id="rId152" Type="http://schemas.openxmlformats.org/officeDocument/2006/relationships/slide" Target="slides/slide66.xml"/><Relationship Id="rId151" Type="http://schemas.openxmlformats.org/officeDocument/2006/relationships/slide" Target="slides/slide65.xml"/><Relationship Id="rId150" Type="http://schemas.openxmlformats.org/officeDocument/2006/relationships/slide" Target="slides/slide64.xml"/><Relationship Id="rId15" Type="http://schemas.openxmlformats.org/officeDocument/2006/relationships/slideMaster" Target="slideMasters/slideMaster14.xml"/><Relationship Id="rId149" Type="http://schemas.openxmlformats.org/officeDocument/2006/relationships/slide" Target="slides/slide63.xml"/><Relationship Id="rId148" Type="http://schemas.openxmlformats.org/officeDocument/2006/relationships/slide" Target="slides/slide62.xml"/><Relationship Id="rId147" Type="http://schemas.openxmlformats.org/officeDocument/2006/relationships/slide" Target="slides/slide61.xml"/><Relationship Id="rId146" Type="http://schemas.openxmlformats.org/officeDocument/2006/relationships/slide" Target="slides/slide60.xml"/><Relationship Id="rId145" Type="http://schemas.openxmlformats.org/officeDocument/2006/relationships/slide" Target="slides/slide59.xml"/><Relationship Id="rId144" Type="http://schemas.openxmlformats.org/officeDocument/2006/relationships/slide" Target="slides/slide58.xml"/><Relationship Id="rId143" Type="http://schemas.openxmlformats.org/officeDocument/2006/relationships/slide" Target="slides/slide57.xml"/><Relationship Id="rId142" Type="http://schemas.openxmlformats.org/officeDocument/2006/relationships/slide" Target="slides/slide56.xml"/><Relationship Id="rId141" Type="http://schemas.openxmlformats.org/officeDocument/2006/relationships/slide" Target="slides/slide55.xml"/><Relationship Id="rId140" Type="http://schemas.openxmlformats.org/officeDocument/2006/relationships/slide" Target="slides/slide54.xml"/><Relationship Id="rId14" Type="http://schemas.openxmlformats.org/officeDocument/2006/relationships/slideMaster" Target="slideMasters/slideMaster13.xml"/><Relationship Id="rId139" Type="http://schemas.openxmlformats.org/officeDocument/2006/relationships/slide" Target="slides/slide53.xml"/><Relationship Id="rId138" Type="http://schemas.openxmlformats.org/officeDocument/2006/relationships/slide" Target="slides/slide52.xml"/><Relationship Id="rId137" Type="http://schemas.openxmlformats.org/officeDocument/2006/relationships/slide" Target="slides/slide51.xml"/><Relationship Id="rId136" Type="http://schemas.openxmlformats.org/officeDocument/2006/relationships/slide" Target="slides/slide50.xml"/><Relationship Id="rId135" Type="http://schemas.openxmlformats.org/officeDocument/2006/relationships/slide" Target="slides/slide49.xml"/><Relationship Id="rId134" Type="http://schemas.openxmlformats.org/officeDocument/2006/relationships/slide" Target="slides/slide48.xml"/><Relationship Id="rId133" Type="http://schemas.openxmlformats.org/officeDocument/2006/relationships/slide" Target="slides/slide47.xml"/><Relationship Id="rId132" Type="http://schemas.openxmlformats.org/officeDocument/2006/relationships/slide" Target="slides/slide46.xml"/><Relationship Id="rId131" Type="http://schemas.openxmlformats.org/officeDocument/2006/relationships/slide" Target="slides/slide45.xml"/><Relationship Id="rId130" Type="http://schemas.openxmlformats.org/officeDocument/2006/relationships/slide" Target="slides/slide44.xml"/><Relationship Id="rId13" Type="http://schemas.openxmlformats.org/officeDocument/2006/relationships/slideMaster" Target="slideMasters/slideMaster12.xml"/><Relationship Id="rId129" Type="http://schemas.openxmlformats.org/officeDocument/2006/relationships/slide" Target="slides/slide43.xml"/><Relationship Id="rId128" Type="http://schemas.openxmlformats.org/officeDocument/2006/relationships/slide" Target="slides/slide42.xml"/><Relationship Id="rId127" Type="http://schemas.openxmlformats.org/officeDocument/2006/relationships/slide" Target="slides/slide41.xml"/><Relationship Id="rId126" Type="http://schemas.openxmlformats.org/officeDocument/2006/relationships/slide" Target="slides/slide40.xml"/><Relationship Id="rId125" Type="http://schemas.openxmlformats.org/officeDocument/2006/relationships/slide" Target="slides/slide39.xml"/><Relationship Id="rId124" Type="http://schemas.openxmlformats.org/officeDocument/2006/relationships/slide" Target="slides/slide38.xml"/><Relationship Id="rId123" Type="http://schemas.openxmlformats.org/officeDocument/2006/relationships/slide" Target="slides/slide37.xml"/><Relationship Id="rId122" Type="http://schemas.openxmlformats.org/officeDocument/2006/relationships/slide" Target="slides/slide36.xml"/><Relationship Id="rId121" Type="http://schemas.openxmlformats.org/officeDocument/2006/relationships/slide" Target="slides/slide35.xml"/><Relationship Id="rId120" Type="http://schemas.openxmlformats.org/officeDocument/2006/relationships/slide" Target="slides/slide34.xml"/><Relationship Id="rId12" Type="http://schemas.openxmlformats.org/officeDocument/2006/relationships/slideMaster" Target="slideMasters/slideMaster11.xml"/><Relationship Id="rId119" Type="http://schemas.openxmlformats.org/officeDocument/2006/relationships/slide" Target="slides/slide33.xml"/><Relationship Id="rId118" Type="http://schemas.openxmlformats.org/officeDocument/2006/relationships/slide" Target="slides/slide32.xml"/><Relationship Id="rId117" Type="http://schemas.openxmlformats.org/officeDocument/2006/relationships/slide" Target="slides/slide31.xml"/><Relationship Id="rId116" Type="http://schemas.openxmlformats.org/officeDocument/2006/relationships/slide" Target="slides/slide30.xml"/><Relationship Id="rId115" Type="http://schemas.openxmlformats.org/officeDocument/2006/relationships/slide" Target="slides/slide29.xml"/><Relationship Id="rId114" Type="http://schemas.openxmlformats.org/officeDocument/2006/relationships/slide" Target="slides/slide28.xml"/><Relationship Id="rId113" Type="http://schemas.openxmlformats.org/officeDocument/2006/relationships/slide" Target="slides/slide27.xml"/><Relationship Id="rId112" Type="http://schemas.openxmlformats.org/officeDocument/2006/relationships/slide" Target="slides/slide26.xml"/><Relationship Id="rId111" Type="http://schemas.openxmlformats.org/officeDocument/2006/relationships/slide" Target="slides/slide25.xml"/><Relationship Id="rId110" Type="http://schemas.openxmlformats.org/officeDocument/2006/relationships/slide" Target="slides/slide24.xml"/><Relationship Id="rId11" Type="http://schemas.openxmlformats.org/officeDocument/2006/relationships/slideMaster" Target="slideMasters/slideMaster10.xml"/><Relationship Id="rId109" Type="http://schemas.openxmlformats.org/officeDocument/2006/relationships/slide" Target="slides/slide23.xml"/><Relationship Id="rId108" Type="http://schemas.openxmlformats.org/officeDocument/2006/relationships/slide" Target="slides/slide22.xml"/><Relationship Id="rId107" Type="http://schemas.openxmlformats.org/officeDocument/2006/relationships/slide" Target="slides/slide21.xml"/><Relationship Id="rId106" Type="http://schemas.openxmlformats.org/officeDocument/2006/relationships/slide" Target="slides/slide20.xml"/><Relationship Id="rId105" Type="http://schemas.openxmlformats.org/officeDocument/2006/relationships/slide" Target="slides/slide19.xml"/><Relationship Id="rId104" Type="http://schemas.openxmlformats.org/officeDocument/2006/relationships/slide" Target="slides/slide18.xml"/><Relationship Id="rId103" Type="http://schemas.openxmlformats.org/officeDocument/2006/relationships/slide" Target="slides/slide17.xml"/><Relationship Id="rId102" Type="http://schemas.openxmlformats.org/officeDocument/2006/relationships/slide" Target="slides/slide16.xml"/><Relationship Id="rId101" Type="http://schemas.openxmlformats.org/officeDocument/2006/relationships/slide" Target="slides/slide15.xml"/><Relationship Id="rId100" Type="http://schemas.openxmlformats.org/officeDocument/2006/relationships/slide" Target="slides/slide14.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88.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13.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14.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15.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16.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17.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18.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19.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0.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521.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22.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23.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24.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25.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26.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27.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28.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29.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0.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531.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32.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33.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34.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35.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36.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37.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38.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39.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0.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541.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42.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43.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44.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45.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46.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47.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48.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49.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0.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551.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52.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53.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54.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55.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56.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57.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58.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59.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0.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561.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62.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63.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64.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65.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66.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67.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68.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69.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0.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571.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72.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73.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74.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75.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76.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77.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78.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79.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0.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581.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82.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83.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84.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85.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86.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87.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88.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89.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0.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591.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592.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593.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594.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595.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596.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597.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598.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599.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00.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601.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02.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03.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04.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05.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06.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07.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08.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09.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0.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611.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12.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13.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14.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15.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16.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17.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18.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19.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0.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621.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22.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23.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24.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25.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26.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27.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28.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29.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0.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631.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32.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33.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34.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35.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36.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37.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38.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39.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0.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641.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42.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43.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44.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45.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46.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47.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48.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49.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0.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651.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52.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53.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54.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55.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56.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57.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58.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59.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0.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661.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62.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63.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64.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65.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66.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67.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68.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69.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0.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671.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72.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73.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74.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75.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76.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77.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78.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79.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0.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681.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82.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83.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84.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85.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86.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87.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88.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89.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0.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691.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692.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693.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694.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695.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696.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697.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698.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699.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00.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701.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02.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03.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04.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05.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06.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07.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08.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09.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0.xml.rels><?xml version="1.0" encoding="UTF-8" standalone="yes"?>
<Relationships xmlns="http://schemas.openxmlformats.org/package/2006/relationships"><Relationship Id="rId1" Type="http://schemas.openxmlformats.org/officeDocument/2006/relationships/slideMaster" Target="../slideMasters/slideMaster71.xml"/></Relationships>
</file>

<file path=ppt/slideLayouts/_rels/slideLayout711.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12.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13.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14.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15.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16.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17.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18.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19.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0.xml.rels><?xml version="1.0" encoding="UTF-8" standalone="yes"?>
<Relationships xmlns="http://schemas.openxmlformats.org/package/2006/relationships"><Relationship Id="rId1" Type="http://schemas.openxmlformats.org/officeDocument/2006/relationships/slideMaster" Target="../slideMasters/slideMaster72.xml"/></Relationships>
</file>

<file path=ppt/slideLayouts/_rels/slideLayout721.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22.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23.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24.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25.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26.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27.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28.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29.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0.xml.rels><?xml version="1.0" encoding="UTF-8" standalone="yes"?>
<Relationships xmlns="http://schemas.openxmlformats.org/package/2006/relationships"><Relationship Id="rId1" Type="http://schemas.openxmlformats.org/officeDocument/2006/relationships/slideMaster" Target="../slideMasters/slideMaster73.xml"/></Relationships>
</file>

<file path=ppt/slideLayouts/_rels/slideLayout731.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32.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33.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34.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35.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36.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37.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38.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39.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0.xml.rels><?xml version="1.0" encoding="UTF-8" standalone="yes"?>
<Relationships xmlns="http://schemas.openxmlformats.org/package/2006/relationships"><Relationship Id="rId1" Type="http://schemas.openxmlformats.org/officeDocument/2006/relationships/slideMaster" Target="../slideMasters/slideMaster74.xml"/></Relationships>
</file>

<file path=ppt/slideLayouts/_rels/slideLayout741.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42.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43.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44.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45.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46.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47.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48.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49.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0.xml.rels><?xml version="1.0" encoding="UTF-8" standalone="yes"?>
<Relationships xmlns="http://schemas.openxmlformats.org/package/2006/relationships"><Relationship Id="rId1" Type="http://schemas.openxmlformats.org/officeDocument/2006/relationships/slideMaster" Target="../slideMasters/slideMaster75.xml"/></Relationships>
</file>

<file path=ppt/slideLayouts/_rels/slideLayout751.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52.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53.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54.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55.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56.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57.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58.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59.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0.xml.rels><?xml version="1.0" encoding="UTF-8" standalone="yes"?>
<Relationships xmlns="http://schemas.openxmlformats.org/package/2006/relationships"><Relationship Id="rId1" Type="http://schemas.openxmlformats.org/officeDocument/2006/relationships/slideMaster" Target="../slideMasters/slideMaster76.xml"/></Relationships>
</file>

<file path=ppt/slideLayouts/_rels/slideLayout761.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62.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63.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64.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65.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66.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67.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68.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69.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0.xml.rels><?xml version="1.0" encoding="UTF-8" standalone="yes"?>
<Relationships xmlns="http://schemas.openxmlformats.org/package/2006/relationships"><Relationship Id="rId1" Type="http://schemas.openxmlformats.org/officeDocument/2006/relationships/slideMaster" Target="../slideMasters/slideMaster77.xml"/></Relationships>
</file>

<file path=ppt/slideLayouts/_rels/slideLayout771.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72.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73.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74.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75.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76.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77.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78.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79.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0.xml.rels><?xml version="1.0" encoding="UTF-8" standalone="yes"?>
<Relationships xmlns="http://schemas.openxmlformats.org/package/2006/relationships"><Relationship Id="rId1" Type="http://schemas.openxmlformats.org/officeDocument/2006/relationships/slideMaster" Target="../slideMasters/slideMaster78.xml"/></Relationships>
</file>

<file path=ppt/slideLayouts/_rels/slideLayout781.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82.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83.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84.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85.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86.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87.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88.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89.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0.xml.rels><?xml version="1.0" encoding="UTF-8" standalone="yes"?>
<Relationships xmlns="http://schemas.openxmlformats.org/package/2006/relationships"><Relationship Id="rId1" Type="http://schemas.openxmlformats.org/officeDocument/2006/relationships/slideMaster" Target="../slideMasters/slideMaster79.xml"/></Relationships>
</file>

<file path=ppt/slideLayouts/_rels/slideLayout791.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792.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793.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794.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795.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796.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797.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798.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799.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00.xml.rels><?xml version="1.0" encoding="UTF-8" standalone="yes"?>
<Relationships xmlns="http://schemas.openxmlformats.org/package/2006/relationships"><Relationship Id="rId1" Type="http://schemas.openxmlformats.org/officeDocument/2006/relationships/slideMaster" Target="../slideMasters/slideMaster80.xml"/></Relationships>
</file>

<file path=ppt/slideLayouts/_rels/slideLayout801.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02.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03.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04.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05.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06.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07.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08.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09.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0.xml.rels><?xml version="1.0" encoding="UTF-8" standalone="yes"?>
<Relationships xmlns="http://schemas.openxmlformats.org/package/2006/relationships"><Relationship Id="rId1" Type="http://schemas.openxmlformats.org/officeDocument/2006/relationships/slideMaster" Target="../slideMasters/slideMaster81.xml"/></Relationships>
</file>

<file path=ppt/slideLayouts/_rels/slideLayout811.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12.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13.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14.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15.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16.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17.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18.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19.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0.xml.rels><?xml version="1.0" encoding="UTF-8" standalone="yes"?>
<Relationships xmlns="http://schemas.openxmlformats.org/package/2006/relationships"><Relationship Id="rId1" Type="http://schemas.openxmlformats.org/officeDocument/2006/relationships/slideMaster" Target="../slideMasters/slideMaster82.xml"/></Relationships>
</file>

<file path=ppt/slideLayouts/_rels/slideLayout821.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22.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23.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24.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25.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26.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27.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28.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29.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0.xml.rels><?xml version="1.0" encoding="UTF-8" standalone="yes"?>
<Relationships xmlns="http://schemas.openxmlformats.org/package/2006/relationships"><Relationship Id="rId1" Type="http://schemas.openxmlformats.org/officeDocument/2006/relationships/slideMaster" Target="../slideMasters/slideMaster83.xml"/></Relationships>
</file>

<file path=ppt/slideLayouts/_rels/slideLayout831.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32.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33.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34.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35.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36.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37.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38.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39.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0.xml.rels><?xml version="1.0" encoding="UTF-8" standalone="yes"?>
<Relationships xmlns="http://schemas.openxmlformats.org/package/2006/relationships"><Relationship Id="rId1" Type="http://schemas.openxmlformats.org/officeDocument/2006/relationships/slideMaster" Target="../slideMasters/slideMaster84.xml"/></Relationships>
</file>

<file path=ppt/slideLayouts/_rels/slideLayout841.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42.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43.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44.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45.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46.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47.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48.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49.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0.xml.rels><?xml version="1.0" encoding="UTF-8" standalone="yes"?>
<Relationships xmlns="http://schemas.openxmlformats.org/package/2006/relationships"><Relationship Id="rId1" Type="http://schemas.openxmlformats.org/officeDocument/2006/relationships/slideMaster" Target="../slideMasters/slideMaster8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0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0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0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0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0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3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4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5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5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6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7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8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5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0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0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3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4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5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5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6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7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8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6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0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0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3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4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5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5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5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6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7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8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7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80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0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8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8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2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8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3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8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4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85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11" name="矩形 10"/>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endParaRPr kumimoji="0" lang="en-US" altLang="zh-CN" sz="100" b="0" i="0" u="none" strike="noStrike" kern="0" cap="none" spc="0" normalizeH="0" baseline="0" noProof="0" dirty="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99.xml"/><Relationship Id="rId8" Type="http://schemas.openxmlformats.org/officeDocument/2006/relationships/slideLayout" Target="../slideLayouts/slideLayout98.xml"/><Relationship Id="rId7" Type="http://schemas.openxmlformats.org/officeDocument/2006/relationships/slideLayout" Target="../slideLayouts/slideLayout97.xml"/><Relationship Id="rId6" Type="http://schemas.openxmlformats.org/officeDocument/2006/relationships/slideLayout" Target="../slideLayouts/slideLayout96.xml"/><Relationship Id="rId5" Type="http://schemas.openxmlformats.org/officeDocument/2006/relationships/slideLayout" Target="../slideLayouts/slideLayout95.xml"/><Relationship Id="rId4" Type="http://schemas.openxmlformats.org/officeDocument/2006/relationships/slideLayout" Target="../slideLayouts/slideLayout94.xml"/><Relationship Id="rId3" Type="http://schemas.openxmlformats.org/officeDocument/2006/relationships/slideLayout" Target="../slideLayouts/slideLayout93.xml"/><Relationship Id="rId2" Type="http://schemas.openxmlformats.org/officeDocument/2006/relationships/slideLayout" Target="../slideLayouts/slideLayout92.xml"/><Relationship Id="rId12" Type="http://schemas.openxmlformats.org/officeDocument/2006/relationships/theme" Target="../theme/theme10.xml"/><Relationship Id="rId11" Type="http://schemas.openxmlformats.org/officeDocument/2006/relationships/image" Target="../media/image1.jpeg"/><Relationship Id="rId10" Type="http://schemas.openxmlformats.org/officeDocument/2006/relationships/slideLayout" Target="../slideLayouts/slideLayout100.xml"/><Relationship Id="rId1" Type="http://schemas.openxmlformats.org/officeDocument/2006/relationships/slideLayout" Target="../slideLayouts/slideLayout91.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09.xml"/><Relationship Id="rId8" Type="http://schemas.openxmlformats.org/officeDocument/2006/relationships/slideLayout" Target="../slideLayouts/slideLayout108.xml"/><Relationship Id="rId7" Type="http://schemas.openxmlformats.org/officeDocument/2006/relationships/slideLayout" Target="../slideLayouts/slideLayout107.xml"/><Relationship Id="rId6" Type="http://schemas.openxmlformats.org/officeDocument/2006/relationships/slideLayout" Target="../slideLayouts/slideLayout106.xml"/><Relationship Id="rId5" Type="http://schemas.openxmlformats.org/officeDocument/2006/relationships/slideLayout" Target="../slideLayouts/slideLayout105.xml"/><Relationship Id="rId4" Type="http://schemas.openxmlformats.org/officeDocument/2006/relationships/slideLayout" Target="../slideLayouts/slideLayout104.xml"/><Relationship Id="rId3" Type="http://schemas.openxmlformats.org/officeDocument/2006/relationships/slideLayout" Target="../slideLayouts/slideLayout103.xml"/><Relationship Id="rId2" Type="http://schemas.openxmlformats.org/officeDocument/2006/relationships/slideLayout" Target="../slideLayouts/slideLayout102.xml"/><Relationship Id="rId12" Type="http://schemas.openxmlformats.org/officeDocument/2006/relationships/theme" Target="../theme/theme11.xml"/><Relationship Id="rId11" Type="http://schemas.openxmlformats.org/officeDocument/2006/relationships/image" Target="../media/image1.jpeg"/><Relationship Id="rId10" Type="http://schemas.openxmlformats.org/officeDocument/2006/relationships/slideLayout" Target="../slideLayouts/slideLayout110.xml"/><Relationship Id="rId1" Type="http://schemas.openxmlformats.org/officeDocument/2006/relationships/slideLayout" Target="../slideLayouts/slideLayout101.xml"/></Relationships>
</file>

<file path=ppt/slideMasters/_rels/slideMaster12.xml.rels><?xml version="1.0" encoding="UTF-8" standalone="yes"?>
<Relationships xmlns="http://schemas.openxmlformats.org/package/2006/relationships"><Relationship Id="rId9" Type="http://schemas.openxmlformats.org/officeDocument/2006/relationships/slideLayout" Target="../slideLayouts/slideLayout119.xml"/><Relationship Id="rId8" Type="http://schemas.openxmlformats.org/officeDocument/2006/relationships/slideLayout" Target="../slideLayouts/slideLayout118.xml"/><Relationship Id="rId7" Type="http://schemas.openxmlformats.org/officeDocument/2006/relationships/slideLayout" Target="../slideLayouts/slideLayout117.xml"/><Relationship Id="rId6" Type="http://schemas.openxmlformats.org/officeDocument/2006/relationships/slideLayout" Target="../slideLayouts/slideLayout116.xml"/><Relationship Id="rId5" Type="http://schemas.openxmlformats.org/officeDocument/2006/relationships/slideLayout" Target="../slideLayouts/slideLayout115.xml"/><Relationship Id="rId4" Type="http://schemas.openxmlformats.org/officeDocument/2006/relationships/slideLayout" Target="../slideLayouts/slideLayout114.xml"/><Relationship Id="rId3" Type="http://schemas.openxmlformats.org/officeDocument/2006/relationships/slideLayout" Target="../slideLayouts/slideLayout113.xml"/><Relationship Id="rId2" Type="http://schemas.openxmlformats.org/officeDocument/2006/relationships/slideLayout" Target="../slideLayouts/slideLayout112.xml"/><Relationship Id="rId12" Type="http://schemas.openxmlformats.org/officeDocument/2006/relationships/theme" Target="../theme/theme12.xml"/><Relationship Id="rId11" Type="http://schemas.openxmlformats.org/officeDocument/2006/relationships/image" Target="../media/image1.jpeg"/><Relationship Id="rId10" Type="http://schemas.openxmlformats.org/officeDocument/2006/relationships/slideLayout" Target="../slideLayouts/slideLayout120.xml"/><Relationship Id="rId1" Type="http://schemas.openxmlformats.org/officeDocument/2006/relationships/slideLayout" Target="../slideLayouts/slideLayout111.xml"/></Relationships>
</file>

<file path=ppt/slideMasters/_rels/slideMaster13.xml.rels><?xml version="1.0" encoding="UTF-8" standalone="yes"?>
<Relationships xmlns="http://schemas.openxmlformats.org/package/2006/relationships"><Relationship Id="rId9" Type="http://schemas.openxmlformats.org/officeDocument/2006/relationships/slideLayout" Target="../slideLayouts/slideLayout129.xml"/><Relationship Id="rId8" Type="http://schemas.openxmlformats.org/officeDocument/2006/relationships/slideLayout" Target="../slideLayouts/slideLayout128.xml"/><Relationship Id="rId7" Type="http://schemas.openxmlformats.org/officeDocument/2006/relationships/slideLayout" Target="../slideLayouts/slideLayout127.xml"/><Relationship Id="rId6" Type="http://schemas.openxmlformats.org/officeDocument/2006/relationships/slideLayout" Target="../slideLayouts/slideLayout126.xml"/><Relationship Id="rId5" Type="http://schemas.openxmlformats.org/officeDocument/2006/relationships/slideLayout" Target="../slideLayouts/slideLayout125.xml"/><Relationship Id="rId4" Type="http://schemas.openxmlformats.org/officeDocument/2006/relationships/slideLayout" Target="../slideLayouts/slideLayout124.xml"/><Relationship Id="rId3" Type="http://schemas.openxmlformats.org/officeDocument/2006/relationships/slideLayout" Target="../slideLayouts/slideLayout123.xml"/><Relationship Id="rId2" Type="http://schemas.openxmlformats.org/officeDocument/2006/relationships/slideLayout" Target="../slideLayouts/slideLayout122.xml"/><Relationship Id="rId12" Type="http://schemas.openxmlformats.org/officeDocument/2006/relationships/theme" Target="../theme/theme13.xml"/><Relationship Id="rId11" Type="http://schemas.openxmlformats.org/officeDocument/2006/relationships/image" Target="../media/image1.jpeg"/><Relationship Id="rId10" Type="http://schemas.openxmlformats.org/officeDocument/2006/relationships/slideLayout" Target="../slideLayouts/slideLayout130.xml"/><Relationship Id="rId1" Type="http://schemas.openxmlformats.org/officeDocument/2006/relationships/slideLayout" Target="../slideLayouts/slideLayout121.xml"/></Relationships>
</file>

<file path=ppt/slideMasters/_rels/slideMaster14.xml.rels><?xml version="1.0" encoding="UTF-8" standalone="yes"?>
<Relationships xmlns="http://schemas.openxmlformats.org/package/2006/relationships"><Relationship Id="rId9" Type="http://schemas.openxmlformats.org/officeDocument/2006/relationships/slideLayout" Target="../slideLayouts/slideLayout139.xml"/><Relationship Id="rId8" Type="http://schemas.openxmlformats.org/officeDocument/2006/relationships/slideLayout" Target="../slideLayouts/slideLayout138.xml"/><Relationship Id="rId7" Type="http://schemas.openxmlformats.org/officeDocument/2006/relationships/slideLayout" Target="../slideLayouts/slideLayout137.xml"/><Relationship Id="rId6" Type="http://schemas.openxmlformats.org/officeDocument/2006/relationships/slideLayout" Target="../slideLayouts/slideLayout136.xml"/><Relationship Id="rId5" Type="http://schemas.openxmlformats.org/officeDocument/2006/relationships/slideLayout" Target="../slideLayouts/slideLayout135.xml"/><Relationship Id="rId4" Type="http://schemas.openxmlformats.org/officeDocument/2006/relationships/slideLayout" Target="../slideLayouts/slideLayout134.xml"/><Relationship Id="rId3" Type="http://schemas.openxmlformats.org/officeDocument/2006/relationships/slideLayout" Target="../slideLayouts/slideLayout133.xml"/><Relationship Id="rId2" Type="http://schemas.openxmlformats.org/officeDocument/2006/relationships/slideLayout" Target="../slideLayouts/slideLayout132.xml"/><Relationship Id="rId12" Type="http://schemas.openxmlformats.org/officeDocument/2006/relationships/theme" Target="../theme/theme14.xml"/><Relationship Id="rId11" Type="http://schemas.openxmlformats.org/officeDocument/2006/relationships/image" Target="../media/image1.jpeg"/><Relationship Id="rId10" Type="http://schemas.openxmlformats.org/officeDocument/2006/relationships/slideLayout" Target="../slideLayouts/slideLayout140.xml"/><Relationship Id="rId1" Type="http://schemas.openxmlformats.org/officeDocument/2006/relationships/slideLayout" Target="../slideLayouts/slideLayout131.xml"/></Relationships>
</file>

<file path=ppt/slideMasters/_rels/slideMaster15.xml.rels><?xml version="1.0" encoding="UTF-8" standalone="yes"?>
<Relationships xmlns="http://schemas.openxmlformats.org/package/2006/relationships"><Relationship Id="rId9" Type="http://schemas.openxmlformats.org/officeDocument/2006/relationships/slideLayout" Target="../slideLayouts/slideLayout149.xml"/><Relationship Id="rId8" Type="http://schemas.openxmlformats.org/officeDocument/2006/relationships/slideLayout" Target="../slideLayouts/slideLayout148.xml"/><Relationship Id="rId7" Type="http://schemas.openxmlformats.org/officeDocument/2006/relationships/slideLayout" Target="../slideLayouts/slideLayout147.xml"/><Relationship Id="rId6" Type="http://schemas.openxmlformats.org/officeDocument/2006/relationships/slideLayout" Target="../slideLayouts/slideLayout146.xml"/><Relationship Id="rId5" Type="http://schemas.openxmlformats.org/officeDocument/2006/relationships/slideLayout" Target="../slideLayouts/slideLayout145.xml"/><Relationship Id="rId4" Type="http://schemas.openxmlformats.org/officeDocument/2006/relationships/slideLayout" Target="../slideLayouts/slideLayout144.xml"/><Relationship Id="rId3" Type="http://schemas.openxmlformats.org/officeDocument/2006/relationships/slideLayout" Target="../slideLayouts/slideLayout143.xml"/><Relationship Id="rId2" Type="http://schemas.openxmlformats.org/officeDocument/2006/relationships/slideLayout" Target="../slideLayouts/slideLayout142.xml"/><Relationship Id="rId12" Type="http://schemas.openxmlformats.org/officeDocument/2006/relationships/theme" Target="../theme/theme15.xml"/><Relationship Id="rId11" Type="http://schemas.openxmlformats.org/officeDocument/2006/relationships/image" Target="../media/image1.jpeg"/><Relationship Id="rId10" Type="http://schemas.openxmlformats.org/officeDocument/2006/relationships/slideLayout" Target="../slideLayouts/slideLayout150.xml"/><Relationship Id="rId1" Type="http://schemas.openxmlformats.org/officeDocument/2006/relationships/slideLayout" Target="../slideLayouts/slideLayout141.xml"/></Relationships>
</file>

<file path=ppt/slideMasters/_rels/slideMaster16.xml.rels><?xml version="1.0" encoding="UTF-8" standalone="yes"?>
<Relationships xmlns="http://schemas.openxmlformats.org/package/2006/relationships"><Relationship Id="rId9" Type="http://schemas.openxmlformats.org/officeDocument/2006/relationships/slideLayout" Target="../slideLayouts/slideLayout159.xml"/><Relationship Id="rId8" Type="http://schemas.openxmlformats.org/officeDocument/2006/relationships/slideLayout" Target="../slideLayouts/slideLayout158.xml"/><Relationship Id="rId7" Type="http://schemas.openxmlformats.org/officeDocument/2006/relationships/slideLayout" Target="../slideLayouts/slideLayout157.xml"/><Relationship Id="rId6" Type="http://schemas.openxmlformats.org/officeDocument/2006/relationships/slideLayout" Target="../slideLayouts/slideLayout156.xml"/><Relationship Id="rId5" Type="http://schemas.openxmlformats.org/officeDocument/2006/relationships/slideLayout" Target="../slideLayouts/slideLayout155.xml"/><Relationship Id="rId4" Type="http://schemas.openxmlformats.org/officeDocument/2006/relationships/slideLayout" Target="../slideLayouts/slideLayout154.xml"/><Relationship Id="rId3" Type="http://schemas.openxmlformats.org/officeDocument/2006/relationships/slideLayout" Target="../slideLayouts/slideLayout153.xml"/><Relationship Id="rId2" Type="http://schemas.openxmlformats.org/officeDocument/2006/relationships/slideLayout" Target="../slideLayouts/slideLayout152.xml"/><Relationship Id="rId12" Type="http://schemas.openxmlformats.org/officeDocument/2006/relationships/theme" Target="../theme/theme16.xml"/><Relationship Id="rId11" Type="http://schemas.openxmlformats.org/officeDocument/2006/relationships/image" Target="../media/image1.jpeg"/><Relationship Id="rId10" Type="http://schemas.openxmlformats.org/officeDocument/2006/relationships/slideLayout" Target="../slideLayouts/slideLayout160.xml"/><Relationship Id="rId1" Type="http://schemas.openxmlformats.org/officeDocument/2006/relationships/slideLayout" Target="../slideLayouts/slideLayout151.xml"/></Relationships>
</file>

<file path=ppt/slideMasters/_rels/slideMaster17.xml.rels><?xml version="1.0" encoding="UTF-8" standalone="yes"?>
<Relationships xmlns="http://schemas.openxmlformats.org/package/2006/relationships"><Relationship Id="rId9" Type="http://schemas.openxmlformats.org/officeDocument/2006/relationships/slideLayout" Target="../slideLayouts/slideLayout169.xml"/><Relationship Id="rId8" Type="http://schemas.openxmlformats.org/officeDocument/2006/relationships/slideLayout" Target="../slideLayouts/slideLayout168.xml"/><Relationship Id="rId7" Type="http://schemas.openxmlformats.org/officeDocument/2006/relationships/slideLayout" Target="../slideLayouts/slideLayout167.xml"/><Relationship Id="rId6" Type="http://schemas.openxmlformats.org/officeDocument/2006/relationships/slideLayout" Target="../slideLayouts/slideLayout166.xml"/><Relationship Id="rId5" Type="http://schemas.openxmlformats.org/officeDocument/2006/relationships/slideLayout" Target="../slideLayouts/slideLayout165.xml"/><Relationship Id="rId4" Type="http://schemas.openxmlformats.org/officeDocument/2006/relationships/slideLayout" Target="../slideLayouts/slideLayout164.xml"/><Relationship Id="rId3" Type="http://schemas.openxmlformats.org/officeDocument/2006/relationships/slideLayout" Target="../slideLayouts/slideLayout163.xml"/><Relationship Id="rId2" Type="http://schemas.openxmlformats.org/officeDocument/2006/relationships/slideLayout" Target="../slideLayouts/slideLayout162.xml"/><Relationship Id="rId12" Type="http://schemas.openxmlformats.org/officeDocument/2006/relationships/theme" Target="../theme/theme17.xml"/><Relationship Id="rId11" Type="http://schemas.openxmlformats.org/officeDocument/2006/relationships/image" Target="../media/image1.jpeg"/><Relationship Id="rId10" Type="http://schemas.openxmlformats.org/officeDocument/2006/relationships/slideLayout" Target="../slideLayouts/slideLayout170.xml"/><Relationship Id="rId1" Type="http://schemas.openxmlformats.org/officeDocument/2006/relationships/slideLayout" Target="../slideLayouts/slideLayout161.xml"/></Relationships>
</file>

<file path=ppt/slideMasters/_rels/slideMaster18.xml.rels><?xml version="1.0" encoding="UTF-8" standalone="yes"?>
<Relationships xmlns="http://schemas.openxmlformats.org/package/2006/relationships"><Relationship Id="rId9" Type="http://schemas.openxmlformats.org/officeDocument/2006/relationships/slideLayout" Target="../slideLayouts/slideLayout179.xml"/><Relationship Id="rId8" Type="http://schemas.openxmlformats.org/officeDocument/2006/relationships/slideLayout" Target="../slideLayouts/slideLayout178.xml"/><Relationship Id="rId7" Type="http://schemas.openxmlformats.org/officeDocument/2006/relationships/slideLayout" Target="../slideLayouts/slideLayout177.xml"/><Relationship Id="rId6" Type="http://schemas.openxmlformats.org/officeDocument/2006/relationships/slideLayout" Target="../slideLayouts/slideLayout176.xml"/><Relationship Id="rId5" Type="http://schemas.openxmlformats.org/officeDocument/2006/relationships/slideLayout" Target="../slideLayouts/slideLayout175.xml"/><Relationship Id="rId4" Type="http://schemas.openxmlformats.org/officeDocument/2006/relationships/slideLayout" Target="../slideLayouts/slideLayout174.xml"/><Relationship Id="rId3" Type="http://schemas.openxmlformats.org/officeDocument/2006/relationships/slideLayout" Target="../slideLayouts/slideLayout173.xml"/><Relationship Id="rId2" Type="http://schemas.openxmlformats.org/officeDocument/2006/relationships/slideLayout" Target="../slideLayouts/slideLayout172.xml"/><Relationship Id="rId12" Type="http://schemas.openxmlformats.org/officeDocument/2006/relationships/theme" Target="../theme/theme18.xml"/><Relationship Id="rId11" Type="http://schemas.openxmlformats.org/officeDocument/2006/relationships/image" Target="../media/image1.jpeg"/><Relationship Id="rId10" Type="http://schemas.openxmlformats.org/officeDocument/2006/relationships/slideLayout" Target="../slideLayouts/slideLayout180.xml"/><Relationship Id="rId1" Type="http://schemas.openxmlformats.org/officeDocument/2006/relationships/slideLayout" Target="../slideLayouts/slideLayout171.xml"/></Relationships>
</file>

<file path=ppt/slideMasters/_rels/slideMaster19.xml.rels><?xml version="1.0" encoding="UTF-8" standalone="yes"?>
<Relationships xmlns="http://schemas.openxmlformats.org/package/2006/relationships"><Relationship Id="rId9" Type="http://schemas.openxmlformats.org/officeDocument/2006/relationships/slideLayout" Target="../slideLayouts/slideLayout189.xml"/><Relationship Id="rId8" Type="http://schemas.openxmlformats.org/officeDocument/2006/relationships/slideLayout" Target="../slideLayouts/slideLayout188.xml"/><Relationship Id="rId7" Type="http://schemas.openxmlformats.org/officeDocument/2006/relationships/slideLayout" Target="../slideLayouts/slideLayout187.xml"/><Relationship Id="rId6" Type="http://schemas.openxmlformats.org/officeDocument/2006/relationships/slideLayout" Target="../slideLayouts/slideLayout186.xml"/><Relationship Id="rId5" Type="http://schemas.openxmlformats.org/officeDocument/2006/relationships/slideLayout" Target="../slideLayouts/slideLayout185.xml"/><Relationship Id="rId4" Type="http://schemas.openxmlformats.org/officeDocument/2006/relationships/slideLayout" Target="../slideLayouts/slideLayout184.xml"/><Relationship Id="rId3" Type="http://schemas.openxmlformats.org/officeDocument/2006/relationships/slideLayout" Target="../slideLayouts/slideLayout183.xml"/><Relationship Id="rId2" Type="http://schemas.openxmlformats.org/officeDocument/2006/relationships/slideLayout" Target="../slideLayouts/slideLayout182.xml"/><Relationship Id="rId12" Type="http://schemas.openxmlformats.org/officeDocument/2006/relationships/theme" Target="../theme/theme19.xml"/><Relationship Id="rId11" Type="http://schemas.openxmlformats.org/officeDocument/2006/relationships/image" Target="../media/image1.jpeg"/><Relationship Id="rId10" Type="http://schemas.openxmlformats.org/officeDocument/2006/relationships/slideLayout" Target="../slideLayouts/slideLayout190.xml"/><Relationship Id="rId1" Type="http://schemas.openxmlformats.org/officeDocument/2006/relationships/slideLayout" Target="../slideLayouts/slideLayout18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2" Type="http://schemas.openxmlformats.org/officeDocument/2006/relationships/theme" Target="../theme/theme2.xml"/><Relationship Id="rId11" Type="http://schemas.openxmlformats.org/officeDocument/2006/relationships/image" Target="../media/image1.jpeg"/><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20.xml.rels><?xml version="1.0" encoding="UTF-8" standalone="yes"?>
<Relationships xmlns="http://schemas.openxmlformats.org/package/2006/relationships"><Relationship Id="rId9" Type="http://schemas.openxmlformats.org/officeDocument/2006/relationships/slideLayout" Target="../slideLayouts/slideLayout199.xml"/><Relationship Id="rId8" Type="http://schemas.openxmlformats.org/officeDocument/2006/relationships/slideLayout" Target="../slideLayouts/slideLayout198.xml"/><Relationship Id="rId7" Type="http://schemas.openxmlformats.org/officeDocument/2006/relationships/slideLayout" Target="../slideLayouts/slideLayout197.xml"/><Relationship Id="rId6" Type="http://schemas.openxmlformats.org/officeDocument/2006/relationships/slideLayout" Target="../slideLayouts/slideLayout196.xml"/><Relationship Id="rId5" Type="http://schemas.openxmlformats.org/officeDocument/2006/relationships/slideLayout" Target="../slideLayouts/slideLayout195.xml"/><Relationship Id="rId4" Type="http://schemas.openxmlformats.org/officeDocument/2006/relationships/slideLayout" Target="../slideLayouts/slideLayout194.xml"/><Relationship Id="rId3" Type="http://schemas.openxmlformats.org/officeDocument/2006/relationships/slideLayout" Target="../slideLayouts/slideLayout193.xml"/><Relationship Id="rId2" Type="http://schemas.openxmlformats.org/officeDocument/2006/relationships/slideLayout" Target="../slideLayouts/slideLayout192.xml"/><Relationship Id="rId12" Type="http://schemas.openxmlformats.org/officeDocument/2006/relationships/theme" Target="../theme/theme20.xml"/><Relationship Id="rId11" Type="http://schemas.openxmlformats.org/officeDocument/2006/relationships/image" Target="../media/image1.jpeg"/><Relationship Id="rId10" Type="http://schemas.openxmlformats.org/officeDocument/2006/relationships/slideLayout" Target="../slideLayouts/slideLayout200.xml"/><Relationship Id="rId1" Type="http://schemas.openxmlformats.org/officeDocument/2006/relationships/slideLayout" Target="../slideLayouts/slideLayout191.xml"/></Relationships>
</file>

<file path=ppt/slideMasters/_rels/slideMaster21.xml.rels><?xml version="1.0" encoding="UTF-8" standalone="yes"?>
<Relationships xmlns="http://schemas.openxmlformats.org/package/2006/relationships"><Relationship Id="rId9" Type="http://schemas.openxmlformats.org/officeDocument/2006/relationships/slideLayout" Target="../slideLayouts/slideLayout209.xml"/><Relationship Id="rId8" Type="http://schemas.openxmlformats.org/officeDocument/2006/relationships/slideLayout" Target="../slideLayouts/slideLayout208.xml"/><Relationship Id="rId7" Type="http://schemas.openxmlformats.org/officeDocument/2006/relationships/slideLayout" Target="../slideLayouts/slideLayout207.xml"/><Relationship Id="rId6" Type="http://schemas.openxmlformats.org/officeDocument/2006/relationships/slideLayout" Target="../slideLayouts/slideLayout206.xml"/><Relationship Id="rId5" Type="http://schemas.openxmlformats.org/officeDocument/2006/relationships/slideLayout" Target="../slideLayouts/slideLayout205.xml"/><Relationship Id="rId4" Type="http://schemas.openxmlformats.org/officeDocument/2006/relationships/slideLayout" Target="../slideLayouts/slideLayout204.xml"/><Relationship Id="rId3" Type="http://schemas.openxmlformats.org/officeDocument/2006/relationships/slideLayout" Target="../slideLayouts/slideLayout203.xml"/><Relationship Id="rId2" Type="http://schemas.openxmlformats.org/officeDocument/2006/relationships/slideLayout" Target="../slideLayouts/slideLayout202.xml"/><Relationship Id="rId12" Type="http://schemas.openxmlformats.org/officeDocument/2006/relationships/theme" Target="../theme/theme21.xml"/><Relationship Id="rId11" Type="http://schemas.openxmlformats.org/officeDocument/2006/relationships/image" Target="../media/image1.jpeg"/><Relationship Id="rId10" Type="http://schemas.openxmlformats.org/officeDocument/2006/relationships/slideLayout" Target="../slideLayouts/slideLayout210.xml"/><Relationship Id="rId1" Type="http://schemas.openxmlformats.org/officeDocument/2006/relationships/slideLayout" Target="../slideLayouts/slideLayout201.xml"/></Relationships>
</file>

<file path=ppt/slideMasters/_rels/slideMaster22.xml.rels><?xml version="1.0" encoding="UTF-8" standalone="yes"?>
<Relationships xmlns="http://schemas.openxmlformats.org/package/2006/relationships"><Relationship Id="rId9" Type="http://schemas.openxmlformats.org/officeDocument/2006/relationships/slideLayout" Target="../slideLayouts/slideLayout219.xml"/><Relationship Id="rId8" Type="http://schemas.openxmlformats.org/officeDocument/2006/relationships/slideLayout" Target="../slideLayouts/slideLayout218.xml"/><Relationship Id="rId7" Type="http://schemas.openxmlformats.org/officeDocument/2006/relationships/slideLayout" Target="../slideLayouts/slideLayout217.xml"/><Relationship Id="rId6" Type="http://schemas.openxmlformats.org/officeDocument/2006/relationships/slideLayout" Target="../slideLayouts/slideLayout216.xml"/><Relationship Id="rId5" Type="http://schemas.openxmlformats.org/officeDocument/2006/relationships/slideLayout" Target="../slideLayouts/slideLayout215.xml"/><Relationship Id="rId4" Type="http://schemas.openxmlformats.org/officeDocument/2006/relationships/slideLayout" Target="../slideLayouts/slideLayout214.xml"/><Relationship Id="rId3" Type="http://schemas.openxmlformats.org/officeDocument/2006/relationships/slideLayout" Target="../slideLayouts/slideLayout213.xml"/><Relationship Id="rId2" Type="http://schemas.openxmlformats.org/officeDocument/2006/relationships/slideLayout" Target="../slideLayouts/slideLayout212.xml"/><Relationship Id="rId12" Type="http://schemas.openxmlformats.org/officeDocument/2006/relationships/theme" Target="../theme/theme22.xml"/><Relationship Id="rId11" Type="http://schemas.openxmlformats.org/officeDocument/2006/relationships/image" Target="../media/image1.jpeg"/><Relationship Id="rId10" Type="http://schemas.openxmlformats.org/officeDocument/2006/relationships/slideLayout" Target="../slideLayouts/slideLayout220.xml"/><Relationship Id="rId1" Type="http://schemas.openxmlformats.org/officeDocument/2006/relationships/slideLayout" Target="../slideLayouts/slideLayout211.xml"/></Relationships>
</file>

<file path=ppt/slideMasters/_rels/slideMaster23.xml.rels><?xml version="1.0" encoding="UTF-8" standalone="yes"?>
<Relationships xmlns="http://schemas.openxmlformats.org/package/2006/relationships"><Relationship Id="rId9" Type="http://schemas.openxmlformats.org/officeDocument/2006/relationships/slideLayout" Target="../slideLayouts/slideLayout229.xml"/><Relationship Id="rId8" Type="http://schemas.openxmlformats.org/officeDocument/2006/relationships/slideLayout" Target="../slideLayouts/slideLayout228.xml"/><Relationship Id="rId7" Type="http://schemas.openxmlformats.org/officeDocument/2006/relationships/slideLayout" Target="../slideLayouts/slideLayout227.xml"/><Relationship Id="rId6" Type="http://schemas.openxmlformats.org/officeDocument/2006/relationships/slideLayout" Target="../slideLayouts/slideLayout226.xml"/><Relationship Id="rId5" Type="http://schemas.openxmlformats.org/officeDocument/2006/relationships/slideLayout" Target="../slideLayouts/slideLayout225.xml"/><Relationship Id="rId4" Type="http://schemas.openxmlformats.org/officeDocument/2006/relationships/slideLayout" Target="../slideLayouts/slideLayout224.xml"/><Relationship Id="rId3" Type="http://schemas.openxmlformats.org/officeDocument/2006/relationships/slideLayout" Target="../slideLayouts/slideLayout223.xml"/><Relationship Id="rId2" Type="http://schemas.openxmlformats.org/officeDocument/2006/relationships/slideLayout" Target="../slideLayouts/slideLayout222.xml"/><Relationship Id="rId12" Type="http://schemas.openxmlformats.org/officeDocument/2006/relationships/theme" Target="../theme/theme23.xml"/><Relationship Id="rId11" Type="http://schemas.openxmlformats.org/officeDocument/2006/relationships/image" Target="../media/image1.jpeg"/><Relationship Id="rId10" Type="http://schemas.openxmlformats.org/officeDocument/2006/relationships/slideLayout" Target="../slideLayouts/slideLayout230.xml"/><Relationship Id="rId1" Type="http://schemas.openxmlformats.org/officeDocument/2006/relationships/slideLayout" Target="../slideLayouts/slideLayout221.xml"/></Relationships>
</file>

<file path=ppt/slideMasters/_rels/slideMaster24.xml.rels><?xml version="1.0" encoding="UTF-8" standalone="yes"?>
<Relationships xmlns="http://schemas.openxmlformats.org/package/2006/relationships"><Relationship Id="rId9" Type="http://schemas.openxmlformats.org/officeDocument/2006/relationships/slideLayout" Target="../slideLayouts/slideLayout239.xml"/><Relationship Id="rId8" Type="http://schemas.openxmlformats.org/officeDocument/2006/relationships/slideLayout" Target="../slideLayouts/slideLayout238.xml"/><Relationship Id="rId7" Type="http://schemas.openxmlformats.org/officeDocument/2006/relationships/slideLayout" Target="../slideLayouts/slideLayout237.xml"/><Relationship Id="rId6" Type="http://schemas.openxmlformats.org/officeDocument/2006/relationships/slideLayout" Target="../slideLayouts/slideLayout236.xml"/><Relationship Id="rId5" Type="http://schemas.openxmlformats.org/officeDocument/2006/relationships/slideLayout" Target="../slideLayouts/slideLayout235.xml"/><Relationship Id="rId4" Type="http://schemas.openxmlformats.org/officeDocument/2006/relationships/slideLayout" Target="../slideLayouts/slideLayout234.xml"/><Relationship Id="rId3" Type="http://schemas.openxmlformats.org/officeDocument/2006/relationships/slideLayout" Target="../slideLayouts/slideLayout233.xml"/><Relationship Id="rId2" Type="http://schemas.openxmlformats.org/officeDocument/2006/relationships/slideLayout" Target="../slideLayouts/slideLayout232.xml"/><Relationship Id="rId12" Type="http://schemas.openxmlformats.org/officeDocument/2006/relationships/theme" Target="../theme/theme24.xml"/><Relationship Id="rId11" Type="http://schemas.openxmlformats.org/officeDocument/2006/relationships/image" Target="../media/image1.jpeg"/><Relationship Id="rId10" Type="http://schemas.openxmlformats.org/officeDocument/2006/relationships/slideLayout" Target="../slideLayouts/slideLayout240.xml"/><Relationship Id="rId1" Type="http://schemas.openxmlformats.org/officeDocument/2006/relationships/slideLayout" Target="../slideLayouts/slideLayout231.xml"/></Relationships>
</file>

<file path=ppt/slideMasters/_rels/slideMaster25.xml.rels><?xml version="1.0" encoding="UTF-8" standalone="yes"?>
<Relationships xmlns="http://schemas.openxmlformats.org/package/2006/relationships"><Relationship Id="rId9" Type="http://schemas.openxmlformats.org/officeDocument/2006/relationships/slideLayout" Target="../slideLayouts/slideLayout249.xml"/><Relationship Id="rId8" Type="http://schemas.openxmlformats.org/officeDocument/2006/relationships/slideLayout" Target="../slideLayouts/slideLayout248.xml"/><Relationship Id="rId7" Type="http://schemas.openxmlformats.org/officeDocument/2006/relationships/slideLayout" Target="../slideLayouts/slideLayout247.xml"/><Relationship Id="rId6" Type="http://schemas.openxmlformats.org/officeDocument/2006/relationships/slideLayout" Target="../slideLayouts/slideLayout246.xml"/><Relationship Id="rId5" Type="http://schemas.openxmlformats.org/officeDocument/2006/relationships/slideLayout" Target="../slideLayouts/slideLayout245.xml"/><Relationship Id="rId4" Type="http://schemas.openxmlformats.org/officeDocument/2006/relationships/slideLayout" Target="../slideLayouts/slideLayout244.xml"/><Relationship Id="rId3" Type="http://schemas.openxmlformats.org/officeDocument/2006/relationships/slideLayout" Target="../slideLayouts/slideLayout243.xml"/><Relationship Id="rId2" Type="http://schemas.openxmlformats.org/officeDocument/2006/relationships/slideLayout" Target="../slideLayouts/slideLayout242.xml"/><Relationship Id="rId12" Type="http://schemas.openxmlformats.org/officeDocument/2006/relationships/theme" Target="../theme/theme25.xml"/><Relationship Id="rId11" Type="http://schemas.openxmlformats.org/officeDocument/2006/relationships/image" Target="../media/image1.jpeg"/><Relationship Id="rId10" Type="http://schemas.openxmlformats.org/officeDocument/2006/relationships/slideLayout" Target="../slideLayouts/slideLayout250.xml"/><Relationship Id="rId1" Type="http://schemas.openxmlformats.org/officeDocument/2006/relationships/slideLayout" Target="../slideLayouts/slideLayout241.xml"/></Relationships>
</file>

<file path=ppt/slideMasters/_rels/slideMaster26.xml.rels><?xml version="1.0" encoding="UTF-8" standalone="yes"?>
<Relationships xmlns="http://schemas.openxmlformats.org/package/2006/relationships"><Relationship Id="rId9" Type="http://schemas.openxmlformats.org/officeDocument/2006/relationships/slideLayout" Target="../slideLayouts/slideLayout259.xml"/><Relationship Id="rId8" Type="http://schemas.openxmlformats.org/officeDocument/2006/relationships/slideLayout" Target="../slideLayouts/slideLayout258.xml"/><Relationship Id="rId7" Type="http://schemas.openxmlformats.org/officeDocument/2006/relationships/slideLayout" Target="../slideLayouts/slideLayout257.xml"/><Relationship Id="rId6" Type="http://schemas.openxmlformats.org/officeDocument/2006/relationships/slideLayout" Target="../slideLayouts/slideLayout256.xml"/><Relationship Id="rId5" Type="http://schemas.openxmlformats.org/officeDocument/2006/relationships/slideLayout" Target="../slideLayouts/slideLayout255.xml"/><Relationship Id="rId4" Type="http://schemas.openxmlformats.org/officeDocument/2006/relationships/slideLayout" Target="../slideLayouts/slideLayout254.xml"/><Relationship Id="rId3" Type="http://schemas.openxmlformats.org/officeDocument/2006/relationships/slideLayout" Target="../slideLayouts/slideLayout253.xml"/><Relationship Id="rId2" Type="http://schemas.openxmlformats.org/officeDocument/2006/relationships/slideLayout" Target="../slideLayouts/slideLayout252.xml"/><Relationship Id="rId12" Type="http://schemas.openxmlformats.org/officeDocument/2006/relationships/theme" Target="../theme/theme26.xml"/><Relationship Id="rId11" Type="http://schemas.openxmlformats.org/officeDocument/2006/relationships/image" Target="../media/image1.jpeg"/><Relationship Id="rId10" Type="http://schemas.openxmlformats.org/officeDocument/2006/relationships/slideLayout" Target="../slideLayouts/slideLayout260.xml"/><Relationship Id="rId1" Type="http://schemas.openxmlformats.org/officeDocument/2006/relationships/slideLayout" Target="../slideLayouts/slideLayout251.xml"/></Relationships>
</file>

<file path=ppt/slideMasters/_rels/slideMaster27.xml.rels><?xml version="1.0" encoding="UTF-8" standalone="yes"?>
<Relationships xmlns="http://schemas.openxmlformats.org/package/2006/relationships"><Relationship Id="rId9" Type="http://schemas.openxmlformats.org/officeDocument/2006/relationships/slideLayout" Target="../slideLayouts/slideLayout269.xml"/><Relationship Id="rId8" Type="http://schemas.openxmlformats.org/officeDocument/2006/relationships/slideLayout" Target="../slideLayouts/slideLayout268.xml"/><Relationship Id="rId7" Type="http://schemas.openxmlformats.org/officeDocument/2006/relationships/slideLayout" Target="../slideLayouts/slideLayout267.xml"/><Relationship Id="rId6" Type="http://schemas.openxmlformats.org/officeDocument/2006/relationships/slideLayout" Target="../slideLayouts/slideLayout266.xml"/><Relationship Id="rId5" Type="http://schemas.openxmlformats.org/officeDocument/2006/relationships/slideLayout" Target="../slideLayouts/slideLayout265.xml"/><Relationship Id="rId4" Type="http://schemas.openxmlformats.org/officeDocument/2006/relationships/slideLayout" Target="../slideLayouts/slideLayout264.xml"/><Relationship Id="rId3" Type="http://schemas.openxmlformats.org/officeDocument/2006/relationships/slideLayout" Target="../slideLayouts/slideLayout263.xml"/><Relationship Id="rId2" Type="http://schemas.openxmlformats.org/officeDocument/2006/relationships/slideLayout" Target="../slideLayouts/slideLayout262.xml"/><Relationship Id="rId12" Type="http://schemas.openxmlformats.org/officeDocument/2006/relationships/theme" Target="../theme/theme27.xml"/><Relationship Id="rId11" Type="http://schemas.openxmlformats.org/officeDocument/2006/relationships/image" Target="../media/image1.jpeg"/><Relationship Id="rId10" Type="http://schemas.openxmlformats.org/officeDocument/2006/relationships/slideLayout" Target="../slideLayouts/slideLayout270.xml"/><Relationship Id="rId1" Type="http://schemas.openxmlformats.org/officeDocument/2006/relationships/slideLayout" Target="../slideLayouts/slideLayout261.xml"/></Relationships>
</file>

<file path=ppt/slideMasters/_rels/slideMaster28.xml.rels><?xml version="1.0" encoding="UTF-8" standalone="yes"?>
<Relationships xmlns="http://schemas.openxmlformats.org/package/2006/relationships"><Relationship Id="rId9" Type="http://schemas.openxmlformats.org/officeDocument/2006/relationships/slideLayout" Target="../slideLayouts/slideLayout279.xml"/><Relationship Id="rId8" Type="http://schemas.openxmlformats.org/officeDocument/2006/relationships/slideLayout" Target="../slideLayouts/slideLayout278.xml"/><Relationship Id="rId7" Type="http://schemas.openxmlformats.org/officeDocument/2006/relationships/slideLayout" Target="../slideLayouts/slideLayout277.xml"/><Relationship Id="rId6" Type="http://schemas.openxmlformats.org/officeDocument/2006/relationships/slideLayout" Target="../slideLayouts/slideLayout276.xml"/><Relationship Id="rId5" Type="http://schemas.openxmlformats.org/officeDocument/2006/relationships/slideLayout" Target="../slideLayouts/slideLayout275.xml"/><Relationship Id="rId4" Type="http://schemas.openxmlformats.org/officeDocument/2006/relationships/slideLayout" Target="../slideLayouts/slideLayout274.xml"/><Relationship Id="rId3" Type="http://schemas.openxmlformats.org/officeDocument/2006/relationships/slideLayout" Target="../slideLayouts/slideLayout273.xml"/><Relationship Id="rId2" Type="http://schemas.openxmlformats.org/officeDocument/2006/relationships/slideLayout" Target="../slideLayouts/slideLayout272.xml"/><Relationship Id="rId12" Type="http://schemas.openxmlformats.org/officeDocument/2006/relationships/theme" Target="../theme/theme28.xml"/><Relationship Id="rId11" Type="http://schemas.openxmlformats.org/officeDocument/2006/relationships/image" Target="../media/image1.jpeg"/><Relationship Id="rId10" Type="http://schemas.openxmlformats.org/officeDocument/2006/relationships/slideLayout" Target="../slideLayouts/slideLayout280.xml"/><Relationship Id="rId1" Type="http://schemas.openxmlformats.org/officeDocument/2006/relationships/slideLayout" Target="../slideLayouts/slideLayout271.xml"/></Relationships>
</file>

<file path=ppt/slideMasters/_rels/slideMaster29.xml.rels><?xml version="1.0" encoding="UTF-8" standalone="yes"?>
<Relationships xmlns="http://schemas.openxmlformats.org/package/2006/relationships"><Relationship Id="rId9" Type="http://schemas.openxmlformats.org/officeDocument/2006/relationships/slideLayout" Target="../slideLayouts/slideLayout289.xml"/><Relationship Id="rId8" Type="http://schemas.openxmlformats.org/officeDocument/2006/relationships/slideLayout" Target="../slideLayouts/slideLayout288.xml"/><Relationship Id="rId7" Type="http://schemas.openxmlformats.org/officeDocument/2006/relationships/slideLayout" Target="../slideLayouts/slideLayout287.xml"/><Relationship Id="rId6" Type="http://schemas.openxmlformats.org/officeDocument/2006/relationships/slideLayout" Target="../slideLayouts/slideLayout286.xml"/><Relationship Id="rId5" Type="http://schemas.openxmlformats.org/officeDocument/2006/relationships/slideLayout" Target="../slideLayouts/slideLayout285.xml"/><Relationship Id="rId4" Type="http://schemas.openxmlformats.org/officeDocument/2006/relationships/slideLayout" Target="../slideLayouts/slideLayout284.xml"/><Relationship Id="rId3" Type="http://schemas.openxmlformats.org/officeDocument/2006/relationships/slideLayout" Target="../slideLayouts/slideLayout283.xml"/><Relationship Id="rId2" Type="http://schemas.openxmlformats.org/officeDocument/2006/relationships/slideLayout" Target="../slideLayouts/slideLayout282.xml"/><Relationship Id="rId12" Type="http://schemas.openxmlformats.org/officeDocument/2006/relationships/theme" Target="../theme/theme29.xml"/><Relationship Id="rId11" Type="http://schemas.openxmlformats.org/officeDocument/2006/relationships/image" Target="../media/image1.jpeg"/><Relationship Id="rId10" Type="http://schemas.openxmlformats.org/officeDocument/2006/relationships/slideLayout" Target="../slideLayouts/slideLayout290.xml"/><Relationship Id="rId1" Type="http://schemas.openxmlformats.org/officeDocument/2006/relationships/slideLayout" Target="../slideLayouts/slideLayout28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2" Type="http://schemas.openxmlformats.org/officeDocument/2006/relationships/theme" Target="../theme/theme3.xml"/><Relationship Id="rId11" Type="http://schemas.openxmlformats.org/officeDocument/2006/relationships/image" Target="../media/image1.jpeg"/><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_rels/slideMaster30.xml.rels><?xml version="1.0" encoding="UTF-8" standalone="yes"?>
<Relationships xmlns="http://schemas.openxmlformats.org/package/2006/relationships"><Relationship Id="rId9" Type="http://schemas.openxmlformats.org/officeDocument/2006/relationships/slideLayout" Target="../slideLayouts/slideLayout299.xml"/><Relationship Id="rId8" Type="http://schemas.openxmlformats.org/officeDocument/2006/relationships/slideLayout" Target="../slideLayouts/slideLayout298.xml"/><Relationship Id="rId7" Type="http://schemas.openxmlformats.org/officeDocument/2006/relationships/slideLayout" Target="../slideLayouts/slideLayout297.xml"/><Relationship Id="rId6" Type="http://schemas.openxmlformats.org/officeDocument/2006/relationships/slideLayout" Target="../slideLayouts/slideLayout296.xml"/><Relationship Id="rId5" Type="http://schemas.openxmlformats.org/officeDocument/2006/relationships/slideLayout" Target="../slideLayouts/slideLayout295.xml"/><Relationship Id="rId4" Type="http://schemas.openxmlformats.org/officeDocument/2006/relationships/slideLayout" Target="../slideLayouts/slideLayout294.xml"/><Relationship Id="rId3" Type="http://schemas.openxmlformats.org/officeDocument/2006/relationships/slideLayout" Target="../slideLayouts/slideLayout293.xml"/><Relationship Id="rId2" Type="http://schemas.openxmlformats.org/officeDocument/2006/relationships/slideLayout" Target="../slideLayouts/slideLayout292.xml"/><Relationship Id="rId12" Type="http://schemas.openxmlformats.org/officeDocument/2006/relationships/theme" Target="../theme/theme30.xml"/><Relationship Id="rId11" Type="http://schemas.openxmlformats.org/officeDocument/2006/relationships/image" Target="../media/image1.jpeg"/><Relationship Id="rId10" Type="http://schemas.openxmlformats.org/officeDocument/2006/relationships/slideLayout" Target="../slideLayouts/slideLayout300.xml"/><Relationship Id="rId1" Type="http://schemas.openxmlformats.org/officeDocument/2006/relationships/slideLayout" Target="../slideLayouts/slideLayout291.xml"/></Relationships>
</file>

<file path=ppt/slideMasters/_rels/slideMaster31.xml.rels><?xml version="1.0" encoding="UTF-8" standalone="yes"?>
<Relationships xmlns="http://schemas.openxmlformats.org/package/2006/relationships"><Relationship Id="rId9" Type="http://schemas.openxmlformats.org/officeDocument/2006/relationships/slideLayout" Target="../slideLayouts/slideLayout309.xml"/><Relationship Id="rId8" Type="http://schemas.openxmlformats.org/officeDocument/2006/relationships/slideLayout" Target="../slideLayouts/slideLayout308.xml"/><Relationship Id="rId7" Type="http://schemas.openxmlformats.org/officeDocument/2006/relationships/slideLayout" Target="../slideLayouts/slideLayout307.xml"/><Relationship Id="rId6" Type="http://schemas.openxmlformats.org/officeDocument/2006/relationships/slideLayout" Target="../slideLayouts/slideLayout306.xml"/><Relationship Id="rId5" Type="http://schemas.openxmlformats.org/officeDocument/2006/relationships/slideLayout" Target="../slideLayouts/slideLayout305.xml"/><Relationship Id="rId4" Type="http://schemas.openxmlformats.org/officeDocument/2006/relationships/slideLayout" Target="../slideLayouts/slideLayout304.xml"/><Relationship Id="rId3" Type="http://schemas.openxmlformats.org/officeDocument/2006/relationships/slideLayout" Target="../slideLayouts/slideLayout303.xml"/><Relationship Id="rId2" Type="http://schemas.openxmlformats.org/officeDocument/2006/relationships/slideLayout" Target="../slideLayouts/slideLayout302.xml"/><Relationship Id="rId12" Type="http://schemas.openxmlformats.org/officeDocument/2006/relationships/theme" Target="../theme/theme31.xml"/><Relationship Id="rId11" Type="http://schemas.openxmlformats.org/officeDocument/2006/relationships/image" Target="../media/image1.jpeg"/><Relationship Id="rId10" Type="http://schemas.openxmlformats.org/officeDocument/2006/relationships/slideLayout" Target="../slideLayouts/slideLayout310.xml"/><Relationship Id="rId1" Type="http://schemas.openxmlformats.org/officeDocument/2006/relationships/slideLayout" Target="../slideLayouts/slideLayout301.xml"/></Relationships>
</file>

<file path=ppt/slideMasters/_rels/slideMaster32.xml.rels><?xml version="1.0" encoding="UTF-8" standalone="yes"?>
<Relationships xmlns="http://schemas.openxmlformats.org/package/2006/relationships"><Relationship Id="rId9" Type="http://schemas.openxmlformats.org/officeDocument/2006/relationships/slideLayout" Target="../slideLayouts/slideLayout319.xml"/><Relationship Id="rId8" Type="http://schemas.openxmlformats.org/officeDocument/2006/relationships/slideLayout" Target="../slideLayouts/slideLayout318.xml"/><Relationship Id="rId7" Type="http://schemas.openxmlformats.org/officeDocument/2006/relationships/slideLayout" Target="../slideLayouts/slideLayout317.xml"/><Relationship Id="rId6" Type="http://schemas.openxmlformats.org/officeDocument/2006/relationships/slideLayout" Target="../slideLayouts/slideLayout316.xml"/><Relationship Id="rId5" Type="http://schemas.openxmlformats.org/officeDocument/2006/relationships/slideLayout" Target="../slideLayouts/slideLayout315.xml"/><Relationship Id="rId4" Type="http://schemas.openxmlformats.org/officeDocument/2006/relationships/slideLayout" Target="../slideLayouts/slideLayout314.xml"/><Relationship Id="rId3" Type="http://schemas.openxmlformats.org/officeDocument/2006/relationships/slideLayout" Target="../slideLayouts/slideLayout313.xml"/><Relationship Id="rId2" Type="http://schemas.openxmlformats.org/officeDocument/2006/relationships/slideLayout" Target="../slideLayouts/slideLayout312.xml"/><Relationship Id="rId12" Type="http://schemas.openxmlformats.org/officeDocument/2006/relationships/theme" Target="../theme/theme32.xml"/><Relationship Id="rId11" Type="http://schemas.openxmlformats.org/officeDocument/2006/relationships/image" Target="../media/image1.jpeg"/><Relationship Id="rId10" Type="http://schemas.openxmlformats.org/officeDocument/2006/relationships/slideLayout" Target="../slideLayouts/slideLayout320.xml"/><Relationship Id="rId1" Type="http://schemas.openxmlformats.org/officeDocument/2006/relationships/slideLayout" Target="../slideLayouts/slideLayout311.xml"/></Relationships>
</file>

<file path=ppt/slideMasters/_rels/slideMaster33.xml.rels><?xml version="1.0" encoding="UTF-8" standalone="yes"?>
<Relationships xmlns="http://schemas.openxmlformats.org/package/2006/relationships"><Relationship Id="rId9" Type="http://schemas.openxmlformats.org/officeDocument/2006/relationships/slideLayout" Target="../slideLayouts/slideLayout329.xml"/><Relationship Id="rId8" Type="http://schemas.openxmlformats.org/officeDocument/2006/relationships/slideLayout" Target="../slideLayouts/slideLayout328.xml"/><Relationship Id="rId7" Type="http://schemas.openxmlformats.org/officeDocument/2006/relationships/slideLayout" Target="../slideLayouts/slideLayout327.xml"/><Relationship Id="rId6" Type="http://schemas.openxmlformats.org/officeDocument/2006/relationships/slideLayout" Target="../slideLayouts/slideLayout326.xml"/><Relationship Id="rId5" Type="http://schemas.openxmlformats.org/officeDocument/2006/relationships/slideLayout" Target="../slideLayouts/slideLayout325.xml"/><Relationship Id="rId4" Type="http://schemas.openxmlformats.org/officeDocument/2006/relationships/slideLayout" Target="../slideLayouts/slideLayout324.xml"/><Relationship Id="rId3" Type="http://schemas.openxmlformats.org/officeDocument/2006/relationships/slideLayout" Target="../slideLayouts/slideLayout323.xml"/><Relationship Id="rId2" Type="http://schemas.openxmlformats.org/officeDocument/2006/relationships/slideLayout" Target="../slideLayouts/slideLayout322.xml"/><Relationship Id="rId12" Type="http://schemas.openxmlformats.org/officeDocument/2006/relationships/theme" Target="../theme/theme33.xml"/><Relationship Id="rId11" Type="http://schemas.openxmlformats.org/officeDocument/2006/relationships/image" Target="../media/image1.jpeg"/><Relationship Id="rId10" Type="http://schemas.openxmlformats.org/officeDocument/2006/relationships/slideLayout" Target="../slideLayouts/slideLayout330.xml"/><Relationship Id="rId1" Type="http://schemas.openxmlformats.org/officeDocument/2006/relationships/slideLayout" Target="../slideLayouts/slideLayout321.xml"/></Relationships>
</file>

<file path=ppt/slideMasters/_rels/slideMaster34.xml.rels><?xml version="1.0" encoding="UTF-8" standalone="yes"?>
<Relationships xmlns="http://schemas.openxmlformats.org/package/2006/relationships"><Relationship Id="rId9" Type="http://schemas.openxmlformats.org/officeDocument/2006/relationships/slideLayout" Target="../slideLayouts/slideLayout339.xml"/><Relationship Id="rId8" Type="http://schemas.openxmlformats.org/officeDocument/2006/relationships/slideLayout" Target="../slideLayouts/slideLayout338.xml"/><Relationship Id="rId7" Type="http://schemas.openxmlformats.org/officeDocument/2006/relationships/slideLayout" Target="../slideLayouts/slideLayout337.xml"/><Relationship Id="rId6" Type="http://schemas.openxmlformats.org/officeDocument/2006/relationships/slideLayout" Target="../slideLayouts/slideLayout336.xml"/><Relationship Id="rId5" Type="http://schemas.openxmlformats.org/officeDocument/2006/relationships/slideLayout" Target="../slideLayouts/slideLayout335.xml"/><Relationship Id="rId4" Type="http://schemas.openxmlformats.org/officeDocument/2006/relationships/slideLayout" Target="../slideLayouts/slideLayout334.xml"/><Relationship Id="rId3" Type="http://schemas.openxmlformats.org/officeDocument/2006/relationships/slideLayout" Target="../slideLayouts/slideLayout333.xml"/><Relationship Id="rId2" Type="http://schemas.openxmlformats.org/officeDocument/2006/relationships/slideLayout" Target="../slideLayouts/slideLayout332.xml"/><Relationship Id="rId12" Type="http://schemas.openxmlformats.org/officeDocument/2006/relationships/theme" Target="../theme/theme34.xml"/><Relationship Id="rId11" Type="http://schemas.openxmlformats.org/officeDocument/2006/relationships/image" Target="../media/image1.jpeg"/><Relationship Id="rId10" Type="http://schemas.openxmlformats.org/officeDocument/2006/relationships/slideLayout" Target="../slideLayouts/slideLayout340.xml"/><Relationship Id="rId1" Type="http://schemas.openxmlformats.org/officeDocument/2006/relationships/slideLayout" Target="../slideLayouts/slideLayout331.xml"/></Relationships>
</file>

<file path=ppt/slideMasters/_rels/slideMaster35.xml.rels><?xml version="1.0" encoding="UTF-8" standalone="yes"?>
<Relationships xmlns="http://schemas.openxmlformats.org/package/2006/relationships"><Relationship Id="rId9" Type="http://schemas.openxmlformats.org/officeDocument/2006/relationships/slideLayout" Target="../slideLayouts/slideLayout349.xml"/><Relationship Id="rId8" Type="http://schemas.openxmlformats.org/officeDocument/2006/relationships/slideLayout" Target="../slideLayouts/slideLayout348.xml"/><Relationship Id="rId7" Type="http://schemas.openxmlformats.org/officeDocument/2006/relationships/slideLayout" Target="../slideLayouts/slideLayout347.xml"/><Relationship Id="rId6" Type="http://schemas.openxmlformats.org/officeDocument/2006/relationships/slideLayout" Target="../slideLayouts/slideLayout346.xml"/><Relationship Id="rId5" Type="http://schemas.openxmlformats.org/officeDocument/2006/relationships/slideLayout" Target="../slideLayouts/slideLayout345.xml"/><Relationship Id="rId4" Type="http://schemas.openxmlformats.org/officeDocument/2006/relationships/slideLayout" Target="../slideLayouts/slideLayout344.xml"/><Relationship Id="rId3" Type="http://schemas.openxmlformats.org/officeDocument/2006/relationships/slideLayout" Target="../slideLayouts/slideLayout343.xml"/><Relationship Id="rId2" Type="http://schemas.openxmlformats.org/officeDocument/2006/relationships/slideLayout" Target="../slideLayouts/slideLayout342.xml"/><Relationship Id="rId12" Type="http://schemas.openxmlformats.org/officeDocument/2006/relationships/theme" Target="../theme/theme35.xml"/><Relationship Id="rId11" Type="http://schemas.openxmlformats.org/officeDocument/2006/relationships/image" Target="../media/image1.jpeg"/><Relationship Id="rId10" Type="http://schemas.openxmlformats.org/officeDocument/2006/relationships/slideLayout" Target="../slideLayouts/slideLayout350.xml"/><Relationship Id="rId1" Type="http://schemas.openxmlformats.org/officeDocument/2006/relationships/slideLayout" Target="../slideLayouts/slideLayout341.xml"/></Relationships>
</file>

<file path=ppt/slideMasters/_rels/slideMaster36.xml.rels><?xml version="1.0" encoding="UTF-8" standalone="yes"?>
<Relationships xmlns="http://schemas.openxmlformats.org/package/2006/relationships"><Relationship Id="rId9" Type="http://schemas.openxmlformats.org/officeDocument/2006/relationships/slideLayout" Target="../slideLayouts/slideLayout359.xml"/><Relationship Id="rId8" Type="http://schemas.openxmlformats.org/officeDocument/2006/relationships/slideLayout" Target="../slideLayouts/slideLayout358.xml"/><Relationship Id="rId7" Type="http://schemas.openxmlformats.org/officeDocument/2006/relationships/slideLayout" Target="../slideLayouts/slideLayout357.xml"/><Relationship Id="rId6" Type="http://schemas.openxmlformats.org/officeDocument/2006/relationships/slideLayout" Target="../slideLayouts/slideLayout356.xml"/><Relationship Id="rId5" Type="http://schemas.openxmlformats.org/officeDocument/2006/relationships/slideLayout" Target="../slideLayouts/slideLayout355.xml"/><Relationship Id="rId4" Type="http://schemas.openxmlformats.org/officeDocument/2006/relationships/slideLayout" Target="../slideLayouts/slideLayout354.xml"/><Relationship Id="rId3" Type="http://schemas.openxmlformats.org/officeDocument/2006/relationships/slideLayout" Target="../slideLayouts/slideLayout353.xml"/><Relationship Id="rId2" Type="http://schemas.openxmlformats.org/officeDocument/2006/relationships/slideLayout" Target="../slideLayouts/slideLayout352.xml"/><Relationship Id="rId12" Type="http://schemas.openxmlformats.org/officeDocument/2006/relationships/theme" Target="../theme/theme36.xml"/><Relationship Id="rId11" Type="http://schemas.openxmlformats.org/officeDocument/2006/relationships/image" Target="../media/image1.jpeg"/><Relationship Id="rId10" Type="http://schemas.openxmlformats.org/officeDocument/2006/relationships/slideLayout" Target="../slideLayouts/slideLayout360.xml"/><Relationship Id="rId1" Type="http://schemas.openxmlformats.org/officeDocument/2006/relationships/slideLayout" Target="../slideLayouts/slideLayout351.xml"/></Relationships>
</file>

<file path=ppt/slideMasters/_rels/slideMaster37.xml.rels><?xml version="1.0" encoding="UTF-8" standalone="yes"?>
<Relationships xmlns="http://schemas.openxmlformats.org/package/2006/relationships"><Relationship Id="rId9" Type="http://schemas.openxmlformats.org/officeDocument/2006/relationships/slideLayout" Target="../slideLayouts/slideLayout369.xml"/><Relationship Id="rId8" Type="http://schemas.openxmlformats.org/officeDocument/2006/relationships/slideLayout" Target="../slideLayouts/slideLayout368.xml"/><Relationship Id="rId7" Type="http://schemas.openxmlformats.org/officeDocument/2006/relationships/slideLayout" Target="../slideLayouts/slideLayout367.xml"/><Relationship Id="rId6" Type="http://schemas.openxmlformats.org/officeDocument/2006/relationships/slideLayout" Target="../slideLayouts/slideLayout366.xml"/><Relationship Id="rId5" Type="http://schemas.openxmlformats.org/officeDocument/2006/relationships/slideLayout" Target="../slideLayouts/slideLayout365.xml"/><Relationship Id="rId4" Type="http://schemas.openxmlformats.org/officeDocument/2006/relationships/slideLayout" Target="../slideLayouts/slideLayout364.xml"/><Relationship Id="rId3" Type="http://schemas.openxmlformats.org/officeDocument/2006/relationships/slideLayout" Target="../slideLayouts/slideLayout363.xml"/><Relationship Id="rId2" Type="http://schemas.openxmlformats.org/officeDocument/2006/relationships/slideLayout" Target="../slideLayouts/slideLayout362.xml"/><Relationship Id="rId12" Type="http://schemas.openxmlformats.org/officeDocument/2006/relationships/theme" Target="../theme/theme37.xml"/><Relationship Id="rId11" Type="http://schemas.openxmlformats.org/officeDocument/2006/relationships/image" Target="../media/image1.jpeg"/><Relationship Id="rId10" Type="http://schemas.openxmlformats.org/officeDocument/2006/relationships/slideLayout" Target="../slideLayouts/slideLayout370.xml"/><Relationship Id="rId1" Type="http://schemas.openxmlformats.org/officeDocument/2006/relationships/slideLayout" Target="../slideLayouts/slideLayout361.xml"/></Relationships>
</file>

<file path=ppt/slideMasters/_rels/slideMaster38.xml.rels><?xml version="1.0" encoding="UTF-8" standalone="yes"?>
<Relationships xmlns="http://schemas.openxmlformats.org/package/2006/relationships"><Relationship Id="rId9" Type="http://schemas.openxmlformats.org/officeDocument/2006/relationships/slideLayout" Target="../slideLayouts/slideLayout379.xml"/><Relationship Id="rId8" Type="http://schemas.openxmlformats.org/officeDocument/2006/relationships/slideLayout" Target="../slideLayouts/slideLayout378.xml"/><Relationship Id="rId7" Type="http://schemas.openxmlformats.org/officeDocument/2006/relationships/slideLayout" Target="../slideLayouts/slideLayout377.xml"/><Relationship Id="rId6" Type="http://schemas.openxmlformats.org/officeDocument/2006/relationships/slideLayout" Target="../slideLayouts/slideLayout376.xml"/><Relationship Id="rId5" Type="http://schemas.openxmlformats.org/officeDocument/2006/relationships/slideLayout" Target="../slideLayouts/slideLayout375.xml"/><Relationship Id="rId4" Type="http://schemas.openxmlformats.org/officeDocument/2006/relationships/slideLayout" Target="../slideLayouts/slideLayout374.xml"/><Relationship Id="rId3" Type="http://schemas.openxmlformats.org/officeDocument/2006/relationships/slideLayout" Target="../slideLayouts/slideLayout373.xml"/><Relationship Id="rId2" Type="http://schemas.openxmlformats.org/officeDocument/2006/relationships/slideLayout" Target="../slideLayouts/slideLayout372.xml"/><Relationship Id="rId12" Type="http://schemas.openxmlformats.org/officeDocument/2006/relationships/theme" Target="../theme/theme38.xml"/><Relationship Id="rId11" Type="http://schemas.openxmlformats.org/officeDocument/2006/relationships/image" Target="../media/image1.jpeg"/><Relationship Id="rId10" Type="http://schemas.openxmlformats.org/officeDocument/2006/relationships/slideLayout" Target="../slideLayouts/slideLayout380.xml"/><Relationship Id="rId1" Type="http://schemas.openxmlformats.org/officeDocument/2006/relationships/slideLayout" Target="../slideLayouts/slideLayout371.xml"/></Relationships>
</file>

<file path=ppt/slideMasters/_rels/slideMaster39.xml.rels><?xml version="1.0" encoding="UTF-8" standalone="yes"?>
<Relationships xmlns="http://schemas.openxmlformats.org/package/2006/relationships"><Relationship Id="rId9" Type="http://schemas.openxmlformats.org/officeDocument/2006/relationships/slideLayout" Target="../slideLayouts/slideLayout389.xml"/><Relationship Id="rId8" Type="http://schemas.openxmlformats.org/officeDocument/2006/relationships/slideLayout" Target="../slideLayouts/slideLayout388.xml"/><Relationship Id="rId7" Type="http://schemas.openxmlformats.org/officeDocument/2006/relationships/slideLayout" Target="../slideLayouts/slideLayout387.xml"/><Relationship Id="rId6" Type="http://schemas.openxmlformats.org/officeDocument/2006/relationships/slideLayout" Target="../slideLayouts/slideLayout386.xml"/><Relationship Id="rId5" Type="http://schemas.openxmlformats.org/officeDocument/2006/relationships/slideLayout" Target="../slideLayouts/slideLayout385.xml"/><Relationship Id="rId4" Type="http://schemas.openxmlformats.org/officeDocument/2006/relationships/slideLayout" Target="../slideLayouts/slideLayout384.xml"/><Relationship Id="rId3" Type="http://schemas.openxmlformats.org/officeDocument/2006/relationships/slideLayout" Target="../slideLayouts/slideLayout383.xml"/><Relationship Id="rId2" Type="http://schemas.openxmlformats.org/officeDocument/2006/relationships/slideLayout" Target="../slideLayouts/slideLayout382.xml"/><Relationship Id="rId12" Type="http://schemas.openxmlformats.org/officeDocument/2006/relationships/theme" Target="../theme/theme39.xml"/><Relationship Id="rId11" Type="http://schemas.openxmlformats.org/officeDocument/2006/relationships/image" Target="../media/image1.jpeg"/><Relationship Id="rId10" Type="http://schemas.openxmlformats.org/officeDocument/2006/relationships/slideLayout" Target="../slideLayouts/slideLayout390.xml"/><Relationship Id="rId1" Type="http://schemas.openxmlformats.org/officeDocument/2006/relationships/slideLayout" Target="../slideLayouts/slideLayout38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2" Type="http://schemas.openxmlformats.org/officeDocument/2006/relationships/theme" Target="../theme/theme4.xml"/><Relationship Id="rId11" Type="http://schemas.openxmlformats.org/officeDocument/2006/relationships/image" Target="../media/image1.jpeg"/><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_rels/slideMaster40.xml.rels><?xml version="1.0" encoding="UTF-8" standalone="yes"?>
<Relationships xmlns="http://schemas.openxmlformats.org/package/2006/relationships"><Relationship Id="rId9" Type="http://schemas.openxmlformats.org/officeDocument/2006/relationships/slideLayout" Target="../slideLayouts/slideLayout399.xml"/><Relationship Id="rId8" Type="http://schemas.openxmlformats.org/officeDocument/2006/relationships/slideLayout" Target="../slideLayouts/slideLayout398.xml"/><Relationship Id="rId7" Type="http://schemas.openxmlformats.org/officeDocument/2006/relationships/slideLayout" Target="../slideLayouts/slideLayout397.xml"/><Relationship Id="rId6" Type="http://schemas.openxmlformats.org/officeDocument/2006/relationships/slideLayout" Target="../slideLayouts/slideLayout396.xml"/><Relationship Id="rId5" Type="http://schemas.openxmlformats.org/officeDocument/2006/relationships/slideLayout" Target="../slideLayouts/slideLayout395.xml"/><Relationship Id="rId4" Type="http://schemas.openxmlformats.org/officeDocument/2006/relationships/slideLayout" Target="../slideLayouts/slideLayout394.xml"/><Relationship Id="rId3" Type="http://schemas.openxmlformats.org/officeDocument/2006/relationships/slideLayout" Target="../slideLayouts/slideLayout393.xml"/><Relationship Id="rId2" Type="http://schemas.openxmlformats.org/officeDocument/2006/relationships/slideLayout" Target="../slideLayouts/slideLayout392.xml"/><Relationship Id="rId12" Type="http://schemas.openxmlformats.org/officeDocument/2006/relationships/theme" Target="../theme/theme40.xml"/><Relationship Id="rId11" Type="http://schemas.openxmlformats.org/officeDocument/2006/relationships/image" Target="../media/image1.jpeg"/><Relationship Id="rId10" Type="http://schemas.openxmlformats.org/officeDocument/2006/relationships/slideLayout" Target="../slideLayouts/slideLayout400.xml"/><Relationship Id="rId1" Type="http://schemas.openxmlformats.org/officeDocument/2006/relationships/slideLayout" Target="../slideLayouts/slideLayout391.xml"/></Relationships>
</file>

<file path=ppt/slideMasters/_rels/slideMaster41.xml.rels><?xml version="1.0" encoding="UTF-8" standalone="yes"?>
<Relationships xmlns="http://schemas.openxmlformats.org/package/2006/relationships"><Relationship Id="rId9" Type="http://schemas.openxmlformats.org/officeDocument/2006/relationships/slideLayout" Target="../slideLayouts/slideLayout409.xml"/><Relationship Id="rId8" Type="http://schemas.openxmlformats.org/officeDocument/2006/relationships/slideLayout" Target="../slideLayouts/slideLayout408.xml"/><Relationship Id="rId7" Type="http://schemas.openxmlformats.org/officeDocument/2006/relationships/slideLayout" Target="../slideLayouts/slideLayout407.xml"/><Relationship Id="rId6" Type="http://schemas.openxmlformats.org/officeDocument/2006/relationships/slideLayout" Target="../slideLayouts/slideLayout406.xml"/><Relationship Id="rId5" Type="http://schemas.openxmlformats.org/officeDocument/2006/relationships/slideLayout" Target="../slideLayouts/slideLayout405.xml"/><Relationship Id="rId4" Type="http://schemas.openxmlformats.org/officeDocument/2006/relationships/slideLayout" Target="../slideLayouts/slideLayout404.xml"/><Relationship Id="rId3" Type="http://schemas.openxmlformats.org/officeDocument/2006/relationships/slideLayout" Target="../slideLayouts/slideLayout403.xml"/><Relationship Id="rId2" Type="http://schemas.openxmlformats.org/officeDocument/2006/relationships/slideLayout" Target="../slideLayouts/slideLayout402.xml"/><Relationship Id="rId12" Type="http://schemas.openxmlformats.org/officeDocument/2006/relationships/theme" Target="../theme/theme41.xml"/><Relationship Id="rId11" Type="http://schemas.openxmlformats.org/officeDocument/2006/relationships/image" Target="../media/image1.jpeg"/><Relationship Id="rId10" Type="http://schemas.openxmlformats.org/officeDocument/2006/relationships/slideLayout" Target="../slideLayouts/slideLayout410.xml"/><Relationship Id="rId1" Type="http://schemas.openxmlformats.org/officeDocument/2006/relationships/slideLayout" Target="../slideLayouts/slideLayout401.xml"/></Relationships>
</file>

<file path=ppt/slideMasters/_rels/slideMaster42.xml.rels><?xml version="1.0" encoding="UTF-8" standalone="yes"?>
<Relationships xmlns="http://schemas.openxmlformats.org/package/2006/relationships"><Relationship Id="rId9" Type="http://schemas.openxmlformats.org/officeDocument/2006/relationships/slideLayout" Target="../slideLayouts/slideLayout419.xml"/><Relationship Id="rId8" Type="http://schemas.openxmlformats.org/officeDocument/2006/relationships/slideLayout" Target="../slideLayouts/slideLayout418.xml"/><Relationship Id="rId7" Type="http://schemas.openxmlformats.org/officeDocument/2006/relationships/slideLayout" Target="../slideLayouts/slideLayout417.xml"/><Relationship Id="rId6" Type="http://schemas.openxmlformats.org/officeDocument/2006/relationships/slideLayout" Target="../slideLayouts/slideLayout416.xml"/><Relationship Id="rId5" Type="http://schemas.openxmlformats.org/officeDocument/2006/relationships/slideLayout" Target="../slideLayouts/slideLayout415.xml"/><Relationship Id="rId4" Type="http://schemas.openxmlformats.org/officeDocument/2006/relationships/slideLayout" Target="../slideLayouts/slideLayout414.xml"/><Relationship Id="rId3" Type="http://schemas.openxmlformats.org/officeDocument/2006/relationships/slideLayout" Target="../slideLayouts/slideLayout413.xml"/><Relationship Id="rId2" Type="http://schemas.openxmlformats.org/officeDocument/2006/relationships/slideLayout" Target="../slideLayouts/slideLayout412.xml"/><Relationship Id="rId12" Type="http://schemas.openxmlformats.org/officeDocument/2006/relationships/theme" Target="../theme/theme42.xml"/><Relationship Id="rId11" Type="http://schemas.openxmlformats.org/officeDocument/2006/relationships/image" Target="../media/image1.jpeg"/><Relationship Id="rId10" Type="http://schemas.openxmlformats.org/officeDocument/2006/relationships/slideLayout" Target="../slideLayouts/slideLayout420.xml"/><Relationship Id="rId1" Type="http://schemas.openxmlformats.org/officeDocument/2006/relationships/slideLayout" Target="../slideLayouts/slideLayout411.xml"/></Relationships>
</file>

<file path=ppt/slideMasters/_rels/slideMaster43.xml.rels><?xml version="1.0" encoding="UTF-8" standalone="yes"?>
<Relationships xmlns="http://schemas.openxmlformats.org/package/2006/relationships"><Relationship Id="rId9" Type="http://schemas.openxmlformats.org/officeDocument/2006/relationships/slideLayout" Target="../slideLayouts/slideLayout429.xml"/><Relationship Id="rId8" Type="http://schemas.openxmlformats.org/officeDocument/2006/relationships/slideLayout" Target="../slideLayouts/slideLayout428.xml"/><Relationship Id="rId7" Type="http://schemas.openxmlformats.org/officeDocument/2006/relationships/slideLayout" Target="../slideLayouts/slideLayout427.xml"/><Relationship Id="rId6" Type="http://schemas.openxmlformats.org/officeDocument/2006/relationships/slideLayout" Target="../slideLayouts/slideLayout426.xml"/><Relationship Id="rId5" Type="http://schemas.openxmlformats.org/officeDocument/2006/relationships/slideLayout" Target="../slideLayouts/slideLayout425.xml"/><Relationship Id="rId4" Type="http://schemas.openxmlformats.org/officeDocument/2006/relationships/slideLayout" Target="../slideLayouts/slideLayout424.xml"/><Relationship Id="rId3" Type="http://schemas.openxmlformats.org/officeDocument/2006/relationships/slideLayout" Target="../slideLayouts/slideLayout423.xml"/><Relationship Id="rId2" Type="http://schemas.openxmlformats.org/officeDocument/2006/relationships/slideLayout" Target="../slideLayouts/slideLayout422.xml"/><Relationship Id="rId12" Type="http://schemas.openxmlformats.org/officeDocument/2006/relationships/theme" Target="../theme/theme43.xml"/><Relationship Id="rId11" Type="http://schemas.openxmlformats.org/officeDocument/2006/relationships/image" Target="../media/image1.jpeg"/><Relationship Id="rId10" Type="http://schemas.openxmlformats.org/officeDocument/2006/relationships/slideLayout" Target="../slideLayouts/slideLayout430.xml"/><Relationship Id="rId1" Type="http://schemas.openxmlformats.org/officeDocument/2006/relationships/slideLayout" Target="../slideLayouts/slideLayout421.xml"/></Relationships>
</file>

<file path=ppt/slideMasters/_rels/slideMaster44.xml.rels><?xml version="1.0" encoding="UTF-8" standalone="yes"?>
<Relationships xmlns="http://schemas.openxmlformats.org/package/2006/relationships"><Relationship Id="rId9" Type="http://schemas.openxmlformats.org/officeDocument/2006/relationships/slideLayout" Target="../slideLayouts/slideLayout439.xml"/><Relationship Id="rId8" Type="http://schemas.openxmlformats.org/officeDocument/2006/relationships/slideLayout" Target="../slideLayouts/slideLayout438.xml"/><Relationship Id="rId7" Type="http://schemas.openxmlformats.org/officeDocument/2006/relationships/slideLayout" Target="../slideLayouts/slideLayout437.xml"/><Relationship Id="rId6" Type="http://schemas.openxmlformats.org/officeDocument/2006/relationships/slideLayout" Target="../slideLayouts/slideLayout436.xml"/><Relationship Id="rId5" Type="http://schemas.openxmlformats.org/officeDocument/2006/relationships/slideLayout" Target="../slideLayouts/slideLayout435.xml"/><Relationship Id="rId4" Type="http://schemas.openxmlformats.org/officeDocument/2006/relationships/slideLayout" Target="../slideLayouts/slideLayout434.xml"/><Relationship Id="rId3" Type="http://schemas.openxmlformats.org/officeDocument/2006/relationships/slideLayout" Target="../slideLayouts/slideLayout433.xml"/><Relationship Id="rId2" Type="http://schemas.openxmlformats.org/officeDocument/2006/relationships/slideLayout" Target="../slideLayouts/slideLayout432.xml"/><Relationship Id="rId12" Type="http://schemas.openxmlformats.org/officeDocument/2006/relationships/theme" Target="../theme/theme44.xml"/><Relationship Id="rId11" Type="http://schemas.openxmlformats.org/officeDocument/2006/relationships/image" Target="../media/image1.jpeg"/><Relationship Id="rId10" Type="http://schemas.openxmlformats.org/officeDocument/2006/relationships/slideLayout" Target="../slideLayouts/slideLayout440.xml"/><Relationship Id="rId1" Type="http://schemas.openxmlformats.org/officeDocument/2006/relationships/slideLayout" Target="../slideLayouts/slideLayout431.xml"/></Relationships>
</file>

<file path=ppt/slideMasters/_rels/slideMaster45.xml.rels><?xml version="1.0" encoding="UTF-8" standalone="yes"?>
<Relationships xmlns="http://schemas.openxmlformats.org/package/2006/relationships"><Relationship Id="rId9" Type="http://schemas.openxmlformats.org/officeDocument/2006/relationships/slideLayout" Target="../slideLayouts/slideLayout449.xml"/><Relationship Id="rId8" Type="http://schemas.openxmlformats.org/officeDocument/2006/relationships/slideLayout" Target="../slideLayouts/slideLayout448.xml"/><Relationship Id="rId7" Type="http://schemas.openxmlformats.org/officeDocument/2006/relationships/slideLayout" Target="../slideLayouts/slideLayout447.xml"/><Relationship Id="rId6" Type="http://schemas.openxmlformats.org/officeDocument/2006/relationships/slideLayout" Target="../slideLayouts/slideLayout446.xml"/><Relationship Id="rId5" Type="http://schemas.openxmlformats.org/officeDocument/2006/relationships/slideLayout" Target="../slideLayouts/slideLayout445.xml"/><Relationship Id="rId4" Type="http://schemas.openxmlformats.org/officeDocument/2006/relationships/slideLayout" Target="../slideLayouts/slideLayout444.xml"/><Relationship Id="rId3" Type="http://schemas.openxmlformats.org/officeDocument/2006/relationships/slideLayout" Target="../slideLayouts/slideLayout443.xml"/><Relationship Id="rId2" Type="http://schemas.openxmlformats.org/officeDocument/2006/relationships/slideLayout" Target="../slideLayouts/slideLayout442.xml"/><Relationship Id="rId12" Type="http://schemas.openxmlformats.org/officeDocument/2006/relationships/theme" Target="../theme/theme45.xml"/><Relationship Id="rId11" Type="http://schemas.openxmlformats.org/officeDocument/2006/relationships/image" Target="../media/image1.jpeg"/><Relationship Id="rId10" Type="http://schemas.openxmlformats.org/officeDocument/2006/relationships/slideLayout" Target="../slideLayouts/slideLayout450.xml"/><Relationship Id="rId1" Type="http://schemas.openxmlformats.org/officeDocument/2006/relationships/slideLayout" Target="../slideLayouts/slideLayout441.xml"/></Relationships>
</file>

<file path=ppt/slideMasters/_rels/slideMaster46.xml.rels><?xml version="1.0" encoding="UTF-8" standalone="yes"?>
<Relationships xmlns="http://schemas.openxmlformats.org/package/2006/relationships"><Relationship Id="rId9" Type="http://schemas.openxmlformats.org/officeDocument/2006/relationships/slideLayout" Target="../slideLayouts/slideLayout459.xml"/><Relationship Id="rId8" Type="http://schemas.openxmlformats.org/officeDocument/2006/relationships/slideLayout" Target="../slideLayouts/slideLayout458.xml"/><Relationship Id="rId7" Type="http://schemas.openxmlformats.org/officeDocument/2006/relationships/slideLayout" Target="../slideLayouts/slideLayout457.xml"/><Relationship Id="rId6" Type="http://schemas.openxmlformats.org/officeDocument/2006/relationships/slideLayout" Target="../slideLayouts/slideLayout456.xml"/><Relationship Id="rId5" Type="http://schemas.openxmlformats.org/officeDocument/2006/relationships/slideLayout" Target="../slideLayouts/slideLayout455.xml"/><Relationship Id="rId4" Type="http://schemas.openxmlformats.org/officeDocument/2006/relationships/slideLayout" Target="../slideLayouts/slideLayout454.xml"/><Relationship Id="rId3" Type="http://schemas.openxmlformats.org/officeDocument/2006/relationships/slideLayout" Target="../slideLayouts/slideLayout453.xml"/><Relationship Id="rId2" Type="http://schemas.openxmlformats.org/officeDocument/2006/relationships/slideLayout" Target="../slideLayouts/slideLayout452.xml"/><Relationship Id="rId12" Type="http://schemas.openxmlformats.org/officeDocument/2006/relationships/theme" Target="../theme/theme46.xml"/><Relationship Id="rId11" Type="http://schemas.openxmlformats.org/officeDocument/2006/relationships/image" Target="../media/image1.jpeg"/><Relationship Id="rId10" Type="http://schemas.openxmlformats.org/officeDocument/2006/relationships/slideLayout" Target="../slideLayouts/slideLayout460.xml"/><Relationship Id="rId1" Type="http://schemas.openxmlformats.org/officeDocument/2006/relationships/slideLayout" Target="../slideLayouts/slideLayout451.xml"/></Relationships>
</file>

<file path=ppt/slideMasters/_rels/slideMaster47.xml.rels><?xml version="1.0" encoding="UTF-8" standalone="yes"?>
<Relationships xmlns="http://schemas.openxmlformats.org/package/2006/relationships"><Relationship Id="rId9" Type="http://schemas.openxmlformats.org/officeDocument/2006/relationships/slideLayout" Target="../slideLayouts/slideLayout469.xml"/><Relationship Id="rId8" Type="http://schemas.openxmlformats.org/officeDocument/2006/relationships/slideLayout" Target="../slideLayouts/slideLayout468.xml"/><Relationship Id="rId7" Type="http://schemas.openxmlformats.org/officeDocument/2006/relationships/slideLayout" Target="../slideLayouts/slideLayout467.xml"/><Relationship Id="rId6" Type="http://schemas.openxmlformats.org/officeDocument/2006/relationships/slideLayout" Target="../slideLayouts/slideLayout466.xml"/><Relationship Id="rId5" Type="http://schemas.openxmlformats.org/officeDocument/2006/relationships/slideLayout" Target="../slideLayouts/slideLayout465.xml"/><Relationship Id="rId4" Type="http://schemas.openxmlformats.org/officeDocument/2006/relationships/slideLayout" Target="../slideLayouts/slideLayout464.xml"/><Relationship Id="rId3" Type="http://schemas.openxmlformats.org/officeDocument/2006/relationships/slideLayout" Target="../slideLayouts/slideLayout463.xml"/><Relationship Id="rId2" Type="http://schemas.openxmlformats.org/officeDocument/2006/relationships/slideLayout" Target="../slideLayouts/slideLayout462.xml"/><Relationship Id="rId12" Type="http://schemas.openxmlformats.org/officeDocument/2006/relationships/theme" Target="../theme/theme47.xml"/><Relationship Id="rId11" Type="http://schemas.openxmlformats.org/officeDocument/2006/relationships/image" Target="../media/image1.jpeg"/><Relationship Id="rId10" Type="http://schemas.openxmlformats.org/officeDocument/2006/relationships/slideLayout" Target="../slideLayouts/slideLayout470.xml"/><Relationship Id="rId1" Type="http://schemas.openxmlformats.org/officeDocument/2006/relationships/slideLayout" Target="../slideLayouts/slideLayout461.xml"/></Relationships>
</file>

<file path=ppt/slideMasters/_rels/slideMaster48.xml.rels><?xml version="1.0" encoding="UTF-8" standalone="yes"?>
<Relationships xmlns="http://schemas.openxmlformats.org/package/2006/relationships"><Relationship Id="rId9" Type="http://schemas.openxmlformats.org/officeDocument/2006/relationships/slideLayout" Target="../slideLayouts/slideLayout479.xml"/><Relationship Id="rId8" Type="http://schemas.openxmlformats.org/officeDocument/2006/relationships/slideLayout" Target="../slideLayouts/slideLayout478.xml"/><Relationship Id="rId7" Type="http://schemas.openxmlformats.org/officeDocument/2006/relationships/slideLayout" Target="../slideLayouts/slideLayout477.xml"/><Relationship Id="rId6" Type="http://schemas.openxmlformats.org/officeDocument/2006/relationships/slideLayout" Target="../slideLayouts/slideLayout476.xml"/><Relationship Id="rId5" Type="http://schemas.openxmlformats.org/officeDocument/2006/relationships/slideLayout" Target="../slideLayouts/slideLayout475.xml"/><Relationship Id="rId4" Type="http://schemas.openxmlformats.org/officeDocument/2006/relationships/slideLayout" Target="../slideLayouts/slideLayout474.xml"/><Relationship Id="rId3" Type="http://schemas.openxmlformats.org/officeDocument/2006/relationships/slideLayout" Target="../slideLayouts/slideLayout473.xml"/><Relationship Id="rId2" Type="http://schemas.openxmlformats.org/officeDocument/2006/relationships/slideLayout" Target="../slideLayouts/slideLayout472.xml"/><Relationship Id="rId12" Type="http://schemas.openxmlformats.org/officeDocument/2006/relationships/theme" Target="../theme/theme48.xml"/><Relationship Id="rId11" Type="http://schemas.openxmlformats.org/officeDocument/2006/relationships/image" Target="../media/image1.jpeg"/><Relationship Id="rId10" Type="http://schemas.openxmlformats.org/officeDocument/2006/relationships/slideLayout" Target="../slideLayouts/slideLayout480.xml"/><Relationship Id="rId1" Type="http://schemas.openxmlformats.org/officeDocument/2006/relationships/slideLayout" Target="../slideLayouts/slideLayout471.xml"/></Relationships>
</file>

<file path=ppt/slideMasters/_rels/slideMaster49.xml.rels><?xml version="1.0" encoding="UTF-8" standalone="yes"?>
<Relationships xmlns="http://schemas.openxmlformats.org/package/2006/relationships"><Relationship Id="rId9" Type="http://schemas.openxmlformats.org/officeDocument/2006/relationships/slideLayout" Target="../slideLayouts/slideLayout489.xml"/><Relationship Id="rId8" Type="http://schemas.openxmlformats.org/officeDocument/2006/relationships/slideLayout" Target="../slideLayouts/slideLayout488.xml"/><Relationship Id="rId7" Type="http://schemas.openxmlformats.org/officeDocument/2006/relationships/slideLayout" Target="../slideLayouts/slideLayout487.xml"/><Relationship Id="rId6" Type="http://schemas.openxmlformats.org/officeDocument/2006/relationships/slideLayout" Target="../slideLayouts/slideLayout486.xml"/><Relationship Id="rId5" Type="http://schemas.openxmlformats.org/officeDocument/2006/relationships/slideLayout" Target="../slideLayouts/slideLayout485.xml"/><Relationship Id="rId4" Type="http://schemas.openxmlformats.org/officeDocument/2006/relationships/slideLayout" Target="../slideLayouts/slideLayout484.xml"/><Relationship Id="rId3" Type="http://schemas.openxmlformats.org/officeDocument/2006/relationships/slideLayout" Target="../slideLayouts/slideLayout483.xml"/><Relationship Id="rId2" Type="http://schemas.openxmlformats.org/officeDocument/2006/relationships/slideLayout" Target="../slideLayouts/slideLayout482.xml"/><Relationship Id="rId12" Type="http://schemas.openxmlformats.org/officeDocument/2006/relationships/theme" Target="../theme/theme49.xml"/><Relationship Id="rId11" Type="http://schemas.openxmlformats.org/officeDocument/2006/relationships/image" Target="../media/image1.jpeg"/><Relationship Id="rId10" Type="http://schemas.openxmlformats.org/officeDocument/2006/relationships/slideLayout" Target="../slideLayouts/slideLayout490.xml"/><Relationship Id="rId1" Type="http://schemas.openxmlformats.org/officeDocument/2006/relationships/slideLayout" Target="../slideLayouts/slideLayout481.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49.xml"/><Relationship Id="rId8" Type="http://schemas.openxmlformats.org/officeDocument/2006/relationships/slideLayout" Target="../slideLayouts/slideLayout48.xml"/><Relationship Id="rId7" Type="http://schemas.openxmlformats.org/officeDocument/2006/relationships/slideLayout" Target="../slideLayouts/slideLayout47.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 Id="rId3" Type="http://schemas.openxmlformats.org/officeDocument/2006/relationships/slideLayout" Target="../slideLayouts/slideLayout43.xml"/><Relationship Id="rId2" Type="http://schemas.openxmlformats.org/officeDocument/2006/relationships/slideLayout" Target="../slideLayouts/slideLayout42.xml"/><Relationship Id="rId12" Type="http://schemas.openxmlformats.org/officeDocument/2006/relationships/theme" Target="../theme/theme5.xml"/><Relationship Id="rId11" Type="http://schemas.openxmlformats.org/officeDocument/2006/relationships/image" Target="../media/image1.jpeg"/><Relationship Id="rId10" Type="http://schemas.openxmlformats.org/officeDocument/2006/relationships/slideLayout" Target="../slideLayouts/slideLayout50.xml"/><Relationship Id="rId1" Type="http://schemas.openxmlformats.org/officeDocument/2006/relationships/slideLayout" Target="../slideLayouts/slideLayout41.xml"/></Relationships>
</file>

<file path=ppt/slideMasters/_rels/slideMaster50.xml.rels><?xml version="1.0" encoding="UTF-8" standalone="yes"?>
<Relationships xmlns="http://schemas.openxmlformats.org/package/2006/relationships"><Relationship Id="rId9" Type="http://schemas.openxmlformats.org/officeDocument/2006/relationships/slideLayout" Target="../slideLayouts/slideLayout499.xml"/><Relationship Id="rId8" Type="http://schemas.openxmlformats.org/officeDocument/2006/relationships/slideLayout" Target="../slideLayouts/slideLayout498.xml"/><Relationship Id="rId7" Type="http://schemas.openxmlformats.org/officeDocument/2006/relationships/slideLayout" Target="../slideLayouts/slideLayout497.xml"/><Relationship Id="rId6" Type="http://schemas.openxmlformats.org/officeDocument/2006/relationships/slideLayout" Target="../slideLayouts/slideLayout496.xml"/><Relationship Id="rId5" Type="http://schemas.openxmlformats.org/officeDocument/2006/relationships/slideLayout" Target="../slideLayouts/slideLayout495.xml"/><Relationship Id="rId4" Type="http://schemas.openxmlformats.org/officeDocument/2006/relationships/slideLayout" Target="../slideLayouts/slideLayout494.xml"/><Relationship Id="rId3" Type="http://schemas.openxmlformats.org/officeDocument/2006/relationships/slideLayout" Target="../slideLayouts/slideLayout493.xml"/><Relationship Id="rId2" Type="http://schemas.openxmlformats.org/officeDocument/2006/relationships/slideLayout" Target="../slideLayouts/slideLayout492.xml"/><Relationship Id="rId12" Type="http://schemas.openxmlformats.org/officeDocument/2006/relationships/theme" Target="../theme/theme50.xml"/><Relationship Id="rId11" Type="http://schemas.openxmlformats.org/officeDocument/2006/relationships/image" Target="../media/image1.jpeg"/><Relationship Id="rId10" Type="http://schemas.openxmlformats.org/officeDocument/2006/relationships/slideLayout" Target="../slideLayouts/slideLayout500.xml"/><Relationship Id="rId1" Type="http://schemas.openxmlformats.org/officeDocument/2006/relationships/slideLayout" Target="../slideLayouts/slideLayout491.xml"/></Relationships>
</file>

<file path=ppt/slideMasters/_rels/slideMaster51.xml.rels><?xml version="1.0" encoding="UTF-8" standalone="yes"?>
<Relationships xmlns="http://schemas.openxmlformats.org/package/2006/relationships"><Relationship Id="rId9" Type="http://schemas.openxmlformats.org/officeDocument/2006/relationships/slideLayout" Target="../slideLayouts/slideLayout509.xml"/><Relationship Id="rId8" Type="http://schemas.openxmlformats.org/officeDocument/2006/relationships/slideLayout" Target="../slideLayouts/slideLayout508.xml"/><Relationship Id="rId7" Type="http://schemas.openxmlformats.org/officeDocument/2006/relationships/slideLayout" Target="../slideLayouts/slideLayout507.xml"/><Relationship Id="rId6" Type="http://schemas.openxmlformats.org/officeDocument/2006/relationships/slideLayout" Target="../slideLayouts/slideLayout506.xml"/><Relationship Id="rId5" Type="http://schemas.openxmlformats.org/officeDocument/2006/relationships/slideLayout" Target="../slideLayouts/slideLayout505.xml"/><Relationship Id="rId4" Type="http://schemas.openxmlformats.org/officeDocument/2006/relationships/slideLayout" Target="../slideLayouts/slideLayout504.xml"/><Relationship Id="rId3" Type="http://schemas.openxmlformats.org/officeDocument/2006/relationships/slideLayout" Target="../slideLayouts/slideLayout503.xml"/><Relationship Id="rId2" Type="http://schemas.openxmlformats.org/officeDocument/2006/relationships/slideLayout" Target="../slideLayouts/slideLayout502.xml"/><Relationship Id="rId12" Type="http://schemas.openxmlformats.org/officeDocument/2006/relationships/theme" Target="../theme/theme51.xml"/><Relationship Id="rId11" Type="http://schemas.openxmlformats.org/officeDocument/2006/relationships/image" Target="../media/image1.jpeg"/><Relationship Id="rId10" Type="http://schemas.openxmlformats.org/officeDocument/2006/relationships/slideLayout" Target="../slideLayouts/slideLayout510.xml"/><Relationship Id="rId1" Type="http://schemas.openxmlformats.org/officeDocument/2006/relationships/slideLayout" Target="../slideLayouts/slideLayout501.xml"/></Relationships>
</file>

<file path=ppt/slideMasters/_rels/slideMaster52.xml.rels><?xml version="1.0" encoding="UTF-8" standalone="yes"?>
<Relationships xmlns="http://schemas.openxmlformats.org/package/2006/relationships"><Relationship Id="rId9" Type="http://schemas.openxmlformats.org/officeDocument/2006/relationships/slideLayout" Target="../slideLayouts/slideLayout519.xml"/><Relationship Id="rId8" Type="http://schemas.openxmlformats.org/officeDocument/2006/relationships/slideLayout" Target="../slideLayouts/slideLayout518.xml"/><Relationship Id="rId7" Type="http://schemas.openxmlformats.org/officeDocument/2006/relationships/slideLayout" Target="../slideLayouts/slideLayout517.xml"/><Relationship Id="rId6" Type="http://schemas.openxmlformats.org/officeDocument/2006/relationships/slideLayout" Target="../slideLayouts/slideLayout516.xml"/><Relationship Id="rId5" Type="http://schemas.openxmlformats.org/officeDocument/2006/relationships/slideLayout" Target="../slideLayouts/slideLayout515.xml"/><Relationship Id="rId4" Type="http://schemas.openxmlformats.org/officeDocument/2006/relationships/slideLayout" Target="../slideLayouts/slideLayout514.xml"/><Relationship Id="rId3" Type="http://schemas.openxmlformats.org/officeDocument/2006/relationships/slideLayout" Target="../slideLayouts/slideLayout513.xml"/><Relationship Id="rId2" Type="http://schemas.openxmlformats.org/officeDocument/2006/relationships/slideLayout" Target="../slideLayouts/slideLayout512.xml"/><Relationship Id="rId12" Type="http://schemas.openxmlformats.org/officeDocument/2006/relationships/theme" Target="../theme/theme52.xml"/><Relationship Id="rId11" Type="http://schemas.openxmlformats.org/officeDocument/2006/relationships/image" Target="../media/image1.jpeg"/><Relationship Id="rId10" Type="http://schemas.openxmlformats.org/officeDocument/2006/relationships/slideLayout" Target="../slideLayouts/slideLayout520.xml"/><Relationship Id="rId1" Type="http://schemas.openxmlformats.org/officeDocument/2006/relationships/slideLayout" Target="../slideLayouts/slideLayout511.xml"/></Relationships>
</file>

<file path=ppt/slideMasters/_rels/slideMaster53.xml.rels><?xml version="1.0" encoding="UTF-8" standalone="yes"?>
<Relationships xmlns="http://schemas.openxmlformats.org/package/2006/relationships"><Relationship Id="rId9" Type="http://schemas.openxmlformats.org/officeDocument/2006/relationships/slideLayout" Target="../slideLayouts/slideLayout529.xml"/><Relationship Id="rId8" Type="http://schemas.openxmlformats.org/officeDocument/2006/relationships/slideLayout" Target="../slideLayouts/slideLayout528.xml"/><Relationship Id="rId7" Type="http://schemas.openxmlformats.org/officeDocument/2006/relationships/slideLayout" Target="../slideLayouts/slideLayout527.xml"/><Relationship Id="rId6" Type="http://schemas.openxmlformats.org/officeDocument/2006/relationships/slideLayout" Target="../slideLayouts/slideLayout526.xml"/><Relationship Id="rId5" Type="http://schemas.openxmlformats.org/officeDocument/2006/relationships/slideLayout" Target="../slideLayouts/slideLayout525.xml"/><Relationship Id="rId4" Type="http://schemas.openxmlformats.org/officeDocument/2006/relationships/slideLayout" Target="../slideLayouts/slideLayout524.xml"/><Relationship Id="rId3" Type="http://schemas.openxmlformats.org/officeDocument/2006/relationships/slideLayout" Target="../slideLayouts/slideLayout523.xml"/><Relationship Id="rId2" Type="http://schemas.openxmlformats.org/officeDocument/2006/relationships/slideLayout" Target="../slideLayouts/slideLayout522.xml"/><Relationship Id="rId12" Type="http://schemas.openxmlformats.org/officeDocument/2006/relationships/theme" Target="../theme/theme53.xml"/><Relationship Id="rId11" Type="http://schemas.openxmlformats.org/officeDocument/2006/relationships/image" Target="../media/image1.jpeg"/><Relationship Id="rId10" Type="http://schemas.openxmlformats.org/officeDocument/2006/relationships/slideLayout" Target="../slideLayouts/slideLayout530.xml"/><Relationship Id="rId1" Type="http://schemas.openxmlformats.org/officeDocument/2006/relationships/slideLayout" Target="../slideLayouts/slideLayout521.xml"/></Relationships>
</file>

<file path=ppt/slideMasters/_rels/slideMaster54.xml.rels><?xml version="1.0" encoding="UTF-8" standalone="yes"?>
<Relationships xmlns="http://schemas.openxmlformats.org/package/2006/relationships"><Relationship Id="rId9" Type="http://schemas.openxmlformats.org/officeDocument/2006/relationships/slideLayout" Target="../slideLayouts/slideLayout539.xml"/><Relationship Id="rId8" Type="http://schemas.openxmlformats.org/officeDocument/2006/relationships/slideLayout" Target="../slideLayouts/slideLayout538.xml"/><Relationship Id="rId7" Type="http://schemas.openxmlformats.org/officeDocument/2006/relationships/slideLayout" Target="../slideLayouts/slideLayout537.xml"/><Relationship Id="rId6" Type="http://schemas.openxmlformats.org/officeDocument/2006/relationships/slideLayout" Target="../slideLayouts/slideLayout536.xml"/><Relationship Id="rId5" Type="http://schemas.openxmlformats.org/officeDocument/2006/relationships/slideLayout" Target="../slideLayouts/slideLayout535.xml"/><Relationship Id="rId4" Type="http://schemas.openxmlformats.org/officeDocument/2006/relationships/slideLayout" Target="../slideLayouts/slideLayout534.xml"/><Relationship Id="rId3" Type="http://schemas.openxmlformats.org/officeDocument/2006/relationships/slideLayout" Target="../slideLayouts/slideLayout533.xml"/><Relationship Id="rId2" Type="http://schemas.openxmlformats.org/officeDocument/2006/relationships/slideLayout" Target="../slideLayouts/slideLayout532.xml"/><Relationship Id="rId12" Type="http://schemas.openxmlformats.org/officeDocument/2006/relationships/theme" Target="../theme/theme54.xml"/><Relationship Id="rId11" Type="http://schemas.openxmlformats.org/officeDocument/2006/relationships/image" Target="../media/image1.jpeg"/><Relationship Id="rId10" Type="http://schemas.openxmlformats.org/officeDocument/2006/relationships/slideLayout" Target="../slideLayouts/slideLayout540.xml"/><Relationship Id="rId1" Type="http://schemas.openxmlformats.org/officeDocument/2006/relationships/slideLayout" Target="../slideLayouts/slideLayout531.xml"/></Relationships>
</file>

<file path=ppt/slideMasters/_rels/slideMaster55.xml.rels><?xml version="1.0" encoding="UTF-8" standalone="yes"?>
<Relationships xmlns="http://schemas.openxmlformats.org/package/2006/relationships"><Relationship Id="rId9" Type="http://schemas.openxmlformats.org/officeDocument/2006/relationships/slideLayout" Target="../slideLayouts/slideLayout549.xml"/><Relationship Id="rId8" Type="http://schemas.openxmlformats.org/officeDocument/2006/relationships/slideLayout" Target="../slideLayouts/slideLayout548.xml"/><Relationship Id="rId7" Type="http://schemas.openxmlformats.org/officeDocument/2006/relationships/slideLayout" Target="../slideLayouts/slideLayout547.xml"/><Relationship Id="rId6" Type="http://schemas.openxmlformats.org/officeDocument/2006/relationships/slideLayout" Target="../slideLayouts/slideLayout546.xml"/><Relationship Id="rId5" Type="http://schemas.openxmlformats.org/officeDocument/2006/relationships/slideLayout" Target="../slideLayouts/slideLayout545.xml"/><Relationship Id="rId4" Type="http://schemas.openxmlformats.org/officeDocument/2006/relationships/slideLayout" Target="../slideLayouts/slideLayout544.xml"/><Relationship Id="rId3" Type="http://schemas.openxmlformats.org/officeDocument/2006/relationships/slideLayout" Target="../slideLayouts/slideLayout543.xml"/><Relationship Id="rId2" Type="http://schemas.openxmlformats.org/officeDocument/2006/relationships/slideLayout" Target="../slideLayouts/slideLayout542.xml"/><Relationship Id="rId12" Type="http://schemas.openxmlformats.org/officeDocument/2006/relationships/theme" Target="../theme/theme55.xml"/><Relationship Id="rId11" Type="http://schemas.openxmlformats.org/officeDocument/2006/relationships/image" Target="../media/image1.jpeg"/><Relationship Id="rId10" Type="http://schemas.openxmlformats.org/officeDocument/2006/relationships/slideLayout" Target="../slideLayouts/slideLayout550.xml"/><Relationship Id="rId1" Type="http://schemas.openxmlformats.org/officeDocument/2006/relationships/slideLayout" Target="../slideLayouts/slideLayout541.xml"/></Relationships>
</file>

<file path=ppt/slideMasters/_rels/slideMaster56.xml.rels><?xml version="1.0" encoding="UTF-8" standalone="yes"?>
<Relationships xmlns="http://schemas.openxmlformats.org/package/2006/relationships"><Relationship Id="rId9" Type="http://schemas.openxmlformats.org/officeDocument/2006/relationships/slideLayout" Target="../slideLayouts/slideLayout559.xml"/><Relationship Id="rId8" Type="http://schemas.openxmlformats.org/officeDocument/2006/relationships/slideLayout" Target="../slideLayouts/slideLayout558.xml"/><Relationship Id="rId7" Type="http://schemas.openxmlformats.org/officeDocument/2006/relationships/slideLayout" Target="../slideLayouts/slideLayout557.xml"/><Relationship Id="rId6" Type="http://schemas.openxmlformats.org/officeDocument/2006/relationships/slideLayout" Target="../slideLayouts/slideLayout556.xml"/><Relationship Id="rId5" Type="http://schemas.openxmlformats.org/officeDocument/2006/relationships/slideLayout" Target="../slideLayouts/slideLayout555.xml"/><Relationship Id="rId4" Type="http://schemas.openxmlformats.org/officeDocument/2006/relationships/slideLayout" Target="../slideLayouts/slideLayout554.xml"/><Relationship Id="rId3" Type="http://schemas.openxmlformats.org/officeDocument/2006/relationships/slideLayout" Target="../slideLayouts/slideLayout553.xml"/><Relationship Id="rId2" Type="http://schemas.openxmlformats.org/officeDocument/2006/relationships/slideLayout" Target="../slideLayouts/slideLayout552.xml"/><Relationship Id="rId12" Type="http://schemas.openxmlformats.org/officeDocument/2006/relationships/theme" Target="../theme/theme56.xml"/><Relationship Id="rId11" Type="http://schemas.openxmlformats.org/officeDocument/2006/relationships/image" Target="../media/image1.jpeg"/><Relationship Id="rId10" Type="http://schemas.openxmlformats.org/officeDocument/2006/relationships/slideLayout" Target="../slideLayouts/slideLayout560.xml"/><Relationship Id="rId1" Type="http://schemas.openxmlformats.org/officeDocument/2006/relationships/slideLayout" Target="../slideLayouts/slideLayout551.xml"/></Relationships>
</file>

<file path=ppt/slideMasters/_rels/slideMaster57.xml.rels><?xml version="1.0" encoding="UTF-8" standalone="yes"?>
<Relationships xmlns="http://schemas.openxmlformats.org/package/2006/relationships"><Relationship Id="rId9" Type="http://schemas.openxmlformats.org/officeDocument/2006/relationships/slideLayout" Target="../slideLayouts/slideLayout569.xml"/><Relationship Id="rId8" Type="http://schemas.openxmlformats.org/officeDocument/2006/relationships/slideLayout" Target="../slideLayouts/slideLayout568.xml"/><Relationship Id="rId7" Type="http://schemas.openxmlformats.org/officeDocument/2006/relationships/slideLayout" Target="../slideLayouts/slideLayout567.xml"/><Relationship Id="rId6" Type="http://schemas.openxmlformats.org/officeDocument/2006/relationships/slideLayout" Target="../slideLayouts/slideLayout566.xml"/><Relationship Id="rId5" Type="http://schemas.openxmlformats.org/officeDocument/2006/relationships/slideLayout" Target="../slideLayouts/slideLayout565.xml"/><Relationship Id="rId4" Type="http://schemas.openxmlformats.org/officeDocument/2006/relationships/slideLayout" Target="../slideLayouts/slideLayout564.xml"/><Relationship Id="rId3" Type="http://schemas.openxmlformats.org/officeDocument/2006/relationships/slideLayout" Target="../slideLayouts/slideLayout563.xml"/><Relationship Id="rId2" Type="http://schemas.openxmlformats.org/officeDocument/2006/relationships/slideLayout" Target="../slideLayouts/slideLayout562.xml"/><Relationship Id="rId12" Type="http://schemas.openxmlformats.org/officeDocument/2006/relationships/theme" Target="../theme/theme57.xml"/><Relationship Id="rId11" Type="http://schemas.openxmlformats.org/officeDocument/2006/relationships/image" Target="../media/image1.jpeg"/><Relationship Id="rId10" Type="http://schemas.openxmlformats.org/officeDocument/2006/relationships/slideLayout" Target="../slideLayouts/slideLayout570.xml"/><Relationship Id="rId1" Type="http://schemas.openxmlformats.org/officeDocument/2006/relationships/slideLayout" Target="../slideLayouts/slideLayout561.xml"/></Relationships>
</file>

<file path=ppt/slideMasters/_rels/slideMaster58.xml.rels><?xml version="1.0" encoding="UTF-8" standalone="yes"?>
<Relationships xmlns="http://schemas.openxmlformats.org/package/2006/relationships"><Relationship Id="rId9" Type="http://schemas.openxmlformats.org/officeDocument/2006/relationships/slideLayout" Target="../slideLayouts/slideLayout579.xml"/><Relationship Id="rId8" Type="http://schemas.openxmlformats.org/officeDocument/2006/relationships/slideLayout" Target="../slideLayouts/slideLayout578.xml"/><Relationship Id="rId7" Type="http://schemas.openxmlformats.org/officeDocument/2006/relationships/slideLayout" Target="../slideLayouts/slideLayout577.xml"/><Relationship Id="rId6" Type="http://schemas.openxmlformats.org/officeDocument/2006/relationships/slideLayout" Target="../slideLayouts/slideLayout576.xml"/><Relationship Id="rId5" Type="http://schemas.openxmlformats.org/officeDocument/2006/relationships/slideLayout" Target="../slideLayouts/slideLayout575.xml"/><Relationship Id="rId4" Type="http://schemas.openxmlformats.org/officeDocument/2006/relationships/slideLayout" Target="../slideLayouts/slideLayout574.xml"/><Relationship Id="rId3" Type="http://schemas.openxmlformats.org/officeDocument/2006/relationships/slideLayout" Target="../slideLayouts/slideLayout573.xml"/><Relationship Id="rId2" Type="http://schemas.openxmlformats.org/officeDocument/2006/relationships/slideLayout" Target="../slideLayouts/slideLayout572.xml"/><Relationship Id="rId12" Type="http://schemas.openxmlformats.org/officeDocument/2006/relationships/theme" Target="../theme/theme58.xml"/><Relationship Id="rId11" Type="http://schemas.openxmlformats.org/officeDocument/2006/relationships/image" Target="../media/image1.jpeg"/><Relationship Id="rId10" Type="http://schemas.openxmlformats.org/officeDocument/2006/relationships/slideLayout" Target="../slideLayouts/slideLayout580.xml"/><Relationship Id="rId1" Type="http://schemas.openxmlformats.org/officeDocument/2006/relationships/slideLayout" Target="../slideLayouts/slideLayout571.xml"/></Relationships>
</file>

<file path=ppt/slideMasters/_rels/slideMaster59.xml.rels><?xml version="1.0" encoding="UTF-8" standalone="yes"?>
<Relationships xmlns="http://schemas.openxmlformats.org/package/2006/relationships"><Relationship Id="rId9" Type="http://schemas.openxmlformats.org/officeDocument/2006/relationships/slideLayout" Target="../slideLayouts/slideLayout589.xml"/><Relationship Id="rId8" Type="http://schemas.openxmlformats.org/officeDocument/2006/relationships/slideLayout" Target="../slideLayouts/slideLayout588.xml"/><Relationship Id="rId7" Type="http://schemas.openxmlformats.org/officeDocument/2006/relationships/slideLayout" Target="../slideLayouts/slideLayout587.xml"/><Relationship Id="rId6" Type="http://schemas.openxmlformats.org/officeDocument/2006/relationships/slideLayout" Target="../slideLayouts/slideLayout586.xml"/><Relationship Id="rId5" Type="http://schemas.openxmlformats.org/officeDocument/2006/relationships/slideLayout" Target="../slideLayouts/slideLayout585.xml"/><Relationship Id="rId4" Type="http://schemas.openxmlformats.org/officeDocument/2006/relationships/slideLayout" Target="../slideLayouts/slideLayout584.xml"/><Relationship Id="rId3" Type="http://schemas.openxmlformats.org/officeDocument/2006/relationships/slideLayout" Target="../slideLayouts/slideLayout583.xml"/><Relationship Id="rId2" Type="http://schemas.openxmlformats.org/officeDocument/2006/relationships/slideLayout" Target="../slideLayouts/slideLayout582.xml"/><Relationship Id="rId12" Type="http://schemas.openxmlformats.org/officeDocument/2006/relationships/theme" Target="../theme/theme59.xml"/><Relationship Id="rId11" Type="http://schemas.openxmlformats.org/officeDocument/2006/relationships/image" Target="../media/image1.jpeg"/><Relationship Id="rId10" Type="http://schemas.openxmlformats.org/officeDocument/2006/relationships/slideLayout" Target="../slideLayouts/slideLayout590.xml"/><Relationship Id="rId1" Type="http://schemas.openxmlformats.org/officeDocument/2006/relationships/slideLayout" Target="../slideLayouts/slideLayout581.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59.xml"/><Relationship Id="rId8" Type="http://schemas.openxmlformats.org/officeDocument/2006/relationships/slideLayout" Target="../slideLayouts/slideLayout58.xml"/><Relationship Id="rId7" Type="http://schemas.openxmlformats.org/officeDocument/2006/relationships/slideLayout" Target="../slideLayouts/slideLayout57.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 Id="rId3" Type="http://schemas.openxmlformats.org/officeDocument/2006/relationships/slideLayout" Target="../slideLayouts/slideLayout53.xml"/><Relationship Id="rId2" Type="http://schemas.openxmlformats.org/officeDocument/2006/relationships/slideLayout" Target="../slideLayouts/slideLayout52.xml"/><Relationship Id="rId12" Type="http://schemas.openxmlformats.org/officeDocument/2006/relationships/theme" Target="../theme/theme6.xml"/><Relationship Id="rId11" Type="http://schemas.openxmlformats.org/officeDocument/2006/relationships/image" Target="../media/image1.jpeg"/><Relationship Id="rId10" Type="http://schemas.openxmlformats.org/officeDocument/2006/relationships/slideLayout" Target="../slideLayouts/slideLayout60.xml"/><Relationship Id="rId1" Type="http://schemas.openxmlformats.org/officeDocument/2006/relationships/slideLayout" Target="../slideLayouts/slideLayout51.xml"/></Relationships>
</file>

<file path=ppt/slideMasters/_rels/slideMaster60.xml.rels><?xml version="1.0" encoding="UTF-8" standalone="yes"?>
<Relationships xmlns="http://schemas.openxmlformats.org/package/2006/relationships"><Relationship Id="rId9" Type="http://schemas.openxmlformats.org/officeDocument/2006/relationships/slideLayout" Target="../slideLayouts/slideLayout599.xml"/><Relationship Id="rId8" Type="http://schemas.openxmlformats.org/officeDocument/2006/relationships/slideLayout" Target="../slideLayouts/slideLayout598.xml"/><Relationship Id="rId7" Type="http://schemas.openxmlformats.org/officeDocument/2006/relationships/slideLayout" Target="../slideLayouts/slideLayout597.xml"/><Relationship Id="rId6" Type="http://schemas.openxmlformats.org/officeDocument/2006/relationships/slideLayout" Target="../slideLayouts/slideLayout596.xml"/><Relationship Id="rId5" Type="http://schemas.openxmlformats.org/officeDocument/2006/relationships/slideLayout" Target="../slideLayouts/slideLayout595.xml"/><Relationship Id="rId4" Type="http://schemas.openxmlformats.org/officeDocument/2006/relationships/slideLayout" Target="../slideLayouts/slideLayout594.xml"/><Relationship Id="rId3" Type="http://schemas.openxmlformats.org/officeDocument/2006/relationships/slideLayout" Target="../slideLayouts/slideLayout593.xml"/><Relationship Id="rId2" Type="http://schemas.openxmlformats.org/officeDocument/2006/relationships/slideLayout" Target="../slideLayouts/slideLayout592.xml"/><Relationship Id="rId12" Type="http://schemas.openxmlformats.org/officeDocument/2006/relationships/theme" Target="../theme/theme60.xml"/><Relationship Id="rId11" Type="http://schemas.openxmlformats.org/officeDocument/2006/relationships/image" Target="../media/image1.jpeg"/><Relationship Id="rId10" Type="http://schemas.openxmlformats.org/officeDocument/2006/relationships/slideLayout" Target="../slideLayouts/slideLayout600.xml"/><Relationship Id="rId1" Type="http://schemas.openxmlformats.org/officeDocument/2006/relationships/slideLayout" Target="../slideLayouts/slideLayout591.xml"/></Relationships>
</file>

<file path=ppt/slideMasters/_rels/slideMaster61.xml.rels><?xml version="1.0" encoding="UTF-8" standalone="yes"?>
<Relationships xmlns="http://schemas.openxmlformats.org/package/2006/relationships"><Relationship Id="rId9" Type="http://schemas.openxmlformats.org/officeDocument/2006/relationships/slideLayout" Target="../slideLayouts/slideLayout609.xml"/><Relationship Id="rId8" Type="http://schemas.openxmlformats.org/officeDocument/2006/relationships/slideLayout" Target="../slideLayouts/slideLayout608.xml"/><Relationship Id="rId7" Type="http://schemas.openxmlformats.org/officeDocument/2006/relationships/slideLayout" Target="../slideLayouts/slideLayout607.xml"/><Relationship Id="rId6" Type="http://schemas.openxmlformats.org/officeDocument/2006/relationships/slideLayout" Target="../slideLayouts/slideLayout606.xml"/><Relationship Id="rId5" Type="http://schemas.openxmlformats.org/officeDocument/2006/relationships/slideLayout" Target="../slideLayouts/slideLayout605.xml"/><Relationship Id="rId4" Type="http://schemas.openxmlformats.org/officeDocument/2006/relationships/slideLayout" Target="../slideLayouts/slideLayout604.xml"/><Relationship Id="rId3" Type="http://schemas.openxmlformats.org/officeDocument/2006/relationships/slideLayout" Target="../slideLayouts/slideLayout603.xml"/><Relationship Id="rId2" Type="http://schemas.openxmlformats.org/officeDocument/2006/relationships/slideLayout" Target="../slideLayouts/slideLayout602.xml"/><Relationship Id="rId12" Type="http://schemas.openxmlformats.org/officeDocument/2006/relationships/theme" Target="../theme/theme61.xml"/><Relationship Id="rId11" Type="http://schemas.openxmlformats.org/officeDocument/2006/relationships/image" Target="../media/image1.jpeg"/><Relationship Id="rId10" Type="http://schemas.openxmlformats.org/officeDocument/2006/relationships/slideLayout" Target="../slideLayouts/slideLayout610.xml"/><Relationship Id="rId1" Type="http://schemas.openxmlformats.org/officeDocument/2006/relationships/slideLayout" Target="../slideLayouts/slideLayout601.xml"/></Relationships>
</file>

<file path=ppt/slideMasters/_rels/slideMaster62.xml.rels><?xml version="1.0" encoding="UTF-8" standalone="yes"?>
<Relationships xmlns="http://schemas.openxmlformats.org/package/2006/relationships"><Relationship Id="rId9" Type="http://schemas.openxmlformats.org/officeDocument/2006/relationships/slideLayout" Target="../slideLayouts/slideLayout619.xml"/><Relationship Id="rId8" Type="http://schemas.openxmlformats.org/officeDocument/2006/relationships/slideLayout" Target="../slideLayouts/slideLayout618.xml"/><Relationship Id="rId7" Type="http://schemas.openxmlformats.org/officeDocument/2006/relationships/slideLayout" Target="../slideLayouts/slideLayout617.xml"/><Relationship Id="rId6" Type="http://schemas.openxmlformats.org/officeDocument/2006/relationships/slideLayout" Target="../slideLayouts/slideLayout616.xml"/><Relationship Id="rId5" Type="http://schemas.openxmlformats.org/officeDocument/2006/relationships/slideLayout" Target="../slideLayouts/slideLayout615.xml"/><Relationship Id="rId4" Type="http://schemas.openxmlformats.org/officeDocument/2006/relationships/slideLayout" Target="../slideLayouts/slideLayout614.xml"/><Relationship Id="rId3" Type="http://schemas.openxmlformats.org/officeDocument/2006/relationships/slideLayout" Target="../slideLayouts/slideLayout613.xml"/><Relationship Id="rId2" Type="http://schemas.openxmlformats.org/officeDocument/2006/relationships/slideLayout" Target="../slideLayouts/slideLayout612.xml"/><Relationship Id="rId12" Type="http://schemas.openxmlformats.org/officeDocument/2006/relationships/theme" Target="../theme/theme62.xml"/><Relationship Id="rId11" Type="http://schemas.openxmlformats.org/officeDocument/2006/relationships/image" Target="../media/image1.jpeg"/><Relationship Id="rId10" Type="http://schemas.openxmlformats.org/officeDocument/2006/relationships/slideLayout" Target="../slideLayouts/slideLayout620.xml"/><Relationship Id="rId1" Type="http://schemas.openxmlformats.org/officeDocument/2006/relationships/slideLayout" Target="../slideLayouts/slideLayout611.xml"/></Relationships>
</file>

<file path=ppt/slideMasters/_rels/slideMaster63.xml.rels><?xml version="1.0" encoding="UTF-8" standalone="yes"?>
<Relationships xmlns="http://schemas.openxmlformats.org/package/2006/relationships"><Relationship Id="rId9" Type="http://schemas.openxmlformats.org/officeDocument/2006/relationships/slideLayout" Target="../slideLayouts/slideLayout629.xml"/><Relationship Id="rId8" Type="http://schemas.openxmlformats.org/officeDocument/2006/relationships/slideLayout" Target="../slideLayouts/slideLayout628.xml"/><Relationship Id="rId7" Type="http://schemas.openxmlformats.org/officeDocument/2006/relationships/slideLayout" Target="../slideLayouts/slideLayout627.xml"/><Relationship Id="rId6" Type="http://schemas.openxmlformats.org/officeDocument/2006/relationships/slideLayout" Target="../slideLayouts/slideLayout626.xml"/><Relationship Id="rId5" Type="http://schemas.openxmlformats.org/officeDocument/2006/relationships/slideLayout" Target="../slideLayouts/slideLayout625.xml"/><Relationship Id="rId4" Type="http://schemas.openxmlformats.org/officeDocument/2006/relationships/slideLayout" Target="../slideLayouts/slideLayout624.xml"/><Relationship Id="rId3" Type="http://schemas.openxmlformats.org/officeDocument/2006/relationships/slideLayout" Target="../slideLayouts/slideLayout623.xml"/><Relationship Id="rId2" Type="http://schemas.openxmlformats.org/officeDocument/2006/relationships/slideLayout" Target="../slideLayouts/slideLayout622.xml"/><Relationship Id="rId12" Type="http://schemas.openxmlformats.org/officeDocument/2006/relationships/theme" Target="../theme/theme63.xml"/><Relationship Id="rId11" Type="http://schemas.openxmlformats.org/officeDocument/2006/relationships/image" Target="../media/image1.jpeg"/><Relationship Id="rId10" Type="http://schemas.openxmlformats.org/officeDocument/2006/relationships/slideLayout" Target="../slideLayouts/slideLayout630.xml"/><Relationship Id="rId1" Type="http://schemas.openxmlformats.org/officeDocument/2006/relationships/slideLayout" Target="../slideLayouts/slideLayout621.xml"/></Relationships>
</file>

<file path=ppt/slideMasters/_rels/slideMaster64.xml.rels><?xml version="1.0" encoding="UTF-8" standalone="yes"?>
<Relationships xmlns="http://schemas.openxmlformats.org/package/2006/relationships"><Relationship Id="rId9" Type="http://schemas.openxmlformats.org/officeDocument/2006/relationships/slideLayout" Target="../slideLayouts/slideLayout639.xml"/><Relationship Id="rId8" Type="http://schemas.openxmlformats.org/officeDocument/2006/relationships/slideLayout" Target="../slideLayouts/slideLayout638.xml"/><Relationship Id="rId7" Type="http://schemas.openxmlformats.org/officeDocument/2006/relationships/slideLayout" Target="../slideLayouts/slideLayout637.xml"/><Relationship Id="rId6" Type="http://schemas.openxmlformats.org/officeDocument/2006/relationships/slideLayout" Target="../slideLayouts/slideLayout636.xml"/><Relationship Id="rId5" Type="http://schemas.openxmlformats.org/officeDocument/2006/relationships/slideLayout" Target="../slideLayouts/slideLayout635.xml"/><Relationship Id="rId4" Type="http://schemas.openxmlformats.org/officeDocument/2006/relationships/slideLayout" Target="../slideLayouts/slideLayout634.xml"/><Relationship Id="rId3" Type="http://schemas.openxmlformats.org/officeDocument/2006/relationships/slideLayout" Target="../slideLayouts/slideLayout633.xml"/><Relationship Id="rId2" Type="http://schemas.openxmlformats.org/officeDocument/2006/relationships/slideLayout" Target="../slideLayouts/slideLayout632.xml"/><Relationship Id="rId12" Type="http://schemas.openxmlformats.org/officeDocument/2006/relationships/theme" Target="../theme/theme64.xml"/><Relationship Id="rId11" Type="http://schemas.openxmlformats.org/officeDocument/2006/relationships/image" Target="../media/image1.jpeg"/><Relationship Id="rId10" Type="http://schemas.openxmlformats.org/officeDocument/2006/relationships/slideLayout" Target="../slideLayouts/slideLayout640.xml"/><Relationship Id="rId1" Type="http://schemas.openxmlformats.org/officeDocument/2006/relationships/slideLayout" Target="../slideLayouts/slideLayout631.xml"/></Relationships>
</file>

<file path=ppt/slideMasters/_rels/slideMaster65.xml.rels><?xml version="1.0" encoding="UTF-8" standalone="yes"?>
<Relationships xmlns="http://schemas.openxmlformats.org/package/2006/relationships"><Relationship Id="rId9" Type="http://schemas.openxmlformats.org/officeDocument/2006/relationships/slideLayout" Target="../slideLayouts/slideLayout649.xml"/><Relationship Id="rId8" Type="http://schemas.openxmlformats.org/officeDocument/2006/relationships/slideLayout" Target="../slideLayouts/slideLayout648.xml"/><Relationship Id="rId7" Type="http://schemas.openxmlformats.org/officeDocument/2006/relationships/slideLayout" Target="../slideLayouts/slideLayout647.xml"/><Relationship Id="rId6" Type="http://schemas.openxmlformats.org/officeDocument/2006/relationships/slideLayout" Target="../slideLayouts/slideLayout646.xml"/><Relationship Id="rId5" Type="http://schemas.openxmlformats.org/officeDocument/2006/relationships/slideLayout" Target="../slideLayouts/slideLayout645.xml"/><Relationship Id="rId4" Type="http://schemas.openxmlformats.org/officeDocument/2006/relationships/slideLayout" Target="../slideLayouts/slideLayout644.xml"/><Relationship Id="rId3" Type="http://schemas.openxmlformats.org/officeDocument/2006/relationships/slideLayout" Target="../slideLayouts/slideLayout643.xml"/><Relationship Id="rId2" Type="http://schemas.openxmlformats.org/officeDocument/2006/relationships/slideLayout" Target="../slideLayouts/slideLayout642.xml"/><Relationship Id="rId12" Type="http://schemas.openxmlformats.org/officeDocument/2006/relationships/theme" Target="../theme/theme65.xml"/><Relationship Id="rId11" Type="http://schemas.openxmlformats.org/officeDocument/2006/relationships/image" Target="../media/image1.jpeg"/><Relationship Id="rId10" Type="http://schemas.openxmlformats.org/officeDocument/2006/relationships/slideLayout" Target="../slideLayouts/slideLayout650.xml"/><Relationship Id="rId1" Type="http://schemas.openxmlformats.org/officeDocument/2006/relationships/slideLayout" Target="../slideLayouts/slideLayout641.xml"/></Relationships>
</file>

<file path=ppt/slideMasters/_rels/slideMaster66.xml.rels><?xml version="1.0" encoding="UTF-8" standalone="yes"?>
<Relationships xmlns="http://schemas.openxmlformats.org/package/2006/relationships"><Relationship Id="rId9" Type="http://schemas.openxmlformats.org/officeDocument/2006/relationships/slideLayout" Target="../slideLayouts/slideLayout659.xml"/><Relationship Id="rId8" Type="http://schemas.openxmlformats.org/officeDocument/2006/relationships/slideLayout" Target="../slideLayouts/slideLayout658.xml"/><Relationship Id="rId7" Type="http://schemas.openxmlformats.org/officeDocument/2006/relationships/slideLayout" Target="../slideLayouts/slideLayout657.xml"/><Relationship Id="rId6" Type="http://schemas.openxmlformats.org/officeDocument/2006/relationships/slideLayout" Target="../slideLayouts/slideLayout656.xml"/><Relationship Id="rId5" Type="http://schemas.openxmlformats.org/officeDocument/2006/relationships/slideLayout" Target="../slideLayouts/slideLayout655.xml"/><Relationship Id="rId4" Type="http://schemas.openxmlformats.org/officeDocument/2006/relationships/slideLayout" Target="../slideLayouts/slideLayout654.xml"/><Relationship Id="rId3" Type="http://schemas.openxmlformats.org/officeDocument/2006/relationships/slideLayout" Target="../slideLayouts/slideLayout653.xml"/><Relationship Id="rId2" Type="http://schemas.openxmlformats.org/officeDocument/2006/relationships/slideLayout" Target="../slideLayouts/slideLayout652.xml"/><Relationship Id="rId12" Type="http://schemas.openxmlformats.org/officeDocument/2006/relationships/theme" Target="../theme/theme66.xml"/><Relationship Id="rId11" Type="http://schemas.openxmlformats.org/officeDocument/2006/relationships/image" Target="../media/image1.jpeg"/><Relationship Id="rId10" Type="http://schemas.openxmlformats.org/officeDocument/2006/relationships/slideLayout" Target="../slideLayouts/slideLayout660.xml"/><Relationship Id="rId1" Type="http://schemas.openxmlformats.org/officeDocument/2006/relationships/slideLayout" Target="../slideLayouts/slideLayout651.xml"/></Relationships>
</file>

<file path=ppt/slideMasters/_rels/slideMaster67.xml.rels><?xml version="1.0" encoding="UTF-8" standalone="yes"?>
<Relationships xmlns="http://schemas.openxmlformats.org/package/2006/relationships"><Relationship Id="rId9" Type="http://schemas.openxmlformats.org/officeDocument/2006/relationships/slideLayout" Target="../slideLayouts/slideLayout669.xml"/><Relationship Id="rId8" Type="http://schemas.openxmlformats.org/officeDocument/2006/relationships/slideLayout" Target="../slideLayouts/slideLayout668.xml"/><Relationship Id="rId7" Type="http://schemas.openxmlformats.org/officeDocument/2006/relationships/slideLayout" Target="../slideLayouts/slideLayout667.xml"/><Relationship Id="rId6" Type="http://schemas.openxmlformats.org/officeDocument/2006/relationships/slideLayout" Target="../slideLayouts/slideLayout666.xml"/><Relationship Id="rId5" Type="http://schemas.openxmlformats.org/officeDocument/2006/relationships/slideLayout" Target="../slideLayouts/slideLayout665.xml"/><Relationship Id="rId4" Type="http://schemas.openxmlformats.org/officeDocument/2006/relationships/slideLayout" Target="../slideLayouts/slideLayout664.xml"/><Relationship Id="rId3" Type="http://schemas.openxmlformats.org/officeDocument/2006/relationships/slideLayout" Target="../slideLayouts/slideLayout663.xml"/><Relationship Id="rId2" Type="http://schemas.openxmlformats.org/officeDocument/2006/relationships/slideLayout" Target="../slideLayouts/slideLayout662.xml"/><Relationship Id="rId12" Type="http://schemas.openxmlformats.org/officeDocument/2006/relationships/theme" Target="../theme/theme67.xml"/><Relationship Id="rId11" Type="http://schemas.openxmlformats.org/officeDocument/2006/relationships/image" Target="../media/image1.jpeg"/><Relationship Id="rId10" Type="http://schemas.openxmlformats.org/officeDocument/2006/relationships/slideLayout" Target="../slideLayouts/slideLayout670.xml"/><Relationship Id="rId1" Type="http://schemas.openxmlformats.org/officeDocument/2006/relationships/slideLayout" Target="../slideLayouts/slideLayout661.xml"/></Relationships>
</file>

<file path=ppt/slideMasters/_rels/slideMaster68.xml.rels><?xml version="1.0" encoding="UTF-8" standalone="yes"?>
<Relationships xmlns="http://schemas.openxmlformats.org/package/2006/relationships"><Relationship Id="rId9" Type="http://schemas.openxmlformats.org/officeDocument/2006/relationships/slideLayout" Target="../slideLayouts/slideLayout679.xml"/><Relationship Id="rId8" Type="http://schemas.openxmlformats.org/officeDocument/2006/relationships/slideLayout" Target="../slideLayouts/slideLayout678.xml"/><Relationship Id="rId7" Type="http://schemas.openxmlformats.org/officeDocument/2006/relationships/slideLayout" Target="../slideLayouts/slideLayout677.xml"/><Relationship Id="rId6" Type="http://schemas.openxmlformats.org/officeDocument/2006/relationships/slideLayout" Target="../slideLayouts/slideLayout676.xml"/><Relationship Id="rId5" Type="http://schemas.openxmlformats.org/officeDocument/2006/relationships/slideLayout" Target="../slideLayouts/slideLayout675.xml"/><Relationship Id="rId4" Type="http://schemas.openxmlformats.org/officeDocument/2006/relationships/slideLayout" Target="../slideLayouts/slideLayout674.xml"/><Relationship Id="rId3" Type="http://schemas.openxmlformats.org/officeDocument/2006/relationships/slideLayout" Target="../slideLayouts/slideLayout673.xml"/><Relationship Id="rId2" Type="http://schemas.openxmlformats.org/officeDocument/2006/relationships/slideLayout" Target="../slideLayouts/slideLayout672.xml"/><Relationship Id="rId12" Type="http://schemas.openxmlformats.org/officeDocument/2006/relationships/theme" Target="../theme/theme68.xml"/><Relationship Id="rId11" Type="http://schemas.openxmlformats.org/officeDocument/2006/relationships/image" Target="../media/image1.jpeg"/><Relationship Id="rId10" Type="http://schemas.openxmlformats.org/officeDocument/2006/relationships/slideLayout" Target="../slideLayouts/slideLayout680.xml"/><Relationship Id="rId1" Type="http://schemas.openxmlformats.org/officeDocument/2006/relationships/slideLayout" Target="../slideLayouts/slideLayout671.xml"/></Relationships>
</file>

<file path=ppt/slideMasters/_rels/slideMaster69.xml.rels><?xml version="1.0" encoding="UTF-8" standalone="yes"?>
<Relationships xmlns="http://schemas.openxmlformats.org/package/2006/relationships"><Relationship Id="rId9" Type="http://schemas.openxmlformats.org/officeDocument/2006/relationships/slideLayout" Target="../slideLayouts/slideLayout689.xml"/><Relationship Id="rId8" Type="http://schemas.openxmlformats.org/officeDocument/2006/relationships/slideLayout" Target="../slideLayouts/slideLayout688.xml"/><Relationship Id="rId7" Type="http://schemas.openxmlformats.org/officeDocument/2006/relationships/slideLayout" Target="../slideLayouts/slideLayout687.xml"/><Relationship Id="rId6" Type="http://schemas.openxmlformats.org/officeDocument/2006/relationships/slideLayout" Target="../slideLayouts/slideLayout686.xml"/><Relationship Id="rId5" Type="http://schemas.openxmlformats.org/officeDocument/2006/relationships/slideLayout" Target="../slideLayouts/slideLayout685.xml"/><Relationship Id="rId4" Type="http://schemas.openxmlformats.org/officeDocument/2006/relationships/slideLayout" Target="../slideLayouts/slideLayout684.xml"/><Relationship Id="rId3" Type="http://schemas.openxmlformats.org/officeDocument/2006/relationships/slideLayout" Target="../slideLayouts/slideLayout683.xml"/><Relationship Id="rId2" Type="http://schemas.openxmlformats.org/officeDocument/2006/relationships/slideLayout" Target="../slideLayouts/slideLayout682.xml"/><Relationship Id="rId12" Type="http://schemas.openxmlformats.org/officeDocument/2006/relationships/theme" Target="../theme/theme69.xml"/><Relationship Id="rId11" Type="http://schemas.openxmlformats.org/officeDocument/2006/relationships/image" Target="../media/image1.jpeg"/><Relationship Id="rId10" Type="http://schemas.openxmlformats.org/officeDocument/2006/relationships/slideLayout" Target="../slideLayouts/slideLayout690.xml"/><Relationship Id="rId1" Type="http://schemas.openxmlformats.org/officeDocument/2006/relationships/slideLayout" Target="../slideLayouts/slideLayout681.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69.xml"/><Relationship Id="rId8" Type="http://schemas.openxmlformats.org/officeDocument/2006/relationships/slideLayout" Target="../slideLayouts/slideLayout68.xml"/><Relationship Id="rId7" Type="http://schemas.openxmlformats.org/officeDocument/2006/relationships/slideLayout" Target="../slideLayouts/slideLayout67.xml"/><Relationship Id="rId6" Type="http://schemas.openxmlformats.org/officeDocument/2006/relationships/slideLayout" Target="../slideLayouts/slideLayout66.xml"/><Relationship Id="rId5" Type="http://schemas.openxmlformats.org/officeDocument/2006/relationships/slideLayout" Target="../slideLayouts/slideLayout65.xml"/><Relationship Id="rId4" Type="http://schemas.openxmlformats.org/officeDocument/2006/relationships/slideLayout" Target="../slideLayouts/slideLayout64.xml"/><Relationship Id="rId3" Type="http://schemas.openxmlformats.org/officeDocument/2006/relationships/slideLayout" Target="../slideLayouts/slideLayout63.xml"/><Relationship Id="rId2" Type="http://schemas.openxmlformats.org/officeDocument/2006/relationships/slideLayout" Target="../slideLayouts/slideLayout62.xml"/><Relationship Id="rId12" Type="http://schemas.openxmlformats.org/officeDocument/2006/relationships/theme" Target="../theme/theme7.xml"/><Relationship Id="rId11" Type="http://schemas.openxmlformats.org/officeDocument/2006/relationships/image" Target="../media/image1.jpeg"/><Relationship Id="rId10" Type="http://schemas.openxmlformats.org/officeDocument/2006/relationships/slideLayout" Target="../slideLayouts/slideLayout70.xml"/><Relationship Id="rId1" Type="http://schemas.openxmlformats.org/officeDocument/2006/relationships/slideLayout" Target="../slideLayouts/slideLayout61.xml"/></Relationships>
</file>

<file path=ppt/slideMasters/_rels/slideMaster70.xml.rels><?xml version="1.0" encoding="UTF-8" standalone="yes"?>
<Relationships xmlns="http://schemas.openxmlformats.org/package/2006/relationships"><Relationship Id="rId9" Type="http://schemas.openxmlformats.org/officeDocument/2006/relationships/slideLayout" Target="../slideLayouts/slideLayout699.xml"/><Relationship Id="rId8" Type="http://schemas.openxmlformats.org/officeDocument/2006/relationships/slideLayout" Target="../slideLayouts/slideLayout698.xml"/><Relationship Id="rId7" Type="http://schemas.openxmlformats.org/officeDocument/2006/relationships/slideLayout" Target="../slideLayouts/slideLayout697.xml"/><Relationship Id="rId6" Type="http://schemas.openxmlformats.org/officeDocument/2006/relationships/slideLayout" Target="../slideLayouts/slideLayout696.xml"/><Relationship Id="rId5" Type="http://schemas.openxmlformats.org/officeDocument/2006/relationships/slideLayout" Target="../slideLayouts/slideLayout695.xml"/><Relationship Id="rId4" Type="http://schemas.openxmlformats.org/officeDocument/2006/relationships/slideLayout" Target="../slideLayouts/slideLayout694.xml"/><Relationship Id="rId3" Type="http://schemas.openxmlformats.org/officeDocument/2006/relationships/slideLayout" Target="../slideLayouts/slideLayout693.xml"/><Relationship Id="rId2" Type="http://schemas.openxmlformats.org/officeDocument/2006/relationships/slideLayout" Target="../slideLayouts/slideLayout692.xml"/><Relationship Id="rId12" Type="http://schemas.openxmlformats.org/officeDocument/2006/relationships/theme" Target="../theme/theme70.xml"/><Relationship Id="rId11" Type="http://schemas.openxmlformats.org/officeDocument/2006/relationships/image" Target="../media/image1.jpeg"/><Relationship Id="rId10" Type="http://schemas.openxmlformats.org/officeDocument/2006/relationships/slideLayout" Target="../slideLayouts/slideLayout700.xml"/><Relationship Id="rId1" Type="http://schemas.openxmlformats.org/officeDocument/2006/relationships/slideLayout" Target="../slideLayouts/slideLayout691.xml"/></Relationships>
</file>

<file path=ppt/slideMasters/_rels/slideMaster71.xml.rels><?xml version="1.0" encoding="UTF-8" standalone="yes"?>
<Relationships xmlns="http://schemas.openxmlformats.org/package/2006/relationships"><Relationship Id="rId9" Type="http://schemas.openxmlformats.org/officeDocument/2006/relationships/slideLayout" Target="../slideLayouts/slideLayout709.xml"/><Relationship Id="rId8" Type="http://schemas.openxmlformats.org/officeDocument/2006/relationships/slideLayout" Target="../slideLayouts/slideLayout708.xml"/><Relationship Id="rId7" Type="http://schemas.openxmlformats.org/officeDocument/2006/relationships/slideLayout" Target="../slideLayouts/slideLayout707.xml"/><Relationship Id="rId6" Type="http://schemas.openxmlformats.org/officeDocument/2006/relationships/slideLayout" Target="../slideLayouts/slideLayout706.xml"/><Relationship Id="rId5" Type="http://schemas.openxmlformats.org/officeDocument/2006/relationships/slideLayout" Target="../slideLayouts/slideLayout705.xml"/><Relationship Id="rId4" Type="http://schemas.openxmlformats.org/officeDocument/2006/relationships/slideLayout" Target="../slideLayouts/slideLayout704.xml"/><Relationship Id="rId3" Type="http://schemas.openxmlformats.org/officeDocument/2006/relationships/slideLayout" Target="../slideLayouts/slideLayout703.xml"/><Relationship Id="rId2" Type="http://schemas.openxmlformats.org/officeDocument/2006/relationships/slideLayout" Target="../slideLayouts/slideLayout702.xml"/><Relationship Id="rId12" Type="http://schemas.openxmlformats.org/officeDocument/2006/relationships/theme" Target="../theme/theme71.xml"/><Relationship Id="rId11" Type="http://schemas.openxmlformats.org/officeDocument/2006/relationships/image" Target="../media/image1.jpeg"/><Relationship Id="rId10" Type="http://schemas.openxmlformats.org/officeDocument/2006/relationships/slideLayout" Target="../slideLayouts/slideLayout710.xml"/><Relationship Id="rId1" Type="http://schemas.openxmlformats.org/officeDocument/2006/relationships/slideLayout" Target="../slideLayouts/slideLayout701.xml"/></Relationships>
</file>

<file path=ppt/slideMasters/_rels/slideMaster72.xml.rels><?xml version="1.0" encoding="UTF-8" standalone="yes"?>
<Relationships xmlns="http://schemas.openxmlformats.org/package/2006/relationships"><Relationship Id="rId9" Type="http://schemas.openxmlformats.org/officeDocument/2006/relationships/slideLayout" Target="../slideLayouts/slideLayout719.xml"/><Relationship Id="rId8" Type="http://schemas.openxmlformats.org/officeDocument/2006/relationships/slideLayout" Target="../slideLayouts/slideLayout718.xml"/><Relationship Id="rId7" Type="http://schemas.openxmlformats.org/officeDocument/2006/relationships/slideLayout" Target="../slideLayouts/slideLayout717.xml"/><Relationship Id="rId6" Type="http://schemas.openxmlformats.org/officeDocument/2006/relationships/slideLayout" Target="../slideLayouts/slideLayout716.xml"/><Relationship Id="rId5" Type="http://schemas.openxmlformats.org/officeDocument/2006/relationships/slideLayout" Target="../slideLayouts/slideLayout715.xml"/><Relationship Id="rId4" Type="http://schemas.openxmlformats.org/officeDocument/2006/relationships/slideLayout" Target="../slideLayouts/slideLayout714.xml"/><Relationship Id="rId3" Type="http://schemas.openxmlformats.org/officeDocument/2006/relationships/slideLayout" Target="../slideLayouts/slideLayout713.xml"/><Relationship Id="rId2" Type="http://schemas.openxmlformats.org/officeDocument/2006/relationships/slideLayout" Target="../slideLayouts/slideLayout712.xml"/><Relationship Id="rId12" Type="http://schemas.openxmlformats.org/officeDocument/2006/relationships/theme" Target="../theme/theme72.xml"/><Relationship Id="rId11" Type="http://schemas.openxmlformats.org/officeDocument/2006/relationships/image" Target="../media/image1.jpeg"/><Relationship Id="rId10" Type="http://schemas.openxmlformats.org/officeDocument/2006/relationships/slideLayout" Target="../slideLayouts/slideLayout720.xml"/><Relationship Id="rId1" Type="http://schemas.openxmlformats.org/officeDocument/2006/relationships/slideLayout" Target="../slideLayouts/slideLayout711.xml"/></Relationships>
</file>

<file path=ppt/slideMasters/_rels/slideMaster73.xml.rels><?xml version="1.0" encoding="UTF-8" standalone="yes"?>
<Relationships xmlns="http://schemas.openxmlformats.org/package/2006/relationships"><Relationship Id="rId9" Type="http://schemas.openxmlformats.org/officeDocument/2006/relationships/slideLayout" Target="../slideLayouts/slideLayout729.xml"/><Relationship Id="rId8" Type="http://schemas.openxmlformats.org/officeDocument/2006/relationships/slideLayout" Target="../slideLayouts/slideLayout728.xml"/><Relationship Id="rId7" Type="http://schemas.openxmlformats.org/officeDocument/2006/relationships/slideLayout" Target="../slideLayouts/slideLayout727.xml"/><Relationship Id="rId6" Type="http://schemas.openxmlformats.org/officeDocument/2006/relationships/slideLayout" Target="../slideLayouts/slideLayout726.xml"/><Relationship Id="rId5" Type="http://schemas.openxmlformats.org/officeDocument/2006/relationships/slideLayout" Target="../slideLayouts/slideLayout725.xml"/><Relationship Id="rId4" Type="http://schemas.openxmlformats.org/officeDocument/2006/relationships/slideLayout" Target="../slideLayouts/slideLayout724.xml"/><Relationship Id="rId3" Type="http://schemas.openxmlformats.org/officeDocument/2006/relationships/slideLayout" Target="../slideLayouts/slideLayout723.xml"/><Relationship Id="rId2" Type="http://schemas.openxmlformats.org/officeDocument/2006/relationships/slideLayout" Target="../slideLayouts/slideLayout722.xml"/><Relationship Id="rId12" Type="http://schemas.openxmlformats.org/officeDocument/2006/relationships/theme" Target="../theme/theme73.xml"/><Relationship Id="rId11" Type="http://schemas.openxmlformats.org/officeDocument/2006/relationships/image" Target="../media/image1.jpeg"/><Relationship Id="rId10" Type="http://schemas.openxmlformats.org/officeDocument/2006/relationships/slideLayout" Target="../slideLayouts/slideLayout730.xml"/><Relationship Id="rId1" Type="http://schemas.openxmlformats.org/officeDocument/2006/relationships/slideLayout" Target="../slideLayouts/slideLayout721.xml"/></Relationships>
</file>

<file path=ppt/slideMasters/_rels/slideMaster74.xml.rels><?xml version="1.0" encoding="UTF-8" standalone="yes"?>
<Relationships xmlns="http://schemas.openxmlformats.org/package/2006/relationships"><Relationship Id="rId9" Type="http://schemas.openxmlformats.org/officeDocument/2006/relationships/slideLayout" Target="../slideLayouts/slideLayout739.xml"/><Relationship Id="rId8" Type="http://schemas.openxmlformats.org/officeDocument/2006/relationships/slideLayout" Target="../slideLayouts/slideLayout738.xml"/><Relationship Id="rId7" Type="http://schemas.openxmlformats.org/officeDocument/2006/relationships/slideLayout" Target="../slideLayouts/slideLayout737.xml"/><Relationship Id="rId6" Type="http://schemas.openxmlformats.org/officeDocument/2006/relationships/slideLayout" Target="../slideLayouts/slideLayout736.xml"/><Relationship Id="rId5" Type="http://schemas.openxmlformats.org/officeDocument/2006/relationships/slideLayout" Target="../slideLayouts/slideLayout735.xml"/><Relationship Id="rId4" Type="http://schemas.openxmlformats.org/officeDocument/2006/relationships/slideLayout" Target="../slideLayouts/slideLayout734.xml"/><Relationship Id="rId3" Type="http://schemas.openxmlformats.org/officeDocument/2006/relationships/slideLayout" Target="../slideLayouts/slideLayout733.xml"/><Relationship Id="rId2" Type="http://schemas.openxmlformats.org/officeDocument/2006/relationships/slideLayout" Target="../slideLayouts/slideLayout732.xml"/><Relationship Id="rId12" Type="http://schemas.openxmlformats.org/officeDocument/2006/relationships/theme" Target="../theme/theme74.xml"/><Relationship Id="rId11" Type="http://schemas.openxmlformats.org/officeDocument/2006/relationships/image" Target="../media/image1.jpeg"/><Relationship Id="rId10" Type="http://schemas.openxmlformats.org/officeDocument/2006/relationships/slideLayout" Target="../slideLayouts/slideLayout740.xml"/><Relationship Id="rId1" Type="http://schemas.openxmlformats.org/officeDocument/2006/relationships/slideLayout" Target="../slideLayouts/slideLayout731.xml"/></Relationships>
</file>

<file path=ppt/slideMasters/_rels/slideMaster75.xml.rels><?xml version="1.0" encoding="UTF-8" standalone="yes"?>
<Relationships xmlns="http://schemas.openxmlformats.org/package/2006/relationships"><Relationship Id="rId9" Type="http://schemas.openxmlformats.org/officeDocument/2006/relationships/slideLayout" Target="../slideLayouts/slideLayout749.xml"/><Relationship Id="rId8" Type="http://schemas.openxmlformats.org/officeDocument/2006/relationships/slideLayout" Target="../slideLayouts/slideLayout748.xml"/><Relationship Id="rId7" Type="http://schemas.openxmlformats.org/officeDocument/2006/relationships/slideLayout" Target="../slideLayouts/slideLayout747.xml"/><Relationship Id="rId6" Type="http://schemas.openxmlformats.org/officeDocument/2006/relationships/slideLayout" Target="../slideLayouts/slideLayout746.xml"/><Relationship Id="rId5" Type="http://schemas.openxmlformats.org/officeDocument/2006/relationships/slideLayout" Target="../slideLayouts/slideLayout745.xml"/><Relationship Id="rId4" Type="http://schemas.openxmlformats.org/officeDocument/2006/relationships/slideLayout" Target="../slideLayouts/slideLayout744.xml"/><Relationship Id="rId3" Type="http://schemas.openxmlformats.org/officeDocument/2006/relationships/slideLayout" Target="../slideLayouts/slideLayout743.xml"/><Relationship Id="rId2" Type="http://schemas.openxmlformats.org/officeDocument/2006/relationships/slideLayout" Target="../slideLayouts/slideLayout742.xml"/><Relationship Id="rId12" Type="http://schemas.openxmlformats.org/officeDocument/2006/relationships/theme" Target="../theme/theme75.xml"/><Relationship Id="rId11" Type="http://schemas.openxmlformats.org/officeDocument/2006/relationships/image" Target="../media/image1.jpeg"/><Relationship Id="rId10" Type="http://schemas.openxmlformats.org/officeDocument/2006/relationships/slideLayout" Target="../slideLayouts/slideLayout750.xml"/><Relationship Id="rId1" Type="http://schemas.openxmlformats.org/officeDocument/2006/relationships/slideLayout" Target="../slideLayouts/slideLayout741.xml"/></Relationships>
</file>

<file path=ppt/slideMasters/_rels/slideMaster76.xml.rels><?xml version="1.0" encoding="UTF-8" standalone="yes"?>
<Relationships xmlns="http://schemas.openxmlformats.org/package/2006/relationships"><Relationship Id="rId9" Type="http://schemas.openxmlformats.org/officeDocument/2006/relationships/slideLayout" Target="../slideLayouts/slideLayout759.xml"/><Relationship Id="rId8" Type="http://schemas.openxmlformats.org/officeDocument/2006/relationships/slideLayout" Target="../slideLayouts/slideLayout758.xml"/><Relationship Id="rId7" Type="http://schemas.openxmlformats.org/officeDocument/2006/relationships/slideLayout" Target="../slideLayouts/slideLayout757.xml"/><Relationship Id="rId6" Type="http://schemas.openxmlformats.org/officeDocument/2006/relationships/slideLayout" Target="../slideLayouts/slideLayout756.xml"/><Relationship Id="rId5" Type="http://schemas.openxmlformats.org/officeDocument/2006/relationships/slideLayout" Target="../slideLayouts/slideLayout755.xml"/><Relationship Id="rId4" Type="http://schemas.openxmlformats.org/officeDocument/2006/relationships/slideLayout" Target="../slideLayouts/slideLayout754.xml"/><Relationship Id="rId3" Type="http://schemas.openxmlformats.org/officeDocument/2006/relationships/slideLayout" Target="../slideLayouts/slideLayout753.xml"/><Relationship Id="rId2" Type="http://schemas.openxmlformats.org/officeDocument/2006/relationships/slideLayout" Target="../slideLayouts/slideLayout752.xml"/><Relationship Id="rId12" Type="http://schemas.openxmlformats.org/officeDocument/2006/relationships/theme" Target="../theme/theme76.xml"/><Relationship Id="rId11" Type="http://schemas.openxmlformats.org/officeDocument/2006/relationships/image" Target="../media/image1.jpeg"/><Relationship Id="rId10" Type="http://schemas.openxmlformats.org/officeDocument/2006/relationships/slideLayout" Target="../slideLayouts/slideLayout760.xml"/><Relationship Id="rId1" Type="http://schemas.openxmlformats.org/officeDocument/2006/relationships/slideLayout" Target="../slideLayouts/slideLayout751.xml"/></Relationships>
</file>

<file path=ppt/slideMasters/_rels/slideMaster77.xml.rels><?xml version="1.0" encoding="UTF-8" standalone="yes"?>
<Relationships xmlns="http://schemas.openxmlformats.org/package/2006/relationships"><Relationship Id="rId9" Type="http://schemas.openxmlformats.org/officeDocument/2006/relationships/slideLayout" Target="../slideLayouts/slideLayout769.xml"/><Relationship Id="rId8" Type="http://schemas.openxmlformats.org/officeDocument/2006/relationships/slideLayout" Target="../slideLayouts/slideLayout768.xml"/><Relationship Id="rId7" Type="http://schemas.openxmlformats.org/officeDocument/2006/relationships/slideLayout" Target="../slideLayouts/slideLayout767.xml"/><Relationship Id="rId6" Type="http://schemas.openxmlformats.org/officeDocument/2006/relationships/slideLayout" Target="../slideLayouts/slideLayout766.xml"/><Relationship Id="rId5" Type="http://schemas.openxmlformats.org/officeDocument/2006/relationships/slideLayout" Target="../slideLayouts/slideLayout765.xml"/><Relationship Id="rId4" Type="http://schemas.openxmlformats.org/officeDocument/2006/relationships/slideLayout" Target="../slideLayouts/slideLayout764.xml"/><Relationship Id="rId3" Type="http://schemas.openxmlformats.org/officeDocument/2006/relationships/slideLayout" Target="../slideLayouts/slideLayout763.xml"/><Relationship Id="rId2" Type="http://schemas.openxmlformats.org/officeDocument/2006/relationships/slideLayout" Target="../slideLayouts/slideLayout762.xml"/><Relationship Id="rId12" Type="http://schemas.openxmlformats.org/officeDocument/2006/relationships/theme" Target="../theme/theme77.xml"/><Relationship Id="rId11" Type="http://schemas.openxmlformats.org/officeDocument/2006/relationships/image" Target="../media/image1.jpeg"/><Relationship Id="rId10" Type="http://schemas.openxmlformats.org/officeDocument/2006/relationships/slideLayout" Target="../slideLayouts/slideLayout770.xml"/><Relationship Id="rId1" Type="http://schemas.openxmlformats.org/officeDocument/2006/relationships/slideLayout" Target="../slideLayouts/slideLayout761.xml"/></Relationships>
</file>

<file path=ppt/slideMasters/_rels/slideMaster78.xml.rels><?xml version="1.0" encoding="UTF-8" standalone="yes"?>
<Relationships xmlns="http://schemas.openxmlformats.org/package/2006/relationships"><Relationship Id="rId9" Type="http://schemas.openxmlformats.org/officeDocument/2006/relationships/slideLayout" Target="../slideLayouts/slideLayout779.xml"/><Relationship Id="rId8" Type="http://schemas.openxmlformats.org/officeDocument/2006/relationships/slideLayout" Target="../slideLayouts/slideLayout778.xml"/><Relationship Id="rId7" Type="http://schemas.openxmlformats.org/officeDocument/2006/relationships/slideLayout" Target="../slideLayouts/slideLayout777.xml"/><Relationship Id="rId6" Type="http://schemas.openxmlformats.org/officeDocument/2006/relationships/slideLayout" Target="../slideLayouts/slideLayout776.xml"/><Relationship Id="rId5" Type="http://schemas.openxmlformats.org/officeDocument/2006/relationships/slideLayout" Target="../slideLayouts/slideLayout775.xml"/><Relationship Id="rId4" Type="http://schemas.openxmlformats.org/officeDocument/2006/relationships/slideLayout" Target="../slideLayouts/slideLayout774.xml"/><Relationship Id="rId3" Type="http://schemas.openxmlformats.org/officeDocument/2006/relationships/slideLayout" Target="../slideLayouts/slideLayout773.xml"/><Relationship Id="rId2" Type="http://schemas.openxmlformats.org/officeDocument/2006/relationships/slideLayout" Target="../slideLayouts/slideLayout772.xml"/><Relationship Id="rId12" Type="http://schemas.openxmlformats.org/officeDocument/2006/relationships/theme" Target="../theme/theme78.xml"/><Relationship Id="rId11" Type="http://schemas.openxmlformats.org/officeDocument/2006/relationships/image" Target="../media/image1.jpeg"/><Relationship Id="rId10" Type="http://schemas.openxmlformats.org/officeDocument/2006/relationships/slideLayout" Target="../slideLayouts/slideLayout780.xml"/><Relationship Id="rId1" Type="http://schemas.openxmlformats.org/officeDocument/2006/relationships/slideLayout" Target="../slideLayouts/slideLayout771.xml"/></Relationships>
</file>

<file path=ppt/slideMasters/_rels/slideMaster79.xml.rels><?xml version="1.0" encoding="UTF-8" standalone="yes"?>
<Relationships xmlns="http://schemas.openxmlformats.org/package/2006/relationships"><Relationship Id="rId9" Type="http://schemas.openxmlformats.org/officeDocument/2006/relationships/slideLayout" Target="../slideLayouts/slideLayout789.xml"/><Relationship Id="rId8" Type="http://schemas.openxmlformats.org/officeDocument/2006/relationships/slideLayout" Target="../slideLayouts/slideLayout788.xml"/><Relationship Id="rId7" Type="http://schemas.openxmlformats.org/officeDocument/2006/relationships/slideLayout" Target="../slideLayouts/slideLayout787.xml"/><Relationship Id="rId6" Type="http://schemas.openxmlformats.org/officeDocument/2006/relationships/slideLayout" Target="../slideLayouts/slideLayout786.xml"/><Relationship Id="rId5" Type="http://schemas.openxmlformats.org/officeDocument/2006/relationships/slideLayout" Target="../slideLayouts/slideLayout785.xml"/><Relationship Id="rId4" Type="http://schemas.openxmlformats.org/officeDocument/2006/relationships/slideLayout" Target="../slideLayouts/slideLayout784.xml"/><Relationship Id="rId3" Type="http://schemas.openxmlformats.org/officeDocument/2006/relationships/slideLayout" Target="../slideLayouts/slideLayout783.xml"/><Relationship Id="rId2" Type="http://schemas.openxmlformats.org/officeDocument/2006/relationships/slideLayout" Target="../slideLayouts/slideLayout782.xml"/><Relationship Id="rId12" Type="http://schemas.openxmlformats.org/officeDocument/2006/relationships/theme" Target="../theme/theme79.xml"/><Relationship Id="rId11" Type="http://schemas.openxmlformats.org/officeDocument/2006/relationships/image" Target="../media/image1.jpeg"/><Relationship Id="rId10" Type="http://schemas.openxmlformats.org/officeDocument/2006/relationships/slideLayout" Target="../slideLayouts/slideLayout790.xml"/><Relationship Id="rId1" Type="http://schemas.openxmlformats.org/officeDocument/2006/relationships/slideLayout" Target="../slideLayouts/slideLayout781.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79.xml"/><Relationship Id="rId8" Type="http://schemas.openxmlformats.org/officeDocument/2006/relationships/slideLayout" Target="../slideLayouts/slideLayout78.xml"/><Relationship Id="rId7" Type="http://schemas.openxmlformats.org/officeDocument/2006/relationships/slideLayout" Target="../slideLayouts/slideLayout77.xml"/><Relationship Id="rId6" Type="http://schemas.openxmlformats.org/officeDocument/2006/relationships/slideLayout" Target="../slideLayouts/slideLayout76.xml"/><Relationship Id="rId5" Type="http://schemas.openxmlformats.org/officeDocument/2006/relationships/slideLayout" Target="../slideLayouts/slideLayout75.xml"/><Relationship Id="rId4" Type="http://schemas.openxmlformats.org/officeDocument/2006/relationships/slideLayout" Target="../slideLayouts/slideLayout74.xml"/><Relationship Id="rId3" Type="http://schemas.openxmlformats.org/officeDocument/2006/relationships/slideLayout" Target="../slideLayouts/slideLayout73.xml"/><Relationship Id="rId2" Type="http://schemas.openxmlformats.org/officeDocument/2006/relationships/slideLayout" Target="../slideLayouts/slideLayout72.xml"/><Relationship Id="rId12" Type="http://schemas.openxmlformats.org/officeDocument/2006/relationships/theme" Target="../theme/theme8.xml"/><Relationship Id="rId11" Type="http://schemas.openxmlformats.org/officeDocument/2006/relationships/image" Target="../media/image1.jpeg"/><Relationship Id="rId10" Type="http://schemas.openxmlformats.org/officeDocument/2006/relationships/slideLayout" Target="../slideLayouts/slideLayout80.xml"/><Relationship Id="rId1" Type="http://schemas.openxmlformats.org/officeDocument/2006/relationships/slideLayout" Target="../slideLayouts/slideLayout71.xml"/></Relationships>
</file>

<file path=ppt/slideMasters/_rels/slideMaster80.xml.rels><?xml version="1.0" encoding="UTF-8" standalone="yes"?>
<Relationships xmlns="http://schemas.openxmlformats.org/package/2006/relationships"><Relationship Id="rId9" Type="http://schemas.openxmlformats.org/officeDocument/2006/relationships/slideLayout" Target="../slideLayouts/slideLayout799.xml"/><Relationship Id="rId8" Type="http://schemas.openxmlformats.org/officeDocument/2006/relationships/slideLayout" Target="../slideLayouts/slideLayout798.xml"/><Relationship Id="rId7" Type="http://schemas.openxmlformats.org/officeDocument/2006/relationships/slideLayout" Target="../slideLayouts/slideLayout797.xml"/><Relationship Id="rId6" Type="http://schemas.openxmlformats.org/officeDocument/2006/relationships/slideLayout" Target="../slideLayouts/slideLayout796.xml"/><Relationship Id="rId5" Type="http://schemas.openxmlformats.org/officeDocument/2006/relationships/slideLayout" Target="../slideLayouts/slideLayout795.xml"/><Relationship Id="rId4" Type="http://schemas.openxmlformats.org/officeDocument/2006/relationships/slideLayout" Target="../slideLayouts/slideLayout794.xml"/><Relationship Id="rId3" Type="http://schemas.openxmlformats.org/officeDocument/2006/relationships/slideLayout" Target="../slideLayouts/slideLayout793.xml"/><Relationship Id="rId2" Type="http://schemas.openxmlformats.org/officeDocument/2006/relationships/slideLayout" Target="../slideLayouts/slideLayout792.xml"/><Relationship Id="rId12" Type="http://schemas.openxmlformats.org/officeDocument/2006/relationships/theme" Target="../theme/theme80.xml"/><Relationship Id="rId11" Type="http://schemas.openxmlformats.org/officeDocument/2006/relationships/image" Target="../media/image1.jpeg"/><Relationship Id="rId10" Type="http://schemas.openxmlformats.org/officeDocument/2006/relationships/slideLayout" Target="../slideLayouts/slideLayout800.xml"/><Relationship Id="rId1" Type="http://schemas.openxmlformats.org/officeDocument/2006/relationships/slideLayout" Target="../slideLayouts/slideLayout791.xml"/></Relationships>
</file>

<file path=ppt/slideMasters/_rels/slideMaster81.xml.rels><?xml version="1.0" encoding="UTF-8" standalone="yes"?>
<Relationships xmlns="http://schemas.openxmlformats.org/package/2006/relationships"><Relationship Id="rId9" Type="http://schemas.openxmlformats.org/officeDocument/2006/relationships/slideLayout" Target="../slideLayouts/slideLayout809.xml"/><Relationship Id="rId8" Type="http://schemas.openxmlformats.org/officeDocument/2006/relationships/slideLayout" Target="../slideLayouts/slideLayout808.xml"/><Relationship Id="rId7" Type="http://schemas.openxmlformats.org/officeDocument/2006/relationships/slideLayout" Target="../slideLayouts/slideLayout807.xml"/><Relationship Id="rId6" Type="http://schemas.openxmlformats.org/officeDocument/2006/relationships/slideLayout" Target="../slideLayouts/slideLayout806.xml"/><Relationship Id="rId5" Type="http://schemas.openxmlformats.org/officeDocument/2006/relationships/slideLayout" Target="../slideLayouts/slideLayout805.xml"/><Relationship Id="rId4" Type="http://schemas.openxmlformats.org/officeDocument/2006/relationships/slideLayout" Target="../slideLayouts/slideLayout804.xml"/><Relationship Id="rId3" Type="http://schemas.openxmlformats.org/officeDocument/2006/relationships/slideLayout" Target="../slideLayouts/slideLayout803.xml"/><Relationship Id="rId2" Type="http://schemas.openxmlformats.org/officeDocument/2006/relationships/slideLayout" Target="../slideLayouts/slideLayout802.xml"/><Relationship Id="rId12" Type="http://schemas.openxmlformats.org/officeDocument/2006/relationships/theme" Target="../theme/theme81.xml"/><Relationship Id="rId11" Type="http://schemas.openxmlformats.org/officeDocument/2006/relationships/image" Target="../media/image1.jpeg"/><Relationship Id="rId10" Type="http://schemas.openxmlformats.org/officeDocument/2006/relationships/slideLayout" Target="../slideLayouts/slideLayout810.xml"/><Relationship Id="rId1" Type="http://schemas.openxmlformats.org/officeDocument/2006/relationships/slideLayout" Target="../slideLayouts/slideLayout801.xml"/></Relationships>
</file>

<file path=ppt/slideMasters/_rels/slideMaster82.xml.rels><?xml version="1.0" encoding="UTF-8" standalone="yes"?>
<Relationships xmlns="http://schemas.openxmlformats.org/package/2006/relationships"><Relationship Id="rId9" Type="http://schemas.openxmlformats.org/officeDocument/2006/relationships/slideLayout" Target="../slideLayouts/slideLayout819.xml"/><Relationship Id="rId8" Type="http://schemas.openxmlformats.org/officeDocument/2006/relationships/slideLayout" Target="../slideLayouts/slideLayout818.xml"/><Relationship Id="rId7" Type="http://schemas.openxmlformats.org/officeDocument/2006/relationships/slideLayout" Target="../slideLayouts/slideLayout817.xml"/><Relationship Id="rId6" Type="http://schemas.openxmlformats.org/officeDocument/2006/relationships/slideLayout" Target="../slideLayouts/slideLayout816.xml"/><Relationship Id="rId5" Type="http://schemas.openxmlformats.org/officeDocument/2006/relationships/slideLayout" Target="../slideLayouts/slideLayout815.xml"/><Relationship Id="rId4" Type="http://schemas.openxmlformats.org/officeDocument/2006/relationships/slideLayout" Target="../slideLayouts/slideLayout814.xml"/><Relationship Id="rId3" Type="http://schemas.openxmlformats.org/officeDocument/2006/relationships/slideLayout" Target="../slideLayouts/slideLayout813.xml"/><Relationship Id="rId2" Type="http://schemas.openxmlformats.org/officeDocument/2006/relationships/slideLayout" Target="../slideLayouts/slideLayout812.xml"/><Relationship Id="rId12" Type="http://schemas.openxmlformats.org/officeDocument/2006/relationships/theme" Target="../theme/theme82.xml"/><Relationship Id="rId11" Type="http://schemas.openxmlformats.org/officeDocument/2006/relationships/image" Target="../media/image1.jpeg"/><Relationship Id="rId10" Type="http://schemas.openxmlformats.org/officeDocument/2006/relationships/slideLayout" Target="../slideLayouts/slideLayout820.xml"/><Relationship Id="rId1" Type="http://schemas.openxmlformats.org/officeDocument/2006/relationships/slideLayout" Target="../slideLayouts/slideLayout811.xml"/></Relationships>
</file>

<file path=ppt/slideMasters/_rels/slideMaster83.xml.rels><?xml version="1.0" encoding="UTF-8" standalone="yes"?>
<Relationships xmlns="http://schemas.openxmlformats.org/package/2006/relationships"><Relationship Id="rId9" Type="http://schemas.openxmlformats.org/officeDocument/2006/relationships/slideLayout" Target="../slideLayouts/slideLayout829.xml"/><Relationship Id="rId8" Type="http://schemas.openxmlformats.org/officeDocument/2006/relationships/slideLayout" Target="../slideLayouts/slideLayout828.xml"/><Relationship Id="rId7" Type="http://schemas.openxmlformats.org/officeDocument/2006/relationships/slideLayout" Target="../slideLayouts/slideLayout827.xml"/><Relationship Id="rId6" Type="http://schemas.openxmlformats.org/officeDocument/2006/relationships/slideLayout" Target="../slideLayouts/slideLayout826.xml"/><Relationship Id="rId5" Type="http://schemas.openxmlformats.org/officeDocument/2006/relationships/slideLayout" Target="../slideLayouts/slideLayout825.xml"/><Relationship Id="rId4" Type="http://schemas.openxmlformats.org/officeDocument/2006/relationships/slideLayout" Target="../slideLayouts/slideLayout824.xml"/><Relationship Id="rId3" Type="http://schemas.openxmlformats.org/officeDocument/2006/relationships/slideLayout" Target="../slideLayouts/slideLayout823.xml"/><Relationship Id="rId2" Type="http://schemas.openxmlformats.org/officeDocument/2006/relationships/slideLayout" Target="../slideLayouts/slideLayout822.xml"/><Relationship Id="rId12" Type="http://schemas.openxmlformats.org/officeDocument/2006/relationships/theme" Target="../theme/theme83.xml"/><Relationship Id="rId11" Type="http://schemas.openxmlformats.org/officeDocument/2006/relationships/image" Target="../media/image1.jpeg"/><Relationship Id="rId10" Type="http://schemas.openxmlformats.org/officeDocument/2006/relationships/slideLayout" Target="../slideLayouts/slideLayout830.xml"/><Relationship Id="rId1" Type="http://schemas.openxmlformats.org/officeDocument/2006/relationships/slideLayout" Target="../slideLayouts/slideLayout821.xml"/></Relationships>
</file>

<file path=ppt/slideMasters/_rels/slideMaster84.xml.rels><?xml version="1.0" encoding="UTF-8" standalone="yes"?>
<Relationships xmlns="http://schemas.openxmlformats.org/package/2006/relationships"><Relationship Id="rId9" Type="http://schemas.openxmlformats.org/officeDocument/2006/relationships/slideLayout" Target="../slideLayouts/slideLayout839.xml"/><Relationship Id="rId8" Type="http://schemas.openxmlformats.org/officeDocument/2006/relationships/slideLayout" Target="../slideLayouts/slideLayout838.xml"/><Relationship Id="rId7" Type="http://schemas.openxmlformats.org/officeDocument/2006/relationships/slideLayout" Target="../slideLayouts/slideLayout837.xml"/><Relationship Id="rId6" Type="http://schemas.openxmlformats.org/officeDocument/2006/relationships/slideLayout" Target="../slideLayouts/slideLayout836.xml"/><Relationship Id="rId5" Type="http://schemas.openxmlformats.org/officeDocument/2006/relationships/slideLayout" Target="../slideLayouts/slideLayout835.xml"/><Relationship Id="rId4" Type="http://schemas.openxmlformats.org/officeDocument/2006/relationships/slideLayout" Target="../slideLayouts/slideLayout834.xml"/><Relationship Id="rId3" Type="http://schemas.openxmlformats.org/officeDocument/2006/relationships/slideLayout" Target="../slideLayouts/slideLayout833.xml"/><Relationship Id="rId2" Type="http://schemas.openxmlformats.org/officeDocument/2006/relationships/slideLayout" Target="../slideLayouts/slideLayout832.xml"/><Relationship Id="rId12" Type="http://schemas.openxmlformats.org/officeDocument/2006/relationships/theme" Target="../theme/theme84.xml"/><Relationship Id="rId11" Type="http://schemas.openxmlformats.org/officeDocument/2006/relationships/image" Target="../media/image1.jpeg"/><Relationship Id="rId10" Type="http://schemas.openxmlformats.org/officeDocument/2006/relationships/slideLayout" Target="../slideLayouts/slideLayout840.xml"/><Relationship Id="rId1" Type="http://schemas.openxmlformats.org/officeDocument/2006/relationships/slideLayout" Target="../slideLayouts/slideLayout831.xml"/></Relationships>
</file>

<file path=ppt/slideMasters/_rels/slideMaster85.xml.rels><?xml version="1.0" encoding="UTF-8" standalone="yes"?>
<Relationships xmlns="http://schemas.openxmlformats.org/package/2006/relationships"><Relationship Id="rId9" Type="http://schemas.openxmlformats.org/officeDocument/2006/relationships/slideLayout" Target="../slideLayouts/slideLayout849.xml"/><Relationship Id="rId8" Type="http://schemas.openxmlformats.org/officeDocument/2006/relationships/slideLayout" Target="../slideLayouts/slideLayout848.xml"/><Relationship Id="rId7" Type="http://schemas.openxmlformats.org/officeDocument/2006/relationships/slideLayout" Target="../slideLayouts/slideLayout847.xml"/><Relationship Id="rId6" Type="http://schemas.openxmlformats.org/officeDocument/2006/relationships/slideLayout" Target="../slideLayouts/slideLayout846.xml"/><Relationship Id="rId5" Type="http://schemas.openxmlformats.org/officeDocument/2006/relationships/slideLayout" Target="../slideLayouts/slideLayout845.xml"/><Relationship Id="rId4" Type="http://schemas.openxmlformats.org/officeDocument/2006/relationships/slideLayout" Target="../slideLayouts/slideLayout844.xml"/><Relationship Id="rId3" Type="http://schemas.openxmlformats.org/officeDocument/2006/relationships/slideLayout" Target="../slideLayouts/slideLayout843.xml"/><Relationship Id="rId2" Type="http://schemas.openxmlformats.org/officeDocument/2006/relationships/slideLayout" Target="../slideLayouts/slideLayout842.xml"/><Relationship Id="rId12" Type="http://schemas.openxmlformats.org/officeDocument/2006/relationships/theme" Target="../theme/theme85.xml"/><Relationship Id="rId11" Type="http://schemas.openxmlformats.org/officeDocument/2006/relationships/image" Target="../media/image1.jpeg"/><Relationship Id="rId10" Type="http://schemas.openxmlformats.org/officeDocument/2006/relationships/slideLayout" Target="../slideLayouts/slideLayout850.xml"/><Relationship Id="rId1" Type="http://schemas.openxmlformats.org/officeDocument/2006/relationships/slideLayout" Target="../slideLayouts/slideLayout841.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89.xml"/><Relationship Id="rId8" Type="http://schemas.openxmlformats.org/officeDocument/2006/relationships/slideLayout" Target="../slideLayouts/slideLayout88.xml"/><Relationship Id="rId7" Type="http://schemas.openxmlformats.org/officeDocument/2006/relationships/slideLayout" Target="../slideLayouts/slideLayout87.xml"/><Relationship Id="rId6" Type="http://schemas.openxmlformats.org/officeDocument/2006/relationships/slideLayout" Target="../slideLayouts/slideLayout86.xml"/><Relationship Id="rId5" Type="http://schemas.openxmlformats.org/officeDocument/2006/relationships/slideLayout" Target="../slideLayouts/slideLayout85.xml"/><Relationship Id="rId4" Type="http://schemas.openxmlformats.org/officeDocument/2006/relationships/slideLayout" Target="../slideLayouts/slideLayout84.xml"/><Relationship Id="rId3" Type="http://schemas.openxmlformats.org/officeDocument/2006/relationships/slideLayout" Target="../slideLayouts/slideLayout83.xml"/><Relationship Id="rId2" Type="http://schemas.openxmlformats.org/officeDocument/2006/relationships/slideLayout" Target="../slideLayouts/slideLayout82.xml"/><Relationship Id="rId12" Type="http://schemas.openxmlformats.org/officeDocument/2006/relationships/theme" Target="../theme/theme9.xml"/><Relationship Id="rId11" Type="http://schemas.openxmlformats.org/officeDocument/2006/relationships/image" Target="../media/image1.jpeg"/><Relationship Id="rId10" Type="http://schemas.openxmlformats.org/officeDocument/2006/relationships/slideLayout" Target="../slideLayouts/slideLayout90.xml"/><Relationship Id="rId1"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 id="2147483975" r:id="rId8"/>
    <p:sldLayoutId id="2147483976" r:id="rId9"/>
    <p:sldLayoutId id="214748397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023" r:id="rId1"/>
    <p:sldLayoutId id="2147484024" r:id="rId2"/>
    <p:sldLayoutId id="2147484025" r:id="rId3"/>
    <p:sldLayoutId id="2147484026" r:id="rId4"/>
    <p:sldLayoutId id="2147484027" r:id="rId5"/>
    <p:sldLayoutId id="2147484028" r:id="rId6"/>
    <p:sldLayoutId id="2147484029" r:id="rId7"/>
    <p:sldLayoutId id="2147484030" r:id="rId8"/>
    <p:sldLayoutId id="2147484031" r:id="rId9"/>
    <p:sldLayoutId id="214748403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034" r:id="rId1"/>
    <p:sldLayoutId id="2147484035" r:id="rId2"/>
    <p:sldLayoutId id="2147484036" r:id="rId3"/>
    <p:sldLayoutId id="2147484037" r:id="rId4"/>
    <p:sldLayoutId id="2147484038" r:id="rId5"/>
    <p:sldLayoutId id="2147484039" r:id="rId6"/>
    <p:sldLayoutId id="2147484040" r:id="rId7"/>
    <p:sldLayoutId id="2147484041" r:id="rId8"/>
    <p:sldLayoutId id="2147484042" r:id="rId9"/>
    <p:sldLayoutId id="214748404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078"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089" r:id="rId1"/>
    <p:sldLayoutId id="2147484090" r:id="rId2"/>
    <p:sldLayoutId id="2147484091" r:id="rId3"/>
    <p:sldLayoutId id="2147484092" r:id="rId4"/>
    <p:sldLayoutId id="2147484093" r:id="rId5"/>
    <p:sldLayoutId id="2147484094" r:id="rId6"/>
    <p:sldLayoutId id="2147484095" r:id="rId7"/>
    <p:sldLayoutId id="2147484096" r:id="rId8"/>
    <p:sldLayoutId id="2147484097" r:id="rId9"/>
    <p:sldLayoutId id="214748409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00" r:id="rId1"/>
    <p:sldLayoutId id="2147484101" r:id="rId2"/>
    <p:sldLayoutId id="2147484102" r:id="rId3"/>
    <p:sldLayoutId id="2147484103" r:id="rId4"/>
    <p:sldLayoutId id="2147484104" r:id="rId5"/>
    <p:sldLayoutId id="2147484105" r:id="rId6"/>
    <p:sldLayoutId id="2147484106" r:id="rId7"/>
    <p:sldLayoutId id="2147484107" r:id="rId8"/>
    <p:sldLayoutId id="2147484108" r:id="rId9"/>
    <p:sldLayoutId id="214748410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22" r:id="rId1"/>
    <p:sldLayoutId id="2147484123" r:id="rId2"/>
    <p:sldLayoutId id="2147484124" r:id="rId3"/>
    <p:sldLayoutId id="2147484125" r:id="rId4"/>
    <p:sldLayoutId id="2147484126" r:id="rId5"/>
    <p:sldLayoutId id="2147484127" r:id="rId6"/>
    <p:sldLayoutId id="2147484128" r:id="rId7"/>
    <p:sldLayoutId id="2147484129" r:id="rId8"/>
    <p:sldLayoutId id="2147484130" r:id="rId9"/>
    <p:sldLayoutId id="214748413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 id="214748414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44" r:id="rId1"/>
    <p:sldLayoutId id="2147484145" r:id="rId2"/>
    <p:sldLayoutId id="2147484146" r:id="rId3"/>
    <p:sldLayoutId id="2147484147" r:id="rId4"/>
    <p:sldLayoutId id="2147484148" r:id="rId5"/>
    <p:sldLayoutId id="2147484149" r:id="rId6"/>
    <p:sldLayoutId id="2147484150" r:id="rId7"/>
    <p:sldLayoutId id="2147484151" r:id="rId8"/>
    <p:sldLayoutId id="2147484152" r:id="rId9"/>
    <p:sldLayoutId id="214748415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66" r:id="rId1"/>
    <p:sldLayoutId id="2147484167" r:id="rId2"/>
    <p:sldLayoutId id="2147484168" r:id="rId3"/>
    <p:sldLayoutId id="2147484169" r:id="rId4"/>
    <p:sldLayoutId id="2147484170" r:id="rId5"/>
    <p:sldLayoutId id="2147484171" r:id="rId6"/>
    <p:sldLayoutId id="2147484172" r:id="rId7"/>
    <p:sldLayoutId id="2147484173" r:id="rId8"/>
    <p:sldLayoutId id="2147484174" r:id="rId9"/>
    <p:sldLayoutId id="214748417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 id="2147484186"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88" r:id="rId1"/>
    <p:sldLayoutId id="2147484189" r:id="rId2"/>
    <p:sldLayoutId id="2147484190" r:id="rId3"/>
    <p:sldLayoutId id="2147484191" r:id="rId4"/>
    <p:sldLayoutId id="2147484192" r:id="rId5"/>
    <p:sldLayoutId id="2147484193" r:id="rId6"/>
    <p:sldLayoutId id="2147484194" r:id="rId7"/>
    <p:sldLayoutId id="2147484195" r:id="rId8"/>
    <p:sldLayoutId id="2147484196" r:id="rId9"/>
    <p:sldLayoutId id="214748419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210"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221" r:id="rId1"/>
    <p:sldLayoutId id="2147484222" r:id="rId2"/>
    <p:sldLayoutId id="2147484223" r:id="rId3"/>
    <p:sldLayoutId id="2147484224" r:id="rId4"/>
    <p:sldLayoutId id="2147484225" r:id="rId5"/>
    <p:sldLayoutId id="2147484226" r:id="rId6"/>
    <p:sldLayoutId id="2147484227" r:id="rId7"/>
    <p:sldLayoutId id="2147484228" r:id="rId8"/>
    <p:sldLayoutId id="2147484229" r:id="rId9"/>
    <p:sldLayoutId id="214748423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232" r:id="rId1"/>
    <p:sldLayoutId id="2147484233" r:id="rId2"/>
    <p:sldLayoutId id="2147484234" r:id="rId3"/>
    <p:sldLayoutId id="2147484235" r:id="rId4"/>
    <p:sldLayoutId id="2147484236" r:id="rId5"/>
    <p:sldLayoutId id="2147484237" r:id="rId6"/>
    <p:sldLayoutId id="2147484238" r:id="rId7"/>
    <p:sldLayoutId id="2147484239" r:id="rId8"/>
    <p:sldLayoutId id="2147484240" r:id="rId9"/>
    <p:sldLayoutId id="214748424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243"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254" r:id="rId1"/>
    <p:sldLayoutId id="2147484255" r:id="rId2"/>
    <p:sldLayoutId id="2147484256" r:id="rId3"/>
    <p:sldLayoutId id="2147484257" r:id="rId4"/>
    <p:sldLayoutId id="2147484258" r:id="rId5"/>
    <p:sldLayoutId id="2147484259" r:id="rId6"/>
    <p:sldLayoutId id="2147484260" r:id="rId7"/>
    <p:sldLayoutId id="2147484261" r:id="rId8"/>
    <p:sldLayoutId id="2147484262" r:id="rId9"/>
    <p:sldLayoutId id="214748426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7.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265" r:id="rId1"/>
    <p:sldLayoutId id="2147484266" r:id="rId2"/>
    <p:sldLayoutId id="2147484267" r:id="rId3"/>
    <p:sldLayoutId id="2147484268" r:id="rId4"/>
    <p:sldLayoutId id="2147484269" r:id="rId5"/>
    <p:sldLayoutId id="2147484270" r:id="rId6"/>
    <p:sldLayoutId id="2147484271" r:id="rId7"/>
    <p:sldLayoutId id="2147484272" r:id="rId8"/>
    <p:sldLayoutId id="2147484273" r:id="rId9"/>
    <p:sldLayoutId id="214748427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8.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276" r:id="rId1"/>
    <p:sldLayoutId id="2147484277" r:id="rId2"/>
    <p:sldLayoutId id="2147484278" r:id="rId3"/>
    <p:sldLayoutId id="2147484279" r:id="rId4"/>
    <p:sldLayoutId id="2147484280" r:id="rId5"/>
    <p:sldLayoutId id="2147484281" r:id="rId6"/>
    <p:sldLayoutId id="2147484282" r:id="rId7"/>
    <p:sldLayoutId id="2147484283" r:id="rId8"/>
    <p:sldLayoutId id="2147484284" r:id="rId9"/>
    <p:sldLayoutId id="214748428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9.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90" r:id="rId4"/>
    <p:sldLayoutId id="2147484291" r:id="rId5"/>
    <p:sldLayoutId id="2147484292" r:id="rId6"/>
    <p:sldLayoutId id="2147484293" r:id="rId7"/>
    <p:sldLayoutId id="2147484294" r:id="rId8"/>
    <p:sldLayoutId id="2147484295" r:id="rId9"/>
    <p:sldLayoutId id="2147484296"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0.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298" r:id="rId1"/>
    <p:sldLayoutId id="2147484299" r:id="rId2"/>
    <p:sldLayoutId id="2147484300" r:id="rId3"/>
    <p:sldLayoutId id="2147484301" r:id="rId4"/>
    <p:sldLayoutId id="2147484302" r:id="rId5"/>
    <p:sldLayoutId id="2147484303" r:id="rId6"/>
    <p:sldLayoutId id="2147484304" r:id="rId7"/>
    <p:sldLayoutId id="2147484305" r:id="rId8"/>
    <p:sldLayoutId id="2147484306" r:id="rId9"/>
    <p:sldLayoutId id="214748430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309"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2.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320" r:id="rId1"/>
    <p:sldLayoutId id="2147484321" r:id="rId2"/>
    <p:sldLayoutId id="2147484322" r:id="rId3"/>
    <p:sldLayoutId id="2147484323" r:id="rId4"/>
    <p:sldLayoutId id="2147484324" r:id="rId5"/>
    <p:sldLayoutId id="2147484325" r:id="rId6"/>
    <p:sldLayoutId id="2147484326" r:id="rId7"/>
    <p:sldLayoutId id="2147484327" r:id="rId8"/>
    <p:sldLayoutId id="2147484328" r:id="rId9"/>
    <p:sldLayoutId id="214748432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3.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4.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342" r:id="rId1"/>
    <p:sldLayoutId id="2147484343" r:id="rId2"/>
    <p:sldLayoutId id="2147484344" r:id="rId3"/>
    <p:sldLayoutId id="2147484345" r:id="rId4"/>
    <p:sldLayoutId id="2147484346" r:id="rId5"/>
    <p:sldLayoutId id="2147484347" r:id="rId6"/>
    <p:sldLayoutId id="2147484348" r:id="rId7"/>
    <p:sldLayoutId id="2147484349" r:id="rId8"/>
    <p:sldLayoutId id="2147484350" r:id="rId9"/>
    <p:sldLayoutId id="214748435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5.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353" r:id="rId1"/>
    <p:sldLayoutId id="2147484354" r:id="rId2"/>
    <p:sldLayoutId id="2147484355" r:id="rId3"/>
    <p:sldLayoutId id="2147484356" r:id="rId4"/>
    <p:sldLayoutId id="2147484357" r:id="rId5"/>
    <p:sldLayoutId id="2147484358" r:id="rId6"/>
    <p:sldLayoutId id="2147484359" r:id="rId7"/>
    <p:sldLayoutId id="2147484360" r:id="rId8"/>
    <p:sldLayoutId id="2147484361" r:id="rId9"/>
    <p:sldLayoutId id="214748436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6.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364" r:id="rId1"/>
    <p:sldLayoutId id="2147484365" r:id="rId2"/>
    <p:sldLayoutId id="2147484366" r:id="rId3"/>
    <p:sldLayoutId id="2147484367" r:id="rId4"/>
    <p:sldLayoutId id="2147484368" r:id="rId5"/>
    <p:sldLayoutId id="2147484369" r:id="rId6"/>
    <p:sldLayoutId id="2147484370" r:id="rId7"/>
    <p:sldLayoutId id="2147484371" r:id="rId8"/>
    <p:sldLayoutId id="2147484372" r:id="rId9"/>
    <p:sldLayoutId id="214748437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7.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375" r:id="rId1"/>
    <p:sldLayoutId id="2147484376" r:id="rId2"/>
    <p:sldLayoutId id="2147484377" r:id="rId3"/>
    <p:sldLayoutId id="2147484378" r:id="rId4"/>
    <p:sldLayoutId id="2147484379" r:id="rId5"/>
    <p:sldLayoutId id="2147484380" r:id="rId6"/>
    <p:sldLayoutId id="2147484381" r:id="rId7"/>
    <p:sldLayoutId id="2147484382" r:id="rId8"/>
    <p:sldLayoutId id="2147484383" r:id="rId9"/>
    <p:sldLayoutId id="214748438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8.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386" r:id="rId1"/>
    <p:sldLayoutId id="2147484387" r:id="rId2"/>
    <p:sldLayoutId id="2147484388" r:id="rId3"/>
    <p:sldLayoutId id="2147484389" r:id="rId4"/>
    <p:sldLayoutId id="2147484390" r:id="rId5"/>
    <p:sldLayoutId id="2147484391" r:id="rId6"/>
    <p:sldLayoutId id="2147484392" r:id="rId7"/>
    <p:sldLayoutId id="2147484393" r:id="rId8"/>
    <p:sldLayoutId id="2147484394" r:id="rId9"/>
    <p:sldLayoutId id="214748439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9.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397" r:id="rId1"/>
    <p:sldLayoutId id="2147484398" r:id="rId2"/>
    <p:sldLayoutId id="2147484399" r:id="rId3"/>
    <p:sldLayoutId id="2147484400" r:id="rId4"/>
    <p:sldLayoutId id="2147484401" r:id="rId5"/>
    <p:sldLayoutId id="2147484402" r:id="rId6"/>
    <p:sldLayoutId id="2147484403" r:id="rId7"/>
    <p:sldLayoutId id="2147484404" r:id="rId8"/>
    <p:sldLayoutId id="2147484405" r:id="rId9"/>
    <p:sldLayoutId id="2147484406"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0.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408" r:id="rId1"/>
    <p:sldLayoutId id="2147484409" r:id="rId2"/>
    <p:sldLayoutId id="2147484410" r:id="rId3"/>
    <p:sldLayoutId id="2147484411" r:id="rId4"/>
    <p:sldLayoutId id="2147484412" r:id="rId5"/>
    <p:sldLayoutId id="2147484413" r:id="rId6"/>
    <p:sldLayoutId id="2147484414" r:id="rId7"/>
    <p:sldLayoutId id="2147484415" r:id="rId8"/>
    <p:sldLayoutId id="2147484416" r:id="rId9"/>
    <p:sldLayoutId id="214748441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2.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430" r:id="rId1"/>
    <p:sldLayoutId id="2147484431" r:id="rId2"/>
    <p:sldLayoutId id="2147484432" r:id="rId3"/>
    <p:sldLayoutId id="2147484433" r:id="rId4"/>
    <p:sldLayoutId id="2147484434" r:id="rId5"/>
    <p:sldLayoutId id="2147484435" r:id="rId6"/>
    <p:sldLayoutId id="2147484436" r:id="rId7"/>
    <p:sldLayoutId id="2147484437" r:id="rId8"/>
    <p:sldLayoutId id="2147484438" r:id="rId9"/>
    <p:sldLayoutId id="214748443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3.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441" r:id="rId1"/>
    <p:sldLayoutId id="2147484442" r:id="rId2"/>
    <p:sldLayoutId id="2147484443" r:id="rId3"/>
    <p:sldLayoutId id="2147484444" r:id="rId4"/>
    <p:sldLayoutId id="2147484445" r:id="rId5"/>
    <p:sldLayoutId id="2147484446" r:id="rId6"/>
    <p:sldLayoutId id="2147484447" r:id="rId7"/>
    <p:sldLayoutId id="2147484448" r:id="rId8"/>
    <p:sldLayoutId id="2147484449" r:id="rId9"/>
    <p:sldLayoutId id="214748445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4.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452" r:id="rId1"/>
    <p:sldLayoutId id="2147484453" r:id="rId2"/>
    <p:sldLayoutId id="2147484454" r:id="rId3"/>
    <p:sldLayoutId id="2147484455" r:id="rId4"/>
    <p:sldLayoutId id="2147484456" r:id="rId5"/>
    <p:sldLayoutId id="2147484457" r:id="rId6"/>
    <p:sldLayoutId id="2147484458" r:id="rId7"/>
    <p:sldLayoutId id="2147484459" r:id="rId8"/>
    <p:sldLayoutId id="2147484460" r:id="rId9"/>
    <p:sldLayoutId id="214748446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5.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463" r:id="rId1"/>
    <p:sldLayoutId id="2147484464" r:id="rId2"/>
    <p:sldLayoutId id="2147484465" r:id="rId3"/>
    <p:sldLayoutId id="2147484466" r:id="rId4"/>
    <p:sldLayoutId id="2147484467" r:id="rId5"/>
    <p:sldLayoutId id="2147484468" r:id="rId6"/>
    <p:sldLayoutId id="2147484469" r:id="rId7"/>
    <p:sldLayoutId id="2147484470" r:id="rId8"/>
    <p:sldLayoutId id="2147484471" r:id="rId9"/>
    <p:sldLayoutId id="214748447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6.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474" r:id="rId1"/>
    <p:sldLayoutId id="2147484475" r:id="rId2"/>
    <p:sldLayoutId id="2147484476" r:id="rId3"/>
    <p:sldLayoutId id="2147484477" r:id="rId4"/>
    <p:sldLayoutId id="2147484478" r:id="rId5"/>
    <p:sldLayoutId id="2147484479" r:id="rId6"/>
    <p:sldLayoutId id="2147484480" r:id="rId7"/>
    <p:sldLayoutId id="2147484481" r:id="rId8"/>
    <p:sldLayoutId id="2147484482" r:id="rId9"/>
    <p:sldLayoutId id="21474844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7.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485" r:id="rId1"/>
    <p:sldLayoutId id="2147484486" r:id="rId2"/>
    <p:sldLayoutId id="2147484487" r:id="rId3"/>
    <p:sldLayoutId id="2147484488" r:id="rId4"/>
    <p:sldLayoutId id="2147484489" r:id="rId5"/>
    <p:sldLayoutId id="2147484490" r:id="rId6"/>
    <p:sldLayoutId id="2147484491" r:id="rId7"/>
    <p:sldLayoutId id="2147484492" r:id="rId8"/>
    <p:sldLayoutId id="2147484493" r:id="rId9"/>
    <p:sldLayoutId id="214748449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8.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496" r:id="rId1"/>
    <p:sldLayoutId id="2147484497" r:id="rId2"/>
    <p:sldLayoutId id="2147484498" r:id="rId3"/>
    <p:sldLayoutId id="2147484499" r:id="rId4"/>
    <p:sldLayoutId id="2147484500" r:id="rId5"/>
    <p:sldLayoutId id="2147484501" r:id="rId6"/>
    <p:sldLayoutId id="2147484502" r:id="rId7"/>
    <p:sldLayoutId id="2147484503" r:id="rId8"/>
    <p:sldLayoutId id="2147484504" r:id="rId9"/>
    <p:sldLayoutId id="214748450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9.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507" r:id="rId1"/>
    <p:sldLayoutId id="2147484508" r:id="rId2"/>
    <p:sldLayoutId id="2147484509" r:id="rId3"/>
    <p:sldLayoutId id="2147484510" r:id="rId4"/>
    <p:sldLayoutId id="2147484511" r:id="rId5"/>
    <p:sldLayoutId id="2147484512" r:id="rId6"/>
    <p:sldLayoutId id="2147484513" r:id="rId7"/>
    <p:sldLayoutId id="2147484514" r:id="rId8"/>
    <p:sldLayoutId id="2147484515" r:id="rId9"/>
    <p:sldLayoutId id="2147484516"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0.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518" r:id="rId1"/>
    <p:sldLayoutId id="2147484519" r:id="rId2"/>
    <p:sldLayoutId id="2147484520" r:id="rId3"/>
    <p:sldLayoutId id="2147484521" r:id="rId4"/>
    <p:sldLayoutId id="2147484522" r:id="rId5"/>
    <p:sldLayoutId id="2147484523" r:id="rId6"/>
    <p:sldLayoutId id="2147484524" r:id="rId7"/>
    <p:sldLayoutId id="2147484525" r:id="rId8"/>
    <p:sldLayoutId id="2147484526" r:id="rId9"/>
    <p:sldLayoutId id="214748452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1.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529" r:id="rId1"/>
    <p:sldLayoutId id="2147484530" r:id="rId2"/>
    <p:sldLayoutId id="2147484531" r:id="rId3"/>
    <p:sldLayoutId id="2147484532" r:id="rId4"/>
    <p:sldLayoutId id="2147484533" r:id="rId5"/>
    <p:sldLayoutId id="2147484534" r:id="rId6"/>
    <p:sldLayoutId id="2147484535" r:id="rId7"/>
    <p:sldLayoutId id="2147484536" r:id="rId8"/>
    <p:sldLayoutId id="2147484537" r:id="rId9"/>
    <p:sldLayoutId id="214748453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2.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540" r:id="rId1"/>
    <p:sldLayoutId id="2147484541" r:id="rId2"/>
    <p:sldLayoutId id="2147484542" r:id="rId3"/>
    <p:sldLayoutId id="2147484543" r:id="rId4"/>
    <p:sldLayoutId id="2147484544" r:id="rId5"/>
    <p:sldLayoutId id="2147484545" r:id="rId6"/>
    <p:sldLayoutId id="2147484546" r:id="rId7"/>
    <p:sldLayoutId id="2147484547" r:id="rId8"/>
    <p:sldLayoutId id="2147484548" r:id="rId9"/>
    <p:sldLayoutId id="214748454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3.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551" r:id="rId1"/>
    <p:sldLayoutId id="2147484552" r:id="rId2"/>
    <p:sldLayoutId id="2147484553" r:id="rId3"/>
    <p:sldLayoutId id="2147484554" r:id="rId4"/>
    <p:sldLayoutId id="2147484555" r:id="rId5"/>
    <p:sldLayoutId id="2147484556" r:id="rId6"/>
    <p:sldLayoutId id="2147484557" r:id="rId7"/>
    <p:sldLayoutId id="2147484558" r:id="rId8"/>
    <p:sldLayoutId id="2147484559" r:id="rId9"/>
    <p:sldLayoutId id="214748456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4.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562" r:id="rId1"/>
    <p:sldLayoutId id="2147484563" r:id="rId2"/>
    <p:sldLayoutId id="2147484564" r:id="rId3"/>
    <p:sldLayoutId id="2147484565" r:id="rId4"/>
    <p:sldLayoutId id="2147484566" r:id="rId5"/>
    <p:sldLayoutId id="2147484567" r:id="rId6"/>
    <p:sldLayoutId id="2147484568" r:id="rId7"/>
    <p:sldLayoutId id="2147484569" r:id="rId8"/>
    <p:sldLayoutId id="2147484570" r:id="rId9"/>
    <p:sldLayoutId id="214748457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5.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4573" r:id="rId1"/>
    <p:sldLayoutId id="2147484574" r:id="rId2"/>
    <p:sldLayoutId id="2147484575" r:id="rId3"/>
    <p:sldLayoutId id="2147484576" r:id="rId4"/>
    <p:sldLayoutId id="2147484577" r:id="rId5"/>
    <p:sldLayoutId id="2147484578" r:id="rId6"/>
    <p:sldLayoutId id="2147484579" r:id="rId7"/>
    <p:sldLayoutId id="2147484580" r:id="rId8"/>
    <p:sldLayoutId id="2147484581" r:id="rId9"/>
    <p:sldLayoutId id="21474845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rotWithShape="0">
          <a:blip r:embed="rId11" cstate="screen"/>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tags" Target="../tags/tag17.xml"/></Relationships>
</file>

<file path=ppt/slides/_rels/slide100.xml.rels><?xml version="1.0" encoding="UTF-8" standalone="yes"?>
<Relationships xmlns="http://schemas.openxmlformats.org/package/2006/relationships"><Relationship Id="rId4" Type="http://schemas.openxmlformats.org/officeDocument/2006/relationships/slideLayout" Target="../slideLayouts/slideLayout811.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s>
</file>

<file path=ppt/slides/_rels/slide101.xml.rels><?xml version="1.0" encoding="UTF-8" standalone="yes"?>
<Relationships xmlns="http://schemas.openxmlformats.org/package/2006/relationships"><Relationship Id="rId3" Type="http://schemas.openxmlformats.org/officeDocument/2006/relationships/slideLayout" Target="../slideLayouts/slideLayout821.xml"/><Relationship Id="rId2" Type="http://schemas.openxmlformats.org/officeDocument/2006/relationships/tags" Target="../tags/tag208.xml"/><Relationship Id="rId1" Type="http://schemas.openxmlformats.org/officeDocument/2006/relationships/tags" Target="../tags/tag207.xml"/></Relationships>
</file>

<file path=ppt/slides/_rels/slide102.xml.rels><?xml version="1.0" encoding="UTF-8" standalone="yes"?>
<Relationships xmlns="http://schemas.openxmlformats.org/package/2006/relationships"><Relationship Id="rId3" Type="http://schemas.openxmlformats.org/officeDocument/2006/relationships/slideLayout" Target="../slideLayouts/slideLayout831.xml"/><Relationship Id="rId2" Type="http://schemas.openxmlformats.org/officeDocument/2006/relationships/tags" Target="../tags/tag210.xml"/><Relationship Id="rId1" Type="http://schemas.openxmlformats.org/officeDocument/2006/relationships/tags" Target="../tags/tag209.xml"/></Relationships>
</file>

<file path=ppt/slides/_rels/slide103.xml.rels><?xml version="1.0" encoding="UTF-8" standalone="yes"?>
<Relationships xmlns="http://schemas.openxmlformats.org/package/2006/relationships"><Relationship Id="rId3" Type="http://schemas.openxmlformats.org/officeDocument/2006/relationships/slideLayout" Target="../slideLayouts/slideLayout841.xml"/><Relationship Id="rId2" Type="http://schemas.openxmlformats.org/officeDocument/2006/relationships/image" Target="../media/image4.png"/><Relationship Id="rId1" Type="http://schemas.openxmlformats.org/officeDocument/2006/relationships/tags" Target="../tags/tag211.xml"/></Relationships>
</file>

<file path=ppt/slides/_rels/slide11.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1" Type="http://schemas.openxmlformats.org/officeDocument/2006/relationships/slideLayout" Target="../slideLayouts/slideLayout1.xml"/><Relationship Id="rId10" Type="http://schemas.openxmlformats.org/officeDocument/2006/relationships/tags" Target="../tags/tag28.xml"/><Relationship Id="rId1" Type="http://schemas.openxmlformats.org/officeDocument/2006/relationships/tags" Target="../tags/tag19.xml"/></Relationships>
</file>

<file path=ppt/slides/_rels/slide12.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5" Type="http://schemas.openxmlformats.org/officeDocument/2006/relationships/slideLayout" Target="../slideLayouts/slideLayout7.xml"/><Relationship Id="rId14" Type="http://schemas.openxmlformats.org/officeDocument/2006/relationships/tags" Target="../tags/tag42.xml"/><Relationship Id="rId13" Type="http://schemas.openxmlformats.org/officeDocument/2006/relationships/tags" Target="../tags/tag41.xml"/><Relationship Id="rId12" Type="http://schemas.openxmlformats.org/officeDocument/2006/relationships/tags" Target="../tags/tag40.xml"/><Relationship Id="rId11" Type="http://schemas.openxmlformats.org/officeDocument/2006/relationships/tags" Target="../tags/tag39.xml"/><Relationship Id="rId10" Type="http://schemas.openxmlformats.org/officeDocument/2006/relationships/tags" Target="../tags/tag38.xml"/><Relationship Id="rId1" Type="http://schemas.openxmlformats.org/officeDocument/2006/relationships/tags" Target="../tags/tag29.xml"/></Relationships>
</file>

<file path=ppt/slides/_rels/slide13.xml.rels><?xml version="1.0" encoding="UTF-8" standalone="yes"?>
<Relationships xmlns="http://schemas.openxmlformats.org/package/2006/relationships"><Relationship Id="rId9" Type="http://schemas.openxmlformats.org/officeDocument/2006/relationships/tags" Target="../tags/tag51.xml"/><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5" Type="http://schemas.openxmlformats.org/officeDocument/2006/relationships/slideLayout" Target="../slideLayouts/slideLayout7.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tags" Target="../tags/tag53.xml"/><Relationship Id="rId10" Type="http://schemas.openxmlformats.org/officeDocument/2006/relationships/tags" Target="../tags/tag52.xml"/><Relationship Id="rId1" Type="http://schemas.openxmlformats.org/officeDocument/2006/relationships/tags" Target="../tags/tag4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8.xml"/><Relationship Id="rId1" Type="http://schemas.openxmlformats.org/officeDocument/2006/relationships/tags" Target="../tags/tag57.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9.xml"/><Relationship Id="rId1" Type="http://schemas.openxmlformats.org/officeDocument/2006/relationships/tags" Target="../tags/tag68.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1.xml"/><Relationship Id="rId1" Type="http://schemas.openxmlformats.org/officeDocument/2006/relationships/tags" Target="../tags/tag70.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tags" Target="../tags/tag7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52.xml"/><Relationship Id="rId1" Type="http://schemas.openxmlformats.org/officeDocument/2006/relationships/tags" Target="../tags/tag73.xml"/></Relationships>
</file>

<file path=ppt/slides/_rels/slide25.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0" Type="http://schemas.openxmlformats.org/officeDocument/2006/relationships/slideLayout" Target="../slideLayouts/slideLayout61.xml"/><Relationship Id="rId3" Type="http://schemas.openxmlformats.org/officeDocument/2006/relationships/tags" Target="../tags/tag76.xml"/><Relationship Id="rId29" Type="http://schemas.openxmlformats.org/officeDocument/2006/relationships/tags" Target="../tags/tag102.xml"/><Relationship Id="rId28" Type="http://schemas.openxmlformats.org/officeDocument/2006/relationships/tags" Target="../tags/tag101.xml"/><Relationship Id="rId27" Type="http://schemas.openxmlformats.org/officeDocument/2006/relationships/tags" Target="../tags/tag100.xml"/><Relationship Id="rId26" Type="http://schemas.openxmlformats.org/officeDocument/2006/relationships/tags" Target="../tags/tag99.xml"/><Relationship Id="rId25" Type="http://schemas.openxmlformats.org/officeDocument/2006/relationships/tags" Target="../tags/tag98.xml"/><Relationship Id="rId24" Type="http://schemas.openxmlformats.org/officeDocument/2006/relationships/tags" Target="../tags/tag97.xml"/><Relationship Id="rId23" Type="http://schemas.openxmlformats.org/officeDocument/2006/relationships/tags" Target="../tags/tag96.xml"/><Relationship Id="rId22" Type="http://schemas.openxmlformats.org/officeDocument/2006/relationships/tags" Target="../tags/tag95.xml"/><Relationship Id="rId21" Type="http://schemas.openxmlformats.org/officeDocument/2006/relationships/tags" Target="../tags/tag94.xml"/><Relationship Id="rId20" Type="http://schemas.openxmlformats.org/officeDocument/2006/relationships/tags" Target="../tags/tag93.xml"/><Relationship Id="rId2" Type="http://schemas.openxmlformats.org/officeDocument/2006/relationships/tags" Target="../tags/tag75.xml"/><Relationship Id="rId19" Type="http://schemas.openxmlformats.org/officeDocument/2006/relationships/tags" Target="../tags/tag92.xml"/><Relationship Id="rId18" Type="http://schemas.openxmlformats.org/officeDocument/2006/relationships/tags" Target="../tags/tag91.xml"/><Relationship Id="rId17" Type="http://schemas.openxmlformats.org/officeDocument/2006/relationships/tags" Target="../tags/tag90.xml"/><Relationship Id="rId16" Type="http://schemas.openxmlformats.org/officeDocument/2006/relationships/tags" Target="../tags/tag89.xml"/><Relationship Id="rId15" Type="http://schemas.openxmlformats.org/officeDocument/2006/relationships/tags" Target="../tags/tag88.xml"/><Relationship Id="rId14" Type="http://schemas.openxmlformats.org/officeDocument/2006/relationships/tags" Target="../tags/tag87.xml"/><Relationship Id="rId13" Type="http://schemas.openxmlformats.org/officeDocument/2006/relationships/tags" Target="../tags/tag86.xml"/><Relationship Id="rId12" Type="http://schemas.openxmlformats.org/officeDocument/2006/relationships/tags" Target="../tags/tag85.xml"/><Relationship Id="rId11" Type="http://schemas.openxmlformats.org/officeDocument/2006/relationships/tags" Target="../tags/tag84.xml"/><Relationship Id="rId10" Type="http://schemas.openxmlformats.org/officeDocument/2006/relationships/tags" Target="../tags/tag83.xml"/><Relationship Id="rId1" Type="http://schemas.openxmlformats.org/officeDocument/2006/relationships/tags" Target="../tags/tag7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82.xml"/><Relationship Id="rId1" Type="http://schemas.openxmlformats.org/officeDocument/2006/relationships/tags" Target="../tags/tag10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01.xml"/><Relationship Id="rId2" Type="http://schemas.openxmlformats.org/officeDocument/2006/relationships/tags" Target="../tags/tag105.xml"/><Relationship Id="rId1" Type="http://schemas.openxmlformats.org/officeDocument/2006/relationships/tags" Target="../tags/tag10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11.xml"/><Relationship Id="rId2" Type="http://schemas.openxmlformats.org/officeDocument/2006/relationships/tags" Target="../tags/tag107.xml"/><Relationship Id="rId1" Type="http://schemas.openxmlformats.org/officeDocument/2006/relationships/tags" Target="../tags/tag106.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21.xml"/><Relationship Id="rId2" Type="http://schemas.openxmlformats.org/officeDocument/2006/relationships/tags" Target="../tags/tag109.xml"/><Relationship Id="rId1" Type="http://schemas.openxmlformats.org/officeDocument/2006/relationships/tags" Target="../tags/tag108.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31.xml"/><Relationship Id="rId2" Type="http://schemas.openxmlformats.org/officeDocument/2006/relationships/tags" Target="../tags/tag111.xml"/><Relationship Id="rId1" Type="http://schemas.openxmlformats.org/officeDocument/2006/relationships/tags" Target="../tags/tag110.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41.xml"/><Relationship Id="rId2" Type="http://schemas.openxmlformats.org/officeDocument/2006/relationships/tags" Target="../tags/tag113.xml"/><Relationship Id="rId1" Type="http://schemas.openxmlformats.org/officeDocument/2006/relationships/tags" Target="../tags/tag11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51.xml"/><Relationship Id="rId2" Type="http://schemas.openxmlformats.org/officeDocument/2006/relationships/tags" Target="../tags/tag115.xml"/><Relationship Id="rId1" Type="http://schemas.openxmlformats.org/officeDocument/2006/relationships/tags" Target="../tags/tag11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61.xml"/><Relationship Id="rId2" Type="http://schemas.openxmlformats.org/officeDocument/2006/relationships/tags" Target="../tags/tag117.xml"/><Relationship Id="rId1" Type="http://schemas.openxmlformats.org/officeDocument/2006/relationships/tags" Target="../tags/tag116.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71.xml"/><Relationship Id="rId2" Type="http://schemas.openxmlformats.org/officeDocument/2006/relationships/tags" Target="../tags/tag119.xml"/><Relationship Id="rId1" Type="http://schemas.openxmlformats.org/officeDocument/2006/relationships/tags" Target="../tags/tag118.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81.xml"/><Relationship Id="rId2" Type="http://schemas.openxmlformats.org/officeDocument/2006/relationships/tags" Target="../tags/tag121.xml"/><Relationship Id="rId1" Type="http://schemas.openxmlformats.org/officeDocument/2006/relationships/tags" Target="../tags/tag120.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91.xml"/><Relationship Id="rId2" Type="http://schemas.openxmlformats.org/officeDocument/2006/relationships/tags" Target="../tags/tag123.xml"/><Relationship Id="rId1" Type="http://schemas.openxmlformats.org/officeDocument/2006/relationships/tags" Target="../tags/tag122.xml"/></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201.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11.xml"/><Relationship Id="rId2" Type="http://schemas.openxmlformats.org/officeDocument/2006/relationships/tags" Target="../tags/tag128.xml"/><Relationship Id="rId1" Type="http://schemas.openxmlformats.org/officeDocument/2006/relationships/tags" Target="../tags/tag127.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21.xml"/><Relationship Id="rId2" Type="http://schemas.openxmlformats.org/officeDocument/2006/relationships/tags" Target="../tags/tag130.xml"/><Relationship Id="rId1" Type="http://schemas.openxmlformats.org/officeDocument/2006/relationships/tags" Target="../tags/tag129.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31.xml"/><Relationship Id="rId2" Type="http://schemas.openxmlformats.org/officeDocument/2006/relationships/image" Target="../media/image4.png"/><Relationship Id="rId1" Type="http://schemas.openxmlformats.org/officeDocument/2006/relationships/tags" Target="../tags/tag131.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41.xml"/><Relationship Id="rId1" Type="http://schemas.openxmlformats.org/officeDocument/2006/relationships/image" Target="../media/image2.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5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6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71.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82.xml"/><Relationship Id="rId1" Type="http://schemas.openxmlformats.org/officeDocument/2006/relationships/tags" Target="../tags/tag132.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91.xml"/><Relationship Id="rId2" Type="http://schemas.openxmlformats.org/officeDocument/2006/relationships/tags" Target="../tags/tag134.xml"/><Relationship Id="rId1" Type="http://schemas.openxmlformats.org/officeDocument/2006/relationships/tags" Target="../tags/tag13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0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312.xml"/><Relationship Id="rId1" Type="http://schemas.openxmlformats.org/officeDocument/2006/relationships/tags" Target="../tags/tag13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21.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331.xml"/><Relationship Id="rId2" Type="http://schemas.openxmlformats.org/officeDocument/2006/relationships/tags" Target="../tags/tag137.xml"/><Relationship Id="rId1" Type="http://schemas.openxmlformats.org/officeDocument/2006/relationships/tags" Target="../tags/tag136.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341.xml"/><Relationship Id="rId2" Type="http://schemas.openxmlformats.org/officeDocument/2006/relationships/tags" Target="../tags/tag139.xml"/><Relationship Id="rId1" Type="http://schemas.openxmlformats.org/officeDocument/2006/relationships/tags" Target="../tags/tag138.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351.xml"/><Relationship Id="rId2" Type="http://schemas.openxmlformats.org/officeDocument/2006/relationships/tags" Target="../tags/tag141.xml"/><Relationship Id="rId1" Type="http://schemas.openxmlformats.org/officeDocument/2006/relationships/tags" Target="../tags/tag140.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361.xml"/><Relationship Id="rId2" Type="http://schemas.openxmlformats.org/officeDocument/2006/relationships/tags" Target="../tags/tag143.xml"/><Relationship Id="rId1" Type="http://schemas.openxmlformats.org/officeDocument/2006/relationships/tags" Target="../tags/tag142.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371.xml"/><Relationship Id="rId2" Type="http://schemas.openxmlformats.org/officeDocument/2006/relationships/tags" Target="../tags/tag145.xml"/><Relationship Id="rId1" Type="http://schemas.openxmlformats.org/officeDocument/2006/relationships/tags" Target="../tags/tag144.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381.xml"/><Relationship Id="rId2" Type="http://schemas.openxmlformats.org/officeDocument/2006/relationships/tags" Target="../tags/tag147.xml"/><Relationship Id="rId1" Type="http://schemas.openxmlformats.org/officeDocument/2006/relationships/tags" Target="../tags/tag146.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391.xml"/><Relationship Id="rId2" Type="http://schemas.openxmlformats.org/officeDocument/2006/relationships/tags" Target="../tags/tag149.xml"/><Relationship Id="rId1" Type="http://schemas.openxmlformats.org/officeDocument/2006/relationships/tags" Target="../tags/tag148.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401.xml"/><Relationship Id="rId2" Type="http://schemas.openxmlformats.org/officeDocument/2006/relationships/tags" Target="../tags/tag151.xml"/><Relationship Id="rId1" Type="http://schemas.openxmlformats.org/officeDocument/2006/relationships/tags" Target="../tags/tag150.xml"/></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image" Target="../media/image3.jpeg"/><Relationship Id="rId2" Type="http://schemas.openxmlformats.org/officeDocument/2006/relationships/tags" Target="../tags/tag3.xml"/><Relationship Id="rId16" Type="http://schemas.openxmlformats.org/officeDocument/2006/relationships/slideLayout" Target="../slideLayouts/slideLayout1.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2.xml"/></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411.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421.xml"/><Relationship Id="rId2" Type="http://schemas.openxmlformats.org/officeDocument/2006/relationships/tags" Target="../tags/tag156.xml"/><Relationship Id="rId1" Type="http://schemas.openxmlformats.org/officeDocument/2006/relationships/tags" Target="../tags/tag155.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431.xml"/><Relationship Id="rId2" Type="http://schemas.openxmlformats.org/officeDocument/2006/relationships/tags" Target="../tags/tag158.xml"/><Relationship Id="rId1" Type="http://schemas.openxmlformats.org/officeDocument/2006/relationships/tags" Target="../tags/tag157.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441.xml"/><Relationship Id="rId2" Type="http://schemas.openxmlformats.org/officeDocument/2006/relationships/image" Target="../media/image4.png"/><Relationship Id="rId1" Type="http://schemas.openxmlformats.org/officeDocument/2006/relationships/tags" Target="../tags/tag159.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451.xml"/><Relationship Id="rId1" Type="http://schemas.openxmlformats.org/officeDocument/2006/relationships/image" Target="../media/image2.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6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7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81.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492.xml"/><Relationship Id="rId1" Type="http://schemas.openxmlformats.org/officeDocument/2006/relationships/tags" Target="../tags/tag160.xml"/></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501.xml"/><Relationship Id="rId2" Type="http://schemas.openxmlformats.org/officeDocument/2006/relationships/tags" Target="../tags/tag162.xml"/><Relationship Id="rId1" Type="http://schemas.openxmlformats.org/officeDocument/2006/relationships/tags" Target="../tags/tag1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511.xml"/><Relationship Id="rId2" Type="http://schemas.openxmlformats.org/officeDocument/2006/relationships/tags" Target="../tags/tag164.xml"/><Relationship Id="rId1" Type="http://schemas.openxmlformats.org/officeDocument/2006/relationships/tags" Target="../tags/tag163.xml"/></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521.xml"/><Relationship Id="rId2" Type="http://schemas.openxmlformats.org/officeDocument/2006/relationships/tags" Target="../tags/tag166.xml"/><Relationship Id="rId1" Type="http://schemas.openxmlformats.org/officeDocument/2006/relationships/tags" Target="../tags/tag16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31.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542.xml"/><Relationship Id="rId1" Type="http://schemas.openxmlformats.org/officeDocument/2006/relationships/tags" Target="../tags/tag16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51.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561.xml"/><Relationship Id="rId2" Type="http://schemas.openxmlformats.org/officeDocument/2006/relationships/tags" Target="../tags/tag169.xml"/><Relationship Id="rId1" Type="http://schemas.openxmlformats.org/officeDocument/2006/relationships/tags" Target="../tags/tag168.xml"/></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571.xml"/><Relationship Id="rId2" Type="http://schemas.openxmlformats.org/officeDocument/2006/relationships/tags" Target="../tags/tag171.xml"/><Relationship Id="rId1" Type="http://schemas.openxmlformats.org/officeDocument/2006/relationships/tags" Target="../tags/tag170.xml"/></Relationships>
</file>

<file path=ppt/slides/_rels/slide77.xml.rels><?xml version="1.0" encoding="UTF-8" standalone="yes"?>
<Relationships xmlns="http://schemas.openxmlformats.org/package/2006/relationships"><Relationship Id="rId4" Type="http://schemas.openxmlformats.org/officeDocument/2006/relationships/slideLayout" Target="../slideLayouts/slideLayout581.xml"/><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591.xml"/><Relationship Id="rId2" Type="http://schemas.openxmlformats.org/officeDocument/2006/relationships/tags" Target="../tags/tag176.xml"/><Relationship Id="rId1" Type="http://schemas.openxmlformats.org/officeDocument/2006/relationships/tags" Target="../tags/tag175.xml"/></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601.xml"/><Relationship Id="rId2" Type="http://schemas.openxmlformats.org/officeDocument/2006/relationships/tags" Target="../tags/tag178.xml"/><Relationship Id="rId1" Type="http://schemas.openxmlformats.org/officeDocument/2006/relationships/tags" Target="../tags/tag17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611.xml"/><Relationship Id="rId2" Type="http://schemas.openxmlformats.org/officeDocument/2006/relationships/image" Target="../media/image4.png"/><Relationship Id="rId1" Type="http://schemas.openxmlformats.org/officeDocument/2006/relationships/tags" Target="../tags/tag179.xml"/></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621.xml"/><Relationship Id="rId1" Type="http://schemas.openxmlformats.org/officeDocument/2006/relationships/image" Target="../media/image2.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3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4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51.xml"/></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662.xml"/><Relationship Id="rId1" Type="http://schemas.openxmlformats.org/officeDocument/2006/relationships/tags" Target="../tags/tag180.xml"/></Relationships>
</file>

<file path=ppt/slides/_rels/slide86.xml.rels><?xml version="1.0" encoding="UTF-8" standalone="yes"?>
<Relationships xmlns="http://schemas.openxmlformats.org/package/2006/relationships"><Relationship Id="rId3" Type="http://schemas.openxmlformats.org/officeDocument/2006/relationships/slideLayout" Target="../slideLayouts/slideLayout671.xml"/><Relationship Id="rId2" Type="http://schemas.openxmlformats.org/officeDocument/2006/relationships/tags" Target="../tags/tag182.xml"/><Relationship Id="rId1" Type="http://schemas.openxmlformats.org/officeDocument/2006/relationships/tags" Target="../tags/tag18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81.xml"/></Relationships>
</file>

<file path=ppt/slides/_rels/slide88.xml.rels><?xml version="1.0" encoding="UTF-8" standalone="yes"?>
<Relationships xmlns="http://schemas.openxmlformats.org/package/2006/relationships"><Relationship Id="rId2" Type="http://schemas.openxmlformats.org/officeDocument/2006/relationships/slideLayout" Target="../slideLayouts/slideLayout692.xml"/><Relationship Id="rId1" Type="http://schemas.openxmlformats.org/officeDocument/2006/relationships/tags" Target="../tags/tag18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0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711.xml"/><Relationship Id="rId2" Type="http://schemas.openxmlformats.org/officeDocument/2006/relationships/tags" Target="../tags/tag185.xml"/><Relationship Id="rId1" Type="http://schemas.openxmlformats.org/officeDocument/2006/relationships/tags" Target="../tags/tag184.xml"/></Relationships>
</file>

<file path=ppt/slides/_rels/slide91.xml.rels><?xml version="1.0" encoding="UTF-8" standalone="yes"?>
<Relationships xmlns="http://schemas.openxmlformats.org/package/2006/relationships"><Relationship Id="rId3" Type="http://schemas.openxmlformats.org/officeDocument/2006/relationships/slideLayout" Target="../slideLayouts/slideLayout721.xml"/><Relationship Id="rId2" Type="http://schemas.openxmlformats.org/officeDocument/2006/relationships/tags" Target="../tags/tag187.xml"/><Relationship Id="rId1" Type="http://schemas.openxmlformats.org/officeDocument/2006/relationships/tags" Target="../tags/tag186.xml"/></Relationships>
</file>

<file path=ppt/slides/_rels/slide92.xml.rels><?xml version="1.0" encoding="UTF-8" standalone="yes"?>
<Relationships xmlns="http://schemas.openxmlformats.org/package/2006/relationships"><Relationship Id="rId3" Type="http://schemas.openxmlformats.org/officeDocument/2006/relationships/slideLayout" Target="../slideLayouts/slideLayout731.xml"/><Relationship Id="rId2" Type="http://schemas.openxmlformats.org/officeDocument/2006/relationships/tags" Target="../tags/tag189.xml"/><Relationship Id="rId1" Type="http://schemas.openxmlformats.org/officeDocument/2006/relationships/tags" Target="../tags/tag188.xml"/></Relationships>
</file>

<file path=ppt/slides/_rels/slide93.xml.rels><?xml version="1.0" encoding="UTF-8" standalone="yes"?>
<Relationships xmlns="http://schemas.openxmlformats.org/package/2006/relationships"><Relationship Id="rId3" Type="http://schemas.openxmlformats.org/officeDocument/2006/relationships/slideLayout" Target="../slideLayouts/slideLayout741.xml"/><Relationship Id="rId2" Type="http://schemas.openxmlformats.org/officeDocument/2006/relationships/tags" Target="../tags/tag191.xml"/><Relationship Id="rId1" Type="http://schemas.openxmlformats.org/officeDocument/2006/relationships/tags" Target="../tags/tag190.xml"/></Relationships>
</file>

<file path=ppt/slides/_rels/slide94.xml.rels><?xml version="1.0" encoding="UTF-8" standalone="yes"?>
<Relationships xmlns="http://schemas.openxmlformats.org/package/2006/relationships"><Relationship Id="rId3" Type="http://schemas.openxmlformats.org/officeDocument/2006/relationships/slideLayout" Target="../slideLayouts/slideLayout751.xml"/><Relationship Id="rId2" Type="http://schemas.openxmlformats.org/officeDocument/2006/relationships/tags" Target="../tags/tag193.xml"/><Relationship Id="rId1" Type="http://schemas.openxmlformats.org/officeDocument/2006/relationships/tags" Target="../tags/tag192.xml"/></Relationships>
</file>

<file path=ppt/slides/_rels/slide95.xml.rels><?xml version="1.0" encoding="UTF-8" standalone="yes"?>
<Relationships xmlns="http://schemas.openxmlformats.org/package/2006/relationships"><Relationship Id="rId3" Type="http://schemas.openxmlformats.org/officeDocument/2006/relationships/slideLayout" Target="../slideLayouts/slideLayout761.xml"/><Relationship Id="rId2" Type="http://schemas.openxmlformats.org/officeDocument/2006/relationships/tags" Target="../tags/tag195.xml"/><Relationship Id="rId1" Type="http://schemas.openxmlformats.org/officeDocument/2006/relationships/tags" Target="../tags/tag194.xml"/></Relationships>
</file>

<file path=ppt/slides/_rels/slide96.xml.rels><?xml version="1.0" encoding="UTF-8" standalone="yes"?>
<Relationships xmlns="http://schemas.openxmlformats.org/package/2006/relationships"><Relationship Id="rId3" Type="http://schemas.openxmlformats.org/officeDocument/2006/relationships/slideLayout" Target="../slideLayouts/slideLayout771.xml"/><Relationship Id="rId2" Type="http://schemas.openxmlformats.org/officeDocument/2006/relationships/tags" Target="../tags/tag197.xml"/><Relationship Id="rId1" Type="http://schemas.openxmlformats.org/officeDocument/2006/relationships/tags" Target="../tags/tag196.xml"/></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781.xml"/><Relationship Id="rId2" Type="http://schemas.openxmlformats.org/officeDocument/2006/relationships/tags" Target="../tags/tag199.xml"/><Relationship Id="rId1" Type="http://schemas.openxmlformats.org/officeDocument/2006/relationships/tags" Target="../tags/tag198.xml"/></Relationships>
</file>

<file path=ppt/slides/_rels/slide98.xml.rels><?xml version="1.0" encoding="UTF-8" standalone="yes"?>
<Relationships xmlns="http://schemas.openxmlformats.org/package/2006/relationships"><Relationship Id="rId3" Type="http://schemas.openxmlformats.org/officeDocument/2006/relationships/slideLayout" Target="../slideLayouts/slideLayout791.xml"/><Relationship Id="rId2" Type="http://schemas.openxmlformats.org/officeDocument/2006/relationships/tags" Target="../tags/tag201.xml"/><Relationship Id="rId1" Type="http://schemas.openxmlformats.org/officeDocument/2006/relationships/tags" Target="../tags/tag200.xml"/></Relationships>
</file>

<file path=ppt/slides/_rels/slide99.xml.rels><?xml version="1.0" encoding="UTF-8" standalone="yes"?>
<Relationships xmlns="http://schemas.openxmlformats.org/package/2006/relationships"><Relationship Id="rId3" Type="http://schemas.openxmlformats.org/officeDocument/2006/relationships/slideLayout" Target="../slideLayouts/slideLayout801.xml"/><Relationship Id="rId2" Type="http://schemas.openxmlformats.org/officeDocument/2006/relationships/tags" Target="../tags/tag203.xml"/><Relationship Id="rId1" Type="http://schemas.openxmlformats.org/officeDocument/2006/relationships/tags" Target="../tags/tag20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【项目实例】</a:t>
            </a:r>
            <a:endParaRPr lang="zh-CN" altLang="en-US" sz="4400"/>
          </a:p>
        </p:txBody>
      </p:sp>
      <p:sp>
        <p:nvSpPr>
          <p:cNvPr id="19" name="文本框 18"/>
          <p:cNvSpPr txBox="1"/>
          <p:nvPr/>
        </p:nvSpPr>
        <p:spPr>
          <a:xfrm>
            <a:off x="403860" y="2197735"/>
            <a:ext cx="11460480" cy="1679575"/>
          </a:xfrm>
          <a:prstGeom prst="rect">
            <a:avLst/>
          </a:prstGeom>
          <a:noFill/>
        </p:spPr>
        <p:txBody>
          <a:bodyPr wrap="square" rtlCol="0">
            <a:noAutofit/>
          </a:bodyPr>
          <a:lstStyle/>
          <a:p>
            <a:pPr indent="457200" fontAlgn="auto"/>
            <a:r>
              <a:rPr lang="zh-CN" altLang="en-US" sz="2600"/>
              <a:t>小王作为一名网络运维人员，开始接触网络安全，学习各类攻击工具以及修补各种漏洞将是他接下来要从事的工作，作为从事这个岗位的运维人员，小王应该对学习网络安全的相关知识内容。</a:t>
            </a:r>
            <a:endParaRPr lang="zh-CN" altLang="en-US" sz="2600"/>
          </a:p>
        </p:txBody>
      </p:sp>
    </p:spTree>
  </p:cSld>
  <p:clrMapOvr>
    <a:masterClrMapping/>
  </p:clrMapOvr>
  <p:transition>
    <p:random/>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【项目训练】</a:t>
            </a:r>
            <a:endParaRPr lang="zh-CN" altLang="en-US" sz="4400"/>
          </a:p>
        </p:txBody>
      </p:sp>
      <p:graphicFrame>
        <p:nvGraphicFramePr>
          <p:cNvPr id="2" name="表格 1"/>
          <p:cNvGraphicFramePr/>
          <p:nvPr>
            <p:custDataLst>
              <p:tags r:id="rId3"/>
            </p:custDataLst>
          </p:nvPr>
        </p:nvGraphicFramePr>
        <p:xfrm>
          <a:off x="1828800" y="1905000"/>
          <a:ext cx="8531860" cy="4053840"/>
        </p:xfrm>
        <a:graphic>
          <a:graphicData uri="http://schemas.openxmlformats.org/drawingml/2006/table">
            <a:tbl>
              <a:tblPr firstRow="1" bandRow="1">
                <a:tableStyleId>{D7AC3CCA-C797-4891-BE02-D94E43425B78}</a:tableStyleId>
              </a:tblPr>
              <a:tblGrid>
                <a:gridCol w="2132965"/>
                <a:gridCol w="2132965"/>
                <a:gridCol w="2132965"/>
                <a:gridCol w="2132965"/>
              </a:tblGrid>
              <a:tr h="381000">
                <a:tc>
                  <a:txBody>
                    <a:bodyPr/>
                    <a:lstStyle/>
                    <a:p>
                      <a:pPr algn="ctr">
                        <a:buNone/>
                      </a:pPr>
                      <a:r>
                        <a:rPr lang="zh-CN" altLang="en-US"/>
                        <a:t>项目名称</a:t>
                      </a:r>
                      <a:endParaRPr lang="zh-CN" altLang="en-US"/>
                    </a:p>
                  </a:txBody>
                  <a:tcPr anchor="ctr"/>
                </a:tc>
                <a:tc>
                  <a:txBody>
                    <a:bodyPr/>
                    <a:lstStyle/>
                    <a:p>
                      <a:pPr algn="ctr">
                        <a:buNone/>
                      </a:pPr>
                      <a:r>
                        <a:rPr lang="zh-CN" altLang="en-US"/>
                        <a:t>项目节点</a:t>
                      </a:r>
                      <a:endParaRPr lang="zh-CN" altLang="en-US"/>
                    </a:p>
                  </a:txBody>
                  <a:tcPr anchor="ctr"/>
                </a:tc>
                <a:tc>
                  <a:txBody>
                    <a:bodyPr/>
                    <a:lstStyle/>
                    <a:p>
                      <a:pPr algn="ctr">
                        <a:buNone/>
                      </a:pPr>
                      <a:r>
                        <a:rPr lang="zh-CN" altLang="en-US"/>
                        <a:t>节点参数</a:t>
                      </a:r>
                      <a:endParaRPr lang="zh-CN" altLang="en-US"/>
                    </a:p>
                  </a:txBody>
                  <a:tcPr anchor="ctr"/>
                </a:tc>
                <a:tc>
                  <a:txBody>
                    <a:bodyPr/>
                    <a:lstStyle/>
                    <a:p>
                      <a:pPr algn="ctr">
                        <a:buNone/>
                      </a:pPr>
                      <a:endParaRPr lang="zh-CN" altLang="en-US"/>
                    </a:p>
                  </a:txBody>
                  <a:tcPr anchor="ctr"/>
                </a:tc>
              </a:tr>
              <a:tr h="381000">
                <a:tc rowSpan="3">
                  <a:txBody>
                    <a:bodyPr/>
                    <a:lstStyle/>
                    <a:p>
                      <a:pPr algn="ctr">
                        <a:buNone/>
                      </a:pPr>
                      <a:r>
                        <a:rPr lang="zh-CN" altLang="en-US" b="1"/>
                        <a:t>预攻击阶段</a:t>
                      </a:r>
                      <a:endParaRPr lang="zh-CN" altLang="en-US" b="1"/>
                    </a:p>
                  </a:txBody>
                  <a:tcPr anchor="ctr"/>
                </a:tc>
                <a:tc>
                  <a:txBody>
                    <a:bodyPr/>
                    <a:lstStyle/>
                    <a:p>
                      <a:pPr indent="0">
                        <a:buNone/>
                      </a:pPr>
                      <a:r>
                        <a:rPr lang="en-US" altLang="en-US" sz="1800" b="0">
                          <a:latin typeface="宋体" panose="02010600030101010101" pitchFamily="2" charset="-122"/>
                          <a:ea typeface="宋体" panose="02010600030101010101" pitchFamily="2" charset="-122"/>
                          <a:cs typeface="宋体" panose="02010600030101010101" pitchFamily="2" charset="-122"/>
                        </a:rPr>
                        <a:t>1.</a:t>
                      </a:r>
                      <a:r>
                        <a:rPr lang="zh-CN" altLang="en-US" sz="1800" b="0">
                          <a:latin typeface="宋体" panose="02010600030101010101" pitchFamily="2" charset="-122"/>
                          <a:ea typeface="宋体" panose="02010600030101010101" pitchFamily="2" charset="-122"/>
                          <a:cs typeface="宋体" panose="02010600030101010101" pitchFamily="2" charset="-122"/>
                        </a:rPr>
                        <a:t>信息收集</a:t>
                      </a:r>
                      <a:endParaRPr lang="zh-CN"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a:buNone/>
                      </a:pPr>
                      <a:endParaRPr lang="zh-CN" altLang="en-US"/>
                    </a:p>
                  </a:txBody>
                  <a:tcPr/>
                </a:tc>
                <a:tc>
                  <a:txBody>
                    <a:bodyPr/>
                    <a:lstStyle/>
                    <a:p>
                      <a:pPr>
                        <a:buNone/>
                      </a:pPr>
                      <a:endParaRPr lang="zh-CN" altLang="en-US"/>
                    </a:p>
                  </a:txBody>
                  <a:tcPr/>
                </a:tc>
              </a:tr>
              <a:tr h="381000">
                <a:tc vMerge="1">
                  <a:tcPr anchor="ctr"/>
                </a:tc>
                <a:tc>
                  <a:txBody>
                    <a:bodyPr/>
                    <a:lstStyle/>
                    <a:p>
                      <a:pPr>
                        <a:buNone/>
                      </a:pPr>
                      <a:r>
                        <a:rPr lang="zh-CN" altLang="en-US"/>
                        <a:t>2、网络扫描</a:t>
                      </a:r>
                      <a:endParaRPr lang="zh-CN" altLang="en-US"/>
                    </a:p>
                  </a:txBody>
                  <a:tcPr/>
                </a:tc>
                <a:tc>
                  <a:txBody>
                    <a:bodyPr/>
                    <a:lstStyle/>
                    <a:p>
                      <a:pPr>
                        <a:buNone/>
                      </a:pPr>
                      <a:endParaRPr lang="zh-CN" altLang="en-US"/>
                    </a:p>
                  </a:txBody>
                  <a:tcPr/>
                </a:tc>
                <a:tc>
                  <a:txBody>
                    <a:bodyPr/>
                    <a:lstStyle/>
                    <a:p>
                      <a:pPr>
                        <a:buNone/>
                      </a:pPr>
                      <a:endParaRPr lang="zh-CN" altLang="en-US"/>
                    </a:p>
                  </a:txBody>
                  <a:tcPr/>
                </a:tc>
              </a:tr>
              <a:tr h="381000">
                <a:tc vMerge="1">
                  <a:tcPr anchor="ctr"/>
                </a:tc>
                <a:tc>
                  <a:txBody>
                    <a:bodyPr/>
                    <a:lstStyle/>
                    <a:p>
                      <a:pPr indent="0">
                        <a:buNone/>
                      </a:pPr>
                      <a:r>
                        <a:rPr lang="en-US" sz="1800" b="0">
                          <a:latin typeface="宋体" panose="02010600030101010101" pitchFamily="2" charset="-122"/>
                          <a:ea typeface="宋体" panose="02010600030101010101" pitchFamily="2" charset="-122"/>
                          <a:cs typeface="宋体" panose="02010600030101010101" pitchFamily="2" charset="-122"/>
                        </a:rPr>
                        <a:t>3、漏洞扫描</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a:buNone/>
                      </a:pPr>
                      <a:endParaRPr lang="zh-CN" altLang="en-US"/>
                    </a:p>
                  </a:txBody>
                  <a:tcPr/>
                </a:tc>
                <a:tc>
                  <a:txBody>
                    <a:bodyPr/>
                    <a:lstStyle/>
                    <a:p>
                      <a:pPr>
                        <a:buNone/>
                      </a:pPr>
                      <a:endParaRPr lang="zh-CN" altLang="en-US"/>
                    </a:p>
                  </a:txBody>
                  <a:tcPr/>
                </a:tc>
              </a:tr>
              <a:tr h="381000">
                <a:tc rowSpan="3">
                  <a:txBody>
                    <a:bodyPr/>
                    <a:lstStyle/>
                    <a:p>
                      <a:pPr algn="ctr">
                        <a:buNone/>
                      </a:pPr>
                      <a:r>
                        <a:rPr lang="zh-CN" altLang="en-US" b="1"/>
                        <a:t>攻击阶段</a:t>
                      </a:r>
                      <a:endParaRPr lang="zh-CN" altLang="en-US" b="1"/>
                    </a:p>
                  </a:txBody>
                  <a:tcPr anchor="ctr"/>
                </a:tc>
                <a:tc>
                  <a:txBody>
                    <a:bodyPr/>
                    <a:lstStyle/>
                    <a:p>
                      <a:pPr>
                        <a:buNone/>
                      </a:pPr>
                      <a:r>
                        <a:rPr lang="zh-CN" altLang="en-US"/>
                        <a:t>1、Web入侵</a:t>
                      </a:r>
                      <a:endParaRPr lang="zh-CN" altLang="en-US"/>
                    </a:p>
                  </a:txBody>
                  <a:tcPr/>
                </a:tc>
                <a:tc>
                  <a:txBody>
                    <a:bodyPr/>
                    <a:lstStyle/>
                    <a:p>
                      <a:pPr>
                        <a:buNone/>
                      </a:pPr>
                      <a:endParaRPr lang="zh-CN" altLang="en-US"/>
                    </a:p>
                  </a:txBody>
                  <a:tcPr/>
                </a:tc>
                <a:tc>
                  <a:txBody>
                    <a:bodyPr/>
                    <a:lstStyle/>
                    <a:p>
                      <a:pPr>
                        <a:buNone/>
                      </a:pPr>
                      <a:endParaRPr lang="zh-CN" altLang="en-US"/>
                    </a:p>
                  </a:txBody>
                  <a:tcPr/>
                </a:tc>
              </a:tr>
              <a:tr h="381000">
                <a:tc vMerge="1">
                  <a:tcPr anchor="ctr"/>
                </a:tc>
                <a:tc>
                  <a:txBody>
                    <a:bodyPr/>
                    <a:lstStyle/>
                    <a:p>
                      <a:pPr indent="0">
                        <a:buNone/>
                      </a:pPr>
                      <a:r>
                        <a:rPr lang="en-US" sz="1800" b="0">
                          <a:latin typeface="宋体" panose="02010600030101010101" pitchFamily="2" charset="-122"/>
                          <a:ea typeface="宋体" panose="02010600030101010101" pitchFamily="2" charset="-122"/>
                          <a:cs typeface="宋体" panose="02010600030101010101" pitchFamily="2" charset="-122"/>
                        </a:rPr>
                        <a:t>2、SQL注入</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a:buNone/>
                      </a:pPr>
                      <a:endParaRPr lang="zh-CN" altLang="en-US"/>
                    </a:p>
                  </a:txBody>
                  <a:tcPr/>
                </a:tc>
                <a:tc>
                  <a:txBody>
                    <a:bodyPr/>
                    <a:lstStyle/>
                    <a:p>
                      <a:pPr>
                        <a:buNone/>
                      </a:pPr>
                      <a:endParaRPr lang="zh-CN" altLang="en-US"/>
                    </a:p>
                  </a:txBody>
                  <a:tcPr/>
                </a:tc>
              </a:tr>
              <a:tr h="198755">
                <a:tc vMerge="1">
                  <a:tcPr anchor="ctr"/>
                </a:tc>
                <a:tc>
                  <a:txBody>
                    <a:bodyPr/>
                    <a:lstStyle/>
                    <a:p>
                      <a:pPr>
                        <a:buNone/>
                      </a:pPr>
                      <a:r>
                        <a:rPr lang="zh-CN" altLang="en-US"/>
                        <a:t>3、缓存区溢出</a:t>
                      </a:r>
                      <a:endParaRPr lang="zh-CN" altLang="en-US"/>
                    </a:p>
                  </a:txBody>
                  <a:tcPr/>
                </a:tc>
                <a:tc>
                  <a:txBody>
                    <a:bodyPr/>
                    <a:lstStyle/>
                    <a:p>
                      <a:pPr>
                        <a:buNone/>
                      </a:pPr>
                      <a:endParaRPr lang="zh-CN" altLang="en-US"/>
                    </a:p>
                  </a:txBody>
                  <a:tcPr/>
                </a:tc>
                <a:tc>
                  <a:txBody>
                    <a:bodyPr/>
                    <a:lstStyle/>
                    <a:p>
                      <a:pPr>
                        <a:buNone/>
                      </a:pPr>
                      <a:endParaRPr lang="zh-CN" altLang="en-US"/>
                    </a:p>
                  </a:txBody>
                  <a:tcPr/>
                </a:tc>
              </a:tr>
              <a:tr h="381000">
                <a:tc rowSpan="3">
                  <a:txBody>
                    <a:bodyPr/>
                    <a:lstStyle/>
                    <a:p>
                      <a:pPr algn="ctr">
                        <a:buNone/>
                      </a:pPr>
                      <a:r>
                        <a:rPr lang="zh-CN" altLang="en-US" b="1"/>
                        <a:t>后攻击阶段</a:t>
                      </a:r>
                      <a:endParaRPr lang="zh-CN" altLang="en-US" b="1"/>
                    </a:p>
                  </a:txBody>
                  <a:tcPr anchor="ctr"/>
                </a:tc>
                <a:tc>
                  <a:txBody>
                    <a:bodyPr/>
                    <a:lstStyle/>
                    <a:p>
                      <a:pPr>
                        <a:buNone/>
                      </a:pPr>
                      <a:r>
                        <a:rPr lang="zh-CN" altLang="en-US"/>
                        <a:t>1、windows权限提升</a:t>
                      </a:r>
                      <a:endParaRPr lang="zh-CN" altLang="en-US"/>
                    </a:p>
                  </a:txBody>
                  <a:tcPr/>
                </a:tc>
                <a:tc>
                  <a:txBody>
                    <a:bodyPr/>
                    <a:lstStyle/>
                    <a:p>
                      <a:pPr>
                        <a:buNone/>
                      </a:pPr>
                      <a:endParaRPr lang="zh-CN" altLang="en-US"/>
                    </a:p>
                  </a:txBody>
                  <a:tcPr/>
                </a:tc>
                <a:tc>
                  <a:txBody>
                    <a:bodyPr/>
                    <a:lstStyle/>
                    <a:p>
                      <a:pPr>
                        <a:buNone/>
                      </a:pPr>
                      <a:endParaRPr lang="zh-CN" altLang="en-US"/>
                    </a:p>
                  </a:txBody>
                  <a:tcPr/>
                </a:tc>
              </a:tr>
              <a:tr h="381000">
                <a:tc vMerge="1">
                  <a:tcPr anchor="ctr"/>
                </a:tc>
                <a:tc>
                  <a:txBody>
                    <a:bodyPr/>
                    <a:lstStyle/>
                    <a:p>
                      <a:pPr>
                        <a:buNone/>
                      </a:pPr>
                      <a:r>
                        <a:rPr lang="zh-CN" altLang="en-US"/>
                        <a:t>2、Linux权限提升</a:t>
                      </a:r>
                      <a:endParaRPr lang="zh-CN" altLang="en-US"/>
                    </a:p>
                  </a:txBody>
                  <a:tcPr/>
                </a:tc>
                <a:tc>
                  <a:txBody>
                    <a:bodyPr/>
                    <a:lstStyle/>
                    <a:p>
                      <a:pPr>
                        <a:buNone/>
                      </a:pPr>
                      <a:endParaRPr lang="zh-CN" altLang="en-US"/>
                    </a:p>
                  </a:txBody>
                  <a:tcPr/>
                </a:tc>
                <a:tc>
                  <a:txBody>
                    <a:bodyPr/>
                    <a:lstStyle/>
                    <a:p>
                      <a:pPr>
                        <a:buNone/>
                      </a:pPr>
                      <a:endParaRPr lang="zh-CN" altLang="en-US"/>
                    </a:p>
                  </a:txBody>
                  <a:tcPr/>
                </a:tc>
              </a:tr>
              <a:tr h="381000">
                <a:tc vMerge="1">
                  <a:tcPr anchor="ctr"/>
                </a:tc>
                <a:tc>
                  <a:txBody>
                    <a:bodyPr/>
                    <a:lstStyle/>
                    <a:p>
                      <a:pPr>
                        <a:buNone/>
                      </a:pPr>
                      <a:r>
                        <a:rPr lang="zh-CN" altLang="en-US"/>
                        <a:t>3、权限维持</a:t>
                      </a:r>
                      <a:endParaRPr lang="zh-CN" altLang="en-US"/>
                    </a:p>
                  </a:txBody>
                  <a:tcPr/>
                </a:tc>
                <a:tc>
                  <a:txBody>
                    <a:bodyPr/>
                    <a:lstStyle/>
                    <a:p>
                      <a:pPr>
                        <a:buNone/>
                      </a:pPr>
                      <a:endParaRPr lang="zh-CN" altLang="en-US"/>
                    </a:p>
                  </a:txBody>
                  <a:tcPr/>
                </a:tc>
                <a:tc>
                  <a:txBody>
                    <a:bodyPr/>
                    <a:lstStyle/>
                    <a:p>
                      <a:pPr>
                        <a:buNone/>
                      </a:pPr>
                      <a:endParaRPr lang="zh-CN" altLang="en-US"/>
                    </a:p>
                  </a:txBody>
                  <a:tcPr/>
                </a:tc>
              </a:tr>
            </a:tbl>
          </a:graphicData>
        </a:graphic>
      </p:graphicFrame>
    </p:spTree>
  </p:cSld>
  <p:clrMapOvr>
    <a:masterClrMapping/>
  </p:clrMapOvr>
  <p:transition>
    <p:random/>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85338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140208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微软雅黑" panose="020B0503020204020204" charset="-122"/>
                  <a:ea typeface="微软雅黑" panose="020B0503020204020204" charset="-122"/>
                </a:rPr>
                <a:t>学生自评</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33756" y="3398944"/>
            <a:ext cx="4302496" cy="638594"/>
            <a:chOff x="6627851" y="3377688"/>
            <a:chExt cx="4302496" cy="638957"/>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0" name="文本框 573"/>
            <p:cNvSpPr txBox="1"/>
            <p:nvPr/>
          </p:nvSpPr>
          <p:spPr>
            <a:xfrm>
              <a:off x="7293450" y="3377688"/>
              <a:ext cx="1402080" cy="460637"/>
            </a:xfrm>
            <a:prstGeom prst="rect">
              <a:avLst/>
            </a:prstGeom>
            <a:noFill/>
          </p:spPr>
          <p:txBody>
            <a:bodyPr wrap="none" rtlCol="0">
              <a:spAutoFit/>
            </a:bodyPr>
            <a:lstStyle/>
            <a:p>
              <a:pPr algn="l"/>
              <a:r>
                <a:rPr lang="zh-CN" altLang="en-US" sz="2400" b="1" dirty="0">
                  <a:latin typeface="微软雅黑" panose="020B0503020204020204" charset="-122"/>
                  <a:ea typeface="微软雅黑" panose="020B0503020204020204" charset="-122"/>
                </a:rPr>
                <a:t>学生互评</a:t>
              </a:r>
              <a:endParaRPr lang="zh-CN" altLang="en-US" sz="2400" b="1" dirty="0">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grpSp>
        <p:nvGrpSpPr>
          <p:cNvPr id="12" name="组合 11"/>
          <p:cNvGrpSpPr/>
          <p:nvPr/>
        </p:nvGrpSpPr>
        <p:grpSpPr>
          <a:xfrm>
            <a:off x="533756" y="4842299"/>
            <a:ext cx="4302496" cy="638594"/>
            <a:chOff x="6627851" y="5050685"/>
            <a:chExt cx="4302496" cy="638957"/>
          </a:xfrm>
        </p:grpSpPr>
        <p:sp>
          <p:nvSpPr>
            <p:cNvPr id="13" name="矩形: 圆角 28"/>
            <p:cNvSpPr/>
            <p:nvPr/>
          </p:nvSpPr>
          <p:spPr>
            <a:xfrm>
              <a:off x="6627851" y="5163977"/>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14" name="矩形 1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5382763"/>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5" name="文本框 576"/>
            <p:cNvSpPr txBox="1"/>
            <p:nvPr/>
          </p:nvSpPr>
          <p:spPr>
            <a:xfrm>
              <a:off x="7293450" y="5050685"/>
              <a:ext cx="2316480" cy="522267"/>
            </a:xfrm>
            <a:prstGeom prst="rect">
              <a:avLst/>
            </a:prstGeom>
            <a:noFill/>
          </p:spPr>
          <p:txBody>
            <a:bodyPr wrap="none" rtlCol="0">
              <a:spAutoFit/>
            </a:bodyPr>
            <a:lstStyle/>
            <a:p>
              <a:r>
                <a:rPr lang="zh-CN" altLang="en-US" sz="2800" b="1" dirty="0">
                  <a:solidFill>
                    <a:schemeClr val="tx1">
                      <a:lumMod val="75000"/>
                      <a:lumOff val="25000"/>
                    </a:schemeClr>
                  </a:solidFill>
                  <a:latin typeface="微软雅黑" panose="020B0503020204020204" charset="-122"/>
                  <a:ea typeface="微软雅黑" panose="020B0503020204020204" charset="-122"/>
                </a:rPr>
                <a:t>教师综合评价</a:t>
              </a:r>
              <a:endParaRPr lang="zh-CN" altLang="en-US" sz="2800" b="1" dirty="0">
                <a:solidFill>
                  <a:schemeClr val="tx1">
                    <a:lumMod val="75000"/>
                    <a:lumOff val="25000"/>
                  </a:schemeClr>
                </a:solidFill>
                <a:latin typeface="微软雅黑" panose="020B0503020204020204" charset="-122"/>
                <a:ea typeface="微软雅黑" panose="020B0503020204020204" charset="-122"/>
              </a:endParaRPr>
            </a:p>
          </p:txBody>
        </p:sp>
        <p:sp>
          <p:nvSpPr>
            <p:cNvPr id="16" name="文本框 577"/>
            <p:cNvSpPr txBox="1"/>
            <p:nvPr/>
          </p:nvSpPr>
          <p:spPr>
            <a:xfrm>
              <a:off x="6667040" y="5210848"/>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03</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【项目评价】</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a:solidFill>
                  <a:schemeClr val="accent5"/>
                </a:solidFill>
                <a:latin typeface="微软雅黑" panose="020B0503020204020204" charset="-122"/>
                <a:ea typeface="微软雅黑" panose="020B0503020204020204" charset="-122"/>
                <a:sym typeface="+mn-ea"/>
              </a:rPr>
              <a:t>.4.2</a:t>
            </a:r>
            <a:r>
              <a:rPr kumimoji="1" sz="3600" b="0" dirty="0">
                <a:solidFill>
                  <a:schemeClr val="accent5"/>
                </a:solidFill>
                <a:latin typeface="微软雅黑" panose="020B0503020204020204" charset="-122"/>
                <a:ea typeface="微软雅黑" panose="020B0503020204020204" charset="-122"/>
                <a:sym typeface="+mn-ea"/>
              </a:rPr>
              <a:t>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【任务拓展】</a:t>
            </a:r>
            <a:endParaRPr lang="zh-CN" altLang="en-US" sz="4400"/>
          </a:p>
        </p:txBody>
      </p:sp>
      <p:sp>
        <p:nvSpPr>
          <p:cNvPr id="101" name="文本框 100"/>
          <p:cNvSpPr txBox="1"/>
          <p:nvPr/>
        </p:nvSpPr>
        <p:spPr>
          <a:xfrm>
            <a:off x="835025" y="1952625"/>
            <a:ext cx="10624820" cy="460375"/>
          </a:xfrm>
          <a:prstGeom prst="rect">
            <a:avLst/>
          </a:prstGeom>
          <a:noFill/>
          <a:ln w="9525">
            <a:noFill/>
          </a:ln>
        </p:spPr>
        <p:txBody>
          <a:bodyPr wrap="square">
            <a:spAutoFit/>
          </a:bodyPr>
          <a:lstStyle/>
          <a:p>
            <a:pPr marL="742950" indent="-609600" algn="l" fontAlgn="auto">
              <a:lnSpc>
                <a:spcPct val="100000"/>
              </a:lnSpc>
              <a:spcAft>
                <a:spcPts val="1200"/>
              </a:spcAft>
              <a:buAutoNum type="arabicPeriod"/>
              <a:extLst>
                <a:ext uri="{35155182-B16C-46BC-9424-99874614C6A1}">
                  <wpsdc:indentchars xmlns:wpsdc="http://www.wps.cn/officeDocument/2017/drawingmlCustomData" val="-200" checksum="3313634920"/>
                </a:ext>
              </a:extLst>
            </a:pPr>
            <a:r>
              <a:rPr lang="zh-CN" sz="2400" b="0">
                <a:ea typeface="宋体" panose="02010600030101010101" pitchFamily="2" charset="-122"/>
              </a:rPr>
              <a:t>如果入侵过程中被发现了或者遇到障碍，你会怎么办？</a:t>
            </a:r>
            <a:endParaRPr lang="zh-CN" sz="2400" b="0">
              <a:ea typeface="宋体" panose="02010600030101010101" pitchFamily="2" charset="-122"/>
            </a:endParaRPr>
          </a:p>
        </p:txBody>
      </p:sp>
    </p:spTree>
  </p:cSld>
  <p:clrMapOvr>
    <a:masterClrMapping/>
  </p:clrMapOvr>
  <p:transition>
    <p:random/>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7"/>
          <p:cNvSpPr>
            <a:spLocks noChangeArrowheads="1"/>
          </p:cNvSpPr>
          <p:nvPr/>
        </p:nvSpPr>
        <p:spPr bwMode="auto">
          <a:xfrm>
            <a:off x="1421130" y="1277620"/>
            <a:ext cx="9048750" cy="73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rPr>
              <a:t>本章内容结束</a:t>
            </a:r>
            <a:endPar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endParaRPr>
          </a:p>
        </p:txBody>
      </p:sp>
      <p:pic>
        <p:nvPicPr>
          <p:cNvPr id="5" name="图片 4"/>
          <p:cNvPicPr>
            <a:picLocks noChangeAspect="1"/>
          </p:cNvPicPr>
          <p:nvPr>
            <p:custDataLst>
              <p:tags r:id="rId1"/>
            </p:custDataLst>
          </p:nvPr>
        </p:nvPicPr>
        <p:blipFill>
          <a:blip r:embed="rId2"/>
          <a:stretch>
            <a:fillRect/>
          </a:stretch>
        </p:blipFill>
        <p:spPr>
          <a:xfrm>
            <a:off x="1224915" y="2274570"/>
            <a:ext cx="8773795" cy="387985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7"/>
                                        </p:tgtEl>
                                        <p:attrNameLst>
                                          <p:attrName>style.visibility</p:attrName>
                                        </p:attrNameLst>
                                      </p:cBhvr>
                                      <p:to>
                                        <p:strVal val="visible"/>
                                      </p:to>
                                    </p:set>
                                    <p:set>
                                      <p:cBhvr>
                                        <p:cTn id="7" dur="114" fill="hold">
                                          <p:stCondLst>
                                            <p:cond delay="0"/>
                                          </p:stCondLst>
                                        </p:cTn>
                                        <p:tgtEl>
                                          <p:spTgt spid="27"/>
                                        </p:tgtEl>
                                        <p:attrNameLst>
                                          <p:attrName>style.rotation</p:attrName>
                                        </p:attrNameLst>
                                      </p:cBhvr>
                                      <p:to>
                                        <p:strVal val="-45.0"/>
                                      </p:to>
                                    </p:set>
                                    <p:anim calcmode="lin" valueType="num">
                                      <p:cBhvr>
                                        <p:cTn id="8" dur="114" fill="hold">
                                          <p:stCondLst>
                                            <p:cond delay="114"/>
                                          </p:stCondLst>
                                        </p:cTn>
                                        <p:tgtEl>
                                          <p:spTgt spid="27"/>
                                        </p:tgtEl>
                                        <p:attrNameLst>
                                          <p:attrName>style.rotation</p:attrName>
                                        </p:attrNameLst>
                                      </p:cBhvr>
                                      <p:tavLst>
                                        <p:tav tm="0">
                                          <p:val>
                                            <p:fltVal val="-45"/>
                                          </p:val>
                                        </p:tav>
                                        <p:tav tm="69900">
                                          <p:val>
                                            <p:fltVal val="45"/>
                                          </p:val>
                                        </p:tav>
                                        <p:tav tm="100000">
                                          <p:val>
                                            <p:fltVal val="0"/>
                                          </p:val>
                                        </p:tav>
                                      </p:tavLst>
                                    </p:anim>
                                    <p:anim calcmode="lin" valueType="num">
                                      <p:cBhvr>
                                        <p:cTn id="9" dur="114" fill="hold">
                                          <p:stCondLst>
                                            <p:cond delay="0"/>
                                          </p:stCondLst>
                                        </p:cTn>
                                        <p:tgtEl>
                                          <p:spTgt spid="27"/>
                                        </p:tgtEl>
                                        <p:attrNameLst>
                                          <p:attrName>ppt_y</p:attrName>
                                        </p:attrNameLst>
                                      </p:cBhvr>
                                      <p:tavLst>
                                        <p:tav tm="0">
                                          <p:val>
                                            <p:strVal val="#ppt_y-1"/>
                                          </p:val>
                                        </p:tav>
                                        <p:tav tm="100000">
                                          <p:val>
                                            <p:strVal val="#ppt_y-(0.354*#ppt_w-0.172*#ppt_h)"/>
                                          </p:val>
                                        </p:tav>
                                      </p:tavLst>
                                    </p:anim>
                                    <p:anim calcmode="lin" valueType="num">
                                      <p:cBhvr>
                                        <p:cTn id="10" dur="39" decel="50000" autoRev="1" fill="hold">
                                          <p:stCondLst>
                                            <p:cond delay="114"/>
                                          </p:stCondLst>
                                        </p:cTn>
                                        <p:tgtEl>
                                          <p:spTgt spid="27"/>
                                        </p:tgtEl>
                                        <p:attrNameLst>
                                          <p:attrName>ppt_y</p:attrName>
                                        </p:attrNameLst>
                                      </p:cBhvr>
                                      <p:tavLst>
                                        <p:tav tm="0">
                                          <p:val>
                                            <p:strVal val="#ppt_y-(0.354*#ppt_w-0.172*#ppt_h)"/>
                                          </p:val>
                                        </p:tav>
                                        <p:tav tm="100000">
                                          <p:val>
                                            <p:strVal val="#ppt_y-(0.354*#ppt_w-0.172*#ppt_h)-#ppt_h/2"/>
                                          </p:val>
                                        </p:tav>
                                      </p:tavLst>
                                    </p:anim>
                                    <p:anim calcmode="lin" valueType="num">
                                      <p:cBhvr>
                                        <p:cTn id="11" dur="34" fill="hold">
                                          <p:stCondLst>
                                            <p:cond delay="216"/>
                                          </p:stCondLst>
                                        </p:cTn>
                                        <p:tgtEl>
                                          <p:spTgt spid="2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4339590" cy="678815"/>
          </a:xfrm>
          <a:prstGeom prst="rect">
            <a:avLst/>
          </a:prstGeom>
          <a:noFill/>
        </p:spPr>
        <p:txBody>
          <a:bodyPr wrap="square" rtlCol="0">
            <a:noAutofit/>
          </a:bodyPr>
          <a:lstStyle/>
          <a:p>
            <a:r>
              <a:rPr lang="zh-CN" altLang="en-US" sz="2800"/>
              <a:t>一、网络存在的安全威胁</a:t>
            </a:r>
            <a:endParaRPr lang="zh-CN" altLang="en-US" sz="2800"/>
          </a:p>
        </p:txBody>
      </p:sp>
      <p:sp>
        <p:nvSpPr>
          <p:cNvPr id="20" name="文本框 19"/>
          <p:cNvSpPr txBox="1"/>
          <p:nvPr/>
        </p:nvSpPr>
        <p:spPr>
          <a:xfrm>
            <a:off x="593090" y="2004060"/>
            <a:ext cx="11355070" cy="1014730"/>
          </a:xfrm>
          <a:prstGeom prst="rect">
            <a:avLst/>
          </a:prstGeom>
          <a:noFill/>
        </p:spPr>
        <p:txBody>
          <a:bodyPr wrap="square" rtlCol="0">
            <a:spAutoFit/>
          </a:bodyPr>
          <a:lstStyle/>
          <a:p>
            <a:pPr indent="457200">
              <a:lnSpc>
                <a:spcPct val="100000"/>
              </a:lnSpc>
            </a:pPr>
            <a:r>
              <a:rPr lang="zh-CN" altLang="en-US" sz="2000" dirty="0"/>
              <a:t>由于当初设计TCP/IP协议族时对网络安全性考虑较少，随着Internet的广泛应用和商业化，电子商务、网上金融、电子政务等容易引入恶意攻击的业务日益增多，目前计算机网络存在的安全威胁主要表现在以下几个方面：</a:t>
            </a:r>
            <a:endParaRPr lang="zh-CN" altLang="en-US" sz="2000" dirty="0"/>
          </a:p>
        </p:txBody>
      </p:sp>
      <p:grpSp>
        <p:nvGrpSpPr>
          <p:cNvPr id="56" name="组合 55"/>
          <p:cNvGrpSpPr/>
          <p:nvPr/>
        </p:nvGrpSpPr>
        <p:grpSpPr>
          <a:xfrm>
            <a:off x="4254500" y="3282315"/>
            <a:ext cx="3696335" cy="2803219"/>
            <a:chOff x="6668123" y="3377688"/>
            <a:chExt cx="4262224" cy="4646199"/>
          </a:xfrm>
        </p:grpSpPr>
        <p:sp>
          <p:nvSpPr>
            <p:cNvPr id="57" name="矩形: 圆角 27"/>
            <p:cNvSpPr/>
            <p:nvPr/>
          </p:nvSpPr>
          <p:spPr>
            <a:xfrm>
              <a:off x="6668123" y="3473465"/>
              <a:ext cx="445919" cy="70832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58" name="矩形 57"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950784"/>
              <a:ext cx="3636897" cy="407310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信息泄露或丢失指敏感数据在有意或无意中被泄露出去或丢失。它通常包括，信息在传输过程中丢失或泄漏(</a:t>
              </a:r>
              <a:r>
                <a:rPr lang="zh-CN" altLang="en-US" sz="140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如“入侵者”</a:t>
              </a: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利用网络监听、电磁泄漏或搭线窃听等方式可获取如用户口令、账号等机密信息，或通过对信息流向、流量、通信频度和长度等参数的分析，推测出有用信息)，信息在存储介质中丢失或泄漏，通过建立隐蔽隧道等窃取敏感信息等。</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9" name="文本框 573"/>
            <p:cNvSpPr txBox="1"/>
            <p:nvPr/>
          </p:nvSpPr>
          <p:spPr>
            <a:xfrm>
              <a:off x="7293435" y="3377688"/>
              <a:ext cx="3379905" cy="41994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信息泄露或丢失</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0" name="文本框 574"/>
            <p:cNvSpPr txBox="1"/>
            <p:nvPr/>
          </p:nvSpPr>
          <p:spPr>
            <a:xfrm>
              <a:off x="6715717" y="3473464"/>
              <a:ext cx="369769" cy="708320"/>
            </a:xfrm>
            <a:prstGeom prst="rect">
              <a:avLst/>
            </a:prstGeom>
            <a:noFill/>
          </p:spPr>
          <p:txBody>
            <a:bodyPr wrap="square" rtlCol="0">
              <a:noAutofit/>
            </a:bodyPr>
            <a:lstStyle/>
            <a:p>
              <a:r>
                <a:rPr lang="en-US" altLang="zh-CN" sz="2000" dirty="0">
                  <a:solidFill>
                    <a:srgbClr val="FFF9E6"/>
                  </a:solidFill>
                  <a:latin typeface="微软雅黑" panose="020B0503020204020204" charset="-122"/>
                  <a:ea typeface="微软雅黑" panose="020B0503020204020204" charset="-122"/>
                </a:rPr>
                <a:t>2</a:t>
              </a:r>
              <a:endParaRPr lang="en-US" altLang="zh-CN" dirty="0">
                <a:solidFill>
                  <a:srgbClr val="FFF9E6"/>
                </a:solidFill>
                <a:latin typeface="微软雅黑" panose="020B0503020204020204" charset="-122"/>
                <a:ea typeface="微软雅黑" panose="020B0503020204020204" charset="-122"/>
              </a:endParaRPr>
            </a:p>
          </p:txBody>
        </p:sp>
      </p:grpSp>
      <p:grpSp>
        <p:nvGrpSpPr>
          <p:cNvPr id="82" name="组合 81"/>
          <p:cNvGrpSpPr/>
          <p:nvPr/>
        </p:nvGrpSpPr>
        <p:grpSpPr>
          <a:xfrm>
            <a:off x="8390255" y="3282315"/>
            <a:ext cx="3696335" cy="1620215"/>
            <a:chOff x="6668123" y="3377688"/>
            <a:chExt cx="4262224" cy="2685427"/>
          </a:xfrm>
        </p:grpSpPr>
        <p:sp>
          <p:nvSpPr>
            <p:cNvPr id="83" name="矩形: 圆角 27"/>
            <p:cNvSpPr/>
            <p:nvPr>
              <p:custDataLst>
                <p:tags r:id="rId3"/>
              </p:custDataLst>
            </p:nvPr>
          </p:nvSpPr>
          <p:spPr>
            <a:xfrm>
              <a:off x="6668123" y="3473465"/>
              <a:ext cx="445919" cy="7083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84" name="矩形 8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custDataLst>
                <p:tags r:id="rId4"/>
              </p:custDataLst>
            </p:nvPr>
          </p:nvSpPr>
          <p:spPr>
            <a:xfrm>
              <a:off x="7293450" y="3950784"/>
              <a:ext cx="3636897" cy="21123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破坏数据完整性指以非法手段窃得对数据的使用权，删除、修改、插入或重发某些重要信息，以取得有益于攻击者的响应，恶意添加、修改数据，以干扰用户的正常使用。</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85" name="文本框 573"/>
            <p:cNvSpPr txBox="1"/>
            <p:nvPr>
              <p:custDataLst>
                <p:tags r:id="rId5"/>
              </p:custDataLst>
            </p:nvPr>
          </p:nvSpPr>
          <p:spPr>
            <a:xfrm>
              <a:off x="7293435" y="3377688"/>
              <a:ext cx="3379905" cy="41994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破坏数据完整性</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86" name="文本框 574"/>
            <p:cNvSpPr txBox="1"/>
            <p:nvPr>
              <p:custDataLst>
                <p:tags r:id="rId6"/>
              </p:custDataLst>
            </p:nvPr>
          </p:nvSpPr>
          <p:spPr>
            <a:xfrm>
              <a:off x="6712056" y="3473464"/>
              <a:ext cx="369769" cy="708320"/>
            </a:xfrm>
            <a:prstGeom prst="rect">
              <a:avLst/>
            </a:prstGeom>
            <a:noFill/>
          </p:spPr>
          <p:txBody>
            <a:bodyPr wrap="square" rtlCol="0">
              <a:noAutofit/>
            </a:bodyPr>
            <a:lstStyle/>
            <a:p>
              <a:r>
                <a:rPr lang="en-US" altLang="zh-CN" dirty="0">
                  <a:solidFill>
                    <a:srgbClr val="FFF9E6"/>
                  </a:solidFill>
                  <a:latin typeface="微软雅黑" panose="020B0503020204020204" charset="-122"/>
                  <a:ea typeface="微软雅黑" panose="020B0503020204020204" charset="-122"/>
                </a:rPr>
                <a:t>3</a:t>
              </a:r>
              <a:endParaRPr lang="en-US" altLang="zh-CN" dirty="0">
                <a:solidFill>
                  <a:srgbClr val="FFF9E6"/>
                </a:solidFill>
                <a:latin typeface="微软雅黑" panose="020B0503020204020204" charset="-122"/>
                <a:ea typeface="微软雅黑" panose="020B0503020204020204" charset="-122"/>
              </a:endParaRPr>
            </a:p>
          </p:txBody>
        </p:sp>
      </p:grpSp>
      <p:grpSp>
        <p:nvGrpSpPr>
          <p:cNvPr id="3" name="组合 2"/>
          <p:cNvGrpSpPr/>
          <p:nvPr/>
        </p:nvGrpSpPr>
        <p:grpSpPr>
          <a:xfrm>
            <a:off x="214630" y="3375025"/>
            <a:ext cx="3696335" cy="2329510"/>
            <a:chOff x="6668123" y="3377688"/>
            <a:chExt cx="4262224" cy="3861048"/>
          </a:xfrm>
        </p:grpSpPr>
        <p:sp>
          <p:nvSpPr>
            <p:cNvPr id="4" name="矩形: 圆角 27"/>
            <p:cNvSpPr/>
            <p:nvPr>
              <p:custDataLst>
                <p:tags r:id="rId7"/>
              </p:custDataLst>
            </p:nvPr>
          </p:nvSpPr>
          <p:spPr>
            <a:xfrm>
              <a:off x="6668123" y="3473465"/>
              <a:ext cx="445919" cy="7083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5" name="矩形 4"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custDataLst>
                <p:tags r:id="rId8"/>
              </p:custDataLst>
            </p:nvPr>
          </p:nvSpPr>
          <p:spPr>
            <a:xfrm>
              <a:off x="7293450" y="3950784"/>
              <a:ext cx="3636897" cy="328795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非授权访问指没有预先经过同意，非法使用网络或计算机资源，例如有意避开系统访问控制机制，对网络设备及资源进行非正常使用，或擅自扩大权限，越权访问信息等。它主要有以下几种表现形式：假冒、身份攻击、非法用户进入网络系统进行违法操作、合法用户以未授权方式进行操作等。</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6" name="文本框 573"/>
            <p:cNvSpPr txBox="1"/>
            <p:nvPr>
              <p:custDataLst>
                <p:tags r:id="rId9"/>
              </p:custDataLst>
            </p:nvPr>
          </p:nvSpPr>
          <p:spPr>
            <a:xfrm>
              <a:off x="7293435" y="3377688"/>
              <a:ext cx="3379905" cy="41994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非授权访问</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7" name="文本框 574"/>
            <p:cNvSpPr txBox="1"/>
            <p:nvPr>
              <p:custDataLst>
                <p:tags r:id="rId10"/>
              </p:custDataLst>
            </p:nvPr>
          </p:nvSpPr>
          <p:spPr>
            <a:xfrm>
              <a:off x="6712056" y="3473464"/>
              <a:ext cx="369769" cy="708320"/>
            </a:xfrm>
            <a:prstGeom prst="rect">
              <a:avLst/>
            </a:prstGeom>
            <a:noFill/>
          </p:spPr>
          <p:txBody>
            <a:bodyPr wrap="square" rtlCol="0">
              <a:noAutofit/>
            </a:bodyPr>
            <a:lstStyle/>
            <a:p>
              <a:r>
                <a:rPr lang="en-US" altLang="zh-CN" dirty="0">
                  <a:solidFill>
                    <a:srgbClr val="FFF9E6"/>
                  </a:solidFill>
                  <a:latin typeface="微软雅黑" panose="020B0503020204020204" charset="-122"/>
                  <a:ea typeface="微软雅黑" panose="020B0503020204020204" charset="-122"/>
                </a:rPr>
                <a:t>1</a:t>
              </a:r>
              <a:endParaRPr lang="en-US" altLang="zh-CN" dirty="0">
                <a:solidFill>
                  <a:srgbClr val="FFF9E6"/>
                </a:solidFill>
                <a:latin typeface="微软雅黑" panose="020B0503020204020204" charset="-122"/>
                <a:ea typeface="微软雅黑" panose="020B0503020204020204" charset="-122"/>
              </a:endParaRP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500" fill="hold"/>
                                        <p:tgtEl>
                                          <p:spTgt spid="82"/>
                                        </p:tgtEl>
                                        <p:attrNameLst>
                                          <p:attrName>ppt_x</p:attrName>
                                        </p:attrNameLst>
                                      </p:cBhvr>
                                      <p:tavLst>
                                        <p:tav tm="0">
                                          <p:val>
                                            <p:strVal val="1+#ppt_w/2"/>
                                          </p:val>
                                        </p:tav>
                                        <p:tav tm="100000">
                                          <p:val>
                                            <p:strVal val="#ppt_x"/>
                                          </p:val>
                                        </p:tav>
                                      </p:tavLst>
                                    </p:anim>
                                    <p:anim calcmode="lin" valueType="num">
                                      <p:cBhvr additive="base">
                                        <p:cTn id="12" dur="500" fill="hold"/>
                                        <p:tgtEl>
                                          <p:spTgt spid="8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958215" y="3557905"/>
            <a:ext cx="3696335" cy="1620215"/>
            <a:chOff x="6668123" y="3377688"/>
            <a:chExt cx="4262224" cy="2685427"/>
          </a:xfrm>
        </p:grpSpPr>
        <p:sp>
          <p:nvSpPr>
            <p:cNvPr id="57" name="矩形: 圆角 27"/>
            <p:cNvSpPr/>
            <p:nvPr>
              <p:custDataLst>
                <p:tags r:id="rId1"/>
              </p:custDataLst>
            </p:nvPr>
          </p:nvSpPr>
          <p:spPr>
            <a:xfrm>
              <a:off x="6668123" y="3473465"/>
              <a:ext cx="445919" cy="7083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58" name="矩形 57"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custDataLst>
                <p:tags r:id="rId2"/>
              </p:custDataLst>
            </p:nvPr>
          </p:nvSpPr>
          <p:spPr>
            <a:xfrm>
              <a:off x="7293450" y="3950784"/>
              <a:ext cx="3636897" cy="21123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拒绝服务攻击指不断对网络服务系统进行干扰，浪费资源，改变正常的作业流程，执行无关程序使系统响应减慢甚至瘫痪，影响正常用户的使用，使正常用户的请求得不到正常的响应。</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9" name="文本框 573"/>
            <p:cNvSpPr txBox="1"/>
            <p:nvPr>
              <p:custDataLst>
                <p:tags r:id="rId3"/>
              </p:custDataLst>
            </p:nvPr>
          </p:nvSpPr>
          <p:spPr>
            <a:xfrm>
              <a:off x="7293435" y="3377688"/>
              <a:ext cx="3379905" cy="41994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拒绝服务攻击</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0" name="文本框 574"/>
            <p:cNvSpPr txBox="1"/>
            <p:nvPr>
              <p:custDataLst>
                <p:tags r:id="rId4"/>
              </p:custDataLst>
            </p:nvPr>
          </p:nvSpPr>
          <p:spPr>
            <a:xfrm>
              <a:off x="6726701" y="3473464"/>
              <a:ext cx="369769" cy="708320"/>
            </a:xfrm>
            <a:prstGeom prst="rect">
              <a:avLst/>
            </a:prstGeom>
            <a:noFill/>
          </p:spPr>
          <p:txBody>
            <a:bodyPr wrap="square" rtlCol="0">
              <a:noAutofit/>
            </a:bodyPr>
            <a:lstStyle/>
            <a:p>
              <a:r>
                <a:rPr lang="en-US" altLang="zh-CN" dirty="0">
                  <a:solidFill>
                    <a:srgbClr val="FFF9E6"/>
                  </a:solidFill>
                  <a:latin typeface="微软雅黑" panose="020B0503020204020204" charset="-122"/>
                  <a:ea typeface="微软雅黑" panose="020B0503020204020204" charset="-122"/>
                </a:rPr>
                <a:t>4</a:t>
              </a:r>
              <a:endParaRPr lang="en-US" altLang="zh-CN" dirty="0">
                <a:solidFill>
                  <a:srgbClr val="FFF9E6"/>
                </a:solidFill>
                <a:latin typeface="微软雅黑" panose="020B0503020204020204" charset="-122"/>
                <a:ea typeface="微软雅黑" panose="020B0503020204020204" charset="-122"/>
              </a:endParaRPr>
            </a:p>
          </p:txBody>
        </p:sp>
      </p:grpSp>
      <p:grpSp>
        <p:nvGrpSpPr>
          <p:cNvPr id="2" name="组合 1"/>
          <p:cNvGrpSpPr/>
          <p:nvPr/>
        </p:nvGrpSpPr>
        <p:grpSpPr>
          <a:xfrm>
            <a:off x="5085080" y="3500120"/>
            <a:ext cx="3696335" cy="1856435"/>
            <a:chOff x="6668123" y="3377688"/>
            <a:chExt cx="4262224" cy="3076950"/>
          </a:xfrm>
        </p:grpSpPr>
        <p:sp>
          <p:nvSpPr>
            <p:cNvPr id="3" name="矩形: 圆角 27"/>
            <p:cNvSpPr/>
            <p:nvPr>
              <p:custDataLst>
                <p:tags r:id="rId5"/>
              </p:custDataLst>
            </p:nvPr>
          </p:nvSpPr>
          <p:spPr>
            <a:xfrm>
              <a:off x="6668123" y="3473465"/>
              <a:ext cx="445919" cy="70832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custDataLst>
                <p:tags r:id="rId6"/>
              </p:custDataLst>
            </p:nvPr>
          </p:nvSpPr>
          <p:spPr>
            <a:xfrm>
              <a:off x="7293450" y="3950784"/>
              <a:ext cx="3636897" cy="250385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利用网络传播木马和病毒指通过网络应用（如网页浏览、即时聊天、邮件收发等）大面积、快速地传播病毒和木马，其破坏性大大高于单机系统，而且用户很难防范。病毒和木马已经成为网络安全中极其严重的问题之一。</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 name="文本框 573"/>
            <p:cNvSpPr txBox="1"/>
            <p:nvPr>
              <p:custDataLst>
                <p:tags r:id="rId7"/>
              </p:custDataLst>
            </p:nvPr>
          </p:nvSpPr>
          <p:spPr>
            <a:xfrm>
              <a:off x="7293435" y="3377688"/>
              <a:ext cx="3379905" cy="41994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利用网络传播木马和病毒</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 name="文本框 574"/>
            <p:cNvSpPr txBox="1"/>
            <p:nvPr>
              <p:custDataLst>
                <p:tags r:id="rId8"/>
              </p:custDataLst>
            </p:nvPr>
          </p:nvSpPr>
          <p:spPr>
            <a:xfrm>
              <a:off x="6715717" y="3473464"/>
              <a:ext cx="369769" cy="708320"/>
            </a:xfrm>
            <a:prstGeom prst="rect">
              <a:avLst/>
            </a:prstGeom>
            <a:noFill/>
          </p:spPr>
          <p:txBody>
            <a:bodyPr wrap="square" rtlCol="0">
              <a:noAutofit/>
            </a:bodyPr>
            <a:lstStyle/>
            <a:p>
              <a:r>
                <a:rPr lang="en-US" altLang="zh-CN" dirty="0">
                  <a:solidFill>
                    <a:srgbClr val="FFF9E6"/>
                  </a:solidFill>
                  <a:latin typeface="微软雅黑" panose="020B0503020204020204" charset="-122"/>
                  <a:ea typeface="微软雅黑" panose="020B0503020204020204" charset="-122"/>
                </a:rPr>
                <a:t>5</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9"/>
            </p:custDataLst>
          </p:nvPr>
        </p:nvSpPr>
        <p:spPr>
          <a:xfrm>
            <a:off x="522605" y="4318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custDataLst>
              <p:tags r:id="rId10"/>
            </p:custDataLst>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custDataLst>
              <p:tags r:id="rId11"/>
            </p:custDataLst>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8" name="标题 17"/>
          <p:cNvSpPr>
            <a:spLocks noGrp="1"/>
          </p:cNvSpPr>
          <p:nvPr>
            <p:custDataLst>
              <p:tags r:id="rId12"/>
            </p:custDataLst>
          </p:nvPr>
        </p:nvSpPr>
        <p:spPr>
          <a:xfrm>
            <a:off x="182880" y="713740"/>
            <a:ext cx="3498850" cy="5524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sz="4000">
                <a:ea typeface="宋体" panose="02010600030101010101" pitchFamily="2" charset="-122"/>
                <a:sym typeface="+mn-ea"/>
              </a:rPr>
              <a:t>【项目实施】</a:t>
            </a:r>
            <a:endParaRPr lang="zh-CN" altLang="en-US" sz="2700">
              <a:ea typeface="宋体" panose="02010600030101010101" pitchFamily="2" charset="-122"/>
              <a:sym typeface="+mn-ea"/>
            </a:endParaRPr>
          </a:p>
        </p:txBody>
      </p:sp>
      <p:sp>
        <p:nvSpPr>
          <p:cNvPr id="19" name="文本框 18"/>
          <p:cNvSpPr txBox="1"/>
          <p:nvPr>
            <p:custDataLst>
              <p:tags r:id="rId13"/>
            </p:custDataLst>
          </p:nvPr>
        </p:nvSpPr>
        <p:spPr>
          <a:xfrm>
            <a:off x="534035" y="1325245"/>
            <a:ext cx="4339590" cy="678815"/>
          </a:xfrm>
          <a:prstGeom prst="rect">
            <a:avLst/>
          </a:prstGeom>
          <a:noFill/>
        </p:spPr>
        <p:txBody>
          <a:bodyPr wrap="square" rtlCol="0">
            <a:noAutofit/>
          </a:bodyPr>
          <a:lstStyle/>
          <a:p>
            <a:r>
              <a:rPr lang="zh-CN" altLang="en-US" sz="2800"/>
              <a:t>一、网络存在的安全威胁</a:t>
            </a:r>
            <a:endParaRPr lang="zh-CN" altLang="en-US" sz="2800"/>
          </a:p>
        </p:txBody>
      </p:sp>
      <p:sp>
        <p:nvSpPr>
          <p:cNvPr id="20" name="文本框 19"/>
          <p:cNvSpPr txBox="1"/>
          <p:nvPr>
            <p:custDataLst>
              <p:tags r:id="rId14"/>
            </p:custDataLst>
          </p:nvPr>
        </p:nvSpPr>
        <p:spPr>
          <a:xfrm>
            <a:off x="593090" y="2004060"/>
            <a:ext cx="11355070" cy="1014730"/>
          </a:xfrm>
          <a:prstGeom prst="rect">
            <a:avLst/>
          </a:prstGeom>
          <a:noFill/>
        </p:spPr>
        <p:txBody>
          <a:bodyPr wrap="square" rtlCol="0">
            <a:spAutoFit/>
          </a:bodyPr>
          <a:lstStyle/>
          <a:p>
            <a:pPr indent="457200">
              <a:lnSpc>
                <a:spcPct val="100000"/>
              </a:lnSpc>
            </a:pPr>
            <a:r>
              <a:rPr lang="zh-CN" altLang="en-US" sz="2000" dirty="0"/>
              <a:t>由于当初设计TCP/IP协议族时对网络安全性考虑较少，随着Internet的广泛应用和商业化，电子商务、网上金融、电子政务等容易引入恶意攻击的业务日益增多，目前计算机网络存在的安全威胁主要表现在以下几个方面：</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958215" y="3557905"/>
            <a:ext cx="3696335" cy="3039439"/>
            <a:chOff x="6668123" y="3377688"/>
            <a:chExt cx="4262224" cy="5037722"/>
          </a:xfrm>
        </p:grpSpPr>
        <p:sp>
          <p:nvSpPr>
            <p:cNvPr id="57" name="矩形: 圆角 27"/>
            <p:cNvSpPr/>
            <p:nvPr>
              <p:custDataLst>
                <p:tags r:id="rId1"/>
              </p:custDataLst>
            </p:nvPr>
          </p:nvSpPr>
          <p:spPr>
            <a:xfrm>
              <a:off x="6668123" y="3473465"/>
              <a:ext cx="445919" cy="7083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58" name="矩形 57"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custDataLst>
                <p:tags r:id="rId2"/>
              </p:custDataLst>
            </p:nvPr>
          </p:nvSpPr>
          <p:spPr>
            <a:xfrm>
              <a:off x="7293450" y="3950784"/>
              <a:ext cx="3636897" cy="446462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入侵检测（Intrusion Detection）是对入侵行为的检测。它通过收集和分析网络行为、安全日志、审计数据、其它网络上可以获得的信息以及计算机系统中若干关键点的信息，检查网络或系统中是否存在违反安全策略的行为和被攻击的迹象。入侵检测技术最近几年出现的新型网络安全技术，目的是提供实时的入侵检测及采取相应的防护手段，如记录证据用于跟踪和恢复、断开网络连接等。</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9" name="文本框 573"/>
            <p:cNvSpPr txBox="1"/>
            <p:nvPr>
              <p:custDataLst>
                <p:tags r:id="rId3"/>
              </p:custDataLst>
            </p:nvPr>
          </p:nvSpPr>
          <p:spPr>
            <a:xfrm>
              <a:off x="7293435" y="3377688"/>
              <a:ext cx="3379905" cy="41994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入侵检测技术</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0" name="文本框 574"/>
            <p:cNvSpPr txBox="1"/>
            <p:nvPr>
              <p:custDataLst>
                <p:tags r:id="rId4"/>
              </p:custDataLst>
            </p:nvPr>
          </p:nvSpPr>
          <p:spPr>
            <a:xfrm>
              <a:off x="6726701" y="3473464"/>
              <a:ext cx="369769" cy="708320"/>
            </a:xfrm>
            <a:prstGeom prst="rect">
              <a:avLst/>
            </a:prstGeom>
            <a:noFill/>
          </p:spPr>
          <p:txBody>
            <a:bodyPr wrap="square" rtlCol="0">
              <a:noAutofit/>
            </a:bodyPr>
            <a:lstStyle/>
            <a:p>
              <a:r>
                <a:rPr lang="en-US" altLang="zh-CN" dirty="0">
                  <a:solidFill>
                    <a:srgbClr val="FFF9E6"/>
                  </a:solidFill>
                  <a:latin typeface="微软雅黑" panose="020B0503020204020204" charset="-122"/>
                  <a:ea typeface="微软雅黑" panose="020B0503020204020204" charset="-122"/>
                </a:rPr>
                <a:t>1</a:t>
              </a:r>
              <a:endParaRPr lang="en-US" altLang="zh-CN" dirty="0">
                <a:solidFill>
                  <a:srgbClr val="FFF9E6"/>
                </a:solidFill>
                <a:latin typeface="微软雅黑" panose="020B0503020204020204" charset="-122"/>
                <a:ea typeface="微软雅黑" panose="020B0503020204020204" charset="-122"/>
              </a:endParaRPr>
            </a:p>
          </p:txBody>
        </p:sp>
      </p:grpSp>
      <p:grpSp>
        <p:nvGrpSpPr>
          <p:cNvPr id="2" name="组合 1"/>
          <p:cNvGrpSpPr/>
          <p:nvPr/>
        </p:nvGrpSpPr>
        <p:grpSpPr>
          <a:xfrm>
            <a:off x="5085080" y="3500120"/>
            <a:ext cx="4577080" cy="2803257"/>
            <a:chOff x="6668123" y="3377688"/>
            <a:chExt cx="4262224" cy="4645755"/>
          </a:xfrm>
        </p:grpSpPr>
        <p:sp>
          <p:nvSpPr>
            <p:cNvPr id="3" name="矩形: 圆角 27"/>
            <p:cNvSpPr/>
            <p:nvPr>
              <p:custDataLst>
                <p:tags r:id="rId5"/>
              </p:custDataLst>
            </p:nvPr>
          </p:nvSpPr>
          <p:spPr>
            <a:xfrm>
              <a:off x="6668123" y="3473453"/>
              <a:ext cx="366617" cy="70824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custDataLst>
                <p:tags r:id="rId6"/>
              </p:custDataLst>
            </p:nvPr>
          </p:nvSpPr>
          <p:spPr>
            <a:xfrm>
              <a:off x="7293450" y="3950784"/>
              <a:ext cx="3636897" cy="407265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防火墙（Firewall）是用一个或一组网络设备（如计算机系统或路由器等），在两个网络之间加强访问控制，对通信进行过滤，以保护一个网络不受来自于另一个网络的攻击的安全技术。防火墙主要服务于以下几个目的：</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（1）限定他人进入内容部网络，过滤掉不安全的服务和非法用户；</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（2）限定人们访问特殊的站点；</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（3）为监视网络访问行为提供方便。</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 name="文本框 573"/>
            <p:cNvSpPr txBox="1"/>
            <p:nvPr>
              <p:custDataLst>
                <p:tags r:id="rId7"/>
              </p:custDataLst>
            </p:nvPr>
          </p:nvSpPr>
          <p:spPr>
            <a:xfrm>
              <a:off x="7293435" y="3377688"/>
              <a:ext cx="3379905" cy="41994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防火墙技术</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 name="文本框 574"/>
            <p:cNvSpPr txBox="1"/>
            <p:nvPr>
              <p:custDataLst>
                <p:tags r:id="rId8"/>
              </p:custDataLst>
            </p:nvPr>
          </p:nvSpPr>
          <p:spPr>
            <a:xfrm>
              <a:off x="6721342" y="3473453"/>
              <a:ext cx="366617" cy="708243"/>
            </a:xfrm>
            <a:prstGeom prst="rect">
              <a:avLst/>
            </a:prstGeom>
            <a:noFill/>
          </p:spPr>
          <p:txBody>
            <a:bodyPr wrap="square" rtlCol="0">
              <a:noAutofit/>
            </a:bodyPr>
            <a:lstStyle/>
            <a:p>
              <a:r>
                <a:rPr lang="en-US" altLang="zh-CN" dirty="0">
                  <a:solidFill>
                    <a:srgbClr val="FFF9E6"/>
                  </a:solidFill>
                  <a:latin typeface="微软雅黑" panose="020B0503020204020204" charset="-122"/>
                  <a:ea typeface="微软雅黑" panose="020B0503020204020204" charset="-122"/>
                </a:rPr>
                <a:t>2</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9"/>
            </p:custDataLst>
          </p:nvPr>
        </p:nvSpPr>
        <p:spPr>
          <a:xfrm>
            <a:off x="522605" y="4318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78" name="矩形 77"/>
          <p:cNvSpPr/>
          <p:nvPr>
            <p:custDataLst>
              <p:tags r:id="rId10"/>
            </p:custDataLst>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custDataLst>
              <p:tags r:id="rId11"/>
            </p:custDataLst>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8" name="标题 17"/>
          <p:cNvSpPr>
            <a:spLocks noGrp="1"/>
          </p:cNvSpPr>
          <p:nvPr>
            <p:custDataLst>
              <p:tags r:id="rId12"/>
            </p:custDataLst>
          </p:nvPr>
        </p:nvSpPr>
        <p:spPr>
          <a:xfrm>
            <a:off x="182880" y="713740"/>
            <a:ext cx="3498850" cy="5524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sz="4000">
                <a:ea typeface="宋体" panose="02010600030101010101" pitchFamily="2" charset="-122"/>
                <a:sym typeface="+mn-ea"/>
              </a:rPr>
              <a:t>【项目实施】</a:t>
            </a:r>
            <a:endParaRPr lang="zh-CN" altLang="en-US" sz="2700">
              <a:ea typeface="宋体" panose="02010600030101010101" pitchFamily="2" charset="-122"/>
              <a:sym typeface="+mn-ea"/>
            </a:endParaRPr>
          </a:p>
        </p:txBody>
      </p:sp>
      <p:sp>
        <p:nvSpPr>
          <p:cNvPr id="19" name="文本框 18"/>
          <p:cNvSpPr txBox="1"/>
          <p:nvPr>
            <p:custDataLst>
              <p:tags r:id="rId13"/>
            </p:custDataLst>
          </p:nvPr>
        </p:nvSpPr>
        <p:spPr>
          <a:xfrm>
            <a:off x="534035" y="1325245"/>
            <a:ext cx="4339590" cy="678815"/>
          </a:xfrm>
          <a:prstGeom prst="rect">
            <a:avLst/>
          </a:prstGeom>
          <a:noFill/>
        </p:spPr>
        <p:txBody>
          <a:bodyPr wrap="square" rtlCol="0">
            <a:noAutofit/>
          </a:bodyPr>
          <a:lstStyle/>
          <a:p>
            <a:r>
              <a:rPr lang="zh-CN" altLang="en-US" sz="2800"/>
              <a:t>二、网络安全技术简介</a:t>
            </a:r>
            <a:endParaRPr lang="zh-CN" altLang="en-US" sz="2800"/>
          </a:p>
        </p:txBody>
      </p:sp>
      <p:sp>
        <p:nvSpPr>
          <p:cNvPr id="20" name="文本框 19"/>
          <p:cNvSpPr txBox="1"/>
          <p:nvPr>
            <p:custDataLst>
              <p:tags r:id="rId14"/>
            </p:custDataLst>
          </p:nvPr>
        </p:nvSpPr>
        <p:spPr>
          <a:xfrm>
            <a:off x="593090" y="2004060"/>
            <a:ext cx="11355070" cy="1014730"/>
          </a:xfrm>
          <a:prstGeom prst="rect">
            <a:avLst/>
          </a:prstGeom>
          <a:noFill/>
        </p:spPr>
        <p:txBody>
          <a:bodyPr wrap="square" rtlCol="0">
            <a:spAutoFit/>
          </a:bodyPr>
          <a:lstStyle/>
          <a:p>
            <a:pPr indent="457200">
              <a:lnSpc>
                <a:spcPct val="100000"/>
              </a:lnSpc>
            </a:pPr>
            <a:r>
              <a:rPr lang="zh-CN" altLang="en-US" sz="2000" dirty="0"/>
              <a:t>网络安全防护技术总体来说有攻击检测、攻击防范、攻击后恢复这三大方向，每一个方向上都有代表性的系统：入侵检测系统负责进行前瞻性的攻击检测，防火墙负责访问控制和攻击防范，攻击后的恢复则由自动恢复系统来解决。涉及的具体技术主要有：</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4339590" cy="678815"/>
          </a:xfrm>
          <a:prstGeom prst="rect">
            <a:avLst/>
          </a:prstGeom>
          <a:noFill/>
        </p:spPr>
        <p:txBody>
          <a:bodyPr wrap="square" rtlCol="0">
            <a:noAutofit/>
          </a:bodyPr>
          <a:lstStyle/>
          <a:p>
            <a:r>
              <a:rPr lang="zh-CN" altLang="en-US" sz="2800">
                <a:sym typeface="+mn-ea"/>
              </a:rPr>
              <a:t>二、网络安全技术简介</a:t>
            </a:r>
            <a:endParaRPr lang="zh-CN" altLang="en-US" sz="2800"/>
          </a:p>
        </p:txBody>
      </p:sp>
      <p:sp>
        <p:nvSpPr>
          <p:cNvPr id="20" name="文本框 19"/>
          <p:cNvSpPr txBox="1"/>
          <p:nvPr/>
        </p:nvSpPr>
        <p:spPr>
          <a:xfrm>
            <a:off x="593090" y="2004060"/>
            <a:ext cx="11355070" cy="1111885"/>
          </a:xfrm>
          <a:prstGeom prst="rect">
            <a:avLst/>
          </a:prstGeom>
          <a:noFill/>
        </p:spPr>
        <p:txBody>
          <a:bodyPr wrap="square" rtlCol="0">
            <a:noAutofit/>
          </a:bodyPr>
          <a:lstStyle/>
          <a:p>
            <a:pPr indent="457200">
              <a:lnSpc>
                <a:spcPct val="100000"/>
              </a:lnSpc>
            </a:pPr>
            <a:r>
              <a:rPr lang="zh-CN" altLang="en-US" sz="2000" dirty="0">
                <a:sym typeface="+mn-ea"/>
              </a:rPr>
              <a:t>网络安全防护技术总体来说有攻击检测、攻击防范、攻击后恢复这三大方向，每一个方向上都有代表性的系统：入侵检测系统负责进行前瞻性的攻击检测，防火墙负责访问控制和攻击防范，攻击后的恢复则由自动恢复系统来解决。涉及的具体技术主要有：</a:t>
            </a:r>
            <a:endParaRPr lang="zh-CN" altLang="en-US" sz="2000" dirty="0"/>
          </a:p>
          <a:p>
            <a:pPr indent="457200">
              <a:lnSpc>
                <a:spcPct val="100000"/>
              </a:lnSpc>
            </a:pPr>
            <a:endParaRPr lang="zh-CN" altLang="en-US" sz="2000" dirty="0"/>
          </a:p>
        </p:txBody>
      </p:sp>
      <p:sp>
        <p:nvSpPr>
          <p:cNvPr id="52" name="矩形: 圆角 26"/>
          <p:cNvSpPr/>
          <p:nvPr/>
        </p:nvSpPr>
        <p:spPr>
          <a:xfrm>
            <a:off x="403860" y="3353435"/>
            <a:ext cx="396875" cy="42799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53" name="矩形 52"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981075" y="3606800"/>
            <a:ext cx="5431155" cy="613410"/>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2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互联网是一个开放的环境，应用领域也得到不断地拓展，从邮件传输、即时通信到网上交易，这些活动的通信内容中可能包含了一些敏感性的信息，如商业秘密、订单信息、银行卡的账户和口令等，如果将这些信息以明文形式在网络上传输，可能会被入侵者监听造成机密信息的泄露，所以现代网络安全中广泛应用了各种加密算法和技术，将信息明文转换成为局外人难以识别的密文之后再放到网上传输，有效地保护机密信息的安全。此外，很多网络应用中需要确定交易或通信对方的身份，以防止网络欺诈，由此出现了诸如数字证书、数字签名等信息认证技术，这将在后面详细阐述。</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4" name="文本框 570"/>
          <p:cNvSpPr txBox="1"/>
          <p:nvPr/>
        </p:nvSpPr>
        <p:spPr>
          <a:xfrm>
            <a:off x="981075" y="3282315"/>
            <a:ext cx="3153410" cy="26416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网络加密和认证技术 </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55" name="文本框 571"/>
          <p:cNvSpPr txBox="1"/>
          <p:nvPr/>
        </p:nvSpPr>
        <p:spPr>
          <a:xfrm>
            <a:off x="473710" y="3366135"/>
            <a:ext cx="387350" cy="415290"/>
          </a:xfrm>
          <a:prstGeom prst="rect">
            <a:avLst/>
          </a:prstGeom>
          <a:noFill/>
        </p:spPr>
        <p:txBody>
          <a:bodyPr wrap="square" rtlCol="0">
            <a:noAutofit/>
          </a:bodyPr>
          <a:lstStyle/>
          <a:p>
            <a:r>
              <a:rPr lang="en-US" altLang="zh-CN" dirty="0">
                <a:solidFill>
                  <a:srgbClr val="FFF9E6"/>
                </a:solidFill>
                <a:latin typeface="微软雅黑" panose="020B0503020204020204" charset="-122"/>
                <a:ea typeface="微软雅黑" panose="020B0503020204020204" charset="-122"/>
              </a:rPr>
              <a:t>3</a:t>
            </a:r>
            <a:endParaRPr lang="en-US" altLang="zh-CN" dirty="0">
              <a:solidFill>
                <a:srgbClr val="FFF9E6"/>
              </a:solidFill>
              <a:latin typeface="微软雅黑" panose="020B0503020204020204" charset="-122"/>
              <a:ea typeface="微软雅黑" panose="020B0503020204020204" charset="-122"/>
            </a:endParaRPr>
          </a:p>
        </p:txBody>
      </p:sp>
      <p:grpSp>
        <p:nvGrpSpPr>
          <p:cNvPr id="56" name="组合 55"/>
          <p:cNvGrpSpPr/>
          <p:nvPr/>
        </p:nvGrpSpPr>
        <p:grpSpPr>
          <a:xfrm>
            <a:off x="6765925" y="3282315"/>
            <a:ext cx="4816476" cy="2803525"/>
            <a:chOff x="6668123" y="3377688"/>
            <a:chExt cx="5553852" cy="4646706"/>
          </a:xfrm>
        </p:grpSpPr>
        <p:sp>
          <p:nvSpPr>
            <p:cNvPr id="57" name="矩形: 圆角 27"/>
            <p:cNvSpPr/>
            <p:nvPr/>
          </p:nvSpPr>
          <p:spPr>
            <a:xfrm>
              <a:off x="6668123" y="3473465"/>
              <a:ext cx="445919" cy="70832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58" name="矩形 57"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35" y="3951290"/>
              <a:ext cx="4928540" cy="407310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在网络环境下，计算机病毒的传播速度是单机环境的几十倍，网页浏览、邮件收发、软件下载等网络应用均可能感染病毒，而网络蠕虫病毒更是能够在短短的几小时内蔓延全球，因此网络病毒防范也是网络安全技术中重要的一环。随着网络防病毒技术地不断发展，目前已经进入“云安全”时代，即识别和查杀病毒不再仅仅依靠本地硬盘中的病毒库，而是依靠庞大的网络服务，实时进行采集、分析以及处理，整个互联网就是一个巨大的“杀毒软件”，参与者越多，每个参与者就越安全，整个互联网就会更安全。</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59" name="文本框 573"/>
            <p:cNvSpPr txBox="1"/>
            <p:nvPr/>
          </p:nvSpPr>
          <p:spPr>
            <a:xfrm>
              <a:off x="7293435" y="3377688"/>
              <a:ext cx="3379905" cy="41994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网络防病毒技术</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0" name="文本框 574"/>
            <p:cNvSpPr txBox="1"/>
            <p:nvPr/>
          </p:nvSpPr>
          <p:spPr>
            <a:xfrm>
              <a:off x="6715717" y="3473464"/>
              <a:ext cx="369769" cy="708320"/>
            </a:xfrm>
            <a:prstGeom prst="rect">
              <a:avLst/>
            </a:prstGeom>
            <a:noFill/>
          </p:spPr>
          <p:txBody>
            <a:bodyPr wrap="square" rtlCol="0">
              <a:noAutofit/>
            </a:bodyPr>
            <a:lstStyle/>
            <a:p>
              <a:r>
                <a:rPr lang="en-US" altLang="zh-CN" dirty="0">
                  <a:solidFill>
                    <a:srgbClr val="FFF9E6"/>
                  </a:solidFill>
                  <a:latin typeface="微软雅黑" panose="020B0503020204020204" charset="-122"/>
                  <a:ea typeface="微软雅黑" panose="020B0503020204020204" charset="-122"/>
                </a:rPr>
                <a:t>4</a:t>
              </a:r>
              <a:endParaRPr lang="en-US" altLang="zh-CN" dirty="0">
                <a:solidFill>
                  <a:srgbClr val="FFF9E6"/>
                </a:solidFill>
                <a:latin typeface="微软雅黑" panose="020B0503020204020204" charset="-122"/>
                <a:ea typeface="微软雅黑" panose="020B0503020204020204" charset="-122"/>
              </a:endParaRP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4339590" cy="678815"/>
          </a:xfrm>
          <a:prstGeom prst="rect">
            <a:avLst/>
          </a:prstGeom>
          <a:noFill/>
        </p:spPr>
        <p:txBody>
          <a:bodyPr wrap="square" rtlCol="0">
            <a:noAutofit/>
          </a:bodyPr>
          <a:lstStyle/>
          <a:p>
            <a:r>
              <a:rPr lang="zh-CN" altLang="en-US" sz="2800">
                <a:sym typeface="+mn-ea"/>
              </a:rPr>
              <a:t>二、网络安全技术简介</a:t>
            </a:r>
            <a:endParaRPr lang="zh-CN" altLang="en-US" sz="2800"/>
          </a:p>
        </p:txBody>
      </p:sp>
      <p:sp>
        <p:nvSpPr>
          <p:cNvPr id="20" name="文本框 19"/>
          <p:cNvSpPr txBox="1"/>
          <p:nvPr/>
        </p:nvSpPr>
        <p:spPr>
          <a:xfrm>
            <a:off x="593090" y="2004060"/>
            <a:ext cx="11355070" cy="1111885"/>
          </a:xfrm>
          <a:prstGeom prst="rect">
            <a:avLst/>
          </a:prstGeom>
          <a:noFill/>
        </p:spPr>
        <p:txBody>
          <a:bodyPr wrap="square" rtlCol="0">
            <a:noAutofit/>
          </a:bodyPr>
          <a:lstStyle/>
          <a:p>
            <a:pPr indent="457200">
              <a:lnSpc>
                <a:spcPct val="100000"/>
              </a:lnSpc>
            </a:pPr>
            <a:r>
              <a:rPr lang="zh-CN" altLang="en-US" sz="2000" dirty="0">
                <a:sym typeface="+mn-ea"/>
              </a:rPr>
              <a:t>网络安全防护技术总体来说有攻击检测、攻击防范、攻击后恢复这三大方向，每一个方向上都有代表性的系统：入侵检测系统负责进行前瞻性的攻击检测，防火墙负责访问控制和攻击防范，攻击后的恢复则由自动恢复系统来解决。涉及的具体技术主要有：</a:t>
            </a:r>
            <a:endParaRPr lang="zh-CN" altLang="en-US" sz="2000" dirty="0"/>
          </a:p>
          <a:p>
            <a:pPr indent="457200">
              <a:lnSpc>
                <a:spcPct val="100000"/>
              </a:lnSpc>
            </a:pPr>
            <a:endParaRPr lang="zh-CN" altLang="en-US" sz="2000" dirty="0"/>
          </a:p>
        </p:txBody>
      </p:sp>
      <p:grpSp>
        <p:nvGrpSpPr>
          <p:cNvPr id="82" name="组合 81"/>
          <p:cNvGrpSpPr/>
          <p:nvPr/>
        </p:nvGrpSpPr>
        <p:grpSpPr>
          <a:xfrm>
            <a:off x="770890" y="3317875"/>
            <a:ext cx="4616450" cy="1856740"/>
            <a:chOff x="6668123" y="3377688"/>
            <a:chExt cx="5323204" cy="3077455"/>
          </a:xfrm>
        </p:grpSpPr>
        <p:sp>
          <p:nvSpPr>
            <p:cNvPr id="83" name="矩形: 圆角 27"/>
            <p:cNvSpPr/>
            <p:nvPr>
              <p:custDataLst>
                <p:tags r:id="rId3"/>
              </p:custDataLst>
            </p:nvPr>
          </p:nvSpPr>
          <p:spPr>
            <a:xfrm>
              <a:off x="6668123" y="3473465"/>
              <a:ext cx="445919" cy="7083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84" name="矩形 8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custDataLst>
                <p:tags r:id="rId4"/>
              </p:custDataLst>
            </p:nvPr>
          </p:nvSpPr>
          <p:spPr>
            <a:xfrm>
              <a:off x="7293435" y="3951290"/>
              <a:ext cx="4697892" cy="250385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179705" fontAlgn="auto">
                <a:lnSpc>
                  <a:spcPct val="110000"/>
                </a:lnSpc>
              </a:pPr>
              <a:r>
                <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rPr>
                <a:t>备份系统存在的目的是尽可能快地全面恢复运行计算机系统所需的数据和系统信息。备份不仅在网络系统硬件故障或人为失误时起到保护作用，也在入侵者非授权访问或对网络攻击及破坏数据完整性时起到保护作用，同时也是系统灾难恢复的前提之一。</a:t>
              </a: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sym typeface="+mn-ea"/>
              </a:endParaRPr>
            </a:p>
          </p:txBody>
        </p:sp>
        <p:sp>
          <p:nvSpPr>
            <p:cNvPr id="85" name="文本框 573"/>
            <p:cNvSpPr txBox="1"/>
            <p:nvPr>
              <p:custDataLst>
                <p:tags r:id="rId5"/>
              </p:custDataLst>
            </p:nvPr>
          </p:nvSpPr>
          <p:spPr>
            <a:xfrm>
              <a:off x="7293435" y="3377688"/>
              <a:ext cx="3379905" cy="419940"/>
            </a:xfrm>
            <a:prstGeom prst="rect">
              <a:avLst/>
            </a:prstGeom>
            <a:noFill/>
          </p:spPr>
          <p:txBody>
            <a:bodyPr wrap="square" rtlCol="0">
              <a:no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sym typeface="+mn-ea"/>
                </a:rPr>
                <a:t>网络备份技术</a:t>
              </a:r>
              <a:endParaRPr lang="zh-CN" altLang="en-US"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86" name="文本框 574"/>
            <p:cNvSpPr txBox="1"/>
            <p:nvPr>
              <p:custDataLst>
                <p:tags r:id="rId6"/>
              </p:custDataLst>
            </p:nvPr>
          </p:nvSpPr>
          <p:spPr>
            <a:xfrm>
              <a:off x="6712056" y="3473464"/>
              <a:ext cx="369769" cy="708320"/>
            </a:xfrm>
            <a:prstGeom prst="rect">
              <a:avLst/>
            </a:prstGeom>
            <a:noFill/>
          </p:spPr>
          <p:txBody>
            <a:bodyPr wrap="square" rtlCol="0">
              <a:noAutofit/>
            </a:bodyPr>
            <a:lstStyle/>
            <a:p>
              <a:r>
                <a:rPr lang="en-US" altLang="zh-CN" dirty="0">
                  <a:solidFill>
                    <a:srgbClr val="FFF9E6"/>
                  </a:solidFill>
                  <a:latin typeface="微软雅黑" panose="020B0503020204020204" charset="-122"/>
                  <a:ea typeface="微软雅黑" panose="020B0503020204020204" charset="-122"/>
                </a:rPr>
                <a:t>5</a:t>
              </a:r>
              <a:endParaRPr lang="en-US" altLang="zh-CN" dirty="0">
                <a:solidFill>
                  <a:srgbClr val="FFF9E6"/>
                </a:solidFill>
                <a:latin typeface="微软雅黑" panose="020B0503020204020204" charset="-122"/>
                <a:ea typeface="微软雅黑" panose="020B0503020204020204" charset="-122"/>
              </a:endParaRP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1+#ppt_w/2"/>
                                          </p:val>
                                        </p:tav>
                                        <p:tav tm="100000">
                                          <p:val>
                                            <p:strVal val="#ppt_x"/>
                                          </p:val>
                                        </p:tav>
                                      </p:tavLst>
                                    </p:anim>
                                    <p:anim calcmode="lin" valueType="num">
                                      <p:cBhvr additive="base">
                                        <p:cTn id="8"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93420" y="1579245"/>
            <a:ext cx="9973310" cy="72199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填写以下训练项目名称或参数。</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615315"/>
            <a:ext cx="3855085" cy="864235"/>
          </a:xfrm>
        </p:spPr>
        <p:txBody>
          <a:bodyPr/>
          <a:lstStyle/>
          <a:p>
            <a:pPr algn="l"/>
            <a:r>
              <a:rPr lang="zh-CN" sz="4400">
                <a:ea typeface="宋体" panose="02010600030101010101" pitchFamily="2" charset="-122"/>
                <a:sym typeface="+mn-ea"/>
              </a:rPr>
              <a:t>【项目训练】</a:t>
            </a:r>
            <a:endParaRPr lang="zh-CN" altLang="en-US" sz="4400"/>
          </a:p>
        </p:txBody>
      </p:sp>
      <p:graphicFrame>
        <p:nvGraphicFramePr>
          <p:cNvPr id="3" name="表格 2"/>
          <p:cNvGraphicFramePr/>
          <p:nvPr>
            <p:custDataLst>
              <p:tags r:id="rId3"/>
            </p:custDataLst>
          </p:nvPr>
        </p:nvGraphicFramePr>
        <p:xfrm>
          <a:off x="793750" y="2400935"/>
          <a:ext cx="8532495" cy="4191000"/>
        </p:xfrm>
        <a:graphic>
          <a:graphicData uri="http://schemas.openxmlformats.org/drawingml/2006/table">
            <a:tbl>
              <a:tblPr firstRow="1" bandRow="1">
                <a:tableStyleId>{D7AC3CCA-C797-4891-BE02-D94E43425B78}</a:tableStyleId>
              </a:tblPr>
              <a:tblGrid>
                <a:gridCol w="2844165"/>
                <a:gridCol w="2844165"/>
                <a:gridCol w="2844165"/>
              </a:tblGrid>
              <a:tr h="381000">
                <a:tc>
                  <a:txBody>
                    <a:bodyPr/>
                    <a:lstStyle/>
                    <a:p>
                      <a:pPr algn="ctr">
                        <a:buNone/>
                      </a:pPr>
                      <a:r>
                        <a:rPr lang="zh-CN" altLang="en-US"/>
                        <a:t>项目名称</a:t>
                      </a:r>
                      <a:endParaRPr lang="zh-CN" altLang="en-US"/>
                    </a:p>
                  </a:txBody>
                  <a:tcPr/>
                </a:tc>
                <a:tc>
                  <a:txBody>
                    <a:bodyPr/>
                    <a:lstStyle/>
                    <a:p>
                      <a:pPr algn="ctr">
                        <a:buNone/>
                      </a:pPr>
                      <a:r>
                        <a:rPr lang="zh-CN" altLang="en-US"/>
                        <a:t>项目节点</a:t>
                      </a:r>
                      <a:endParaRPr lang="zh-CN" altLang="en-US"/>
                    </a:p>
                  </a:txBody>
                  <a:tcPr/>
                </a:tc>
                <a:tc>
                  <a:txBody>
                    <a:bodyPr/>
                    <a:lstStyle/>
                    <a:p>
                      <a:pPr algn="ctr">
                        <a:buNone/>
                      </a:pPr>
                      <a:r>
                        <a:rPr lang="zh-CN" altLang="en-US"/>
                        <a:t>节点参数</a:t>
                      </a:r>
                      <a:endParaRPr lang="zh-CN" altLang="en-US"/>
                    </a:p>
                  </a:txBody>
                  <a:tcPr/>
                </a:tc>
              </a:tr>
              <a:tr h="381000">
                <a:tc rowSpan="5">
                  <a:txBody>
                    <a:bodyPr/>
                    <a:lstStyle/>
                    <a:p>
                      <a:pPr algn="ctr">
                        <a:buNone/>
                      </a:pPr>
                      <a:r>
                        <a:rPr lang="zh-CN" altLang="en-US" b="1"/>
                        <a:t>网络存在的安全威胁</a:t>
                      </a:r>
                      <a:endParaRPr lang="zh-CN" altLang="en-US" b="1"/>
                    </a:p>
                  </a:txBody>
                  <a:tcPr anchor="ctr"/>
                </a:tc>
                <a:tc>
                  <a:txBody>
                    <a:bodyPr/>
                    <a:lstStyle/>
                    <a:p>
                      <a:pPr>
                        <a:buNone/>
                      </a:pPr>
                      <a:r>
                        <a:rPr lang="en-US" altLang="zh-CN"/>
                        <a:t>1.</a:t>
                      </a:r>
                      <a:endParaRPr lang="en-US" altLang="zh-CN"/>
                    </a:p>
                  </a:txBody>
                  <a:tcPr/>
                </a:tc>
                <a:tc>
                  <a:txBody>
                    <a:bodyPr/>
                    <a:lstStyle/>
                    <a:p>
                      <a:pPr>
                        <a:buNone/>
                      </a:pPr>
                      <a:endParaRPr lang="zh-CN" altLang="en-US"/>
                    </a:p>
                  </a:txBody>
                  <a:tcPr/>
                </a:tc>
              </a:tr>
              <a:tr h="381000">
                <a:tc vMerge="1">
                  <a:tcPr/>
                </a:tc>
                <a:tc>
                  <a:txBody>
                    <a:bodyPr/>
                    <a:lstStyle/>
                    <a:p>
                      <a:pPr>
                        <a:buNone/>
                      </a:pPr>
                      <a:r>
                        <a:rPr lang="en-US" altLang="zh-CN"/>
                        <a:t>2.</a:t>
                      </a:r>
                      <a:endParaRPr lang="en-US" altLang="zh-CN"/>
                    </a:p>
                  </a:txBody>
                  <a:tcPr/>
                </a:tc>
                <a:tc>
                  <a:txBody>
                    <a:bodyPr/>
                    <a:lstStyle/>
                    <a:p>
                      <a:pPr>
                        <a:buNone/>
                      </a:pPr>
                      <a:endParaRPr lang="zh-CN" altLang="en-US"/>
                    </a:p>
                  </a:txBody>
                  <a:tcPr/>
                </a:tc>
              </a:tr>
              <a:tr h="381000">
                <a:tc vMerge="1">
                  <a:tcPr/>
                </a:tc>
                <a:tc>
                  <a:txBody>
                    <a:bodyPr/>
                    <a:lstStyle/>
                    <a:p>
                      <a:pPr>
                        <a:buNone/>
                      </a:pPr>
                      <a:r>
                        <a:rPr lang="en-US" altLang="zh-CN"/>
                        <a:t>3.</a:t>
                      </a:r>
                      <a:endParaRPr lang="en-US" altLang="zh-CN"/>
                    </a:p>
                  </a:txBody>
                  <a:tcPr/>
                </a:tc>
                <a:tc>
                  <a:txBody>
                    <a:bodyPr/>
                    <a:lstStyle/>
                    <a:p>
                      <a:pPr>
                        <a:buNone/>
                      </a:pPr>
                      <a:endParaRPr lang="zh-CN" altLang="en-US"/>
                    </a:p>
                  </a:txBody>
                  <a:tcPr/>
                </a:tc>
              </a:tr>
              <a:tr h="381000">
                <a:tc vMerge="1">
                  <a:tcPr/>
                </a:tc>
                <a:tc>
                  <a:txBody>
                    <a:bodyPr/>
                    <a:lstStyle/>
                    <a:p>
                      <a:pPr>
                        <a:buNone/>
                      </a:pPr>
                      <a:r>
                        <a:rPr lang="en-US" altLang="zh-CN"/>
                        <a:t>4.</a:t>
                      </a:r>
                      <a:endParaRPr lang="en-US" altLang="zh-CN"/>
                    </a:p>
                  </a:txBody>
                  <a:tcPr/>
                </a:tc>
                <a:tc>
                  <a:txBody>
                    <a:bodyPr/>
                    <a:lstStyle/>
                    <a:p>
                      <a:pPr>
                        <a:buNone/>
                      </a:pPr>
                      <a:endParaRPr lang="zh-CN" altLang="en-US"/>
                    </a:p>
                  </a:txBody>
                  <a:tcPr/>
                </a:tc>
              </a:tr>
              <a:tr h="381000">
                <a:tc vMerge="1">
                  <a:tcPr/>
                </a:tc>
                <a:tc>
                  <a:txBody>
                    <a:bodyPr/>
                    <a:lstStyle/>
                    <a:p>
                      <a:pPr>
                        <a:buNone/>
                      </a:pPr>
                      <a:r>
                        <a:rPr lang="en-US" altLang="zh-CN"/>
                        <a:t>5.</a:t>
                      </a:r>
                      <a:endParaRPr lang="en-US" altLang="zh-CN"/>
                    </a:p>
                  </a:txBody>
                  <a:tcPr/>
                </a:tc>
                <a:tc>
                  <a:txBody>
                    <a:bodyPr/>
                    <a:lstStyle/>
                    <a:p>
                      <a:pPr>
                        <a:buNone/>
                      </a:pPr>
                      <a:endParaRPr lang="zh-CN" altLang="en-US"/>
                    </a:p>
                  </a:txBody>
                  <a:tcPr/>
                </a:tc>
              </a:tr>
              <a:tr h="381000">
                <a:tc rowSpan="5">
                  <a:txBody>
                    <a:bodyPr/>
                    <a:lstStyle/>
                    <a:p>
                      <a:pPr algn="ctr">
                        <a:buNone/>
                      </a:pPr>
                      <a:r>
                        <a:rPr lang="zh-CN" altLang="en-US" b="1"/>
                        <a:t>网络安全技术简介</a:t>
                      </a:r>
                      <a:endParaRPr lang="zh-CN" altLang="en-US" b="1"/>
                    </a:p>
                  </a:txBody>
                  <a:tcPr anchor="ctr"/>
                </a:tc>
                <a:tc>
                  <a:txBody>
                    <a:bodyPr/>
                    <a:lstStyle/>
                    <a:p>
                      <a:pPr>
                        <a:buNone/>
                      </a:pPr>
                      <a:r>
                        <a:rPr lang="en-US" altLang="zh-CN"/>
                        <a:t>1.</a:t>
                      </a:r>
                      <a:endParaRPr lang="en-US" altLang="zh-CN"/>
                    </a:p>
                  </a:txBody>
                  <a:tcPr/>
                </a:tc>
                <a:tc>
                  <a:txBody>
                    <a:bodyPr/>
                    <a:lstStyle/>
                    <a:p>
                      <a:pPr>
                        <a:buNone/>
                      </a:pPr>
                      <a:endParaRPr lang="zh-CN" altLang="en-US"/>
                    </a:p>
                  </a:txBody>
                  <a:tcPr/>
                </a:tc>
              </a:tr>
              <a:tr h="381000">
                <a:tc vMerge="1">
                  <a:tcPr/>
                </a:tc>
                <a:tc>
                  <a:txBody>
                    <a:bodyPr/>
                    <a:lstStyle/>
                    <a:p>
                      <a:pPr>
                        <a:buNone/>
                      </a:pPr>
                      <a:r>
                        <a:rPr lang="en-US" altLang="zh-CN"/>
                        <a:t>2.</a:t>
                      </a:r>
                      <a:endParaRPr lang="en-US" altLang="zh-CN"/>
                    </a:p>
                  </a:txBody>
                  <a:tcPr/>
                </a:tc>
                <a:tc>
                  <a:txBody>
                    <a:bodyPr/>
                    <a:lstStyle/>
                    <a:p>
                      <a:pPr>
                        <a:buNone/>
                      </a:pPr>
                      <a:endParaRPr lang="zh-CN" altLang="en-US"/>
                    </a:p>
                  </a:txBody>
                  <a:tcPr/>
                </a:tc>
              </a:tr>
              <a:tr h="381000">
                <a:tc vMerge="1">
                  <a:tcPr/>
                </a:tc>
                <a:tc>
                  <a:txBody>
                    <a:bodyPr/>
                    <a:lstStyle/>
                    <a:p>
                      <a:pPr>
                        <a:buNone/>
                      </a:pPr>
                      <a:r>
                        <a:rPr lang="en-US" altLang="zh-CN"/>
                        <a:t>3.</a:t>
                      </a:r>
                      <a:endParaRPr lang="en-US" altLang="zh-CN"/>
                    </a:p>
                  </a:txBody>
                  <a:tcPr/>
                </a:tc>
                <a:tc>
                  <a:txBody>
                    <a:bodyPr/>
                    <a:lstStyle/>
                    <a:p>
                      <a:pPr>
                        <a:buNone/>
                      </a:pPr>
                      <a:endParaRPr lang="zh-CN" altLang="en-US"/>
                    </a:p>
                  </a:txBody>
                  <a:tcPr/>
                </a:tc>
              </a:tr>
              <a:tr h="381000">
                <a:tc vMerge="1">
                  <a:tcPr/>
                </a:tc>
                <a:tc>
                  <a:txBody>
                    <a:bodyPr/>
                    <a:lstStyle/>
                    <a:p>
                      <a:pPr>
                        <a:buNone/>
                      </a:pPr>
                      <a:r>
                        <a:rPr lang="en-US" altLang="zh-CN"/>
                        <a:t>4.</a:t>
                      </a:r>
                      <a:endParaRPr lang="en-US" altLang="zh-CN"/>
                    </a:p>
                  </a:txBody>
                  <a:tcPr/>
                </a:tc>
                <a:tc>
                  <a:txBody>
                    <a:bodyPr/>
                    <a:lstStyle/>
                    <a:p>
                      <a:pPr>
                        <a:buNone/>
                      </a:pPr>
                      <a:endParaRPr lang="zh-CN" altLang="en-US"/>
                    </a:p>
                  </a:txBody>
                  <a:tcPr/>
                </a:tc>
              </a:tr>
              <a:tr h="381000">
                <a:tc vMerge="1">
                  <a:tcPr/>
                </a:tc>
                <a:tc>
                  <a:txBody>
                    <a:bodyPr/>
                    <a:lstStyle/>
                    <a:p>
                      <a:pPr>
                        <a:buNone/>
                      </a:pPr>
                      <a:r>
                        <a:rPr lang="en-US" altLang="zh-CN"/>
                        <a:t>5.</a:t>
                      </a:r>
                      <a:endParaRPr lang="en-US" altLang="zh-CN"/>
                    </a:p>
                  </a:txBody>
                  <a:tcPr/>
                </a:tc>
                <a:tc>
                  <a:txBody>
                    <a:bodyPr/>
                    <a:lstStyle/>
                    <a:p>
                      <a:pPr>
                        <a:buNone/>
                      </a:pPr>
                      <a:endParaRPr lang="zh-CN" altLang="en-US"/>
                    </a:p>
                  </a:txBody>
                  <a:tcPr/>
                </a:tc>
              </a:tr>
            </a:tbl>
          </a:graphicData>
        </a:graphic>
      </p:graphicFrame>
    </p:spTree>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85338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140208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微软雅黑" panose="020B0503020204020204" charset="-122"/>
                  <a:ea typeface="微软雅黑" panose="020B0503020204020204" charset="-122"/>
                </a:rPr>
                <a:t>学生自评</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33756" y="3398944"/>
            <a:ext cx="4302496" cy="638594"/>
            <a:chOff x="6627851" y="3377688"/>
            <a:chExt cx="4302496" cy="638957"/>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0" name="文本框 573"/>
            <p:cNvSpPr txBox="1"/>
            <p:nvPr/>
          </p:nvSpPr>
          <p:spPr>
            <a:xfrm>
              <a:off x="7293450" y="3377688"/>
              <a:ext cx="1402080" cy="460637"/>
            </a:xfrm>
            <a:prstGeom prst="rect">
              <a:avLst/>
            </a:prstGeom>
            <a:noFill/>
          </p:spPr>
          <p:txBody>
            <a:bodyPr wrap="none" rtlCol="0">
              <a:spAutoFit/>
            </a:bodyPr>
            <a:lstStyle/>
            <a:p>
              <a:pPr algn="l"/>
              <a:r>
                <a:rPr lang="zh-CN" altLang="en-US" sz="2400" b="1" dirty="0">
                  <a:latin typeface="微软雅黑" panose="020B0503020204020204" charset="-122"/>
                  <a:ea typeface="微软雅黑" panose="020B0503020204020204" charset="-122"/>
                </a:rPr>
                <a:t>学生互评</a:t>
              </a:r>
              <a:endParaRPr lang="zh-CN" altLang="en-US" sz="2400" b="1" dirty="0">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grpSp>
        <p:nvGrpSpPr>
          <p:cNvPr id="12" name="组合 11"/>
          <p:cNvGrpSpPr/>
          <p:nvPr/>
        </p:nvGrpSpPr>
        <p:grpSpPr>
          <a:xfrm>
            <a:off x="533756" y="4842299"/>
            <a:ext cx="4302496" cy="638594"/>
            <a:chOff x="6627851" y="5050685"/>
            <a:chExt cx="4302496" cy="638957"/>
          </a:xfrm>
        </p:grpSpPr>
        <p:sp>
          <p:nvSpPr>
            <p:cNvPr id="13" name="矩形: 圆角 28"/>
            <p:cNvSpPr/>
            <p:nvPr/>
          </p:nvSpPr>
          <p:spPr>
            <a:xfrm>
              <a:off x="6627851" y="5163977"/>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14" name="矩形 1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5382763"/>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5" name="文本框 576"/>
            <p:cNvSpPr txBox="1"/>
            <p:nvPr/>
          </p:nvSpPr>
          <p:spPr>
            <a:xfrm>
              <a:off x="7293450" y="5050685"/>
              <a:ext cx="2316480" cy="522267"/>
            </a:xfrm>
            <a:prstGeom prst="rect">
              <a:avLst/>
            </a:prstGeom>
            <a:noFill/>
          </p:spPr>
          <p:txBody>
            <a:bodyPr wrap="none" rtlCol="0">
              <a:spAutoFit/>
            </a:bodyPr>
            <a:lstStyle/>
            <a:p>
              <a:r>
                <a:rPr lang="zh-CN" altLang="en-US" sz="2800" b="1" dirty="0">
                  <a:solidFill>
                    <a:schemeClr val="tx1">
                      <a:lumMod val="75000"/>
                      <a:lumOff val="25000"/>
                    </a:schemeClr>
                  </a:solidFill>
                  <a:latin typeface="微软雅黑" panose="020B0503020204020204" charset="-122"/>
                  <a:ea typeface="微软雅黑" panose="020B0503020204020204" charset="-122"/>
                </a:rPr>
                <a:t>教师综合评价</a:t>
              </a:r>
              <a:endParaRPr lang="zh-CN" altLang="en-US" sz="2800" b="1" dirty="0">
                <a:solidFill>
                  <a:schemeClr val="tx1">
                    <a:lumMod val="75000"/>
                    <a:lumOff val="25000"/>
                  </a:schemeClr>
                </a:solidFill>
                <a:latin typeface="微软雅黑" panose="020B0503020204020204" charset="-122"/>
                <a:ea typeface="微软雅黑" panose="020B0503020204020204" charset="-122"/>
              </a:endParaRPr>
            </a:p>
          </p:txBody>
        </p:sp>
        <p:sp>
          <p:nvSpPr>
            <p:cNvPr id="16" name="文本框 577"/>
            <p:cNvSpPr txBox="1"/>
            <p:nvPr/>
          </p:nvSpPr>
          <p:spPr>
            <a:xfrm>
              <a:off x="6667040" y="5210848"/>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03</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【项目评价】</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【任务拓展】</a:t>
            </a:r>
            <a:endParaRPr lang="zh-CN" altLang="en-US" sz="4400"/>
          </a:p>
        </p:txBody>
      </p:sp>
      <p:sp>
        <p:nvSpPr>
          <p:cNvPr id="101" name="文本框 100"/>
          <p:cNvSpPr txBox="1"/>
          <p:nvPr/>
        </p:nvSpPr>
        <p:spPr>
          <a:xfrm>
            <a:off x="835025" y="1952625"/>
            <a:ext cx="10624820" cy="1322070"/>
          </a:xfrm>
          <a:prstGeom prst="rect">
            <a:avLst/>
          </a:prstGeom>
          <a:noFill/>
          <a:ln w="9525">
            <a:noFill/>
          </a:ln>
        </p:spPr>
        <p:txBody>
          <a:bodyPr wrap="square">
            <a:spAutoFit/>
          </a:bodyPr>
          <a:lstStyle/>
          <a:p>
            <a:pPr marL="742950" indent="-742950" algn="l">
              <a:buAutoNum type="arabicPeriod"/>
            </a:pPr>
            <a:r>
              <a:rPr lang="zh-CN" sz="4000" b="0">
                <a:ea typeface="宋体" panose="02010600030101010101" pitchFamily="2" charset="-122"/>
              </a:rPr>
              <a:t>举例说说你周边存在的或者你遇到的网络安全威胁真实案例。</a:t>
            </a:r>
            <a:endParaRPr lang="zh-CN" altLang="en-US" sz="4000" b="0">
              <a:ea typeface="宋体" panose="02010600030101010101" pitchFamily="2" charset="-122"/>
            </a:endParaRPr>
          </a:p>
        </p:txBody>
      </p:sp>
    </p:spTree>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7"/>
          <p:cNvSpPr>
            <a:spLocks noChangeArrowheads="1"/>
          </p:cNvSpPr>
          <p:nvPr/>
        </p:nvSpPr>
        <p:spPr bwMode="auto">
          <a:xfrm>
            <a:off x="1421130" y="1277620"/>
            <a:ext cx="9048750" cy="73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rPr>
              <a:t>本章内容结束</a:t>
            </a:r>
            <a:endPar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endParaRPr>
          </a:p>
        </p:txBody>
      </p:sp>
      <p:pic>
        <p:nvPicPr>
          <p:cNvPr id="5" name="图片 4"/>
          <p:cNvPicPr>
            <a:picLocks noChangeAspect="1"/>
          </p:cNvPicPr>
          <p:nvPr>
            <p:custDataLst>
              <p:tags r:id="rId1"/>
            </p:custDataLst>
          </p:nvPr>
        </p:nvPicPr>
        <p:blipFill>
          <a:blip r:embed="rId2"/>
          <a:stretch>
            <a:fillRect/>
          </a:stretch>
        </p:blipFill>
        <p:spPr>
          <a:xfrm>
            <a:off x="1224915" y="2274570"/>
            <a:ext cx="8773795" cy="387985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7"/>
                                        </p:tgtEl>
                                        <p:attrNameLst>
                                          <p:attrName>style.visibility</p:attrName>
                                        </p:attrNameLst>
                                      </p:cBhvr>
                                      <p:to>
                                        <p:strVal val="visible"/>
                                      </p:to>
                                    </p:set>
                                    <p:set>
                                      <p:cBhvr>
                                        <p:cTn id="7" dur="114" fill="hold">
                                          <p:stCondLst>
                                            <p:cond delay="0"/>
                                          </p:stCondLst>
                                        </p:cTn>
                                        <p:tgtEl>
                                          <p:spTgt spid="27"/>
                                        </p:tgtEl>
                                        <p:attrNameLst>
                                          <p:attrName>style.rotation</p:attrName>
                                        </p:attrNameLst>
                                      </p:cBhvr>
                                      <p:to>
                                        <p:strVal val="-45.0"/>
                                      </p:to>
                                    </p:set>
                                    <p:anim calcmode="lin" valueType="num">
                                      <p:cBhvr>
                                        <p:cTn id="8" dur="114" fill="hold">
                                          <p:stCondLst>
                                            <p:cond delay="114"/>
                                          </p:stCondLst>
                                        </p:cTn>
                                        <p:tgtEl>
                                          <p:spTgt spid="27"/>
                                        </p:tgtEl>
                                        <p:attrNameLst>
                                          <p:attrName>style.rotation</p:attrName>
                                        </p:attrNameLst>
                                      </p:cBhvr>
                                      <p:tavLst>
                                        <p:tav tm="0">
                                          <p:val>
                                            <p:fltVal val="-45"/>
                                          </p:val>
                                        </p:tav>
                                        <p:tav tm="69900">
                                          <p:val>
                                            <p:fltVal val="45"/>
                                          </p:val>
                                        </p:tav>
                                        <p:tav tm="100000">
                                          <p:val>
                                            <p:fltVal val="0"/>
                                          </p:val>
                                        </p:tav>
                                      </p:tavLst>
                                    </p:anim>
                                    <p:anim calcmode="lin" valueType="num">
                                      <p:cBhvr>
                                        <p:cTn id="9" dur="114" fill="hold">
                                          <p:stCondLst>
                                            <p:cond delay="0"/>
                                          </p:stCondLst>
                                        </p:cTn>
                                        <p:tgtEl>
                                          <p:spTgt spid="27"/>
                                        </p:tgtEl>
                                        <p:attrNameLst>
                                          <p:attrName>ppt_y</p:attrName>
                                        </p:attrNameLst>
                                      </p:cBhvr>
                                      <p:tavLst>
                                        <p:tav tm="0">
                                          <p:val>
                                            <p:strVal val="#ppt_y-1"/>
                                          </p:val>
                                        </p:tav>
                                        <p:tav tm="100000">
                                          <p:val>
                                            <p:strVal val="#ppt_y-(0.354*#ppt_w-0.172*#ppt_h)"/>
                                          </p:val>
                                        </p:tav>
                                      </p:tavLst>
                                    </p:anim>
                                    <p:anim calcmode="lin" valueType="num">
                                      <p:cBhvr>
                                        <p:cTn id="10" dur="39" decel="50000" autoRev="1" fill="hold">
                                          <p:stCondLst>
                                            <p:cond delay="114"/>
                                          </p:stCondLst>
                                        </p:cTn>
                                        <p:tgtEl>
                                          <p:spTgt spid="27"/>
                                        </p:tgtEl>
                                        <p:attrNameLst>
                                          <p:attrName>ppt_y</p:attrName>
                                        </p:attrNameLst>
                                      </p:cBhvr>
                                      <p:tavLst>
                                        <p:tav tm="0">
                                          <p:val>
                                            <p:strVal val="#ppt_y-(0.354*#ppt_w-0.172*#ppt_h)"/>
                                          </p:val>
                                        </p:tav>
                                        <p:tav tm="100000">
                                          <p:val>
                                            <p:strVal val="#ppt_y-(0.354*#ppt_w-0.172*#ppt_h)-#ppt_h/2"/>
                                          </p:val>
                                        </p:tav>
                                      </p:tavLst>
                                    </p:anim>
                                    <p:anim calcmode="lin" valueType="num">
                                      <p:cBhvr>
                                        <p:cTn id="11" dur="34" fill="hold">
                                          <p:stCondLst>
                                            <p:cond delay="216"/>
                                          </p:stCondLst>
                                        </p:cTn>
                                        <p:tgtEl>
                                          <p:spTgt spid="2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354902" y="1593655"/>
            <a:ext cx="2812747" cy="2101740"/>
          </a:xfrm>
          <a:prstGeom prst="triangle">
            <a:avLst/>
          </a:prstGeom>
          <a:solidFill>
            <a:schemeClr val="accent4">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文本框 2"/>
          <p:cNvSpPr txBox="1"/>
          <p:nvPr/>
        </p:nvSpPr>
        <p:spPr>
          <a:xfrm>
            <a:off x="2661019" y="3013987"/>
            <a:ext cx="6383479" cy="830997"/>
          </a:xfrm>
          <a:prstGeom prst="rect">
            <a:avLst/>
          </a:prstGeom>
          <a:noFill/>
        </p:spPr>
        <p:txBody>
          <a:bodyPr wrap="none" rtlCol="0">
            <a:spAutoFit/>
          </a:bodyPr>
          <a:lstStyle/>
          <a:p>
            <a:pPr algn="l"/>
            <a:r>
              <a:rPr lang="zh-CN" altLang="en-US" sz="4800" dirty="0">
                <a:solidFill>
                  <a:schemeClr val="tx1">
                    <a:lumMod val="75000"/>
                    <a:lumOff val="25000"/>
                  </a:schemeClr>
                </a:solidFill>
                <a:latin typeface="微软雅黑" panose="020B0503020204020204" charset="-122"/>
                <a:ea typeface="微软雅黑" panose="020B0503020204020204" charset="-122"/>
              </a:rPr>
              <a:t>第</a:t>
            </a:r>
            <a:r>
              <a:rPr lang="en-US" altLang="zh-CN" sz="4800" dirty="0">
                <a:solidFill>
                  <a:schemeClr val="tx1">
                    <a:lumMod val="75000"/>
                    <a:lumOff val="25000"/>
                  </a:schemeClr>
                </a:solidFill>
                <a:latin typeface="微软雅黑" panose="020B0503020204020204" charset="-122"/>
                <a:ea typeface="微软雅黑" panose="020B0503020204020204" charset="-122"/>
              </a:rPr>
              <a:t>1</a:t>
            </a:r>
            <a:r>
              <a:rPr lang="zh-CN" altLang="en-US" sz="4800" dirty="0">
                <a:solidFill>
                  <a:schemeClr val="tx1">
                    <a:lumMod val="75000"/>
                    <a:lumOff val="25000"/>
                  </a:schemeClr>
                </a:solidFill>
                <a:latin typeface="微软雅黑" panose="020B0503020204020204" charset="-122"/>
                <a:ea typeface="微软雅黑" panose="020B0503020204020204" charset="-122"/>
              </a:rPr>
              <a:t>节</a:t>
            </a:r>
            <a:r>
              <a:rPr lang="en-US" altLang="zh-CN" sz="4800" dirty="0">
                <a:solidFill>
                  <a:schemeClr val="tx1">
                    <a:lumMod val="75000"/>
                    <a:lumOff val="25000"/>
                  </a:schemeClr>
                </a:solidFill>
                <a:latin typeface="微软雅黑" panose="020B0503020204020204" charset="-122"/>
                <a:ea typeface="微软雅黑" panose="020B0503020204020204" charset="-122"/>
              </a:rPr>
              <a:t>     </a:t>
            </a:r>
            <a:r>
              <a:rPr lang="zh-CN" altLang="en-US" sz="4800" dirty="0">
                <a:solidFill>
                  <a:schemeClr val="tx1">
                    <a:lumMod val="75000"/>
                    <a:lumOff val="25000"/>
                  </a:schemeClr>
                </a:solidFill>
                <a:latin typeface="微软雅黑" panose="020B0503020204020204" charset="-122"/>
                <a:ea typeface="微软雅黑" panose="020B0503020204020204" charset="-122"/>
              </a:rPr>
              <a:t>网络安全概述</a:t>
            </a:r>
            <a:endParaRPr lang="zh-CN" altLang="en-US" sz="4800" dirty="0">
              <a:solidFill>
                <a:schemeClr val="tx1">
                  <a:lumMod val="75000"/>
                  <a:lumOff val="25000"/>
                </a:schemeClr>
              </a:solidFill>
              <a:latin typeface="微软雅黑" panose="020B0503020204020204" charset="-122"/>
              <a:ea typeface="微软雅黑" panose="020B0503020204020204" charset="-122"/>
            </a:endParaRPr>
          </a:p>
        </p:txBody>
      </p:sp>
      <p:sp>
        <p:nvSpPr>
          <p:cNvPr id="6" name="等腰三角形 5"/>
          <p:cNvSpPr/>
          <p:nvPr/>
        </p:nvSpPr>
        <p:spPr>
          <a:xfrm rot="16200000" flipH="1">
            <a:off x="10384747" y="2655849"/>
            <a:ext cx="2069408" cy="1546303"/>
          </a:xfrm>
          <a:prstGeom prst="triangle">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等腰三角形 6"/>
          <p:cNvSpPr/>
          <p:nvPr/>
        </p:nvSpPr>
        <p:spPr>
          <a:xfrm rot="5400000">
            <a:off x="-436508" y="2327919"/>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p:cNvSpPr txBox="1"/>
          <p:nvPr/>
        </p:nvSpPr>
        <p:spPr>
          <a:xfrm>
            <a:off x="47928" y="2883669"/>
            <a:ext cx="1612900" cy="1568450"/>
          </a:xfrm>
          <a:prstGeom prst="rect">
            <a:avLst/>
          </a:prstGeom>
          <a:noFill/>
        </p:spPr>
        <p:txBody>
          <a:bodyPr wrap="none" rtlCol="0">
            <a:spAutoFit/>
          </a:bodyPr>
          <a:lstStyle/>
          <a:p>
            <a:r>
              <a:rPr lang="en-US" altLang="zh-CN" sz="9600" dirty="0">
                <a:solidFill>
                  <a:schemeClr val="bg1"/>
                </a:solidFill>
                <a:latin typeface="微软雅黑" panose="020B0503020204020204" charset="-122"/>
                <a:ea typeface="微软雅黑" panose="020B0503020204020204" charset="-122"/>
              </a:rPr>
              <a:t>01</a:t>
            </a:r>
            <a:endParaRPr lang="zh-CN" altLang="en-US" sz="9600" dirty="0">
              <a:solidFill>
                <a:schemeClr val="bg1"/>
              </a:solidFill>
              <a:latin typeface="微软雅黑" panose="020B0503020204020204" charset="-122"/>
              <a:ea typeface="微软雅黑" panose="020B0503020204020204"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6" grpId="0" bldLvl="0" animBg="1"/>
      <p:bldP spid="7" grpId="0" bldLvl="0" animBg="1"/>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Tree>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354902" y="1593655"/>
            <a:ext cx="2812747" cy="2101740"/>
          </a:xfrm>
          <a:prstGeom prst="triangle">
            <a:avLst/>
          </a:prstGeom>
          <a:solidFill>
            <a:schemeClr val="accent4">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文本框 2"/>
          <p:cNvSpPr txBox="1"/>
          <p:nvPr/>
        </p:nvSpPr>
        <p:spPr>
          <a:xfrm>
            <a:off x="2661019" y="3013987"/>
            <a:ext cx="7614585" cy="830997"/>
          </a:xfrm>
          <a:prstGeom prst="rect">
            <a:avLst/>
          </a:prstGeom>
          <a:noFill/>
        </p:spPr>
        <p:txBody>
          <a:bodyPr wrap="none" rtlCol="0">
            <a:spAutoFit/>
          </a:bodyPr>
          <a:lstStyle/>
          <a:p>
            <a:pPr algn="l"/>
            <a:r>
              <a:rPr lang="zh-CN" altLang="en-US" sz="4800" dirty="0">
                <a:solidFill>
                  <a:schemeClr val="tx1">
                    <a:lumMod val="75000"/>
                    <a:lumOff val="25000"/>
                  </a:schemeClr>
                </a:solidFill>
                <a:latin typeface="微软雅黑" panose="020B0503020204020204" charset="-122"/>
                <a:ea typeface="微软雅黑" panose="020B0503020204020204" charset="-122"/>
              </a:rPr>
              <a:t>第</a:t>
            </a:r>
            <a:r>
              <a:rPr lang="en-US" altLang="zh-CN" sz="4800" dirty="0">
                <a:solidFill>
                  <a:schemeClr val="tx1">
                    <a:lumMod val="75000"/>
                    <a:lumOff val="25000"/>
                  </a:schemeClr>
                </a:solidFill>
                <a:latin typeface="微软雅黑" panose="020B0503020204020204" charset="-122"/>
                <a:ea typeface="微软雅黑" panose="020B0503020204020204" charset="-122"/>
              </a:rPr>
              <a:t>2</a:t>
            </a:r>
            <a:r>
              <a:rPr lang="zh-CN" altLang="en-US" sz="4800" dirty="0">
                <a:solidFill>
                  <a:schemeClr val="tx1">
                    <a:lumMod val="75000"/>
                    <a:lumOff val="25000"/>
                  </a:schemeClr>
                </a:solidFill>
                <a:latin typeface="微软雅黑" panose="020B0503020204020204" charset="-122"/>
                <a:ea typeface="微软雅黑" panose="020B0503020204020204" charset="-122"/>
              </a:rPr>
              <a:t>节</a:t>
            </a:r>
            <a:r>
              <a:rPr lang="en-US" altLang="zh-CN" sz="4800" dirty="0">
                <a:solidFill>
                  <a:schemeClr val="tx1">
                    <a:lumMod val="75000"/>
                    <a:lumOff val="25000"/>
                  </a:schemeClr>
                </a:solidFill>
                <a:latin typeface="微软雅黑" panose="020B0503020204020204" charset="-122"/>
                <a:ea typeface="微软雅黑" panose="020B0503020204020204" charset="-122"/>
              </a:rPr>
              <a:t>     </a:t>
            </a:r>
            <a:r>
              <a:rPr lang="zh-CN" altLang="en-US" sz="4800" dirty="0">
                <a:solidFill>
                  <a:schemeClr val="tx1">
                    <a:lumMod val="75000"/>
                    <a:lumOff val="25000"/>
                  </a:schemeClr>
                </a:solidFill>
                <a:latin typeface="微软雅黑" panose="020B0503020204020204" charset="-122"/>
                <a:ea typeface="微软雅黑" panose="020B0503020204020204" charset="-122"/>
              </a:rPr>
              <a:t>网络安全法律法规</a:t>
            </a:r>
            <a:endParaRPr lang="zh-CN" altLang="en-US" sz="4800" dirty="0">
              <a:solidFill>
                <a:schemeClr val="tx1">
                  <a:lumMod val="75000"/>
                  <a:lumOff val="25000"/>
                </a:schemeClr>
              </a:solidFill>
              <a:latin typeface="微软雅黑" panose="020B0503020204020204" charset="-122"/>
              <a:ea typeface="微软雅黑" panose="020B0503020204020204" charset="-122"/>
            </a:endParaRPr>
          </a:p>
        </p:txBody>
      </p:sp>
      <p:sp>
        <p:nvSpPr>
          <p:cNvPr id="6" name="等腰三角形 5"/>
          <p:cNvSpPr/>
          <p:nvPr/>
        </p:nvSpPr>
        <p:spPr>
          <a:xfrm rot="16200000" flipH="1">
            <a:off x="10384747" y="2655849"/>
            <a:ext cx="2069408" cy="1546303"/>
          </a:xfrm>
          <a:prstGeom prst="triangle">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等腰三角形 6"/>
          <p:cNvSpPr/>
          <p:nvPr/>
        </p:nvSpPr>
        <p:spPr>
          <a:xfrm rot="5400000">
            <a:off x="-436508" y="2327919"/>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p:cNvSpPr txBox="1"/>
          <p:nvPr/>
        </p:nvSpPr>
        <p:spPr>
          <a:xfrm>
            <a:off x="47928" y="2883669"/>
            <a:ext cx="1612900" cy="1568450"/>
          </a:xfrm>
          <a:prstGeom prst="rect">
            <a:avLst/>
          </a:prstGeom>
          <a:noFill/>
        </p:spPr>
        <p:txBody>
          <a:bodyPr wrap="none" rtlCol="0">
            <a:spAutoFit/>
          </a:bodyPr>
          <a:lstStyle/>
          <a:p>
            <a:r>
              <a:rPr lang="en-US" altLang="zh-CN" sz="9600" dirty="0">
                <a:solidFill>
                  <a:schemeClr val="bg1"/>
                </a:solidFill>
                <a:latin typeface="微软雅黑" panose="020B0503020204020204" charset="-122"/>
                <a:ea typeface="微软雅黑" panose="020B0503020204020204" charset="-122"/>
              </a:rPr>
              <a:t>01</a:t>
            </a:r>
            <a:endParaRPr lang="zh-CN" altLang="en-US" sz="9600" dirty="0">
              <a:solidFill>
                <a:schemeClr val="bg1"/>
              </a:solidFill>
              <a:latin typeface="微软雅黑" panose="020B0503020204020204" charset="-122"/>
              <a:ea typeface="微软雅黑" panose="020B0503020204020204"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6" grpId="0" bldLvl="0" animBg="1"/>
      <p:bldP spid="7" grpId="0" bldLvl="0" animBg="1"/>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1071996" y="2766621"/>
            <a:ext cx="3008380" cy="66237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4265" b="1" dirty="0">
                <a:solidFill>
                  <a:srgbClr val="0070C0"/>
                </a:solidFill>
                <a:latin typeface="微软雅黑" panose="020B0503020204020204" charset="-122"/>
                <a:ea typeface="微软雅黑" panose="020B0503020204020204" charset="-122"/>
              </a:rPr>
              <a:t>本节内容</a:t>
            </a:r>
            <a:endParaRPr lang="zh-CN" altLang="en-US" sz="4265" b="1" dirty="0">
              <a:solidFill>
                <a:srgbClr val="0070C0"/>
              </a:solidFill>
              <a:latin typeface="微软雅黑" panose="020B0503020204020204" charset="-122"/>
              <a:ea typeface="微软雅黑" panose="020B0503020204020204" charset="-122"/>
            </a:endParaRPr>
          </a:p>
          <a:p>
            <a:pPr marL="0" indent="0" algn="ctr">
              <a:buNone/>
            </a:pPr>
            <a:endParaRPr lang="en-US" altLang="zh-CN" sz="2400" b="1" dirty="0">
              <a:solidFill>
                <a:schemeClr val="tx1">
                  <a:lumMod val="75000"/>
                  <a:lumOff val="25000"/>
                </a:schemeClr>
              </a:solidFill>
              <a:latin typeface="微软雅黑" panose="020B0503020204020204" charset="-122"/>
              <a:ea typeface="微软雅黑" panose="020B0503020204020204" charset="-122"/>
            </a:endParaRPr>
          </a:p>
        </p:txBody>
      </p:sp>
      <p:grpSp>
        <p:nvGrpSpPr>
          <p:cNvPr id="45" name="组合 44"/>
          <p:cNvGrpSpPr/>
          <p:nvPr/>
        </p:nvGrpSpPr>
        <p:grpSpPr>
          <a:xfrm>
            <a:off x="4560431" y="1819685"/>
            <a:ext cx="1192345" cy="666115"/>
            <a:chOff x="2215144" y="927951"/>
            <a:chExt cx="1244730" cy="915925"/>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2393075" y="927951"/>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01</a:t>
              </a:r>
              <a:endParaRPr lang="zh-CN" altLang="en-US" sz="3735" dirty="0">
                <a:solidFill>
                  <a:schemeClr val="bg1"/>
                </a:solidFill>
                <a:latin typeface="Impact" panose="020B0806030902050204" pitchFamily="34" charset="0"/>
              </a:endParaRPr>
            </a:p>
          </p:txBody>
        </p:sp>
      </p:grpSp>
      <p:grpSp>
        <p:nvGrpSpPr>
          <p:cNvPr id="48" name="组合 47"/>
          <p:cNvGrpSpPr/>
          <p:nvPr/>
        </p:nvGrpSpPr>
        <p:grpSpPr>
          <a:xfrm>
            <a:off x="4560431" y="2725837"/>
            <a:ext cx="1192345" cy="672217"/>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0" name="文本框 10"/>
            <p:cNvSpPr txBox="1"/>
            <p:nvPr/>
          </p:nvSpPr>
          <p:spPr>
            <a:xfrm>
              <a:off x="2393075" y="1952311"/>
              <a:ext cx="1066799" cy="915927"/>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02</a:t>
              </a:r>
              <a:endParaRPr lang="zh-CN" altLang="en-US" sz="3735" dirty="0">
                <a:solidFill>
                  <a:schemeClr val="bg1"/>
                </a:solidFill>
                <a:latin typeface="Impact" panose="020B0806030902050204" pitchFamily="34" charset="0"/>
              </a:endParaRPr>
            </a:p>
          </p:txBody>
        </p:sp>
      </p:grpSp>
      <p:grpSp>
        <p:nvGrpSpPr>
          <p:cNvPr id="51" name="组合 50"/>
          <p:cNvGrpSpPr/>
          <p:nvPr/>
        </p:nvGrpSpPr>
        <p:grpSpPr>
          <a:xfrm>
            <a:off x="4560431" y="3661635"/>
            <a:ext cx="1192345" cy="666115"/>
            <a:chOff x="2215144" y="3018134"/>
            <a:chExt cx="1244730" cy="915925"/>
          </a:xfrm>
        </p:grpSpPr>
        <p:sp>
          <p:nvSpPr>
            <p:cNvPr id="52" name="平行四边形 51"/>
            <p:cNvSpPr/>
            <p:nvPr/>
          </p:nvSpPr>
          <p:spPr>
            <a:xfrm>
              <a:off x="2215144" y="3084852"/>
              <a:ext cx="1120898" cy="842781"/>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3" name="文本框 11"/>
            <p:cNvSpPr txBox="1"/>
            <p:nvPr/>
          </p:nvSpPr>
          <p:spPr>
            <a:xfrm>
              <a:off x="2393075" y="3018134"/>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03</a:t>
              </a:r>
              <a:endParaRPr lang="zh-CN" altLang="en-US" sz="3735" dirty="0">
                <a:solidFill>
                  <a:schemeClr val="bg1"/>
                </a:solidFill>
                <a:latin typeface="Impact" panose="020B0806030902050204" pitchFamily="34" charset="0"/>
              </a:endParaRPr>
            </a:p>
          </p:txBody>
        </p:sp>
      </p:grpSp>
      <p:grpSp>
        <p:nvGrpSpPr>
          <p:cNvPr id="60" name="组合 59"/>
          <p:cNvGrpSpPr/>
          <p:nvPr/>
        </p:nvGrpSpPr>
        <p:grpSpPr>
          <a:xfrm>
            <a:off x="5466102" y="1837433"/>
            <a:ext cx="5143000" cy="612920"/>
            <a:chOff x="4315150" y="953426"/>
            <a:chExt cx="3857250" cy="540057"/>
          </a:xfrm>
        </p:grpSpPr>
        <p:sp>
          <p:nvSpPr>
            <p:cNvPr id="61" name="矩形 60"/>
            <p:cNvSpPr/>
            <p:nvPr/>
          </p:nvSpPr>
          <p:spPr>
            <a:xfrm>
              <a:off x="4529939" y="1005461"/>
              <a:ext cx="3228975"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rPr>
                <a:t>学习目标、相关知识</a:t>
              </a:r>
              <a:endParaRPr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3" name="组合 62"/>
          <p:cNvGrpSpPr/>
          <p:nvPr/>
        </p:nvGrpSpPr>
        <p:grpSpPr>
          <a:xfrm>
            <a:off x="5466102" y="2762971"/>
            <a:ext cx="5143000" cy="612920"/>
            <a:chOff x="4315150" y="1647579"/>
            <a:chExt cx="3857250" cy="540057"/>
          </a:xfrm>
        </p:grpSpPr>
        <p:sp>
          <p:nvSpPr>
            <p:cNvPr id="64" name="矩形 63"/>
            <p:cNvSpPr/>
            <p:nvPr/>
          </p:nvSpPr>
          <p:spPr>
            <a:xfrm>
              <a:off x="4644505" y="1715136"/>
              <a:ext cx="2827147"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6" name="组合 65"/>
          <p:cNvGrpSpPr/>
          <p:nvPr/>
        </p:nvGrpSpPr>
        <p:grpSpPr>
          <a:xfrm>
            <a:off x="5466102" y="3688507"/>
            <a:ext cx="5143000" cy="612920"/>
            <a:chOff x="4315150" y="2341731"/>
            <a:chExt cx="3857250" cy="540057"/>
          </a:xfrm>
        </p:grpSpPr>
        <p:sp>
          <p:nvSpPr>
            <p:cNvPr id="67" name="矩形 66"/>
            <p:cNvSpPr/>
            <p:nvPr/>
          </p:nvSpPr>
          <p:spPr>
            <a:xfrm>
              <a:off x="4644506" y="2450133"/>
              <a:ext cx="2827146"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1000"/>
                                        <p:tgtEl>
                                          <p:spTgt spid="82"/>
                                        </p:tgtEl>
                                      </p:cBhvr>
                                    </p:animEffect>
                                    <p:anim calcmode="lin" valueType="num">
                                      <p:cBhvr>
                                        <p:cTn id="13" dur="1000" fill="hold"/>
                                        <p:tgtEl>
                                          <p:spTgt spid="82"/>
                                        </p:tgtEl>
                                        <p:attrNameLst>
                                          <p:attrName>ppt_x</p:attrName>
                                        </p:attrNameLst>
                                      </p:cBhvr>
                                      <p:tavLst>
                                        <p:tav tm="0">
                                          <p:val>
                                            <p:strVal val="#ppt_x"/>
                                          </p:val>
                                        </p:tav>
                                        <p:tav tm="100000">
                                          <p:val>
                                            <p:strVal val="#ppt_x"/>
                                          </p:val>
                                        </p:tav>
                                      </p:tavLst>
                                    </p:anim>
                                    <p:anim calcmode="lin" valueType="num">
                                      <p:cBhvr>
                                        <p:cTn id="14" dur="1000" fill="hold"/>
                                        <p:tgtEl>
                                          <p:spTgt spid="8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0-#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0-#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500" fill="hold"/>
                                        <p:tgtEl>
                                          <p:spTgt spid="48"/>
                                        </p:tgtEl>
                                        <p:attrNameLst>
                                          <p:attrName>ppt_x</p:attrName>
                                        </p:attrNameLst>
                                      </p:cBhvr>
                                      <p:tavLst>
                                        <p:tav tm="0">
                                          <p:val>
                                            <p:strVal val="1+#ppt_w/2"/>
                                          </p:val>
                                        </p:tav>
                                        <p:tav tm="100000">
                                          <p:val>
                                            <p:strVal val="#ppt_x"/>
                                          </p:val>
                                        </p:tav>
                                      </p:tavLst>
                                    </p:anim>
                                    <p:anim calcmode="lin" valueType="num">
                                      <p:cBhvr additive="base">
                                        <p:cTn id="34" dur="50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1+#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0-#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1" grpId="0" bldLvl="0" animBg="1"/>
      <p:bldP spid="82"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066603"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01</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rPr>
                <a:t>学习目标、相关知识</a:t>
              </a:r>
              <a:endParaRPr lang="zh-CN" altLang="en-US" sz="40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dirty="0">
                <a:sym typeface="+mn-ea"/>
              </a:rPr>
              <a:t>【学习目标】</a:t>
            </a:r>
            <a:endParaRPr lang="zh-CN" altLang="en-US"/>
          </a:p>
        </p:txBody>
      </p:sp>
      <p:sp>
        <p:nvSpPr>
          <p:cNvPr id="3" name="内容占位符 2"/>
          <p:cNvSpPr>
            <a:spLocks noGrp="1"/>
          </p:cNvSpPr>
          <p:nvPr>
            <p:ph idx="1"/>
          </p:nvPr>
        </p:nvSpPr>
        <p:spPr>
          <a:xfrm>
            <a:off x="838200" y="1825625"/>
            <a:ext cx="10515600" cy="2205990"/>
          </a:xfrm>
        </p:spPr>
        <p:txBody>
          <a:bodyPr/>
          <a:lstStyle/>
          <a:p>
            <a:pPr marL="0" indent="0">
              <a:buNone/>
            </a:pPr>
            <a:r>
              <a:rPr lang="zh-CN" altLang="en-US"/>
              <a:t>1、了解相关网络安全法律法规。</a:t>
            </a:r>
            <a:endParaRPr lang="zh-CN" altLang="en-US"/>
          </a:p>
          <a:p>
            <a:pPr marL="0" indent="0">
              <a:buNone/>
            </a:pPr>
            <a:r>
              <a:rPr lang="zh-CN" altLang="en-US"/>
              <a:t>2、熟悉常用网络安全法律法规并依法运维和维权。</a:t>
            </a:r>
            <a:endParaRPr lang="zh-CN" altLang="en-US"/>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rPr>
              <a:t>1.2网络安全法律法规</a:t>
            </a:r>
            <a:endParaRPr kumimoji="1" sz="3600" b="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373101" y="1946726"/>
            <a:ext cx="4467979" cy="396240"/>
            <a:chOff x="6665951" y="1871666"/>
            <a:chExt cx="4467979" cy="396240"/>
          </a:xfrm>
        </p:grpSpPr>
        <p:sp>
          <p:nvSpPr>
            <p:cNvPr id="3" name="矩形: 圆角 26"/>
            <p:cNvSpPr/>
            <p:nvPr/>
          </p:nvSpPr>
          <p:spPr>
            <a:xfrm>
              <a:off x="6665951" y="1871666"/>
              <a:ext cx="419100" cy="396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5" name="文本框 570"/>
            <p:cNvSpPr txBox="1"/>
            <p:nvPr/>
          </p:nvSpPr>
          <p:spPr>
            <a:xfrm>
              <a:off x="7293450" y="1874206"/>
              <a:ext cx="38404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《中华人民共和国保守国家秘密法》</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【相关知识】</a:t>
            </a:r>
            <a:endParaRPr lang="zh-CN" altLang="en-US" sz="4400"/>
          </a:p>
        </p:txBody>
      </p:sp>
      <p:grpSp>
        <p:nvGrpSpPr>
          <p:cNvPr id="22" name="组合 21"/>
          <p:cNvGrpSpPr/>
          <p:nvPr/>
        </p:nvGrpSpPr>
        <p:grpSpPr>
          <a:xfrm>
            <a:off x="373101" y="2685390"/>
            <a:ext cx="4010779" cy="396240"/>
            <a:chOff x="6665951" y="1871666"/>
            <a:chExt cx="4010779" cy="396240"/>
          </a:xfrm>
        </p:grpSpPr>
        <p:sp>
          <p:nvSpPr>
            <p:cNvPr id="23" name="矩形: 圆角 26"/>
            <p:cNvSpPr/>
            <p:nvPr>
              <p:custDataLst>
                <p:tags r:id="rId3"/>
              </p:custDataLst>
            </p:nvPr>
          </p:nvSpPr>
          <p:spPr>
            <a:xfrm>
              <a:off x="6665951" y="1871666"/>
              <a:ext cx="419100" cy="396240"/>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24" name="文本框 570"/>
            <p:cNvSpPr txBox="1"/>
            <p:nvPr>
              <p:custDataLst>
                <p:tags r:id="rId4"/>
              </p:custDataLst>
            </p:nvPr>
          </p:nvSpPr>
          <p:spPr>
            <a:xfrm>
              <a:off x="7293450" y="1874206"/>
              <a:ext cx="33832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《中华人民共和国国家安全法》</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25" name="文本框 571"/>
            <p:cNvSpPr txBox="1"/>
            <p:nvPr>
              <p:custDataLst>
                <p:tags r:id="rId5"/>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grpSp>
        <p:nvGrpSpPr>
          <p:cNvPr id="26" name="组合 25"/>
          <p:cNvGrpSpPr/>
          <p:nvPr/>
        </p:nvGrpSpPr>
        <p:grpSpPr>
          <a:xfrm>
            <a:off x="373101" y="3424053"/>
            <a:ext cx="4010779" cy="396240"/>
            <a:chOff x="6665951" y="1871666"/>
            <a:chExt cx="4010779" cy="396240"/>
          </a:xfrm>
        </p:grpSpPr>
        <p:sp>
          <p:nvSpPr>
            <p:cNvPr id="27" name="矩形: 圆角 26"/>
            <p:cNvSpPr/>
            <p:nvPr>
              <p:custDataLst>
                <p:tags r:id="rId6"/>
              </p:custDataLst>
            </p:nvPr>
          </p:nvSpPr>
          <p:spPr>
            <a:xfrm>
              <a:off x="6665951" y="1871666"/>
              <a:ext cx="419100" cy="396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28" name="文本框 570"/>
            <p:cNvSpPr txBox="1"/>
            <p:nvPr>
              <p:custDataLst>
                <p:tags r:id="rId7"/>
              </p:custDataLst>
            </p:nvPr>
          </p:nvSpPr>
          <p:spPr>
            <a:xfrm>
              <a:off x="7293450" y="1874206"/>
              <a:ext cx="33832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《中华人民共和国电子签名法》</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29" name="文本框 571"/>
            <p:cNvSpPr txBox="1"/>
            <p:nvPr>
              <p:custDataLst>
                <p:tags r:id="rId8"/>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03</a:t>
              </a:r>
              <a:endParaRPr lang="en-US" altLang="zh-CN" dirty="0">
                <a:solidFill>
                  <a:srgbClr val="FFF9E6"/>
                </a:solidFill>
                <a:latin typeface="微软雅黑" panose="020B0503020204020204" charset="-122"/>
                <a:ea typeface="微软雅黑" panose="020B0503020204020204" charset="-122"/>
              </a:endParaRPr>
            </a:p>
          </p:txBody>
        </p:sp>
      </p:grpSp>
      <p:grpSp>
        <p:nvGrpSpPr>
          <p:cNvPr id="30" name="组合 29"/>
          <p:cNvGrpSpPr/>
          <p:nvPr/>
        </p:nvGrpSpPr>
        <p:grpSpPr>
          <a:xfrm>
            <a:off x="373101" y="4901381"/>
            <a:ext cx="5610979" cy="396240"/>
            <a:chOff x="6665951" y="1871666"/>
            <a:chExt cx="5610979" cy="396240"/>
          </a:xfrm>
        </p:grpSpPr>
        <p:sp>
          <p:nvSpPr>
            <p:cNvPr id="31" name="矩形: 圆角 26"/>
            <p:cNvSpPr/>
            <p:nvPr>
              <p:custDataLst>
                <p:tags r:id="rId9"/>
              </p:custDataLst>
            </p:nvPr>
          </p:nvSpPr>
          <p:spPr>
            <a:xfrm>
              <a:off x="6665951" y="1871666"/>
              <a:ext cx="419100" cy="396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32" name="文本框 570"/>
            <p:cNvSpPr txBox="1"/>
            <p:nvPr>
              <p:custDataLst>
                <p:tags r:id="rId10"/>
              </p:custDataLst>
            </p:nvPr>
          </p:nvSpPr>
          <p:spPr>
            <a:xfrm>
              <a:off x="7293450" y="1874206"/>
              <a:ext cx="49834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《涉及国家秘密的信息系统分级保护管理办法》</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33" name="文本框 571"/>
            <p:cNvSpPr txBox="1"/>
            <p:nvPr>
              <p:custDataLst>
                <p:tags r:id="rId11"/>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05</a:t>
              </a:r>
              <a:endParaRPr lang="en-US" altLang="zh-CN" dirty="0">
                <a:solidFill>
                  <a:srgbClr val="FFF9E6"/>
                </a:solidFill>
                <a:latin typeface="微软雅黑" panose="020B0503020204020204" charset="-122"/>
                <a:ea typeface="微软雅黑" panose="020B0503020204020204" charset="-122"/>
              </a:endParaRPr>
            </a:p>
          </p:txBody>
        </p:sp>
      </p:grpSp>
      <p:grpSp>
        <p:nvGrpSpPr>
          <p:cNvPr id="34" name="组合 33"/>
          <p:cNvGrpSpPr/>
          <p:nvPr/>
        </p:nvGrpSpPr>
        <p:grpSpPr>
          <a:xfrm>
            <a:off x="373101" y="4162717"/>
            <a:ext cx="5153779" cy="396240"/>
            <a:chOff x="6665951" y="1871666"/>
            <a:chExt cx="5153779" cy="396240"/>
          </a:xfrm>
        </p:grpSpPr>
        <p:sp>
          <p:nvSpPr>
            <p:cNvPr id="35" name="矩形: 圆角 26"/>
            <p:cNvSpPr/>
            <p:nvPr>
              <p:custDataLst>
                <p:tags r:id="rId12"/>
              </p:custDataLst>
            </p:nvPr>
          </p:nvSpPr>
          <p:spPr>
            <a:xfrm>
              <a:off x="6665951" y="1871666"/>
              <a:ext cx="419100" cy="396240"/>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36" name="文本框 570"/>
            <p:cNvSpPr txBox="1"/>
            <p:nvPr>
              <p:custDataLst>
                <p:tags r:id="rId13"/>
              </p:custDataLst>
            </p:nvPr>
          </p:nvSpPr>
          <p:spPr>
            <a:xfrm>
              <a:off x="7293450" y="1874206"/>
              <a:ext cx="45262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《计算机信息系统国际联网保密管理规定》</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37" name="文本框 571"/>
            <p:cNvSpPr txBox="1"/>
            <p:nvPr>
              <p:custDataLst>
                <p:tags r:id="rId14"/>
              </p:custDataLst>
            </p:nvPr>
          </p:nvSpPr>
          <p:spPr>
            <a:xfrm>
              <a:off x="6667221" y="1874206"/>
              <a:ext cx="358775" cy="33337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04</a:t>
              </a:r>
              <a:endParaRPr lang="en-US" altLang="zh-CN" dirty="0">
                <a:solidFill>
                  <a:srgbClr val="FFF9E6"/>
                </a:solidFill>
                <a:latin typeface="微软雅黑" panose="020B0503020204020204" charset="-122"/>
                <a:ea typeface="微软雅黑" panose="020B0503020204020204" charset="-122"/>
              </a:endParaRPr>
            </a:p>
          </p:txBody>
        </p:sp>
      </p:grpSp>
      <p:grpSp>
        <p:nvGrpSpPr>
          <p:cNvPr id="4" name="组合 3"/>
          <p:cNvGrpSpPr/>
          <p:nvPr/>
        </p:nvGrpSpPr>
        <p:grpSpPr>
          <a:xfrm>
            <a:off x="6270346" y="1920691"/>
            <a:ext cx="3782179" cy="396240"/>
            <a:chOff x="6665951" y="1871666"/>
            <a:chExt cx="3782179" cy="396240"/>
          </a:xfrm>
        </p:grpSpPr>
        <p:sp>
          <p:nvSpPr>
            <p:cNvPr id="7" name="矩形: 圆角 26"/>
            <p:cNvSpPr/>
            <p:nvPr>
              <p:custDataLst>
                <p:tags r:id="rId15"/>
              </p:custDataLst>
            </p:nvPr>
          </p:nvSpPr>
          <p:spPr>
            <a:xfrm>
              <a:off x="6665951" y="1871666"/>
              <a:ext cx="419100" cy="396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8" name="文本框 570"/>
            <p:cNvSpPr txBox="1"/>
            <p:nvPr>
              <p:custDataLst>
                <p:tags r:id="rId16"/>
              </p:custDataLst>
            </p:nvPr>
          </p:nvSpPr>
          <p:spPr>
            <a:xfrm>
              <a:off x="7293450" y="1874206"/>
              <a:ext cx="31546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《互联网信息服务管理办法》</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9" name="文本框 571"/>
            <p:cNvSpPr txBox="1"/>
            <p:nvPr>
              <p:custDataLst>
                <p:tags r:id="rId17"/>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06</a:t>
              </a:r>
              <a:endParaRPr lang="en-US" altLang="zh-CN" dirty="0">
                <a:solidFill>
                  <a:srgbClr val="FFF9E6"/>
                </a:solidFill>
                <a:latin typeface="微软雅黑" panose="020B0503020204020204" charset="-122"/>
                <a:ea typeface="微软雅黑" panose="020B0503020204020204" charset="-122"/>
              </a:endParaRPr>
            </a:p>
          </p:txBody>
        </p:sp>
      </p:grpSp>
      <p:grpSp>
        <p:nvGrpSpPr>
          <p:cNvPr id="10" name="组合 9"/>
          <p:cNvGrpSpPr/>
          <p:nvPr/>
        </p:nvGrpSpPr>
        <p:grpSpPr>
          <a:xfrm>
            <a:off x="6270346" y="2659355"/>
            <a:ext cx="5153779" cy="396240"/>
            <a:chOff x="6665951" y="1871666"/>
            <a:chExt cx="5153779" cy="396240"/>
          </a:xfrm>
        </p:grpSpPr>
        <p:sp>
          <p:nvSpPr>
            <p:cNvPr id="11" name="矩形: 圆角 26"/>
            <p:cNvSpPr/>
            <p:nvPr>
              <p:custDataLst>
                <p:tags r:id="rId18"/>
              </p:custDataLst>
            </p:nvPr>
          </p:nvSpPr>
          <p:spPr>
            <a:xfrm>
              <a:off x="6665951" y="1871666"/>
              <a:ext cx="419100" cy="396240"/>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12" name="文本框 570"/>
            <p:cNvSpPr txBox="1"/>
            <p:nvPr>
              <p:custDataLst>
                <p:tags r:id="rId19"/>
              </p:custDataLst>
            </p:nvPr>
          </p:nvSpPr>
          <p:spPr>
            <a:xfrm>
              <a:off x="7293450" y="1874206"/>
              <a:ext cx="45262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《非经营性互联网信息服务备案管理办法》</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13" name="文本框 571"/>
            <p:cNvSpPr txBox="1"/>
            <p:nvPr>
              <p:custDataLst>
                <p:tags r:id="rId20"/>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07</a:t>
              </a:r>
              <a:endParaRPr lang="en-US" altLang="zh-CN" dirty="0">
                <a:solidFill>
                  <a:srgbClr val="FFF9E6"/>
                </a:solidFill>
                <a:latin typeface="微软雅黑" panose="020B0503020204020204" charset="-122"/>
                <a:ea typeface="微软雅黑" panose="020B0503020204020204" charset="-122"/>
              </a:endParaRPr>
            </a:p>
          </p:txBody>
        </p:sp>
      </p:grpSp>
      <p:grpSp>
        <p:nvGrpSpPr>
          <p:cNvPr id="14" name="组合 13"/>
          <p:cNvGrpSpPr/>
          <p:nvPr/>
        </p:nvGrpSpPr>
        <p:grpSpPr>
          <a:xfrm>
            <a:off x="6270346" y="3398018"/>
            <a:ext cx="4010779" cy="396240"/>
            <a:chOff x="6665951" y="1871666"/>
            <a:chExt cx="4010779" cy="396240"/>
          </a:xfrm>
        </p:grpSpPr>
        <p:sp>
          <p:nvSpPr>
            <p:cNvPr id="15" name="矩形: 圆角 26"/>
            <p:cNvSpPr/>
            <p:nvPr>
              <p:custDataLst>
                <p:tags r:id="rId21"/>
              </p:custDataLst>
            </p:nvPr>
          </p:nvSpPr>
          <p:spPr>
            <a:xfrm>
              <a:off x="6665951" y="1871666"/>
              <a:ext cx="419100" cy="396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16" name="文本框 570"/>
            <p:cNvSpPr txBox="1"/>
            <p:nvPr>
              <p:custDataLst>
                <p:tags r:id="rId22"/>
              </p:custDataLst>
            </p:nvPr>
          </p:nvSpPr>
          <p:spPr>
            <a:xfrm>
              <a:off x="7293450" y="1874206"/>
              <a:ext cx="33832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《中华人民共和国网络安全法》</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20" name="文本框 571"/>
            <p:cNvSpPr txBox="1"/>
            <p:nvPr>
              <p:custDataLst>
                <p:tags r:id="rId23"/>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08</a:t>
              </a:r>
              <a:endParaRPr lang="en-US" altLang="zh-CN" dirty="0">
                <a:solidFill>
                  <a:srgbClr val="FFF9E6"/>
                </a:solidFill>
                <a:latin typeface="微软雅黑" panose="020B0503020204020204" charset="-122"/>
                <a:ea typeface="微软雅黑" panose="020B0503020204020204" charset="-122"/>
              </a:endParaRPr>
            </a:p>
          </p:txBody>
        </p:sp>
      </p:grpSp>
      <p:grpSp>
        <p:nvGrpSpPr>
          <p:cNvPr id="21" name="组合 20"/>
          <p:cNvGrpSpPr/>
          <p:nvPr/>
        </p:nvGrpSpPr>
        <p:grpSpPr>
          <a:xfrm>
            <a:off x="6270346" y="4875346"/>
            <a:ext cx="5924550" cy="647700"/>
            <a:chOff x="6665951" y="1871666"/>
            <a:chExt cx="5924550" cy="647700"/>
          </a:xfrm>
        </p:grpSpPr>
        <p:sp>
          <p:nvSpPr>
            <p:cNvPr id="38" name="矩形: 圆角 26"/>
            <p:cNvSpPr/>
            <p:nvPr>
              <p:custDataLst>
                <p:tags r:id="rId24"/>
              </p:custDataLst>
            </p:nvPr>
          </p:nvSpPr>
          <p:spPr>
            <a:xfrm>
              <a:off x="6665951" y="1871666"/>
              <a:ext cx="419100" cy="396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39" name="文本框 570"/>
            <p:cNvSpPr txBox="1"/>
            <p:nvPr>
              <p:custDataLst>
                <p:tags r:id="rId25"/>
              </p:custDataLst>
            </p:nvPr>
          </p:nvSpPr>
          <p:spPr>
            <a:xfrm>
              <a:off x="7293331" y="1874206"/>
              <a:ext cx="5297170" cy="645160"/>
            </a:xfrm>
            <a:prstGeom prst="rect">
              <a:avLst/>
            </a:prstGeom>
            <a:noFill/>
          </p:spPr>
          <p:txBody>
            <a:bodyPr wrap="squar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《中共中央网络安全和信息化委员会办公室》官方网站</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40" name="文本框 571"/>
            <p:cNvSpPr txBox="1"/>
            <p:nvPr>
              <p:custDataLst>
                <p:tags r:id="rId26"/>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10</a:t>
              </a:r>
              <a:endParaRPr lang="en-US" altLang="zh-CN" dirty="0">
                <a:solidFill>
                  <a:srgbClr val="FFF9E6"/>
                </a:solidFill>
                <a:latin typeface="微软雅黑" panose="020B0503020204020204" charset="-122"/>
                <a:ea typeface="微软雅黑" panose="020B0503020204020204" charset="-122"/>
              </a:endParaRPr>
            </a:p>
          </p:txBody>
        </p:sp>
      </p:grpSp>
      <p:grpSp>
        <p:nvGrpSpPr>
          <p:cNvPr id="41" name="组合 40"/>
          <p:cNvGrpSpPr/>
          <p:nvPr/>
        </p:nvGrpSpPr>
        <p:grpSpPr>
          <a:xfrm>
            <a:off x="6270346" y="4136682"/>
            <a:ext cx="5921375" cy="647700"/>
            <a:chOff x="6665951" y="1871666"/>
            <a:chExt cx="5921375" cy="647700"/>
          </a:xfrm>
        </p:grpSpPr>
        <p:sp>
          <p:nvSpPr>
            <p:cNvPr id="42" name="矩形: 圆角 26"/>
            <p:cNvSpPr/>
            <p:nvPr>
              <p:custDataLst>
                <p:tags r:id="rId27"/>
              </p:custDataLst>
            </p:nvPr>
          </p:nvSpPr>
          <p:spPr>
            <a:xfrm>
              <a:off x="6665951" y="1871666"/>
              <a:ext cx="419100" cy="396240"/>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3" name="文本框 570"/>
            <p:cNvSpPr txBox="1"/>
            <p:nvPr>
              <p:custDataLst>
                <p:tags r:id="rId28"/>
              </p:custDataLst>
            </p:nvPr>
          </p:nvSpPr>
          <p:spPr>
            <a:xfrm>
              <a:off x="7293331" y="1874206"/>
              <a:ext cx="5293995" cy="645160"/>
            </a:xfrm>
            <a:prstGeom prst="rect">
              <a:avLst/>
            </a:prstGeom>
            <a:noFill/>
          </p:spPr>
          <p:txBody>
            <a:bodyPr wrap="squar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《中华人民共和国国家互联网信息办公室》官方网站</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44" name="文本框 571"/>
            <p:cNvSpPr txBox="1"/>
            <p:nvPr>
              <p:custDataLst>
                <p:tags r:id="rId29"/>
              </p:custDataLst>
            </p:nvPr>
          </p:nvSpPr>
          <p:spPr>
            <a:xfrm>
              <a:off x="6667221" y="1874206"/>
              <a:ext cx="358775" cy="33337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09</a:t>
              </a:r>
              <a:endParaRPr lang="en-US" altLang="zh-CN" dirty="0">
                <a:solidFill>
                  <a:srgbClr val="FFF9E6"/>
                </a:solidFill>
                <a:latin typeface="微软雅黑" panose="020B0503020204020204" charset="-122"/>
                <a:ea typeface="微软雅黑" panose="020B0503020204020204" charset="-122"/>
              </a:endParaRP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1+#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1+#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1+#ppt_w/2"/>
                                          </p:val>
                                        </p:tav>
                                        <p:tav tm="100000">
                                          <p:val>
                                            <p:strVal val="#ppt_x"/>
                                          </p:val>
                                        </p:tav>
                                      </p:tavLst>
                                    </p:anim>
                                    <p:anim calcmode="lin" valueType="num">
                                      <p:cBhvr additive="base">
                                        <p:cTn id="24" dur="500" fill="hold"/>
                                        <p:tgtEl>
                                          <p:spTgt spid="3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1+#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1+#ppt_w/2"/>
                                          </p:val>
                                        </p:tav>
                                        <p:tav tm="100000">
                                          <p:val>
                                            <p:strVal val="#ppt_x"/>
                                          </p:val>
                                        </p:tav>
                                      </p:tavLst>
                                    </p:anim>
                                    <p:anim calcmode="lin" valueType="num">
                                      <p:cBhvr additive="base">
                                        <p:cTn id="40" dur="500" fill="hold"/>
                                        <p:tgtEl>
                                          <p:spTgt spid="21"/>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1+#ppt_w/2"/>
                                          </p:val>
                                        </p:tav>
                                        <p:tav tm="100000">
                                          <p:val>
                                            <p:strVal val="#ppt_x"/>
                                          </p:val>
                                        </p:tav>
                                      </p:tavLst>
                                    </p:anim>
                                    <p:anim calcmode="lin" valueType="num">
                                      <p:cBhvr additive="base">
                                        <p:cTn id="44"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196532"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02</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altLang="en-US" dirty="0">
                <a:sym typeface="+mn-ea"/>
              </a:rPr>
              <a:t>【项目分析】</a:t>
            </a:r>
            <a:endParaRPr lang="zh-CN" altLang="en-US"/>
          </a:p>
        </p:txBody>
      </p:sp>
      <p:sp>
        <p:nvSpPr>
          <p:cNvPr id="3" name="内容占位符 2"/>
          <p:cNvSpPr>
            <a:spLocks noGrp="1"/>
          </p:cNvSpPr>
          <p:nvPr>
            <p:ph idx="1"/>
          </p:nvPr>
        </p:nvSpPr>
        <p:spPr>
          <a:xfrm>
            <a:off x="838200" y="1825625"/>
            <a:ext cx="10515600" cy="3303905"/>
          </a:xfrm>
        </p:spPr>
        <p:txBody>
          <a:bodyPr>
            <a:normAutofit/>
          </a:bodyPr>
          <a:lstStyle/>
          <a:p>
            <a:pPr marL="0" indent="457200" fontAlgn="auto">
              <a:lnSpc>
                <a:spcPct val="100000"/>
              </a:lnSpc>
              <a:spcBef>
                <a:spcPts val="400"/>
              </a:spcBef>
              <a:spcAft>
                <a:spcPts val="600"/>
              </a:spcAft>
              <a:buNone/>
            </a:pPr>
            <a:r>
              <a:rPr lang="zh-CN" altLang="en-US"/>
              <a:t>随着互联网的不断发展，网络在人们生活中可谓占据着极其重要的地位，人们的日常生活已经离不开网络。但问题也随之而来，就是网络安全问题，由于互联网技术还没有发展到毫无漏洞的程度，所以还是会给不法分子可乘之机。</a:t>
            </a:r>
            <a:endParaRPr lang="zh-CN" altLang="en-US"/>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345684"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03</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【项目实例】</a:t>
            </a:r>
            <a:endParaRPr lang="zh-CN" altLang="en-US" sz="4400"/>
          </a:p>
        </p:txBody>
      </p:sp>
      <p:sp>
        <p:nvSpPr>
          <p:cNvPr id="19" name="文本框 18"/>
          <p:cNvSpPr txBox="1"/>
          <p:nvPr/>
        </p:nvSpPr>
        <p:spPr>
          <a:xfrm>
            <a:off x="403860" y="2197735"/>
            <a:ext cx="11460480" cy="1679575"/>
          </a:xfrm>
          <a:prstGeom prst="rect">
            <a:avLst/>
          </a:prstGeom>
          <a:noFill/>
        </p:spPr>
        <p:txBody>
          <a:bodyPr wrap="square" rtlCol="0">
            <a:noAutofit/>
          </a:bodyPr>
          <a:lstStyle/>
          <a:p>
            <a:pPr indent="457200" fontAlgn="auto"/>
            <a:r>
              <a:rPr lang="zh-CN" altLang="en-US" sz="2600"/>
              <a:t>小王作为一名网络安全的工程师，他需要清楚地了解各类网络安全的法律法规，使他能够在公司权益受到侵害时正确维权，同时也能够根据法律法规的约束从事合法的运维工作。</a:t>
            </a:r>
            <a:endParaRPr lang="zh-CN" altLang="en-US" sz="2600"/>
          </a:p>
        </p:txBody>
      </p:sp>
    </p:spTree>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1071996" y="2766621"/>
            <a:ext cx="3008380" cy="66237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4265" b="1" dirty="0">
                <a:solidFill>
                  <a:srgbClr val="0070C0"/>
                </a:solidFill>
                <a:latin typeface="微软雅黑" panose="020B0503020204020204" charset="-122"/>
                <a:ea typeface="微软雅黑" panose="020B0503020204020204" charset="-122"/>
              </a:rPr>
              <a:t>本节内容</a:t>
            </a:r>
            <a:endParaRPr lang="zh-CN" altLang="en-US" sz="4265" b="1" dirty="0">
              <a:solidFill>
                <a:srgbClr val="0070C0"/>
              </a:solidFill>
              <a:latin typeface="微软雅黑" panose="020B0503020204020204" charset="-122"/>
              <a:ea typeface="微软雅黑" panose="020B0503020204020204" charset="-122"/>
            </a:endParaRPr>
          </a:p>
          <a:p>
            <a:pPr marL="0" indent="0" algn="ctr">
              <a:buNone/>
            </a:pPr>
            <a:endParaRPr lang="en-US" altLang="zh-CN" sz="2400" b="1" dirty="0">
              <a:solidFill>
                <a:schemeClr val="tx1">
                  <a:lumMod val="75000"/>
                  <a:lumOff val="25000"/>
                </a:schemeClr>
              </a:solidFill>
              <a:latin typeface="微软雅黑" panose="020B0503020204020204" charset="-122"/>
              <a:ea typeface="微软雅黑" panose="020B0503020204020204" charset="-122"/>
            </a:endParaRPr>
          </a:p>
        </p:txBody>
      </p:sp>
      <p:grpSp>
        <p:nvGrpSpPr>
          <p:cNvPr id="45" name="组合 44"/>
          <p:cNvGrpSpPr/>
          <p:nvPr/>
        </p:nvGrpSpPr>
        <p:grpSpPr>
          <a:xfrm>
            <a:off x="4560431" y="1819685"/>
            <a:ext cx="1192345" cy="666115"/>
            <a:chOff x="2215144" y="927951"/>
            <a:chExt cx="1244730" cy="915925"/>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2393075" y="927951"/>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01</a:t>
              </a:r>
              <a:endParaRPr lang="zh-CN" altLang="en-US" sz="3735" dirty="0">
                <a:solidFill>
                  <a:schemeClr val="bg1"/>
                </a:solidFill>
                <a:latin typeface="Impact" panose="020B0806030902050204" pitchFamily="34" charset="0"/>
              </a:endParaRPr>
            </a:p>
          </p:txBody>
        </p:sp>
      </p:grpSp>
      <p:grpSp>
        <p:nvGrpSpPr>
          <p:cNvPr id="48" name="组合 47"/>
          <p:cNvGrpSpPr/>
          <p:nvPr/>
        </p:nvGrpSpPr>
        <p:grpSpPr>
          <a:xfrm>
            <a:off x="4560431" y="2725837"/>
            <a:ext cx="1192345" cy="672217"/>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0" name="文本框 10"/>
            <p:cNvSpPr txBox="1"/>
            <p:nvPr/>
          </p:nvSpPr>
          <p:spPr>
            <a:xfrm>
              <a:off x="2393075" y="1952311"/>
              <a:ext cx="1066799" cy="915927"/>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02</a:t>
              </a:r>
              <a:endParaRPr lang="zh-CN" altLang="en-US" sz="3735" dirty="0">
                <a:solidFill>
                  <a:schemeClr val="bg1"/>
                </a:solidFill>
                <a:latin typeface="Impact" panose="020B0806030902050204" pitchFamily="34" charset="0"/>
              </a:endParaRPr>
            </a:p>
          </p:txBody>
        </p:sp>
      </p:grpSp>
      <p:grpSp>
        <p:nvGrpSpPr>
          <p:cNvPr id="51" name="组合 50"/>
          <p:cNvGrpSpPr/>
          <p:nvPr/>
        </p:nvGrpSpPr>
        <p:grpSpPr>
          <a:xfrm>
            <a:off x="4560431" y="3661635"/>
            <a:ext cx="1192345" cy="666115"/>
            <a:chOff x="2215144" y="3018134"/>
            <a:chExt cx="1244730" cy="915925"/>
          </a:xfrm>
        </p:grpSpPr>
        <p:sp>
          <p:nvSpPr>
            <p:cNvPr id="52" name="平行四边形 51"/>
            <p:cNvSpPr/>
            <p:nvPr/>
          </p:nvSpPr>
          <p:spPr>
            <a:xfrm>
              <a:off x="2215144" y="3084852"/>
              <a:ext cx="1120898" cy="842781"/>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3" name="文本框 11"/>
            <p:cNvSpPr txBox="1"/>
            <p:nvPr/>
          </p:nvSpPr>
          <p:spPr>
            <a:xfrm>
              <a:off x="2393075" y="3018134"/>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03</a:t>
              </a:r>
              <a:endParaRPr lang="zh-CN" altLang="en-US" sz="3735" dirty="0">
                <a:solidFill>
                  <a:schemeClr val="bg1"/>
                </a:solidFill>
                <a:latin typeface="Impact" panose="020B0806030902050204" pitchFamily="34" charset="0"/>
              </a:endParaRPr>
            </a:p>
          </p:txBody>
        </p:sp>
      </p:grpSp>
      <p:grpSp>
        <p:nvGrpSpPr>
          <p:cNvPr id="60" name="组合 59"/>
          <p:cNvGrpSpPr/>
          <p:nvPr/>
        </p:nvGrpSpPr>
        <p:grpSpPr>
          <a:xfrm>
            <a:off x="5466102" y="1837433"/>
            <a:ext cx="5143000" cy="612920"/>
            <a:chOff x="4315150" y="953426"/>
            <a:chExt cx="3857250" cy="540057"/>
          </a:xfrm>
        </p:grpSpPr>
        <p:sp>
          <p:nvSpPr>
            <p:cNvPr id="61" name="矩形 60"/>
            <p:cNvSpPr/>
            <p:nvPr/>
          </p:nvSpPr>
          <p:spPr>
            <a:xfrm>
              <a:off x="4529939" y="1005461"/>
              <a:ext cx="3228975"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rPr>
                <a:t>学习目标、相关知识</a:t>
              </a:r>
              <a:endParaRPr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3" name="组合 62"/>
          <p:cNvGrpSpPr/>
          <p:nvPr/>
        </p:nvGrpSpPr>
        <p:grpSpPr>
          <a:xfrm>
            <a:off x="5466102" y="2762971"/>
            <a:ext cx="5143000" cy="612920"/>
            <a:chOff x="4315150" y="1647579"/>
            <a:chExt cx="3857250" cy="540057"/>
          </a:xfrm>
        </p:grpSpPr>
        <p:sp>
          <p:nvSpPr>
            <p:cNvPr id="64" name="矩形 63"/>
            <p:cNvSpPr/>
            <p:nvPr/>
          </p:nvSpPr>
          <p:spPr>
            <a:xfrm>
              <a:off x="4644505" y="1715136"/>
              <a:ext cx="2827147"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6" name="组合 65"/>
          <p:cNvGrpSpPr/>
          <p:nvPr/>
        </p:nvGrpSpPr>
        <p:grpSpPr>
          <a:xfrm>
            <a:off x="5466102" y="3688507"/>
            <a:ext cx="5143000" cy="612920"/>
            <a:chOff x="4315150" y="2341731"/>
            <a:chExt cx="3857250" cy="540057"/>
          </a:xfrm>
        </p:grpSpPr>
        <p:sp>
          <p:nvSpPr>
            <p:cNvPr id="67" name="矩形 66"/>
            <p:cNvSpPr/>
            <p:nvPr/>
          </p:nvSpPr>
          <p:spPr>
            <a:xfrm>
              <a:off x="4644506" y="2450133"/>
              <a:ext cx="2827146"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1000"/>
                                        <p:tgtEl>
                                          <p:spTgt spid="82"/>
                                        </p:tgtEl>
                                      </p:cBhvr>
                                    </p:animEffect>
                                    <p:anim calcmode="lin" valueType="num">
                                      <p:cBhvr>
                                        <p:cTn id="13" dur="1000" fill="hold"/>
                                        <p:tgtEl>
                                          <p:spTgt spid="82"/>
                                        </p:tgtEl>
                                        <p:attrNameLst>
                                          <p:attrName>ppt_x</p:attrName>
                                        </p:attrNameLst>
                                      </p:cBhvr>
                                      <p:tavLst>
                                        <p:tav tm="0">
                                          <p:val>
                                            <p:strVal val="#ppt_x"/>
                                          </p:val>
                                        </p:tav>
                                        <p:tav tm="100000">
                                          <p:val>
                                            <p:strVal val="#ppt_x"/>
                                          </p:val>
                                        </p:tav>
                                      </p:tavLst>
                                    </p:anim>
                                    <p:anim calcmode="lin" valueType="num">
                                      <p:cBhvr>
                                        <p:cTn id="14" dur="1000" fill="hold"/>
                                        <p:tgtEl>
                                          <p:spTgt spid="8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0-#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0-#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500" fill="hold"/>
                                        <p:tgtEl>
                                          <p:spTgt spid="48"/>
                                        </p:tgtEl>
                                        <p:attrNameLst>
                                          <p:attrName>ppt_x</p:attrName>
                                        </p:attrNameLst>
                                      </p:cBhvr>
                                      <p:tavLst>
                                        <p:tav tm="0">
                                          <p:val>
                                            <p:strVal val="1+#ppt_w/2"/>
                                          </p:val>
                                        </p:tav>
                                        <p:tav tm="100000">
                                          <p:val>
                                            <p:strVal val="#ppt_x"/>
                                          </p:val>
                                        </p:tav>
                                      </p:tavLst>
                                    </p:anim>
                                    <p:anim calcmode="lin" valueType="num">
                                      <p:cBhvr additive="base">
                                        <p:cTn id="34" dur="50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1+#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0-#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1" grpId="0" animBg="1"/>
      <p:bldP spid="8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4339590" cy="546100"/>
          </a:xfrm>
          <a:prstGeom prst="rect">
            <a:avLst/>
          </a:prstGeom>
          <a:noFill/>
        </p:spPr>
        <p:txBody>
          <a:bodyPr wrap="square" rtlCol="0">
            <a:noAutofit/>
          </a:bodyPr>
          <a:lstStyle/>
          <a:p>
            <a:r>
              <a:rPr lang="zh-CN" altLang="en-US" sz="2800"/>
              <a:t>一、网络安全法律法规</a:t>
            </a:r>
            <a:endParaRPr lang="zh-CN" altLang="en-US" sz="2800"/>
          </a:p>
        </p:txBody>
      </p:sp>
      <p:sp>
        <p:nvSpPr>
          <p:cNvPr id="20" name="文本框 19"/>
          <p:cNvSpPr txBox="1"/>
          <p:nvPr/>
        </p:nvSpPr>
        <p:spPr>
          <a:xfrm>
            <a:off x="593090" y="2004060"/>
            <a:ext cx="11355070" cy="3784600"/>
          </a:xfrm>
          <a:prstGeom prst="rect">
            <a:avLst/>
          </a:prstGeom>
          <a:noFill/>
        </p:spPr>
        <p:txBody>
          <a:bodyPr wrap="square" rtlCol="0">
            <a:spAutoFit/>
          </a:bodyPr>
          <a:lstStyle/>
          <a:p>
            <a:pPr indent="457200">
              <a:lnSpc>
                <a:spcPct val="200000"/>
              </a:lnSpc>
            </a:pPr>
            <a:r>
              <a:rPr lang="zh-CN" altLang="en-US" sz="2000"/>
              <a:t>1、《计算机信息网络国际联网安全保护管理办法》。</a:t>
            </a:r>
            <a:endParaRPr lang="zh-CN" altLang="en-US" sz="2000"/>
          </a:p>
          <a:p>
            <a:pPr indent="457200">
              <a:lnSpc>
                <a:spcPct val="200000"/>
              </a:lnSpc>
            </a:pPr>
            <a:r>
              <a:rPr lang="zh-CN" altLang="en-US" sz="2000"/>
              <a:t>2、《中华人民共和国计算机信息系统安全保护条例》。</a:t>
            </a:r>
            <a:endParaRPr lang="zh-CN" altLang="en-US" sz="2000"/>
          </a:p>
          <a:p>
            <a:pPr indent="457200">
              <a:lnSpc>
                <a:spcPct val="200000"/>
              </a:lnSpc>
            </a:pPr>
            <a:r>
              <a:rPr lang="zh-CN" altLang="en-US" sz="2000"/>
              <a:t>3、《互联网上网服务营业场所管理条例》。</a:t>
            </a:r>
            <a:endParaRPr lang="zh-CN" altLang="en-US" sz="2000"/>
          </a:p>
          <a:p>
            <a:pPr indent="457200">
              <a:lnSpc>
                <a:spcPct val="200000"/>
              </a:lnSpc>
            </a:pPr>
            <a:r>
              <a:rPr lang="zh-CN" altLang="en-US" sz="2000"/>
              <a:t>4、《关于维护互联网安全的决定》。</a:t>
            </a:r>
            <a:endParaRPr lang="zh-CN" altLang="en-US" sz="2000"/>
          </a:p>
          <a:p>
            <a:pPr indent="457200">
              <a:lnSpc>
                <a:spcPct val="200000"/>
              </a:lnSpc>
            </a:pPr>
            <a:r>
              <a:rPr lang="zh-CN" altLang="en-US" sz="2000"/>
              <a:t>5、《中华人民共和国保守国家秘密法》。</a:t>
            </a:r>
            <a:endParaRPr lang="zh-CN" altLang="en-US" sz="2000"/>
          </a:p>
          <a:p>
            <a:pPr indent="457200">
              <a:lnSpc>
                <a:spcPct val="200000"/>
              </a:lnSpc>
            </a:pPr>
            <a:r>
              <a:rPr lang="zh-CN" altLang="en-US" sz="2000"/>
              <a:t>6、《中华人民共和国刑法》(摘录)：第二百八十五条，第二百八十六条，第二百八十七条。</a:t>
            </a:r>
            <a:endParaRPr lang="zh-CN" altLang="en-US" sz="2000"/>
          </a:p>
        </p:txBody>
      </p:sp>
    </p:spTree>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11335385" cy="546100"/>
          </a:xfrm>
          <a:prstGeom prst="rect">
            <a:avLst/>
          </a:prstGeom>
          <a:noFill/>
        </p:spPr>
        <p:txBody>
          <a:bodyPr wrap="square" rtlCol="0">
            <a:noAutofit/>
          </a:bodyPr>
          <a:lstStyle/>
          <a:p>
            <a:r>
              <a:rPr lang="zh-CN" altLang="en-US" sz="2800"/>
              <a:t>二、网络安全重要的法律法规解读</a:t>
            </a:r>
            <a:endParaRPr lang="zh-CN" altLang="en-US" sz="2800"/>
          </a:p>
        </p:txBody>
      </p:sp>
      <p:sp>
        <p:nvSpPr>
          <p:cNvPr id="20" name="文本框 19"/>
          <p:cNvSpPr txBox="1"/>
          <p:nvPr/>
        </p:nvSpPr>
        <p:spPr>
          <a:xfrm>
            <a:off x="593090" y="2004060"/>
            <a:ext cx="11355070" cy="3630930"/>
          </a:xfrm>
          <a:prstGeom prst="rect">
            <a:avLst/>
          </a:prstGeom>
          <a:noFill/>
        </p:spPr>
        <p:txBody>
          <a:bodyPr wrap="square" rtlCol="0">
            <a:spAutoFit/>
          </a:bodyPr>
          <a:lstStyle/>
          <a:p>
            <a:pPr indent="457200">
              <a:lnSpc>
                <a:spcPct val="100000"/>
              </a:lnSpc>
            </a:pPr>
            <a:r>
              <a:rPr lang="zh-CN" altLang="en-US" sz="2000" b="1"/>
              <a:t>《全国人民代表大会常务委员会关于维护互联网安全的决定》(摘要)</a:t>
            </a:r>
            <a:endParaRPr lang="zh-CN" altLang="en-US" sz="2000" b="1"/>
          </a:p>
          <a:p>
            <a:pPr indent="457200">
              <a:lnSpc>
                <a:spcPct val="150000"/>
              </a:lnSpc>
            </a:pPr>
            <a:r>
              <a:rPr lang="zh-CN" altLang="en-US" sz="2000"/>
              <a:t>1、为了保障互联网的运行安全，对有下列行为之一，构成犯罪的，依照刑法有关规定追究刑事责任：</a:t>
            </a:r>
            <a:endParaRPr lang="zh-CN" altLang="en-US" sz="2000"/>
          </a:p>
          <a:p>
            <a:pPr indent="457200">
              <a:lnSpc>
                <a:spcPct val="150000"/>
              </a:lnSpc>
            </a:pPr>
            <a:r>
              <a:rPr lang="zh-CN" altLang="en-US" sz="2000"/>
              <a:t>(一)侵入国家事务、国防建设、尖端科学技术领域的计算机信息系统;</a:t>
            </a:r>
            <a:endParaRPr lang="zh-CN" altLang="en-US" sz="2000"/>
          </a:p>
          <a:p>
            <a:pPr indent="457200">
              <a:lnSpc>
                <a:spcPct val="150000"/>
              </a:lnSpc>
            </a:pPr>
            <a:r>
              <a:rPr lang="zh-CN" altLang="en-US" sz="2000"/>
              <a:t>(二)故意制作、传播计算机病毒等破坏性程序，攻击计算机系统及通信网络，致使计算机系统及通信网络遭受损害;</a:t>
            </a:r>
            <a:endParaRPr lang="zh-CN" altLang="en-US" sz="2000"/>
          </a:p>
          <a:p>
            <a:pPr indent="457200">
              <a:lnSpc>
                <a:spcPct val="150000"/>
              </a:lnSpc>
            </a:pPr>
            <a:r>
              <a:rPr lang="zh-CN" altLang="en-US" sz="2000"/>
              <a:t>(三)违反国家规定，擅自中断计算机网络或者通信服务，造成计算机网络或者通信系统不能正常运行。</a:t>
            </a:r>
            <a:endParaRPr lang="zh-CN" altLang="en-US" sz="2000"/>
          </a:p>
        </p:txBody>
      </p:sp>
    </p:spTree>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11335385" cy="546100"/>
          </a:xfrm>
          <a:prstGeom prst="rect">
            <a:avLst/>
          </a:prstGeom>
          <a:noFill/>
        </p:spPr>
        <p:txBody>
          <a:bodyPr wrap="square" rtlCol="0">
            <a:noAutofit/>
          </a:bodyPr>
          <a:lstStyle/>
          <a:p>
            <a:r>
              <a:rPr lang="zh-CN" altLang="en-US" sz="2800"/>
              <a:t>二、网络安全重要的法律法规解读</a:t>
            </a:r>
            <a:endParaRPr lang="zh-CN" altLang="en-US" sz="2800"/>
          </a:p>
        </p:txBody>
      </p:sp>
      <p:sp>
        <p:nvSpPr>
          <p:cNvPr id="20" name="文本框 19"/>
          <p:cNvSpPr txBox="1"/>
          <p:nvPr/>
        </p:nvSpPr>
        <p:spPr>
          <a:xfrm>
            <a:off x="593090" y="2004060"/>
            <a:ext cx="11355070" cy="3784600"/>
          </a:xfrm>
          <a:prstGeom prst="rect">
            <a:avLst/>
          </a:prstGeom>
          <a:noFill/>
        </p:spPr>
        <p:txBody>
          <a:bodyPr wrap="square" rtlCol="0">
            <a:spAutoFit/>
          </a:bodyPr>
          <a:lstStyle/>
          <a:p>
            <a:pPr indent="457200">
              <a:lnSpc>
                <a:spcPct val="150000"/>
              </a:lnSpc>
            </a:pPr>
            <a:r>
              <a:rPr lang="zh-CN" altLang="en-US" sz="2000" b="1">
                <a:sym typeface="+mn-ea"/>
              </a:rPr>
              <a:t>《全国人民代表大会常务委员会关于维护互联网安全的决定》(摘要)</a:t>
            </a:r>
            <a:endParaRPr lang="zh-CN" altLang="en-US" sz="2000" b="1"/>
          </a:p>
          <a:p>
            <a:pPr indent="457200">
              <a:lnSpc>
                <a:spcPct val="150000"/>
              </a:lnSpc>
            </a:pPr>
            <a:r>
              <a:rPr lang="zh-CN" altLang="en-US" sz="2000"/>
              <a:t>2、为了维护国家安全和社会稳定，对有下列行为之一，构成犯罪的，依照刑法有关规定追究刑事责任：</a:t>
            </a:r>
            <a:endParaRPr lang="zh-CN" altLang="en-US" sz="2000"/>
          </a:p>
          <a:p>
            <a:pPr indent="457200">
              <a:lnSpc>
                <a:spcPct val="150000"/>
              </a:lnSpc>
            </a:pPr>
            <a:r>
              <a:rPr lang="zh-CN" altLang="en-US" sz="2000"/>
              <a:t>(一)利用互联网造谣、诽谤或者发表、传播其他有害信息，煽动颠覆国家政权、推翻社会主义制度，或者煽动分裂国家、破坏国家统一;</a:t>
            </a:r>
            <a:endParaRPr lang="zh-CN" altLang="en-US" sz="2000"/>
          </a:p>
          <a:p>
            <a:pPr indent="457200">
              <a:lnSpc>
                <a:spcPct val="150000"/>
              </a:lnSpc>
            </a:pPr>
            <a:r>
              <a:rPr lang="zh-CN" altLang="en-US" sz="2000"/>
              <a:t>(二)通过互联网窃取、泄露国家秘密、情报或者军事秘密;</a:t>
            </a:r>
            <a:endParaRPr lang="zh-CN" altLang="en-US" sz="2000"/>
          </a:p>
          <a:p>
            <a:pPr indent="457200">
              <a:lnSpc>
                <a:spcPct val="150000"/>
              </a:lnSpc>
            </a:pPr>
            <a:r>
              <a:rPr lang="zh-CN" altLang="en-US" sz="2000"/>
              <a:t>(三)利用互联网煽动民族仇恨、民族歧视，破坏民族团结;</a:t>
            </a:r>
            <a:endParaRPr lang="zh-CN" altLang="en-US" sz="2000"/>
          </a:p>
          <a:p>
            <a:pPr indent="457200">
              <a:lnSpc>
                <a:spcPct val="150000"/>
              </a:lnSpc>
            </a:pPr>
            <a:r>
              <a:rPr lang="zh-CN" altLang="en-US" sz="2000"/>
              <a:t>(四)利用互联网组织邪教组织、联络邪教组织成员，破坏国家法律、行政法规实施。</a:t>
            </a:r>
            <a:endParaRPr lang="zh-CN" altLang="en-US" sz="2000"/>
          </a:p>
        </p:txBody>
      </p:sp>
    </p:spTree>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11335385" cy="546100"/>
          </a:xfrm>
          <a:prstGeom prst="rect">
            <a:avLst/>
          </a:prstGeom>
          <a:noFill/>
        </p:spPr>
        <p:txBody>
          <a:bodyPr wrap="square" rtlCol="0">
            <a:noAutofit/>
          </a:bodyPr>
          <a:lstStyle/>
          <a:p>
            <a:r>
              <a:rPr lang="zh-CN" altLang="en-US" sz="2800"/>
              <a:t>二、网络安全重要的法律法规解读</a:t>
            </a:r>
            <a:endParaRPr lang="zh-CN" altLang="en-US" sz="2800"/>
          </a:p>
        </p:txBody>
      </p:sp>
      <p:sp>
        <p:nvSpPr>
          <p:cNvPr id="20" name="文本框 19"/>
          <p:cNvSpPr txBox="1"/>
          <p:nvPr/>
        </p:nvSpPr>
        <p:spPr>
          <a:xfrm>
            <a:off x="593090" y="2004060"/>
            <a:ext cx="11355070" cy="4246245"/>
          </a:xfrm>
          <a:prstGeom prst="rect">
            <a:avLst/>
          </a:prstGeom>
          <a:noFill/>
        </p:spPr>
        <p:txBody>
          <a:bodyPr wrap="square" rtlCol="0">
            <a:spAutoFit/>
          </a:bodyPr>
          <a:lstStyle/>
          <a:p>
            <a:pPr indent="457200">
              <a:lnSpc>
                <a:spcPct val="150000"/>
              </a:lnSpc>
            </a:pPr>
            <a:r>
              <a:rPr lang="zh-CN" altLang="en-US" sz="2000" b="1">
                <a:sym typeface="+mn-ea"/>
              </a:rPr>
              <a:t>《全国人民代表大会常务委员会关于维护互联网安全的决定》(摘要)</a:t>
            </a:r>
            <a:endParaRPr lang="zh-CN" altLang="en-US" sz="2000" b="1"/>
          </a:p>
          <a:p>
            <a:pPr indent="457200">
              <a:lnSpc>
                <a:spcPct val="150000"/>
              </a:lnSpc>
            </a:pPr>
            <a:r>
              <a:rPr lang="zh-CN" altLang="en-US" sz="2000"/>
              <a:t>3、为了维护社会主义市场经济秩序和社会管理秩序，对有下列行为之一，构成犯罪的，依照刑法有关规定追究刑事责任：</a:t>
            </a:r>
            <a:endParaRPr lang="zh-CN" altLang="en-US" sz="2000"/>
          </a:p>
          <a:p>
            <a:pPr indent="457200">
              <a:lnSpc>
                <a:spcPct val="150000"/>
              </a:lnSpc>
            </a:pPr>
            <a:r>
              <a:rPr lang="zh-CN" altLang="en-US" sz="2000"/>
              <a:t>(一)利用互联网销售伪劣产品或者对商品、服务作虚假宣传;</a:t>
            </a:r>
            <a:endParaRPr lang="zh-CN" altLang="en-US" sz="2000"/>
          </a:p>
          <a:p>
            <a:pPr indent="457200">
              <a:lnSpc>
                <a:spcPct val="150000"/>
              </a:lnSpc>
            </a:pPr>
            <a:r>
              <a:rPr lang="zh-CN" altLang="en-US" sz="2000"/>
              <a:t>(二)利用互联网损害他人商业信誉和商品声誉;</a:t>
            </a:r>
            <a:endParaRPr lang="zh-CN" altLang="en-US" sz="2000"/>
          </a:p>
          <a:p>
            <a:pPr indent="457200">
              <a:lnSpc>
                <a:spcPct val="150000"/>
              </a:lnSpc>
            </a:pPr>
            <a:r>
              <a:rPr lang="zh-CN" altLang="en-US" sz="2000"/>
              <a:t>(三)利用互联网侵犯他人知识产权;</a:t>
            </a:r>
            <a:endParaRPr lang="zh-CN" altLang="en-US" sz="2000"/>
          </a:p>
          <a:p>
            <a:pPr indent="457200">
              <a:lnSpc>
                <a:spcPct val="150000"/>
              </a:lnSpc>
            </a:pPr>
            <a:r>
              <a:rPr lang="zh-CN" altLang="en-US" sz="2000"/>
              <a:t>(四)利用互联网编造并传播影响证券、期货交易或者其他扰乱金融秩序的虚假信息;</a:t>
            </a:r>
            <a:endParaRPr lang="zh-CN" altLang="en-US" sz="2000"/>
          </a:p>
          <a:p>
            <a:pPr indent="457200">
              <a:lnSpc>
                <a:spcPct val="150000"/>
              </a:lnSpc>
            </a:pPr>
            <a:r>
              <a:rPr lang="zh-CN" altLang="en-US" sz="2000"/>
              <a:t>(五)在互联网上建立淫秽网站、网页，提供淫秽站点链接服务，或者传播淫秽书刊、影片、音像、图片。</a:t>
            </a:r>
            <a:endParaRPr lang="zh-CN" altLang="en-US" sz="2000"/>
          </a:p>
        </p:txBody>
      </p:sp>
    </p:spTree>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11335385" cy="546100"/>
          </a:xfrm>
          <a:prstGeom prst="rect">
            <a:avLst/>
          </a:prstGeom>
          <a:noFill/>
        </p:spPr>
        <p:txBody>
          <a:bodyPr wrap="square" rtlCol="0">
            <a:noAutofit/>
          </a:bodyPr>
          <a:lstStyle/>
          <a:p>
            <a:r>
              <a:rPr lang="zh-CN" altLang="en-US" sz="2800"/>
              <a:t>二、网络安全重要的法律法规解读</a:t>
            </a:r>
            <a:endParaRPr lang="zh-CN" altLang="en-US" sz="2800"/>
          </a:p>
        </p:txBody>
      </p:sp>
      <p:sp>
        <p:nvSpPr>
          <p:cNvPr id="20" name="文本框 19"/>
          <p:cNvSpPr txBox="1"/>
          <p:nvPr/>
        </p:nvSpPr>
        <p:spPr>
          <a:xfrm>
            <a:off x="593090" y="2004060"/>
            <a:ext cx="11355070" cy="4246245"/>
          </a:xfrm>
          <a:prstGeom prst="rect">
            <a:avLst/>
          </a:prstGeom>
          <a:noFill/>
        </p:spPr>
        <p:txBody>
          <a:bodyPr wrap="square" rtlCol="0">
            <a:spAutoFit/>
          </a:bodyPr>
          <a:lstStyle/>
          <a:p>
            <a:pPr indent="457200">
              <a:lnSpc>
                <a:spcPct val="150000"/>
              </a:lnSpc>
            </a:pPr>
            <a:r>
              <a:rPr lang="zh-CN" altLang="en-US" sz="2000" b="1">
                <a:sym typeface="+mn-ea"/>
              </a:rPr>
              <a:t>《全国人民代表大会常务委员会关于维护互联网安全的决定》(摘要)</a:t>
            </a:r>
            <a:endParaRPr lang="zh-CN" altLang="en-US" sz="2000"/>
          </a:p>
          <a:p>
            <a:pPr indent="457200">
              <a:lnSpc>
                <a:spcPct val="150000"/>
              </a:lnSpc>
            </a:pPr>
            <a:r>
              <a:rPr lang="zh-CN" altLang="en-US" sz="2000"/>
              <a:t>3、为了维护社会主义市场经济秩序和社会管理秩序，对有下列行为之一，构成犯罪的，依照刑法有关规定追究刑事责任：</a:t>
            </a:r>
            <a:endParaRPr lang="zh-CN" altLang="en-US" sz="2000"/>
          </a:p>
          <a:p>
            <a:pPr indent="457200">
              <a:lnSpc>
                <a:spcPct val="150000"/>
              </a:lnSpc>
            </a:pPr>
            <a:r>
              <a:rPr lang="zh-CN" altLang="en-US" sz="2000"/>
              <a:t>(一)利用互联网销售伪劣产品或者对商品、服务作虚假宣传;</a:t>
            </a:r>
            <a:endParaRPr lang="zh-CN" altLang="en-US" sz="2000"/>
          </a:p>
          <a:p>
            <a:pPr indent="457200">
              <a:lnSpc>
                <a:spcPct val="150000"/>
              </a:lnSpc>
            </a:pPr>
            <a:r>
              <a:rPr lang="zh-CN" altLang="en-US" sz="2000"/>
              <a:t>(二)利用互联网损害他人商业信誉和商品声誉;</a:t>
            </a:r>
            <a:endParaRPr lang="zh-CN" altLang="en-US" sz="2000"/>
          </a:p>
          <a:p>
            <a:pPr indent="457200">
              <a:lnSpc>
                <a:spcPct val="150000"/>
              </a:lnSpc>
            </a:pPr>
            <a:r>
              <a:rPr lang="zh-CN" altLang="en-US" sz="2000"/>
              <a:t>(三)利用互联网侵犯他人知识产权;</a:t>
            </a:r>
            <a:endParaRPr lang="zh-CN" altLang="en-US" sz="2000"/>
          </a:p>
          <a:p>
            <a:pPr indent="457200">
              <a:lnSpc>
                <a:spcPct val="150000"/>
              </a:lnSpc>
            </a:pPr>
            <a:r>
              <a:rPr lang="zh-CN" altLang="en-US" sz="2000"/>
              <a:t>(四)利用互联网编造并传播影响证券、期货交易或者其他扰乱金融秩序的虚假信息;</a:t>
            </a:r>
            <a:endParaRPr lang="zh-CN" altLang="en-US" sz="2000"/>
          </a:p>
          <a:p>
            <a:pPr indent="457200">
              <a:lnSpc>
                <a:spcPct val="150000"/>
              </a:lnSpc>
            </a:pPr>
            <a:r>
              <a:rPr lang="zh-CN" altLang="en-US" sz="2000"/>
              <a:t>(五)在互联网上建立淫秽网站、网页，提供淫秽站点链接服务，或者传播淫秽书刊、影片、音像、图片。</a:t>
            </a:r>
            <a:endParaRPr lang="zh-CN" altLang="en-US" sz="2000"/>
          </a:p>
        </p:txBody>
      </p:sp>
    </p:spTree>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11335385" cy="546100"/>
          </a:xfrm>
          <a:prstGeom prst="rect">
            <a:avLst/>
          </a:prstGeom>
          <a:noFill/>
        </p:spPr>
        <p:txBody>
          <a:bodyPr wrap="square" rtlCol="0">
            <a:noAutofit/>
          </a:bodyPr>
          <a:lstStyle/>
          <a:p>
            <a:r>
              <a:rPr lang="zh-CN" altLang="en-US" sz="2800"/>
              <a:t>二、网络安全重要的法律法规解读</a:t>
            </a:r>
            <a:endParaRPr lang="zh-CN" altLang="en-US" sz="2800"/>
          </a:p>
        </p:txBody>
      </p:sp>
      <p:sp>
        <p:nvSpPr>
          <p:cNvPr id="20" name="文本框 19"/>
          <p:cNvSpPr txBox="1"/>
          <p:nvPr/>
        </p:nvSpPr>
        <p:spPr>
          <a:xfrm>
            <a:off x="593090" y="2004060"/>
            <a:ext cx="11355070" cy="2707005"/>
          </a:xfrm>
          <a:prstGeom prst="rect">
            <a:avLst/>
          </a:prstGeom>
          <a:noFill/>
        </p:spPr>
        <p:txBody>
          <a:bodyPr wrap="square" rtlCol="0">
            <a:spAutoFit/>
          </a:bodyPr>
          <a:lstStyle/>
          <a:p>
            <a:pPr indent="457200">
              <a:lnSpc>
                <a:spcPct val="100000"/>
              </a:lnSpc>
            </a:pPr>
            <a:r>
              <a:rPr lang="zh-CN" altLang="en-US" sz="2000" b="1"/>
              <a:t>《全国人民代表大会常务委员会关于维护互联网安全的决定》(摘要)</a:t>
            </a:r>
            <a:endParaRPr lang="zh-CN" altLang="en-US" sz="2000" b="1"/>
          </a:p>
          <a:p>
            <a:pPr indent="457200">
              <a:lnSpc>
                <a:spcPct val="150000"/>
              </a:lnSpc>
            </a:pPr>
            <a:r>
              <a:rPr lang="zh-CN" altLang="en-US" sz="2000"/>
              <a:t>4、为了保护个人、法人和其他组织的人身、财产等合法权利，对有下列行为之一，构成犯罪的，依照刑法有关规定追究刑事责任：</a:t>
            </a:r>
            <a:endParaRPr lang="zh-CN" altLang="en-US" sz="2000"/>
          </a:p>
          <a:p>
            <a:pPr indent="457200">
              <a:lnSpc>
                <a:spcPct val="150000"/>
              </a:lnSpc>
            </a:pPr>
            <a:r>
              <a:rPr lang="zh-CN" altLang="en-US" sz="2000"/>
              <a:t>(一)利用互联网侮辱他人或者捏造事实诽谤他人;</a:t>
            </a:r>
            <a:endParaRPr lang="zh-CN" altLang="en-US" sz="2000"/>
          </a:p>
          <a:p>
            <a:pPr indent="457200">
              <a:lnSpc>
                <a:spcPct val="150000"/>
              </a:lnSpc>
            </a:pPr>
            <a:r>
              <a:rPr lang="zh-CN" altLang="en-US" sz="2000"/>
              <a:t>(二)非法截获、篡改、删除他人电子邮件或者其他数据资料，侵犯公民通信自由和通信秘密;</a:t>
            </a:r>
            <a:endParaRPr lang="zh-CN" altLang="en-US" sz="2000"/>
          </a:p>
          <a:p>
            <a:pPr indent="457200">
              <a:lnSpc>
                <a:spcPct val="150000"/>
              </a:lnSpc>
            </a:pPr>
            <a:r>
              <a:rPr lang="zh-CN" altLang="en-US" sz="2000"/>
              <a:t>(三)利用互联网进行盗窃、诈骗、敲诈勒索。</a:t>
            </a:r>
            <a:endParaRPr lang="zh-CN" altLang="en-US" sz="2000"/>
          </a:p>
        </p:txBody>
      </p:sp>
    </p:spTree>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11335385" cy="546100"/>
          </a:xfrm>
          <a:prstGeom prst="rect">
            <a:avLst/>
          </a:prstGeom>
          <a:noFill/>
        </p:spPr>
        <p:txBody>
          <a:bodyPr wrap="square" rtlCol="0">
            <a:noAutofit/>
          </a:bodyPr>
          <a:lstStyle/>
          <a:p>
            <a:r>
              <a:rPr lang="zh-CN" altLang="en-US" sz="2800"/>
              <a:t>二、网络安全重要的法律法规解读</a:t>
            </a:r>
            <a:endParaRPr lang="zh-CN" altLang="en-US" sz="2800"/>
          </a:p>
        </p:txBody>
      </p:sp>
      <p:sp>
        <p:nvSpPr>
          <p:cNvPr id="20" name="文本框 19"/>
          <p:cNvSpPr txBox="1"/>
          <p:nvPr/>
        </p:nvSpPr>
        <p:spPr>
          <a:xfrm>
            <a:off x="593090" y="2004060"/>
            <a:ext cx="11355070" cy="4246245"/>
          </a:xfrm>
          <a:prstGeom prst="rect">
            <a:avLst/>
          </a:prstGeom>
          <a:noFill/>
        </p:spPr>
        <p:txBody>
          <a:bodyPr wrap="square" rtlCol="0">
            <a:spAutoFit/>
          </a:bodyPr>
          <a:lstStyle/>
          <a:p>
            <a:pPr indent="457200">
              <a:lnSpc>
                <a:spcPct val="150000"/>
              </a:lnSpc>
            </a:pPr>
            <a:r>
              <a:rPr lang="zh-CN" altLang="en-US" sz="2000" b="1"/>
              <a:t>《全国人民代表大会常务委员会关于加强网络信息保护的决定》(摘要)</a:t>
            </a:r>
            <a:endParaRPr lang="zh-CN" altLang="en-US" sz="2000" b="1"/>
          </a:p>
          <a:p>
            <a:pPr indent="457200">
              <a:lnSpc>
                <a:spcPct val="150000"/>
              </a:lnSpc>
            </a:pPr>
            <a:r>
              <a:rPr lang="zh-CN" altLang="en-US" sz="2000"/>
              <a:t>1、国家保护能够识别公民个人身份和涉及公民个人隐私的电子信息。任何组织和个人不得窃取或者以其他非法方式获取公民个人电子信息，不得出售或者非法向他人提供公民个人电子信息。</a:t>
            </a:r>
            <a:endParaRPr lang="zh-CN" altLang="en-US" sz="2000"/>
          </a:p>
          <a:p>
            <a:pPr indent="457200">
              <a:lnSpc>
                <a:spcPct val="150000"/>
              </a:lnSpc>
            </a:pPr>
            <a:r>
              <a:rPr lang="zh-CN" altLang="en-US" sz="2000"/>
              <a:t>2、网络服务提供者和其他企业事业单位在业务活动中收集、使用公民个人电子信息，应当遵循合法、正当、必要的原则，明示收集、使用信息的目的、方式和范围，并经被收集者同意，不得违反法律、法规的规定和双方的约定收集、使用信息。网络服务提供者和其他企业事业单位收集、使用公民个人电子信息，应当公开其收集、使用规则。</a:t>
            </a:r>
            <a:endParaRPr lang="zh-CN" altLang="en-US" sz="2000"/>
          </a:p>
          <a:p>
            <a:pPr indent="457200">
              <a:lnSpc>
                <a:spcPct val="150000"/>
              </a:lnSpc>
            </a:pPr>
            <a:r>
              <a:rPr lang="zh-CN" altLang="en-US" sz="2000"/>
              <a:t>3、网络服务提供者和其他企业事业单位及其工作人员对在业务活动中收集的公民个人电子信息必须严格保密，不得泄露、篡改、毁损，不得出售或者非法向他人提供。</a:t>
            </a:r>
            <a:endParaRPr lang="zh-CN" altLang="en-US" sz="2000"/>
          </a:p>
        </p:txBody>
      </p:sp>
    </p:spTree>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11335385" cy="546100"/>
          </a:xfrm>
          <a:prstGeom prst="rect">
            <a:avLst/>
          </a:prstGeom>
          <a:noFill/>
        </p:spPr>
        <p:txBody>
          <a:bodyPr wrap="square" rtlCol="0">
            <a:noAutofit/>
          </a:bodyPr>
          <a:lstStyle/>
          <a:p>
            <a:r>
              <a:rPr lang="zh-CN" altLang="en-US" sz="2800"/>
              <a:t>二、网络安全重要的法律法规解读</a:t>
            </a:r>
            <a:endParaRPr lang="zh-CN" altLang="en-US" sz="2800"/>
          </a:p>
        </p:txBody>
      </p:sp>
      <p:sp>
        <p:nvSpPr>
          <p:cNvPr id="20" name="文本框 19"/>
          <p:cNvSpPr txBox="1"/>
          <p:nvPr/>
        </p:nvSpPr>
        <p:spPr>
          <a:xfrm>
            <a:off x="593090" y="2004060"/>
            <a:ext cx="11355070" cy="3784600"/>
          </a:xfrm>
          <a:prstGeom prst="rect">
            <a:avLst/>
          </a:prstGeom>
          <a:noFill/>
        </p:spPr>
        <p:txBody>
          <a:bodyPr wrap="square" rtlCol="0">
            <a:spAutoFit/>
          </a:bodyPr>
          <a:lstStyle/>
          <a:p>
            <a:pPr indent="457200">
              <a:lnSpc>
                <a:spcPct val="150000"/>
              </a:lnSpc>
            </a:pPr>
            <a:r>
              <a:rPr lang="zh-CN" altLang="en-US" sz="2000" b="1"/>
              <a:t>《全国人民代表大会常务委员会关于加强网络信息保护的决定》(摘要)</a:t>
            </a:r>
            <a:endParaRPr lang="zh-CN" altLang="en-US" sz="2000" b="1"/>
          </a:p>
          <a:p>
            <a:pPr indent="457200">
              <a:lnSpc>
                <a:spcPct val="150000"/>
              </a:lnSpc>
            </a:pPr>
            <a:r>
              <a:rPr lang="zh-CN" altLang="en-US" sz="2000"/>
              <a:t>4、网络服务提供者和其他企业事业单位应当采取技术措施和其他必要措施，确保信息安全，防止在业务活动中收集的公民个人电子信息泄露、毁损、丢失。在发生或者可能发生信息泄露、毁损、丢失的情况时，应当立即采取补救措施。</a:t>
            </a:r>
            <a:endParaRPr lang="zh-CN" altLang="en-US" sz="2000"/>
          </a:p>
          <a:p>
            <a:pPr indent="457200">
              <a:lnSpc>
                <a:spcPct val="150000"/>
              </a:lnSpc>
            </a:pPr>
            <a:r>
              <a:rPr lang="zh-CN" altLang="en-US" sz="2000"/>
              <a:t>5、网络服务提供者应当加强对其用户发布的信息的管理，发现法律、法规禁止发布或者传输的信息的，应当立即停止传输该信息，采取消除等处置措施，保存有关记录，并向有关主管部门报告。</a:t>
            </a:r>
            <a:endParaRPr lang="zh-CN" altLang="en-US" sz="2000"/>
          </a:p>
          <a:p>
            <a:pPr indent="457200">
              <a:lnSpc>
                <a:spcPct val="150000"/>
              </a:lnSpc>
            </a:pPr>
            <a:r>
              <a:rPr lang="zh-CN" altLang="en-US" sz="2000"/>
              <a:t>6、网络服务提供者为用户办理网站接入服务，办理固定电话、移动电话等入网手续，或者为用户提供信息发布服务，应当在与用户签订协议或者确认提供服务时，要求用户提供真实身份信息。</a:t>
            </a:r>
            <a:endParaRPr lang="zh-CN" altLang="en-US" sz="2000"/>
          </a:p>
        </p:txBody>
      </p:sp>
    </p:spTree>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534035" y="1325245"/>
            <a:ext cx="11335385" cy="546100"/>
          </a:xfrm>
          <a:prstGeom prst="rect">
            <a:avLst/>
          </a:prstGeom>
          <a:noFill/>
        </p:spPr>
        <p:txBody>
          <a:bodyPr wrap="square" rtlCol="0">
            <a:noAutofit/>
          </a:bodyPr>
          <a:lstStyle/>
          <a:p>
            <a:r>
              <a:rPr lang="zh-CN" altLang="en-US" sz="2800"/>
              <a:t>二、网络安全重要的法律法规解读</a:t>
            </a:r>
            <a:endParaRPr lang="zh-CN" altLang="en-US" sz="2800"/>
          </a:p>
        </p:txBody>
      </p:sp>
      <p:sp>
        <p:nvSpPr>
          <p:cNvPr id="20" name="文本框 19"/>
          <p:cNvSpPr txBox="1"/>
          <p:nvPr/>
        </p:nvSpPr>
        <p:spPr>
          <a:xfrm>
            <a:off x="593090" y="2004060"/>
            <a:ext cx="11355070" cy="4707890"/>
          </a:xfrm>
          <a:prstGeom prst="rect">
            <a:avLst/>
          </a:prstGeom>
          <a:noFill/>
        </p:spPr>
        <p:txBody>
          <a:bodyPr wrap="square" rtlCol="0">
            <a:spAutoFit/>
          </a:bodyPr>
          <a:lstStyle/>
          <a:p>
            <a:pPr indent="457200">
              <a:lnSpc>
                <a:spcPct val="150000"/>
              </a:lnSpc>
            </a:pPr>
            <a:r>
              <a:rPr lang="zh-CN" altLang="en-US" sz="2000" b="1"/>
              <a:t>《全国人民代表大会常务委员会关于加强网络信息保护的决定》(摘要)</a:t>
            </a:r>
            <a:endParaRPr lang="zh-CN" altLang="en-US" sz="2000" b="1"/>
          </a:p>
          <a:p>
            <a:pPr indent="457200">
              <a:lnSpc>
                <a:spcPct val="150000"/>
              </a:lnSpc>
            </a:pPr>
            <a:r>
              <a:rPr lang="zh-CN" altLang="en-US" sz="2000"/>
              <a:t>7、任何组织和个人未经电子信息接收者同意或者请求，或者电子信息接收者明确表示拒绝的，不得向其固定电话、移动电话或者个人电子邮箱发送商业性电子信息。</a:t>
            </a:r>
            <a:endParaRPr lang="zh-CN" altLang="en-US" sz="2000"/>
          </a:p>
          <a:p>
            <a:pPr indent="457200">
              <a:lnSpc>
                <a:spcPct val="150000"/>
              </a:lnSpc>
            </a:pPr>
            <a:r>
              <a:rPr lang="zh-CN" altLang="en-US" sz="2000"/>
              <a:t>8、对有违反本决定行为的，依法给予警告、罚款、没收违法所得、吊销许可证或者取消备案、关闭网站、禁止有关责任人员从事网络服务业务等处罚，记入社会信用档案并予以公布;构成违反治安管理行为的，依法给予治安管理处罚。构成犯罪的，依法追究刑事责任。侵害他人民事权益的，依法承担民事责任。</a:t>
            </a:r>
            <a:endParaRPr lang="zh-CN" altLang="en-US" sz="2000"/>
          </a:p>
          <a:p>
            <a:pPr indent="457200">
              <a:lnSpc>
                <a:spcPct val="150000"/>
              </a:lnSpc>
            </a:pPr>
            <a:r>
              <a:rPr lang="zh-CN" altLang="en-US" sz="2000"/>
              <a:t>小王日常还要仔细研读《中华人民共和国网络安全法》以及经常浏览《中华人民共和国国家互联网信息办公室》和《中共中央网络安全和信息化委员会办公室》官方网站，及时了解国家发布的安全相关时政要闻。</a:t>
            </a:r>
            <a:endParaRPr lang="zh-CN" altLang="en-US" sz="2000"/>
          </a:p>
        </p:txBody>
      </p:sp>
    </p:spTree>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93420" y="1579245"/>
            <a:ext cx="9973310" cy="72199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填写以下训练项目名称或参数。</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615315"/>
            <a:ext cx="3855085" cy="864235"/>
          </a:xfrm>
        </p:spPr>
        <p:txBody>
          <a:bodyPr/>
          <a:lstStyle/>
          <a:p>
            <a:pPr algn="l"/>
            <a:r>
              <a:rPr lang="zh-CN" sz="4400">
                <a:ea typeface="宋体" panose="02010600030101010101" pitchFamily="2" charset="-122"/>
                <a:sym typeface="+mn-ea"/>
              </a:rPr>
              <a:t>【项目训练】</a:t>
            </a:r>
            <a:endParaRPr lang="zh-CN" altLang="en-US" sz="4400"/>
          </a:p>
        </p:txBody>
      </p:sp>
      <p:graphicFrame>
        <p:nvGraphicFramePr>
          <p:cNvPr id="3" name="表格 2"/>
          <p:cNvGraphicFramePr/>
          <p:nvPr>
            <p:custDataLst>
              <p:tags r:id="rId3"/>
            </p:custDataLst>
          </p:nvPr>
        </p:nvGraphicFramePr>
        <p:xfrm>
          <a:off x="793750" y="2400935"/>
          <a:ext cx="9233535" cy="3471545"/>
        </p:xfrm>
        <a:graphic>
          <a:graphicData uri="http://schemas.openxmlformats.org/drawingml/2006/table">
            <a:tbl>
              <a:tblPr firstRow="1" bandRow="1">
                <a:tableStyleId>{D7AC3CCA-C797-4891-BE02-D94E43425B78}</a:tableStyleId>
              </a:tblPr>
              <a:tblGrid>
                <a:gridCol w="3077845"/>
                <a:gridCol w="3077845"/>
                <a:gridCol w="3077845"/>
              </a:tblGrid>
              <a:tr h="438150">
                <a:tc>
                  <a:txBody>
                    <a:bodyPr/>
                    <a:lstStyle/>
                    <a:p>
                      <a:pPr algn="ctr">
                        <a:buNone/>
                      </a:pPr>
                      <a:r>
                        <a:rPr lang="zh-CN" altLang="en-US"/>
                        <a:t>项目名称</a:t>
                      </a:r>
                      <a:endParaRPr lang="zh-CN" altLang="en-US"/>
                    </a:p>
                  </a:txBody>
                  <a:tcPr/>
                </a:tc>
                <a:tc>
                  <a:txBody>
                    <a:bodyPr/>
                    <a:lstStyle/>
                    <a:p>
                      <a:pPr algn="ctr">
                        <a:buNone/>
                      </a:pPr>
                      <a:r>
                        <a:rPr lang="zh-CN" altLang="en-US"/>
                        <a:t>项目节点</a:t>
                      </a:r>
                      <a:endParaRPr lang="zh-CN" altLang="en-US"/>
                    </a:p>
                  </a:txBody>
                  <a:tcPr/>
                </a:tc>
                <a:tc>
                  <a:txBody>
                    <a:bodyPr/>
                    <a:lstStyle/>
                    <a:p>
                      <a:pPr algn="ctr">
                        <a:buNone/>
                      </a:pPr>
                      <a:r>
                        <a:rPr lang="zh-CN" altLang="en-US"/>
                        <a:t>节点参数</a:t>
                      </a:r>
                      <a:endParaRPr lang="zh-CN" altLang="en-US"/>
                    </a:p>
                  </a:txBody>
                  <a:tcPr/>
                </a:tc>
              </a:tr>
              <a:tr h="437515">
                <a:tc rowSpan="3">
                  <a:txBody>
                    <a:bodyPr/>
                    <a:lstStyle/>
                    <a:p>
                      <a:pPr algn="ctr">
                        <a:buNone/>
                      </a:pPr>
                      <a:r>
                        <a:rPr lang="zh-CN" altLang="en-US" b="1"/>
                        <a:t>《中华人民共和国网络安全法》</a:t>
                      </a:r>
                      <a:endParaRPr lang="zh-CN" altLang="en-US" b="1"/>
                    </a:p>
                  </a:txBody>
                  <a:tcPr anchor="ctr"/>
                </a:tc>
                <a:tc>
                  <a:txBody>
                    <a:bodyPr/>
                    <a:lstStyle/>
                    <a:p>
                      <a:pPr>
                        <a:buNone/>
                      </a:pPr>
                      <a:r>
                        <a:rPr lang="en-US" altLang="zh-CN"/>
                        <a:t>1.网络运行安全</a:t>
                      </a:r>
                      <a:endParaRPr lang="en-US" altLang="zh-CN"/>
                    </a:p>
                  </a:txBody>
                  <a:tcPr/>
                </a:tc>
                <a:tc>
                  <a:txBody>
                    <a:bodyPr/>
                    <a:lstStyle/>
                    <a:p>
                      <a:pPr>
                        <a:buNone/>
                      </a:pPr>
                      <a:endParaRPr lang="zh-CN" altLang="en-US"/>
                    </a:p>
                  </a:txBody>
                  <a:tcPr/>
                </a:tc>
              </a:tr>
              <a:tr h="438150">
                <a:tc vMerge="1">
                  <a:tcPr/>
                </a:tc>
                <a:tc>
                  <a:txBody>
                    <a:bodyPr/>
                    <a:lstStyle/>
                    <a:p>
                      <a:pPr>
                        <a:buNone/>
                      </a:pPr>
                      <a:r>
                        <a:rPr lang="en-US" altLang="zh-CN"/>
                        <a:t>2.</a:t>
                      </a:r>
                      <a:r>
                        <a:rPr lang="zh-CN" altLang="en-US"/>
                        <a:t>网络信息安全</a:t>
                      </a:r>
                      <a:endParaRPr lang="zh-CN" altLang="en-US"/>
                    </a:p>
                  </a:txBody>
                  <a:tcPr/>
                </a:tc>
                <a:tc>
                  <a:txBody>
                    <a:bodyPr/>
                    <a:lstStyle/>
                    <a:p>
                      <a:pPr>
                        <a:buNone/>
                      </a:pPr>
                      <a:endParaRPr lang="zh-CN" altLang="en-US"/>
                    </a:p>
                  </a:txBody>
                  <a:tcPr/>
                </a:tc>
              </a:tr>
              <a:tr h="437515">
                <a:tc vMerge="1">
                  <a:tcPr/>
                </a:tc>
                <a:tc>
                  <a:txBody>
                    <a:bodyPr/>
                    <a:lstStyle/>
                    <a:p>
                      <a:pPr>
                        <a:buNone/>
                      </a:pPr>
                      <a:r>
                        <a:rPr lang="en-US" altLang="zh-CN"/>
                        <a:t>3.法律责任</a:t>
                      </a:r>
                      <a:endParaRPr lang="en-US" altLang="zh-CN"/>
                    </a:p>
                  </a:txBody>
                  <a:tcPr/>
                </a:tc>
                <a:tc>
                  <a:txBody>
                    <a:bodyPr/>
                    <a:lstStyle/>
                    <a:p>
                      <a:pPr>
                        <a:buNone/>
                      </a:pPr>
                      <a:endParaRPr lang="zh-CN" altLang="en-US"/>
                    </a:p>
                  </a:txBody>
                  <a:tcPr/>
                </a:tc>
              </a:tr>
              <a:tr h="434975">
                <a:tc rowSpan="4">
                  <a:txBody>
                    <a:bodyPr/>
                    <a:lstStyle/>
                    <a:p>
                      <a:pPr algn="ctr">
                        <a:buNone/>
                      </a:pPr>
                      <a:r>
                        <a:rPr lang="zh-CN" altLang="en-US" b="1"/>
                        <a:t>网络安全法律法规权威发布网站</a:t>
                      </a:r>
                      <a:endParaRPr lang="zh-CN" altLang="en-US" b="1"/>
                    </a:p>
                  </a:txBody>
                  <a:tcPr anchor="ctr"/>
                </a:tc>
                <a:tc rowSpan="2">
                  <a:txBody>
                    <a:bodyPr/>
                    <a:lstStyle/>
                    <a:p>
                      <a:pPr>
                        <a:buNone/>
                      </a:pPr>
                      <a:r>
                        <a:rPr lang="zh-CN" altLang="en-US"/>
                        <a:t>1、《中华人民共和国国家互联网信息办公室》</a:t>
                      </a:r>
                      <a:endParaRPr lang="zh-CN" altLang="en-US"/>
                    </a:p>
                  </a:txBody>
                  <a:tcPr/>
                </a:tc>
                <a:tc>
                  <a:txBody>
                    <a:bodyPr/>
                    <a:lstStyle/>
                    <a:p>
                      <a:pPr>
                        <a:buNone/>
                      </a:pPr>
                      <a:endParaRPr lang="zh-CN" altLang="en-US"/>
                    </a:p>
                  </a:txBody>
                  <a:tcPr/>
                </a:tc>
              </a:tr>
              <a:tr h="409575">
                <a:tc vMerge="1">
                  <a:tcPr anchor="ctr"/>
                </a:tc>
                <a:tc vMerge="1">
                  <a:tcPr/>
                </a:tc>
                <a:tc>
                  <a:txBody>
                    <a:bodyPr/>
                    <a:lstStyle/>
                    <a:p>
                      <a:pPr>
                        <a:buNone/>
                      </a:pPr>
                      <a:endParaRPr lang="zh-CN" altLang="en-US"/>
                    </a:p>
                  </a:txBody>
                  <a:tcPr/>
                </a:tc>
              </a:tr>
              <a:tr h="437515">
                <a:tc vMerge="1">
                  <a:tcPr anchor="ctr"/>
                </a:tc>
                <a:tc rowSpan="2">
                  <a:txBody>
                    <a:bodyPr/>
                    <a:lstStyle/>
                    <a:p>
                      <a:pPr>
                        <a:buNone/>
                      </a:pPr>
                      <a:r>
                        <a:rPr lang="en-US" altLang="zh-CN"/>
                        <a:t>2、《中共中央网络安全和信息化委员会办公室》</a:t>
                      </a:r>
                      <a:endParaRPr lang="en-US" altLang="zh-CN"/>
                    </a:p>
                  </a:txBody>
                  <a:tcPr/>
                </a:tc>
                <a:tc>
                  <a:txBody>
                    <a:bodyPr/>
                    <a:lstStyle/>
                    <a:p>
                      <a:pPr>
                        <a:buNone/>
                      </a:pPr>
                      <a:endParaRPr lang="zh-CN" altLang="en-US"/>
                    </a:p>
                  </a:txBody>
                  <a:tcPr/>
                </a:tc>
              </a:tr>
              <a:tr h="438150">
                <a:tc vMerge="1">
                  <a:tcPr anchor="ctr"/>
                </a:tc>
                <a:tc vMerge="1">
                  <a:tcPr/>
                </a:tc>
                <a:tc>
                  <a:txBody>
                    <a:bodyPr/>
                    <a:lstStyle/>
                    <a:p>
                      <a:pPr>
                        <a:buNone/>
                      </a:pPr>
                      <a:endParaRPr lang="zh-CN" altLang="en-US"/>
                    </a:p>
                  </a:txBody>
                  <a:tcPr/>
                </a:tc>
              </a:tr>
            </a:tbl>
          </a:graphicData>
        </a:graphic>
      </p:graphicFrame>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066603"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01</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rPr>
                <a:t>学习目标、相关知识</a:t>
              </a:r>
              <a:endParaRPr lang="zh-CN" altLang="en-US" sz="40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85338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140208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微软雅黑" panose="020B0503020204020204" charset="-122"/>
                  <a:ea typeface="微软雅黑" panose="020B0503020204020204" charset="-122"/>
                </a:rPr>
                <a:t>学生自评</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33756" y="3398944"/>
            <a:ext cx="4302496" cy="638594"/>
            <a:chOff x="6627851" y="3377688"/>
            <a:chExt cx="4302496" cy="638957"/>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0" name="文本框 573"/>
            <p:cNvSpPr txBox="1"/>
            <p:nvPr/>
          </p:nvSpPr>
          <p:spPr>
            <a:xfrm>
              <a:off x="7293450" y="3377688"/>
              <a:ext cx="1402080" cy="460637"/>
            </a:xfrm>
            <a:prstGeom prst="rect">
              <a:avLst/>
            </a:prstGeom>
            <a:noFill/>
          </p:spPr>
          <p:txBody>
            <a:bodyPr wrap="none" rtlCol="0">
              <a:spAutoFit/>
            </a:bodyPr>
            <a:lstStyle/>
            <a:p>
              <a:pPr algn="l"/>
              <a:r>
                <a:rPr lang="zh-CN" altLang="en-US" sz="2400" b="1" dirty="0">
                  <a:latin typeface="微软雅黑" panose="020B0503020204020204" charset="-122"/>
                  <a:ea typeface="微软雅黑" panose="020B0503020204020204" charset="-122"/>
                </a:rPr>
                <a:t>学生互评</a:t>
              </a:r>
              <a:endParaRPr lang="zh-CN" altLang="en-US" sz="2400" b="1" dirty="0">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grpSp>
        <p:nvGrpSpPr>
          <p:cNvPr id="12" name="组合 11"/>
          <p:cNvGrpSpPr/>
          <p:nvPr/>
        </p:nvGrpSpPr>
        <p:grpSpPr>
          <a:xfrm>
            <a:off x="533756" y="4842299"/>
            <a:ext cx="4302496" cy="638594"/>
            <a:chOff x="6627851" y="5050685"/>
            <a:chExt cx="4302496" cy="638957"/>
          </a:xfrm>
        </p:grpSpPr>
        <p:sp>
          <p:nvSpPr>
            <p:cNvPr id="13" name="矩形: 圆角 28"/>
            <p:cNvSpPr/>
            <p:nvPr/>
          </p:nvSpPr>
          <p:spPr>
            <a:xfrm>
              <a:off x="6627851" y="5163977"/>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14" name="矩形 1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5382763"/>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5" name="文本框 576"/>
            <p:cNvSpPr txBox="1"/>
            <p:nvPr/>
          </p:nvSpPr>
          <p:spPr>
            <a:xfrm>
              <a:off x="7293450" y="5050685"/>
              <a:ext cx="2316480" cy="522267"/>
            </a:xfrm>
            <a:prstGeom prst="rect">
              <a:avLst/>
            </a:prstGeom>
            <a:noFill/>
          </p:spPr>
          <p:txBody>
            <a:bodyPr wrap="none" rtlCol="0">
              <a:spAutoFit/>
            </a:bodyPr>
            <a:lstStyle/>
            <a:p>
              <a:r>
                <a:rPr lang="zh-CN" altLang="en-US" sz="2800" b="1" dirty="0">
                  <a:solidFill>
                    <a:schemeClr val="tx1">
                      <a:lumMod val="75000"/>
                      <a:lumOff val="25000"/>
                    </a:schemeClr>
                  </a:solidFill>
                  <a:latin typeface="微软雅黑" panose="020B0503020204020204" charset="-122"/>
                  <a:ea typeface="微软雅黑" panose="020B0503020204020204" charset="-122"/>
                </a:rPr>
                <a:t>教师综合评价</a:t>
              </a:r>
              <a:endParaRPr lang="zh-CN" altLang="en-US" sz="2800" b="1" dirty="0">
                <a:solidFill>
                  <a:schemeClr val="tx1">
                    <a:lumMod val="75000"/>
                    <a:lumOff val="25000"/>
                  </a:schemeClr>
                </a:solidFill>
                <a:latin typeface="微软雅黑" panose="020B0503020204020204" charset="-122"/>
                <a:ea typeface="微软雅黑" panose="020B0503020204020204" charset="-122"/>
              </a:endParaRPr>
            </a:p>
          </p:txBody>
        </p:sp>
        <p:sp>
          <p:nvSpPr>
            <p:cNvPr id="16" name="文本框 577"/>
            <p:cNvSpPr txBox="1"/>
            <p:nvPr/>
          </p:nvSpPr>
          <p:spPr>
            <a:xfrm>
              <a:off x="6667040" y="5210848"/>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03</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【项目评价】</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1.2网络安全法律法规</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【任务拓展】</a:t>
            </a:r>
            <a:endParaRPr lang="zh-CN" altLang="en-US" sz="4400"/>
          </a:p>
        </p:txBody>
      </p:sp>
      <p:sp>
        <p:nvSpPr>
          <p:cNvPr id="101" name="文本框 100"/>
          <p:cNvSpPr txBox="1"/>
          <p:nvPr/>
        </p:nvSpPr>
        <p:spPr>
          <a:xfrm>
            <a:off x="835025" y="1952625"/>
            <a:ext cx="10624820" cy="2830195"/>
          </a:xfrm>
          <a:prstGeom prst="rect">
            <a:avLst/>
          </a:prstGeom>
          <a:noFill/>
          <a:ln w="9525">
            <a:noFill/>
          </a:ln>
        </p:spPr>
        <p:txBody>
          <a:bodyPr wrap="square">
            <a:spAutoFit/>
          </a:bodyPr>
          <a:lstStyle/>
          <a:p>
            <a:pPr marL="742950" indent="-609600" algn="l" fontAlgn="auto">
              <a:lnSpc>
                <a:spcPct val="100000"/>
              </a:lnSpc>
              <a:spcAft>
                <a:spcPts val="1200"/>
              </a:spcAft>
              <a:buAutoNum type="arabicPeriod"/>
              <a:extLst>
                <a:ext uri="{35155182-B16C-46BC-9424-99874614C6A1}">
                  <wpsdc:indentchars xmlns:wpsdc="http://www.wps.cn/officeDocument/2017/drawingmlCustomData" val="-200" checksum="3313634920"/>
                </a:ext>
              </a:extLst>
            </a:pPr>
            <a:r>
              <a:rPr lang="zh-CN" sz="2400" b="0">
                <a:ea typeface="宋体" panose="02010600030101010101" pitchFamily="2" charset="-122"/>
              </a:rPr>
              <a:t>目前来说，我国乃至世界的互联网犯罪问题仍然比较严重，网络安全法律法规有一定的规范作用，却并不能完全禁止网络犯罪，例如网络诈骗、网络出售违禁药品等非法行为仍然屡见不鲜。这就需要立法机关加大工作力度，出台完善的法律法规，更要加强网络技术的发展，使犯罪分子没有可乘之机。</a:t>
            </a:r>
            <a:endParaRPr lang="zh-CN" sz="2400" b="0">
              <a:ea typeface="宋体" panose="02010600030101010101" pitchFamily="2" charset="-122"/>
            </a:endParaRPr>
          </a:p>
          <a:p>
            <a:pPr marL="742950" indent="-609600" algn="l" fontAlgn="auto">
              <a:lnSpc>
                <a:spcPct val="100000"/>
              </a:lnSpc>
              <a:spcAft>
                <a:spcPts val="1200"/>
              </a:spcAft>
              <a:buAutoNum type="arabicPeriod"/>
              <a:extLst>
                <a:ext uri="{35155182-B16C-46BC-9424-99874614C6A1}">
                  <wpsdc:indentchars xmlns:wpsdc="http://www.wps.cn/officeDocument/2017/drawingmlCustomData" val="-200" checksum="3313634920"/>
                </a:ext>
              </a:extLst>
            </a:pPr>
            <a:r>
              <a:rPr lang="zh-CN" sz="2400" b="0">
                <a:ea typeface="宋体" panose="02010600030101010101" pitchFamily="2" charset="-122"/>
              </a:rPr>
              <a:t>举例说说你周围发生的网络安全相关事件，然后是通过什么途径去解决问题。</a:t>
            </a:r>
            <a:endParaRPr lang="zh-CN" sz="2400" b="0">
              <a:ea typeface="宋体" panose="02010600030101010101" pitchFamily="2" charset="-122"/>
            </a:endParaRPr>
          </a:p>
        </p:txBody>
      </p:sp>
    </p:spTree>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7"/>
          <p:cNvSpPr>
            <a:spLocks noChangeArrowheads="1"/>
          </p:cNvSpPr>
          <p:nvPr/>
        </p:nvSpPr>
        <p:spPr bwMode="auto">
          <a:xfrm>
            <a:off x="1421130" y="1277620"/>
            <a:ext cx="9048750" cy="73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rPr>
              <a:t>本章内容结束</a:t>
            </a:r>
            <a:endPar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endParaRPr>
          </a:p>
        </p:txBody>
      </p:sp>
      <p:pic>
        <p:nvPicPr>
          <p:cNvPr id="5" name="图片 4"/>
          <p:cNvPicPr>
            <a:picLocks noChangeAspect="1"/>
          </p:cNvPicPr>
          <p:nvPr>
            <p:custDataLst>
              <p:tags r:id="rId1"/>
            </p:custDataLst>
          </p:nvPr>
        </p:nvPicPr>
        <p:blipFill>
          <a:blip r:embed="rId2"/>
          <a:stretch>
            <a:fillRect/>
          </a:stretch>
        </p:blipFill>
        <p:spPr>
          <a:xfrm>
            <a:off x="1224915" y="2274570"/>
            <a:ext cx="8773795" cy="387985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7"/>
                                        </p:tgtEl>
                                        <p:attrNameLst>
                                          <p:attrName>style.visibility</p:attrName>
                                        </p:attrNameLst>
                                      </p:cBhvr>
                                      <p:to>
                                        <p:strVal val="visible"/>
                                      </p:to>
                                    </p:set>
                                    <p:set>
                                      <p:cBhvr>
                                        <p:cTn id="7" dur="114" fill="hold">
                                          <p:stCondLst>
                                            <p:cond delay="0"/>
                                          </p:stCondLst>
                                        </p:cTn>
                                        <p:tgtEl>
                                          <p:spTgt spid="27"/>
                                        </p:tgtEl>
                                        <p:attrNameLst>
                                          <p:attrName>style.rotation</p:attrName>
                                        </p:attrNameLst>
                                      </p:cBhvr>
                                      <p:to>
                                        <p:strVal val="-45.0"/>
                                      </p:to>
                                    </p:set>
                                    <p:anim calcmode="lin" valueType="num">
                                      <p:cBhvr>
                                        <p:cTn id="8" dur="114" fill="hold">
                                          <p:stCondLst>
                                            <p:cond delay="114"/>
                                          </p:stCondLst>
                                        </p:cTn>
                                        <p:tgtEl>
                                          <p:spTgt spid="27"/>
                                        </p:tgtEl>
                                        <p:attrNameLst>
                                          <p:attrName>style.rotation</p:attrName>
                                        </p:attrNameLst>
                                      </p:cBhvr>
                                      <p:tavLst>
                                        <p:tav tm="0">
                                          <p:val>
                                            <p:fltVal val="-45"/>
                                          </p:val>
                                        </p:tav>
                                        <p:tav tm="69900">
                                          <p:val>
                                            <p:fltVal val="45"/>
                                          </p:val>
                                        </p:tav>
                                        <p:tav tm="100000">
                                          <p:val>
                                            <p:fltVal val="0"/>
                                          </p:val>
                                        </p:tav>
                                      </p:tavLst>
                                    </p:anim>
                                    <p:anim calcmode="lin" valueType="num">
                                      <p:cBhvr>
                                        <p:cTn id="9" dur="114" fill="hold">
                                          <p:stCondLst>
                                            <p:cond delay="0"/>
                                          </p:stCondLst>
                                        </p:cTn>
                                        <p:tgtEl>
                                          <p:spTgt spid="27"/>
                                        </p:tgtEl>
                                        <p:attrNameLst>
                                          <p:attrName>ppt_y</p:attrName>
                                        </p:attrNameLst>
                                      </p:cBhvr>
                                      <p:tavLst>
                                        <p:tav tm="0">
                                          <p:val>
                                            <p:strVal val="#ppt_y-1"/>
                                          </p:val>
                                        </p:tav>
                                        <p:tav tm="100000">
                                          <p:val>
                                            <p:strVal val="#ppt_y-(0.354*#ppt_w-0.172*#ppt_h)"/>
                                          </p:val>
                                        </p:tav>
                                      </p:tavLst>
                                    </p:anim>
                                    <p:anim calcmode="lin" valueType="num">
                                      <p:cBhvr>
                                        <p:cTn id="10" dur="39" decel="50000" autoRev="1" fill="hold">
                                          <p:stCondLst>
                                            <p:cond delay="114"/>
                                          </p:stCondLst>
                                        </p:cTn>
                                        <p:tgtEl>
                                          <p:spTgt spid="27"/>
                                        </p:tgtEl>
                                        <p:attrNameLst>
                                          <p:attrName>ppt_y</p:attrName>
                                        </p:attrNameLst>
                                      </p:cBhvr>
                                      <p:tavLst>
                                        <p:tav tm="0">
                                          <p:val>
                                            <p:strVal val="#ppt_y-(0.354*#ppt_w-0.172*#ppt_h)"/>
                                          </p:val>
                                        </p:tav>
                                        <p:tav tm="100000">
                                          <p:val>
                                            <p:strVal val="#ppt_y-(0.354*#ppt_w-0.172*#ppt_h)-#ppt_h/2"/>
                                          </p:val>
                                        </p:tav>
                                      </p:tavLst>
                                    </p:anim>
                                    <p:anim calcmode="lin" valueType="num">
                                      <p:cBhvr>
                                        <p:cTn id="11" dur="34" fill="hold">
                                          <p:stCondLst>
                                            <p:cond delay="216"/>
                                          </p:stCondLst>
                                        </p:cTn>
                                        <p:tgtEl>
                                          <p:spTgt spid="2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Tree>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354902" y="1593655"/>
            <a:ext cx="2812747" cy="2101740"/>
          </a:xfrm>
          <a:prstGeom prst="triangle">
            <a:avLst/>
          </a:prstGeom>
          <a:solidFill>
            <a:schemeClr val="accent4">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文本框 2"/>
          <p:cNvSpPr txBox="1"/>
          <p:nvPr/>
        </p:nvSpPr>
        <p:spPr>
          <a:xfrm>
            <a:off x="2661019" y="3013987"/>
            <a:ext cx="7614585" cy="830997"/>
          </a:xfrm>
          <a:prstGeom prst="rect">
            <a:avLst/>
          </a:prstGeom>
          <a:noFill/>
        </p:spPr>
        <p:txBody>
          <a:bodyPr wrap="none" rtlCol="0">
            <a:spAutoFit/>
          </a:bodyPr>
          <a:lstStyle/>
          <a:p>
            <a:pPr algn="l"/>
            <a:r>
              <a:rPr lang="zh-CN" altLang="en-US" sz="4800" dirty="0">
                <a:solidFill>
                  <a:schemeClr val="tx1">
                    <a:lumMod val="75000"/>
                    <a:lumOff val="25000"/>
                  </a:schemeClr>
                </a:solidFill>
                <a:latin typeface="微软雅黑" panose="020B0503020204020204" charset="-122"/>
                <a:ea typeface="微软雅黑" panose="020B0503020204020204" charset="-122"/>
              </a:rPr>
              <a:t>第</a:t>
            </a:r>
            <a:r>
              <a:rPr lang="en-US" altLang="zh-CN" sz="4800" dirty="0">
                <a:solidFill>
                  <a:schemeClr val="tx1">
                    <a:lumMod val="75000"/>
                    <a:lumOff val="25000"/>
                  </a:schemeClr>
                </a:solidFill>
                <a:latin typeface="微软雅黑" panose="020B0503020204020204" charset="-122"/>
                <a:ea typeface="微软雅黑" panose="020B0503020204020204" charset="-122"/>
              </a:rPr>
              <a:t>3</a:t>
            </a:r>
            <a:r>
              <a:rPr lang="zh-CN" altLang="en-US" sz="4800" dirty="0">
                <a:solidFill>
                  <a:schemeClr val="tx1">
                    <a:lumMod val="75000"/>
                    <a:lumOff val="25000"/>
                  </a:schemeClr>
                </a:solidFill>
                <a:latin typeface="微软雅黑" panose="020B0503020204020204" charset="-122"/>
                <a:ea typeface="微软雅黑" panose="020B0503020204020204" charset="-122"/>
              </a:rPr>
              <a:t>节</a:t>
            </a:r>
            <a:r>
              <a:rPr lang="en-US" altLang="zh-CN" sz="4800" dirty="0">
                <a:solidFill>
                  <a:schemeClr val="tx1">
                    <a:lumMod val="75000"/>
                    <a:lumOff val="25000"/>
                  </a:schemeClr>
                </a:solidFill>
                <a:latin typeface="微软雅黑" panose="020B0503020204020204" charset="-122"/>
                <a:ea typeface="微软雅黑" panose="020B0503020204020204" charset="-122"/>
              </a:rPr>
              <a:t>     </a:t>
            </a:r>
            <a:r>
              <a:rPr lang="zh-CN" altLang="en-US" sz="4800" dirty="0">
                <a:solidFill>
                  <a:schemeClr val="tx1">
                    <a:lumMod val="75000"/>
                    <a:lumOff val="25000"/>
                  </a:schemeClr>
                </a:solidFill>
                <a:latin typeface="微软雅黑" panose="020B0503020204020204" charset="-122"/>
                <a:ea typeface="微软雅黑" panose="020B0503020204020204" charset="-122"/>
              </a:rPr>
              <a:t>网络安全基础知识</a:t>
            </a:r>
            <a:endParaRPr lang="zh-CN" altLang="en-US" sz="4800" dirty="0">
              <a:solidFill>
                <a:schemeClr val="tx1">
                  <a:lumMod val="75000"/>
                  <a:lumOff val="25000"/>
                </a:schemeClr>
              </a:solidFill>
              <a:latin typeface="微软雅黑" panose="020B0503020204020204" charset="-122"/>
              <a:ea typeface="微软雅黑" panose="020B0503020204020204" charset="-122"/>
            </a:endParaRPr>
          </a:p>
        </p:txBody>
      </p:sp>
      <p:sp>
        <p:nvSpPr>
          <p:cNvPr id="6" name="等腰三角形 5"/>
          <p:cNvSpPr/>
          <p:nvPr/>
        </p:nvSpPr>
        <p:spPr>
          <a:xfrm rot="16200000" flipH="1">
            <a:off x="10384747" y="2655849"/>
            <a:ext cx="2069408" cy="1546303"/>
          </a:xfrm>
          <a:prstGeom prst="triangle">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等腰三角形 6"/>
          <p:cNvSpPr/>
          <p:nvPr/>
        </p:nvSpPr>
        <p:spPr>
          <a:xfrm rot="5400000">
            <a:off x="-436508" y="2327919"/>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p:cNvSpPr txBox="1"/>
          <p:nvPr/>
        </p:nvSpPr>
        <p:spPr>
          <a:xfrm>
            <a:off x="47928" y="2883669"/>
            <a:ext cx="1612900" cy="1568450"/>
          </a:xfrm>
          <a:prstGeom prst="rect">
            <a:avLst/>
          </a:prstGeom>
          <a:noFill/>
        </p:spPr>
        <p:txBody>
          <a:bodyPr wrap="none" rtlCol="0">
            <a:spAutoFit/>
          </a:bodyPr>
          <a:lstStyle/>
          <a:p>
            <a:r>
              <a:rPr lang="en-US" altLang="zh-CN" sz="9600" dirty="0">
                <a:solidFill>
                  <a:schemeClr val="bg1"/>
                </a:solidFill>
                <a:latin typeface="微软雅黑" panose="020B0503020204020204" charset="-122"/>
                <a:ea typeface="微软雅黑" panose="020B0503020204020204" charset="-122"/>
              </a:rPr>
              <a:t>01</a:t>
            </a:r>
            <a:endParaRPr lang="zh-CN" altLang="en-US" sz="9600" dirty="0">
              <a:solidFill>
                <a:schemeClr val="bg1"/>
              </a:solidFill>
              <a:latin typeface="微软雅黑" panose="020B0503020204020204" charset="-122"/>
              <a:ea typeface="微软雅黑" panose="020B0503020204020204"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6" grpId="0" bldLvl="0" animBg="1"/>
      <p:bldP spid="7" grpId="0" bldLvl="0" animBg="1"/>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1071996" y="2766621"/>
            <a:ext cx="3008380" cy="66237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4265" b="1" dirty="0">
                <a:solidFill>
                  <a:srgbClr val="0070C0"/>
                </a:solidFill>
                <a:latin typeface="微软雅黑" panose="020B0503020204020204" charset="-122"/>
                <a:ea typeface="微软雅黑" panose="020B0503020204020204" charset="-122"/>
              </a:rPr>
              <a:t>本节内容</a:t>
            </a:r>
            <a:endParaRPr lang="zh-CN" altLang="en-US" sz="4265" b="1" dirty="0">
              <a:solidFill>
                <a:srgbClr val="0070C0"/>
              </a:solidFill>
              <a:latin typeface="微软雅黑" panose="020B0503020204020204" charset="-122"/>
              <a:ea typeface="微软雅黑" panose="020B0503020204020204" charset="-122"/>
            </a:endParaRPr>
          </a:p>
          <a:p>
            <a:pPr marL="0" indent="0" algn="ctr">
              <a:buNone/>
            </a:pPr>
            <a:endParaRPr lang="en-US" altLang="zh-CN" sz="2400" b="1" dirty="0">
              <a:solidFill>
                <a:schemeClr val="tx1">
                  <a:lumMod val="75000"/>
                  <a:lumOff val="25000"/>
                </a:schemeClr>
              </a:solidFill>
              <a:latin typeface="微软雅黑" panose="020B0503020204020204" charset="-122"/>
              <a:ea typeface="微软雅黑" panose="020B0503020204020204" charset="-122"/>
            </a:endParaRPr>
          </a:p>
        </p:txBody>
      </p:sp>
      <p:grpSp>
        <p:nvGrpSpPr>
          <p:cNvPr id="45" name="组合 44"/>
          <p:cNvGrpSpPr/>
          <p:nvPr/>
        </p:nvGrpSpPr>
        <p:grpSpPr>
          <a:xfrm>
            <a:off x="4560431" y="1819685"/>
            <a:ext cx="1192345" cy="666115"/>
            <a:chOff x="2215144" y="927951"/>
            <a:chExt cx="1244730" cy="915925"/>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2393075" y="927951"/>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01</a:t>
              </a:r>
              <a:endParaRPr lang="zh-CN" altLang="en-US" sz="3735" dirty="0">
                <a:solidFill>
                  <a:schemeClr val="bg1"/>
                </a:solidFill>
                <a:latin typeface="Impact" panose="020B0806030902050204" pitchFamily="34" charset="0"/>
              </a:endParaRPr>
            </a:p>
          </p:txBody>
        </p:sp>
      </p:grpSp>
      <p:grpSp>
        <p:nvGrpSpPr>
          <p:cNvPr id="48" name="组合 47"/>
          <p:cNvGrpSpPr/>
          <p:nvPr/>
        </p:nvGrpSpPr>
        <p:grpSpPr>
          <a:xfrm>
            <a:off x="4560431" y="2725837"/>
            <a:ext cx="1192345" cy="672217"/>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0" name="文本框 10"/>
            <p:cNvSpPr txBox="1"/>
            <p:nvPr/>
          </p:nvSpPr>
          <p:spPr>
            <a:xfrm>
              <a:off x="2393075" y="1952311"/>
              <a:ext cx="1066799" cy="915927"/>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02</a:t>
              </a:r>
              <a:endParaRPr lang="zh-CN" altLang="en-US" sz="3735" dirty="0">
                <a:solidFill>
                  <a:schemeClr val="bg1"/>
                </a:solidFill>
                <a:latin typeface="Impact" panose="020B0806030902050204" pitchFamily="34" charset="0"/>
              </a:endParaRPr>
            </a:p>
          </p:txBody>
        </p:sp>
      </p:grpSp>
      <p:grpSp>
        <p:nvGrpSpPr>
          <p:cNvPr id="51" name="组合 50"/>
          <p:cNvGrpSpPr/>
          <p:nvPr/>
        </p:nvGrpSpPr>
        <p:grpSpPr>
          <a:xfrm>
            <a:off x="4560431" y="3661635"/>
            <a:ext cx="1192345" cy="666115"/>
            <a:chOff x="2215144" y="3018134"/>
            <a:chExt cx="1244730" cy="915925"/>
          </a:xfrm>
        </p:grpSpPr>
        <p:sp>
          <p:nvSpPr>
            <p:cNvPr id="52" name="平行四边形 51"/>
            <p:cNvSpPr/>
            <p:nvPr/>
          </p:nvSpPr>
          <p:spPr>
            <a:xfrm>
              <a:off x="2215144" y="3084852"/>
              <a:ext cx="1120898" cy="842781"/>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3" name="文本框 11"/>
            <p:cNvSpPr txBox="1"/>
            <p:nvPr/>
          </p:nvSpPr>
          <p:spPr>
            <a:xfrm>
              <a:off x="2393075" y="3018134"/>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03</a:t>
              </a:r>
              <a:endParaRPr lang="zh-CN" altLang="en-US" sz="3735" dirty="0">
                <a:solidFill>
                  <a:schemeClr val="bg1"/>
                </a:solidFill>
                <a:latin typeface="Impact" panose="020B0806030902050204" pitchFamily="34" charset="0"/>
              </a:endParaRPr>
            </a:p>
          </p:txBody>
        </p:sp>
      </p:grpSp>
      <p:grpSp>
        <p:nvGrpSpPr>
          <p:cNvPr id="60" name="组合 59"/>
          <p:cNvGrpSpPr/>
          <p:nvPr/>
        </p:nvGrpSpPr>
        <p:grpSpPr>
          <a:xfrm>
            <a:off x="5466102" y="1837433"/>
            <a:ext cx="5143000" cy="612920"/>
            <a:chOff x="4315150" y="953426"/>
            <a:chExt cx="3857250" cy="540057"/>
          </a:xfrm>
        </p:grpSpPr>
        <p:sp>
          <p:nvSpPr>
            <p:cNvPr id="61" name="矩形 60"/>
            <p:cNvSpPr/>
            <p:nvPr/>
          </p:nvSpPr>
          <p:spPr>
            <a:xfrm>
              <a:off x="4529939" y="1005461"/>
              <a:ext cx="3228975"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rPr>
                <a:t>学习目标、相关知识</a:t>
              </a:r>
              <a:endParaRPr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3" name="组合 62"/>
          <p:cNvGrpSpPr/>
          <p:nvPr/>
        </p:nvGrpSpPr>
        <p:grpSpPr>
          <a:xfrm>
            <a:off x="5466102" y="2762971"/>
            <a:ext cx="5143000" cy="612920"/>
            <a:chOff x="4315150" y="1647579"/>
            <a:chExt cx="3857250" cy="540057"/>
          </a:xfrm>
        </p:grpSpPr>
        <p:sp>
          <p:nvSpPr>
            <p:cNvPr id="64" name="矩形 63"/>
            <p:cNvSpPr/>
            <p:nvPr/>
          </p:nvSpPr>
          <p:spPr>
            <a:xfrm>
              <a:off x="4644505" y="1715136"/>
              <a:ext cx="2827147"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6" name="组合 65"/>
          <p:cNvGrpSpPr/>
          <p:nvPr/>
        </p:nvGrpSpPr>
        <p:grpSpPr>
          <a:xfrm>
            <a:off x="5466102" y="3688507"/>
            <a:ext cx="5143000" cy="612920"/>
            <a:chOff x="4315150" y="2341731"/>
            <a:chExt cx="3857250" cy="540057"/>
          </a:xfrm>
        </p:grpSpPr>
        <p:sp>
          <p:nvSpPr>
            <p:cNvPr id="67" name="矩形 66"/>
            <p:cNvSpPr/>
            <p:nvPr/>
          </p:nvSpPr>
          <p:spPr>
            <a:xfrm>
              <a:off x="4644506" y="2450133"/>
              <a:ext cx="2827146"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1000"/>
                                        <p:tgtEl>
                                          <p:spTgt spid="82"/>
                                        </p:tgtEl>
                                      </p:cBhvr>
                                    </p:animEffect>
                                    <p:anim calcmode="lin" valueType="num">
                                      <p:cBhvr>
                                        <p:cTn id="13" dur="1000" fill="hold"/>
                                        <p:tgtEl>
                                          <p:spTgt spid="82"/>
                                        </p:tgtEl>
                                        <p:attrNameLst>
                                          <p:attrName>ppt_x</p:attrName>
                                        </p:attrNameLst>
                                      </p:cBhvr>
                                      <p:tavLst>
                                        <p:tav tm="0">
                                          <p:val>
                                            <p:strVal val="#ppt_x"/>
                                          </p:val>
                                        </p:tav>
                                        <p:tav tm="100000">
                                          <p:val>
                                            <p:strVal val="#ppt_x"/>
                                          </p:val>
                                        </p:tav>
                                      </p:tavLst>
                                    </p:anim>
                                    <p:anim calcmode="lin" valueType="num">
                                      <p:cBhvr>
                                        <p:cTn id="14" dur="1000" fill="hold"/>
                                        <p:tgtEl>
                                          <p:spTgt spid="8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0-#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0-#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500" fill="hold"/>
                                        <p:tgtEl>
                                          <p:spTgt spid="48"/>
                                        </p:tgtEl>
                                        <p:attrNameLst>
                                          <p:attrName>ppt_x</p:attrName>
                                        </p:attrNameLst>
                                      </p:cBhvr>
                                      <p:tavLst>
                                        <p:tav tm="0">
                                          <p:val>
                                            <p:strVal val="1+#ppt_w/2"/>
                                          </p:val>
                                        </p:tav>
                                        <p:tav tm="100000">
                                          <p:val>
                                            <p:strVal val="#ppt_x"/>
                                          </p:val>
                                        </p:tav>
                                      </p:tavLst>
                                    </p:anim>
                                    <p:anim calcmode="lin" valueType="num">
                                      <p:cBhvr additive="base">
                                        <p:cTn id="34" dur="50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1+#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0-#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1" grpId="0" bldLvl="0" animBg="1"/>
      <p:bldP spid="82"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066603"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01</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rPr>
                <a:t>学习目标、相关知识</a:t>
              </a:r>
              <a:endParaRPr lang="zh-CN" altLang="en-US" sz="40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dirty="0">
                <a:sym typeface="+mn-ea"/>
              </a:rPr>
              <a:t>【学习目标】</a:t>
            </a:r>
            <a:endParaRPr lang="zh-CN" altLang="en-US"/>
          </a:p>
        </p:txBody>
      </p:sp>
      <p:sp>
        <p:nvSpPr>
          <p:cNvPr id="3" name="内容占位符 2"/>
          <p:cNvSpPr>
            <a:spLocks noGrp="1"/>
          </p:cNvSpPr>
          <p:nvPr>
            <p:ph idx="1"/>
          </p:nvPr>
        </p:nvSpPr>
        <p:spPr>
          <a:xfrm>
            <a:off x="838200" y="1825625"/>
            <a:ext cx="10515600" cy="2205990"/>
          </a:xfrm>
        </p:spPr>
        <p:txBody>
          <a:bodyPr/>
          <a:lstStyle/>
          <a:p>
            <a:pPr marL="0" indent="0">
              <a:buNone/>
            </a:pPr>
            <a:r>
              <a:rPr lang="zh-CN" altLang="en-US" dirty="0"/>
              <a:t>1、了解网络安全的定义和分类</a:t>
            </a:r>
            <a:endParaRPr lang="zh-CN" altLang="en-US" dirty="0"/>
          </a:p>
          <a:p>
            <a:pPr marL="0" indent="0">
              <a:buNone/>
            </a:pPr>
            <a:r>
              <a:rPr lang="zh-CN" altLang="en-US" dirty="0"/>
              <a:t>2、理解</a:t>
            </a:r>
            <a:r>
              <a:rPr lang="zh-CN" altLang="zh-CN" dirty="0"/>
              <a:t>网络安全职业的范畴</a:t>
            </a:r>
            <a:endParaRPr lang="zh-CN" altLang="en-US" dirty="0"/>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rPr>
              <a:t>1.3 网络安全基础知识</a:t>
            </a:r>
            <a:endParaRPr kumimoji="1" sz="3600" b="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【相关知识】</a:t>
            </a:r>
            <a:endParaRPr lang="zh-CN" altLang="en-US" sz="4400"/>
          </a:p>
        </p:txBody>
      </p:sp>
      <p:sp>
        <p:nvSpPr>
          <p:cNvPr id="19" name="文本框 18"/>
          <p:cNvSpPr txBox="1"/>
          <p:nvPr/>
        </p:nvSpPr>
        <p:spPr>
          <a:xfrm>
            <a:off x="403860" y="1676400"/>
            <a:ext cx="11473180" cy="4093428"/>
          </a:xfrm>
          <a:prstGeom prst="rect">
            <a:avLst/>
          </a:prstGeom>
          <a:noFill/>
        </p:spPr>
        <p:txBody>
          <a:bodyPr wrap="square" rtlCol="0">
            <a:spAutoFit/>
          </a:bodyPr>
          <a:lstStyle/>
          <a:p>
            <a:pPr>
              <a:spcBef>
                <a:spcPts val="600"/>
              </a:spcBef>
            </a:pPr>
            <a:r>
              <a:rPr lang="en-US" altLang="zh-CN" sz="2400" spc="400" dirty="0"/>
              <a:t>	</a:t>
            </a:r>
            <a:r>
              <a:rPr lang="zh-CN" altLang="zh-CN" sz="2400" spc="400" dirty="0"/>
              <a:t>随着计算机网络技术的飞速发展和互联网的广泛普及，病毒与恶意攻击日益增多，攻击手段也千变万化</a:t>
            </a:r>
            <a:r>
              <a:rPr lang="zh-CN" altLang="en-US" sz="2400" spc="400" dirty="0"/>
              <a:t>。</a:t>
            </a:r>
            <a:endParaRPr lang="en-US" altLang="zh-CN" sz="2400" spc="400" dirty="0"/>
          </a:p>
          <a:p>
            <a:pPr>
              <a:spcBef>
                <a:spcPts val="600"/>
              </a:spcBef>
            </a:pPr>
            <a:endParaRPr lang="en-US" altLang="zh-CN" sz="2400" spc="400" dirty="0"/>
          </a:p>
          <a:p>
            <a:pPr>
              <a:spcBef>
                <a:spcPts val="600"/>
              </a:spcBef>
            </a:pPr>
            <a:r>
              <a:rPr lang="en-US" altLang="zh-CN" sz="2400" spc="400" dirty="0"/>
              <a:t>	</a:t>
            </a:r>
            <a:r>
              <a:rPr lang="zh-CN" altLang="zh-CN" sz="2400" spc="400" dirty="0"/>
              <a:t>使大量企业、机构和个人的电脑随时面临着被攻击和入侵的危险，这导致人们不得不在享受网络带来的便利的同时，寻求更为可靠的网络安全解决方案。</a:t>
            </a:r>
            <a:endParaRPr lang="en-US" altLang="zh-CN" sz="2400" spc="400" dirty="0"/>
          </a:p>
          <a:p>
            <a:pPr>
              <a:spcBef>
                <a:spcPts val="600"/>
              </a:spcBef>
            </a:pPr>
            <a:endParaRPr lang="en-US" altLang="zh-CN" sz="2400" spc="400" dirty="0"/>
          </a:p>
          <a:p>
            <a:pPr>
              <a:spcBef>
                <a:spcPts val="600"/>
              </a:spcBef>
            </a:pPr>
            <a:r>
              <a:rPr lang="en-US" altLang="zh-CN" sz="2400" spc="400" dirty="0"/>
              <a:t>	</a:t>
            </a:r>
            <a:r>
              <a:rPr lang="zh-CN" altLang="zh-CN" sz="2400" spc="400" dirty="0"/>
              <a:t>这使得网络安全职业的需求越来越大。安全行业中有许多不同的工作，从进攻性安全（渗透测试）到防御性安全（防御和调查网络攻击）以及综合性安全（基础配置和管理措施）。</a:t>
            </a:r>
            <a:endParaRPr lang="zh-CN" altLang="zh-CN" sz="2400" spc="400" dirty="0"/>
          </a:p>
        </p:txBody>
      </p:sp>
    </p:spTree>
  </p:cSld>
  <p:clrMapOvr>
    <a:masterClrMapping/>
  </p:clrMapOvr>
  <p:transition>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196532"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02</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dirty="0">
                <a:sym typeface="+mn-ea"/>
              </a:rPr>
              <a:t>【学习目标】</a:t>
            </a:r>
            <a:endParaRPr lang="zh-CN" altLang="en-US"/>
          </a:p>
        </p:txBody>
      </p:sp>
      <p:sp>
        <p:nvSpPr>
          <p:cNvPr id="3" name="内容占位符 2"/>
          <p:cNvSpPr>
            <a:spLocks noGrp="1"/>
          </p:cNvSpPr>
          <p:nvPr>
            <p:ph idx="1"/>
          </p:nvPr>
        </p:nvSpPr>
        <p:spPr>
          <a:xfrm>
            <a:off x="838200" y="1825625"/>
            <a:ext cx="10515600" cy="2205990"/>
          </a:xfrm>
        </p:spPr>
        <p:txBody>
          <a:bodyPr/>
          <a:lstStyle/>
          <a:p>
            <a:pPr marL="0" indent="0">
              <a:buNone/>
            </a:pPr>
            <a:r>
              <a:rPr lang="zh-CN" altLang="en-US"/>
              <a:t>1、了解网络存在的安全威胁</a:t>
            </a:r>
            <a:endParaRPr lang="zh-CN" altLang="en-US"/>
          </a:p>
          <a:p>
            <a:pPr marL="0" indent="0">
              <a:buNone/>
            </a:pPr>
            <a:r>
              <a:rPr lang="zh-CN" altLang="en-US"/>
              <a:t>2、掌握网络安全技术简介</a:t>
            </a:r>
            <a:endParaRPr lang="zh-CN" altLang="en-US"/>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rPr>
              <a:t>1.1</a:t>
            </a:r>
            <a:r>
              <a:rPr kumimoji="1" lang="zh-CN" altLang="en-US" sz="3600" b="0" dirty="0">
                <a:solidFill>
                  <a:schemeClr val="accent5"/>
                </a:solidFill>
                <a:latin typeface="微软雅黑" panose="020B0503020204020204" charset="-122"/>
                <a:ea typeface="微软雅黑" panose="020B0503020204020204" charset="-122"/>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altLang="en-US" dirty="0">
                <a:sym typeface="+mn-ea"/>
              </a:rPr>
              <a:t>【项目分析】</a:t>
            </a:r>
            <a:endParaRPr lang="zh-CN" altLang="en-US"/>
          </a:p>
        </p:txBody>
      </p:sp>
      <p:sp>
        <p:nvSpPr>
          <p:cNvPr id="3" name="内容占位符 2"/>
          <p:cNvSpPr>
            <a:spLocks noGrp="1"/>
          </p:cNvSpPr>
          <p:nvPr>
            <p:ph idx="1"/>
          </p:nvPr>
        </p:nvSpPr>
        <p:spPr>
          <a:xfrm>
            <a:off x="838200" y="1825625"/>
            <a:ext cx="10515600" cy="3303905"/>
          </a:xfrm>
        </p:spPr>
        <p:txBody>
          <a:bodyPr>
            <a:normAutofit fontScale="92500" lnSpcReduction="10000"/>
          </a:bodyPr>
          <a:lstStyle/>
          <a:p>
            <a:pPr marL="0" indent="0">
              <a:buNone/>
            </a:pPr>
            <a:r>
              <a:rPr lang="en-US" altLang="zh-CN" dirty="0"/>
              <a:t>	</a:t>
            </a:r>
            <a:r>
              <a:rPr lang="zh-CN" altLang="zh-CN" dirty="0"/>
              <a:t>在</a:t>
            </a:r>
            <a:r>
              <a:rPr lang="en-US" altLang="zh-CN" dirty="0"/>
              <a:t> Internet </a:t>
            </a:r>
            <a:r>
              <a:rPr lang="zh-CN" altLang="zh-CN" dirty="0"/>
              <a:t>中，网络安全的概念和日常生活中的安全一样常被提及，而“网络安全”到底包括什么，具体又涉及哪些技术，大家未必清楚，可能会认为“网络安全”只是防范攻击和病毒。其实，网络安全是一门交叉学科，涉及多方面的理论和应用知识。</a:t>
            </a:r>
            <a:endParaRPr lang="en-US" altLang="zh-CN" dirty="0"/>
          </a:p>
          <a:p>
            <a:pPr marL="0" indent="0">
              <a:buNone/>
            </a:pPr>
            <a:endParaRPr lang="en-US" altLang="zh-CN" dirty="0"/>
          </a:p>
          <a:p>
            <a:pPr marL="0" indent="0">
              <a:buNone/>
            </a:pPr>
            <a:r>
              <a:rPr lang="en-US" altLang="zh-CN" dirty="0"/>
              <a:t>	</a:t>
            </a:r>
            <a:r>
              <a:rPr lang="zh-CN" altLang="zh-CN" dirty="0"/>
              <a:t>除了数学、通信、计算机等自然科学外，还涉及法律、心理学等社会科学，是一个多领域的复杂系统。网络安全涉及上述多种学科的知识，而且随着网络应用的范围越来越广，以后涉及的学科领域有可能会更加广泛。</a:t>
            </a:r>
            <a:endParaRPr lang="zh-CN" altLang="zh-CN" dirty="0"/>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345684"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03</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【项目实例】</a:t>
            </a:r>
            <a:endParaRPr lang="zh-CN" altLang="en-US" sz="4400"/>
          </a:p>
        </p:txBody>
      </p:sp>
      <p:sp>
        <p:nvSpPr>
          <p:cNvPr id="19" name="文本框 18"/>
          <p:cNvSpPr txBox="1"/>
          <p:nvPr/>
        </p:nvSpPr>
        <p:spPr>
          <a:xfrm>
            <a:off x="403860" y="2197735"/>
            <a:ext cx="11460480" cy="2714625"/>
          </a:xfrm>
          <a:prstGeom prst="rect">
            <a:avLst/>
          </a:prstGeom>
          <a:noFill/>
        </p:spPr>
        <p:txBody>
          <a:bodyPr wrap="square" rtlCol="0">
            <a:noAutofit/>
          </a:bodyPr>
          <a:lstStyle/>
          <a:p>
            <a:r>
              <a:rPr lang="en-US" altLang="zh-CN" sz="2600" dirty="0"/>
              <a:t>	</a:t>
            </a:r>
            <a:r>
              <a:rPr lang="zh-CN" altLang="zh-CN" sz="2600" dirty="0"/>
              <a:t>从</a:t>
            </a:r>
            <a:r>
              <a:rPr lang="en-US" altLang="zh-CN" sz="2600" dirty="0"/>
              <a:t>Windows</a:t>
            </a:r>
            <a:r>
              <a:rPr lang="zh-CN" altLang="zh-CN" sz="2600" dirty="0"/>
              <a:t>安全漏洞被利用的周期变化中可以看出，系统补丁到出现恶意攻击工具的速度越来越快。网络安全涉及网络系统的多个层次和多个方面，同时，也是动态变化的过程。</a:t>
            </a:r>
            <a:endParaRPr lang="en-US" altLang="zh-CN" sz="2600" dirty="0"/>
          </a:p>
          <a:p>
            <a:endParaRPr lang="en-US" altLang="zh-CN" sz="2600" dirty="0"/>
          </a:p>
          <a:p>
            <a:r>
              <a:rPr lang="en-US" altLang="zh-CN" sz="2600" dirty="0"/>
              <a:t>	</a:t>
            </a:r>
            <a:r>
              <a:rPr lang="zh-CN" altLang="zh-CN" sz="2600" dirty="0"/>
              <a:t>网络安全实际上是一项系统工程，既涉及对外部攻击的有效防范，又包括制定完善的内部安全保障制度；既涉及防病毒攻击，又涵盖实时检测、防恶意攻击等内容。</a:t>
            </a:r>
            <a:endParaRPr lang="zh-CN" altLang="zh-CN" sz="2600" dirty="0"/>
          </a:p>
        </p:txBody>
      </p:sp>
    </p:spTree>
  </p:cSld>
  <p:clrMapOvr>
    <a:masterClrMapping/>
  </p:clrMapOvr>
  <p:transition>
    <p:random/>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20" name="文本框 19"/>
          <p:cNvSpPr txBox="1"/>
          <p:nvPr/>
        </p:nvSpPr>
        <p:spPr>
          <a:xfrm>
            <a:off x="593090" y="1464310"/>
            <a:ext cx="11355070" cy="4042410"/>
          </a:xfrm>
          <a:prstGeom prst="rect">
            <a:avLst/>
          </a:prstGeom>
          <a:noFill/>
        </p:spPr>
        <p:txBody>
          <a:bodyPr wrap="square" rtlCol="0">
            <a:noAutofit/>
          </a:bodyPr>
          <a:lstStyle/>
          <a:p>
            <a:r>
              <a:rPr lang="zh-CN" altLang="zh-CN" sz="2600" dirty="0"/>
              <a:t>任务一：进攻性安全</a:t>
            </a:r>
            <a:endParaRPr lang="en-US" altLang="zh-CN" sz="2600" dirty="0"/>
          </a:p>
          <a:p>
            <a:endParaRPr lang="zh-CN" altLang="zh-CN" sz="2600" dirty="0"/>
          </a:p>
          <a:p>
            <a:r>
              <a:rPr lang="en-US" altLang="zh-CN" sz="2600" dirty="0"/>
              <a:t>	</a:t>
            </a:r>
            <a:r>
              <a:rPr lang="zh-CN" altLang="zh-CN" sz="2600" dirty="0"/>
              <a:t>进攻性安全是闯入计算机系统、利用软件错误并发现应用程序中的漏洞以获得未经授权的访问的过程。在从事进攻性安全的职业中，要击败恶意攻击者，您需要表现得像恶意攻击者一样，在网络犯罪分子之前发现漏洞并推荐补丁。</a:t>
            </a:r>
            <a:endParaRPr lang="en-US" altLang="zh-CN" sz="2600" dirty="0"/>
          </a:p>
          <a:p>
            <a:endParaRPr lang="en-US" altLang="zh-CN" sz="2600" dirty="0"/>
          </a:p>
          <a:p>
            <a:r>
              <a:rPr lang="en-US" altLang="zh-CN" sz="2600" dirty="0"/>
              <a:t>	</a:t>
            </a:r>
            <a:r>
              <a:rPr lang="zh-CN" altLang="zh-CN" sz="2600" dirty="0"/>
              <a:t>进攻性安全的岗位主要是渗透测试人员，工作职责是测试公司内部系统和软件的安全性，渗透测试人员通过尝试系统化攻击发现缺陷和漏洞，利用这些漏洞来评估每个实例中的风险。</a:t>
            </a:r>
            <a:endParaRPr lang="zh-CN" altLang="zh-CN" sz="2600" dirty="0"/>
          </a:p>
        </p:txBody>
      </p:sp>
    </p:spTree>
  </p:cSld>
  <p:clrMapOvr>
    <a:masterClrMapping/>
  </p:clrMapOvr>
  <p:transition>
    <p:rand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20" name="文本框 19"/>
          <p:cNvSpPr txBox="1"/>
          <p:nvPr/>
        </p:nvSpPr>
        <p:spPr>
          <a:xfrm>
            <a:off x="593090" y="1364615"/>
            <a:ext cx="11355070" cy="5340350"/>
          </a:xfrm>
          <a:prstGeom prst="rect">
            <a:avLst/>
          </a:prstGeom>
          <a:noFill/>
        </p:spPr>
        <p:txBody>
          <a:bodyPr wrap="square" rtlCol="0">
            <a:noAutofit/>
          </a:bodyPr>
          <a:lstStyle/>
          <a:p>
            <a:r>
              <a:rPr lang="zh-CN" altLang="zh-CN" sz="2600" dirty="0"/>
              <a:t>任务二：防御性安全</a:t>
            </a:r>
            <a:endParaRPr lang="en-US" altLang="zh-CN" sz="2600" dirty="0"/>
          </a:p>
          <a:p>
            <a:endParaRPr lang="zh-CN" altLang="zh-CN" sz="2600" dirty="0"/>
          </a:p>
          <a:p>
            <a:r>
              <a:rPr lang="en-US" altLang="zh-CN" sz="2600" dirty="0"/>
              <a:t>	</a:t>
            </a:r>
            <a:r>
              <a:rPr lang="zh-CN" altLang="zh-CN" sz="2600" dirty="0"/>
              <a:t>防御性安全，即通过分析和了解任何潜在的数字威胁来保护组织的网络和计算机系统的过程。在从事防御性安全的职业中，您可能正在调查受感染的计算机或设备，以了解其如何被入侵、追踪网络犯罪分子或监视基础设施中的恶意活动。</a:t>
            </a:r>
            <a:endParaRPr lang="en-US" altLang="zh-CN" sz="2600" dirty="0"/>
          </a:p>
          <a:p>
            <a:endParaRPr lang="en-US" altLang="zh-CN" sz="2600" dirty="0"/>
          </a:p>
          <a:p>
            <a:r>
              <a:rPr lang="en-US" altLang="zh-CN" sz="2600" dirty="0"/>
              <a:t>	</a:t>
            </a:r>
            <a:r>
              <a:rPr lang="zh-CN" altLang="zh-CN" sz="2600" dirty="0"/>
              <a:t>防御性安全的职责包括为组织制定计划、政策和协议，以便在事件发生期间和之后制定。通常这是一个高度紧张的职位，随着攻击的展开，需要实时进行评估和响应，同时检测、确认和恢复（从攻击中）。目的是实现迅速有效的反应，保持财务状况并避免负面的违规影响，保护公司的数据、声誉和财务状况免受网络攻击。</a:t>
            </a:r>
            <a:endParaRPr lang="zh-CN" altLang="zh-CN" sz="2600" dirty="0"/>
          </a:p>
        </p:txBody>
      </p:sp>
    </p:spTree>
  </p:cSld>
  <p:clrMapOvr>
    <a:masterClrMapping/>
  </p:clrMapOvr>
  <p:transition>
    <p:random/>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20" name="文本框 19"/>
          <p:cNvSpPr txBox="1"/>
          <p:nvPr/>
        </p:nvSpPr>
        <p:spPr>
          <a:xfrm>
            <a:off x="593090" y="1364615"/>
            <a:ext cx="11355070" cy="5340350"/>
          </a:xfrm>
          <a:prstGeom prst="rect">
            <a:avLst/>
          </a:prstGeom>
          <a:noFill/>
        </p:spPr>
        <p:txBody>
          <a:bodyPr wrap="square" rtlCol="0">
            <a:noAutofit/>
          </a:bodyPr>
          <a:lstStyle/>
          <a:p>
            <a:pPr indent="457200" fontAlgn="auto">
              <a:lnSpc>
                <a:spcPct val="100000"/>
              </a:lnSpc>
              <a:spcBef>
                <a:spcPts val="600"/>
              </a:spcBef>
              <a:spcAft>
                <a:spcPts val="600"/>
              </a:spcAft>
            </a:pPr>
            <a:r>
              <a:rPr lang="zh-CN" altLang="en-US" sz="2000" b="1" dirty="0"/>
              <a:t>任务三：网络安全分类</a:t>
            </a:r>
            <a:endParaRPr lang="zh-CN" altLang="en-US" sz="2000" b="1" dirty="0"/>
          </a:p>
          <a:p>
            <a:pPr indent="457200" fontAlgn="auto">
              <a:lnSpc>
                <a:spcPct val="100000"/>
              </a:lnSpc>
              <a:spcBef>
                <a:spcPts val="600"/>
              </a:spcBef>
              <a:spcAft>
                <a:spcPts val="600"/>
              </a:spcAft>
            </a:pPr>
            <a:r>
              <a:rPr lang="zh-CN" altLang="en-US" sz="2000" b="1" dirty="0"/>
              <a:t>1.物理安全</a:t>
            </a:r>
            <a:endParaRPr lang="zh-CN" altLang="en-US" sz="2000" b="1" dirty="0"/>
          </a:p>
          <a:p>
            <a:pPr indent="457200" fontAlgn="auto">
              <a:lnSpc>
                <a:spcPct val="100000"/>
              </a:lnSpc>
              <a:spcBef>
                <a:spcPts val="600"/>
              </a:spcBef>
              <a:spcAft>
                <a:spcPts val="600"/>
              </a:spcAft>
            </a:pPr>
            <a:r>
              <a:rPr lang="zh-CN" altLang="en-US" sz="2000" dirty="0"/>
              <a:t>保证计算机信息系统各种设备的物理安全，是整个计算机信息系统安全的前提。物理安全是保护计算机网络设备、设施及其他媒体，免遭地震、水灾、火灾等环境事故，以及人为操作失误、错误或者各种计算机犯罪行为导致的破坏。物理安全主要包括以下 3个方面。</a:t>
            </a:r>
            <a:endParaRPr lang="zh-CN" altLang="en-US" sz="2000" dirty="0"/>
          </a:p>
          <a:p>
            <a:pPr indent="457200" fontAlgn="auto">
              <a:lnSpc>
                <a:spcPct val="100000"/>
              </a:lnSpc>
              <a:spcBef>
                <a:spcPts val="600"/>
              </a:spcBef>
              <a:spcAft>
                <a:spcPts val="600"/>
              </a:spcAft>
            </a:pPr>
            <a:r>
              <a:rPr lang="zh-CN" altLang="en-US" sz="2000" dirty="0"/>
              <a:t>（1）环境安全：对系统所在环境的安全保护，如区域保护和灾难保护。 </a:t>
            </a:r>
            <a:endParaRPr lang="zh-CN" altLang="en-US" sz="2000" dirty="0"/>
          </a:p>
          <a:p>
            <a:pPr indent="457200" fontAlgn="auto">
              <a:lnSpc>
                <a:spcPct val="100000"/>
              </a:lnSpc>
              <a:spcBef>
                <a:spcPts val="600"/>
              </a:spcBef>
              <a:spcAft>
                <a:spcPts val="600"/>
              </a:spcAft>
            </a:pPr>
            <a:r>
              <a:rPr lang="zh-CN" altLang="en-US" sz="2000" dirty="0"/>
              <a:t>（2）设备安全：主要包括设备的防盗、防毁、防电磁信息辐射泄露、防止线路截获、 抗电磁干扰及电源保护等。</a:t>
            </a:r>
            <a:endParaRPr lang="zh-CN" altLang="en-US" sz="2000" dirty="0"/>
          </a:p>
          <a:p>
            <a:pPr indent="457200" fontAlgn="auto">
              <a:lnSpc>
                <a:spcPct val="100000"/>
              </a:lnSpc>
              <a:spcBef>
                <a:spcPts val="600"/>
              </a:spcBef>
              <a:spcAft>
                <a:spcPts val="600"/>
              </a:spcAft>
            </a:pPr>
            <a:r>
              <a:rPr lang="zh-CN" altLang="en-US" sz="2000" dirty="0"/>
              <a:t>（3）媒体安全：包括媒体数据的安全及媒体本身的安全。</a:t>
            </a:r>
            <a:endParaRPr lang="zh-CN" altLang="en-US" sz="2000" dirty="0"/>
          </a:p>
        </p:txBody>
      </p:sp>
    </p:spTree>
  </p:cSld>
  <p:clrMapOvr>
    <a:masterClrMapping/>
  </p:clrMapOvr>
  <p:transition>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20" name="文本框 19"/>
          <p:cNvSpPr txBox="1"/>
          <p:nvPr/>
        </p:nvSpPr>
        <p:spPr>
          <a:xfrm>
            <a:off x="593090" y="1364615"/>
            <a:ext cx="11355070" cy="5340350"/>
          </a:xfrm>
          <a:prstGeom prst="rect">
            <a:avLst/>
          </a:prstGeom>
          <a:noFill/>
        </p:spPr>
        <p:txBody>
          <a:bodyPr wrap="square" rtlCol="0">
            <a:noAutofit/>
          </a:bodyPr>
          <a:lstStyle/>
          <a:p>
            <a:pPr indent="457200" fontAlgn="auto">
              <a:lnSpc>
                <a:spcPct val="100000"/>
              </a:lnSpc>
              <a:spcBef>
                <a:spcPts val="600"/>
              </a:spcBef>
              <a:spcAft>
                <a:spcPts val="600"/>
              </a:spcAft>
            </a:pPr>
            <a:r>
              <a:rPr lang="zh-CN" altLang="en-US" sz="2000" b="1"/>
              <a:t>任务三：网络安全分类</a:t>
            </a:r>
            <a:endParaRPr lang="zh-CN" altLang="en-US" sz="2000" b="1"/>
          </a:p>
          <a:p>
            <a:pPr indent="457200" fontAlgn="auto">
              <a:lnSpc>
                <a:spcPct val="100000"/>
              </a:lnSpc>
              <a:spcBef>
                <a:spcPts val="600"/>
              </a:spcBef>
              <a:spcAft>
                <a:spcPts val="600"/>
              </a:spcAft>
            </a:pPr>
            <a:r>
              <a:rPr lang="zh-CN" altLang="en-US" sz="2000" b="1"/>
              <a:t>2.网络安全</a:t>
            </a:r>
            <a:endParaRPr lang="zh-CN" altLang="en-US" sz="2000" b="1"/>
          </a:p>
          <a:p>
            <a:pPr indent="457200" fontAlgn="auto">
              <a:lnSpc>
                <a:spcPct val="100000"/>
              </a:lnSpc>
              <a:spcBef>
                <a:spcPts val="600"/>
              </a:spcBef>
              <a:spcAft>
                <a:spcPts val="600"/>
              </a:spcAft>
            </a:pPr>
            <a:r>
              <a:rPr lang="zh-CN" altLang="en-US" sz="2000"/>
              <a:t>网络安全主要包括网络运行和网络访问控制的安全，如表 1-2 所示。下面对其中的重 要组成部分予以说明。在网络安全中，在内部网与外部网之间，设置防火墙实现内外网的隔离和访问控制，是保护内部网安全的最主要措施，同时也是最有效、最经济的措施之一。网络安全检测工具通常是一个网络安全性的评估分析软件或者硬件，用此类工具可以检测出系统的漏洞或 潜在的威胁，以达到增强网络安全性的目的。</a:t>
            </a:r>
            <a:endParaRPr lang="zh-CN" altLang="en-US" sz="2000"/>
          </a:p>
          <a:p>
            <a:pPr indent="457200" fontAlgn="auto">
              <a:lnSpc>
                <a:spcPct val="100000"/>
              </a:lnSpc>
              <a:spcBef>
                <a:spcPts val="600"/>
              </a:spcBef>
              <a:spcAft>
                <a:spcPts val="600"/>
              </a:spcAft>
            </a:pPr>
            <a:r>
              <a:rPr lang="zh-CN" altLang="en-US" sz="2000"/>
              <a:t>备份系统为一个目的而存在，即尽可能快地全面恢复运行计算机系统所需的数据和系统信息。备份不仅在网络系统硬件故障或人为失误时起到保护作用，也在入侵者非授权访问或对网络攻击及破坏数据完整性时起到保护作用，同时也是系统灾难恢复的前提之一。</a:t>
            </a:r>
            <a:endParaRPr lang="zh-CN" altLang="en-US" sz="2000"/>
          </a:p>
        </p:txBody>
      </p:sp>
    </p:spTree>
  </p:cSld>
  <p:clrMapOvr>
    <a:masterClrMapping/>
  </p:clrMapOvr>
  <p:transition>
    <p:rand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20" name="文本框 19"/>
          <p:cNvSpPr txBox="1"/>
          <p:nvPr/>
        </p:nvSpPr>
        <p:spPr>
          <a:xfrm>
            <a:off x="593090" y="1364615"/>
            <a:ext cx="11355070" cy="5340350"/>
          </a:xfrm>
          <a:prstGeom prst="rect">
            <a:avLst/>
          </a:prstGeom>
          <a:noFill/>
        </p:spPr>
        <p:txBody>
          <a:bodyPr wrap="square" rtlCol="0">
            <a:noAutofit/>
          </a:bodyPr>
          <a:lstStyle/>
          <a:p>
            <a:pPr indent="457200" fontAlgn="auto">
              <a:lnSpc>
                <a:spcPct val="100000"/>
              </a:lnSpc>
              <a:spcBef>
                <a:spcPts val="1200"/>
              </a:spcBef>
              <a:spcAft>
                <a:spcPts val="600"/>
              </a:spcAft>
            </a:pPr>
            <a:r>
              <a:rPr lang="zh-CN" altLang="en-US" sz="2000" b="1"/>
              <a:t>任务三：网络安全分类</a:t>
            </a:r>
            <a:endParaRPr lang="zh-CN" altLang="en-US" sz="2000" b="1"/>
          </a:p>
          <a:p>
            <a:pPr indent="457200" fontAlgn="auto">
              <a:lnSpc>
                <a:spcPct val="100000"/>
              </a:lnSpc>
              <a:spcBef>
                <a:spcPts val="1200"/>
              </a:spcBef>
              <a:spcAft>
                <a:spcPts val="600"/>
              </a:spcAft>
            </a:pPr>
            <a:r>
              <a:rPr lang="zh-CN" altLang="en-US" sz="2000" b="1"/>
              <a:t>3.系统安全</a:t>
            </a:r>
            <a:endParaRPr lang="zh-CN" altLang="en-US" sz="2000" b="1"/>
          </a:p>
          <a:p>
            <a:pPr indent="457200" fontAlgn="auto">
              <a:lnSpc>
                <a:spcPct val="100000"/>
              </a:lnSpc>
              <a:spcBef>
                <a:spcPts val="1200"/>
              </a:spcBef>
              <a:spcAft>
                <a:spcPts val="600"/>
              </a:spcAft>
            </a:pPr>
            <a:r>
              <a:rPr lang="zh-CN" altLang="en-US" sz="2000"/>
              <a:t>一般人们对网络和操作系统的安全很重视，对数据库的安全不重视，其实数据库系统也是一款系统软件，与其他软件一样需要保护。</a:t>
            </a:r>
            <a:endParaRPr lang="zh-CN" altLang="en-US" sz="2000" b="1"/>
          </a:p>
          <a:p>
            <a:pPr indent="457200" fontAlgn="auto">
              <a:lnSpc>
                <a:spcPct val="100000"/>
              </a:lnSpc>
              <a:spcBef>
                <a:spcPts val="1200"/>
              </a:spcBef>
              <a:spcAft>
                <a:spcPts val="600"/>
              </a:spcAft>
            </a:pPr>
            <a:r>
              <a:rPr lang="zh-CN" altLang="en-US" sz="2000" b="1"/>
              <a:t>4.应用安全</a:t>
            </a:r>
            <a:endParaRPr lang="zh-CN" altLang="en-US" sz="2000" b="1"/>
          </a:p>
          <a:p>
            <a:pPr indent="457200" fontAlgn="auto">
              <a:lnSpc>
                <a:spcPct val="100000"/>
              </a:lnSpc>
              <a:spcBef>
                <a:spcPts val="1200"/>
              </a:spcBef>
              <a:spcAft>
                <a:spcPts val="600"/>
              </a:spcAft>
            </a:pPr>
            <a:r>
              <a:rPr lang="zh-CN" altLang="en-US" sz="2000"/>
              <a:t>应用安全建立在系统平台之上，人们普遍会重视系统安全，而忽视应用安全，主要原因包括两个方面：第一，对应用安全缺乏认识；第二，应用系统过于灵活，需要较高的安全技术。网络安全、系统安全和数据安全的技术实现有很多固定的规则，应用安全则不同，客户的应用往往都是独一无二的，必须投入相对更多的人力物力，而且没有现成的工具，只能根据经验来手动完成。</a:t>
            </a:r>
            <a:endParaRPr lang="zh-CN" altLang="en-US" sz="2000"/>
          </a:p>
        </p:txBody>
      </p:sp>
    </p:spTree>
  </p:cSld>
  <p:clrMapOvr>
    <a:masterClrMapping/>
  </p:clrMapOvr>
  <p:transition>
    <p:rand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20" name="文本框 19"/>
          <p:cNvSpPr txBox="1"/>
          <p:nvPr/>
        </p:nvSpPr>
        <p:spPr>
          <a:xfrm>
            <a:off x="593090" y="1364615"/>
            <a:ext cx="11355070" cy="5340350"/>
          </a:xfrm>
          <a:prstGeom prst="rect">
            <a:avLst/>
          </a:prstGeom>
          <a:noFill/>
        </p:spPr>
        <p:txBody>
          <a:bodyPr wrap="square" rtlCol="0">
            <a:noAutofit/>
          </a:bodyPr>
          <a:lstStyle/>
          <a:p>
            <a:pPr indent="457200" fontAlgn="auto">
              <a:lnSpc>
                <a:spcPct val="100000"/>
              </a:lnSpc>
              <a:spcBef>
                <a:spcPts val="600"/>
              </a:spcBef>
              <a:spcAft>
                <a:spcPts val="600"/>
              </a:spcAft>
            </a:pPr>
            <a:r>
              <a:rPr lang="zh-CN" altLang="en-US" sz="2000" b="1" dirty="0"/>
              <a:t>任务三：网络安全分类</a:t>
            </a:r>
            <a:endParaRPr lang="zh-CN" altLang="en-US" sz="2000" b="1" dirty="0"/>
          </a:p>
          <a:p>
            <a:pPr indent="457200" fontAlgn="auto">
              <a:lnSpc>
                <a:spcPct val="100000"/>
              </a:lnSpc>
              <a:spcBef>
                <a:spcPts val="600"/>
              </a:spcBef>
              <a:spcAft>
                <a:spcPts val="600"/>
              </a:spcAft>
            </a:pPr>
            <a:r>
              <a:rPr lang="zh-CN" altLang="en-US" sz="2000" b="1" dirty="0"/>
              <a:t>5.管理安全</a:t>
            </a:r>
            <a:endParaRPr lang="zh-CN" altLang="en-US" sz="2000" b="1" dirty="0"/>
          </a:p>
          <a:p>
            <a:pPr indent="457200" fontAlgn="auto">
              <a:lnSpc>
                <a:spcPct val="133000"/>
              </a:lnSpc>
              <a:spcBef>
                <a:spcPts val="600"/>
              </a:spcBef>
              <a:spcAft>
                <a:spcPts val="600"/>
              </a:spcAft>
            </a:pPr>
            <a:r>
              <a:rPr lang="zh-CN" altLang="en-US" sz="2000" dirty="0"/>
              <a:t>安全是一个整体，完整的安全解决方案不仅包括物理安全、网络安全、系统安全和应用安全等技术手段，还需要以人为核心的策略和管理支持。网络安全至关重要的往往不是技术手段，而是对人的管理。这里需要谈到安全遵循的“木桶原理”，即一个木桶的容积决定于最短的一块木板，一个系统的安全强度等于最薄弱环节的安全强度。无论采用了多么先进的技术设备，只要安全管理上有漏洞，那么这个系统的安全一样没有保障。在网络安全管理中，专家们一致认为是“30%的技术，70%的管理”。同时，网络安全不是一个目标，而是一个过程，且是一个动态的过程。这是因为制约安全的因素都是动态变化的，必须通过一个动态的过程来保证安全。例如，Windows 操作系统经常公布安全漏洞，在没有发现系统漏洞前，大家可能认为自己的网络是安全的，实际上，系统已经处于威胁之中了，所以要及时地更新补丁。</a:t>
            </a:r>
            <a:endParaRPr lang="zh-CN" altLang="en-US" sz="2000" dirty="0"/>
          </a:p>
        </p:txBody>
      </p:sp>
    </p:spTree>
  </p:cSld>
  <p:clrMapOvr>
    <a:masterClrMapping/>
  </p:clrMapOvr>
  <p:transition>
    <p:random/>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304165" y="713740"/>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20" name="文本框 19"/>
          <p:cNvSpPr txBox="1"/>
          <p:nvPr/>
        </p:nvSpPr>
        <p:spPr>
          <a:xfrm>
            <a:off x="480060" y="2814934"/>
            <a:ext cx="11355070" cy="1228131"/>
          </a:xfrm>
          <a:prstGeom prst="rect">
            <a:avLst/>
          </a:prstGeom>
          <a:noFill/>
        </p:spPr>
        <p:txBody>
          <a:bodyPr wrap="square" rtlCol="0">
            <a:noAutofit/>
          </a:bodyPr>
          <a:lstStyle/>
          <a:p>
            <a:r>
              <a:rPr lang="en-US" altLang="zh-CN" sz="2600" dirty="0"/>
              <a:t>	</a:t>
            </a:r>
            <a:r>
              <a:rPr lang="zh-CN" altLang="zh-CN" sz="2600" dirty="0"/>
              <a:t>综上所述，网络安全职业的岗位主要为网络安全工程师，它使用威胁和漏洞数据，开发和实施安全解决方案，包括</a:t>
            </a:r>
            <a:r>
              <a:rPr lang="en-US" altLang="zh-CN" sz="2600" dirty="0"/>
              <a:t> Web </a:t>
            </a:r>
            <a:r>
              <a:rPr lang="zh-CN" altLang="zh-CN" sz="2600" dirty="0"/>
              <a:t>应用程序攻击、网络威胁以及不断变化的趋势和策略，以降低攻击和数据丢失的风险。</a:t>
            </a:r>
            <a:endParaRPr lang="zh-CN" altLang="zh-CN" sz="2600" dirty="0"/>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4840961" y="1988001"/>
            <a:ext cx="1527294" cy="396240"/>
            <a:chOff x="6665951" y="1871666"/>
            <a:chExt cx="1527294" cy="396240"/>
          </a:xfrm>
        </p:grpSpPr>
        <p:sp>
          <p:nvSpPr>
            <p:cNvPr id="3" name="矩形: 圆角 26"/>
            <p:cNvSpPr/>
            <p:nvPr/>
          </p:nvSpPr>
          <p:spPr>
            <a:xfrm>
              <a:off x="6665951" y="1871666"/>
              <a:ext cx="419100" cy="396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5" name="文本框 570"/>
            <p:cNvSpPr txBox="1"/>
            <p:nvPr/>
          </p:nvSpPr>
          <p:spPr>
            <a:xfrm>
              <a:off x="7293450" y="1874206"/>
              <a:ext cx="899795"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TCP/IP</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【相关知识】</a:t>
            </a:r>
            <a:endParaRPr lang="zh-CN" altLang="en-US" sz="4400"/>
          </a:p>
        </p:txBody>
      </p:sp>
      <p:pic>
        <p:nvPicPr>
          <p:cNvPr id="19" name="图片 18"/>
          <p:cNvPicPr/>
          <p:nvPr/>
        </p:nvPicPr>
        <p:blipFill>
          <a:blip r:embed="rId3"/>
          <a:srcRect r="25336"/>
          <a:stretch>
            <a:fillRect/>
          </a:stretch>
        </p:blipFill>
        <p:spPr>
          <a:xfrm>
            <a:off x="309245" y="2152650"/>
            <a:ext cx="3989705" cy="3613785"/>
          </a:xfrm>
          <a:prstGeom prst="rect">
            <a:avLst/>
          </a:prstGeom>
          <a:noFill/>
          <a:ln w="9525">
            <a:noFill/>
          </a:ln>
        </p:spPr>
      </p:pic>
      <p:grpSp>
        <p:nvGrpSpPr>
          <p:cNvPr id="22" name="组合 21"/>
          <p:cNvGrpSpPr/>
          <p:nvPr/>
        </p:nvGrpSpPr>
        <p:grpSpPr>
          <a:xfrm>
            <a:off x="4840961" y="2726665"/>
            <a:ext cx="1267579" cy="396240"/>
            <a:chOff x="6665951" y="1871666"/>
            <a:chExt cx="1267579" cy="396240"/>
          </a:xfrm>
        </p:grpSpPr>
        <p:sp>
          <p:nvSpPr>
            <p:cNvPr id="23" name="矩形: 圆角 26"/>
            <p:cNvSpPr/>
            <p:nvPr>
              <p:custDataLst>
                <p:tags r:id="rId4"/>
              </p:custDataLst>
            </p:nvPr>
          </p:nvSpPr>
          <p:spPr>
            <a:xfrm>
              <a:off x="6665951" y="1871666"/>
              <a:ext cx="419100" cy="396240"/>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24" name="文本框 570"/>
            <p:cNvSpPr txBox="1"/>
            <p:nvPr>
              <p:custDataLst>
                <p:tags r:id="rId5"/>
              </p:custDataLst>
            </p:nvPr>
          </p:nvSpPr>
          <p:spPr>
            <a:xfrm>
              <a:off x="7293450" y="1874206"/>
              <a:ext cx="6400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木马</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25" name="文本框 571"/>
            <p:cNvSpPr txBox="1"/>
            <p:nvPr>
              <p:custDataLst>
                <p:tags r:id="rId6"/>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grpSp>
        <p:nvGrpSpPr>
          <p:cNvPr id="26" name="组合 25"/>
          <p:cNvGrpSpPr/>
          <p:nvPr/>
        </p:nvGrpSpPr>
        <p:grpSpPr>
          <a:xfrm>
            <a:off x="4840961" y="3465328"/>
            <a:ext cx="1267579" cy="396240"/>
            <a:chOff x="6665951" y="1871666"/>
            <a:chExt cx="1267579" cy="396240"/>
          </a:xfrm>
        </p:grpSpPr>
        <p:sp>
          <p:nvSpPr>
            <p:cNvPr id="27" name="矩形: 圆角 26"/>
            <p:cNvSpPr/>
            <p:nvPr>
              <p:custDataLst>
                <p:tags r:id="rId7"/>
              </p:custDataLst>
            </p:nvPr>
          </p:nvSpPr>
          <p:spPr>
            <a:xfrm>
              <a:off x="6665951" y="1871666"/>
              <a:ext cx="419100" cy="396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28" name="文本框 570"/>
            <p:cNvSpPr txBox="1"/>
            <p:nvPr>
              <p:custDataLst>
                <p:tags r:id="rId8"/>
              </p:custDataLst>
            </p:nvPr>
          </p:nvSpPr>
          <p:spPr>
            <a:xfrm>
              <a:off x="7293450" y="1874206"/>
              <a:ext cx="6400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病毒</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29" name="文本框 571"/>
            <p:cNvSpPr txBox="1"/>
            <p:nvPr>
              <p:custDataLst>
                <p:tags r:id="rId9"/>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03</a:t>
              </a:r>
              <a:endParaRPr lang="en-US" altLang="zh-CN" dirty="0">
                <a:solidFill>
                  <a:srgbClr val="FFF9E6"/>
                </a:solidFill>
                <a:latin typeface="微软雅黑" panose="020B0503020204020204" charset="-122"/>
                <a:ea typeface="微软雅黑" panose="020B0503020204020204" charset="-122"/>
              </a:endParaRPr>
            </a:p>
          </p:txBody>
        </p:sp>
      </p:grpSp>
      <p:grpSp>
        <p:nvGrpSpPr>
          <p:cNvPr id="30" name="组合 29"/>
          <p:cNvGrpSpPr/>
          <p:nvPr/>
        </p:nvGrpSpPr>
        <p:grpSpPr>
          <a:xfrm>
            <a:off x="4840961" y="4942656"/>
            <a:ext cx="2181979" cy="396240"/>
            <a:chOff x="6665951" y="1871666"/>
            <a:chExt cx="2181979" cy="396240"/>
          </a:xfrm>
        </p:grpSpPr>
        <p:sp>
          <p:nvSpPr>
            <p:cNvPr id="31" name="矩形: 圆角 26"/>
            <p:cNvSpPr/>
            <p:nvPr>
              <p:custDataLst>
                <p:tags r:id="rId10"/>
              </p:custDataLst>
            </p:nvPr>
          </p:nvSpPr>
          <p:spPr>
            <a:xfrm>
              <a:off x="6665951" y="1871666"/>
              <a:ext cx="419100" cy="39624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32" name="文本框 570"/>
            <p:cNvSpPr txBox="1"/>
            <p:nvPr>
              <p:custDataLst>
                <p:tags r:id="rId11"/>
              </p:custDataLst>
            </p:nvPr>
          </p:nvSpPr>
          <p:spPr>
            <a:xfrm>
              <a:off x="7293450" y="1874206"/>
              <a:ext cx="15544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入侵检测技术</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33" name="文本框 571"/>
            <p:cNvSpPr txBox="1"/>
            <p:nvPr>
              <p:custDataLst>
                <p:tags r:id="rId12"/>
              </p:custDataLst>
            </p:nvPr>
          </p:nvSpPr>
          <p:spPr>
            <a:xfrm>
              <a:off x="6667221" y="1874206"/>
              <a:ext cx="358775" cy="32702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05</a:t>
              </a:r>
              <a:endParaRPr lang="en-US" altLang="zh-CN" dirty="0">
                <a:solidFill>
                  <a:srgbClr val="FFF9E6"/>
                </a:solidFill>
                <a:latin typeface="微软雅黑" panose="020B0503020204020204" charset="-122"/>
                <a:ea typeface="微软雅黑" panose="020B0503020204020204" charset="-122"/>
              </a:endParaRPr>
            </a:p>
          </p:txBody>
        </p:sp>
      </p:grpSp>
      <p:grpSp>
        <p:nvGrpSpPr>
          <p:cNvPr id="34" name="组合 33"/>
          <p:cNvGrpSpPr/>
          <p:nvPr/>
        </p:nvGrpSpPr>
        <p:grpSpPr>
          <a:xfrm>
            <a:off x="4840961" y="4203992"/>
            <a:ext cx="1496179" cy="396240"/>
            <a:chOff x="6665951" y="1871666"/>
            <a:chExt cx="1496179" cy="396240"/>
          </a:xfrm>
        </p:grpSpPr>
        <p:sp>
          <p:nvSpPr>
            <p:cNvPr id="35" name="矩形: 圆角 26"/>
            <p:cNvSpPr/>
            <p:nvPr>
              <p:custDataLst>
                <p:tags r:id="rId13"/>
              </p:custDataLst>
            </p:nvPr>
          </p:nvSpPr>
          <p:spPr>
            <a:xfrm>
              <a:off x="6665951" y="1871666"/>
              <a:ext cx="419100" cy="396240"/>
            </a:xfrm>
            <a:prstGeom prst="round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36" name="文本框 570"/>
            <p:cNvSpPr txBox="1"/>
            <p:nvPr>
              <p:custDataLst>
                <p:tags r:id="rId14"/>
              </p:custDataLst>
            </p:nvPr>
          </p:nvSpPr>
          <p:spPr>
            <a:xfrm>
              <a:off x="7293450" y="1874206"/>
              <a:ext cx="868680" cy="368300"/>
            </a:xfrm>
            <a:prstGeom prst="rect">
              <a:avLst/>
            </a:prstGeom>
            <a:noFill/>
          </p:spPr>
          <p:txBody>
            <a:bodyPr wrap="none" rtlCol="0">
              <a:spAutoFit/>
            </a:bodyPr>
            <a:lstStyle/>
            <a:p>
              <a:pPr algn="l"/>
              <a:r>
                <a:rPr lang="zh-CN" altLang="en-US" dirty="0">
                  <a:solidFill>
                    <a:schemeClr val="tx1">
                      <a:lumMod val="75000"/>
                      <a:lumOff val="25000"/>
                    </a:schemeClr>
                  </a:solidFill>
                  <a:latin typeface="微软雅黑" panose="020B0503020204020204" charset="-122"/>
                  <a:ea typeface="微软雅黑" panose="020B0503020204020204" charset="-122"/>
                </a:rPr>
                <a:t>防火墙</a:t>
              </a:r>
              <a:endParaRPr lang="zh-CN" altLang="en-US" dirty="0">
                <a:solidFill>
                  <a:schemeClr val="tx1">
                    <a:lumMod val="75000"/>
                    <a:lumOff val="25000"/>
                  </a:schemeClr>
                </a:solidFill>
                <a:latin typeface="微软雅黑" panose="020B0503020204020204" charset="-122"/>
                <a:ea typeface="微软雅黑" panose="020B0503020204020204" charset="-122"/>
              </a:endParaRPr>
            </a:p>
          </p:txBody>
        </p:sp>
        <p:sp>
          <p:nvSpPr>
            <p:cNvPr id="37" name="文本框 571"/>
            <p:cNvSpPr txBox="1"/>
            <p:nvPr>
              <p:custDataLst>
                <p:tags r:id="rId15"/>
              </p:custDataLst>
            </p:nvPr>
          </p:nvSpPr>
          <p:spPr>
            <a:xfrm>
              <a:off x="6667221" y="1874206"/>
              <a:ext cx="358775" cy="333375"/>
            </a:xfrm>
            <a:prstGeom prst="rect">
              <a:avLst/>
            </a:prstGeom>
            <a:noFill/>
          </p:spPr>
          <p:txBody>
            <a:bodyPr wrap="none" rtlCol="0">
              <a:noAutofit/>
            </a:bodyPr>
            <a:lstStyle/>
            <a:p>
              <a:r>
                <a:rPr lang="en-US" altLang="zh-CN" dirty="0">
                  <a:solidFill>
                    <a:srgbClr val="FFF9E6"/>
                  </a:solidFill>
                  <a:latin typeface="微软雅黑" panose="020B0503020204020204" charset="-122"/>
                  <a:ea typeface="微软雅黑" panose="020B0503020204020204" charset="-122"/>
                </a:rPr>
                <a:t>04</a:t>
              </a:r>
              <a:endParaRPr lang="en-US" altLang="zh-CN" dirty="0">
                <a:solidFill>
                  <a:srgbClr val="FFF9E6"/>
                </a:solidFill>
                <a:latin typeface="微软雅黑" panose="020B0503020204020204" charset="-122"/>
                <a:ea typeface="微软雅黑" panose="020B0503020204020204" charset="-122"/>
              </a:endParaRP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1+#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1+#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1+#ppt_w/2"/>
                                          </p:val>
                                        </p:tav>
                                        <p:tav tm="100000">
                                          <p:val>
                                            <p:strVal val="#ppt_x"/>
                                          </p:val>
                                        </p:tav>
                                      </p:tavLst>
                                    </p:anim>
                                    <p:anim calcmode="lin" valueType="num">
                                      <p:cBhvr additive="base">
                                        <p:cTn id="24"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93420" y="1579245"/>
            <a:ext cx="9973310" cy="72199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填写以下训练项目名称或参数。</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615315"/>
            <a:ext cx="3855085" cy="864235"/>
          </a:xfrm>
        </p:spPr>
        <p:txBody>
          <a:bodyPr/>
          <a:lstStyle/>
          <a:p>
            <a:pPr algn="l"/>
            <a:r>
              <a:rPr lang="zh-CN" sz="4400">
                <a:ea typeface="宋体" panose="02010600030101010101" pitchFamily="2" charset="-122"/>
                <a:sym typeface="+mn-ea"/>
              </a:rPr>
              <a:t>【项目训练】</a:t>
            </a:r>
            <a:endParaRPr lang="zh-CN" altLang="en-US" sz="4400"/>
          </a:p>
        </p:txBody>
      </p:sp>
      <p:graphicFrame>
        <p:nvGraphicFramePr>
          <p:cNvPr id="3" name="表格 2"/>
          <p:cNvGraphicFramePr/>
          <p:nvPr>
            <p:custDataLst>
              <p:tags r:id="rId3"/>
            </p:custDataLst>
          </p:nvPr>
        </p:nvGraphicFramePr>
        <p:xfrm>
          <a:off x="793750" y="2400935"/>
          <a:ext cx="9233535" cy="2654300"/>
        </p:xfrm>
        <a:graphic>
          <a:graphicData uri="http://schemas.openxmlformats.org/drawingml/2006/table">
            <a:tbl>
              <a:tblPr firstRow="1" bandRow="1">
                <a:tableStyleId>{D7AC3CCA-C797-4891-BE02-D94E43425B78}</a:tableStyleId>
              </a:tblPr>
              <a:tblGrid>
                <a:gridCol w="3077845"/>
                <a:gridCol w="3077845"/>
                <a:gridCol w="3077845"/>
              </a:tblGrid>
              <a:tr h="438150">
                <a:tc>
                  <a:txBody>
                    <a:bodyPr/>
                    <a:lstStyle/>
                    <a:p>
                      <a:pPr algn="ctr">
                        <a:buNone/>
                      </a:pPr>
                      <a:r>
                        <a:rPr lang="zh-CN" altLang="en-US"/>
                        <a:t>项目名称</a:t>
                      </a:r>
                      <a:endParaRPr lang="zh-CN" altLang="en-US"/>
                    </a:p>
                  </a:txBody>
                  <a:tcPr/>
                </a:tc>
                <a:tc>
                  <a:txBody>
                    <a:bodyPr/>
                    <a:lstStyle/>
                    <a:p>
                      <a:pPr algn="ctr">
                        <a:buNone/>
                      </a:pPr>
                      <a:r>
                        <a:rPr lang="zh-CN" altLang="en-US"/>
                        <a:t>项目节点</a:t>
                      </a:r>
                      <a:endParaRPr lang="zh-CN" altLang="en-US"/>
                    </a:p>
                  </a:txBody>
                  <a:tcPr/>
                </a:tc>
                <a:tc>
                  <a:txBody>
                    <a:bodyPr/>
                    <a:lstStyle/>
                    <a:p>
                      <a:pPr algn="ctr">
                        <a:buNone/>
                      </a:pPr>
                      <a:r>
                        <a:rPr lang="zh-CN" altLang="en-US"/>
                        <a:t>节点参数</a:t>
                      </a:r>
                      <a:endParaRPr lang="zh-CN" altLang="en-US"/>
                    </a:p>
                  </a:txBody>
                  <a:tcPr/>
                </a:tc>
              </a:tr>
              <a:tr h="437515">
                <a:tc rowSpan="6">
                  <a:txBody>
                    <a:bodyPr/>
                    <a:lstStyle/>
                    <a:p>
                      <a:pPr algn="ctr">
                        <a:buNone/>
                      </a:pPr>
                      <a:r>
                        <a:rPr lang="zh-CN" altLang="en-US" b="1" dirty="0"/>
                        <a:t>基础性安全的分类</a:t>
                      </a:r>
                      <a:endParaRPr lang="zh-CN" altLang="en-US" b="1" dirty="0"/>
                    </a:p>
                  </a:txBody>
                  <a:tcPr anchor="ctr"/>
                </a:tc>
                <a:tc>
                  <a:txBody>
                    <a:bodyPr/>
                    <a:lstStyle/>
                    <a:p>
                      <a:pPr>
                        <a:buNone/>
                      </a:pPr>
                      <a:r>
                        <a:rPr lang="en-US" altLang="zh-CN"/>
                        <a:t>1.</a:t>
                      </a:r>
                      <a:endParaRPr lang="en-US" altLang="zh-CN"/>
                    </a:p>
                  </a:txBody>
                  <a:tcPr/>
                </a:tc>
                <a:tc>
                  <a:txBody>
                    <a:bodyPr/>
                    <a:lstStyle/>
                    <a:p>
                      <a:pPr>
                        <a:buNone/>
                      </a:pPr>
                      <a:endParaRPr lang="zh-CN" altLang="en-US"/>
                    </a:p>
                  </a:txBody>
                  <a:tcPr/>
                </a:tc>
              </a:tr>
              <a:tr h="438150">
                <a:tc vMerge="1">
                  <a:tcPr/>
                </a:tc>
                <a:tc>
                  <a:txBody>
                    <a:bodyPr/>
                    <a:lstStyle/>
                    <a:p>
                      <a:pPr>
                        <a:buNone/>
                      </a:pPr>
                      <a:r>
                        <a:rPr lang="en-US" altLang="zh-CN"/>
                        <a:t>2.</a:t>
                      </a:r>
                      <a:endParaRPr lang="zh-CN" altLang="en-US"/>
                    </a:p>
                  </a:txBody>
                  <a:tcPr/>
                </a:tc>
                <a:tc>
                  <a:txBody>
                    <a:bodyPr/>
                    <a:lstStyle/>
                    <a:p>
                      <a:pPr>
                        <a:buNone/>
                      </a:pPr>
                      <a:endParaRPr lang="zh-CN" altLang="en-US"/>
                    </a:p>
                  </a:txBody>
                  <a:tcPr/>
                </a:tc>
              </a:tr>
              <a:tr h="437515">
                <a:tc vMerge="1">
                  <a:tcPr/>
                </a:tc>
                <a:tc>
                  <a:txBody>
                    <a:bodyPr/>
                    <a:lstStyle/>
                    <a:p>
                      <a:pPr>
                        <a:buNone/>
                      </a:pPr>
                      <a:r>
                        <a:rPr lang="en-US" altLang="zh-CN"/>
                        <a:t>3.</a:t>
                      </a:r>
                      <a:endParaRPr lang="en-US" altLang="zh-CN"/>
                    </a:p>
                  </a:txBody>
                  <a:tcPr/>
                </a:tc>
                <a:tc>
                  <a:txBody>
                    <a:bodyPr/>
                    <a:lstStyle/>
                    <a:p>
                      <a:pPr>
                        <a:buNone/>
                      </a:pPr>
                      <a:endParaRPr lang="zh-CN" altLang="en-US"/>
                    </a:p>
                  </a:txBody>
                  <a:tcPr/>
                </a:tc>
              </a:tr>
              <a:tr h="422275">
                <a:tc vMerge="1">
                  <a:tcPr anchor="ctr"/>
                </a:tc>
                <a:tc>
                  <a:txBody>
                    <a:bodyPr/>
                    <a:lstStyle/>
                    <a:p>
                      <a:pPr>
                        <a:buNone/>
                      </a:pPr>
                      <a:r>
                        <a:rPr lang="en-US" altLang="zh-CN"/>
                        <a:t>4.</a:t>
                      </a:r>
                      <a:endParaRPr lang="en-US" altLang="zh-CN"/>
                    </a:p>
                  </a:txBody>
                  <a:tcPr/>
                </a:tc>
                <a:tc rowSpan="2">
                  <a:txBody>
                    <a:bodyPr/>
                    <a:lstStyle/>
                    <a:p>
                      <a:pPr>
                        <a:buNone/>
                      </a:pPr>
                      <a:endParaRPr lang="zh-CN" altLang="en-US"/>
                    </a:p>
                  </a:txBody>
                  <a:tcPr/>
                </a:tc>
              </a:tr>
              <a:tr h="0">
                <a:tc vMerge="1">
                  <a:tcPr anchor="ctr"/>
                </a:tc>
                <a:tc rowSpan="2">
                  <a:txBody>
                    <a:bodyPr/>
                    <a:lstStyle/>
                    <a:p>
                      <a:pPr>
                        <a:buNone/>
                      </a:pPr>
                      <a:r>
                        <a:rPr lang="en-US" altLang="zh-CN"/>
                        <a:t>5.</a:t>
                      </a:r>
                      <a:endParaRPr lang="en-US" altLang="zh-CN"/>
                    </a:p>
                  </a:txBody>
                  <a:tcPr/>
                </a:tc>
                <a:tc vMerge="1">
                  <a:tcPr/>
                </a:tc>
              </a:tr>
              <a:tr h="409575">
                <a:tc vMerge="1">
                  <a:tcPr anchor="ctr"/>
                </a:tc>
                <a:tc vMerge="1">
                  <a:tcPr/>
                </a:tc>
                <a:tc>
                  <a:txBody>
                    <a:bodyPr/>
                    <a:lstStyle/>
                    <a:p>
                      <a:pPr>
                        <a:buNone/>
                      </a:pPr>
                      <a:endParaRPr lang="zh-CN" altLang="en-US" dirty="0"/>
                    </a:p>
                  </a:txBody>
                  <a:tcPr/>
                </a:tc>
              </a:tr>
            </a:tbl>
          </a:graphicData>
        </a:graphic>
      </p:graphicFrame>
    </p:spTree>
  </p:cSld>
  <p:clrMapOvr>
    <a:masterClrMapping/>
  </p:clrMapOvr>
  <p:transition>
    <p:random/>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85338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140208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微软雅黑" panose="020B0503020204020204" charset="-122"/>
                  <a:ea typeface="微软雅黑" panose="020B0503020204020204" charset="-122"/>
                </a:rPr>
                <a:t>学生自评</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33756" y="3398944"/>
            <a:ext cx="4302496" cy="638594"/>
            <a:chOff x="6627851" y="3377688"/>
            <a:chExt cx="4302496" cy="638957"/>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0" name="文本框 573"/>
            <p:cNvSpPr txBox="1"/>
            <p:nvPr/>
          </p:nvSpPr>
          <p:spPr>
            <a:xfrm>
              <a:off x="7293450" y="3377688"/>
              <a:ext cx="1402080" cy="460637"/>
            </a:xfrm>
            <a:prstGeom prst="rect">
              <a:avLst/>
            </a:prstGeom>
            <a:noFill/>
          </p:spPr>
          <p:txBody>
            <a:bodyPr wrap="none" rtlCol="0">
              <a:spAutoFit/>
            </a:bodyPr>
            <a:lstStyle/>
            <a:p>
              <a:pPr algn="l"/>
              <a:r>
                <a:rPr lang="zh-CN" altLang="en-US" sz="2400" b="1" dirty="0">
                  <a:latin typeface="微软雅黑" panose="020B0503020204020204" charset="-122"/>
                  <a:ea typeface="微软雅黑" panose="020B0503020204020204" charset="-122"/>
                </a:rPr>
                <a:t>学生互评</a:t>
              </a:r>
              <a:endParaRPr lang="zh-CN" altLang="en-US" sz="2400" b="1" dirty="0">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grpSp>
        <p:nvGrpSpPr>
          <p:cNvPr id="12" name="组合 11"/>
          <p:cNvGrpSpPr/>
          <p:nvPr/>
        </p:nvGrpSpPr>
        <p:grpSpPr>
          <a:xfrm>
            <a:off x="533756" y="4842299"/>
            <a:ext cx="4302496" cy="638594"/>
            <a:chOff x="6627851" y="5050685"/>
            <a:chExt cx="4302496" cy="638957"/>
          </a:xfrm>
        </p:grpSpPr>
        <p:sp>
          <p:nvSpPr>
            <p:cNvPr id="13" name="矩形: 圆角 28"/>
            <p:cNvSpPr/>
            <p:nvPr/>
          </p:nvSpPr>
          <p:spPr>
            <a:xfrm>
              <a:off x="6627851" y="5163977"/>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14" name="矩形 1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5382763"/>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5" name="文本框 576"/>
            <p:cNvSpPr txBox="1"/>
            <p:nvPr/>
          </p:nvSpPr>
          <p:spPr>
            <a:xfrm>
              <a:off x="7293450" y="5050685"/>
              <a:ext cx="2316480" cy="522267"/>
            </a:xfrm>
            <a:prstGeom prst="rect">
              <a:avLst/>
            </a:prstGeom>
            <a:noFill/>
          </p:spPr>
          <p:txBody>
            <a:bodyPr wrap="none" rtlCol="0">
              <a:spAutoFit/>
            </a:bodyPr>
            <a:lstStyle/>
            <a:p>
              <a:r>
                <a:rPr lang="zh-CN" altLang="en-US" sz="2800" b="1" dirty="0">
                  <a:solidFill>
                    <a:schemeClr val="tx1">
                      <a:lumMod val="75000"/>
                      <a:lumOff val="25000"/>
                    </a:schemeClr>
                  </a:solidFill>
                  <a:latin typeface="微软雅黑" panose="020B0503020204020204" charset="-122"/>
                  <a:ea typeface="微软雅黑" panose="020B0503020204020204" charset="-122"/>
                </a:rPr>
                <a:t>教师综合评价</a:t>
              </a:r>
              <a:endParaRPr lang="zh-CN" altLang="en-US" sz="2800" b="1" dirty="0">
                <a:solidFill>
                  <a:schemeClr val="tx1">
                    <a:lumMod val="75000"/>
                    <a:lumOff val="25000"/>
                  </a:schemeClr>
                </a:solidFill>
                <a:latin typeface="微软雅黑" panose="020B0503020204020204" charset="-122"/>
                <a:ea typeface="微软雅黑" panose="020B0503020204020204" charset="-122"/>
              </a:endParaRPr>
            </a:p>
          </p:txBody>
        </p:sp>
        <p:sp>
          <p:nvSpPr>
            <p:cNvPr id="16" name="文本框 577"/>
            <p:cNvSpPr txBox="1"/>
            <p:nvPr/>
          </p:nvSpPr>
          <p:spPr>
            <a:xfrm>
              <a:off x="6667040" y="5210848"/>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03</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【项目评价】</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sz="3600" b="0" dirty="0">
                <a:solidFill>
                  <a:schemeClr val="accent5"/>
                </a:solidFill>
                <a:latin typeface="微软雅黑" panose="020B0503020204020204" charset="-122"/>
                <a:ea typeface="微软雅黑" panose="020B0503020204020204" charset="-122"/>
                <a:sym typeface="+mn-ea"/>
              </a:rPr>
              <a:t>1.3 网络安全基础知识</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【任务拓展】</a:t>
            </a:r>
            <a:endParaRPr lang="zh-CN" altLang="en-US" sz="4400"/>
          </a:p>
        </p:txBody>
      </p:sp>
      <p:sp>
        <p:nvSpPr>
          <p:cNvPr id="101" name="文本框 100"/>
          <p:cNvSpPr txBox="1"/>
          <p:nvPr/>
        </p:nvSpPr>
        <p:spPr>
          <a:xfrm>
            <a:off x="835025" y="1952625"/>
            <a:ext cx="10624820" cy="830997"/>
          </a:xfrm>
          <a:prstGeom prst="rect">
            <a:avLst/>
          </a:prstGeom>
          <a:noFill/>
          <a:ln w="9525">
            <a:noFill/>
          </a:ln>
        </p:spPr>
        <p:txBody>
          <a:bodyPr wrap="square">
            <a:spAutoFit/>
          </a:bodyPr>
          <a:lstStyle/>
          <a:p>
            <a:pPr marL="742950" indent="-609600">
              <a:spcAft>
                <a:spcPts val="1200"/>
              </a:spcAft>
              <a:buAutoNum type="arabicPeriod"/>
              <a:extLst>
                <a:ext uri="{35155182-B16C-46BC-9424-99874614C6A1}">
                  <wpsdc:indentchars xmlns:wpsdc="http://www.wps.cn/officeDocument/2017/drawingmlCustomData" val="-200" checksum="3313634920"/>
                </a:ext>
              </a:extLst>
            </a:pPr>
            <a:r>
              <a:rPr lang="zh-CN" sz="2400" b="0" dirty="0">
                <a:ea typeface="宋体" panose="02010600030101010101" pitchFamily="2" charset="-122"/>
              </a:rPr>
              <a:t>谈谈你对</a:t>
            </a:r>
            <a:r>
              <a:rPr lang="zh-CN" altLang="zh-CN" sz="2400" dirty="0">
                <a:ea typeface="宋体" panose="02010600030101010101" pitchFamily="2" charset="-122"/>
              </a:rPr>
              <a:t>网络安全职业</a:t>
            </a:r>
            <a:r>
              <a:rPr lang="zh-CN" sz="2400" b="0" dirty="0">
                <a:ea typeface="宋体" panose="02010600030101010101" pitchFamily="2" charset="-122"/>
              </a:rPr>
              <a:t>的看法，如果你想成为一名</a:t>
            </a:r>
            <a:r>
              <a:rPr lang="zh-CN" altLang="zh-CN" sz="2400" dirty="0">
                <a:ea typeface="宋体" panose="02010600030101010101" pitchFamily="2" charset="-122"/>
              </a:rPr>
              <a:t>网络安全工程师</a:t>
            </a:r>
            <a:r>
              <a:rPr lang="zh-CN" sz="2400" b="0" dirty="0">
                <a:ea typeface="宋体" panose="02010600030101010101" pitchFamily="2" charset="-122"/>
              </a:rPr>
              <a:t>，应该达到哪些要求？</a:t>
            </a:r>
            <a:endParaRPr lang="zh-CN" sz="2400" b="0" dirty="0">
              <a:ea typeface="宋体" panose="02010600030101010101" pitchFamily="2" charset="-122"/>
            </a:endParaRPr>
          </a:p>
        </p:txBody>
      </p:sp>
    </p:spTree>
  </p:cSld>
  <p:clrMapOvr>
    <a:masterClrMapping/>
  </p:clrMapOvr>
  <p:transition>
    <p:random/>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7"/>
          <p:cNvSpPr>
            <a:spLocks noChangeArrowheads="1"/>
          </p:cNvSpPr>
          <p:nvPr/>
        </p:nvSpPr>
        <p:spPr bwMode="auto">
          <a:xfrm>
            <a:off x="1421130" y="1277620"/>
            <a:ext cx="9048750" cy="73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rPr>
              <a:t>本章内容结束</a:t>
            </a:r>
            <a:endPar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endParaRPr>
          </a:p>
        </p:txBody>
      </p:sp>
      <p:pic>
        <p:nvPicPr>
          <p:cNvPr id="5" name="图片 4"/>
          <p:cNvPicPr>
            <a:picLocks noChangeAspect="1"/>
          </p:cNvPicPr>
          <p:nvPr>
            <p:custDataLst>
              <p:tags r:id="rId1"/>
            </p:custDataLst>
          </p:nvPr>
        </p:nvPicPr>
        <p:blipFill>
          <a:blip r:embed="rId2"/>
          <a:stretch>
            <a:fillRect/>
          </a:stretch>
        </p:blipFill>
        <p:spPr>
          <a:xfrm>
            <a:off x="1224915" y="2274570"/>
            <a:ext cx="8773795" cy="387985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7"/>
                                        </p:tgtEl>
                                        <p:attrNameLst>
                                          <p:attrName>style.visibility</p:attrName>
                                        </p:attrNameLst>
                                      </p:cBhvr>
                                      <p:to>
                                        <p:strVal val="visible"/>
                                      </p:to>
                                    </p:set>
                                    <p:set>
                                      <p:cBhvr>
                                        <p:cTn id="7" dur="114" fill="hold">
                                          <p:stCondLst>
                                            <p:cond delay="0"/>
                                          </p:stCondLst>
                                        </p:cTn>
                                        <p:tgtEl>
                                          <p:spTgt spid="27"/>
                                        </p:tgtEl>
                                        <p:attrNameLst>
                                          <p:attrName>style.rotation</p:attrName>
                                        </p:attrNameLst>
                                      </p:cBhvr>
                                      <p:to>
                                        <p:strVal val="-45.0"/>
                                      </p:to>
                                    </p:set>
                                    <p:anim calcmode="lin" valueType="num">
                                      <p:cBhvr>
                                        <p:cTn id="8" dur="114" fill="hold">
                                          <p:stCondLst>
                                            <p:cond delay="114"/>
                                          </p:stCondLst>
                                        </p:cTn>
                                        <p:tgtEl>
                                          <p:spTgt spid="27"/>
                                        </p:tgtEl>
                                        <p:attrNameLst>
                                          <p:attrName>style.rotation</p:attrName>
                                        </p:attrNameLst>
                                      </p:cBhvr>
                                      <p:tavLst>
                                        <p:tav tm="0">
                                          <p:val>
                                            <p:fltVal val="-45"/>
                                          </p:val>
                                        </p:tav>
                                        <p:tav tm="69900">
                                          <p:val>
                                            <p:fltVal val="45"/>
                                          </p:val>
                                        </p:tav>
                                        <p:tav tm="100000">
                                          <p:val>
                                            <p:fltVal val="0"/>
                                          </p:val>
                                        </p:tav>
                                      </p:tavLst>
                                    </p:anim>
                                    <p:anim calcmode="lin" valueType="num">
                                      <p:cBhvr>
                                        <p:cTn id="9" dur="114" fill="hold">
                                          <p:stCondLst>
                                            <p:cond delay="0"/>
                                          </p:stCondLst>
                                        </p:cTn>
                                        <p:tgtEl>
                                          <p:spTgt spid="27"/>
                                        </p:tgtEl>
                                        <p:attrNameLst>
                                          <p:attrName>ppt_y</p:attrName>
                                        </p:attrNameLst>
                                      </p:cBhvr>
                                      <p:tavLst>
                                        <p:tav tm="0">
                                          <p:val>
                                            <p:strVal val="#ppt_y-1"/>
                                          </p:val>
                                        </p:tav>
                                        <p:tav tm="100000">
                                          <p:val>
                                            <p:strVal val="#ppt_y-(0.354*#ppt_w-0.172*#ppt_h)"/>
                                          </p:val>
                                        </p:tav>
                                      </p:tavLst>
                                    </p:anim>
                                    <p:anim calcmode="lin" valueType="num">
                                      <p:cBhvr>
                                        <p:cTn id="10" dur="39" decel="50000" autoRev="1" fill="hold">
                                          <p:stCondLst>
                                            <p:cond delay="114"/>
                                          </p:stCondLst>
                                        </p:cTn>
                                        <p:tgtEl>
                                          <p:spTgt spid="27"/>
                                        </p:tgtEl>
                                        <p:attrNameLst>
                                          <p:attrName>ppt_y</p:attrName>
                                        </p:attrNameLst>
                                      </p:cBhvr>
                                      <p:tavLst>
                                        <p:tav tm="0">
                                          <p:val>
                                            <p:strVal val="#ppt_y-(0.354*#ppt_w-0.172*#ppt_h)"/>
                                          </p:val>
                                        </p:tav>
                                        <p:tav tm="100000">
                                          <p:val>
                                            <p:strVal val="#ppt_y-(0.354*#ppt_w-0.172*#ppt_h)-#ppt_h/2"/>
                                          </p:val>
                                        </p:tav>
                                      </p:tavLst>
                                    </p:anim>
                                    <p:anim calcmode="lin" valueType="num">
                                      <p:cBhvr>
                                        <p:cTn id="11" dur="34" fill="hold">
                                          <p:stCondLst>
                                            <p:cond delay="216"/>
                                          </p:stCondLst>
                                        </p:cTn>
                                        <p:tgtEl>
                                          <p:spTgt spid="2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Tree>
  </p:cSld>
  <p:clrMapOvr>
    <a:masterClrMapping/>
  </p:clrMapOvr>
  <p:transition>
    <p:random/>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354902" y="1593655"/>
            <a:ext cx="2812747" cy="2101740"/>
          </a:xfrm>
          <a:prstGeom prst="triangle">
            <a:avLst/>
          </a:prstGeom>
          <a:solidFill>
            <a:schemeClr val="accent4">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文本框 2"/>
          <p:cNvSpPr txBox="1"/>
          <p:nvPr/>
        </p:nvSpPr>
        <p:spPr>
          <a:xfrm>
            <a:off x="2584787" y="2465850"/>
            <a:ext cx="8186857" cy="2308324"/>
          </a:xfrm>
          <a:prstGeom prst="rect">
            <a:avLst/>
          </a:prstGeom>
          <a:noFill/>
        </p:spPr>
        <p:txBody>
          <a:bodyPr wrap="none" rtlCol="0">
            <a:spAutoFit/>
          </a:bodyPr>
          <a:lstStyle/>
          <a:p>
            <a:pPr algn="l"/>
            <a:r>
              <a:rPr lang="zh-CN" altLang="en-US" sz="4800" dirty="0">
                <a:solidFill>
                  <a:schemeClr val="tx1">
                    <a:lumMod val="75000"/>
                    <a:lumOff val="25000"/>
                  </a:schemeClr>
                </a:solidFill>
                <a:latin typeface="微软雅黑" panose="020B0503020204020204" charset="-122"/>
                <a:ea typeface="微软雅黑" panose="020B0503020204020204" charset="-122"/>
              </a:rPr>
              <a:t>第</a:t>
            </a:r>
            <a:r>
              <a:rPr lang="en-US" altLang="zh-CN" sz="4800" dirty="0">
                <a:solidFill>
                  <a:schemeClr val="tx1">
                    <a:lumMod val="75000"/>
                    <a:lumOff val="25000"/>
                  </a:schemeClr>
                </a:solidFill>
                <a:latin typeface="微软雅黑" panose="020B0503020204020204" charset="-122"/>
                <a:ea typeface="微软雅黑" panose="020B0503020204020204" charset="-122"/>
              </a:rPr>
              <a:t>4</a:t>
            </a:r>
            <a:r>
              <a:rPr lang="zh-CN" altLang="en-US" sz="4800" dirty="0">
                <a:solidFill>
                  <a:schemeClr val="tx1">
                    <a:lumMod val="75000"/>
                    <a:lumOff val="25000"/>
                  </a:schemeClr>
                </a:solidFill>
                <a:latin typeface="微软雅黑" panose="020B0503020204020204" charset="-122"/>
                <a:ea typeface="微软雅黑" panose="020B0503020204020204" charset="-122"/>
              </a:rPr>
              <a:t>节</a:t>
            </a:r>
            <a:r>
              <a:rPr lang="en-US" altLang="zh-CN" sz="4800" dirty="0">
                <a:solidFill>
                  <a:schemeClr val="tx1">
                    <a:lumMod val="75000"/>
                    <a:lumOff val="25000"/>
                  </a:schemeClr>
                </a:solidFill>
                <a:latin typeface="微软雅黑" panose="020B0503020204020204" charset="-122"/>
                <a:ea typeface="微软雅黑" panose="020B0503020204020204" charset="-122"/>
              </a:rPr>
              <a:t>			</a:t>
            </a:r>
            <a:r>
              <a:rPr lang="zh-CN" altLang="en-US" sz="4800" dirty="0">
                <a:solidFill>
                  <a:schemeClr val="tx1">
                    <a:lumMod val="75000"/>
                    <a:lumOff val="25000"/>
                  </a:schemeClr>
                </a:solidFill>
                <a:latin typeface="微软雅黑" panose="020B0503020204020204" charset="-122"/>
                <a:ea typeface="微软雅黑" panose="020B0503020204020204" charset="-122"/>
              </a:rPr>
              <a:t>网络攻击概述</a:t>
            </a:r>
            <a:endParaRPr lang="en-US" altLang="zh-CN" sz="4800" dirty="0">
              <a:solidFill>
                <a:schemeClr val="tx1">
                  <a:lumMod val="75000"/>
                  <a:lumOff val="25000"/>
                </a:schemeClr>
              </a:solidFill>
              <a:latin typeface="微软雅黑" panose="020B0503020204020204" charset="-122"/>
              <a:ea typeface="微软雅黑" panose="020B0503020204020204" charset="-122"/>
            </a:endParaRPr>
          </a:p>
          <a:p>
            <a:pPr algn="l"/>
            <a:endParaRPr lang="en-US" altLang="zh-CN" sz="4800" dirty="0">
              <a:solidFill>
                <a:schemeClr val="tx1">
                  <a:lumMod val="75000"/>
                  <a:lumOff val="25000"/>
                </a:schemeClr>
              </a:solidFill>
              <a:latin typeface="微软雅黑" panose="020B0503020204020204" charset="-122"/>
              <a:ea typeface="微软雅黑" panose="020B0503020204020204" charset="-122"/>
            </a:endParaRPr>
          </a:p>
          <a:p>
            <a:pPr algn="l"/>
            <a:r>
              <a:rPr lang="zh-CN" altLang="en-US" sz="4800" dirty="0">
                <a:solidFill>
                  <a:schemeClr val="tx1">
                    <a:lumMod val="75000"/>
                    <a:lumOff val="25000"/>
                  </a:schemeClr>
                </a:solidFill>
                <a:latin typeface="微软雅黑" panose="020B0503020204020204" charset="-122"/>
                <a:ea typeface="微软雅黑" panose="020B0503020204020204" charset="-122"/>
              </a:rPr>
              <a:t>第一点</a:t>
            </a:r>
            <a:r>
              <a:rPr lang="en-US" altLang="zh-CN" sz="4800" dirty="0">
                <a:solidFill>
                  <a:schemeClr val="tx1">
                    <a:lumMod val="75000"/>
                    <a:lumOff val="25000"/>
                  </a:schemeClr>
                </a:solidFill>
                <a:latin typeface="微软雅黑" panose="020B0503020204020204" charset="-122"/>
                <a:ea typeface="微软雅黑" panose="020B0503020204020204" charset="-122"/>
              </a:rPr>
              <a:t>		</a:t>
            </a:r>
            <a:r>
              <a:rPr lang="zh-CN" altLang="en-US" sz="4800" dirty="0">
                <a:solidFill>
                  <a:schemeClr val="tx1">
                    <a:lumMod val="75000"/>
                    <a:lumOff val="25000"/>
                  </a:schemeClr>
                </a:solidFill>
                <a:latin typeface="微软雅黑" panose="020B0503020204020204" charset="-122"/>
                <a:ea typeface="微软雅黑" panose="020B0503020204020204" charset="-122"/>
              </a:rPr>
              <a:t>常见的网络攻击</a:t>
            </a:r>
            <a:endParaRPr lang="zh-CN" altLang="en-US" sz="4800" dirty="0">
              <a:solidFill>
                <a:schemeClr val="tx1">
                  <a:lumMod val="75000"/>
                  <a:lumOff val="25000"/>
                </a:schemeClr>
              </a:solidFill>
              <a:latin typeface="微软雅黑" panose="020B0503020204020204" charset="-122"/>
              <a:ea typeface="微软雅黑" panose="020B0503020204020204" charset="-122"/>
            </a:endParaRPr>
          </a:p>
        </p:txBody>
      </p:sp>
      <p:sp>
        <p:nvSpPr>
          <p:cNvPr id="6" name="等腰三角形 5"/>
          <p:cNvSpPr/>
          <p:nvPr/>
        </p:nvSpPr>
        <p:spPr>
          <a:xfrm rot="16200000" flipH="1">
            <a:off x="10384747" y="2655849"/>
            <a:ext cx="2069408" cy="1546303"/>
          </a:xfrm>
          <a:prstGeom prst="triangle">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等腰三角形 6"/>
          <p:cNvSpPr/>
          <p:nvPr/>
        </p:nvSpPr>
        <p:spPr>
          <a:xfrm rot="5400000">
            <a:off x="-436508" y="2327919"/>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p:cNvSpPr txBox="1"/>
          <p:nvPr/>
        </p:nvSpPr>
        <p:spPr>
          <a:xfrm>
            <a:off x="47928" y="2883669"/>
            <a:ext cx="1612900" cy="1568450"/>
          </a:xfrm>
          <a:prstGeom prst="rect">
            <a:avLst/>
          </a:prstGeom>
          <a:noFill/>
        </p:spPr>
        <p:txBody>
          <a:bodyPr wrap="none" rtlCol="0">
            <a:spAutoFit/>
          </a:bodyPr>
          <a:lstStyle/>
          <a:p>
            <a:r>
              <a:rPr lang="en-US" altLang="zh-CN" sz="9600" dirty="0">
                <a:solidFill>
                  <a:schemeClr val="bg1"/>
                </a:solidFill>
                <a:latin typeface="微软雅黑" panose="020B0503020204020204" charset="-122"/>
                <a:ea typeface="微软雅黑" panose="020B0503020204020204" charset="-122"/>
              </a:rPr>
              <a:t>01</a:t>
            </a:r>
            <a:endParaRPr lang="zh-CN" altLang="en-US" sz="9600" dirty="0">
              <a:solidFill>
                <a:schemeClr val="bg1"/>
              </a:solidFill>
              <a:latin typeface="微软雅黑" panose="020B0503020204020204" charset="-122"/>
              <a:ea typeface="微软雅黑" panose="020B0503020204020204"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6" grpId="0" bldLvl="0" animBg="1"/>
      <p:bldP spid="7" grpId="0" bldLvl="0" animBg="1"/>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1071996" y="2766621"/>
            <a:ext cx="3008380" cy="66237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4265" b="1" dirty="0">
                <a:solidFill>
                  <a:srgbClr val="0070C0"/>
                </a:solidFill>
                <a:latin typeface="微软雅黑" panose="020B0503020204020204" charset="-122"/>
                <a:ea typeface="微软雅黑" panose="020B0503020204020204" charset="-122"/>
              </a:rPr>
              <a:t>本节内容</a:t>
            </a:r>
            <a:endParaRPr lang="zh-CN" altLang="en-US" sz="4265" b="1" dirty="0">
              <a:solidFill>
                <a:srgbClr val="0070C0"/>
              </a:solidFill>
              <a:latin typeface="微软雅黑" panose="020B0503020204020204" charset="-122"/>
              <a:ea typeface="微软雅黑" panose="020B0503020204020204" charset="-122"/>
            </a:endParaRPr>
          </a:p>
          <a:p>
            <a:pPr marL="0" indent="0" algn="ctr">
              <a:buNone/>
            </a:pPr>
            <a:endParaRPr lang="en-US" altLang="zh-CN" sz="2400" b="1" dirty="0">
              <a:solidFill>
                <a:schemeClr val="tx1">
                  <a:lumMod val="75000"/>
                  <a:lumOff val="25000"/>
                </a:schemeClr>
              </a:solidFill>
              <a:latin typeface="微软雅黑" panose="020B0503020204020204" charset="-122"/>
              <a:ea typeface="微软雅黑" panose="020B0503020204020204" charset="-122"/>
            </a:endParaRPr>
          </a:p>
        </p:txBody>
      </p:sp>
      <p:grpSp>
        <p:nvGrpSpPr>
          <p:cNvPr id="45" name="组合 44"/>
          <p:cNvGrpSpPr/>
          <p:nvPr/>
        </p:nvGrpSpPr>
        <p:grpSpPr>
          <a:xfrm>
            <a:off x="4560431" y="1819685"/>
            <a:ext cx="1192345" cy="666115"/>
            <a:chOff x="2215144" y="927951"/>
            <a:chExt cx="1244730" cy="915925"/>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2393075" y="927951"/>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01</a:t>
              </a:r>
              <a:endParaRPr lang="zh-CN" altLang="en-US" sz="3735" dirty="0">
                <a:solidFill>
                  <a:schemeClr val="bg1"/>
                </a:solidFill>
                <a:latin typeface="Impact" panose="020B0806030902050204" pitchFamily="34" charset="0"/>
              </a:endParaRPr>
            </a:p>
          </p:txBody>
        </p:sp>
      </p:grpSp>
      <p:grpSp>
        <p:nvGrpSpPr>
          <p:cNvPr id="48" name="组合 47"/>
          <p:cNvGrpSpPr/>
          <p:nvPr/>
        </p:nvGrpSpPr>
        <p:grpSpPr>
          <a:xfrm>
            <a:off x="4560431" y="2725837"/>
            <a:ext cx="1192345" cy="672217"/>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0" name="文本框 10"/>
            <p:cNvSpPr txBox="1"/>
            <p:nvPr/>
          </p:nvSpPr>
          <p:spPr>
            <a:xfrm>
              <a:off x="2393075" y="1952311"/>
              <a:ext cx="1066799" cy="915927"/>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02</a:t>
              </a:r>
              <a:endParaRPr lang="zh-CN" altLang="en-US" sz="3735" dirty="0">
                <a:solidFill>
                  <a:schemeClr val="bg1"/>
                </a:solidFill>
                <a:latin typeface="Impact" panose="020B0806030902050204" pitchFamily="34" charset="0"/>
              </a:endParaRPr>
            </a:p>
          </p:txBody>
        </p:sp>
      </p:grpSp>
      <p:grpSp>
        <p:nvGrpSpPr>
          <p:cNvPr id="51" name="组合 50"/>
          <p:cNvGrpSpPr/>
          <p:nvPr/>
        </p:nvGrpSpPr>
        <p:grpSpPr>
          <a:xfrm>
            <a:off x="4560431" y="3661635"/>
            <a:ext cx="1192345" cy="666115"/>
            <a:chOff x="2215144" y="3018134"/>
            <a:chExt cx="1244730" cy="915925"/>
          </a:xfrm>
        </p:grpSpPr>
        <p:sp>
          <p:nvSpPr>
            <p:cNvPr id="52" name="平行四边形 51"/>
            <p:cNvSpPr/>
            <p:nvPr/>
          </p:nvSpPr>
          <p:spPr>
            <a:xfrm>
              <a:off x="2215144" y="3084852"/>
              <a:ext cx="1120898" cy="842781"/>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3" name="文本框 11"/>
            <p:cNvSpPr txBox="1"/>
            <p:nvPr/>
          </p:nvSpPr>
          <p:spPr>
            <a:xfrm>
              <a:off x="2393075" y="3018134"/>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03</a:t>
              </a:r>
              <a:endParaRPr lang="zh-CN" altLang="en-US" sz="3735" dirty="0">
                <a:solidFill>
                  <a:schemeClr val="bg1"/>
                </a:solidFill>
                <a:latin typeface="Impact" panose="020B0806030902050204" pitchFamily="34" charset="0"/>
              </a:endParaRPr>
            </a:p>
          </p:txBody>
        </p:sp>
      </p:grpSp>
      <p:grpSp>
        <p:nvGrpSpPr>
          <p:cNvPr id="60" name="组合 59"/>
          <p:cNvGrpSpPr/>
          <p:nvPr/>
        </p:nvGrpSpPr>
        <p:grpSpPr>
          <a:xfrm>
            <a:off x="5466102" y="1837433"/>
            <a:ext cx="5143000" cy="612920"/>
            <a:chOff x="4315150" y="953426"/>
            <a:chExt cx="3857250" cy="540057"/>
          </a:xfrm>
        </p:grpSpPr>
        <p:sp>
          <p:nvSpPr>
            <p:cNvPr id="61" name="矩形 60"/>
            <p:cNvSpPr/>
            <p:nvPr/>
          </p:nvSpPr>
          <p:spPr>
            <a:xfrm>
              <a:off x="4529939" y="1005461"/>
              <a:ext cx="3228975"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rPr>
                <a:t>学习目标、相关知识</a:t>
              </a:r>
              <a:endParaRPr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3" name="组合 62"/>
          <p:cNvGrpSpPr/>
          <p:nvPr/>
        </p:nvGrpSpPr>
        <p:grpSpPr>
          <a:xfrm>
            <a:off x="5466102" y="2762971"/>
            <a:ext cx="5143000" cy="612920"/>
            <a:chOff x="4315150" y="1647579"/>
            <a:chExt cx="3857250" cy="540057"/>
          </a:xfrm>
        </p:grpSpPr>
        <p:sp>
          <p:nvSpPr>
            <p:cNvPr id="64" name="矩形 63"/>
            <p:cNvSpPr/>
            <p:nvPr/>
          </p:nvSpPr>
          <p:spPr>
            <a:xfrm>
              <a:off x="4644505" y="1715136"/>
              <a:ext cx="2827147"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6" name="组合 65"/>
          <p:cNvGrpSpPr/>
          <p:nvPr/>
        </p:nvGrpSpPr>
        <p:grpSpPr>
          <a:xfrm>
            <a:off x="5466102" y="3688507"/>
            <a:ext cx="5143000" cy="612920"/>
            <a:chOff x="4315150" y="2341731"/>
            <a:chExt cx="3857250" cy="540057"/>
          </a:xfrm>
        </p:grpSpPr>
        <p:sp>
          <p:nvSpPr>
            <p:cNvPr id="67" name="矩形 66"/>
            <p:cNvSpPr/>
            <p:nvPr/>
          </p:nvSpPr>
          <p:spPr>
            <a:xfrm>
              <a:off x="4644506" y="2450133"/>
              <a:ext cx="2827146"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1000"/>
                                        <p:tgtEl>
                                          <p:spTgt spid="82"/>
                                        </p:tgtEl>
                                      </p:cBhvr>
                                    </p:animEffect>
                                    <p:anim calcmode="lin" valueType="num">
                                      <p:cBhvr>
                                        <p:cTn id="13" dur="1000" fill="hold"/>
                                        <p:tgtEl>
                                          <p:spTgt spid="82"/>
                                        </p:tgtEl>
                                        <p:attrNameLst>
                                          <p:attrName>ppt_x</p:attrName>
                                        </p:attrNameLst>
                                      </p:cBhvr>
                                      <p:tavLst>
                                        <p:tav tm="0">
                                          <p:val>
                                            <p:strVal val="#ppt_x"/>
                                          </p:val>
                                        </p:tav>
                                        <p:tav tm="100000">
                                          <p:val>
                                            <p:strVal val="#ppt_x"/>
                                          </p:val>
                                        </p:tav>
                                      </p:tavLst>
                                    </p:anim>
                                    <p:anim calcmode="lin" valueType="num">
                                      <p:cBhvr>
                                        <p:cTn id="14" dur="1000" fill="hold"/>
                                        <p:tgtEl>
                                          <p:spTgt spid="8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0-#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0-#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500" fill="hold"/>
                                        <p:tgtEl>
                                          <p:spTgt spid="48"/>
                                        </p:tgtEl>
                                        <p:attrNameLst>
                                          <p:attrName>ppt_x</p:attrName>
                                        </p:attrNameLst>
                                      </p:cBhvr>
                                      <p:tavLst>
                                        <p:tav tm="0">
                                          <p:val>
                                            <p:strVal val="1+#ppt_w/2"/>
                                          </p:val>
                                        </p:tav>
                                        <p:tav tm="100000">
                                          <p:val>
                                            <p:strVal val="#ppt_x"/>
                                          </p:val>
                                        </p:tav>
                                      </p:tavLst>
                                    </p:anim>
                                    <p:anim calcmode="lin" valueType="num">
                                      <p:cBhvr additive="base">
                                        <p:cTn id="34" dur="50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1+#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0-#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1" grpId="0" bldLvl="0" animBg="1"/>
      <p:bldP spid="82" grpId="0" bldLvl="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066603"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01</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rPr>
                <a:t>学习目标、相关知识</a:t>
              </a:r>
              <a:endParaRPr lang="zh-CN" altLang="en-US" sz="40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dirty="0">
                <a:sym typeface="+mn-ea"/>
              </a:rPr>
              <a:t>【学习目标】</a:t>
            </a:r>
            <a:endParaRPr lang="zh-CN" altLang="en-US"/>
          </a:p>
        </p:txBody>
      </p:sp>
      <p:sp>
        <p:nvSpPr>
          <p:cNvPr id="3" name="内容占位符 2"/>
          <p:cNvSpPr>
            <a:spLocks noGrp="1"/>
          </p:cNvSpPr>
          <p:nvPr>
            <p:ph idx="1"/>
          </p:nvPr>
        </p:nvSpPr>
        <p:spPr>
          <a:xfrm>
            <a:off x="838200" y="1825625"/>
            <a:ext cx="10515600" cy="2205990"/>
          </a:xfrm>
        </p:spPr>
        <p:txBody>
          <a:bodyPr/>
          <a:lstStyle/>
          <a:p>
            <a:pPr marL="0" indent="0">
              <a:buNone/>
            </a:pPr>
            <a:r>
              <a:rPr lang="zh-CN" altLang="en-US"/>
              <a:t>1、理解ARP欺骗的工作原理，掌握检测和防范ARP欺骗的方法。</a:t>
            </a:r>
            <a:endParaRPr lang="zh-CN" altLang="en-US"/>
          </a:p>
          <a:p>
            <a:pPr marL="0" indent="0">
              <a:buNone/>
            </a:pPr>
            <a:r>
              <a:rPr lang="zh-CN" altLang="en-US"/>
              <a:t>2、理解木马的工作原理和工作过程，掌握木马的检测、防御和清除方法。</a:t>
            </a:r>
            <a:endParaRPr lang="zh-CN" altLang="en-US"/>
          </a:p>
          <a:p>
            <a:pPr marL="0" indent="0">
              <a:buNone/>
            </a:pPr>
            <a:r>
              <a:rPr lang="zh-CN" altLang="en-US"/>
              <a:t>3、理解拒绝服务攻击的原理，掌握防御拒绝服务攻击的方法。</a:t>
            </a:r>
            <a:endParaRPr lang="zh-CN" altLang="en-US"/>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dirty="0">
                <a:solidFill>
                  <a:schemeClr val="accent5"/>
                </a:solidFill>
                <a:latin typeface="微软雅黑" panose="020B0503020204020204" charset="-122"/>
                <a:ea typeface="微软雅黑" panose="020B0503020204020204" charset="-122"/>
              </a:rPr>
              <a:t>1</a:t>
            </a:r>
            <a:r>
              <a:rPr kumimoji="1" sz="3600" dirty="0">
                <a:solidFill>
                  <a:schemeClr val="accent5"/>
                </a:solidFill>
                <a:latin typeface="微软雅黑" panose="020B0503020204020204" charset="-122"/>
                <a:ea typeface="微软雅黑" panose="020B0503020204020204" charset="-122"/>
              </a:rPr>
              <a:t>.4.1 常见的网络攻击</a:t>
            </a:r>
            <a:endParaRPr kumimoji="1" sz="360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.4.1 常见的网络攻击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【相关知识】</a:t>
            </a:r>
            <a:endParaRPr lang="zh-CN" altLang="en-US" sz="4400"/>
          </a:p>
        </p:txBody>
      </p:sp>
      <p:sp>
        <p:nvSpPr>
          <p:cNvPr id="19" name="文本框 18"/>
          <p:cNvSpPr txBox="1"/>
          <p:nvPr/>
        </p:nvSpPr>
        <p:spPr>
          <a:xfrm>
            <a:off x="403860" y="1676400"/>
            <a:ext cx="11473180" cy="4399915"/>
          </a:xfrm>
          <a:prstGeom prst="rect">
            <a:avLst/>
          </a:prstGeom>
          <a:noFill/>
        </p:spPr>
        <p:txBody>
          <a:bodyPr wrap="square" rtlCol="0">
            <a:spAutoFit/>
          </a:bodyPr>
          <a:lstStyle/>
          <a:p>
            <a:pPr indent="457200" fontAlgn="auto">
              <a:lnSpc>
                <a:spcPct val="150000"/>
              </a:lnSpc>
              <a:spcBef>
                <a:spcPts val="600"/>
              </a:spcBef>
              <a:spcAft>
                <a:spcPts val="600"/>
              </a:spcAft>
              <a:extLst>
                <a:ext uri="{35155182-B16C-46BC-9424-99874614C6A1}">
                  <wpsdc:indentchars xmlns:wpsdc="http://www.wps.cn/officeDocument/2017/drawingmlCustomData" val="200" checksum="59296752"/>
                </a:ext>
              </a:extLst>
            </a:pPr>
            <a:r>
              <a:rPr lang="zh-CN" altLang="en-US" dirty="0"/>
              <a:t>ARP欺骗（英语：ARP spoofing），又称ARP毒化（ARP poisoning，网络上多译为ARP病毒）或ARP攻击，是针对以太网地址解析协议（ARP）的一种攻击技术，通过欺骗局域网内访问者PC的网关MAC地址，使访问者PC错以为攻击者更改后的MAC地址是网关的MAC，导致网络不通。此种攻击可让攻击者获取局域网上的数据包甚至可篡改数据包，且可让网络上特定计算机或所有计算机无法正常连线。</a:t>
            </a:r>
            <a:endParaRPr lang="zh-CN" altLang="en-US" dirty="0"/>
          </a:p>
          <a:p>
            <a:pPr indent="457200" fontAlgn="auto">
              <a:lnSpc>
                <a:spcPct val="150000"/>
              </a:lnSpc>
              <a:spcBef>
                <a:spcPts val="600"/>
              </a:spcBef>
              <a:spcAft>
                <a:spcPts val="600"/>
              </a:spcAft>
              <a:extLst>
                <a:ext uri="{35155182-B16C-46BC-9424-99874614C6A1}">
                  <wpsdc:indentchars xmlns:wpsdc="http://www.wps.cn/officeDocument/2017/drawingmlCustomData" val="200" checksum="59296752"/>
                </a:ext>
              </a:extLst>
            </a:pPr>
            <a:r>
              <a:rPr lang="zh-CN" altLang="en-US" dirty="0"/>
              <a:t>木马其名称取自希腊神话的特洛伊木马记，英文为“TrojanHorse”，是一种基于远程控制的恶意工具（病毒程序）。常见的普通木马一般是客户端/服务端（Client/Server，C/S）模式，客户端/服务端之间采用TCP/UDP的通信方式，攻击者控制的是相应的客户端程序，服务器端程序是木马程序，木马程序被植入到毫不知情的用户的计算机中。以“里应外合”的工作方式工作，服务程序通过打开特定的端口并进行监听，这些端口好像“后门”一样，所以也把特洛伊木马叫做后门工具。攻击者所掌握的客户端程序向该端口发出请求（ConnectRequest），木马便与其连接起来。攻击者可以使用控制器进入计算机，通过客户端程序命令达到控制服务器端的目的。</a:t>
            </a:r>
            <a:endParaRPr lang="zh-CN" altLang="en-US" dirty="0"/>
          </a:p>
        </p:txBody>
      </p:sp>
    </p:spTree>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196532"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02</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.4.1 常见的网络攻击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【相关知识】</a:t>
            </a:r>
            <a:endParaRPr lang="zh-CN" altLang="en-US" sz="4400"/>
          </a:p>
        </p:txBody>
      </p:sp>
      <p:sp>
        <p:nvSpPr>
          <p:cNvPr id="19" name="文本框 18"/>
          <p:cNvSpPr txBox="1"/>
          <p:nvPr/>
        </p:nvSpPr>
        <p:spPr>
          <a:xfrm>
            <a:off x="403860" y="1676400"/>
            <a:ext cx="11473180" cy="4015105"/>
          </a:xfrm>
          <a:prstGeom prst="rect">
            <a:avLst/>
          </a:prstGeom>
          <a:noFill/>
        </p:spPr>
        <p:txBody>
          <a:bodyPr wrap="square" rtlCol="0">
            <a:spAutoFit/>
          </a:bodyPr>
          <a:lstStyle/>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木马的数量庞大，种类也是多种多样，常见的木马可以分为以下几类：</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1．远程访问型木马</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2．键盘记录木马</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3．密码发送型木马</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4．破坏型木马</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5．代理木马</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6．FTP木马</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7.下载型木马</a:t>
            </a:r>
            <a:endParaRPr lang="zh-CN" altLang="en-US"/>
          </a:p>
          <a:p>
            <a:pPr indent="457200" fontAlgn="auto">
              <a:lnSpc>
                <a:spcPct val="100000"/>
              </a:lnSpc>
              <a:spcBef>
                <a:spcPts val="0"/>
              </a:spcBef>
              <a:spcAft>
                <a:spcPts val="0"/>
              </a:spcAft>
              <a:extLst>
                <a:ext uri="{35155182-B16C-46BC-9424-99874614C6A1}">
                  <wpsdc:indentchars xmlns:wpsdc="http://www.wps.cn/officeDocument/2017/drawingmlCustomData" val="200" checksum="59296752"/>
                </a:ext>
              </a:extLst>
            </a:pPr>
            <a:r>
              <a:rPr lang="zh-CN" altLang="en-US"/>
              <a:t>现在木马的技术在不断提高，从其他角度来分，还有很多新型木马。例如，从实现技术上分类的DLL木马、反弹端口型木马等，从感染途径上分类的网游木马、网银木马、通信软件木马等。</a:t>
            </a:r>
            <a:endParaRPr lang="zh-CN" altLang="en-US"/>
          </a:p>
        </p:txBody>
      </p:sp>
    </p:spTree>
  </p:cSld>
  <p:clrMapOvr>
    <a:masterClrMapping/>
  </p:clrMapOvr>
  <p:transition>
    <p:random/>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.4.1 常见的网络攻击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【相关知识】</a:t>
            </a:r>
            <a:endParaRPr lang="zh-CN" altLang="en-US" sz="4400"/>
          </a:p>
        </p:txBody>
      </p:sp>
      <p:sp>
        <p:nvSpPr>
          <p:cNvPr id="19" name="文本框 18"/>
          <p:cNvSpPr txBox="1"/>
          <p:nvPr/>
        </p:nvSpPr>
        <p:spPr>
          <a:xfrm>
            <a:off x="403860" y="1676400"/>
            <a:ext cx="11473180" cy="4561840"/>
          </a:xfrm>
          <a:prstGeom prst="rect">
            <a:avLst/>
          </a:prstGeom>
          <a:noFill/>
        </p:spPr>
        <p:txBody>
          <a:bodyPr wrap="square" rtlCol="0">
            <a:spAutoFit/>
          </a:bodyPr>
          <a:lstStyle/>
          <a:p>
            <a:pPr indent="457200" fontAlgn="auto">
              <a:lnSpc>
                <a:spcPct val="130000"/>
              </a:lnSpc>
              <a:spcBef>
                <a:spcPts val="600"/>
              </a:spcBef>
              <a:spcAft>
                <a:spcPts val="600"/>
              </a:spcAft>
              <a:extLst>
                <a:ext uri="{35155182-B16C-46BC-9424-99874614C6A1}">
                  <wpsdc:indentchars xmlns:wpsdc="http://www.wps.cn/officeDocument/2017/drawingmlCustomData" val="200" checksum="59296752"/>
                </a:ext>
              </a:extLst>
            </a:pPr>
            <a:r>
              <a:rPr lang="zh-CN" altLang="en-US"/>
              <a:t>拒绝服务攻击最常见的形式是DoS攻击，就是想办法让目标机器停止提供服务或资源访问，这些资源包括磁盘空间、内存、进程甚至网络带宽，从而阻止正常用户的访问。DoS的攻击方式有很多种，根据其攻击的手法和目的不同，有两种不同的存在形式。一种是以消耗目标主机的可用资源为目的，使目标服务器忙于应付大量非法的、无用的连接请求，占用了服务器所有的资源，造成服务器对正常的请求无法再做出及时响应，从而形成事实上的服务中断。这种攻击主要利用的是网络协议或者是系统的一些特点和漏洞进行攻击，主要的攻击方法有死亡之Ping、SYNFlood、UDPFlood、ICMPFlood、Land、Teardrop等。针对这些漏洞的攻击，目前在网络中都有大量的工具可以利用。</a:t>
            </a:r>
            <a:endParaRPr lang="zh-CN" altLang="en-US"/>
          </a:p>
          <a:p>
            <a:pPr indent="457200" fontAlgn="auto">
              <a:lnSpc>
                <a:spcPct val="130000"/>
              </a:lnSpc>
              <a:spcBef>
                <a:spcPts val="600"/>
              </a:spcBef>
              <a:spcAft>
                <a:spcPts val="600"/>
              </a:spcAft>
              <a:extLst>
                <a:ext uri="{35155182-B16C-46BC-9424-99874614C6A1}">
                  <wpsdc:indentchars xmlns:wpsdc="http://www.wps.cn/officeDocument/2017/drawingmlCustomData" val="200" checksum="59296752"/>
                </a:ext>
              </a:extLst>
            </a:pPr>
            <a:r>
              <a:rPr lang="zh-CN" altLang="en-US"/>
              <a:t>另一种拒绝服务攻击以消耗服务器链路的有效带宽为目的，攻击者通过发送大量的有用或无用数据包，将整条链路的带宽全部占用，从而使合法用户请求无法通过链路到达服务器。例如，蠕虫对网络的影响。具体的攻击方式很多，如发送垃圾邮件，向匿名FTP塞垃圾文件，把服务器的硬盘塞满；合理利用策略锁定账户，一般服务器都有关于账户锁定的安全策略，某个账户连续3次登录失败，那么这个账号将被锁定。破坏者伪装一个账号，去错误地登录，使这个账号被锁定，正常的合法用户则不能使用这个账号登录系统了。</a:t>
            </a:r>
            <a:endParaRPr lang="zh-CN" altLang="en-US"/>
          </a:p>
        </p:txBody>
      </p:sp>
    </p:spTree>
  </p:cSld>
  <p:clrMapOvr>
    <a:masterClrMapping/>
  </p:clrMapOvr>
  <p:transition>
    <p:random/>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196532"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02</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altLang="en-US" dirty="0">
                <a:sym typeface="+mn-ea"/>
              </a:rPr>
              <a:t>【项目分析】</a:t>
            </a:r>
            <a:endParaRPr lang="zh-CN" altLang="en-US"/>
          </a:p>
        </p:txBody>
      </p:sp>
      <p:sp>
        <p:nvSpPr>
          <p:cNvPr id="3" name="内容占位符 2"/>
          <p:cNvSpPr>
            <a:spLocks noGrp="1"/>
          </p:cNvSpPr>
          <p:nvPr>
            <p:ph idx="1"/>
          </p:nvPr>
        </p:nvSpPr>
        <p:spPr>
          <a:xfrm>
            <a:off x="838200" y="1825625"/>
            <a:ext cx="10515600" cy="3303905"/>
          </a:xfrm>
        </p:spPr>
        <p:txBody>
          <a:bodyPr>
            <a:normAutofit fontScale="85000" lnSpcReduction="20000"/>
          </a:bodyPr>
          <a:lstStyle/>
          <a:p>
            <a:pPr marL="0" indent="457200" fontAlgn="auto">
              <a:lnSpc>
                <a:spcPct val="100000"/>
              </a:lnSpc>
              <a:spcBef>
                <a:spcPts val="400"/>
              </a:spcBef>
              <a:spcAft>
                <a:spcPts val="600"/>
              </a:spcAft>
              <a:buNone/>
            </a:pPr>
            <a:r>
              <a:rPr lang="zh-CN" altLang="en-US"/>
              <a:t>我们说到木马，大多是指那些盗号木马，盗号木马以窃取网游玩家的虚拟财产为目标。现在，随着互联网商业应用的不断拓展，病毒木马作者已经不屑于盗取虚拟财产。很多正常商业网站或商业软件的推广会提供丰厚的佣金，病毒木马传播者的目标就是强行修改用户系统配置，为这些商业网站带流量，或者使用流氓手段推广商业软件，再从商业公司赚取推广费。本课通过对木马配置的实验，理解与掌握木马传播与运行的机制，通过手动删除木马，掌握检查木马和删除木马的技巧，学会防御木马的相关知识，加深对木马的安全防范意识。通过练习使用DoS/DDoS攻击工具对目标主机进行攻击，理解DoS/DDoS攻击及其实施过程，掌握检测和防范DoS/DDoS攻击的措施。通过ARP 欺骗并嗅探用户发送的信息，掌握 ARP 攻击的基本工作原理，并进一步掌握使用抓包软件进行嗅探分析的方法。</a:t>
            </a:r>
            <a:endParaRPr lang="zh-CN" altLang="en-US"/>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.4.1 常见的网络攻击</a:t>
            </a:r>
            <a:endParaRPr kumimoji="1" lang="zh-CN" altLang="en-US" sz="3600" b="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345684"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03</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.4.1 常见的网络攻击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【项目实例】</a:t>
            </a:r>
            <a:endParaRPr lang="zh-CN" altLang="en-US" sz="4400"/>
          </a:p>
        </p:txBody>
      </p:sp>
      <p:sp>
        <p:nvSpPr>
          <p:cNvPr id="19" name="文本框 18"/>
          <p:cNvSpPr txBox="1"/>
          <p:nvPr/>
        </p:nvSpPr>
        <p:spPr>
          <a:xfrm>
            <a:off x="403860" y="2197735"/>
            <a:ext cx="11460480" cy="2714625"/>
          </a:xfrm>
          <a:prstGeom prst="rect">
            <a:avLst/>
          </a:prstGeom>
          <a:noFill/>
        </p:spPr>
        <p:txBody>
          <a:bodyPr wrap="square" rtlCol="0">
            <a:noAutofit/>
          </a:bodyPr>
          <a:lstStyle/>
          <a:p>
            <a:pPr indent="457200" fontAlgn="auto"/>
            <a:r>
              <a:rPr lang="zh-CN" altLang="en-US" sz="2600"/>
              <a:t>小王是公司的网络安全运维管理员，他需要帮公司对常见的网络攻击做出防范抵御，他主要针对常见的三种网络攻击开始学习和制订防御方案。</a:t>
            </a:r>
            <a:endParaRPr lang="zh-CN" altLang="en-US" sz="2600"/>
          </a:p>
        </p:txBody>
      </p:sp>
    </p:spTree>
  </p:cSld>
  <p:clrMapOvr>
    <a:masterClrMapping/>
  </p:clrMapOvr>
  <p:transition>
    <p:random/>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.4.1 常见的网络攻击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dirty="0">
                <a:ea typeface="宋体" panose="02010600030101010101" pitchFamily="2" charset="-122"/>
                <a:sym typeface="+mn-ea"/>
              </a:rPr>
              <a:t>【项目</a:t>
            </a:r>
            <a:r>
              <a:rPr lang="zh-CN" altLang="en-US" sz="4400" dirty="0">
                <a:ea typeface="宋体" panose="02010600030101010101" pitchFamily="2" charset="-122"/>
                <a:sym typeface="+mn-ea"/>
              </a:rPr>
              <a:t>实施</a:t>
            </a:r>
            <a:r>
              <a:rPr lang="zh-CN" sz="4400" dirty="0">
                <a:ea typeface="宋体" panose="02010600030101010101" pitchFamily="2" charset="-122"/>
                <a:sym typeface="+mn-ea"/>
              </a:rPr>
              <a:t>】</a:t>
            </a:r>
            <a:endParaRPr lang="zh-CN" altLang="en-US" sz="4400" dirty="0"/>
          </a:p>
        </p:txBody>
      </p:sp>
      <p:sp>
        <p:nvSpPr>
          <p:cNvPr id="19" name="文本框 18"/>
          <p:cNvSpPr txBox="1"/>
          <p:nvPr/>
        </p:nvSpPr>
        <p:spPr>
          <a:xfrm>
            <a:off x="403860" y="2197735"/>
            <a:ext cx="11460480" cy="2714625"/>
          </a:xfrm>
          <a:prstGeom prst="rect">
            <a:avLst/>
          </a:prstGeom>
          <a:noFill/>
        </p:spPr>
        <p:txBody>
          <a:bodyPr wrap="square" rtlCol="0">
            <a:noAutofit/>
          </a:bodyPr>
          <a:lstStyle/>
          <a:p>
            <a:pPr indent="457200" fontAlgn="auto"/>
            <a:r>
              <a:rPr lang="en-US" altLang="zh-CN" sz="2600" dirty="0"/>
              <a:t>1</a:t>
            </a:r>
            <a:r>
              <a:rPr lang="zh-CN" altLang="en-US" sz="2600" dirty="0"/>
              <a:t>、</a:t>
            </a:r>
            <a:r>
              <a:rPr lang="en-US" altLang="zh-CN" sz="2600" dirty="0"/>
              <a:t>1.4.1	</a:t>
            </a:r>
            <a:r>
              <a:rPr lang="en-US" altLang="zh-CN" sz="2600" dirty="0" err="1"/>
              <a:t>arp</a:t>
            </a:r>
            <a:r>
              <a:rPr lang="zh-CN" altLang="en-US" sz="2600" dirty="0"/>
              <a:t>欺骗</a:t>
            </a:r>
            <a:endParaRPr lang="en-US" altLang="zh-CN" sz="2600" dirty="0"/>
          </a:p>
          <a:p>
            <a:pPr indent="457200" fontAlgn="auto"/>
            <a:endParaRPr lang="en-US" altLang="zh-CN" sz="2600" dirty="0"/>
          </a:p>
          <a:p>
            <a:pPr indent="457200" fontAlgn="auto"/>
            <a:r>
              <a:rPr lang="en-US" altLang="zh-CN" sz="2600" dirty="0"/>
              <a:t>2</a:t>
            </a:r>
            <a:r>
              <a:rPr lang="zh-CN" altLang="en-US" sz="2600" dirty="0"/>
              <a:t>、</a:t>
            </a:r>
            <a:r>
              <a:rPr lang="en-US" altLang="zh-CN" sz="2600" dirty="0"/>
              <a:t>1.4.1	</a:t>
            </a:r>
            <a:r>
              <a:rPr lang="zh-CN" altLang="en-US" sz="2600" dirty="0"/>
              <a:t>拒绝服务攻击</a:t>
            </a:r>
            <a:endParaRPr lang="en-US" altLang="zh-CN" sz="2600" dirty="0"/>
          </a:p>
          <a:p>
            <a:pPr indent="457200" fontAlgn="auto"/>
            <a:endParaRPr lang="en-US" altLang="zh-CN" sz="2600" dirty="0"/>
          </a:p>
          <a:p>
            <a:pPr indent="457200" fontAlgn="auto"/>
            <a:r>
              <a:rPr lang="en-US" altLang="zh-CN" sz="2600" dirty="0"/>
              <a:t>3</a:t>
            </a:r>
            <a:r>
              <a:rPr lang="zh-CN" altLang="en-US" sz="2600" dirty="0"/>
              <a:t>、</a:t>
            </a:r>
            <a:r>
              <a:rPr lang="en-US" altLang="zh-CN" sz="2600"/>
              <a:t>1.4.1	</a:t>
            </a:r>
            <a:r>
              <a:rPr lang="zh-CN" altLang="en-US" sz="2600"/>
              <a:t>木马</a:t>
            </a:r>
            <a:r>
              <a:rPr lang="zh-CN" altLang="en-US" sz="2600" dirty="0"/>
              <a:t>与病毒</a:t>
            </a:r>
            <a:endParaRPr lang="zh-CN" altLang="en-US" sz="2600" dirty="0"/>
          </a:p>
        </p:txBody>
      </p:sp>
    </p:spTree>
  </p:cSld>
  <p:clrMapOvr>
    <a:masterClrMapping/>
  </p:clrMapOvr>
  <p:transition>
    <p:random/>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693420" y="1579245"/>
            <a:ext cx="9973310" cy="721995"/>
          </a:xfrm>
          <a:prstGeom prst="rect">
            <a:avLst/>
          </a:prstGeom>
        </p:spPr>
        <p:txBody>
          <a:bodyPr wrap="squar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nSpc>
                <a:spcPct val="100000"/>
              </a:lnSpc>
              <a:buAutoNum type="arabicPeriod"/>
            </a:pPr>
            <a:r>
              <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rPr>
              <a:t>填写以下训练项目名称或参数。</a:t>
            </a:r>
            <a:endParaRPr lang="zh-CN" altLang="en-US" sz="2400" b="1" dirty="0">
              <a:solidFill>
                <a:schemeClr val="tx1"/>
              </a:solidFill>
              <a:latin typeface="宋体" panose="02010600030101010101" pitchFamily="2" charset="-122"/>
              <a:ea typeface="宋体" panose="02010600030101010101" pitchFamily="2" charset="-122"/>
              <a:cs typeface="宋体" panose="02010600030101010101" pitchFamily="2"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.4.1 常见的网络攻击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615315"/>
            <a:ext cx="3855085" cy="864235"/>
          </a:xfrm>
        </p:spPr>
        <p:txBody>
          <a:bodyPr/>
          <a:lstStyle/>
          <a:p>
            <a:pPr algn="l"/>
            <a:r>
              <a:rPr lang="zh-CN" sz="4400">
                <a:ea typeface="宋体" panose="02010600030101010101" pitchFamily="2" charset="-122"/>
                <a:sym typeface="+mn-ea"/>
              </a:rPr>
              <a:t>【项目训练】</a:t>
            </a:r>
            <a:endParaRPr lang="zh-CN" altLang="en-US" sz="4400"/>
          </a:p>
        </p:txBody>
      </p:sp>
      <p:graphicFrame>
        <p:nvGraphicFramePr>
          <p:cNvPr id="2" name="表格 1"/>
          <p:cNvGraphicFramePr/>
          <p:nvPr>
            <p:custDataLst>
              <p:tags r:id="rId3"/>
            </p:custDataLst>
          </p:nvPr>
        </p:nvGraphicFramePr>
        <p:xfrm>
          <a:off x="1828800" y="2476500"/>
          <a:ext cx="8839200" cy="3244850"/>
        </p:xfrm>
        <a:graphic>
          <a:graphicData uri="http://schemas.openxmlformats.org/drawingml/2006/table">
            <a:tbl>
              <a:tblPr firstRow="1" bandRow="1">
                <a:tableStyleId>{D7AC3CCA-C797-4891-BE02-D94E43425B78}</a:tableStyleId>
              </a:tblPr>
              <a:tblGrid>
                <a:gridCol w="2209800"/>
                <a:gridCol w="2209800"/>
                <a:gridCol w="2209800"/>
                <a:gridCol w="2209800"/>
              </a:tblGrid>
              <a:tr h="463550">
                <a:tc>
                  <a:txBody>
                    <a:bodyPr/>
                    <a:lstStyle/>
                    <a:p>
                      <a:pPr algn="ctr">
                        <a:buNone/>
                      </a:pPr>
                      <a:r>
                        <a:rPr lang="zh-CN" altLang="en-US"/>
                        <a:t>项目名称</a:t>
                      </a:r>
                      <a:endParaRPr lang="zh-CN" altLang="en-US"/>
                    </a:p>
                  </a:txBody>
                  <a:tcPr anchor="ctr"/>
                </a:tc>
                <a:tc>
                  <a:txBody>
                    <a:bodyPr/>
                    <a:lstStyle/>
                    <a:p>
                      <a:pPr algn="ctr">
                        <a:buNone/>
                      </a:pPr>
                      <a:r>
                        <a:rPr lang="zh-CN" altLang="en-US"/>
                        <a:t>项目节点</a:t>
                      </a:r>
                      <a:endParaRPr lang="zh-CN" altLang="en-US"/>
                    </a:p>
                  </a:txBody>
                  <a:tcPr anchor="ctr"/>
                </a:tc>
                <a:tc>
                  <a:txBody>
                    <a:bodyPr/>
                    <a:lstStyle/>
                    <a:p>
                      <a:pPr algn="ctr">
                        <a:buNone/>
                      </a:pPr>
                      <a:r>
                        <a:rPr lang="zh-CN" altLang="en-US"/>
                        <a:t>节点参数</a:t>
                      </a:r>
                      <a:endParaRPr lang="zh-CN" altLang="en-US"/>
                    </a:p>
                  </a:txBody>
                  <a:tcPr anchor="ctr"/>
                </a:tc>
                <a:tc>
                  <a:txBody>
                    <a:bodyPr/>
                    <a:lstStyle/>
                    <a:p>
                      <a:pPr>
                        <a:buNone/>
                      </a:pPr>
                      <a:endParaRPr lang="zh-CN" altLang="en-US"/>
                    </a:p>
                  </a:txBody>
                  <a:tcPr/>
                </a:tc>
              </a:tr>
              <a:tr h="463550">
                <a:tc rowSpan="3">
                  <a:txBody>
                    <a:bodyPr/>
                    <a:lstStyle/>
                    <a:p>
                      <a:pPr algn="ctr">
                        <a:buNone/>
                      </a:pPr>
                      <a:r>
                        <a:rPr lang="zh-CN" altLang="en-US" b="1"/>
                        <a:t>常见网络攻击</a:t>
                      </a:r>
                      <a:endParaRPr lang="zh-CN" altLang="en-US" b="1"/>
                    </a:p>
                  </a:txBody>
                  <a:tcPr anchor="ctr"/>
                </a:tc>
                <a:tc>
                  <a:txBody>
                    <a:bodyPr/>
                    <a:lstStyle/>
                    <a:p>
                      <a:pPr>
                        <a:buNone/>
                      </a:pPr>
                      <a:r>
                        <a:rPr lang="zh-CN" altLang="en-US"/>
                        <a:t>1、ARP欺骗</a:t>
                      </a:r>
                      <a:endParaRPr lang="zh-CN" altLang="en-US"/>
                    </a:p>
                  </a:txBody>
                  <a:tcPr/>
                </a:tc>
                <a:tc>
                  <a:txBody>
                    <a:bodyPr/>
                    <a:lstStyle/>
                    <a:p>
                      <a:pPr>
                        <a:buNone/>
                      </a:pPr>
                      <a:endParaRPr lang="zh-CN" altLang="en-US"/>
                    </a:p>
                  </a:txBody>
                  <a:tcPr/>
                </a:tc>
                <a:tc>
                  <a:txBody>
                    <a:bodyPr/>
                    <a:lstStyle/>
                    <a:p>
                      <a:pPr>
                        <a:buNone/>
                      </a:pPr>
                      <a:endParaRPr lang="zh-CN" altLang="en-US"/>
                    </a:p>
                  </a:txBody>
                  <a:tcPr/>
                </a:tc>
              </a:tr>
              <a:tr h="463550">
                <a:tc vMerge="1">
                  <a:tcPr/>
                </a:tc>
                <a:tc>
                  <a:txBody>
                    <a:bodyPr/>
                    <a:lstStyle/>
                    <a:p>
                      <a:pPr>
                        <a:buNone/>
                      </a:pPr>
                      <a:r>
                        <a:rPr lang="zh-CN" altLang="en-US"/>
                        <a:t>2、木马</a:t>
                      </a:r>
                      <a:endParaRPr lang="zh-CN" altLang="en-US"/>
                    </a:p>
                  </a:txBody>
                  <a:tcPr/>
                </a:tc>
                <a:tc>
                  <a:txBody>
                    <a:bodyPr/>
                    <a:lstStyle/>
                    <a:p>
                      <a:pPr>
                        <a:buNone/>
                      </a:pPr>
                      <a:endParaRPr lang="zh-CN" altLang="en-US"/>
                    </a:p>
                  </a:txBody>
                  <a:tcPr/>
                </a:tc>
                <a:tc>
                  <a:txBody>
                    <a:bodyPr/>
                    <a:lstStyle/>
                    <a:p>
                      <a:pPr>
                        <a:buNone/>
                      </a:pPr>
                      <a:endParaRPr lang="zh-CN" altLang="en-US"/>
                    </a:p>
                  </a:txBody>
                  <a:tcPr/>
                </a:tc>
              </a:tr>
              <a:tr h="463550">
                <a:tc vMerge="1">
                  <a:tcPr/>
                </a:tc>
                <a:tc>
                  <a:txBody>
                    <a:bodyPr/>
                    <a:lstStyle/>
                    <a:p>
                      <a:pPr>
                        <a:buNone/>
                      </a:pPr>
                      <a:r>
                        <a:rPr lang="zh-CN" altLang="en-US"/>
                        <a:t>3、拒绝服务攻击</a:t>
                      </a:r>
                      <a:endParaRPr lang="zh-CN" altLang="en-US"/>
                    </a:p>
                  </a:txBody>
                  <a:tcPr/>
                </a:tc>
                <a:tc>
                  <a:txBody>
                    <a:bodyPr/>
                    <a:lstStyle/>
                    <a:p>
                      <a:pPr>
                        <a:buNone/>
                      </a:pPr>
                      <a:endParaRPr lang="zh-CN" altLang="en-US"/>
                    </a:p>
                  </a:txBody>
                  <a:tcPr/>
                </a:tc>
                <a:tc>
                  <a:txBody>
                    <a:bodyPr/>
                    <a:lstStyle/>
                    <a:p>
                      <a:pPr>
                        <a:buNone/>
                      </a:pPr>
                      <a:endParaRPr lang="zh-CN" altLang="en-US"/>
                    </a:p>
                  </a:txBody>
                  <a:tcPr/>
                </a:tc>
              </a:tr>
              <a:tr h="463550">
                <a:tc rowSpan="3">
                  <a:txBody>
                    <a:bodyPr/>
                    <a:lstStyle/>
                    <a:p>
                      <a:pPr algn="ctr">
                        <a:buNone/>
                      </a:pPr>
                      <a:r>
                        <a:rPr lang="zh-CN" altLang="en-US" sz="1800" b="1">
                          <a:sym typeface="+mn-ea"/>
                        </a:rPr>
                        <a:t>常见的拒绝服务攻击</a:t>
                      </a:r>
                      <a:endParaRPr lang="zh-CN" altLang="en-US" sz="1800" b="1"/>
                    </a:p>
                    <a:p>
                      <a:pPr algn="ctr">
                        <a:buNone/>
                      </a:pPr>
                      <a:endParaRPr lang="zh-CN" altLang="en-US"/>
                    </a:p>
                  </a:txBody>
                  <a:tcPr anchor="ctr"/>
                </a:tc>
                <a:tc>
                  <a:txBody>
                    <a:bodyPr/>
                    <a:lstStyle/>
                    <a:p>
                      <a:pPr>
                        <a:buNone/>
                      </a:pPr>
                      <a:r>
                        <a:rPr lang="zh-CN" altLang="en-US"/>
                        <a:t>1、死亡之ping</a:t>
                      </a:r>
                      <a:endParaRPr lang="zh-CN" altLang="en-US"/>
                    </a:p>
                  </a:txBody>
                  <a:tcPr/>
                </a:tc>
                <a:tc>
                  <a:txBody>
                    <a:bodyPr/>
                    <a:lstStyle/>
                    <a:p>
                      <a:pPr>
                        <a:buNone/>
                      </a:pPr>
                      <a:endParaRPr lang="zh-CN" altLang="en-US"/>
                    </a:p>
                  </a:txBody>
                  <a:tcPr/>
                </a:tc>
                <a:tc>
                  <a:txBody>
                    <a:bodyPr/>
                    <a:lstStyle/>
                    <a:p>
                      <a:pPr>
                        <a:buNone/>
                      </a:pPr>
                      <a:endParaRPr lang="zh-CN" altLang="en-US"/>
                    </a:p>
                  </a:txBody>
                  <a:tcPr/>
                </a:tc>
              </a:tr>
              <a:tr h="463550">
                <a:tc vMerge="1">
                  <a:tcPr/>
                </a:tc>
                <a:tc>
                  <a:txBody>
                    <a:bodyPr/>
                    <a:lstStyle/>
                    <a:p>
                      <a:pPr>
                        <a:buNone/>
                      </a:pPr>
                      <a:r>
                        <a:rPr lang="zh-CN" altLang="en-US"/>
                        <a:t>2、SYNFlood攻击</a:t>
                      </a:r>
                      <a:endParaRPr lang="zh-CN" altLang="en-US"/>
                    </a:p>
                  </a:txBody>
                  <a:tcPr/>
                </a:tc>
                <a:tc>
                  <a:txBody>
                    <a:bodyPr/>
                    <a:lstStyle/>
                    <a:p>
                      <a:pPr>
                        <a:buNone/>
                      </a:pPr>
                      <a:endParaRPr lang="zh-CN" altLang="en-US"/>
                    </a:p>
                  </a:txBody>
                  <a:tcPr/>
                </a:tc>
                <a:tc>
                  <a:txBody>
                    <a:bodyPr/>
                    <a:lstStyle/>
                    <a:p>
                      <a:pPr>
                        <a:buNone/>
                      </a:pPr>
                      <a:endParaRPr lang="zh-CN" altLang="en-US"/>
                    </a:p>
                  </a:txBody>
                  <a:tcPr/>
                </a:tc>
              </a:tr>
              <a:tr h="463550">
                <a:tc vMerge="1">
                  <a:tcPr/>
                </a:tc>
                <a:tc>
                  <a:txBody>
                    <a:bodyPr/>
                    <a:lstStyle/>
                    <a:p>
                      <a:pPr>
                        <a:buNone/>
                      </a:pPr>
                      <a:r>
                        <a:rPr lang="zh-CN" altLang="en-US"/>
                        <a:t>3、Teardrop攻击</a:t>
                      </a:r>
                      <a:endParaRPr lang="zh-CN" altLang="en-US"/>
                    </a:p>
                  </a:txBody>
                  <a:tcPr/>
                </a:tc>
                <a:tc>
                  <a:txBody>
                    <a:bodyPr/>
                    <a:lstStyle/>
                    <a:p>
                      <a:pPr>
                        <a:buNone/>
                      </a:pPr>
                      <a:endParaRPr lang="zh-CN" altLang="en-US"/>
                    </a:p>
                  </a:txBody>
                  <a:tcPr/>
                </a:tc>
                <a:tc>
                  <a:txBody>
                    <a:bodyPr/>
                    <a:lstStyle/>
                    <a:p>
                      <a:pPr>
                        <a:buNone/>
                      </a:pPr>
                      <a:endParaRPr lang="zh-CN" altLang="en-US"/>
                    </a:p>
                  </a:txBody>
                  <a:tcPr/>
                </a:tc>
              </a:tr>
            </a:tbl>
          </a:graphicData>
        </a:graphic>
      </p:graphicFrame>
    </p:spTree>
  </p:cSld>
  <p:clrMapOvr>
    <a:masterClrMapping/>
  </p:clrMapOvr>
  <p:transition>
    <p:random/>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grpSp>
        <p:nvGrpSpPr>
          <p:cNvPr id="2" name="组合 1"/>
          <p:cNvGrpSpPr/>
          <p:nvPr/>
        </p:nvGrpSpPr>
        <p:grpSpPr>
          <a:xfrm>
            <a:off x="533756" y="1853381"/>
            <a:ext cx="4302496" cy="638783"/>
            <a:chOff x="6627851" y="1754191"/>
            <a:chExt cx="4302496" cy="638783"/>
          </a:xfrm>
        </p:grpSpPr>
        <p:sp>
          <p:nvSpPr>
            <p:cNvPr id="3" name="矩形: 圆角 26"/>
            <p:cNvSpPr/>
            <p:nvPr/>
          </p:nvSpPr>
          <p:spPr>
            <a:xfrm>
              <a:off x="6627851" y="1871939"/>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4" name="矩形 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2086269"/>
              <a:ext cx="3636897" cy="30670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tx1"/>
                </a:solidFill>
                <a:latin typeface="微软雅黑" panose="020B0503020204020204" charset="-122"/>
                <a:ea typeface="微软雅黑" panose="020B0503020204020204" charset="-122"/>
                <a:cs typeface="Segoe UI Semilight" panose="020B0402040204020203" pitchFamily="34" charset="0"/>
              </a:endParaRPr>
            </a:p>
          </p:txBody>
        </p:sp>
        <p:sp>
          <p:nvSpPr>
            <p:cNvPr id="5" name="文本框 570"/>
            <p:cNvSpPr txBox="1"/>
            <p:nvPr/>
          </p:nvSpPr>
          <p:spPr>
            <a:xfrm>
              <a:off x="7293450" y="1754191"/>
              <a:ext cx="1402080" cy="460375"/>
            </a:xfrm>
            <a:prstGeom prst="rect">
              <a:avLst/>
            </a:prstGeom>
            <a:noFill/>
          </p:spPr>
          <p:txBody>
            <a:bodyPr wrap="none" rtlCol="0">
              <a:spAutoFit/>
            </a:bodyPr>
            <a:lstStyle/>
            <a:p>
              <a:pPr algn="l"/>
              <a:r>
                <a:rPr lang="zh-CN" altLang="en-US" sz="2400" b="1" dirty="0">
                  <a:solidFill>
                    <a:schemeClr val="tx1">
                      <a:lumMod val="75000"/>
                      <a:lumOff val="25000"/>
                    </a:schemeClr>
                  </a:solidFill>
                  <a:latin typeface="微软雅黑" panose="020B0503020204020204" charset="-122"/>
                  <a:ea typeface="微软雅黑" panose="020B0503020204020204" charset="-122"/>
                </a:rPr>
                <a:t>学生自评</a:t>
              </a:r>
              <a:endParaRPr lang="zh-CN" altLang="en-US"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 name="文本框 571"/>
            <p:cNvSpPr txBox="1"/>
            <p:nvPr/>
          </p:nvSpPr>
          <p:spPr>
            <a:xfrm>
              <a:off x="6667040" y="1914354"/>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01</a:t>
              </a:r>
              <a:endParaRPr lang="en-US" altLang="zh-CN" dirty="0">
                <a:solidFill>
                  <a:srgbClr val="FFF9E6"/>
                </a:solidFill>
                <a:latin typeface="微软雅黑" panose="020B0503020204020204" charset="-122"/>
                <a:ea typeface="微软雅黑" panose="020B0503020204020204" charset="-122"/>
              </a:endParaRPr>
            </a:p>
          </p:txBody>
        </p:sp>
      </p:grpSp>
      <p:grpSp>
        <p:nvGrpSpPr>
          <p:cNvPr id="7" name="组合 6"/>
          <p:cNvGrpSpPr/>
          <p:nvPr/>
        </p:nvGrpSpPr>
        <p:grpSpPr>
          <a:xfrm>
            <a:off x="533756" y="3398944"/>
            <a:ext cx="4302496" cy="638594"/>
            <a:chOff x="6627851" y="3377688"/>
            <a:chExt cx="4302496" cy="638957"/>
          </a:xfrm>
        </p:grpSpPr>
        <p:sp>
          <p:nvSpPr>
            <p:cNvPr id="8" name="矩形: 圆角 27"/>
            <p:cNvSpPr/>
            <p:nvPr/>
          </p:nvSpPr>
          <p:spPr>
            <a:xfrm>
              <a:off x="6627851" y="3493208"/>
              <a:ext cx="457200" cy="4572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9" name="矩形 8"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3709766"/>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0" name="文本框 573"/>
            <p:cNvSpPr txBox="1"/>
            <p:nvPr/>
          </p:nvSpPr>
          <p:spPr>
            <a:xfrm>
              <a:off x="7293450" y="3377688"/>
              <a:ext cx="1402080" cy="460637"/>
            </a:xfrm>
            <a:prstGeom prst="rect">
              <a:avLst/>
            </a:prstGeom>
            <a:noFill/>
          </p:spPr>
          <p:txBody>
            <a:bodyPr wrap="none" rtlCol="0">
              <a:spAutoFit/>
            </a:bodyPr>
            <a:lstStyle/>
            <a:p>
              <a:pPr algn="l"/>
              <a:r>
                <a:rPr lang="zh-CN" altLang="en-US" sz="2400" b="1" dirty="0">
                  <a:latin typeface="微软雅黑" panose="020B0503020204020204" charset="-122"/>
                  <a:ea typeface="微软雅黑" panose="020B0503020204020204" charset="-122"/>
                </a:rPr>
                <a:t>学生互评</a:t>
              </a:r>
              <a:endParaRPr lang="zh-CN" altLang="en-US" sz="2400" b="1" dirty="0">
                <a:latin typeface="微软雅黑" panose="020B0503020204020204" charset="-122"/>
                <a:ea typeface="微软雅黑" panose="020B0503020204020204" charset="-122"/>
              </a:endParaRPr>
            </a:p>
          </p:txBody>
        </p:sp>
        <p:sp>
          <p:nvSpPr>
            <p:cNvPr id="11" name="文本框 574"/>
            <p:cNvSpPr txBox="1"/>
            <p:nvPr/>
          </p:nvSpPr>
          <p:spPr>
            <a:xfrm>
              <a:off x="6667040" y="3537851"/>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02</a:t>
              </a:r>
              <a:endParaRPr lang="en-US" altLang="zh-CN" dirty="0">
                <a:solidFill>
                  <a:srgbClr val="FFF9E6"/>
                </a:solidFill>
                <a:latin typeface="微软雅黑" panose="020B0503020204020204" charset="-122"/>
                <a:ea typeface="微软雅黑" panose="020B0503020204020204" charset="-122"/>
              </a:endParaRPr>
            </a:p>
          </p:txBody>
        </p:sp>
      </p:grpSp>
      <p:grpSp>
        <p:nvGrpSpPr>
          <p:cNvPr id="12" name="组合 11"/>
          <p:cNvGrpSpPr/>
          <p:nvPr/>
        </p:nvGrpSpPr>
        <p:grpSpPr>
          <a:xfrm>
            <a:off x="533756" y="4842299"/>
            <a:ext cx="4302496" cy="638594"/>
            <a:chOff x="6627851" y="5050685"/>
            <a:chExt cx="4302496" cy="638957"/>
          </a:xfrm>
        </p:grpSpPr>
        <p:sp>
          <p:nvSpPr>
            <p:cNvPr id="13" name="矩形: 圆角 28"/>
            <p:cNvSpPr/>
            <p:nvPr/>
          </p:nvSpPr>
          <p:spPr>
            <a:xfrm>
              <a:off x="6627851" y="5163977"/>
              <a:ext cx="457200" cy="4572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9E6"/>
                </a:solidFill>
                <a:latin typeface="微软雅黑" panose="020B0503020204020204" charset="-122"/>
                <a:ea typeface="微软雅黑" panose="020B0503020204020204" charset="-122"/>
              </a:endParaRPr>
            </a:p>
          </p:txBody>
        </p:sp>
        <p:sp>
          <p:nvSpPr>
            <p:cNvPr id="14" name="矩形 13" descr="e7d195523061f1c003d7160bb3852330e69e1b47c664ea0314E9593E18313AD830F940F1AC53C40C0B8B3D93D4DFF44B590F8D4A945ADE53F5D61968231FCAE157B0D7022AA0681C03E9FB4B1E3862D0C13C109685D0C1F9D9ACA5E10B258C1727924FC3FC0E61468152E413AFD3EDAA03A1BA0B768D2D39A9D26D6009DD7E2AED15C90B1EA11F84"/>
            <p:cNvSpPr/>
            <p:nvPr/>
          </p:nvSpPr>
          <p:spPr>
            <a:xfrm>
              <a:off x="7293450" y="5382763"/>
              <a:ext cx="3636897" cy="3068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0000"/>
                </a:lnSpc>
              </a:pPr>
              <a:endParaRPr lang="zh-CN" altLang="en-US" sz="1400" dirty="0">
                <a:solidFill>
                  <a:schemeClr val="bg1">
                    <a:lumMod val="50000"/>
                  </a:schemeClr>
                </a:solidFill>
                <a:latin typeface="微软雅黑" panose="020B0503020204020204" charset="-122"/>
                <a:ea typeface="微软雅黑" panose="020B0503020204020204" charset="-122"/>
                <a:cs typeface="Segoe UI Semilight" panose="020B0402040204020203" pitchFamily="34" charset="0"/>
              </a:endParaRPr>
            </a:p>
          </p:txBody>
        </p:sp>
        <p:sp>
          <p:nvSpPr>
            <p:cNvPr id="15" name="文本框 576"/>
            <p:cNvSpPr txBox="1"/>
            <p:nvPr/>
          </p:nvSpPr>
          <p:spPr>
            <a:xfrm>
              <a:off x="7293450" y="5050685"/>
              <a:ext cx="2316480" cy="522267"/>
            </a:xfrm>
            <a:prstGeom prst="rect">
              <a:avLst/>
            </a:prstGeom>
            <a:noFill/>
          </p:spPr>
          <p:txBody>
            <a:bodyPr wrap="none" rtlCol="0">
              <a:spAutoFit/>
            </a:bodyPr>
            <a:lstStyle/>
            <a:p>
              <a:r>
                <a:rPr lang="zh-CN" altLang="en-US" sz="2800" b="1" dirty="0">
                  <a:solidFill>
                    <a:schemeClr val="tx1">
                      <a:lumMod val="75000"/>
                      <a:lumOff val="25000"/>
                    </a:schemeClr>
                  </a:solidFill>
                  <a:latin typeface="微软雅黑" panose="020B0503020204020204" charset="-122"/>
                  <a:ea typeface="微软雅黑" panose="020B0503020204020204" charset="-122"/>
                </a:rPr>
                <a:t>教师综合评价</a:t>
              </a:r>
              <a:endParaRPr lang="zh-CN" altLang="en-US" sz="2800" b="1" dirty="0">
                <a:solidFill>
                  <a:schemeClr val="tx1">
                    <a:lumMod val="75000"/>
                    <a:lumOff val="25000"/>
                  </a:schemeClr>
                </a:solidFill>
                <a:latin typeface="微软雅黑" panose="020B0503020204020204" charset="-122"/>
                <a:ea typeface="微软雅黑" panose="020B0503020204020204" charset="-122"/>
              </a:endParaRPr>
            </a:p>
          </p:txBody>
        </p:sp>
        <p:sp>
          <p:nvSpPr>
            <p:cNvPr id="16" name="文本框 577"/>
            <p:cNvSpPr txBox="1"/>
            <p:nvPr/>
          </p:nvSpPr>
          <p:spPr>
            <a:xfrm>
              <a:off x="6667040" y="5210848"/>
              <a:ext cx="418704" cy="369332"/>
            </a:xfrm>
            <a:prstGeom prst="rect">
              <a:avLst/>
            </a:prstGeom>
            <a:noFill/>
          </p:spPr>
          <p:txBody>
            <a:bodyPr wrap="none" rtlCol="0">
              <a:spAutoFit/>
            </a:bodyPr>
            <a:lstStyle/>
            <a:p>
              <a:r>
                <a:rPr lang="en-US" altLang="zh-CN" dirty="0">
                  <a:solidFill>
                    <a:srgbClr val="FFF9E6"/>
                  </a:solidFill>
                  <a:latin typeface="微软雅黑" panose="020B0503020204020204" charset="-122"/>
                  <a:ea typeface="微软雅黑" panose="020B0503020204020204" charset="-122"/>
                </a:rPr>
                <a:t>03</a:t>
              </a:r>
              <a:endParaRPr lang="en-US" altLang="zh-CN" dirty="0">
                <a:solidFill>
                  <a:srgbClr val="FFF9E6"/>
                </a:solidFill>
                <a:latin typeface="微软雅黑" panose="020B0503020204020204" charset="-122"/>
                <a:ea typeface="微软雅黑" panose="020B0503020204020204" charset="-122"/>
              </a:endParaRPr>
            </a:p>
          </p:txBody>
        </p:sp>
      </p:gr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.4.1 常见的网络攻击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【项目评价】</a:t>
            </a:r>
            <a:endParaRPr lang="zh-CN" altLang="en-US" sz="4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.4.1 常见的网络攻击</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【任务拓展】</a:t>
            </a:r>
            <a:endParaRPr lang="zh-CN" altLang="en-US" sz="4400"/>
          </a:p>
        </p:txBody>
      </p:sp>
      <p:sp>
        <p:nvSpPr>
          <p:cNvPr id="101" name="文本框 100"/>
          <p:cNvSpPr txBox="1"/>
          <p:nvPr/>
        </p:nvSpPr>
        <p:spPr>
          <a:xfrm>
            <a:off x="835025" y="1952625"/>
            <a:ext cx="10624820" cy="829945"/>
          </a:xfrm>
          <a:prstGeom prst="rect">
            <a:avLst/>
          </a:prstGeom>
          <a:noFill/>
          <a:ln w="9525">
            <a:noFill/>
          </a:ln>
        </p:spPr>
        <p:txBody>
          <a:bodyPr wrap="square">
            <a:spAutoFit/>
          </a:bodyPr>
          <a:lstStyle/>
          <a:p>
            <a:pPr marL="742950" indent="-609600" algn="l" fontAlgn="auto">
              <a:lnSpc>
                <a:spcPct val="100000"/>
              </a:lnSpc>
              <a:spcAft>
                <a:spcPts val="1200"/>
              </a:spcAft>
              <a:buAutoNum type="arabicPeriod"/>
              <a:extLst>
                <a:ext uri="{35155182-B16C-46BC-9424-99874614C6A1}">
                  <wpsdc:indentchars xmlns:wpsdc="http://www.wps.cn/officeDocument/2017/drawingmlCustomData" val="-200" checksum="3313634920"/>
                </a:ext>
              </a:extLst>
            </a:pPr>
            <a:r>
              <a:rPr lang="zh-CN" sz="2400" b="0">
                <a:ea typeface="宋体" panose="02010600030101010101" pitchFamily="2" charset="-122"/>
              </a:rPr>
              <a:t> 除了本课列举的常见网络攻击之外，你还能列举其他常见的网络攻击方式吗？如果可以，请详细描述它们的攻击过程和如何防范。</a:t>
            </a:r>
            <a:endParaRPr lang="zh-CN" sz="2400" b="0">
              <a:ea typeface="宋体" panose="02010600030101010101" pitchFamily="2" charset="-122"/>
            </a:endParaRPr>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altLang="en-US" dirty="0">
                <a:sym typeface="+mn-ea"/>
              </a:rPr>
              <a:t>【项目分析】</a:t>
            </a:r>
            <a:endParaRPr lang="zh-CN" altLang="en-US"/>
          </a:p>
        </p:txBody>
      </p:sp>
      <p:sp>
        <p:nvSpPr>
          <p:cNvPr id="3" name="内容占位符 2"/>
          <p:cNvSpPr>
            <a:spLocks noGrp="1"/>
          </p:cNvSpPr>
          <p:nvPr>
            <p:ph idx="1"/>
          </p:nvPr>
        </p:nvSpPr>
        <p:spPr>
          <a:xfrm>
            <a:off x="838200" y="1825625"/>
            <a:ext cx="10515600" cy="3303905"/>
          </a:xfrm>
        </p:spPr>
        <p:txBody>
          <a:bodyPr>
            <a:normAutofit fontScale="85000" lnSpcReduction="20000"/>
          </a:bodyPr>
          <a:lstStyle/>
          <a:p>
            <a:pPr marL="0" indent="457200" fontAlgn="auto">
              <a:lnSpc>
                <a:spcPct val="100000"/>
              </a:lnSpc>
              <a:spcBef>
                <a:spcPts val="400"/>
              </a:spcBef>
              <a:spcAft>
                <a:spcPts val="600"/>
              </a:spcAft>
              <a:buNone/>
            </a:pPr>
            <a:r>
              <a:rPr lang="zh-CN" altLang="en-US" dirty="0"/>
              <a:t>随着计算机网络技术的飞速发展和互联网的广泛普及，病毒与恶意攻击日益增多，攻击手段也千变万化，使大量企业、机构和个人的电脑随时面临着被攻击和入侵的危险，这导致人们不得不在享受网络带来的便利的同时，寻求更为可靠的网络安全解决方案。</a:t>
            </a:r>
            <a:endParaRPr lang="zh-CN" altLang="en-US" dirty="0"/>
          </a:p>
          <a:p>
            <a:pPr marL="0" indent="457200" fontAlgn="auto">
              <a:lnSpc>
                <a:spcPct val="100000"/>
              </a:lnSpc>
              <a:spcBef>
                <a:spcPts val="400"/>
              </a:spcBef>
              <a:spcAft>
                <a:spcPts val="600"/>
              </a:spcAft>
              <a:buNone/>
            </a:pPr>
            <a:r>
              <a:rPr lang="zh-CN" altLang="en-US" dirty="0"/>
              <a:t>网络安全是指计算机网络系统的硬件、软件及其系统中的数据受到保护，不因偶然的或者恶意的原因而遭受到破坏、更改、泄露，系统连续可靠正常地运行，网络服务不中断。网络安全从其本质上来讲就是网络上的信息安全。从广义来说，凡是涉及到网络上信息的保密性、完整性、可用性、真实性和可控性的相关技术和理论都是网络安全的研究领域。网络安全是计算机网络技术发展中一个至关重要的问题，也是Internet的一个薄弱环节。</a:t>
            </a:r>
            <a:endParaRPr lang="zh-CN" altLang="en-US" dirty="0"/>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1.1</a:t>
            </a:r>
            <a:r>
              <a:rPr kumimoji="1" lang="zh-CN" altLang="en-US" sz="3600" b="0" dirty="0">
                <a:solidFill>
                  <a:schemeClr val="accent5"/>
                </a:solidFill>
                <a:latin typeface="微软雅黑" panose="020B0503020204020204" charset="-122"/>
                <a:ea typeface="微软雅黑" panose="020B0503020204020204" charset="-122"/>
                <a:sym typeface="+mn-ea"/>
              </a:rPr>
              <a:t>网络安全概述</a:t>
            </a:r>
            <a:endParaRPr kumimoji="1" lang="zh-CN" altLang="en-US" sz="3600" b="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7"/>
          <p:cNvSpPr>
            <a:spLocks noChangeArrowheads="1"/>
          </p:cNvSpPr>
          <p:nvPr/>
        </p:nvSpPr>
        <p:spPr bwMode="auto">
          <a:xfrm>
            <a:off x="1421130" y="1277620"/>
            <a:ext cx="9048750" cy="73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rPr>
              <a:t>本章内容结束</a:t>
            </a:r>
            <a:endParaRPr lang="zh-CN" altLang="en-US" sz="4800" spc="-300" dirty="0">
              <a:solidFill>
                <a:srgbClr val="0070C0"/>
              </a:solidFill>
              <a:latin typeface="Agency FB" panose="020B0503020202020204" pitchFamily="34" charset="0"/>
              <a:ea typeface="微软雅黑" panose="020B0503020204020204" charset="-122"/>
              <a:cs typeface="LilyUPC" panose="020B0604020202020204" pitchFamily="34" charset="-34"/>
              <a:sym typeface="微软雅黑" panose="020B0503020204020204" charset="-122"/>
            </a:endParaRPr>
          </a:p>
        </p:txBody>
      </p:sp>
      <p:pic>
        <p:nvPicPr>
          <p:cNvPr id="5" name="图片 4"/>
          <p:cNvPicPr>
            <a:picLocks noChangeAspect="1"/>
          </p:cNvPicPr>
          <p:nvPr>
            <p:custDataLst>
              <p:tags r:id="rId1"/>
            </p:custDataLst>
          </p:nvPr>
        </p:nvPicPr>
        <p:blipFill>
          <a:blip r:embed="rId2"/>
          <a:stretch>
            <a:fillRect/>
          </a:stretch>
        </p:blipFill>
        <p:spPr>
          <a:xfrm>
            <a:off x="1224915" y="2274570"/>
            <a:ext cx="8773795" cy="387985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7"/>
                                        </p:tgtEl>
                                        <p:attrNameLst>
                                          <p:attrName>style.visibility</p:attrName>
                                        </p:attrNameLst>
                                      </p:cBhvr>
                                      <p:to>
                                        <p:strVal val="visible"/>
                                      </p:to>
                                    </p:set>
                                    <p:set>
                                      <p:cBhvr>
                                        <p:cTn id="7" dur="114" fill="hold">
                                          <p:stCondLst>
                                            <p:cond delay="0"/>
                                          </p:stCondLst>
                                        </p:cTn>
                                        <p:tgtEl>
                                          <p:spTgt spid="27"/>
                                        </p:tgtEl>
                                        <p:attrNameLst>
                                          <p:attrName>style.rotation</p:attrName>
                                        </p:attrNameLst>
                                      </p:cBhvr>
                                      <p:to>
                                        <p:strVal val="-45.0"/>
                                      </p:to>
                                    </p:set>
                                    <p:anim calcmode="lin" valueType="num">
                                      <p:cBhvr>
                                        <p:cTn id="8" dur="114" fill="hold">
                                          <p:stCondLst>
                                            <p:cond delay="114"/>
                                          </p:stCondLst>
                                        </p:cTn>
                                        <p:tgtEl>
                                          <p:spTgt spid="27"/>
                                        </p:tgtEl>
                                        <p:attrNameLst>
                                          <p:attrName>style.rotation</p:attrName>
                                        </p:attrNameLst>
                                      </p:cBhvr>
                                      <p:tavLst>
                                        <p:tav tm="0">
                                          <p:val>
                                            <p:fltVal val="-45"/>
                                          </p:val>
                                        </p:tav>
                                        <p:tav tm="69900">
                                          <p:val>
                                            <p:fltVal val="45"/>
                                          </p:val>
                                        </p:tav>
                                        <p:tav tm="100000">
                                          <p:val>
                                            <p:fltVal val="0"/>
                                          </p:val>
                                        </p:tav>
                                      </p:tavLst>
                                    </p:anim>
                                    <p:anim calcmode="lin" valueType="num">
                                      <p:cBhvr>
                                        <p:cTn id="9" dur="114" fill="hold">
                                          <p:stCondLst>
                                            <p:cond delay="0"/>
                                          </p:stCondLst>
                                        </p:cTn>
                                        <p:tgtEl>
                                          <p:spTgt spid="27"/>
                                        </p:tgtEl>
                                        <p:attrNameLst>
                                          <p:attrName>ppt_y</p:attrName>
                                        </p:attrNameLst>
                                      </p:cBhvr>
                                      <p:tavLst>
                                        <p:tav tm="0">
                                          <p:val>
                                            <p:strVal val="#ppt_y-1"/>
                                          </p:val>
                                        </p:tav>
                                        <p:tav tm="100000">
                                          <p:val>
                                            <p:strVal val="#ppt_y-(0.354*#ppt_w-0.172*#ppt_h)"/>
                                          </p:val>
                                        </p:tav>
                                      </p:tavLst>
                                    </p:anim>
                                    <p:anim calcmode="lin" valueType="num">
                                      <p:cBhvr>
                                        <p:cTn id="10" dur="39" decel="50000" autoRev="1" fill="hold">
                                          <p:stCondLst>
                                            <p:cond delay="114"/>
                                          </p:stCondLst>
                                        </p:cTn>
                                        <p:tgtEl>
                                          <p:spTgt spid="27"/>
                                        </p:tgtEl>
                                        <p:attrNameLst>
                                          <p:attrName>ppt_y</p:attrName>
                                        </p:attrNameLst>
                                      </p:cBhvr>
                                      <p:tavLst>
                                        <p:tav tm="0">
                                          <p:val>
                                            <p:strVal val="#ppt_y-(0.354*#ppt_w-0.172*#ppt_h)"/>
                                          </p:val>
                                        </p:tav>
                                        <p:tav tm="100000">
                                          <p:val>
                                            <p:strVal val="#ppt_y-(0.354*#ppt_w-0.172*#ppt_h)-#ppt_h/2"/>
                                          </p:val>
                                        </p:tav>
                                      </p:tavLst>
                                    </p:anim>
                                    <p:anim calcmode="lin" valueType="num">
                                      <p:cBhvr>
                                        <p:cTn id="11" dur="34" fill="hold">
                                          <p:stCondLst>
                                            <p:cond delay="216"/>
                                          </p:stCondLst>
                                        </p:cTn>
                                        <p:tgtEl>
                                          <p:spTgt spid="2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Tree>
  </p:cSld>
  <p:clrMapOvr>
    <a:masterClrMapping/>
  </p:clrMapOvr>
  <p:transition>
    <p:random/>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354902" y="1593655"/>
            <a:ext cx="2812747" cy="2101740"/>
          </a:xfrm>
          <a:prstGeom prst="triangle">
            <a:avLst/>
          </a:prstGeom>
          <a:solidFill>
            <a:schemeClr val="accent4">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文本框 2"/>
          <p:cNvSpPr txBox="1"/>
          <p:nvPr/>
        </p:nvSpPr>
        <p:spPr>
          <a:xfrm>
            <a:off x="2632114" y="2513732"/>
            <a:ext cx="9417963" cy="2308324"/>
          </a:xfrm>
          <a:prstGeom prst="rect">
            <a:avLst/>
          </a:prstGeom>
          <a:noFill/>
        </p:spPr>
        <p:txBody>
          <a:bodyPr wrap="none" rtlCol="0">
            <a:spAutoFit/>
          </a:bodyPr>
          <a:lstStyle/>
          <a:p>
            <a:pPr algn="l"/>
            <a:r>
              <a:rPr lang="zh-CN" altLang="en-US" sz="4800" dirty="0">
                <a:solidFill>
                  <a:schemeClr val="tx1">
                    <a:lumMod val="75000"/>
                    <a:lumOff val="25000"/>
                  </a:schemeClr>
                </a:solidFill>
                <a:latin typeface="微软雅黑" panose="020B0503020204020204" charset="-122"/>
                <a:ea typeface="微软雅黑" panose="020B0503020204020204" charset="-122"/>
              </a:rPr>
              <a:t>第</a:t>
            </a:r>
            <a:r>
              <a:rPr lang="en-US" altLang="zh-CN" sz="4800" dirty="0">
                <a:solidFill>
                  <a:schemeClr val="tx1">
                    <a:lumMod val="75000"/>
                    <a:lumOff val="25000"/>
                  </a:schemeClr>
                </a:solidFill>
                <a:latin typeface="微软雅黑" panose="020B0503020204020204" charset="-122"/>
                <a:ea typeface="微软雅黑" panose="020B0503020204020204" charset="-122"/>
              </a:rPr>
              <a:t>4</a:t>
            </a:r>
            <a:r>
              <a:rPr lang="zh-CN" altLang="en-US" sz="4800" dirty="0">
                <a:solidFill>
                  <a:schemeClr val="tx1">
                    <a:lumMod val="75000"/>
                    <a:lumOff val="25000"/>
                  </a:schemeClr>
                </a:solidFill>
                <a:latin typeface="微软雅黑" panose="020B0503020204020204" charset="-122"/>
                <a:ea typeface="微软雅黑" panose="020B0503020204020204" charset="-122"/>
              </a:rPr>
              <a:t>节</a:t>
            </a:r>
            <a:r>
              <a:rPr lang="en-US" altLang="zh-CN" sz="4800" dirty="0">
                <a:solidFill>
                  <a:schemeClr val="tx1">
                    <a:lumMod val="75000"/>
                    <a:lumOff val="25000"/>
                  </a:schemeClr>
                </a:solidFill>
                <a:latin typeface="微软雅黑" panose="020B0503020204020204" charset="-122"/>
                <a:ea typeface="微软雅黑" panose="020B0503020204020204" charset="-122"/>
              </a:rPr>
              <a:t>		</a:t>
            </a:r>
            <a:r>
              <a:rPr lang="zh-CN" altLang="en-US" sz="4800" dirty="0">
                <a:solidFill>
                  <a:schemeClr val="tx1">
                    <a:lumMod val="75000"/>
                    <a:lumOff val="25000"/>
                  </a:schemeClr>
                </a:solidFill>
                <a:latin typeface="微软雅黑" panose="020B0503020204020204" charset="-122"/>
                <a:ea typeface="微软雅黑" panose="020B0503020204020204" charset="-122"/>
              </a:rPr>
              <a:t>网络攻击概述</a:t>
            </a:r>
            <a:endParaRPr lang="en-US" altLang="zh-CN" sz="4800" dirty="0">
              <a:solidFill>
                <a:schemeClr val="tx1">
                  <a:lumMod val="75000"/>
                  <a:lumOff val="25000"/>
                </a:schemeClr>
              </a:solidFill>
              <a:latin typeface="微软雅黑" panose="020B0503020204020204" charset="-122"/>
              <a:ea typeface="微软雅黑" panose="020B0503020204020204" charset="-122"/>
            </a:endParaRPr>
          </a:p>
          <a:p>
            <a:pPr algn="l"/>
            <a:endParaRPr lang="en-US" altLang="zh-CN" sz="4800" dirty="0">
              <a:solidFill>
                <a:schemeClr val="tx1">
                  <a:lumMod val="75000"/>
                  <a:lumOff val="25000"/>
                </a:schemeClr>
              </a:solidFill>
              <a:latin typeface="微软雅黑" panose="020B0503020204020204" charset="-122"/>
              <a:ea typeface="微软雅黑" panose="020B0503020204020204" charset="-122"/>
            </a:endParaRPr>
          </a:p>
          <a:p>
            <a:r>
              <a:rPr lang="zh-CN" altLang="en-US" sz="4800" dirty="0">
                <a:solidFill>
                  <a:schemeClr val="tx1">
                    <a:lumMod val="75000"/>
                    <a:lumOff val="25000"/>
                  </a:schemeClr>
                </a:solidFill>
                <a:latin typeface="微软雅黑" panose="020B0503020204020204" charset="-122"/>
                <a:ea typeface="微软雅黑" panose="020B0503020204020204" charset="-122"/>
              </a:rPr>
              <a:t>第二点</a:t>
            </a:r>
            <a:r>
              <a:rPr lang="en-US" altLang="zh-CN" sz="4800" dirty="0">
                <a:solidFill>
                  <a:schemeClr val="tx1">
                    <a:lumMod val="75000"/>
                    <a:lumOff val="25000"/>
                  </a:schemeClr>
                </a:solidFill>
                <a:latin typeface="微软雅黑" panose="020B0503020204020204" charset="-122"/>
                <a:ea typeface="微软雅黑" panose="020B0503020204020204" charset="-122"/>
              </a:rPr>
              <a:t>	</a:t>
            </a:r>
            <a:r>
              <a:rPr lang="zh-CN" altLang="en-US" sz="4800" dirty="0">
                <a:solidFill>
                  <a:schemeClr val="tx1">
                    <a:lumMod val="75000"/>
                    <a:lumOff val="25000"/>
                  </a:schemeClr>
                </a:solidFill>
                <a:latin typeface="微软雅黑" panose="020B0503020204020204" charset="-122"/>
                <a:ea typeface="微软雅黑" panose="020B0503020204020204" charset="-122"/>
              </a:rPr>
              <a:t>入侵攻击的一般过程</a:t>
            </a:r>
            <a:r>
              <a:rPr lang="en-US" altLang="zh-CN" sz="4800" dirty="0">
                <a:solidFill>
                  <a:schemeClr val="tx1">
                    <a:lumMod val="75000"/>
                    <a:lumOff val="25000"/>
                  </a:schemeClr>
                </a:solidFill>
                <a:latin typeface="微软雅黑" panose="020B0503020204020204" charset="-122"/>
                <a:ea typeface="微软雅黑" panose="020B0503020204020204" charset="-122"/>
              </a:rPr>
              <a:t>	</a:t>
            </a:r>
            <a:endParaRPr lang="zh-CN" altLang="en-US" sz="4800" dirty="0">
              <a:solidFill>
                <a:schemeClr val="tx1">
                  <a:lumMod val="75000"/>
                  <a:lumOff val="25000"/>
                </a:schemeClr>
              </a:solidFill>
              <a:latin typeface="微软雅黑" panose="020B0503020204020204" charset="-122"/>
              <a:ea typeface="微软雅黑" panose="020B0503020204020204" charset="-122"/>
            </a:endParaRPr>
          </a:p>
        </p:txBody>
      </p:sp>
      <p:sp>
        <p:nvSpPr>
          <p:cNvPr id="6" name="等腰三角形 5"/>
          <p:cNvSpPr/>
          <p:nvPr/>
        </p:nvSpPr>
        <p:spPr>
          <a:xfrm rot="16200000" flipH="1">
            <a:off x="10384747" y="2655849"/>
            <a:ext cx="2069408" cy="1546303"/>
          </a:xfrm>
          <a:prstGeom prst="triangle">
            <a:avLst/>
          </a:prstGeom>
          <a:solidFill>
            <a:schemeClr val="accent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等腰三角形 6"/>
          <p:cNvSpPr/>
          <p:nvPr/>
        </p:nvSpPr>
        <p:spPr>
          <a:xfrm rot="5400000">
            <a:off x="-436508" y="2327919"/>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文本框 7"/>
          <p:cNvSpPr txBox="1"/>
          <p:nvPr/>
        </p:nvSpPr>
        <p:spPr>
          <a:xfrm>
            <a:off x="47928" y="2883669"/>
            <a:ext cx="1612900" cy="1568450"/>
          </a:xfrm>
          <a:prstGeom prst="rect">
            <a:avLst/>
          </a:prstGeom>
          <a:noFill/>
        </p:spPr>
        <p:txBody>
          <a:bodyPr wrap="none" rtlCol="0">
            <a:spAutoFit/>
          </a:bodyPr>
          <a:lstStyle/>
          <a:p>
            <a:r>
              <a:rPr lang="en-US" altLang="zh-CN" sz="9600" dirty="0">
                <a:solidFill>
                  <a:schemeClr val="bg1"/>
                </a:solidFill>
                <a:latin typeface="微软雅黑" panose="020B0503020204020204" charset="-122"/>
                <a:ea typeface="微软雅黑" panose="020B0503020204020204" charset="-122"/>
              </a:rPr>
              <a:t>01</a:t>
            </a:r>
            <a:endParaRPr lang="zh-CN" altLang="en-US" sz="9600" dirty="0">
              <a:solidFill>
                <a:schemeClr val="bg1"/>
              </a:solidFill>
              <a:latin typeface="微软雅黑" panose="020B0503020204020204" charset="-122"/>
              <a:ea typeface="微软雅黑" panose="020B0503020204020204"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6" grpId="0" bldLvl="0" animBg="1"/>
      <p:bldP spid="7" grpId="0" bldLvl="0" animBg="1"/>
      <p:bldP spid="8"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1071996" y="2766621"/>
            <a:ext cx="3008380" cy="66237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4265" b="1" dirty="0">
                <a:solidFill>
                  <a:srgbClr val="0070C0"/>
                </a:solidFill>
                <a:latin typeface="微软雅黑" panose="020B0503020204020204" charset="-122"/>
                <a:ea typeface="微软雅黑" panose="020B0503020204020204" charset="-122"/>
              </a:rPr>
              <a:t>本节内容</a:t>
            </a:r>
            <a:endParaRPr lang="zh-CN" altLang="en-US" sz="4265" b="1" dirty="0">
              <a:solidFill>
                <a:srgbClr val="0070C0"/>
              </a:solidFill>
              <a:latin typeface="微软雅黑" panose="020B0503020204020204" charset="-122"/>
              <a:ea typeface="微软雅黑" panose="020B0503020204020204" charset="-122"/>
            </a:endParaRPr>
          </a:p>
          <a:p>
            <a:pPr marL="0" indent="0" algn="ctr">
              <a:buNone/>
            </a:pPr>
            <a:endParaRPr lang="en-US" altLang="zh-CN" sz="2400" b="1" dirty="0">
              <a:solidFill>
                <a:schemeClr val="tx1">
                  <a:lumMod val="75000"/>
                  <a:lumOff val="25000"/>
                </a:schemeClr>
              </a:solidFill>
              <a:latin typeface="微软雅黑" panose="020B0503020204020204" charset="-122"/>
              <a:ea typeface="微软雅黑" panose="020B0503020204020204" charset="-122"/>
            </a:endParaRPr>
          </a:p>
        </p:txBody>
      </p:sp>
      <p:grpSp>
        <p:nvGrpSpPr>
          <p:cNvPr id="45" name="组合 44"/>
          <p:cNvGrpSpPr/>
          <p:nvPr/>
        </p:nvGrpSpPr>
        <p:grpSpPr>
          <a:xfrm>
            <a:off x="4560431" y="1819685"/>
            <a:ext cx="1192345" cy="666115"/>
            <a:chOff x="2215144" y="927951"/>
            <a:chExt cx="1244730" cy="915925"/>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2393075" y="927951"/>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01</a:t>
              </a:r>
              <a:endParaRPr lang="zh-CN" altLang="en-US" sz="3735" dirty="0">
                <a:solidFill>
                  <a:schemeClr val="bg1"/>
                </a:solidFill>
                <a:latin typeface="Impact" panose="020B0806030902050204" pitchFamily="34" charset="0"/>
              </a:endParaRPr>
            </a:p>
          </p:txBody>
        </p:sp>
      </p:grpSp>
      <p:grpSp>
        <p:nvGrpSpPr>
          <p:cNvPr id="48" name="组合 47"/>
          <p:cNvGrpSpPr/>
          <p:nvPr/>
        </p:nvGrpSpPr>
        <p:grpSpPr>
          <a:xfrm>
            <a:off x="4560431" y="2725837"/>
            <a:ext cx="1192345" cy="672217"/>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0" name="文本框 10"/>
            <p:cNvSpPr txBox="1"/>
            <p:nvPr/>
          </p:nvSpPr>
          <p:spPr>
            <a:xfrm>
              <a:off x="2393075" y="1952311"/>
              <a:ext cx="1066799" cy="915927"/>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02</a:t>
              </a:r>
              <a:endParaRPr lang="zh-CN" altLang="en-US" sz="3735" dirty="0">
                <a:solidFill>
                  <a:schemeClr val="bg1"/>
                </a:solidFill>
                <a:latin typeface="Impact" panose="020B0806030902050204" pitchFamily="34" charset="0"/>
              </a:endParaRPr>
            </a:p>
          </p:txBody>
        </p:sp>
      </p:grpSp>
      <p:grpSp>
        <p:nvGrpSpPr>
          <p:cNvPr id="51" name="组合 50"/>
          <p:cNvGrpSpPr/>
          <p:nvPr/>
        </p:nvGrpSpPr>
        <p:grpSpPr>
          <a:xfrm>
            <a:off x="4560431" y="3661635"/>
            <a:ext cx="1192345" cy="666115"/>
            <a:chOff x="2215144" y="3018134"/>
            <a:chExt cx="1244730" cy="915925"/>
          </a:xfrm>
        </p:grpSpPr>
        <p:sp>
          <p:nvSpPr>
            <p:cNvPr id="52" name="平行四边形 51"/>
            <p:cNvSpPr/>
            <p:nvPr/>
          </p:nvSpPr>
          <p:spPr>
            <a:xfrm>
              <a:off x="2215144" y="3084852"/>
              <a:ext cx="1120898" cy="842781"/>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53" name="文本框 11"/>
            <p:cNvSpPr txBox="1"/>
            <p:nvPr/>
          </p:nvSpPr>
          <p:spPr>
            <a:xfrm>
              <a:off x="2393075" y="3018134"/>
              <a:ext cx="1066799" cy="915925"/>
            </a:xfrm>
            <a:prstGeom prst="rect">
              <a:avLst/>
            </a:prstGeom>
            <a:noFill/>
          </p:spPr>
          <p:txBody>
            <a:bodyPr wrap="square" rtlCol="0">
              <a:spAutoFit/>
            </a:bodyPr>
            <a:lstStyle/>
            <a:p>
              <a:r>
                <a:rPr lang="en-US" altLang="zh-CN" sz="3735" dirty="0">
                  <a:solidFill>
                    <a:schemeClr val="bg1"/>
                  </a:solidFill>
                  <a:latin typeface="Impact" panose="020B0806030902050204" pitchFamily="34" charset="0"/>
                </a:rPr>
                <a:t>03</a:t>
              </a:r>
              <a:endParaRPr lang="zh-CN" altLang="en-US" sz="3735" dirty="0">
                <a:solidFill>
                  <a:schemeClr val="bg1"/>
                </a:solidFill>
                <a:latin typeface="Impact" panose="020B0806030902050204" pitchFamily="34" charset="0"/>
              </a:endParaRPr>
            </a:p>
          </p:txBody>
        </p:sp>
      </p:grpSp>
      <p:grpSp>
        <p:nvGrpSpPr>
          <p:cNvPr id="60" name="组合 59"/>
          <p:cNvGrpSpPr/>
          <p:nvPr/>
        </p:nvGrpSpPr>
        <p:grpSpPr>
          <a:xfrm>
            <a:off x="5466102" y="1837433"/>
            <a:ext cx="5143000" cy="612920"/>
            <a:chOff x="4315150" y="953426"/>
            <a:chExt cx="3857250" cy="540057"/>
          </a:xfrm>
        </p:grpSpPr>
        <p:sp>
          <p:nvSpPr>
            <p:cNvPr id="61" name="矩形 60"/>
            <p:cNvSpPr/>
            <p:nvPr/>
          </p:nvSpPr>
          <p:spPr>
            <a:xfrm>
              <a:off x="4529939" y="1005461"/>
              <a:ext cx="3228975"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rPr>
                <a:t>学习目标、相关知识</a:t>
              </a:r>
              <a:endParaRPr sz="24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3" name="组合 62"/>
          <p:cNvGrpSpPr/>
          <p:nvPr/>
        </p:nvGrpSpPr>
        <p:grpSpPr>
          <a:xfrm>
            <a:off x="5466102" y="2762971"/>
            <a:ext cx="5143000" cy="612920"/>
            <a:chOff x="4315150" y="1647579"/>
            <a:chExt cx="3857250" cy="540057"/>
          </a:xfrm>
        </p:grpSpPr>
        <p:sp>
          <p:nvSpPr>
            <p:cNvPr id="64" name="矩形 63"/>
            <p:cNvSpPr/>
            <p:nvPr/>
          </p:nvSpPr>
          <p:spPr>
            <a:xfrm>
              <a:off x="4644505" y="1715136"/>
              <a:ext cx="2827147"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grpSp>
        <p:nvGrpSpPr>
          <p:cNvPr id="66" name="组合 65"/>
          <p:cNvGrpSpPr/>
          <p:nvPr/>
        </p:nvGrpSpPr>
        <p:grpSpPr>
          <a:xfrm>
            <a:off x="5466102" y="3688507"/>
            <a:ext cx="5143000" cy="612920"/>
            <a:chOff x="4315150" y="2341731"/>
            <a:chExt cx="3857250" cy="540057"/>
          </a:xfrm>
        </p:grpSpPr>
        <p:sp>
          <p:nvSpPr>
            <p:cNvPr id="67" name="矩形 66"/>
            <p:cNvSpPr/>
            <p:nvPr/>
          </p:nvSpPr>
          <p:spPr>
            <a:xfrm>
              <a:off x="4644506" y="2450133"/>
              <a:ext cx="2827146" cy="405646"/>
            </a:xfrm>
            <a:prstGeom prst="rect">
              <a:avLst/>
            </a:prstGeom>
            <a:ln w="15875">
              <a:noFill/>
            </a:ln>
          </p:spPr>
          <p:txBody>
            <a:bodyPr wrap="square" lIns="91440" tIns="45720" rIns="91440" bIns="4572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sz="24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1000"/>
                                        <p:tgtEl>
                                          <p:spTgt spid="82"/>
                                        </p:tgtEl>
                                      </p:cBhvr>
                                    </p:animEffect>
                                    <p:anim calcmode="lin" valueType="num">
                                      <p:cBhvr>
                                        <p:cTn id="13" dur="1000" fill="hold"/>
                                        <p:tgtEl>
                                          <p:spTgt spid="82"/>
                                        </p:tgtEl>
                                        <p:attrNameLst>
                                          <p:attrName>ppt_x</p:attrName>
                                        </p:attrNameLst>
                                      </p:cBhvr>
                                      <p:tavLst>
                                        <p:tav tm="0">
                                          <p:val>
                                            <p:strVal val="#ppt_x"/>
                                          </p:val>
                                        </p:tav>
                                        <p:tav tm="100000">
                                          <p:val>
                                            <p:strVal val="#ppt_x"/>
                                          </p:val>
                                        </p:tav>
                                      </p:tavLst>
                                    </p:anim>
                                    <p:anim calcmode="lin" valueType="num">
                                      <p:cBhvr>
                                        <p:cTn id="14" dur="1000" fill="hold"/>
                                        <p:tgtEl>
                                          <p:spTgt spid="8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0-#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0-#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500" fill="hold"/>
                                        <p:tgtEl>
                                          <p:spTgt spid="48"/>
                                        </p:tgtEl>
                                        <p:attrNameLst>
                                          <p:attrName>ppt_x</p:attrName>
                                        </p:attrNameLst>
                                      </p:cBhvr>
                                      <p:tavLst>
                                        <p:tav tm="0">
                                          <p:val>
                                            <p:strVal val="1+#ppt_w/2"/>
                                          </p:val>
                                        </p:tav>
                                        <p:tav tm="100000">
                                          <p:val>
                                            <p:strVal val="#ppt_x"/>
                                          </p:val>
                                        </p:tav>
                                      </p:tavLst>
                                    </p:anim>
                                    <p:anim calcmode="lin" valueType="num">
                                      <p:cBhvr additive="base">
                                        <p:cTn id="34" dur="50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1+#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0-#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1" grpId="0" bldLvl="0" animBg="1"/>
      <p:bldP spid="82" grpId="0" bldLvl="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066603"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01</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rPr>
                <a:t>学习目标、相关知识</a:t>
              </a:r>
              <a:endParaRPr lang="zh-CN" altLang="en-US" sz="4000" b="1" dirty="0">
                <a:solidFill>
                  <a:schemeClr val="tx1">
                    <a:lumMod val="75000"/>
                    <a:lumOff val="25000"/>
                  </a:schemeClr>
                </a:solidFill>
                <a:latin typeface="微软雅黑" panose="020B0503020204020204" charset="-122"/>
                <a:ea typeface="微软雅黑" panose="020B0503020204020204" charset="-122"/>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dirty="0">
                <a:sym typeface="+mn-ea"/>
              </a:rPr>
              <a:t>【学习目标】</a:t>
            </a:r>
            <a:endParaRPr lang="zh-CN" altLang="en-US"/>
          </a:p>
        </p:txBody>
      </p:sp>
      <p:sp>
        <p:nvSpPr>
          <p:cNvPr id="3" name="内容占位符 2"/>
          <p:cNvSpPr>
            <a:spLocks noGrp="1"/>
          </p:cNvSpPr>
          <p:nvPr>
            <p:ph idx="1"/>
          </p:nvPr>
        </p:nvSpPr>
        <p:spPr>
          <a:xfrm>
            <a:off x="838200" y="1825625"/>
            <a:ext cx="10515600" cy="2205990"/>
          </a:xfrm>
        </p:spPr>
        <p:txBody>
          <a:bodyPr/>
          <a:lstStyle/>
          <a:p>
            <a:pPr marL="0" indent="0">
              <a:buNone/>
            </a:pPr>
            <a:r>
              <a:rPr lang="zh-CN" altLang="en-US"/>
              <a:t>1.掌握入侵攻击的一般过程步骤</a:t>
            </a:r>
            <a:endParaRPr lang="zh-CN" altLang="en-US"/>
          </a:p>
          <a:p>
            <a:pPr marL="0" indent="0">
              <a:buNone/>
            </a:pPr>
            <a:r>
              <a:rPr lang="zh-CN" altLang="en-US"/>
              <a:t>2.重点理解三个阶段的入侵攻击</a:t>
            </a:r>
            <a:endParaRPr lang="zh-CN" altLang="en-US"/>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dirty="0">
                <a:solidFill>
                  <a:schemeClr val="accent5"/>
                </a:solidFill>
                <a:latin typeface="微软雅黑" panose="020B0503020204020204" charset="-122"/>
                <a:ea typeface="微软雅黑" panose="020B0503020204020204" charset="-122"/>
              </a:rPr>
              <a:t>1</a:t>
            </a:r>
            <a:r>
              <a:rPr kumimoji="1" sz="3600" dirty="0">
                <a:solidFill>
                  <a:schemeClr val="accent5"/>
                </a:solidFill>
                <a:latin typeface="微软雅黑" panose="020B0503020204020204" charset="-122"/>
                <a:ea typeface="微软雅黑" panose="020B0503020204020204" charset="-122"/>
              </a:rPr>
              <a:t>.4.2入侵攻击的一般过程</a:t>
            </a:r>
            <a:endParaRPr kumimoji="1" sz="360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713740"/>
            <a:ext cx="3855085" cy="864235"/>
          </a:xfrm>
        </p:spPr>
        <p:txBody>
          <a:bodyPr/>
          <a:lstStyle/>
          <a:p>
            <a:pPr algn="l"/>
            <a:r>
              <a:rPr lang="zh-CN" sz="4400">
                <a:ea typeface="宋体" panose="02010600030101010101" pitchFamily="2" charset="-122"/>
                <a:sym typeface="+mn-ea"/>
              </a:rPr>
              <a:t>【相关知识】</a:t>
            </a:r>
            <a:endParaRPr lang="zh-CN" altLang="en-US" sz="4400"/>
          </a:p>
        </p:txBody>
      </p:sp>
      <p:sp>
        <p:nvSpPr>
          <p:cNvPr id="19" name="文本框 18"/>
          <p:cNvSpPr txBox="1"/>
          <p:nvPr/>
        </p:nvSpPr>
        <p:spPr>
          <a:xfrm>
            <a:off x="403860" y="1676400"/>
            <a:ext cx="11473180" cy="4307840"/>
          </a:xfrm>
          <a:prstGeom prst="rect">
            <a:avLst/>
          </a:prstGeom>
          <a:noFill/>
        </p:spPr>
        <p:txBody>
          <a:bodyPr wrap="square" rtlCol="0">
            <a:spAutoFit/>
          </a:bodyPr>
          <a:lstStyle/>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预攻击阶段是进行信息收集，为实施攻击进行的提前探测活动，为后续攻击打下基础，收集的信息包括：网络信息（域名、IP地址、网络拓扑）、系统信息（操作系统版本、开放的各种网络服务版本）、用户信息（用户标识、组标识、共享资源、即时通信软件账号、邮件账号）等。信息收集方式分为：</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1.被动收集：在其他网络攻击组织的真实C&amp;C与攻击中间节点（攻击基础设施），以及中间节点到被攻陷主机间的通信链路上进行信息收集和监听方式。</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特点：需要收集方对所捕获的数据进行解密、解码等操作，以此还原数据的真实内容；同时也不宜被被收集方察觉。</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2.主动收集：与被动收集相似，收集数据的未知来源在攻击方掌握的攻击行动基础设施上进行，包括真实C&amp;C特点：信息收集方主动出击，攻陷其他攻击组织发动攻击行动的基础设施或真实C&amp;C。由于是主动获取不需要进行数据解码的操作。</a:t>
            </a:r>
            <a:endParaRPr lang="zh-CN" altLang="en-US"/>
          </a:p>
          <a:p>
            <a:pPr indent="457200" fontAlgn="auto">
              <a:lnSpc>
                <a:spcPct val="100000"/>
              </a:lnSpc>
              <a:spcBef>
                <a:spcPts val="600"/>
              </a:spcBef>
              <a:spcAft>
                <a:spcPts val="600"/>
              </a:spcAft>
              <a:extLst>
                <a:ext uri="{35155182-B16C-46BC-9424-99874614C6A1}">
                  <wpsdc:indentchars xmlns:wpsdc="http://www.wps.cn/officeDocument/2017/drawingmlCustomData" val="200" checksum="59296752"/>
                </a:ext>
              </a:extLst>
            </a:pPr>
            <a:r>
              <a:rPr lang="zh-CN" altLang="en-US"/>
              <a:t>后攻击阶段的提权：提高自己在操作系统中的权限，一般用于网站入侵和系统入侵中Web服务器的提权：通过基础的漏洞，在服务器上getshell或者获取到一定的访问权限，然后通过探查获取更多得权限，最终获取到管理员的权限。</a:t>
            </a:r>
            <a:endParaRPr lang="zh-CN" altLang="en-US"/>
          </a:p>
        </p:txBody>
      </p:sp>
    </p:spTree>
  </p:cSld>
  <p:clrMapOvr>
    <a:masterClrMapping/>
  </p:clrMapOvr>
  <p:transition>
    <p:random/>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196532"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02</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项目分析</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99745"/>
            <a:ext cx="10515600" cy="1325563"/>
          </a:xfrm>
        </p:spPr>
        <p:txBody>
          <a:bodyPr/>
          <a:lstStyle/>
          <a:p>
            <a:r>
              <a:rPr lang="zh-CN" altLang="en-US" dirty="0">
                <a:sym typeface="+mn-ea"/>
              </a:rPr>
              <a:t>【项目分析】</a:t>
            </a:r>
            <a:endParaRPr lang="zh-CN" altLang="en-US"/>
          </a:p>
        </p:txBody>
      </p:sp>
      <p:sp>
        <p:nvSpPr>
          <p:cNvPr id="3" name="内容占位符 2"/>
          <p:cNvSpPr>
            <a:spLocks noGrp="1"/>
          </p:cNvSpPr>
          <p:nvPr>
            <p:ph idx="1"/>
          </p:nvPr>
        </p:nvSpPr>
        <p:spPr>
          <a:xfrm>
            <a:off x="838200" y="1825625"/>
            <a:ext cx="10515600" cy="3303905"/>
          </a:xfrm>
        </p:spPr>
        <p:txBody>
          <a:bodyPr>
            <a:normAutofit/>
          </a:bodyPr>
          <a:lstStyle/>
          <a:p>
            <a:pPr marL="0" indent="457200" fontAlgn="auto">
              <a:lnSpc>
                <a:spcPct val="100000"/>
              </a:lnSpc>
              <a:spcBef>
                <a:spcPts val="400"/>
              </a:spcBef>
              <a:spcAft>
                <a:spcPts val="600"/>
              </a:spcAft>
              <a:buNone/>
            </a:pPr>
            <a:r>
              <a:rPr lang="zh-CN" altLang="en-US"/>
              <a:t>入侵攻击的一般是需要以下的流程，首先确定攻击的目标，接着收集被攻击对象的有关信息，开始利用适当的工具进行扫描，然后建立模拟环境，进行模拟攻击，最后开始实施攻击，攻击完成后清除痕迹，并创建后门以便于下次入侵。</a:t>
            </a:r>
            <a:endParaRPr lang="zh-CN" altLang="en-US"/>
          </a:p>
        </p:txBody>
      </p:sp>
      <p:sp>
        <p:nvSpPr>
          <p:cNvPr id="80" name="文本占位符 3"/>
          <p:cNvSpPr txBox="1"/>
          <p:nvPr>
            <p:custDataLst>
              <p:tags r:id="rId1"/>
            </p:custDataLst>
          </p:nvPr>
        </p:nvSpPr>
        <p:spPr>
          <a:xfrm>
            <a:off x="252730" y="56515"/>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345684"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03</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847711" y="1845636"/>
            <a:ext cx="2926715" cy="1638300"/>
            <a:chOff x="280807" y="-427279"/>
            <a:chExt cx="3055299" cy="2252704"/>
          </a:xfrm>
        </p:grpSpPr>
        <p:sp>
          <p:nvSpPr>
            <p:cNvPr id="46" name="平行四边形 45"/>
            <p:cNvSpPr/>
            <p:nvPr/>
          </p:nvSpPr>
          <p:spPr>
            <a:xfrm>
              <a:off x="280807" y="-427279"/>
              <a:ext cx="3055299" cy="2252704"/>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47" name="文本框 9"/>
            <p:cNvSpPr txBox="1"/>
            <p:nvPr/>
          </p:nvSpPr>
          <p:spPr>
            <a:xfrm>
              <a:off x="1415026" y="-203755"/>
              <a:ext cx="1345684" cy="1482594"/>
            </a:xfrm>
            <a:prstGeom prst="rect">
              <a:avLst/>
            </a:prstGeom>
            <a:noFill/>
          </p:spPr>
          <p:txBody>
            <a:bodyPr wrap="square" rtlCol="0">
              <a:noAutofit/>
            </a:bodyPr>
            <a:lstStyle/>
            <a:p>
              <a:r>
                <a:rPr lang="en-US" altLang="zh-CN" sz="7200" dirty="0">
                  <a:solidFill>
                    <a:schemeClr val="bg1"/>
                  </a:solidFill>
                  <a:latin typeface="Impact" panose="020B0806030902050204" pitchFamily="34" charset="0"/>
                </a:rPr>
                <a:t>03</a:t>
              </a:r>
              <a:endParaRPr lang="zh-CN" altLang="en-US" sz="7200" dirty="0">
                <a:solidFill>
                  <a:schemeClr val="bg1"/>
                </a:solidFill>
                <a:latin typeface="Impact" panose="020B0806030902050204" pitchFamily="34" charset="0"/>
              </a:endParaRPr>
            </a:p>
          </p:txBody>
        </p:sp>
      </p:grpSp>
      <p:grpSp>
        <p:nvGrpSpPr>
          <p:cNvPr id="60" name="组合 59"/>
          <p:cNvGrpSpPr/>
          <p:nvPr/>
        </p:nvGrpSpPr>
        <p:grpSpPr>
          <a:xfrm>
            <a:off x="4596789" y="1989833"/>
            <a:ext cx="7328535" cy="1258570"/>
            <a:chOff x="3663165" y="953426"/>
            <a:chExt cx="5496401" cy="1108953"/>
          </a:xfrm>
        </p:grpSpPr>
        <p:sp>
          <p:nvSpPr>
            <p:cNvPr id="61" name="矩形 60"/>
            <p:cNvSpPr/>
            <p:nvPr/>
          </p:nvSpPr>
          <p:spPr>
            <a:xfrm>
              <a:off x="4054166" y="1005461"/>
              <a:ext cx="4921091" cy="623734"/>
            </a:xfrm>
            <a:prstGeom prst="rect">
              <a:avLst/>
            </a:prstGeom>
            <a:ln w="15875">
              <a:noFill/>
            </a:ln>
          </p:spPr>
          <p:txBody>
            <a:bodyPr wrap="square" lIns="91440" tIns="45720" rIns="91440" bIns="45720">
              <a:spAutoFit/>
            </a:bodyPr>
            <a:lstStyle/>
            <a:p>
              <a:r>
                <a:rPr lang="zh-CN" altLang="en-US" sz="4000" b="1" dirty="0">
                  <a:solidFill>
                    <a:schemeClr val="tx1">
                      <a:lumMod val="75000"/>
                      <a:lumOff val="25000"/>
                    </a:schemeClr>
                  </a:solidFill>
                  <a:latin typeface="微软雅黑" panose="020B0503020204020204" charset="-122"/>
                  <a:ea typeface="微软雅黑" panose="020B0503020204020204" charset="-122"/>
                  <a:sym typeface="+mn-ea"/>
                </a:rPr>
                <a:t>项目实例、项目实施</a:t>
              </a:r>
              <a:endParaRPr lang="zh-CN" altLang="en-US" sz="4000" b="1" dirty="0">
                <a:solidFill>
                  <a:schemeClr val="tx1">
                    <a:lumMod val="75000"/>
                    <a:lumOff val="25000"/>
                  </a:schemeClr>
                </a:solidFill>
                <a:latin typeface="微软雅黑" panose="020B0503020204020204" charset="-122"/>
                <a:ea typeface="微软雅黑" panose="020B0503020204020204" charset="-122"/>
                <a:sym typeface="+mn-ea"/>
              </a:endParaRPr>
            </a:p>
          </p:txBody>
        </p:sp>
        <p:sp>
          <p:nvSpPr>
            <p:cNvPr id="62" name="平行四边形 61"/>
            <p:cNvSpPr/>
            <p:nvPr/>
          </p:nvSpPr>
          <p:spPr>
            <a:xfrm>
              <a:off x="3663165" y="953426"/>
              <a:ext cx="5496401" cy="1108953"/>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tx1">
                    <a:lumMod val="75000"/>
                    <a:lumOff val="25000"/>
                  </a:schemeClr>
                </a:solidFill>
              </a:endParaRPr>
            </a:p>
          </p:txBody>
        </p:sp>
      </p:grpSp>
      <p:sp>
        <p:nvSpPr>
          <p:cNvPr id="81" name="等腰三角形 80"/>
          <p:cNvSpPr/>
          <p:nvPr/>
        </p:nvSpPr>
        <p:spPr>
          <a:xfrm>
            <a:off x="-125866" y="4437500"/>
            <a:ext cx="3458403" cy="2584187"/>
          </a:xfrm>
          <a:prstGeom prst="triangl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等腰三角形 81"/>
          <p:cNvSpPr/>
          <p:nvPr/>
        </p:nvSpPr>
        <p:spPr>
          <a:xfrm>
            <a:off x="1348800" y="5033297"/>
            <a:ext cx="2607127" cy="1948097"/>
          </a:xfrm>
          <a:prstGeom prst="triangl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p:transition>
    <p:random/>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【项目实例】</a:t>
            </a:r>
            <a:endParaRPr lang="zh-CN" altLang="en-US" sz="4400"/>
          </a:p>
        </p:txBody>
      </p:sp>
      <p:sp>
        <p:nvSpPr>
          <p:cNvPr id="19" name="文本框 18"/>
          <p:cNvSpPr txBox="1"/>
          <p:nvPr/>
        </p:nvSpPr>
        <p:spPr>
          <a:xfrm>
            <a:off x="403860" y="2197735"/>
            <a:ext cx="11460480" cy="2714625"/>
          </a:xfrm>
          <a:prstGeom prst="rect">
            <a:avLst/>
          </a:prstGeom>
          <a:noFill/>
        </p:spPr>
        <p:txBody>
          <a:bodyPr wrap="square" rtlCol="0">
            <a:noAutofit/>
          </a:bodyPr>
          <a:lstStyle/>
          <a:p>
            <a:pPr indent="457200" fontAlgn="auto"/>
            <a:r>
              <a:rPr lang="zh-CN" altLang="en-US" sz="2600" dirty="0"/>
              <a:t>如果你是</a:t>
            </a:r>
            <a:r>
              <a:rPr lang="zh-CN" altLang="en-US" sz="2600"/>
              <a:t>一名渗透测试人员，</a:t>
            </a:r>
            <a:r>
              <a:rPr lang="zh-CN" altLang="en-US" sz="2600" dirty="0"/>
              <a:t>学习了前面的网络攻击手段，想要攻击某台服务器获取到某些资料，如何执行入侵的过程。</a:t>
            </a:r>
            <a:endParaRPr lang="zh-CN" altLang="en-US" sz="2600" dirty="0"/>
          </a:p>
        </p:txBody>
      </p:sp>
    </p:spTree>
  </p:cSld>
  <p:clrMapOvr>
    <a:masterClrMapping/>
  </p:clrMapOvr>
  <p:transition>
    <p:random/>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403860" y="1699260"/>
            <a:ext cx="11460480" cy="4612005"/>
          </a:xfrm>
          <a:prstGeom prst="rect">
            <a:avLst/>
          </a:prstGeom>
          <a:noFill/>
        </p:spPr>
        <p:txBody>
          <a:bodyPr wrap="square" rtlCol="0">
            <a:noAutofit/>
          </a:bodyPr>
          <a:lstStyle/>
          <a:p>
            <a:pPr indent="457200" fontAlgn="auto">
              <a:lnSpc>
                <a:spcPct val="100000"/>
              </a:lnSpc>
              <a:spcBef>
                <a:spcPts val="0"/>
              </a:spcBef>
              <a:spcAft>
                <a:spcPts val="0"/>
              </a:spcAft>
            </a:pPr>
            <a:r>
              <a:rPr lang="zh-CN" altLang="en-US" sz="2400" b="1"/>
              <a:t>一、预攻击阶段</a:t>
            </a:r>
            <a:endParaRPr lang="zh-CN" altLang="en-US" sz="2400" b="1"/>
          </a:p>
          <a:p>
            <a:pPr indent="457200" fontAlgn="auto">
              <a:lnSpc>
                <a:spcPct val="100000"/>
              </a:lnSpc>
              <a:spcBef>
                <a:spcPts val="0"/>
              </a:spcBef>
              <a:spcAft>
                <a:spcPts val="0"/>
              </a:spcAft>
            </a:pPr>
            <a:r>
              <a:rPr lang="zh-CN" altLang="en-US" sz="2400" b="1"/>
              <a:t>任务一：渗透测试信息收集。</a:t>
            </a:r>
            <a:endParaRPr lang="zh-CN" altLang="en-US" sz="2400"/>
          </a:p>
          <a:p>
            <a:pPr indent="457200" fontAlgn="auto">
              <a:lnSpc>
                <a:spcPct val="100000"/>
              </a:lnSpc>
              <a:spcBef>
                <a:spcPts val="0"/>
              </a:spcBef>
              <a:spcAft>
                <a:spcPts val="0"/>
              </a:spcAft>
            </a:pPr>
            <a:r>
              <a:rPr lang="zh-CN" altLang="en-US" sz="2400"/>
              <a:t>①确定要攻击的网站后，用whois工具查询网站信息，注册时间，管理员联系方式（电话、邮箱）。</a:t>
            </a:r>
            <a:endParaRPr lang="zh-CN" altLang="en-US" sz="2400"/>
          </a:p>
          <a:p>
            <a:pPr indent="457200" fontAlgn="auto">
              <a:lnSpc>
                <a:spcPct val="100000"/>
              </a:lnSpc>
              <a:spcBef>
                <a:spcPts val="0"/>
              </a:spcBef>
              <a:spcAft>
                <a:spcPts val="0"/>
              </a:spcAft>
            </a:pPr>
            <a:r>
              <a:rPr lang="zh-CN" altLang="en-US" sz="2400"/>
              <a:t>②使用nslookup、dig工具进行域名解析已得到IP地址。</a:t>
            </a:r>
            <a:endParaRPr lang="zh-CN" altLang="en-US" sz="2400"/>
          </a:p>
          <a:p>
            <a:pPr indent="457200" fontAlgn="auto">
              <a:lnSpc>
                <a:spcPct val="100000"/>
              </a:lnSpc>
              <a:spcBef>
                <a:spcPts val="0"/>
              </a:spcBef>
              <a:spcAft>
                <a:spcPts val="0"/>
              </a:spcAft>
            </a:pPr>
            <a:r>
              <a:rPr lang="zh-CN" altLang="en-US" sz="2400"/>
              <a:t>③查询得到的IP地址的所在地。</a:t>
            </a:r>
            <a:endParaRPr lang="zh-CN" altLang="en-US" sz="2400"/>
          </a:p>
          <a:p>
            <a:pPr indent="457200" fontAlgn="auto">
              <a:lnSpc>
                <a:spcPct val="100000"/>
              </a:lnSpc>
              <a:spcBef>
                <a:spcPts val="0"/>
              </a:spcBef>
              <a:spcAft>
                <a:spcPts val="0"/>
              </a:spcAft>
            </a:pPr>
            <a:r>
              <a:rPr lang="zh-CN" altLang="en-US" sz="2400"/>
              <a:t>④通过google搜集一些敏感信息。如网站目录、网站的特定类型文件。</a:t>
            </a:r>
            <a:endParaRPr lang="zh-CN" altLang="en-US" sz="2400"/>
          </a:p>
          <a:p>
            <a:pPr indent="457200" fontAlgn="auto">
              <a:lnSpc>
                <a:spcPct val="100000"/>
              </a:lnSpc>
              <a:spcBef>
                <a:spcPts val="0"/>
              </a:spcBef>
              <a:spcAft>
                <a:spcPts val="0"/>
              </a:spcAft>
            </a:pPr>
            <a:r>
              <a:rPr lang="zh-CN" altLang="en-US" sz="2400"/>
              <a:t>⑤对网站进行端口、操作系统、服务版本的扫描，用nmap -sV -O可以实现，更详细的可以用nmap -a。</a:t>
            </a:r>
            <a:endParaRPr lang="zh-CN" altLang="en-US" sz="2400"/>
          </a:p>
          <a:p>
            <a:pPr indent="457200" fontAlgn="auto">
              <a:lnSpc>
                <a:spcPct val="100000"/>
              </a:lnSpc>
              <a:spcBef>
                <a:spcPts val="0"/>
              </a:spcBef>
              <a:spcAft>
                <a:spcPts val="0"/>
              </a:spcAft>
            </a:pPr>
            <a:r>
              <a:rPr lang="zh-CN" altLang="en-US" sz="2400"/>
              <a:t>⑥在得到了目标的服务器系统，开放端口及服务版本后，使Openvas/Nessus进行漏洞挖掘。</a:t>
            </a:r>
            <a:endParaRPr lang="zh-CN" altLang="en-US" sz="2400"/>
          </a:p>
          <a:p>
            <a:pPr indent="457200" fontAlgn="auto">
              <a:lnSpc>
                <a:spcPct val="100000"/>
              </a:lnSpc>
              <a:spcBef>
                <a:spcPts val="0"/>
              </a:spcBef>
              <a:spcAft>
                <a:spcPts val="0"/>
              </a:spcAft>
            </a:pPr>
            <a:r>
              <a:rPr lang="zh-CN" altLang="en-US" sz="2400"/>
              <a:t>⑦将搜集到的所有信息进行筛选，得出有用的，做好记录。</a:t>
            </a:r>
            <a:endParaRPr lang="zh-CN" altLang="en-US" sz="2400"/>
          </a:p>
        </p:txBody>
      </p:sp>
    </p:spTree>
  </p:cSld>
  <p:clrMapOvr>
    <a:masterClrMapping/>
  </p:clrMapOvr>
  <p:transition>
    <p:random/>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403860" y="1699260"/>
            <a:ext cx="11460480" cy="4612005"/>
          </a:xfrm>
          <a:prstGeom prst="rect">
            <a:avLst/>
          </a:prstGeom>
          <a:noFill/>
        </p:spPr>
        <p:txBody>
          <a:bodyPr wrap="square" rtlCol="0">
            <a:noAutofit/>
          </a:bodyPr>
          <a:lstStyle/>
          <a:p>
            <a:pPr indent="457200" fontAlgn="auto">
              <a:lnSpc>
                <a:spcPct val="100000"/>
              </a:lnSpc>
              <a:spcBef>
                <a:spcPts val="0"/>
              </a:spcBef>
              <a:spcAft>
                <a:spcPts val="0"/>
              </a:spcAft>
            </a:pPr>
            <a:r>
              <a:rPr lang="zh-CN" altLang="en-US" sz="2400" b="1"/>
              <a:t>任务二：网络扫描获取信息</a:t>
            </a:r>
            <a:endParaRPr lang="zh-CN" altLang="en-US" sz="2400"/>
          </a:p>
          <a:p>
            <a:pPr indent="457200" fontAlgn="auto">
              <a:lnSpc>
                <a:spcPct val="100000"/>
              </a:lnSpc>
              <a:spcBef>
                <a:spcPts val="0"/>
              </a:spcBef>
              <a:spcAft>
                <a:spcPts val="0"/>
              </a:spcAft>
            </a:pPr>
            <a:r>
              <a:rPr lang="zh-CN" altLang="en-US" sz="2400"/>
              <a:t>网络扫描是一种自动化程序，用于检测主机的弱点和漏洞，是入侵防范最基本的工作，攻击者正是利用各种漏洞入侵系统。扫描技术包括：ICMP Echo扫描、Non-Echo扫描、ICMP Sweep扫描、Broadcast ICMP扫描。</a:t>
            </a:r>
            <a:endParaRPr lang="zh-CN" altLang="en-US" sz="2400"/>
          </a:p>
          <a:p>
            <a:pPr indent="457200" fontAlgn="auto">
              <a:lnSpc>
                <a:spcPct val="100000"/>
              </a:lnSpc>
              <a:spcBef>
                <a:spcPts val="0"/>
              </a:spcBef>
              <a:spcAft>
                <a:spcPts val="0"/>
              </a:spcAft>
            </a:pPr>
            <a:r>
              <a:rPr lang="zh-CN" altLang="en-US" sz="2400"/>
              <a:t>①发现存活主机、IP地址，以及存活主机开放的端口。</a:t>
            </a:r>
            <a:endParaRPr lang="zh-CN" altLang="en-US" sz="2400"/>
          </a:p>
          <a:p>
            <a:pPr indent="457200" fontAlgn="auto">
              <a:lnSpc>
                <a:spcPct val="100000"/>
              </a:lnSpc>
              <a:spcBef>
                <a:spcPts val="0"/>
              </a:spcBef>
              <a:spcAft>
                <a:spcPts val="0"/>
              </a:spcAft>
            </a:pPr>
            <a:r>
              <a:rPr lang="zh-CN" altLang="en-US" sz="2400"/>
              <a:t>②发现主机操作系统类型和系统结构。</a:t>
            </a:r>
            <a:endParaRPr lang="zh-CN" altLang="en-US" sz="2400"/>
          </a:p>
          <a:p>
            <a:pPr indent="457200" fontAlgn="auto">
              <a:lnSpc>
                <a:spcPct val="100000"/>
              </a:lnSpc>
              <a:spcBef>
                <a:spcPts val="0"/>
              </a:spcBef>
              <a:spcAft>
                <a:spcPts val="0"/>
              </a:spcAft>
            </a:pPr>
            <a:r>
              <a:rPr lang="zh-CN" altLang="en-US" sz="2400"/>
              <a:t>③发现主机开启的服务类型。</a:t>
            </a:r>
            <a:endParaRPr lang="zh-CN" altLang="en-US" sz="2400"/>
          </a:p>
          <a:p>
            <a:pPr indent="457200" fontAlgn="auto">
              <a:lnSpc>
                <a:spcPct val="100000"/>
              </a:lnSpc>
              <a:spcBef>
                <a:spcPts val="0"/>
              </a:spcBef>
              <a:spcAft>
                <a:spcPts val="0"/>
              </a:spcAft>
            </a:pPr>
            <a:r>
              <a:rPr lang="zh-CN" altLang="en-US" sz="2400"/>
              <a:t>④发现主机存在的漏洞。</a:t>
            </a:r>
            <a:endParaRPr lang="zh-CN" altLang="en-US" sz="2400"/>
          </a:p>
        </p:txBody>
      </p:sp>
    </p:spTree>
  </p:cSld>
  <p:clrMapOvr>
    <a:masterClrMapping/>
  </p:clrMapOvr>
  <p:transition>
    <p:random/>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403860" y="1699260"/>
            <a:ext cx="11460480" cy="4612005"/>
          </a:xfrm>
          <a:prstGeom prst="rect">
            <a:avLst/>
          </a:prstGeom>
          <a:noFill/>
        </p:spPr>
        <p:txBody>
          <a:bodyPr wrap="square" rtlCol="0">
            <a:noAutofit/>
          </a:bodyPr>
          <a:lstStyle/>
          <a:p>
            <a:pPr indent="457200" fontAlgn="auto">
              <a:lnSpc>
                <a:spcPct val="100000"/>
              </a:lnSpc>
              <a:spcBef>
                <a:spcPts val="0"/>
              </a:spcBef>
              <a:spcAft>
                <a:spcPts val="0"/>
              </a:spcAft>
            </a:pPr>
            <a:r>
              <a:rPr lang="zh-CN" altLang="en-US" sz="2400" b="1"/>
              <a:t>任务三：嗅探</a:t>
            </a:r>
            <a:endParaRPr lang="zh-CN" altLang="en-US" sz="2400" b="1"/>
          </a:p>
          <a:p>
            <a:pPr indent="457200" fontAlgn="auto">
              <a:lnSpc>
                <a:spcPct val="100000"/>
              </a:lnSpc>
              <a:spcBef>
                <a:spcPts val="0"/>
              </a:spcBef>
              <a:spcAft>
                <a:spcPts val="0"/>
              </a:spcAft>
            </a:pPr>
            <a:r>
              <a:rPr lang="zh-CN" altLang="en-US" sz="2400"/>
              <a:t>嗅探是指利用计算机的网络接口截获目的地为其它计算机的数据报文的一种技术，工作在网络的底层。通常在同一个网段的所有网络接口都有访问在物理媒体上传输的所有数据的能力。一个合法的网络接口应只响应这样的两种数据帧：第一种，帧的目标区域具有和本地网络接口相匹配的硬件地址。第二种，帧的目标区域具有广播地址。主要使用sniffer软件，监听口令、账户、信息数据、协议信息等内容。</a:t>
            </a:r>
            <a:endParaRPr lang="zh-CN" altLang="en-US" sz="2400"/>
          </a:p>
        </p:txBody>
      </p:sp>
    </p:spTree>
  </p:cSld>
  <p:clrMapOvr>
    <a:masterClrMapping/>
  </p:clrMapOvr>
  <p:transition>
    <p:random/>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403860" y="1699260"/>
            <a:ext cx="11460480" cy="4612005"/>
          </a:xfrm>
          <a:prstGeom prst="rect">
            <a:avLst/>
          </a:prstGeom>
          <a:noFill/>
        </p:spPr>
        <p:txBody>
          <a:bodyPr wrap="square" rtlCol="0">
            <a:noAutofit/>
          </a:bodyPr>
          <a:lstStyle/>
          <a:p>
            <a:pPr indent="457200" fontAlgn="auto">
              <a:lnSpc>
                <a:spcPct val="100000"/>
              </a:lnSpc>
              <a:spcBef>
                <a:spcPts val="0"/>
              </a:spcBef>
              <a:spcAft>
                <a:spcPts val="0"/>
              </a:spcAft>
            </a:pPr>
            <a:r>
              <a:rPr lang="zh-CN" altLang="en-US" sz="2400" b="1"/>
              <a:t>任务三：嗅探</a:t>
            </a:r>
            <a:endParaRPr lang="zh-CN" altLang="en-US" sz="2400" b="1"/>
          </a:p>
          <a:p>
            <a:pPr indent="457200" fontAlgn="auto">
              <a:lnSpc>
                <a:spcPct val="100000"/>
              </a:lnSpc>
              <a:spcBef>
                <a:spcPts val="0"/>
              </a:spcBef>
              <a:spcAft>
                <a:spcPts val="0"/>
              </a:spcAft>
            </a:pPr>
            <a:r>
              <a:rPr lang="zh-CN" altLang="en-US" sz="2400"/>
              <a:t>嗅探是指利用计算机的网络接口截获目的地为其它计算机的数据报文的一种技术，工作在网络的底层。通常在同一个网段的所有网络接口都有访问在物理媒体上传输的所有数据的能力。一个合法的网络接口应只响应这样的两种数据帧：第一种，帧的目标区域具有和本地网络接口相匹配的硬件地址。第二种，帧的目标区域具有广播地址。主要使用sniffer软件，监听口令、账户、信息数据、协议信息等内容。</a:t>
            </a:r>
            <a:endParaRPr lang="zh-CN" altLang="en-US" sz="2400"/>
          </a:p>
        </p:txBody>
      </p:sp>
    </p:spTree>
  </p:cSld>
  <p:clrMapOvr>
    <a:masterClrMapping/>
  </p:clrMapOvr>
  <p:transition>
    <p:random/>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403860" y="1699260"/>
            <a:ext cx="11460480" cy="4612005"/>
          </a:xfrm>
          <a:prstGeom prst="rect">
            <a:avLst/>
          </a:prstGeom>
          <a:noFill/>
        </p:spPr>
        <p:txBody>
          <a:bodyPr wrap="square" rtlCol="0">
            <a:noAutofit/>
          </a:bodyPr>
          <a:lstStyle/>
          <a:p>
            <a:pPr indent="457200" fontAlgn="auto">
              <a:lnSpc>
                <a:spcPct val="100000"/>
              </a:lnSpc>
              <a:spcBef>
                <a:spcPts val="0"/>
              </a:spcBef>
              <a:spcAft>
                <a:spcPts val="0"/>
              </a:spcAft>
            </a:pPr>
            <a:r>
              <a:rPr lang="zh-CN" altLang="en-US" sz="2000" b="1"/>
              <a:t>二、攻击阶段</a:t>
            </a:r>
            <a:endParaRPr lang="zh-CN" altLang="en-US" sz="2000" b="1"/>
          </a:p>
          <a:p>
            <a:pPr indent="457200" fontAlgn="auto">
              <a:lnSpc>
                <a:spcPct val="100000"/>
              </a:lnSpc>
              <a:spcBef>
                <a:spcPts val="0"/>
              </a:spcBef>
              <a:spcAft>
                <a:spcPts val="0"/>
              </a:spcAft>
            </a:pPr>
            <a:r>
              <a:rPr lang="zh-CN" altLang="en-US" sz="2000" b="1"/>
              <a:t>任务一：web应用入侵</a:t>
            </a:r>
            <a:endParaRPr lang="zh-CN" altLang="en-US" sz="2000" b="1"/>
          </a:p>
          <a:p>
            <a:pPr indent="457200" fontAlgn="auto">
              <a:lnSpc>
                <a:spcPct val="100000"/>
              </a:lnSpc>
              <a:spcBef>
                <a:spcPts val="0"/>
              </a:spcBef>
              <a:spcAft>
                <a:spcPts val="0"/>
              </a:spcAft>
            </a:pPr>
            <a:r>
              <a:rPr lang="zh-CN" altLang="en-US" sz="2000"/>
              <a:t>Web应用漏洞是攻击者通过浏览器或攻击工具，在URL或者其他输入区域（如表单），向Web服务器发送特殊请求，从中发现存在的漏洞，从而进一步操纵控制网站。web服务器常见的漏洞攻击主要有：缓冲区溢出、文件目录遍历、文件目录浏览、web服务器软件默认安装的示例代码、web服务器上运行的其他软件中的漏洞、中间件漏洞、Apache解析漏洞、Nginx解析漏洞</a:t>
            </a:r>
            <a:endParaRPr lang="zh-CN" altLang="en-US" sz="2000"/>
          </a:p>
          <a:p>
            <a:pPr indent="457200" fontAlgn="auto">
              <a:lnSpc>
                <a:spcPct val="100000"/>
              </a:lnSpc>
              <a:spcBef>
                <a:spcPts val="0"/>
              </a:spcBef>
              <a:spcAft>
                <a:spcPts val="0"/>
              </a:spcAft>
            </a:pPr>
            <a:r>
              <a:rPr lang="zh-CN" altLang="en-US" sz="2000"/>
              <a:t>信息泄露漏洞是由于Web服务器或应用程序没有正确处理一些特殊请求，泄露一些敏感信息。</a:t>
            </a:r>
            <a:endParaRPr lang="zh-CN" altLang="en-US" sz="2000"/>
          </a:p>
          <a:p>
            <a:pPr indent="457200" fontAlgn="auto">
              <a:lnSpc>
                <a:spcPct val="100000"/>
              </a:lnSpc>
              <a:spcBef>
                <a:spcPts val="0"/>
              </a:spcBef>
              <a:spcAft>
                <a:spcPts val="0"/>
              </a:spcAft>
            </a:pPr>
            <a:r>
              <a:rPr lang="zh-CN" altLang="en-US" sz="2000"/>
              <a:t>造成泄露主要有三种原因：</a:t>
            </a:r>
            <a:endParaRPr lang="zh-CN" altLang="en-US" sz="2000"/>
          </a:p>
          <a:p>
            <a:pPr indent="457200" fontAlgn="auto">
              <a:lnSpc>
                <a:spcPct val="100000"/>
              </a:lnSpc>
              <a:spcBef>
                <a:spcPts val="0"/>
              </a:spcBef>
              <a:spcAft>
                <a:spcPts val="0"/>
              </a:spcAft>
            </a:pPr>
            <a:r>
              <a:rPr lang="zh-CN" altLang="en-US" sz="2000"/>
              <a:t>①web服务器配置存在问题，导致一些文件或者配置文件暴露在互联网中；</a:t>
            </a:r>
            <a:endParaRPr lang="zh-CN" altLang="en-US" sz="2000"/>
          </a:p>
          <a:p>
            <a:pPr indent="457200" fontAlgn="auto">
              <a:lnSpc>
                <a:spcPct val="100000"/>
              </a:lnSpc>
              <a:spcBef>
                <a:spcPts val="0"/>
              </a:spcBef>
              <a:spcAft>
                <a:spcPts val="0"/>
              </a:spcAft>
            </a:pPr>
            <a:r>
              <a:rPr lang="zh-CN" altLang="en-US" sz="2000"/>
              <a:t>②web服务器本身存在漏洞，在浏览器中输入一些特殊的字符，可以访问未授权的文件或者动态脚本文件源码；</a:t>
            </a:r>
            <a:endParaRPr lang="zh-CN" altLang="en-US" sz="2000"/>
          </a:p>
          <a:p>
            <a:pPr indent="457200" fontAlgn="auto">
              <a:lnSpc>
                <a:spcPct val="100000"/>
              </a:lnSpc>
              <a:spcBef>
                <a:spcPts val="0"/>
              </a:spcBef>
              <a:spcAft>
                <a:spcPts val="0"/>
              </a:spcAft>
            </a:pPr>
            <a:r>
              <a:rPr lang="zh-CN" altLang="en-US" sz="2000"/>
              <a:t>③web网站的程序编写存在问题，对用户提交请求没用进行适当的过滤，直接使用用户提交的数据。</a:t>
            </a:r>
            <a:endParaRPr lang="zh-CN" altLang="en-US" sz="2000"/>
          </a:p>
          <a:p>
            <a:pPr indent="457200" fontAlgn="auto">
              <a:lnSpc>
                <a:spcPct val="100000"/>
              </a:lnSpc>
              <a:spcBef>
                <a:spcPts val="0"/>
              </a:spcBef>
              <a:spcAft>
                <a:spcPts val="0"/>
              </a:spcAft>
            </a:pPr>
            <a:r>
              <a:rPr lang="zh-CN" altLang="en-US" sz="2000"/>
              <a:t>目录遍历漏洞是攻击者向web服务器发送请求，通过在URL中或有特殊意义的目录中附加“/""",导致能够访问未授权的目录，以及执行命令，通过URL发起请求，在web服务器端执行未授权的命令，获取系统信息，篡改系统配置等。</a:t>
            </a:r>
            <a:endParaRPr lang="zh-CN" altLang="en-US" sz="2000"/>
          </a:p>
        </p:txBody>
      </p:sp>
    </p:spTree>
  </p:cSld>
  <p:clrMapOvr>
    <a:masterClrMapping/>
  </p:clrMapOvr>
  <p:transition>
    <p:random/>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403860" y="1699260"/>
            <a:ext cx="11460480" cy="4612005"/>
          </a:xfrm>
          <a:prstGeom prst="rect">
            <a:avLst/>
          </a:prstGeom>
          <a:noFill/>
        </p:spPr>
        <p:txBody>
          <a:bodyPr wrap="square" rtlCol="0">
            <a:noAutofit/>
          </a:bodyPr>
          <a:lstStyle/>
          <a:p>
            <a:pPr indent="457200" fontAlgn="auto">
              <a:lnSpc>
                <a:spcPct val="100000"/>
              </a:lnSpc>
              <a:spcBef>
                <a:spcPts val="0"/>
              </a:spcBef>
              <a:spcAft>
                <a:spcPts val="0"/>
              </a:spcAft>
            </a:pPr>
            <a:r>
              <a:rPr lang="zh-CN" altLang="en-US" sz="2000" b="1"/>
              <a:t>主要有两种情况：</a:t>
            </a:r>
            <a:endParaRPr lang="zh-CN" altLang="en-US" sz="2000" b="1"/>
          </a:p>
          <a:p>
            <a:pPr indent="457200" fontAlgn="auto">
              <a:lnSpc>
                <a:spcPct val="100000"/>
              </a:lnSpc>
              <a:spcBef>
                <a:spcPts val="0"/>
              </a:spcBef>
              <a:spcAft>
                <a:spcPts val="0"/>
              </a:spcAft>
            </a:pPr>
            <a:r>
              <a:rPr lang="zh-CN" altLang="en-US" sz="2000"/>
              <a:t>通过目录遍历漏洞，访问系统文件夹，执行指定的系统命令；</a:t>
            </a:r>
            <a:endParaRPr lang="zh-CN" altLang="en-US" sz="2000"/>
          </a:p>
          <a:p>
            <a:pPr indent="457200" fontAlgn="auto">
              <a:lnSpc>
                <a:spcPct val="100000"/>
              </a:lnSpc>
              <a:spcBef>
                <a:spcPts val="0"/>
              </a:spcBef>
              <a:spcAft>
                <a:spcPts val="0"/>
              </a:spcAft>
            </a:pPr>
            <a:r>
              <a:rPr lang="zh-CN" altLang="en-US" sz="2000"/>
              <a:t>①通过提交特殊字符或者命令，web程序没有进行检测或者绕过web应用程序过滤，把用户提交请求作为指令进行解析，导致执行任意命令。</a:t>
            </a:r>
            <a:endParaRPr lang="zh-CN" altLang="en-US" sz="2000"/>
          </a:p>
          <a:p>
            <a:pPr indent="457200" fontAlgn="auto">
              <a:lnSpc>
                <a:spcPct val="100000"/>
              </a:lnSpc>
              <a:spcBef>
                <a:spcPts val="0"/>
              </a:spcBef>
              <a:spcAft>
                <a:spcPts val="0"/>
              </a:spcAft>
            </a:pPr>
            <a:r>
              <a:rPr lang="zh-CN" altLang="en-US" sz="2000"/>
              <a:t>②文件包含向web服务器发送请求时，在URL添加非法参数，web服务器端程序变量过滤不严，把非法的文件名作为参数处理。文件可以是服务器本地的某个文件，也可以是远端的某个恶意文件。</a:t>
            </a:r>
            <a:endParaRPr lang="zh-CN" altLang="en-US" sz="2000"/>
          </a:p>
        </p:txBody>
      </p:sp>
    </p:spTree>
  </p:cSld>
  <p:clrMapOvr>
    <a:masterClrMapping/>
  </p:clrMapOvr>
  <p:transition>
    <p:random/>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403860" y="1699260"/>
            <a:ext cx="11460480" cy="4612005"/>
          </a:xfrm>
          <a:prstGeom prst="rect">
            <a:avLst/>
          </a:prstGeom>
          <a:noFill/>
        </p:spPr>
        <p:txBody>
          <a:bodyPr wrap="square" rtlCol="0">
            <a:noAutofit/>
          </a:bodyPr>
          <a:lstStyle/>
          <a:p>
            <a:pPr indent="457200" fontAlgn="auto">
              <a:lnSpc>
                <a:spcPct val="100000"/>
              </a:lnSpc>
              <a:spcBef>
                <a:spcPts val="0"/>
              </a:spcBef>
              <a:spcAft>
                <a:spcPts val="0"/>
              </a:spcAft>
            </a:pPr>
            <a:r>
              <a:rPr lang="zh-CN" altLang="en-US" sz="2000" b="1"/>
              <a:t>任务二：SQL注入</a:t>
            </a:r>
            <a:endParaRPr lang="zh-CN" altLang="en-US" sz="2000"/>
          </a:p>
          <a:p>
            <a:pPr indent="457200" fontAlgn="auto">
              <a:lnSpc>
                <a:spcPct val="100000"/>
              </a:lnSpc>
              <a:spcBef>
                <a:spcPts val="0"/>
              </a:spcBef>
              <a:spcAft>
                <a:spcPts val="0"/>
              </a:spcAft>
            </a:pPr>
            <a:r>
              <a:rPr lang="zh-CN" altLang="en-US" sz="2000"/>
              <a:t>web应用程序没有对用户输入数据的合法性进行判断，攻击者通过web页面的输入区域，用SQL语句插入特殊字符和指令，通关和数据库交互获得私密信息或者篡改数据库信息。</a:t>
            </a:r>
            <a:endParaRPr lang="zh-CN" altLang="en-US" sz="2000"/>
          </a:p>
        </p:txBody>
      </p:sp>
    </p:spTree>
  </p:cSld>
  <p:clrMapOvr>
    <a:masterClrMapping/>
  </p:clrMapOvr>
  <p:transition>
    <p:random/>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403860" y="1699260"/>
            <a:ext cx="11460480" cy="4612005"/>
          </a:xfrm>
          <a:prstGeom prst="rect">
            <a:avLst/>
          </a:prstGeom>
          <a:noFill/>
        </p:spPr>
        <p:txBody>
          <a:bodyPr wrap="square" rtlCol="0">
            <a:noAutofit/>
          </a:bodyPr>
          <a:lstStyle/>
          <a:p>
            <a:pPr indent="457200" fontAlgn="auto">
              <a:lnSpc>
                <a:spcPct val="150000"/>
              </a:lnSpc>
              <a:spcBef>
                <a:spcPts val="0"/>
              </a:spcBef>
              <a:spcAft>
                <a:spcPts val="0"/>
              </a:spcAft>
            </a:pPr>
            <a:r>
              <a:rPr lang="zh-CN" altLang="en-US" sz="2000" b="1"/>
              <a:t>任务三：拒绝服务</a:t>
            </a:r>
            <a:endParaRPr lang="zh-CN" altLang="en-US" sz="2000"/>
          </a:p>
          <a:p>
            <a:pPr indent="457200" fontAlgn="auto">
              <a:lnSpc>
                <a:spcPct val="150000"/>
              </a:lnSpc>
              <a:spcBef>
                <a:spcPts val="0"/>
              </a:spcBef>
              <a:spcAft>
                <a:spcPts val="0"/>
              </a:spcAft>
            </a:pPr>
            <a:r>
              <a:rPr lang="zh-CN" altLang="en-US" sz="2000"/>
              <a:t>利用网络安全防护措施不足导致用户不能或者不敢继续使用正常服务的攻击手段主要有：滥用合理的服务请求、制造高流量无用数据、利用传输协议缺陷导致目标主机崩溃、利用服务程序的漏洞导致服务处理错误而拒绝服务。典型攻击：Ping of Death、泪滴、IP欺骗、UDP洪水、SYN洪水</a:t>
            </a:r>
            <a:endParaRPr lang="zh-CN" altLang="en-US" sz="2000"/>
          </a:p>
          <a:p>
            <a:pPr indent="457200" fontAlgn="auto">
              <a:lnSpc>
                <a:spcPct val="150000"/>
              </a:lnSpc>
              <a:spcBef>
                <a:spcPts val="0"/>
              </a:spcBef>
              <a:spcAft>
                <a:spcPts val="0"/>
              </a:spcAft>
            </a:pPr>
            <a:r>
              <a:rPr lang="zh-CN" altLang="en-US" sz="2000"/>
              <a:t>分布式拒绝服务攻击：控制分布在网络各处的数百甚至数千傀儡主机（肉机），使用它们同时攻击目标；主要工具有Trinoo、TFN、Stacheldrcht、Trinity。</a:t>
            </a:r>
            <a:endParaRPr lang="zh-CN" altLang="en-US" sz="2000"/>
          </a:p>
          <a:p>
            <a:pPr indent="457200" fontAlgn="auto">
              <a:lnSpc>
                <a:spcPct val="150000"/>
              </a:lnSpc>
              <a:spcBef>
                <a:spcPts val="0"/>
              </a:spcBef>
              <a:spcAft>
                <a:spcPts val="0"/>
              </a:spcAft>
            </a:pPr>
            <a:r>
              <a:rPr lang="zh-CN" altLang="en-US" sz="2000"/>
              <a:t>缓冲区溢出：向固定大小的缓冲区中写入超出其预先分配长度的内容，造成缓冲区中数据的溢出，从而覆盖缓冲区相邻的内存空间。</a:t>
            </a:r>
            <a:endParaRPr lang="zh-CN" altLang="en-US" sz="2000"/>
          </a:p>
          <a:p>
            <a:pPr indent="457200" fontAlgn="auto">
              <a:lnSpc>
                <a:spcPct val="150000"/>
              </a:lnSpc>
              <a:spcBef>
                <a:spcPts val="0"/>
              </a:spcBef>
              <a:spcAft>
                <a:spcPts val="0"/>
              </a:spcAft>
            </a:pPr>
            <a:r>
              <a:rPr lang="zh-CN" altLang="en-US" sz="2000"/>
              <a:t>（三）后攻击阶段</a:t>
            </a:r>
            <a:endParaRPr lang="zh-CN" altLang="en-US" sz="2000"/>
          </a:p>
          <a:p>
            <a:pPr indent="457200" fontAlgn="auto">
              <a:lnSpc>
                <a:spcPct val="150000"/>
              </a:lnSpc>
              <a:spcBef>
                <a:spcPts val="0"/>
              </a:spcBef>
              <a:spcAft>
                <a:spcPts val="0"/>
              </a:spcAft>
            </a:pPr>
            <a:r>
              <a:rPr lang="zh-CN" altLang="en-US" sz="2000"/>
              <a:t>后攻击阶段是攻击者对攻击战果进一步扩大，以及尽可能隐藏自身痕迹的过程。</a:t>
            </a:r>
            <a:endParaRPr lang="zh-CN" altLang="en-US" sz="2000"/>
          </a:p>
        </p:txBody>
      </p:sp>
    </p:spTree>
  </p:cSld>
  <p:clrMapOvr>
    <a:masterClrMapping/>
  </p:clrMapOvr>
  <p:transition>
    <p:random/>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矩形 77"/>
          <p:cNvSpPr/>
          <p:nvPr/>
        </p:nvSpPr>
        <p:spPr>
          <a:xfrm>
            <a:off x="-5715" y="127635"/>
            <a:ext cx="367030" cy="388620"/>
          </a:xfrm>
          <a:prstGeom prst="rect">
            <a:avLst/>
          </a:prstGeom>
          <a:gradFill>
            <a:gsLst>
              <a:gs pos="0">
                <a:srgbClr val="012D86"/>
              </a:gs>
              <a:gs pos="100000">
                <a:srgbClr val="0E2557"/>
              </a:gs>
            </a:gsLst>
            <a:lin ang="5400000" scaled="0"/>
          </a:gra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79" name="矩形 78"/>
          <p:cNvSpPr/>
          <p:nvPr/>
        </p:nvSpPr>
        <p:spPr>
          <a:xfrm>
            <a:off x="403860" y="127635"/>
            <a:ext cx="76200" cy="387985"/>
          </a:xfrm>
          <a:prstGeom prst="rect">
            <a:avLst/>
          </a:prstGeom>
          <a:solidFill>
            <a:srgbClr val="0070C0"/>
          </a:solidFill>
          <a:ln w="9525" cap="flat" cmpd="sng" algn="ctr">
            <a:noFill/>
            <a:prstDash val="solid"/>
          </a:ln>
          <a:effectLst/>
        </p:spPr>
        <p:txBody>
          <a:bodyPr rtlCol="0" anchor="ctr"/>
          <a:lstStyle/>
          <a:p>
            <a:pPr marL="0" marR="0" lvl="0" indent="0" algn="ctr" defTabSz="1285240" eaLnBrk="1" fontAlgn="auto" latinLnBrk="0" hangingPunct="1">
              <a:lnSpc>
                <a:spcPct val="100000"/>
              </a:lnSpc>
              <a:spcBef>
                <a:spcPts val="0"/>
              </a:spcBef>
              <a:spcAft>
                <a:spcPts val="0"/>
              </a:spcAft>
              <a:buClrTx/>
              <a:buSzTx/>
              <a:buFontTx/>
              <a:buNone/>
              <a:defRPr/>
            </a:pPr>
            <a:endParaRPr kumimoji="1" lang="zh-CN" altLang="en-US" sz="1600" b="0" i="0" u="none" strike="noStrike" kern="0" cap="none" spc="0" normalizeH="0" baseline="0" noProof="0">
              <a:ln>
                <a:noFill/>
              </a:ln>
              <a:solidFill>
                <a:srgbClr val="397E9E"/>
              </a:solidFill>
              <a:effectLst/>
              <a:uLnTx/>
              <a:uFillTx/>
              <a:latin typeface="Century Gothic" panose="020B0502020202020204"/>
              <a:ea typeface="微软雅黑" panose="020B0503020204020204" charset="-122"/>
            </a:endParaRPr>
          </a:p>
        </p:txBody>
      </p:sp>
      <p:sp>
        <p:nvSpPr>
          <p:cNvPr id="17" name="文本占位符 3"/>
          <p:cNvSpPr txBox="1"/>
          <p:nvPr>
            <p:custDataLst>
              <p:tags r:id="rId1"/>
            </p:custDataLst>
          </p:nvPr>
        </p:nvSpPr>
        <p:spPr>
          <a:xfrm>
            <a:off x="522605" y="57150"/>
            <a:ext cx="8258810" cy="55816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pPr algn="l">
              <a:lnSpc>
                <a:spcPct val="100000"/>
              </a:lnSpc>
            </a:pPr>
            <a:r>
              <a:rPr kumimoji="1" lang="en-US" altLang="zh-CN" sz="3600" b="0" dirty="0">
                <a:solidFill>
                  <a:schemeClr val="accent5"/>
                </a:solidFill>
                <a:latin typeface="微软雅黑" panose="020B0503020204020204" charset="-122"/>
                <a:ea typeface="微软雅黑" panose="020B0503020204020204" charset="-122"/>
                <a:sym typeface="+mn-ea"/>
              </a:rPr>
              <a:t>1</a:t>
            </a:r>
            <a:r>
              <a:rPr kumimoji="1" sz="3600" b="0" dirty="0">
                <a:solidFill>
                  <a:schemeClr val="accent5"/>
                </a:solidFill>
                <a:latin typeface="微软雅黑" panose="020B0503020204020204" charset="-122"/>
                <a:ea typeface="微软雅黑" panose="020B0503020204020204" charset="-122"/>
                <a:sym typeface="+mn-ea"/>
              </a:rPr>
              <a:t>.4.2入侵攻击的一般过程</a:t>
            </a:r>
            <a:endParaRPr kumimoji="1" lang="zh-CN" altLang="en-US" sz="3600" b="0" dirty="0">
              <a:solidFill>
                <a:schemeClr val="accent5"/>
              </a:solidFill>
              <a:latin typeface="微软雅黑" panose="020B0503020204020204" charset="-122"/>
              <a:ea typeface="微软雅黑" panose="020B0503020204020204" charset="-122"/>
            </a:endParaRPr>
          </a:p>
        </p:txBody>
      </p:sp>
      <p:sp>
        <p:nvSpPr>
          <p:cNvPr id="18" name="标题 17"/>
          <p:cNvSpPr>
            <a:spLocks noGrp="1"/>
          </p:cNvSpPr>
          <p:nvPr>
            <p:ph type="title"/>
            <p:custDataLst>
              <p:tags r:id="rId2"/>
            </p:custDataLst>
          </p:nvPr>
        </p:nvSpPr>
        <p:spPr>
          <a:xfrm>
            <a:off x="480060" y="1049655"/>
            <a:ext cx="3498850" cy="552450"/>
          </a:xfrm>
        </p:spPr>
        <p:txBody>
          <a:bodyPr>
            <a:normAutofit fontScale="90000"/>
          </a:bodyPr>
          <a:lstStyle/>
          <a:p>
            <a:pPr algn="l"/>
            <a:r>
              <a:rPr lang="zh-CN" sz="4400">
                <a:ea typeface="宋体" panose="02010600030101010101" pitchFamily="2" charset="-122"/>
                <a:sym typeface="+mn-ea"/>
              </a:rPr>
              <a:t>【项目实施】</a:t>
            </a:r>
            <a:endParaRPr lang="zh-CN" altLang="en-US" sz="4400"/>
          </a:p>
        </p:txBody>
      </p:sp>
      <p:sp>
        <p:nvSpPr>
          <p:cNvPr id="19" name="文本框 18"/>
          <p:cNvSpPr txBox="1"/>
          <p:nvPr/>
        </p:nvSpPr>
        <p:spPr>
          <a:xfrm>
            <a:off x="403860" y="1699260"/>
            <a:ext cx="11460480" cy="4612005"/>
          </a:xfrm>
          <a:prstGeom prst="rect">
            <a:avLst/>
          </a:prstGeom>
          <a:noFill/>
        </p:spPr>
        <p:txBody>
          <a:bodyPr wrap="square" rtlCol="0">
            <a:noAutofit/>
          </a:bodyPr>
          <a:lstStyle/>
          <a:p>
            <a:pPr indent="457200" fontAlgn="auto">
              <a:lnSpc>
                <a:spcPct val="100000"/>
              </a:lnSpc>
              <a:spcBef>
                <a:spcPts val="0"/>
              </a:spcBef>
              <a:spcAft>
                <a:spcPts val="0"/>
              </a:spcAft>
            </a:pPr>
            <a:r>
              <a:rPr lang="zh-CN" altLang="en-US" sz="2000" b="1"/>
              <a:t>任务一：权限提升</a:t>
            </a:r>
            <a:endParaRPr lang="zh-CN" altLang="en-US" sz="2000" b="1"/>
          </a:p>
          <a:p>
            <a:pPr indent="457200" fontAlgn="auto">
              <a:lnSpc>
                <a:spcPct val="100000"/>
              </a:lnSpc>
              <a:spcBef>
                <a:spcPts val="0"/>
              </a:spcBef>
              <a:spcAft>
                <a:spcPts val="0"/>
              </a:spcAft>
            </a:pPr>
            <a:r>
              <a:rPr lang="zh-CN" altLang="en-US" sz="2000"/>
              <a:t>服务器提权</a:t>
            </a:r>
            <a:endParaRPr lang="zh-CN" altLang="en-US" sz="2000"/>
          </a:p>
          <a:p>
            <a:pPr indent="457200" fontAlgn="auto">
              <a:lnSpc>
                <a:spcPct val="100000"/>
              </a:lnSpc>
              <a:spcBef>
                <a:spcPts val="0"/>
              </a:spcBef>
              <a:spcAft>
                <a:spcPts val="0"/>
              </a:spcAft>
            </a:pPr>
            <a:r>
              <a:rPr lang="zh-CN" altLang="en-US" sz="2000"/>
              <a:t>①Linux提权</a:t>
            </a:r>
            <a:endParaRPr lang="zh-CN" altLang="en-US" sz="2000"/>
          </a:p>
          <a:p>
            <a:pPr indent="457200" fontAlgn="auto">
              <a:lnSpc>
                <a:spcPct val="100000"/>
              </a:lnSpc>
              <a:spcBef>
                <a:spcPts val="0"/>
              </a:spcBef>
              <a:spcAft>
                <a:spcPts val="0"/>
              </a:spcAft>
            </a:pPr>
            <a:r>
              <a:rPr lang="zh-CN" altLang="en-US" sz="2000"/>
              <a:t>针对内核版本而不是操作系统版本；</a:t>
            </a:r>
            <a:endParaRPr lang="zh-CN" altLang="en-US" sz="2000"/>
          </a:p>
          <a:p>
            <a:pPr indent="457200" fontAlgn="auto">
              <a:lnSpc>
                <a:spcPct val="100000"/>
              </a:lnSpc>
              <a:spcBef>
                <a:spcPts val="0"/>
              </a:spcBef>
              <a:spcAft>
                <a:spcPts val="0"/>
              </a:spcAft>
            </a:pPr>
            <a:r>
              <a:rPr lang="zh-CN" altLang="en-US" sz="2000"/>
              <a:t>需要网站开启了执行系统命令函数；</a:t>
            </a:r>
            <a:endParaRPr lang="zh-CN" altLang="en-US" sz="2000"/>
          </a:p>
          <a:p>
            <a:pPr indent="457200" fontAlgn="auto">
              <a:lnSpc>
                <a:spcPct val="100000"/>
              </a:lnSpc>
              <a:spcBef>
                <a:spcPts val="0"/>
              </a:spcBef>
              <a:spcAft>
                <a:spcPts val="0"/>
              </a:spcAft>
            </a:pPr>
            <a:r>
              <a:rPr lang="zh-CN" altLang="en-US" sz="2000"/>
              <a:t>可以找到对应版本的漏洞；</a:t>
            </a:r>
            <a:endParaRPr lang="zh-CN" altLang="en-US" sz="2000"/>
          </a:p>
          <a:p>
            <a:pPr indent="457200" fontAlgn="auto">
              <a:lnSpc>
                <a:spcPct val="100000"/>
              </a:lnSpc>
              <a:spcBef>
                <a:spcPts val="0"/>
              </a:spcBef>
              <a:spcAft>
                <a:spcPts val="0"/>
              </a:spcAft>
            </a:pPr>
            <a:r>
              <a:rPr lang="zh-CN" altLang="en-US" sz="2000"/>
              <a:t>所有执行程序都在/usr/bin目录下</a:t>
            </a:r>
            <a:endParaRPr lang="zh-CN" altLang="en-US" sz="2000"/>
          </a:p>
          <a:p>
            <a:pPr indent="457200" fontAlgn="auto">
              <a:lnSpc>
                <a:spcPct val="100000"/>
              </a:lnSpc>
              <a:spcBef>
                <a:spcPts val="0"/>
              </a:spcBef>
              <a:spcAft>
                <a:spcPts val="0"/>
              </a:spcAft>
            </a:pPr>
            <a:r>
              <a:rPr lang="zh-CN" altLang="en-US" sz="2000"/>
              <a:t>②Windows提权</a:t>
            </a:r>
            <a:endParaRPr lang="zh-CN" altLang="en-US" sz="2000"/>
          </a:p>
          <a:p>
            <a:pPr indent="457200" fontAlgn="auto">
              <a:lnSpc>
                <a:spcPct val="100000"/>
              </a:lnSpc>
              <a:spcBef>
                <a:spcPts val="0"/>
              </a:spcBef>
              <a:spcAft>
                <a:spcPts val="0"/>
              </a:spcAft>
            </a:pPr>
            <a:r>
              <a:rPr lang="zh-CN" altLang="en-US" sz="2000"/>
              <a:t>系统本身的漏洞提权；</a:t>
            </a:r>
            <a:endParaRPr lang="zh-CN" altLang="en-US" sz="2000"/>
          </a:p>
          <a:p>
            <a:pPr indent="457200" fontAlgn="auto">
              <a:lnSpc>
                <a:spcPct val="100000"/>
              </a:lnSpc>
              <a:spcBef>
                <a:spcPts val="0"/>
              </a:spcBef>
              <a:spcAft>
                <a:spcPts val="0"/>
              </a:spcAft>
            </a:pPr>
            <a:r>
              <a:rPr lang="zh-CN" altLang="en-US" sz="2000"/>
              <a:t>第三方组件的提权（MSSQL、MYSQL）；</a:t>
            </a:r>
            <a:endParaRPr lang="zh-CN" altLang="en-US" sz="2000"/>
          </a:p>
          <a:p>
            <a:pPr indent="457200" fontAlgn="auto">
              <a:lnSpc>
                <a:spcPct val="100000"/>
              </a:lnSpc>
              <a:spcBef>
                <a:spcPts val="0"/>
              </a:spcBef>
              <a:spcAft>
                <a:spcPts val="0"/>
              </a:spcAft>
            </a:pPr>
            <a:r>
              <a:rPr lang="zh-CN" altLang="en-US" sz="2000" b="1"/>
              <a:t>任务二：权限维持</a:t>
            </a:r>
            <a:endParaRPr lang="zh-CN" altLang="en-US" sz="2000"/>
          </a:p>
          <a:p>
            <a:pPr indent="457200" fontAlgn="auto">
              <a:lnSpc>
                <a:spcPct val="100000"/>
              </a:lnSpc>
              <a:spcBef>
                <a:spcPts val="0"/>
              </a:spcBef>
              <a:spcAft>
                <a:spcPts val="0"/>
              </a:spcAft>
            </a:pPr>
            <a:r>
              <a:rPr lang="zh-CN" altLang="en-US" sz="2000"/>
              <a:t>如果管理员发现修补了漏洞，会失去对这台服务器的权限，所以要维持。权限维持的工具和方法：后门程序、木马程序、隐藏克隆账户、劫持技术、远程木马。</a:t>
            </a:r>
            <a:endParaRPr lang="zh-CN" altLang="en-US" sz="2000"/>
          </a:p>
        </p:txBody>
      </p:sp>
    </p:spTree>
  </p:cSld>
  <p:clrMapOvr>
    <a:masterClrMapping/>
  </p:clrMapOvr>
  <p:transition>
    <p:random/>
  </p:transition>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UNIT_TABLE_BEAUTIFY" val="smartTable{ae94e569-152a-4f43-8f14-bda6312d8401}"/>
  <p:tag name="TABLE_ENDDRAG_ORIGIN_RECT" val="726*273"/>
  <p:tag name="TABLE_ENDDRAG_RECT" val="62*189*726*273"/>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 name="KSO_WM_UNIT_PLACING_PICTURE_USER_VIEWPORT" val="{&quot;height&quot;:3435,&quot;width&quot;:9075}"/>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UNIT_TABLE_BEAUTIFY" val="smartTable{ae94e569-152a-4f43-8f14-bda6312d8401}"/>
  <p:tag name="TABLE_ENDDRAG_ORIGIN_RECT" val="726*273"/>
  <p:tag name="TABLE_ENDDRAG_RECT" val="62*189*726*273"/>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 name="KSO_WM_UNIT_PLACING_PICTURE_USER_VIEWPORT" val="{&quot;height&quot;:3435,&quot;width&quot;:9075}"/>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UNIT_TABLE_BEAUTIFY" val="smartTable{2d326884-302b-4626-8789-4b28dd53cb84}"/>
  <p:tag name="TABLE_ENDDRAG_ORIGIN_RECT" val="695*255"/>
  <p:tag name="TABLE_ENDDRAG_RECT" val="144*195*695*255"/>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 name="KSO_WM_UNIT_PLACING_PICTURE_USER_VIEWPORT" val="{&quot;height&quot;:3435,&quot;width&quot;:9075}"/>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UNIT_TABLE_BEAUTIFY" val="smartTable{38a9b876-8700-4586-9993-85af228afafb}"/>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 name="KSO_WM_UNIT_PLACING_PICTURE_USER_VIEWPORT" val="{&quot;height&quot;:3435,&quot;width&quot;:9075}"/>
</p:tagLst>
</file>

<file path=ppt/tags/tag212.xml><?xml version="1.0" encoding="utf-8"?>
<p:tagLst xmlns:p="http://schemas.openxmlformats.org/presentationml/2006/main">
  <p:tag name="KSO_WPP_MARK_KEY" val="0b39fdc4-c042-4361-aa1e-da0ba7bcedd1"/>
  <p:tag name="COMMONDATA" val="eyJoZGlkIjoiOWE2MzBlZjU4YjRiODA4ZjNiNDJkNjBmNWJmYzc2MjQifQ=="/>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UNIT_TABLE_BEAUTIFY" val="smartTable{ae94e569-152a-4f43-8f14-bda6312d8401}"/>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 name="KSO_WM_UNIT_PLACING_PICTURE_USER_VIEWPORT" val="{&quot;height&quot;:3435,&quot;width&quot;:9075}"/>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0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2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3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4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5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6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7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18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19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20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21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3.xml><?xml version="1.0" encoding="utf-8"?>
<a:theme xmlns:a="http://schemas.openxmlformats.org/drawingml/2006/main" name="22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4.xml><?xml version="1.0" encoding="utf-8"?>
<a:theme xmlns:a="http://schemas.openxmlformats.org/drawingml/2006/main" name="23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5.xml><?xml version="1.0" encoding="utf-8"?>
<a:theme xmlns:a="http://schemas.openxmlformats.org/drawingml/2006/main" name="24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6.xml><?xml version="1.0" encoding="utf-8"?>
<a:theme xmlns:a="http://schemas.openxmlformats.org/drawingml/2006/main" name="25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7.xml><?xml version="1.0" encoding="utf-8"?>
<a:theme xmlns:a="http://schemas.openxmlformats.org/drawingml/2006/main" name="26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8.xml><?xml version="1.0" encoding="utf-8"?>
<a:theme xmlns:a="http://schemas.openxmlformats.org/drawingml/2006/main" name="27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9.xml><?xml version="1.0" encoding="utf-8"?>
<a:theme xmlns:a="http://schemas.openxmlformats.org/drawingml/2006/main" name="28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0.xml><?xml version="1.0" encoding="utf-8"?>
<a:theme xmlns:a="http://schemas.openxmlformats.org/drawingml/2006/main" name="29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1.xml><?xml version="1.0" encoding="utf-8"?>
<a:theme xmlns:a="http://schemas.openxmlformats.org/drawingml/2006/main" name="30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2.xml><?xml version="1.0" encoding="utf-8"?>
<a:theme xmlns:a="http://schemas.openxmlformats.org/drawingml/2006/main" name="31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3.xml><?xml version="1.0" encoding="utf-8"?>
<a:theme xmlns:a="http://schemas.openxmlformats.org/drawingml/2006/main" name="32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4.xml><?xml version="1.0" encoding="utf-8"?>
<a:theme xmlns:a="http://schemas.openxmlformats.org/drawingml/2006/main" name="33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5.xml><?xml version="1.0" encoding="utf-8"?>
<a:theme xmlns:a="http://schemas.openxmlformats.org/drawingml/2006/main" name="34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6.xml><?xml version="1.0" encoding="utf-8"?>
<a:theme xmlns:a="http://schemas.openxmlformats.org/drawingml/2006/main" name="35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7.xml><?xml version="1.0" encoding="utf-8"?>
<a:theme xmlns:a="http://schemas.openxmlformats.org/drawingml/2006/main" name="36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8.xml><?xml version="1.0" encoding="utf-8"?>
<a:theme xmlns:a="http://schemas.openxmlformats.org/drawingml/2006/main" name="37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9.xml><?xml version="1.0" encoding="utf-8"?>
<a:theme xmlns:a="http://schemas.openxmlformats.org/drawingml/2006/main" name="38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0.xml><?xml version="1.0" encoding="utf-8"?>
<a:theme xmlns:a="http://schemas.openxmlformats.org/drawingml/2006/main" name="39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1.xml><?xml version="1.0" encoding="utf-8"?>
<a:theme xmlns:a="http://schemas.openxmlformats.org/drawingml/2006/main" name="40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2.xml><?xml version="1.0" encoding="utf-8"?>
<a:theme xmlns:a="http://schemas.openxmlformats.org/drawingml/2006/main" name="41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3.xml><?xml version="1.0" encoding="utf-8"?>
<a:theme xmlns:a="http://schemas.openxmlformats.org/drawingml/2006/main" name="42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4.xml><?xml version="1.0" encoding="utf-8"?>
<a:theme xmlns:a="http://schemas.openxmlformats.org/drawingml/2006/main" name="43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5.xml><?xml version="1.0" encoding="utf-8"?>
<a:theme xmlns:a="http://schemas.openxmlformats.org/drawingml/2006/main" name="44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6.xml><?xml version="1.0" encoding="utf-8"?>
<a:theme xmlns:a="http://schemas.openxmlformats.org/drawingml/2006/main" name="45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7.xml><?xml version="1.0" encoding="utf-8"?>
<a:theme xmlns:a="http://schemas.openxmlformats.org/drawingml/2006/main" name="46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8.xml><?xml version="1.0" encoding="utf-8"?>
<a:theme xmlns:a="http://schemas.openxmlformats.org/drawingml/2006/main" name="47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9.xml><?xml version="1.0" encoding="utf-8"?>
<a:theme xmlns:a="http://schemas.openxmlformats.org/drawingml/2006/main" name="48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0.xml><?xml version="1.0" encoding="utf-8"?>
<a:theme xmlns:a="http://schemas.openxmlformats.org/drawingml/2006/main" name="49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1.xml><?xml version="1.0" encoding="utf-8"?>
<a:theme xmlns:a="http://schemas.openxmlformats.org/drawingml/2006/main" name="50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2.xml><?xml version="1.0" encoding="utf-8"?>
<a:theme xmlns:a="http://schemas.openxmlformats.org/drawingml/2006/main" name="51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3.xml><?xml version="1.0" encoding="utf-8"?>
<a:theme xmlns:a="http://schemas.openxmlformats.org/drawingml/2006/main" name="52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4.xml><?xml version="1.0" encoding="utf-8"?>
<a:theme xmlns:a="http://schemas.openxmlformats.org/drawingml/2006/main" name="53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5.xml><?xml version="1.0" encoding="utf-8"?>
<a:theme xmlns:a="http://schemas.openxmlformats.org/drawingml/2006/main" name="54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6.xml><?xml version="1.0" encoding="utf-8"?>
<a:theme xmlns:a="http://schemas.openxmlformats.org/drawingml/2006/main" name="55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7.xml><?xml version="1.0" encoding="utf-8"?>
<a:theme xmlns:a="http://schemas.openxmlformats.org/drawingml/2006/main" name="56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8.xml><?xml version="1.0" encoding="utf-8"?>
<a:theme xmlns:a="http://schemas.openxmlformats.org/drawingml/2006/main" name="57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9.xml><?xml version="1.0" encoding="utf-8"?>
<a:theme xmlns:a="http://schemas.openxmlformats.org/drawingml/2006/main" name="58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0.xml><?xml version="1.0" encoding="utf-8"?>
<a:theme xmlns:a="http://schemas.openxmlformats.org/drawingml/2006/main" name="59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1.xml><?xml version="1.0" encoding="utf-8"?>
<a:theme xmlns:a="http://schemas.openxmlformats.org/drawingml/2006/main" name="60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2.xml><?xml version="1.0" encoding="utf-8"?>
<a:theme xmlns:a="http://schemas.openxmlformats.org/drawingml/2006/main" name="61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3.xml><?xml version="1.0" encoding="utf-8"?>
<a:theme xmlns:a="http://schemas.openxmlformats.org/drawingml/2006/main" name="62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4.xml><?xml version="1.0" encoding="utf-8"?>
<a:theme xmlns:a="http://schemas.openxmlformats.org/drawingml/2006/main" name="63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5.xml><?xml version="1.0" encoding="utf-8"?>
<a:theme xmlns:a="http://schemas.openxmlformats.org/drawingml/2006/main" name="64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6.xml><?xml version="1.0" encoding="utf-8"?>
<a:theme xmlns:a="http://schemas.openxmlformats.org/drawingml/2006/main" name="65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7.xml><?xml version="1.0" encoding="utf-8"?>
<a:theme xmlns:a="http://schemas.openxmlformats.org/drawingml/2006/main" name="66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8.xml><?xml version="1.0" encoding="utf-8"?>
<a:theme xmlns:a="http://schemas.openxmlformats.org/drawingml/2006/main" name="67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9.xml><?xml version="1.0" encoding="utf-8"?>
<a:theme xmlns:a="http://schemas.openxmlformats.org/drawingml/2006/main" name="68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0.xml><?xml version="1.0" encoding="utf-8"?>
<a:theme xmlns:a="http://schemas.openxmlformats.org/drawingml/2006/main" name="69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1.xml><?xml version="1.0" encoding="utf-8"?>
<a:theme xmlns:a="http://schemas.openxmlformats.org/drawingml/2006/main" name="70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2.xml><?xml version="1.0" encoding="utf-8"?>
<a:theme xmlns:a="http://schemas.openxmlformats.org/drawingml/2006/main" name="71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3.xml><?xml version="1.0" encoding="utf-8"?>
<a:theme xmlns:a="http://schemas.openxmlformats.org/drawingml/2006/main" name="72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4.xml><?xml version="1.0" encoding="utf-8"?>
<a:theme xmlns:a="http://schemas.openxmlformats.org/drawingml/2006/main" name="73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5.xml><?xml version="1.0" encoding="utf-8"?>
<a:theme xmlns:a="http://schemas.openxmlformats.org/drawingml/2006/main" name="74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6.xml><?xml version="1.0" encoding="utf-8"?>
<a:theme xmlns:a="http://schemas.openxmlformats.org/drawingml/2006/main" name="75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7.xml><?xml version="1.0" encoding="utf-8"?>
<a:theme xmlns:a="http://schemas.openxmlformats.org/drawingml/2006/main" name="76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8.xml><?xml version="1.0" encoding="utf-8"?>
<a:theme xmlns:a="http://schemas.openxmlformats.org/drawingml/2006/main" name="77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9.xml><?xml version="1.0" encoding="utf-8"?>
<a:theme xmlns:a="http://schemas.openxmlformats.org/drawingml/2006/main" name="78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0.xml><?xml version="1.0" encoding="utf-8"?>
<a:theme xmlns:a="http://schemas.openxmlformats.org/drawingml/2006/main" name="79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1.xml><?xml version="1.0" encoding="utf-8"?>
<a:theme xmlns:a="http://schemas.openxmlformats.org/drawingml/2006/main" name="80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2.xml><?xml version="1.0" encoding="utf-8"?>
<a:theme xmlns:a="http://schemas.openxmlformats.org/drawingml/2006/main" name="81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3.xml><?xml version="1.0" encoding="utf-8"?>
<a:theme xmlns:a="http://schemas.openxmlformats.org/drawingml/2006/main" name="82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4.xml><?xml version="1.0" encoding="utf-8"?>
<a:theme xmlns:a="http://schemas.openxmlformats.org/drawingml/2006/main" name="83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5.xml><?xml version="1.0" encoding="utf-8"?>
<a:theme xmlns:a="http://schemas.openxmlformats.org/drawingml/2006/main" name="84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第一PPT，www.1ppt.com">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15040</Words>
  <Application>WPS 演示</Application>
  <PresentationFormat>宽屏</PresentationFormat>
  <Paragraphs>1097</Paragraphs>
  <Slides>103</Slides>
  <Notes>0</Notes>
  <HiddenSlides>0</HiddenSlides>
  <MMClips>0</MMClips>
  <ScaleCrop>false</ScaleCrop>
  <HeadingPairs>
    <vt:vector size="6" baseType="variant">
      <vt:variant>
        <vt:lpstr>已用的字体</vt:lpstr>
      </vt:variant>
      <vt:variant>
        <vt:i4>12</vt:i4>
      </vt:variant>
      <vt:variant>
        <vt:lpstr>主题</vt:lpstr>
      </vt:variant>
      <vt:variant>
        <vt:i4>85</vt:i4>
      </vt:variant>
      <vt:variant>
        <vt:lpstr>幻灯片标题</vt:lpstr>
      </vt:variant>
      <vt:variant>
        <vt:i4>103</vt:i4>
      </vt:variant>
    </vt:vector>
  </HeadingPairs>
  <TitlesOfParts>
    <vt:vector size="200" baseType="lpstr">
      <vt:lpstr>Arial</vt:lpstr>
      <vt:lpstr>宋体</vt:lpstr>
      <vt:lpstr>Wingdings</vt:lpstr>
      <vt:lpstr>微软雅黑</vt:lpstr>
      <vt:lpstr>Impact</vt:lpstr>
      <vt:lpstr>Century Gothic</vt:lpstr>
      <vt:lpstr>Segoe UI Semilight</vt:lpstr>
      <vt:lpstr>Agency FB</vt:lpstr>
      <vt:lpstr>Trebuchet MS</vt:lpstr>
      <vt:lpstr>LilyUPC</vt:lpstr>
      <vt:lpstr>Arial Unicode MS</vt:lpstr>
      <vt:lpstr>Microsoft Sans Serif</vt:lpstr>
      <vt:lpstr>第一PPT，www.1ppt.com</vt:lpstr>
      <vt:lpstr>1_第一PPT，www.1ppt.com</vt:lpstr>
      <vt:lpstr>2_第一PPT，www.1ppt.com</vt:lpstr>
      <vt:lpstr>3_第一PPT，www.1ppt.com</vt:lpstr>
      <vt:lpstr>4_第一PPT，www.1ppt.com</vt:lpstr>
      <vt:lpstr>5_第一PPT，www.1ppt.com</vt:lpstr>
      <vt:lpstr>6_第一PPT，www.1ppt.com</vt:lpstr>
      <vt:lpstr>7_第一PPT，www.1ppt.com</vt:lpstr>
      <vt:lpstr>8_第一PPT，www.1ppt.com</vt:lpstr>
      <vt:lpstr>9_第一PPT，www.1ppt.com</vt:lpstr>
      <vt:lpstr>10_第一PPT，www.1ppt.com</vt:lpstr>
      <vt:lpstr>11_第一PPT，www.1ppt.com</vt:lpstr>
      <vt:lpstr>12_第一PPT，www.1ppt.com</vt:lpstr>
      <vt:lpstr>13_第一PPT，www.1ppt.com</vt:lpstr>
      <vt:lpstr>14_第一PPT，www.1ppt.com</vt:lpstr>
      <vt:lpstr>15_第一PPT，www.1ppt.com</vt:lpstr>
      <vt:lpstr>16_第一PPT，www.1ppt.com</vt:lpstr>
      <vt:lpstr>17_第一PPT，www.1ppt.com</vt:lpstr>
      <vt:lpstr>18_第一PPT，www.1ppt.com</vt:lpstr>
      <vt:lpstr>19_第一PPT，www.1ppt.com</vt:lpstr>
      <vt:lpstr>20_第一PPT，www.1ppt.com</vt:lpstr>
      <vt:lpstr>21_第一PPT，www.1ppt.com</vt:lpstr>
      <vt:lpstr>22_第一PPT，www.1ppt.com</vt:lpstr>
      <vt:lpstr>23_第一PPT，www.1ppt.com</vt:lpstr>
      <vt:lpstr>24_第一PPT，www.1ppt.com</vt:lpstr>
      <vt:lpstr>25_第一PPT，www.1ppt.com</vt:lpstr>
      <vt:lpstr>26_第一PPT，www.1ppt.com</vt:lpstr>
      <vt:lpstr>27_第一PPT，www.1ppt.com</vt:lpstr>
      <vt:lpstr>28_第一PPT，www.1ppt.com</vt:lpstr>
      <vt:lpstr>29_第一PPT，www.1ppt.com</vt:lpstr>
      <vt:lpstr>30_第一PPT，www.1ppt.com</vt:lpstr>
      <vt:lpstr>31_第一PPT，www.1ppt.com</vt:lpstr>
      <vt:lpstr>32_第一PPT，www.1ppt.com</vt:lpstr>
      <vt:lpstr>33_第一PPT，www.1ppt.com</vt:lpstr>
      <vt:lpstr>34_第一PPT，www.1ppt.com</vt:lpstr>
      <vt:lpstr>35_第一PPT，www.1ppt.com</vt:lpstr>
      <vt:lpstr>36_第一PPT，www.1ppt.com</vt:lpstr>
      <vt:lpstr>37_第一PPT，www.1ppt.com</vt:lpstr>
      <vt:lpstr>38_第一PPT，www.1ppt.com</vt:lpstr>
      <vt:lpstr>39_第一PPT，www.1ppt.com</vt:lpstr>
      <vt:lpstr>40_第一PPT，www.1ppt.com</vt:lpstr>
      <vt:lpstr>41_第一PPT，www.1ppt.com</vt:lpstr>
      <vt:lpstr>42_第一PPT，www.1ppt.com</vt:lpstr>
      <vt:lpstr>43_第一PPT，www.1ppt.com</vt:lpstr>
      <vt:lpstr>44_第一PPT，www.1ppt.com</vt:lpstr>
      <vt:lpstr>45_第一PPT，www.1ppt.com</vt:lpstr>
      <vt:lpstr>46_第一PPT，www.1ppt.com</vt:lpstr>
      <vt:lpstr>47_第一PPT，www.1ppt.com</vt:lpstr>
      <vt:lpstr>48_第一PPT，www.1ppt.com</vt:lpstr>
      <vt:lpstr>49_第一PPT，www.1ppt.com</vt:lpstr>
      <vt:lpstr>50_第一PPT，www.1ppt.com</vt:lpstr>
      <vt:lpstr>51_第一PPT，www.1ppt.com</vt:lpstr>
      <vt:lpstr>52_第一PPT，www.1ppt.com</vt:lpstr>
      <vt:lpstr>53_第一PPT，www.1ppt.com</vt:lpstr>
      <vt:lpstr>54_第一PPT，www.1ppt.com</vt:lpstr>
      <vt:lpstr>55_第一PPT，www.1ppt.com</vt:lpstr>
      <vt:lpstr>56_第一PPT，www.1ppt.com</vt:lpstr>
      <vt:lpstr>57_第一PPT，www.1ppt.com</vt:lpstr>
      <vt:lpstr>58_第一PPT，www.1ppt.com</vt:lpstr>
      <vt:lpstr>59_第一PPT，www.1ppt.com</vt:lpstr>
      <vt:lpstr>60_第一PPT，www.1ppt.com</vt:lpstr>
      <vt:lpstr>61_第一PPT，www.1ppt.com</vt:lpstr>
      <vt:lpstr>62_第一PPT，www.1ppt.com</vt:lpstr>
      <vt:lpstr>63_第一PPT，www.1ppt.com</vt:lpstr>
      <vt:lpstr>64_第一PPT，www.1ppt.com</vt:lpstr>
      <vt:lpstr>65_第一PPT，www.1ppt.com</vt:lpstr>
      <vt:lpstr>66_第一PPT，www.1ppt.com</vt:lpstr>
      <vt:lpstr>67_第一PPT，www.1ppt.com</vt:lpstr>
      <vt:lpstr>68_第一PPT，www.1ppt.com</vt:lpstr>
      <vt:lpstr>69_第一PPT，www.1ppt.com</vt:lpstr>
      <vt:lpstr>70_第一PPT，www.1ppt.com</vt:lpstr>
      <vt:lpstr>71_第一PPT，www.1ppt.com</vt:lpstr>
      <vt:lpstr>72_第一PPT，www.1ppt.com</vt:lpstr>
      <vt:lpstr>73_第一PPT，www.1ppt.com</vt:lpstr>
      <vt:lpstr>74_第一PPT，www.1ppt.com</vt:lpstr>
      <vt:lpstr>75_第一PPT，www.1ppt.com</vt:lpstr>
      <vt:lpstr>76_第一PPT，www.1ppt.com</vt:lpstr>
      <vt:lpstr>77_第一PPT，www.1ppt.com</vt:lpstr>
      <vt:lpstr>78_第一PPT，www.1ppt.com</vt:lpstr>
      <vt:lpstr>79_第一PPT，www.1ppt.com</vt:lpstr>
      <vt:lpstr>80_第一PPT，www.1ppt.com</vt:lpstr>
      <vt:lpstr>81_第一PPT，www.1ppt.com</vt:lpstr>
      <vt:lpstr>82_第一PPT，www.1ppt.com</vt:lpstr>
      <vt:lpstr>83_第一PPT，www.1ppt.com</vt:lpstr>
      <vt:lpstr>84_第一PPT，www.1ppt.com</vt:lpstr>
      <vt:lpstr>PowerPoint 演示文稿</vt:lpstr>
      <vt:lpstr>PowerPoint 演示文稿</vt:lpstr>
      <vt:lpstr>PowerPoint 演示文稿</vt:lpstr>
      <vt:lpstr>PowerPoint 演示文稿</vt:lpstr>
      <vt:lpstr>【学习目标】</vt:lpstr>
      <vt:lpstr>【相关知识】</vt:lpstr>
      <vt:lpstr>PowerPoint 演示文稿</vt:lpstr>
      <vt:lpstr>【项目分析】</vt:lpstr>
      <vt:lpstr>PowerPoint 演示文稿</vt:lpstr>
      <vt:lpstr>【项目实例】</vt:lpstr>
      <vt:lpstr>【项目实施】</vt:lpstr>
      <vt:lpstr>PowerPoint 演示文稿</vt:lpstr>
      <vt:lpstr>PowerPoint 演示文稿</vt:lpstr>
      <vt:lpstr>【项目实施】</vt:lpstr>
      <vt:lpstr>【项目实施】</vt:lpstr>
      <vt:lpstr>【项目训练】</vt:lpstr>
      <vt:lpstr>【项目评价】</vt:lpstr>
      <vt:lpstr>【任务拓展】</vt:lpstr>
      <vt:lpstr>PowerPoint 演示文稿</vt:lpstr>
      <vt:lpstr>PowerPoint 演示文稿</vt:lpstr>
      <vt:lpstr>PowerPoint 演示文稿</vt:lpstr>
      <vt:lpstr>PowerPoint 演示文稿</vt:lpstr>
      <vt:lpstr>PowerPoint 演示文稿</vt:lpstr>
      <vt:lpstr>【学习目标】</vt:lpstr>
      <vt:lpstr>【相关知识】</vt:lpstr>
      <vt:lpstr>PowerPoint 演示文稿</vt:lpstr>
      <vt:lpstr>【项目分析】</vt:lpstr>
      <vt:lpstr>PowerPoint 演示文稿</vt:lpstr>
      <vt:lpstr>【项目实例】</vt:lpstr>
      <vt:lpstr>【项目实施】</vt:lpstr>
      <vt:lpstr>【项目实施】</vt:lpstr>
      <vt:lpstr>【项目实施】</vt:lpstr>
      <vt:lpstr>【项目实施】</vt:lpstr>
      <vt:lpstr>【项目实施】</vt:lpstr>
      <vt:lpstr>【项目实施】</vt:lpstr>
      <vt:lpstr>【项目实施】</vt:lpstr>
      <vt:lpstr>【项目实施】</vt:lpstr>
      <vt:lpstr>【项目实施】</vt:lpstr>
      <vt:lpstr>【项目训练】</vt:lpstr>
      <vt:lpstr>【项目评价】</vt:lpstr>
      <vt:lpstr>【任务拓展】</vt:lpstr>
      <vt:lpstr>PowerPoint 演示文稿</vt:lpstr>
      <vt:lpstr>PowerPoint 演示文稿</vt:lpstr>
      <vt:lpstr>PowerPoint 演示文稿</vt:lpstr>
      <vt:lpstr>PowerPoint 演示文稿</vt:lpstr>
      <vt:lpstr>PowerPoint 演示文稿</vt:lpstr>
      <vt:lpstr>【学习目标】</vt:lpstr>
      <vt:lpstr>【相关知识】</vt:lpstr>
      <vt:lpstr>PowerPoint 演示文稿</vt:lpstr>
      <vt:lpstr>【项目分析】</vt:lpstr>
      <vt:lpstr>PowerPoint 演示文稿</vt:lpstr>
      <vt:lpstr>【项目实例】</vt:lpstr>
      <vt:lpstr>【项目实施】</vt:lpstr>
      <vt:lpstr>【项目实施】</vt:lpstr>
      <vt:lpstr>【项目实施】</vt:lpstr>
      <vt:lpstr>【项目实施】</vt:lpstr>
      <vt:lpstr>【项目实施】</vt:lpstr>
      <vt:lpstr>【项目实施】</vt:lpstr>
      <vt:lpstr>【项目实施】</vt:lpstr>
      <vt:lpstr>【项目训练】</vt:lpstr>
      <vt:lpstr>【项目评价】</vt:lpstr>
      <vt:lpstr>【任务拓展】</vt:lpstr>
      <vt:lpstr>PowerPoint 演示文稿</vt:lpstr>
      <vt:lpstr>PowerPoint 演示文稿</vt:lpstr>
      <vt:lpstr>PowerPoint 演示文稿</vt:lpstr>
      <vt:lpstr>PowerPoint 演示文稿</vt:lpstr>
      <vt:lpstr>PowerPoint 演示文稿</vt:lpstr>
      <vt:lpstr>【学习目标】</vt:lpstr>
      <vt:lpstr>【相关知识】</vt:lpstr>
      <vt:lpstr>【相关知识】</vt:lpstr>
      <vt:lpstr>【相关知识】</vt:lpstr>
      <vt:lpstr>PowerPoint 演示文稿</vt:lpstr>
      <vt:lpstr>【项目分析】</vt:lpstr>
      <vt:lpstr>PowerPoint 演示文稿</vt:lpstr>
      <vt:lpstr>【项目实例】</vt:lpstr>
      <vt:lpstr>【项目实施】</vt:lpstr>
      <vt:lpstr>【项目训练】</vt:lpstr>
      <vt:lpstr>【项目评价】</vt:lpstr>
      <vt:lpstr>【任务拓展】</vt:lpstr>
      <vt:lpstr>PowerPoint 演示文稿</vt:lpstr>
      <vt:lpstr>PowerPoint 演示文稿</vt:lpstr>
      <vt:lpstr>PowerPoint 演示文稿</vt:lpstr>
      <vt:lpstr>PowerPoint 演示文稿</vt:lpstr>
      <vt:lpstr>PowerPoint 演示文稿</vt:lpstr>
      <vt:lpstr>【学习目标】</vt:lpstr>
      <vt:lpstr>【相关知识】</vt:lpstr>
      <vt:lpstr>PowerPoint 演示文稿</vt:lpstr>
      <vt:lpstr>【项目分析】</vt:lpstr>
      <vt:lpstr>PowerPoint 演示文稿</vt:lpstr>
      <vt:lpstr>【项目实例】</vt:lpstr>
      <vt:lpstr>【项目实施】</vt:lpstr>
      <vt:lpstr>【项目实施】</vt:lpstr>
      <vt:lpstr>【项目实施】</vt:lpstr>
      <vt:lpstr>【项目实施】</vt:lpstr>
      <vt:lpstr>【项目实施】</vt:lpstr>
      <vt:lpstr>【项目实施】</vt:lpstr>
      <vt:lpstr>【项目实施】</vt:lpstr>
      <vt:lpstr>【项目实施】</vt:lpstr>
      <vt:lpstr>【项目实施】</vt:lpstr>
      <vt:lpstr>【项目训练】</vt:lpstr>
      <vt:lpstr>【项目评价】</vt:lpstr>
      <vt:lpstr>【任务拓展】</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Dreamy</cp:lastModifiedBy>
  <cp:revision>42</cp:revision>
  <dcterms:created xsi:type="dcterms:W3CDTF">2017-05-27T04:45:00Z</dcterms:created>
  <dcterms:modified xsi:type="dcterms:W3CDTF">2025-02-18T02:47:14Z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32D34ED5EA304624BC7F7318137965C4_13</vt:lpwstr>
  </property>
  <property fmtid="{D5CDD505-2E9C-101B-9397-08002B2CF9AE}" pid="3" name="KSOProductBuildVer">
    <vt:lpwstr>2052-12.1.0.19770</vt:lpwstr>
  </property>
</Properties>
</file>