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3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4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5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86" r:id="rId2"/>
    <p:sldId id="291" r:id="rId3"/>
    <p:sldId id="327" r:id="rId4"/>
    <p:sldId id="328" r:id="rId5"/>
    <p:sldId id="329" r:id="rId6"/>
    <p:sldId id="299" r:id="rId7"/>
    <p:sldId id="506" r:id="rId8"/>
    <p:sldId id="632" r:id="rId9"/>
    <p:sldId id="682" r:id="rId10"/>
    <p:sldId id="683" r:id="rId11"/>
    <p:sldId id="679" r:id="rId12"/>
    <p:sldId id="684" r:id="rId13"/>
    <p:sldId id="687" r:id="rId14"/>
    <p:sldId id="688" r:id="rId15"/>
    <p:sldId id="680" r:id="rId16"/>
    <p:sldId id="689" r:id="rId17"/>
    <p:sldId id="690" r:id="rId18"/>
    <p:sldId id="691" r:id="rId19"/>
    <p:sldId id="693" r:id="rId20"/>
    <p:sldId id="681" r:id="rId21"/>
    <p:sldId id="695" r:id="rId22"/>
    <p:sldId id="760" r:id="rId23"/>
    <p:sldId id="761" r:id="rId24"/>
    <p:sldId id="762" r:id="rId25"/>
    <p:sldId id="696" r:id="rId26"/>
    <p:sldId id="697" r:id="rId27"/>
    <p:sldId id="698" r:id="rId28"/>
    <p:sldId id="692" r:id="rId29"/>
    <p:sldId id="699" r:id="rId30"/>
    <p:sldId id="700" r:id="rId31"/>
    <p:sldId id="701" r:id="rId32"/>
    <p:sldId id="702" r:id="rId33"/>
    <p:sldId id="694" r:id="rId34"/>
    <p:sldId id="705" r:id="rId35"/>
    <p:sldId id="706" r:id="rId36"/>
    <p:sldId id="707" r:id="rId37"/>
    <p:sldId id="708" r:id="rId38"/>
    <p:sldId id="750" r:id="rId39"/>
    <p:sldId id="751" r:id="rId40"/>
    <p:sldId id="752" r:id="rId41"/>
    <p:sldId id="753" r:id="rId42"/>
    <p:sldId id="754" r:id="rId43"/>
    <p:sldId id="755" r:id="rId44"/>
    <p:sldId id="502" r:id="rId45"/>
    <p:sldId id="503" r:id="rId46"/>
    <p:sldId id="504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DCEA1"/>
    <a:srgbClr val="43B179"/>
    <a:srgbClr val="ABE0C1"/>
    <a:srgbClr val="83B5E0"/>
    <a:srgbClr val="E7F1FA"/>
    <a:srgbClr val="FDEFE3"/>
    <a:srgbClr val="F39D57"/>
    <a:srgbClr val="F1F8ED"/>
    <a:srgbClr val="F9FCF7"/>
    <a:srgbClr val="75CB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89" autoAdjust="0"/>
    <p:restoredTop sz="91751" autoAdjust="0"/>
  </p:normalViewPr>
  <p:slideViewPr>
    <p:cSldViewPr snapToGrid="0">
      <p:cViewPr varScale="1">
        <p:scale>
          <a:sx n="104" d="100"/>
          <a:sy n="104" d="100"/>
        </p:scale>
        <p:origin x="150" y="23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236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EFABB-19E0-474B-8A11-641D82543D47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8DE1C-E921-449B-9BC3-FF1F668884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93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8DE1C-E921-449B-9BC3-FF1F668884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1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72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32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6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21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8DE1C-E921-449B-9BC3-FF1F66888423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8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tags" Target="../tags/tag5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7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8.png"/><Relationship Id="rId5" Type="http://schemas.openxmlformats.org/officeDocument/2006/relationships/tags" Target="../tags/tag22.xml"/><Relationship Id="rId10" Type="http://schemas.openxmlformats.org/officeDocument/2006/relationships/image" Target="../media/image6.png"/><Relationship Id="rId4" Type="http://schemas.openxmlformats.org/officeDocument/2006/relationships/tags" Target="../tags/tag21.xml"/><Relationship Id="rId9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.xml"/><Relationship Id="rId7" Type="http://schemas.openxmlformats.org/officeDocument/2006/relationships/image" Target="../media/image4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13488" y="0"/>
            <a:ext cx="1221897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76" y="0"/>
            <a:ext cx="12218976" cy="68731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6" t="27301" r="42498"/>
          <a:stretch>
            <a:fillRect/>
          </a:stretch>
        </p:blipFill>
        <p:spPr>
          <a:xfrm>
            <a:off x="-45331" y="-94046"/>
            <a:ext cx="4720148" cy="49856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7" t="23280" r="42498"/>
          <a:stretch>
            <a:fillRect/>
          </a:stretch>
        </p:blipFill>
        <p:spPr>
          <a:xfrm flipH="1">
            <a:off x="7983890" y="-231933"/>
            <a:ext cx="4208110" cy="5261429"/>
          </a:xfrm>
          <a:prstGeom prst="rect">
            <a:avLst/>
          </a:prstGeom>
        </p:spPr>
      </p:pic>
      <p:sp>
        <p:nvSpPr>
          <p:cNvPr id="2" name="矩形: 圆角 1"/>
          <p:cNvSpPr/>
          <p:nvPr userDrawn="1"/>
        </p:nvSpPr>
        <p:spPr>
          <a:xfrm>
            <a:off x="584200" y="522151"/>
            <a:ext cx="11049000" cy="5813698"/>
          </a:xfrm>
          <a:prstGeom prst="roundRect">
            <a:avLst>
              <a:gd name="adj" fmla="val 7327"/>
            </a:avLst>
          </a:prstGeom>
          <a:solidFill>
            <a:schemeClr val="bg1"/>
          </a:solidFill>
          <a:ln w="31750">
            <a:solidFill>
              <a:srgbClr val="FFB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2889" y="4609713"/>
            <a:ext cx="2357519" cy="23575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6242">
            <a:off x="9971607" y="-677619"/>
            <a:ext cx="2535260" cy="31474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 userDrawn="1"/>
        </p:nvSpPr>
        <p:spPr>
          <a:xfrm rot="5400000" flipH="1">
            <a:off x="152400" y="4687570"/>
            <a:ext cx="2018030" cy="2322830"/>
          </a:xfrm>
          <a:custGeom>
            <a:avLst/>
            <a:gdLst>
              <a:gd name="connsiteX0" fmla="*/ 0 w 2017859"/>
              <a:gd name="connsiteY0" fmla="*/ 0 h 2322818"/>
              <a:gd name="connsiteX1" fmla="*/ 35146 w 2017859"/>
              <a:gd name="connsiteY1" fmla="*/ 22398 h 2322818"/>
              <a:gd name="connsiteX2" fmla="*/ 365767 w 2017859"/>
              <a:gd name="connsiteY2" fmla="*/ 423960 h 2322818"/>
              <a:gd name="connsiteX3" fmla="*/ 522964 w 2017859"/>
              <a:gd name="connsiteY3" fmla="*/ 1392153 h 2322818"/>
              <a:gd name="connsiteX4" fmla="*/ 1752815 w 2017859"/>
              <a:gd name="connsiteY4" fmla="*/ 1856375 h 2322818"/>
              <a:gd name="connsiteX5" fmla="*/ 1983670 w 2017859"/>
              <a:gd name="connsiteY5" fmla="*/ 2168563 h 2322818"/>
              <a:gd name="connsiteX6" fmla="*/ 2017859 w 2017859"/>
              <a:gd name="connsiteY6" fmla="*/ 2322818 h 2322818"/>
              <a:gd name="connsiteX7" fmla="*/ 0 w 2017859"/>
              <a:gd name="connsiteY7" fmla="*/ 2322818 h 232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7859" h="2322818">
                <a:moveTo>
                  <a:pt x="0" y="0"/>
                </a:moveTo>
                <a:lnTo>
                  <a:pt x="35146" y="22398"/>
                </a:lnTo>
                <a:cubicBezTo>
                  <a:pt x="171081" y="119677"/>
                  <a:pt x="287046" y="241433"/>
                  <a:pt x="365767" y="423960"/>
                </a:cubicBezTo>
                <a:cubicBezTo>
                  <a:pt x="470728" y="667330"/>
                  <a:pt x="291789" y="1153418"/>
                  <a:pt x="522964" y="1392153"/>
                </a:cubicBezTo>
                <a:cubicBezTo>
                  <a:pt x="754139" y="1630889"/>
                  <a:pt x="1502213" y="1677801"/>
                  <a:pt x="1752815" y="1856375"/>
                </a:cubicBezTo>
                <a:cubicBezTo>
                  <a:pt x="1878115" y="1945662"/>
                  <a:pt x="1946555" y="2058542"/>
                  <a:pt x="1983670" y="2168563"/>
                </a:cubicBezTo>
                <a:lnTo>
                  <a:pt x="2017859" y="2322818"/>
                </a:lnTo>
                <a:lnTo>
                  <a:pt x="0" y="2322818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4583304" y="0"/>
            <a:ext cx="7608696" cy="5775382"/>
          </a:xfrm>
          <a:custGeom>
            <a:avLst/>
            <a:gdLst>
              <a:gd name="connsiteX0" fmla="*/ 7608670 w 7608696"/>
              <a:gd name="connsiteY0" fmla="*/ 0 h 5775382"/>
              <a:gd name="connsiteX1" fmla="*/ 0 w 7608696"/>
              <a:gd name="connsiteY1" fmla="*/ 0 h 5775382"/>
              <a:gd name="connsiteX2" fmla="*/ 41165 w 7608696"/>
              <a:gd name="connsiteY2" fmla="*/ 101030 h 5775382"/>
              <a:gd name="connsiteX3" fmla="*/ 598296 w 7608696"/>
              <a:gd name="connsiteY3" fmla="*/ 762001 h 5775382"/>
              <a:gd name="connsiteX4" fmla="*/ 2185796 w 7608696"/>
              <a:gd name="connsiteY4" fmla="*/ 876301 h 5775382"/>
              <a:gd name="connsiteX5" fmla="*/ 2884296 w 7608696"/>
              <a:gd name="connsiteY5" fmla="*/ 1714501 h 5775382"/>
              <a:gd name="connsiteX6" fmla="*/ 4027296 w 7608696"/>
              <a:gd name="connsiteY6" fmla="*/ 2400301 h 5775382"/>
              <a:gd name="connsiteX7" fmla="*/ 4052696 w 7608696"/>
              <a:gd name="connsiteY7" fmla="*/ 4419601 h 5775382"/>
              <a:gd name="connsiteX8" fmla="*/ 5614796 w 7608696"/>
              <a:gd name="connsiteY8" fmla="*/ 4711701 h 5775382"/>
              <a:gd name="connsiteX9" fmla="*/ 6376796 w 7608696"/>
              <a:gd name="connsiteY9" fmla="*/ 5410201 h 5775382"/>
              <a:gd name="connsiteX10" fmla="*/ 7569802 w 7608696"/>
              <a:gd name="connsiteY10" fmla="*/ 5730480 h 5775382"/>
              <a:gd name="connsiteX11" fmla="*/ 7608696 w 7608696"/>
              <a:gd name="connsiteY11" fmla="*/ 5706124 h 5775382"/>
              <a:gd name="connsiteX12" fmla="*/ 7608696 w 7608696"/>
              <a:gd name="connsiteY12" fmla="*/ 1 h 577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08696" h="5775382">
                <a:moveTo>
                  <a:pt x="7608670" y="0"/>
                </a:moveTo>
                <a:lnTo>
                  <a:pt x="0" y="0"/>
                </a:lnTo>
                <a:lnTo>
                  <a:pt x="41165" y="101030"/>
                </a:lnTo>
                <a:cubicBezTo>
                  <a:pt x="156839" y="353284"/>
                  <a:pt x="373732" y="634671"/>
                  <a:pt x="598296" y="762001"/>
                </a:cubicBezTo>
                <a:cubicBezTo>
                  <a:pt x="1008930" y="994834"/>
                  <a:pt x="1855596" y="654051"/>
                  <a:pt x="2185796" y="876301"/>
                </a:cubicBezTo>
                <a:cubicBezTo>
                  <a:pt x="2515996" y="1098551"/>
                  <a:pt x="2577379" y="1460501"/>
                  <a:pt x="2884296" y="1714501"/>
                </a:cubicBezTo>
                <a:cubicBezTo>
                  <a:pt x="3191213" y="1968501"/>
                  <a:pt x="3832563" y="1949451"/>
                  <a:pt x="4027296" y="2400301"/>
                </a:cubicBezTo>
                <a:cubicBezTo>
                  <a:pt x="4222029" y="2851151"/>
                  <a:pt x="3788113" y="4034368"/>
                  <a:pt x="4052696" y="4419601"/>
                </a:cubicBezTo>
                <a:cubicBezTo>
                  <a:pt x="4317279" y="4804834"/>
                  <a:pt x="5227446" y="4546601"/>
                  <a:pt x="5614796" y="4711701"/>
                </a:cubicBezTo>
                <a:cubicBezTo>
                  <a:pt x="6002146" y="4876801"/>
                  <a:pt x="5995796" y="5310718"/>
                  <a:pt x="6376796" y="5410201"/>
                </a:cubicBezTo>
                <a:cubicBezTo>
                  <a:pt x="6662546" y="5484814"/>
                  <a:pt x="7181659" y="5913042"/>
                  <a:pt x="7569802" y="5730480"/>
                </a:cubicBezTo>
                <a:lnTo>
                  <a:pt x="7608696" y="5706124"/>
                </a:lnTo>
                <a:lnTo>
                  <a:pt x="7608696" y="1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>
            <a:off x="4932900" y="0"/>
            <a:ext cx="7259100" cy="5809375"/>
          </a:xfrm>
          <a:custGeom>
            <a:avLst/>
            <a:gdLst>
              <a:gd name="connsiteX0" fmla="*/ 0 w 7259100"/>
              <a:gd name="connsiteY0" fmla="*/ 0 h 5809375"/>
              <a:gd name="connsiteX1" fmla="*/ 7259100 w 7259100"/>
              <a:gd name="connsiteY1" fmla="*/ 0 h 5809375"/>
              <a:gd name="connsiteX2" fmla="*/ 7259100 w 7259100"/>
              <a:gd name="connsiteY2" fmla="*/ 5809375 h 5809375"/>
              <a:gd name="connsiteX3" fmla="*/ 7159236 w 7259100"/>
              <a:gd name="connsiteY3" fmla="*/ 5767785 h 5809375"/>
              <a:gd name="connsiteX4" fmla="*/ 6992400 w 7259100"/>
              <a:gd name="connsiteY4" fmla="*/ 5702300 h 5809375"/>
              <a:gd name="connsiteX5" fmla="*/ 5989100 w 7259100"/>
              <a:gd name="connsiteY5" fmla="*/ 4787900 h 5809375"/>
              <a:gd name="connsiteX6" fmla="*/ 4528600 w 7259100"/>
              <a:gd name="connsiteY6" fmla="*/ 4838700 h 5809375"/>
              <a:gd name="connsiteX7" fmla="*/ 3842800 w 7259100"/>
              <a:gd name="connsiteY7" fmla="*/ 4076700 h 5809375"/>
              <a:gd name="connsiteX8" fmla="*/ 2395000 w 7259100"/>
              <a:gd name="connsiteY8" fmla="*/ 3098800 h 5809375"/>
              <a:gd name="connsiteX9" fmla="*/ 2268000 w 7259100"/>
              <a:gd name="connsiteY9" fmla="*/ 1295400 h 5809375"/>
              <a:gd name="connsiteX10" fmla="*/ 248700 w 7259100"/>
              <a:gd name="connsiteY10" fmla="*/ 469900 h 5809375"/>
              <a:gd name="connsiteX11" fmla="*/ 35281 w 7259100"/>
              <a:gd name="connsiteY11" fmla="*/ 110728 h 5809375"/>
              <a:gd name="connsiteX0-1" fmla="*/ 0 w 7259100"/>
              <a:gd name="connsiteY0-2" fmla="*/ 0 h 5809375"/>
              <a:gd name="connsiteX1-3" fmla="*/ 7259100 w 7259100"/>
              <a:gd name="connsiteY1-4" fmla="*/ 0 h 5809375"/>
              <a:gd name="connsiteX2-5" fmla="*/ 7259100 w 7259100"/>
              <a:gd name="connsiteY2-6" fmla="*/ 5809375 h 5809375"/>
              <a:gd name="connsiteX3-7" fmla="*/ 7159236 w 7259100"/>
              <a:gd name="connsiteY3-8" fmla="*/ 5767785 h 5809375"/>
              <a:gd name="connsiteX4-9" fmla="*/ 6992400 w 7259100"/>
              <a:gd name="connsiteY4-10" fmla="*/ 5702300 h 5809375"/>
              <a:gd name="connsiteX5-11" fmla="*/ 5989100 w 7259100"/>
              <a:gd name="connsiteY5-12" fmla="*/ 4787900 h 5809375"/>
              <a:gd name="connsiteX6-13" fmla="*/ 4528600 w 7259100"/>
              <a:gd name="connsiteY6-14" fmla="*/ 4838700 h 5809375"/>
              <a:gd name="connsiteX7-15" fmla="*/ 3842800 w 7259100"/>
              <a:gd name="connsiteY7-16" fmla="*/ 4076700 h 5809375"/>
              <a:gd name="connsiteX8-17" fmla="*/ 3817400 w 7259100"/>
              <a:gd name="connsiteY8-18" fmla="*/ 2260600 h 5809375"/>
              <a:gd name="connsiteX9-19" fmla="*/ 2268000 w 7259100"/>
              <a:gd name="connsiteY9-20" fmla="*/ 1295400 h 5809375"/>
              <a:gd name="connsiteX10-21" fmla="*/ 248700 w 7259100"/>
              <a:gd name="connsiteY10-22" fmla="*/ 469900 h 5809375"/>
              <a:gd name="connsiteX11-23" fmla="*/ 35281 w 7259100"/>
              <a:gd name="connsiteY11-24" fmla="*/ 110728 h 5809375"/>
              <a:gd name="connsiteX12" fmla="*/ 0 w 7259100"/>
              <a:gd name="connsiteY12" fmla="*/ 0 h 5809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" y="connsiteY12"/>
              </a:cxn>
            </a:cxnLst>
            <a:rect l="l" t="t" r="r" b="b"/>
            <a:pathLst>
              <a:path w="7259100" h="5809375">
                <a:moveTo>
                  <a:pt x="0" y="0"/>
                </a:moveTo>
                <a:lnTo>
                  <a:pt x="7259100" y="0"/>
                </a:lnTo>
                <a:lnTo>
                  <a:pt x="7259100" y="5809375"/>
                </a:lnTo>
                <a:lnTo>
                  <a:pt x="7159236" y="5767785"/>
                </a:lnTo>
                <a:cubicBezTo>
                  <a:pt x="7098895" y="5742583"/>
                  <a:pt x="7042671" y="5719763"/>
                  <a:pt x="6992400" y="5702300"/>
                </a:cubicBezTo>
                <a:cubicBezTo>
                  <a:pt x="6590233" y="5562600"/>
                  <a:pt x="6399733" y="4931833"/>
                  <a:pt x="5989100" y="4787900"/>
                </a:cubicBezTo>
                <a:cubicBezTo>
                  <a:pt x="5578467" y="4643967"/>
                  <a:pt x="4886317" y="4957233"/>
                  <a:pt x="4528600" y="4838700"/>
                </a:cubicBezTo>
                <a:cubicBezTo>
                  <a:pt x="4170883" y="4720167"/>
                  <a:pt x="3961333" y="4506383"/>
                  <a:pt x="3842800" y="4076700"/>
                </a:cubicBezTo>
                <a:cubicBezTo>
                  <a:pt x="3724267" y="3647017"/>
                  <a:pt x="4079867" y="2724150"/>
                  <a:pt x="3817400" y="2260600"/>
                </a:cubicBezTo>
                <a:cubicBezTo>
                  <a:pt x="3554933" y="1797050"/>
                  <a:pt x="2625717" y="1733550"/>
                  <a:pt x="2268000" y="1295400"/>
                </a:cubicBezTo>
                <a:cubicBezTo>
                  <a:pt x="1910283" y="857250"/>
                  <a:pt x="591600" y="869950"/>
                  <a:pt x="248700" y="469900"/>
                </a:cubicBezTo>
                <a:cubicBezTo>
                  <a:pt x="162975" y="369888"/>
                  <a:pt x="89818" y="246195"/>
                  <a:pt x="35281" y="11072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 rot="5400000" flipH="1">
            <a:off x="310515" y="5045075"/>
            <a:ext cx="1502410" cy="2123440"/>
          </a:xfrm>
          <a:custGeom>
            <a:avLst/>
            <a:gdLst>
              <a:gd name="connsiteX0" fmla="*/ 0 w 1502376"/>
              <a:gd name="connsiteY0" fmla="*/ 0 h 2123519"/>
              <a:gd name="connsiteX1" fmla="*/ 14052 w 1502376"/>
              <a:gd name="connsiteY1" fmla="*/ 7679 h 2123519"/>
              <a:gd name="connsiteX2" fmla="*/ 342900 w 1502376"/>
              <a:gd name="connsiteY2" fmla="*/ 409019 h 2123519"/>
              <a:gd name="connsiteX3" fmla="*/ 266700 w 1502376"/>
              <a:gd name="connsiteY3" fmla="*/ 1209119 h 2123519"/>
              <a:gd name="connsiteX4" fmla="*/ 1308100 w 1502376"/>
              <a:gd name="connsiteY4" fmla="*/ 1577419 h 2123519"/>
              <a:gd name="connsiteX5" fmla="*/ 1498600 w 1502376"/>
              <a:gd name="connsiteY5" fmla="*/ 2072719 h 2123519"/>
              <a:gd name="connsiteX6" fmla="*/ 1502376 w 1502376"/>
              <a:gd name="connsiteY6" fmla="*/ 2123519 h 2123519"/>
              <a:gd name="connsiteX7" fmla="*/ 0 w 1502376"/>
              <a:gd name="connsiteY7" fmla="*/ 2123519 h 212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376" h="2123519">
                <a:moveTo>
                  <a:pt x="0" y="0"/>
                </a:moveTo>
                <a:lnTo>
                  <a:pt x="14052" y="7679"/>
                </a:lnTo>
                <a:cubicBezTo>
                  <a:pt x="150747" y="100118"/>
                  <a:pt x="293952" y="279374"/>
                  <a:pt x="342900" y="409019"/>
                </a:cubicBezTo>
                <a:cubicBezTo>
                  <a:pt x="421217" y="616452"/>
                  <a:pt x="105833" y="1014386"/>
                  <a:pt x="266700" y="1209119"/>
                </a:cubicBezTo>
                <a:cubicBezTo>
                  <a:pt x="427567" y="1403852"/>
                  <a:pt x="1102783" y="1433486"/>
                  <a:pt x="1308100" y="1577419"/>
                </a:cubicBezTo>
                <a:cubicBezTo>
                  <a:pt x="1513417" y="1721352"/>
                  <a:pt x="1498600" y="1945719"/>
                  <a:pt x="1498600" y="2072719"/>
                </a:cubicBezTo>
                <a:lnTo>
                  <a:pt x="1502376" y="2123519"/>
                </a:lnTo>
                <a:lnTo>
                  <a:pt x="0" y="2123519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40" name="图片 39" descr="图标&#10;&#10;描述已自动生成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785" y="636905"/>
            <a:ext cx="1298575" cy="1144270"/>
          </a:xfrm>
          <a:prstGeom prst="rect">
            <a:avLst/>
          </a:prstGeom>
        </p:spPr>
      </p:pic>
      <p:pic>
        <p:nvPicPr>
          <p:cNvPr id="21" name="图片 20" descr="图标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1639">
            <a:off x="10695940" y="621030"/>
            <a:ext cx="883285" cy="1409700"/>
          </a:xfrm>
          <a:prstGeom prst="rect">
            <a:avLst/>
          </a:prstGeom>
        </p:spPr>
      </p:pic>
      <p:pic>
        <p:nvPicPr>
          <p:cNvPr id="13" name="图片 12" descr="人在玩飞盘&#10;&#10;低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52" r="90831" b="61383"/>
          <a:stretch>
            <a:fillRect/>
          </a:stretch>
        </p:blipFill>
        <p:spPr>
          <a:xfrm>
            <a:off x="269888" y="5214201"/>
            <a:ext cx="791872" cy="1122362"/>
          </a:xfrm>
          <a:prstGeom prst="rect">
            <a:avLst/>
          </a:prstGeom>
        </p:spPr>
      </p:pic>
      <p:pic>
        <p:nvPicPr>
          <p:cNvPr id="22" name="图片 21" descr="人在玩飞盘&#10;&#10;低可信度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8775066" y="288667"/>
            <a:ext cx="630275" cy="471292"/>
          </a:xfrm>
          <a:prstGeom prst="rect">
            <a:avLst/>
          </a:prstGeom>
        </p:spPr>
      </p:pic>
      <p:pic>
        <p:nvPicPr>
          <p:cNvPr id="23" name="图片 22" descr="人在玩飞盘&#10;&#10;低可信度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11561725" y="2199195"/>
            <a:ext cx="630275" cy="471292"/>
          </a:xfrm>
          <a:prstGeom prst="rect">
            <a:avLst/>
          </a:prstGeom>
        </p:spPr>
      </p:pic>
      <p:pic>
        <p:nvPicPr>
          <p:cNvPr id="41" name="图片 40" descr="图片包含 游戏机, 粉色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88" y="5866456"/>
            <a:ext cx="477194" cy="611530"/>
          </a:xfrm>
          <a:prstGeom prst="rect">
            <a:avLst/>
          </a:prstGeom>
        </p:spPr>
      </p:pic>
      <p:pic>
        <p:nvPicPr>
          <p:cNvPr id="42" name="图片 41" descr="图片包含 游戏机, 粉色&#10;&#10;描述已自动生成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35072">
            <a:off x="6751255" y="325866"/>
            <a:ext cx="388753" cy="498192"/>
          </a:xfrm>
          <a:prstGeom prst="rect">
            <a:avLst/>
          </a:prstGeom>
        </p:spPr>
      </p:pic>
      <p:pic>
        <p:nvPicPr>
          <p:cNvPr id="43" name="图片 42" descr="图片包含 游戏机, 粉色&#10;&#10;描述已自动生成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>
            <a:off x="10660348" y="3938417"/>
            <a:ext cx="388753" cy="49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形1"/>
          <p:cNvSpPr/>
          <p:nvPr userDrawn="1"/>
        </p:nvSpPr>
        <p:spPr>
          <a:xfrm rot="17526603">
            <a:off x="10671175" y="-820420"/>
            <a:ext cx="1069975" cy="2078990"/>
          </a:xfrm>
          <a:custGeom>
            <a:avLst/>
            <a:gdLst>
              <a:gd name="connsiteX0" fmla="*/ 15431 w 1061223"/>
              <a:gd name="connsiteY0" fmla="*/ 561778 h 1816001"/>
              <a:gd name="connsiteX1" fmla="*/ 331205 w 1061223"/>
              <a:gd name="connsiteY1" fmla="*/ 31138 h 1816001"/>
              <a:gd name="connsiteX2" fmla="*/ 377088 w 1061223"/>
              <a:gd name="connsiteY2" fmla="*/ 0 h 1816001"/>
              <a:gd name="connsiteX3" fmla="*/ 1061223 w 1061223"/>
              <a:gd name="connsiteY3" fmla="*/ 1657194 h 1816001"/>
              <a:gd name="connsiteX4" fmla="*/ 676541 w 1061223"/>
              <a:gd name="connsiteY4" fmla="*/ 1816001 h 1816001"/>
              <a:gd name="connsiteX5" fmla="*/ 656215 w 1061223"/>
              <a:gd name="connsiteY5" fmla="*/ 1767811 h 1816001"/>
              <a:gd name="connsiteX6" fmla="*/ 79341 w 1061223"/>
              <a:gd name="connsiteY6" fmla="*/ 663851 h 1816001"/>
              <a:gd name="connsiteX7" fmla="*/ 15431 w 1061223"/>
              <a:gd name="connsiteY7" fmla="*/ 561778 h 18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1223" h="1816001">
                <a:moveTo>
                  <a:pt x="15431" y="561778"/>
                </a:moveTo>
                <a:cubicBezTo>
                  <a:pt x="-48616" y="389413"/>
                  <a:pt x="92517" y="206946"/>
                  <a:pt x="331205" y="31138"/>
                </a:cubicBezTo>
                <a:lnTo>
                  <a:pt x="377088" y="0"/>
                </a:lnTo>
                <a:lnTo>
                  <a:pt x="1061223" y="1657194"/>
                </a:lnTo>
                <a:lnTo>
                  <a:pt x="676541" y="1816001"/>
                </a:lnTo>
                <a:lnTo>
                  <a:pt x="656215" y="1767811"/>
                </a:lnTo>
                <a:cubicBezTo>
                  <a:pt x="520820" y="1425324"/>
                  <a:pt x="380190" y="999158"/>
                  <a:pt x="79341" y="663851"/>
                </a:cubicBezTo>
                <a:cubicBezTo>
                  <a:pt x="49257" y="630320"/>
                  <a:pt x="28240" y="596251"/>
                  <a:pt x="15431" y="561778"/>
                </a:cubicBez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latin typeface="Alex Brush" panose="02000400000000000000" charset="0"/>
              <a:ea typeface="Alex Brush" panose="02000400000000000000" charset="0"/>
            </a:endParaRPr>
          </a:p>
        </p:txBody>
      </p:sp>
      <p:sp>
        <p:nvSpPr>
          <p:cNvPr id="17" name="图形1"/>
          <p:cNvSpPr/>
          <p:nvPr userDrawn="1"/>
        </p:nvSpPr>
        <p:spPr>
          <a:xfrm rot="17526603">
            <a:off x="10787380" y="-732790"/>
            <a:ext cx="1061085" cy="1816100"/>
          </a:xfrm>
          <a:custGeom>
            <a:avLst/>
            <a:gdLst>
              <a:gd name="connsiteX0" fmla="*/ 15431 w 1061223"/>
              <a:gd name="connsiteY0" fmla="*/ 561778 h 1816001"/>
              <a:gd name="connsiteX1" fmla="*/ 331205 w 1061223"/>
              <a:gd name="connsiteY1" fmla="*/ 31138 h 1816001"/>
              <a:gd name="connsiteX2" fmla="*/ 377088 w 1061223"/>
              <a:gd name="connsiteY2" fmla="*/ 0 h 1816001"/>
              <a:gd name="connsiteX3" fmla="*/ 1061223 w 1061223"/>
              <a:gd name="connsiteY3" fmla="*/ 1657194 h 1816001"/>
              <a:gd name="connsiteX4" fmla="*/ 676541 w 1061223"/>
              <a:gd name="connsiteY4" fmla="*/ 1816001 h 1816001"/>
              <a:gd name="connsiteX5" fmla="*/ 656215 w 1061223"/>
              <a:gd name="connsiteY5" fmla="*/ 1767811 h 1816001"/>
              <a:gd name="connsiteX6" fmla="*/ 79341 w 1061223"/>
              <a:gd name="connsiteY6" fmla="*/ 663851 h 1816001"/>
              <a:gd name="connsiteX7" fmla="*/ 15431 w 1061223"/>
              <a:gd name="connsiteY7" fmla="*/ 561778 h 18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1223" h="1816001">
                <a:moveTo>
                  <a:pt x="15431" y="561778"/>
                </a:moveTo>
                <a:cubicBezTo>
                  <a:pt x="-48616" y="389413"/>
                  <a:pt x="92517" y="206946"/>
                  <a:pt x="331205" y="31138"/>
                </a:cubicBezTo>
                <a:lnTo>
                  <a:pt x="377088" y="0"/>
                </a:lnTo>
                <a:lnTo>
                  <a:pt x="1061223" y="1657194"/>
                </a:lnTo>
                <a:lnTo>
                  <a:pt x="676541" y="1816001"/>
                </a:lnTo>
                <a:lnTo>
                  <a:pt x="656215" y="1767811"/>
                </a:lnTo>
                <a:cubicBezTo>
                  <a:pt x="520820" y="1425324"/>
                  <a:pt x="380190" y="999158"/>
                  <a:pt x="79341" y="663851"/>
                </a:cubicBezTo>
                <a:cubicBezTo>
                  <a:pt x="49257" y="630320"/>
                  <a:pt x="28240" y="596251"/>
                  <a:pt x="15431" y="561778"/>
                </a:cubicBez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sp>
        <p:nvSpPr>
          <p:cNvPr id="2" name="任意多边形: 形状 1"/>
          <p:cNvSpPr/>
          <p:nvPr userDrawn="1"/>
        </p:nvSpPr>
        <p:spPr>
          <a:xfrm>
            <a:off x="-613597" y="-1007011"/>
            <a:ext cx="6033322" cy="8746090"/>
          </a:xfrm>
          <a:custGeom>
            <a:avLst/>
            <a:gdLst>
              <a:gd name="connsiteX0" fmla="*/ 1289872 w 5837087"/>
              <a:gd name="connsiteY0" fmla="*/ 191026 h 8549230"/>
              <a:gd name="connsiteX1" fmla="*/ 4080697 w 5837087"/>
              <a:gd name="connsiteY1" fmla="*/ 1591201 h 8549230"/>
              <a:gd name="connsiteX2" fmla="*/ 5176072 w 5837087"/>
              <a:gd name="connsiteY2" fmla="*/ 3572401 h 8549230"/>
              <a:gd name="connsiteX3" fmla="*/ 4614097 w 5837087"/>
              <a:gd name="connsiteY3" fmla="*/ 6325126 h 8549230"/>
              <a:gd name="connsiteX4" fmla="*/ 5661847 w 5837087"/>
              <a:gd name="connsiteY4" fmla="*/ 8315851 h 8549230"/>
              <a:gd name="connsiteX5" fmla="*/ 346897 w 5837087"/>
              <a:gd name="connsiteY5" fmla="*/ 8134876 h 8549230"/>
              <a:gd name="connsiteX6" fmla="*/ 489772 w 5837087"/>
              <a:gd name="connsiteY6" fmla="*/ 4963051 h 8549230"/>
              <a:gd name="connsiteX7" fmla="*/ 270697 w 5837087"/>
              <a:gd name="connsiteY7" fmla="*/ 533926 h 8549230"/>
              <a:gd name="connsiteX8" fmla="*/ 1289872 w 5837087"/>
              <a:gd name="connsiteY8" fmla="*/ 191026 h 854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7087" h="8549230">
                <a:moveTo>
                  <a:pt x="1289872" y="191026"/>
                </a:moveTo>
                <a:cubicBezTo>
                  <a:pt x="1924872" y="367238"/>
                  <a:pt x="3432997" y="1027639"/>
                  <a:pt x="4080697" y="1591201"/>
                </a:cubicBezTo>
                <a:cubicBezTo>
                  <a:pt x="4728397" y="2154763"/>
                  <a:pt x="5087172" y="2783413"/>
                  <a:pt x="5176072" y="3572401"/>
                </a:cubicBezTo>
                <a:cubicBezTo>
                  <a:pt x="5264972" y="4361389"/>
                  <a:pt x="4533135" y="5534551"/>
                  <a:pt x="4614097" y="6325126"/>
                </a:cubicBezTo>
                <a:cubicBezTo>
                  <a:pt x="4695060" y="7115701"/>
                  <a:pt x="6373047" y="8014226"/>
                  <a:pt x="5661847" y="8315851"/>
                </a:cubicBezTo>
                <a:cubicBezTo>
                  <a:pt x="4950647" y="8617476"/>
                  <a:pt x="1208909" y="8693676"/>
                  <a:pt x="346897" y="8134876"/>
                </a:cubicBezTo>
                <a:cubicBezTo>
                  <a:pt x="-515115" y="7576076"/>
                  <a:pt x="502472" y="6229876"/>
                  <a:pt x="489772" y="4963051"/>
                </a:cubicBezTo>
                <a:cubicBezTo>
                  <a:pt x="477072" y="3696226"/>
                  <a:pt x="138934" y="1322914"/>
                  <a:pt x="270697" y="533926"/>
                </a:cubicBezTo>
                <a:cubicBezTo>
                  <a:pt x="402460" y="-255062"/>
                  <a:pt x="654872" y="14814"/>
                  <a:pt x="1289872" y="191026"/>
                </a:cubicBezTo>
                <a:close/>
              </a:path>
            </a:pathLst>
          </a:custGeom>
          <a:solidFill>
            <a:srgbClr val="3D9F6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-613597" y="-810151"/>
            <a:ext cx="5837087" cy="8549230"/>
          </a:xfrm>
          <a:custGeom>
            <a:avLst/>
            <a:gdLst>
              <a:gd name="connsiteX0" fmla="*/ 1289872 w 5837087"/>
              <a:gd name="connsiteY0" fmla="*/ 191026 h 8549230"/>
              <a:gd name="connsiteX1" fmla="*/ 4080697 w 5837087"/>
              <a:gd name="connsiteY1" fmla="*/ 1591201 h 8549230"/>
              <a:gd name="connsiteX2" fmla="*/ 5176072 w 5837087"/>
              <a:gd name="connsiteY2" fmla="*/ 3572401 h 8549230"/>
              <a:gd name="connsiteX3" fmla="*/ 4614097 w 5837087"/>
              <a:gd name="connsiteY3" fmla="*/ 6325126 h 8549230"/>
              <a:gd name="connsiteX4" fmla="*/ 5661847 w 5837087"/>
              <a:gd name="connsiteY4" fmla="*/ 8315851 h 8549230"/>
              <a:gd name="connsiteX5" fmla="*/ 346897 w 5837087"/>
              <a:gd name="connsiteY5" fmla="*/ 8134876 h 8549230"/>
              <a:gd name="connsiteX6" fmla="*/ 489772 w 5837087"/>
              <a:gd name="connsiteY6" fmla="*/ 4963051 h 8549230"/>
              <a:gd name="connsiteX7" fmla="*/ 270697 w 5837087"/>
              <a:gd name="connsiteY7" fmla="*/ 533926 h 8549230"/>
              <a:gd name="connsiteX8" fmla="*/ 1289872 w 5837087"/>
              <a:gd name="connsiteY8" fmla="*/ 191026 h 854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7087" h="8549230">
                <a:moveTo>
                  <a:pt x="1289872" y="191026"/>
                </a:moveTo>
                <a:cubicBezTo>
                  <a:pt x="1924872" y="367238"/>
                  <a:pt x="3432997" y="1027639"/>
                  <a:pt x="4080697" y="1591201"/>
                </a:cubicBezTo>
                <a:cubicBezTo>
                  <a:pt x="4728397" y="2154763"/>
                  <a:pt x="5087172" y="2783413"/>
                  <a:pt x="5176072" y="3572401"/>
                </a:cubicBezTo>
                <a:cubicBezTo>
                  <a:pt x="5264972" y="4361389"/>
                  <a:pt x="4533135" y="5534551"/>
                  <a:pt x="4614097" y="6325126"/>
                </a:cubicBezTo>
                <a:cubicBezTo>
                  <a:pt x="4695060" y="7115701"/>
                  <a:pt x="6373047" y="8014226"/>
                  <a:pt x="5661847" y="8315851"/>
                </a:cubicBezTo>
                <a:cubicBezTo>
                  <a:pt x="4950647" y="8617476"/>
                  <a:pt x="1208909" y="8693676"/>
                  <a:pt x="346897" y="8134876"/>
                </a:cubicBezTo>
                <a:cubicBezTo>
                  <a:pt x="-515115" y="7576076"/>
                  <a:pt x="502472" y="6229876"/>
                  <a:pt x="489772" y="4963051"/>
                </a:cubicBezTo>
                <a:cubicBezTo>
                  <a:pt x="477072" y="3696226"/>
                  <a:pt x="138934" y="1322914"/>
                  <a:pt x="270697" y="533926"/>
                </a:cubicBezTo>
                <a:cubicBezTo>
                  <a:pt x="402460" y="-255062"/>
                  <a:pt x="654872" y="14814"/>
                  <a:pt x="1289872" y="191026"/>
                </a:cubicBez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14" name="图片 13" descr="蔬菜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 rot="21300000">
            <a:off x="295910" y="1711960"/>
            <a:ext cx="4019550" cy="3724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246449"/>
            <a:ext cx="12192000" cy="4776319"/>
          </a:xfrm>
          <a:custGeom>
            <a:avLst/>
            <a:gdLst>
              <a:gd name="connsiteX0" fmla="*/ 0 w 12192000"/>
              <a:gd name="connsiteY0" fmla="*/ 0 h 4114800"/>
              <a:gd name="connsiteX1" fmla="*/ 12192000 w 12192000"/>
              <a:gd name="connsiteY1" fmla="*/ 0 h 4114800"/>
              <a:gd name="connsiteX2" fmla="*/ 12192000 w 12192000"/>
              <a:gd name="connsiteY2" fmla="*/ 4114800 h 4114800"/>
              <a:gd name="connsiteX3" fmla="*/ 0 w 12192000"/>
              <a:gd name="connsiteY3" fmla="*/ 4114800 h 4114800"/>
              <a:gd name="connsiteX4" fmla="*/ 0 w 12192000"/>
              <a:gd name="connsiteY4" fmla="*/ 0 h 4114800"/>
              <a:gd name="connsiteX0-1" fmla="*/ 0 w 12192000"/>
              <a:gd name="connsiteY0-2" fmla="*/ 0 h 4148254"/>
              <a:gd name="connsiteX1-3" fmla="*/ 12192000 w 12192000"/>
              <a:gd name="connsiteY1-4" fmla="*/ 0 h 4148254"/>
              <a:gd name="connsiteX2-5" fmla="*/ 12192000 w 12192000"/>
              <a:gd name="connsiteY2-6" fmla="*/ 4114800 h 4148254"/>
              <a:gd name="connsiteX3-7" fmla="*/ 6177776 w 12192000"/>
              <a:gd name="connsiteY3-8" fmla="*/ 4148254 h 4148254"/>
              <a:gd name="connsiteX4-9" fmla="*/ 0 w 12192000"/>
              <a:gd name="connsiteY4-10" fmla="*/ 4114800 h 4148254"/>
              <a:gd name="connsiteX5" fmla="*/ 0 w 12192000"/>
              <a:gd name="connsiteY5" fmla="*/ 0 h 4148254"/>
              <a:gd name="connsiteX0-11" fmla="*/ 0 w 12192000"/>
              <a:gd name="connsiteY0-12" fmla="*/ 0 h 4371279"/>
              <a:gd name="connsiteX1-13" fmla="*/ 12192000 w 12192000"/>
              <a:gd name="connsiteY1-14" fmla="*/ 0 h 4371279"/>
              <a:gd name="connsiteX2-15" fmla="*/ 12192000 w 12192000"/>
              <a:gd name="connsiteY2-16" fmla="*/ 4114800 h 4371279"/>
              <a:gd name="connsiteX3-17" fmla="*/ 4750420 w 12192000"/>
              <a:gd name="connsiteY3-18" fmla="*/ 4371279 h 4371279"/>
              <a:gd name="connsiteX4-19" fmla="*/ 0 w 12192000"/>
              <a:gd name="connsiteY4-20" fmla="*/ 4114800 h 4371279"/>
              <a:gd name="connsiteX5-21" fmla="*/ 0 w 12192000"/>
              <a:gd name="connsiteY5-22" fmla="*/ 0 h 4371279"/>
              <a:gd name="connsiteX0-23" fmla="*/ 0 w 12192000"/>
              <a:gd name="connsiteY0-24" fmla="*/ 0 h 4776319"/>
              <a:gd name="connsiteX1-25" fmla="*/ 12192000 w 12192000"/>
              <a:gd name="connsiteY1-26" fmla="*/ 0 h 4776319"/>
              <a:gd name="connsiteX2-27" fmla="*/ 12192000 w 12192000"/>
              <a:gd name="connsiteY2-28" fmla="*/ 4114800 h 4776319"/>
              <a:gd name="connsiteX3-29" fmla="*/ 4750420 w 12192000"/>
              <a:gd name="connsiteY3-30" fmla="*/ 4371279 h 4776319"/>
              <a:gd name="connsiteX4-31" fmla="*/ 0 w 12192000"/>
              <a:gd name="connsiteY4-32" fmla="*/ 4114800 h 4776319"/>
              <a:gd name="connsiteX5-33" fmla="*/ 0 w 12192000"/>
              <a:gd name="connsiteY5-34" fmla="*/ 0 h 4776319"/>
              <a:gd name="connsiteX0-35" fmla="*/ 0 w 12192000"/>
              <a:gd name="connsiteY0-36" fmla="*/ 0 h 4776319"/>
              <a:gd name="connsiteX1-37" fmla="*/ 12192000 w 12192000"/>
              <a:gd name="connsiteY1-38" fmla="*/ 0 h 4776319"/>
              <a:gd name="connsiteX2-39" fmla="*/ 12192000 w 12192000"/>
              <a:gd name="connsiteY2-40" fmla="*/ 4114800 h 4776319"/>
              <a:gd name="connsiteX3-41" fmla="*/ 4750420 w 12192000"/>
              <a:gd name="connsiteY3-42" fmla="*/ 4371279 h 4776319"/>
              <a:gd name="connsiteX4-43" fmla="*/ 0 w 12192000"/>
              <a:gd name="connsiteY4-44" fmla="*/ 4114800 h 4776319"/>
              <a:gd name="connsiteX5-45" fmla="*/ 0 w 12192000"/>
              <a:gd name="connsiteY5-46" fmla="*/ 0 h 47763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2192000" h="4776319">
                <a:moveTo>
                  <a:pt x="0" y="0"/>
                </a:moveTo>
                <a:lnTo>
                  <a:pt x="12192000" y="0"/>
                </a:lnTo>
                <a:lnTo>
                  <a:pt x="12192000" y="4114800"/>
                </a:lnTo>
                <a:cubicBezTo>
                  <a:pt x="9711473" y="4200293"/>
                  <a:pt x="9026293" y="3014546"/>
                  <a:pt x="4750420" y="4371279"/>
                </a:cubicBezTo>
                <a:cubicBezTo>
                  <a:pt x="1349298" y="5378606"/>
                  <a:pt x="1583473" y="4200293"/>
                  <a:pt x="0" y="411480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C38F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latin typeface="Alex Brush" panose="02000400000000000000" charset="0"/>
              <a:ea typeface="Alex Brush" panose="02000400000000000000" charset="0"/>
            </a:endParaRPr>
          </a:p>
        </p:txBody>
      </p:sp>
      <p:sp>
        <p:nvSpPr>
          <p:cNvPr id="3" name="矩形 3"/>
          <p:cNvSpPr/>
          <p:nvPr userDrawn="1"/>
        </p:nvSpPr>
        <p:spPr>
          <a:xfrm>
            <a:off x="-47252" y="-14144"/>
            <a:ext cx="12239251" cy="4808113"/>
          </a:xfrm>
          <a:custGeom>
            <a:avLst/>
            <a:gdLst>
              <a:gd name="connsiteX0" fmla="*/ 0 w 12192000"/>
              <a:gd name="connsiteY0" fmla="*/ 0 h 4114800"/>
              <a:gd name="connsiteX1" fmla="*/ 12192000 w 12192000"/>
              <a:gd name="connsiteY1" fmla="*/ 0 h 4114800"/>
              <a:gd name="connsiteX2" fmla="*/ 12192000 w 12192000"/>
              <a:gd name="connsiteY2" fmla="*/ 4114800 h 4114800"/>
              <a:gd name="connsiteX3" fmla="*/ 0 w 12192000"/>
              <a:gd name="connsiteY3" fmla="*/ 4114800 h 4114800"/>
              <a:gd name="connsiteX4" fmla="*/ 0 w 12192000"/>
              <a:gd name="connsiteY4" fmla="*/ 0 h 4114800"/>
              <a:gd name="connsiteX0-1" fmla="*/ 0 w 12192000"/>
              <a:gd name="connsiteY0-2" fmla="*/ 0 h 4148254"/>
              <a:gd name="connsiteX1-3" fmla="*/ 12192000 w 12192000"/>
              <a:gd name="connsiteY1-4" fmla="*/ 0 h 4148254"/>
              <a:gd name="connsiteX2-5" fmla="*/ 12192000 w 12192000"/>
              <a:gd name="connsiteY2-6" fmla="*/ 4114800 h 4148254"/>
              <a:gd name="connsiteX3-7" fmla="*/ 6177776 w 12192000"/>
              <a:gd name="connsiteY3-8" fmla="*/ 4148254 h 4148254"/>
              <a:gd name="connsiteX4-9" fmla="*/ 0 w 12192000"/>
              <a:gd name="connsiteY4-10" fmla="*/ 4114800 h 4148254"/>
              <a:gd name="connsiteX5" fmla="*/ 0 w 12192000"/>
              <a:gd name="connsiteY5" fmla="*/ 0 h 4148254"/>
              <a:gd name="connsiteX0-11" fmla="*/ 0 w 12192000"/>
              <a:gd name="connsiteY0-12" fmla="*/ 0 h 4371279"/>
              <a:gd name="connsiteX1-13" fmla="*/ 12192000 w 12192000"/>
              <a:gd name="connsiteY1-14" fmla="*/ 0 h 4371279"/>
              <a:gd name="connsiteX2-15" fmla="*/ 12192000 w 12192000"/>
              <a:gd name="connsiteY2-16" fmla="*/ 4114800 h 4371279"/>
              <a:gd name="connsiteX3-17" fmla="*/ 4750420 w 12192000"/>
              <a:gd name="connsiteY3-18" fmla="*/ 4371279 h 4371279"/>
              <a:gd name="connsiteX4-19" fmla="*/ 0 w 12192000"/>
              <a:gd name="connsiteY4-20" fmla="*/ 4114800 h 4371279"/>
              <a:gd name="connsiteX5-21" fmla="*/ 0 w 12192000"/>
              <a:gd name="connsiteY5-22" fmla="*/ 0 h 4371279"/>
              <a:gd name="connsiteX0-23" fmla="*/ 0 w 12192000"/>
              <a:gd name="connsiteY0-24" fmla="*/ 0 h 4776319"/>
              <a:gd name="connsiteX1-25" fmla="*/ 12192000 w 12192000"/>
              <a:gd name="connsiteY1-26" fmla="*/ 0 h 4776319"/>
              <a:gd name="connsiteX2-27" fmla="*/ 12192000 w 12192000"/>
              <a:gd name="connsiteY2-28" fmla="*/ 4114800 h 4776319"/>
              <a:gd name="connsiteX3-29" fmla="*/ 4750420 w 12192000"/>
              <a:gd name="connsiteY3-30" fmla="*/ 4371279 h 4776319"/>
              <a:gd name="connsiteX4-31" fmla="*/ 0 w 12192000"/>
              <a:gd name="connsiteY4-32" fmla="*/ 4114800 h 4776319"/>
              <a:gd name="connsiteX5-33" fmla="*/ 0 w 12192000"/>
              <a:gd name="connsiteY5-34" fmla="*/ 0 h 4776319"/>
              <a:gd name="connsiteX0-35" fmla="*/ 0 w 12192000"/>
              <a:gd name="connsiteY0-36" fmla="*/ 0 h 4776319"/>
              <a:gd name="connsiteX1-37" fmla="*/ 12192000 w 12192000"/>
              <a:gd name="connsiteY1-38" fmla="*/ 0 h 4776319"/>
              <a:gd name="connsiteX2-39" fmla="*/ 12192000 w 12192000"/>
              <a:gd name="connsiteY2-40" fmla="*/ 4114800 h 4776319"/>
              <a:gd name="connsiteX3-41" fmla="*/ 4750420 w 12192000"/>
              <a:gd name="connsiteY3-42" fmla="*/ 4371279 h 4776319"/>
              <a:gd name="connsiteX4-43" fmla="*/ 0 w 12192000"/>
              <a:gd name="connsiteY4-44" fmla="*/ 4114800 h 4776319"/>
              <a:gd name="connsiteX5-45" fmla="*/ 0 w 12192000"/>
              <a:gd name="connsiteY5-46" fmla="*/ 0 h 47763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2192000" h="4776319">
                <a:moveTo>
                  <a:pt x="0" y="0"/>
                </a:moveTo>
                <a:lnTo>
                  <a:pt x="12192000" y="0"/>
                </a:lnTo>
                <a:lnTo>
                  <a:pt x="12192000" y="4114800"/>
                </a:lnTo>
                <a:cubicBezTo>
                  <a:pt x="9711473" y="4200293"/>
                  <a:pt x="9026293" y="3014546"/>
                  <a:pt x="4750420" y="4371279"/>
                </a:cubicBezTo>
                <a:cubicBezTo>
                  <a:pt x="1349298" y="5378606"/>
                  <a:pt x="1583473" y="4200293"/>
                  <a:pt x="0" y="411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 userDrawn="1"/>
        </p:nvSpPr>
        <p:spPr>
          <a:xfrm rot="10800000" flipH="1">
            <a:off x="9380220" y="4677410"/>
            <a:ext cx="2811145" cy="2181225"/>
          </a:xfrm>
          <a:custGeom>
            <a:avLst/>
            <a:gdLst>
              <a:gd name="connsiteX0" fmla="*/ 7608670 w 7608696"/>
              <a:gd name="connsiteY0" fmla="*/ 0 h 5775382"/>
              <a:gd name="connsiteX1" fmla="*/ 0 w 7608696"/>
              <a:gd name="connsiteY1" fmla="*/ 0 h 5775382"/>
              <a:gd name="connsiteX2" fmla="*/ 41165 w 7608696"/>
              <a:gd name="connsiteY2" fmla="*/ 101030 h 5775382"/>
              <a:gd name="connsiteX3" fmla="*/ 598296 w 7608696"/>
              <a:gd name="connsiteY3" fmla="*/ 762001 h 5775382"/>
              <a:gd name="connsiteX4" fmla="*/ 2185796 w 7608696"/>
              <a:gd name="connsiteY4" fmla="*/ 876301 h 5775382"/>
              <a:gd name="connsiteX5" fmla="*/ 2884296 w 7608696"/>
              <a:gd name="connsiteY5" fmla="*/ 1714501 h 5775382"/>
              <a:gd name="connsiteX6" fmla="*/ 4027296 w 7608696"/>
              <a:gd name="connsiteY6" fmla="*/ 2400301 h 5775382"/>
              <a:gd name="connsiteX7" fmla="*/ 4052696 w 7608696"/>
              <a:gd name="connsiteY7" fmla="*/ 4419601 h 5775382"/>
              <a:gd name="connsiteX8" fmla="*/ 5614796 w 7608696"/>
              <a:gd name="connsiteY8" fmla="*/ 4711701 h 5775382"/>
              <a:gd name="connsiteX9" fmla="*/ 6376796 w 7608696"/>
              <a:gd name="connsiteY9" fmla="*/ 5410201 h 5775382"/>
              <a:gd name="connsiteX10" fmla="*/ 7569802 w 7608696"/>
              <a:gd name="connsiteY10" fmla="*/ 5730480 h 5775382"/>
              <a:gd name="connsiteX11" fmla="*/ 7608696 w 7608696"/>
              <a:gd name="connsiteY11" fmla="*/ 5706124 h 5775382"/>
              <a:gd name="connsiteX12" fmla="*/ 7608696 w 7608696"/>
              <a:gd name="connsiteY12" fmla="*/ 1 h 577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08696" h="5775382">
                <a:moveTo>
                  <a:pt x="7608670" y="0"/>
                </a:moveTo>
                <a:lnTo>
                  <a:pt x="0" y="0"/>
                </a:lnTo>
                <a:lnTo>
                  <a:pt x="41165" y="101030"/>
                </a:lnTo>
                <a:cubicBezTo>
                  <a:pt x="156839" y="353284"/>
                  <a:pt x="373732" y="634671"/>
                  <a:pt x="598296" y="762001"/>
                </a:cubicBezTo>
                <a:cubicBezTo>
                  <a:pt x="1008930" y="994834"/>
                  <a:pt x="1855596" y="654051"/>
                  <a:pt x="2185796" y="876301"/>
                </a:cubicBezTo>
                <a:cubicBezTo>
                  <a:pt x="2515996" y="1098551"/>
                  <a:pt x="2577379" y="1460501"/>
                  <a:pt x="2884296" y="1714501"/>
                </a:cubicBezTo>
                <a:cubicBezTo>
                  <a:pt x="3191213" y="1968501"/>
                  <a:pt x="3832563" y="1949451"/>
                  <a:pt x="4027296" y="2400301"/>
                </a:cubicBezTo>
                <a:cubicBezTo>
                  <a:pt x="4222029" y="2851151"/>
                  <a:pt x="3788113" y="4034368"/>
                  <a:pt x="4052696" y="4419601"/>
                </a:cubicBezTo>
                <a:cubicBezTo>
                  <a:pt x="4317279" y="4804834"/>
                  <a:pt x="5227446" y="4546601"/>
                  <a:pt x="5614796" y="4711701"/>
                </a:cubicBezTo>
                <a:cubicBezTo>
                  <a:pt x="6002146" y="4876801"/>
                  <a:pt x="5995796" y="5310718"/>
                  <a:pt x="6376796" y="5410201"/>
                </a:cubicBezTo>
                <a:cubicBezTo>
                  <a:pt x="6662546" y="5484814"/>
                  <a:pt x="7181659" y="5913042"/>
                  <a:pt x="7569802" y="5730480"/>
                </a:cubicBezTo>
                <a:lnTo>
                  <a:pt x="7608696" y="5706124"/>
                </a:lnTo>
                <a:lnTo>
                  <a:pt x="7608696" y="1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 rot="10800000" flipH="1">
            <a:off x="9665970" y="4791710"/>
            <a:ext cx="2526030" cy="2066290"/>
          </a:xfrm>
          <a:custGeom>
            <a:avLst/>
            <a:gdLst>
              <a:gd name="connsiteX0" fmla="*/ 0 w 7259100"/>
              <a:gd name="connsiteY0" fmla="*/ 0 h 5809375"/>
              <a:gd name="connsiteX1" fmla="*/ 7259100 w 7259100"/>
              <a:gd name="connsiteY1" fmla="*/ 0 h 5809375"/>
              <a:gd name="connsiteX2" fmla="*/ 7259100 w 7259100"/>
              <a:gd name="connsiteY2" fmla="*/ 5809375 h 5809375"/>
              <a:gd name="connsiteX3" fmla="*/ 7159236 w 7259100"/>
              <a:gd name="connsiteY3" fmla="*/ 5767785 h 5809375"/>
              <a:gd name="connsiteX4" fmla="*/ 6992400 w 7259100"/>
              <a:gd name="connsiteY4" fmla="*/ 5702300 h 5809375"/>
              <a:gd name="connsiteX5" fmla="*/ 5989100 w 7259100"/>
              <a:gd name="connsiteY5" fmla="*/ 4787900 h 5809375"/>
              <a:gd name="connsiteX6" fmla="*/ 4528600 w 7259100"/>
              <a:gd name="connsiteY6" fmla="*/ 4838700 h 5809375"/>
              <a:gd name="connsiteX7" fmla="*/ 3842800 w 7259100"/>
              <a:gd name="connsiteY7" fmla="*/ 4076700 h 5809375"/>
              <a:gd name="connsiteX8" fmla="*/ 2395000 w 7259100"/>
              <a:gd name="connsiteY8" fmla="*/ 3098800 h 5809375"/>
              <a:gd name="connsiteX9" fmla="*/ 2268000 w 7259100"/>
              <a:gd name="connsiteY9" fmla="*/ 1295400 h 5809375"/>
              <a:gd name="connsiteX10" fmla="*/ 248700 w 7259100"/>
              <a:gd name="connsiteY10" fmla="*/ 469900 h 5809375"/>
              <a:gd name="connsiteX11" fmla="*/ 35281 w 7259100"/>
              <a:gd name="connsiteY11" fmla="*/ 110728 h 5809375"/>
              <a:gd name="connsiteX0-1" fmla="*/ 0 w 7259100"/>
              <a:gd name="connsiteY0-2" fmla="*/ 0 h 5809375"/>
              <a:gd name="connsiteX1-3" fmla="*/ 7259100 w 7259100"/>
              <a:gd name="connsiteY1-4" fmla="*/ 0 h 5809375"/>
              <a:gd name="connsiteX2-5" fmla="*/ 7259100 w 7259100"/>
              <a:gd name="connsiteY2-6" fmla="*/ 5809375 h 5809375"/>
              <a:gd name="connsiteX3-7" fmla="*/ 7159236 w 7259100"/>
              <a:gd name="connsiteY3-8" fmla="*/ 5767785 h 5809375"/>
              <a:gd name="connsiteX4-9" fmla="*/ 6992400 w 7259100"/>
              <a:gd name="connsiteY4-10" fmla="*/ 5702300 h 5809375"/>
              <a:gd name="connsiteX5-11" fmla="*/ 5989100 w 7259100"/>
              <a:gd name="connsiteY5-12" fmla="*/ 4787900 h 5809375"/>
              <a:gd name="connsiteX6-13" fmla="*/ 4528600 w 7259100"/>
              <a:gd name="connsiteY6-14" fmla="*/ 4838700 h 5809375"/>
              <a:gd name="connsiteX7-15" fmla="*/ 3842800 w 7259100"/>
              <a:gd name="connsiteY7-16" fmla="*/ 4076700 h 5809375"/>
              <a:gd name="connsiteX8-17" fmla="*/ 3817400 w 7259100"/>
              <a:gd name="connsiteY8-18" fmla="*/ 2260600 h 5809375"/>
              <a:gd name="connsiteX9-19" fmla="*/ 2268000 w 7259100"/>
              <a:gd name="connsiteY9-20" fmla="*/ 1295400 h 5809375"/>
              <a:gd name="connsiteX10-21" fmla="*/ 248700 w 7259100"/>
              <a:gd name="connsiteY10-22" fmla="*/ 469900 h 5809375"/>
              <a:gd name="connsiteX11-23" fmla="*/ 35281 w 7259100"/>
              <a:gd name="connsiteY11-24" fmla="*/ 110728 h 5809375"/>
              <a:gd name="connsiteX12" fmla="*/ 0 w 7259100"/>
              <a:gd name="connsiteY12" fmla="*/ 0 h 5809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" y="connsiteY12"/>
              </a:cxn>
            </a:cxnLst>
            <a:rect l="l" t="t" r="r" b="b"/>
            <a:pathLst>
              <a:path w="7259100" h="5809375">
                <a:moveTo>
                  <a:pt x="0" y="0"/>
                </a:moveTo>
                <a:lnTo>
                  <a:pt x="7259100" y="0"/>
                </a:lnTo>
                <a:lnTo>
                  <a:pt x="7259100" y="5809375"/>
                </a:lnTo>
                <a:lnTo>
                  <a:pt x="7159236" y="5767785"/>
                </a:lnTo>
                <a:cubicBezTo>
                  <a:pt x="7098895" y="5742583"/>
                  <a:pt x="7042671" y="5719763"/>
                  <a:pt x="6992400" y="5702300"/>
                </a:cubicBezTo>
                <a:cubicBezTo>
                  <a:pt x="6590233" y="5562600"/>
                  <a:pt x="6399733" y="4931833"/>
                  <a:pt x="5989100" y="4787900"/>
                </a:cubicBezTo>
                <a:cubicBezTo>
                  <a:pt x="5578467" y="4643967"/>
                  <a:pt x="4886317" y="4957233"/>
                  <a:pt x="4528600" y="4838700"/>
                </a:cubicBezTo>
                <a:cubicBezTo>
                  <a:pt x="4170883" y="4720167"/>
                  <a:pt x="3961333" y="4506383"/>
                  <a:pt x="3842800" y="4076700"/>
                </a:cubicBezTo>
                <a:cubicBezTo>
                  <a:pt x="3724267" y="3647017"/>
                  <a:pt x="4079867" y="2724150"/>
                  <a:pt x="3817400" y="2260600"/>
                </a:cubicBezTo>
                <a:cubicBezTo>
                  <a:pt x="3554933" y="1797050"/>
                  <a:pt x="2625717" y="1733550"/>
                  <a:pt x="2268000" y="1295400"/>
                </a:cubicBezTo>
                <a:cubicBezTo>
                  <a:pt x="1910283" y="857250"/>
                  <a:pt x="591600" y="869950"/>
                  <a:pt x="248700" y="469900"/>
                </a:cubicBezTo>
                <a:cubicBezTo>
                  <a:pt x="162975" y="369888"/>
                  <a:pt x="89818" y="246195"/>
                  <a:pt x="35281" y="11072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sp>
        <p:nvSpPr>
          <p:cNvPr id="9" name="任意多边形: 形状 8"/>
          <p:cNvSpPr/>
          <p:nvPr userDrawn="1"/>
        </p:nvSpPr>
        <p:spPr>
          <a:xfrm rot="5400000">
            <a:off x="152400" y="-152400"/>
            <a:ext cx="2018030" cy="2322830"/>
          </a:xfrm>
          <a:custGeom>
            <a:avLst/>
            <a:gdLst>
              <a:gd name="connsiteX0" fmla="*/ 0 w 2017859"/>
              <a:gd name="connsiteY0" fmla="*/ 0 h 2322818"/>
              <a:gd name="connsiteX1" fmla="*/ 35146 w 2017859"/>
              <a:gd name="connsiteY1" fmla="*/ 22398 h 2322818"/>
              <a:gd name="connsiteX2" fmla="*/ 365767 w 2017859"/>
              <a:gd name="connsiteY2" fmla="*/ 423960 h 2322818"/>
              <a:gd name="connsiteX3" fmla="*/ 522964 w 2017859"/>
              <a:gd name="connsiteY3" fmla="*/ 1392153 h 2322818"/>
              <a:gd name="connsiteX4" fmla="*/ 1752815 w 2017859"/>
              <a:gd name="connsiteY4" fmla="*/ 1856375 h 2322818"/>
              <a:gd name="connsiteX5" fmla="*/ 1983670 w 2017859"/>
              <a:gd name="connsiteY5" fmla="*/ 2168563 h 2322818"/>
              <a:gd name="connsiteX6" fmla="*/ 2017859 w 2017859"/>
              <a:gd name="connsiteY6" fmla="*/ 2322818 h 2322818"/>
              <a:gd name="connsiteX7" fmla="*/ 0 w 2017859"/>
              <a:gd name="connsiteY7" fmla="*/ 2322818 h 232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7859" h="2322818">
                <a:moveTo>
                  <a:pt x="0" y="0"/>
                </a:moveTo>
                <a:lnTo>
                  <a:pt x="35146" y="22398"/>
                </a:lnTo>
                <a:cubicBezTo>
                  <a:pt x="171081" y="119677"/>
                  <a:pt x="287046" y="241433"/>
                  <a:pt x="365767" y="423960"/>
                </a:cubicBezTo>
                <a:cubicBezTo>
                  <a:pt x="470728" y="667330"/>
                  <a:pt x="291789" y="1153418"/>
                  <a:pt x="522964" y="1392153"/>
                </a:cubicBezTo>
                <a:cubicBezTo>
                  <a:pt x="754139" y="1630889"/>
                  <a:pt x="1502213" y="1677801"/>
                  <a:pt x="1752815" y="1856375"/>
                </a:cubicBezTo>
                <a:cubicBezTo>
                  <a:pt x="1878115" y="1945662"/>
                  <a:pt x="1946555" y="2058542"/>
                  <a:pt x="1983670" y="2168563"/>
                </a:cubicBezTo>
                <a:lnTo>
                  <a:pt x="2017859" y="2322818"/>
                </a:lnTo>
                <a:lnTo>
                  <a:pt x="0" y="2322818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 rot="5400000">
            <a:off x="310515" y="-310515"/>
            <a:ext cx="1502410" cy="2123440"/>
          </a:xfrm>
          <a:custGeom>
            <a:avLst/>
            <a:gdLst>
              <a:gd name="connsiteX0" fmla="*/ 0 w 1502376"/>
              <a:gd name="connsiteY0" fmla="*/ 0 h 2123519"/>
              <a:gd name="connsiteX1" fmla="*/ 14052 w 1502376"/>
              <a:gd name="connsiteY1" fmla="*/ 7679 h 2123519"/>
              <a:gd name="connsiteX2" fmla="*/ 342900 w 1502376"/>
              <a:gd name="connsiteY2" fmla="*/ 409019 h 2123519"/>
              <a:gd name="connsiteX3" fmla="*/ 266700 w 1502376"/>
              <a:gd name="connsiteY3" fmla="*/ 1209119 h 2123519"/>
              <a:gd name="connsiteX4" fmla="*/ 1308100 w 1502376"/>
              <a:gd name="connsiteY4" fmla="*/ 1577419 h 2123519"/>
              <a:gd name="connsiteX5" fmla="*/ 1498600 w 1502376"/>
              <a:gd name="connsiteY5" fmla="*/ 2072719 h 2123519"/>
              <a:gd name="connsiteX6" fmla="*/ 1502376 w 1502376"/>
              <a:gd name="connsiteY6" fmla="*/ 2123519 h 2123519"/>
              <a:gd name="connsiteX7" fmla="*/ 0 w 1502376"/>
              <a:gd name="connsiteY7" fmla="*/ 2123519 h 212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376" h="2123519">
                <a:moveTo>
                  <a:pt x="0" y="0"/>
                </a:moveTo>
                <a:lnTo>
                  <a:pt x="14052" y="7679"/>
                </a:lnTo>
                <a:cubicBezTo>
                  <a:pt x="150747" y="100118"/>
                  <a:pt x="293952" y="279374"/>
                  <a:pt x="342900" y="409019"/>
                </a:cubicBezTo>
                <a:cubicBezTo>
                  <a:pt x="421217" y="616452"/>
                  <a:pt x="105833" y="1014386"/>
                  <a:pt x="266700" y="1209119"/>
                </a:cubicBezTo>
                <a:cubicBezTo>
                  <a:pt x="427567" y="1403852"/>
                  <a:pt x="1102783" y="1433486"/>
                  <a:pt x="1308100" y="1577419"/>
                </a:cubicBezTo>
                <a:cubicBezTo>
                  <a:pt x="1513417" y="1721352"/>
                  <a:pt x="1498600" y="1945719"/>
                  <a:pt x="1498600" y="2072719"/>
                </a:cubicBezTo>
                <a:lnTo>
                  <a:pt x="1502376" y="2123519"/>
                </a:lnTo>
                <a:lnTo>
                  <a:pt x="0" y="2123519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22" name="图片 21" descr="人在玩飞盘&#10;&#10;低可信度描述已自动生成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242929" y="116322"/>
            <a:ext cx="630275" cy="471292"/>
          </a:xfrm>
          <a:prstGeom prst="rect">
            <a:avLst/>
          </a:prstGeom>
        </p:spPr>
      </p:pic>
      <p:pic>
        <p:nvPicPr>
          <p:cNvPr id="42" name="图片 41" descr="图片包含 游戏机, 粉色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35072">
            <a:off x="87639" y="338518"/>
            <a:ext cx="388753" cy="49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0" y="4803775"/>
            <a:ext cx="2211705" cy="221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 userDrawn="1">
            <p:custDataLst>
              <p:tags r:id="rId1"/>
            </p:custDataLst>
          </p:nvPr>
        </p:nvSpPr>
        <p:spPr>
          <a:xfrm rot="5400000">
            <a:off x="152400" y="-152400"/>
            <a:ext cx="2018030" cy="2322830"/>
          </a:xfrm>
          <a:custGeom>
            <a:avLst/>
            <a:gdLst>
              <a:gd name="connsiteX0" fmla="*/ 0 w 2017859"/>
              <a:gd name="connsiteY0" fmla="*/ 0 h 2322818"/>
              <a:gd name="connsiteX1" fmla="*/ 35146 w 2017859"/>
              <a:gd name="connsiteY1" fmla="*/ 22398 h 2322818"/>
              <a:gd name="connsiteX2" fmla="*/ 365767 w 2017859"/>
              <a:gd name="connsiteY2" fmla="*/ 423960 h 2322818"/>
              <a:gd name="connsiteX3" fmla="*/ 522964 w 2017859"/>
              <a:gd name="connsiteY3" fmla="*/ 1392153 h 2322818"/>
              <a:gd name="connsiteX4" fmla="*/ 1752815 w 2017859"/>
              <a:gd name="connsiteY4" fmla="*/ 1856375 h 2322818"/>
              <a:gd name="connsiteX5" fmla="*/ 1983670 w 2017859"/>
              <a:gd name="connsiteY5" fmla="*/ 2168563 h 2322818"/>
              <a:gd name="connsiteX6" fmla="*/ 2017859 w 2017859"/>
              <a:gd name="connsiteY6" fmla="*/ 2322818 h 2322818"/>
              <a:gd name="connsiteX7" fmla="*/ 0 w 2017859"/>
              <a:gd name="connsiteY7" fmla="*/ 2322818 h 232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7859" h="2322818">
                <a:moveTo>
                  <a:pt x="0" y="0"/>
                </a:moveTo>
                <a:lnTo>
                  <a:pt x="35146" y="22398"/>
                </a:lnTo>
                <a:cubicBezTo>
                  <a:pt x="171081" y="119677"/>
                  <a:pt x="287046" y="241433"/>
                  <a:pt x="365767" y="423960"/>
                </a:cubicBezTo>
                <a:cubicBezTo>
                  <a:pt x="470728" y="667330"/>
                  <a:pt x="291789" y="1153418"/>
                  <a:pt x="522964" y="1392153"/>
                </a:cubicBezTo>
                <a:cubicBezTo>
                  <a:pt x="754139" y="1630889"/>
                  <a:pt x="1502213" y="1677801"/>
                  <a:pt x="1752815" y="1856375"/>
                </a:cubicBezTo>
                <a:cubicBezTo>
                  <a:pt x="1878115" y="1945662"/>
                  <a:pt x="1946555" y="2058542"/>
                  <a:pt x="1983670" y="2168563"/>
                </a:cubicBezTo>
                <a:lnTo>
                  <a:pt x="2017859" y="2322818"/>
                </a:lnTo>
                <a:lnTo>
                  <a:pt x="0" y="2322818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2"/>
            </p:custDataLst>
          </p:nvPr>
        </p:nvSpPr>
        <p:spPr>
          <a:xfrm rot="5400000">
            <a:off x="310515" y="-310515"/>
            <a:ext cx="1502410" cy="2123440"/>
          </a:xfrm>
          <a:custGeom>
            <a:avLst/>
            <a:gdLst>
              <a:gd name="connsiteX0" fmla="*/ 0 w 1502376"/>
              <a:gd name="connsiteY0" fmla="*/ 0 h 2123519"/>
              <a:gd name="connsiteX1" fmla="*/ 14052 w 1502376"/>
              <a:gd name="connsiteY1" fmla="*/ 7679 h 2123519"/>
              <a:gd name="connsiteX2" fmla="*/ 342900 w 1502376"/>
              <a:gd name="connsiteY2" fmla="*/ 409019 h 2123519"/>
              <a:gd name="connsiteX3" fmla="*/ 266700 w 1502376"/>
              <a:gd name="connsiteY3" fmla="*/ 1209119 h 2123519"/>
              <a:gd name="connsiteX4" fmla="*/ 1308100 w 1502376"/>
              <a:gd name="connsiteY4" fmla="*/ 1577419 h 2123519"/>
              <a:gd name="connsiteX5" fmla="*/ 1498600 w 1502376"/>
              <a:gd name="connsiteY5" fmla="*/ 2072719 h 2123519"/>
              <a:gd name="connsiteX6" fmla="*/ 1502376 w 1502376"/>
              <a:gd name="connsiteY6" fmla="*/ 2123519 h 2123519"/>
              <a:gd name="connsiteX7" fmla="*/ 0 w 1502376"/>
              <a:gd name="connsiteY7" fmla="*/ 2123519 h 212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376" h="2123519">
                <a:moveTo>
                  <a:pt x="0" y="0"/>
                </a:moveTo>
                <a:lnTo>
                  <a:pt x="14052" y="7679"/>
                </a:lnTo>
                <a:cubicBezTo>
                  <a:pt x="150747" y="100118"/>
                  <a:pt x="293952" y="279374"/>
                  <a:pt x="342900" y="409019"/>
                </a:cubicBezTo>
                <a:cubicBezTo>
                  <a:pt x="421217" y="616452"/>
                  <a:pt x="105833" y="1014386"/>
                  <a:pt x="266700" y="1209119"/>
                </a:cubicBezTo>
                <a:cubicBezTo>
                  <a:pt x="427567" y="1403852"/>
                  <a:pt x="1102783" y="1433486"/>
                  <a:pt x="1308100" y="1577419"/>
                </a:cubicBezTo>
                <a:cubicBezTo>
                  <a:pt x="1513417" y="1721352"/>
                  <a:pt x="1498600" y="1945719"/>
                  <a:pt x="1498600" y="2072719"/>
                </a:cubicBezTo>
                <a:lnTo>
                  <a:pt x="1502376" y="2123519"/>
                </a:lnTo>
                <a:lnTo>
                  <a:pt x="0" y="2123519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22" name="图片 21" descr="人在玩飞盘&#10;&#10;低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242929" y="116322"/>
            <a:ext cx="630275" cy="471292"/>
          </a:xfrm>
          <a:prstGeom prst="rect">
            <a:avLst/>
          </a:prstGeom>
        </p:spPr>
      </p:pic>
      <p:pic>
        <p:nvPicPr>
          <p:cNvPr id="42" name="图片 41" descr="图片包含 游戏机, 粉色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35072">
            <a:off x="87639" y="338518"/>
            <a:ext cx="388753" cy="49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-635"/>
            <a:ext cx="12192000" cy="6873240"/>
          </a:xfrm>
          <a:prstGeom prst="rect">
            <a:avLst/>
          </a:prstGeom>
          <a:solidFill>
            <a:srgbClr val="3D9F6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8"/>
          <p:cNvSpPr/>
          <p:nvPr userDrawn="1">
            <p:custDataLst>
              <p:tags r:id="rId1"/>
            </p:custDataLst>
          </p:nvPr>
        </p:nvSpPr>
        <p:spPr>
          <a:xfrm rot="5400000">
            <a:off x="152400" y="-152400"/>
            <a:ext cx="2018030" cy="2322830"/>
          </a:xfrm>
          <a:custGeom>
            <a:avLst/>
            <a:gdLst>
              <a:gd name="connsiteX0" fmla="*/ 0 w 2017859"/>
              <a:gd name="connsiteY0" fmla="*/ 0 h 2322818"/>
              <a:gd name="connsiteX1" fmla="*/ 35146 w 2017859"/>
              <a:gd name="connsiteY1" fmla="*/ 22398 h 2322818"/>
              <a:gd name="connsiteX2" fmla="*/ 365767 w 2017859"/>
              <a:gd name="connsiteY2" fmla="*/ 423960 h 2322818"/>
              <a:gd name="connsiteX3" fmla="*/ 522964 w 2017859"/>
              <a:gd name="connsiteY3" fmla="*/ 1392153 h 2322818"/>
              <a:gd name="connsiteX4" fmla="*/ 1752815 w 2017859"/>
              <a:gd name="connsiteY4" fmla="*/ 1856375 h 2322818"/>
              <a:gd name="connsiteX5" fmla="*/ 1983670 w 2017859"/>
              <a:gd name="connsiteY5" fmla="*/ 2168563 h 2322818"/>
              <a:gd name="connsiteX6" fmla="*/ 2017859 w 2017859"/>
              <a:gd name="connsiteY6" fmla="*/ 2322818 h 2322818"/>
              <a:gd name="connsiteX7" fmla="*/ 0 w 2017859"/>
              <a:gd name="connsiteY7" fmla="*/ 2322818 h 232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7859" h="2322818">
                <a:moveTo>
                  <a:pt x="0" y="0"/>
                </a:moveTo>
                <a:lnTo>
                  <a:pt x="35146" y="22398"/>
                </a:lnTo>
                <a:cubicBezTo>
                  <a:pt x="171081" y="119677"/>
                  <a:pt x="287046" y="241433"/>
                  <a:pt x="365767" y="423960"/>
                </a:cubicBezTo>
                <a:cubicBezTo>
                  <a:pt x="470728" y="667330"/>
                  <a:pt x="291789" y="1153418"/>
                  <a:pt x="522964" y="1392153"/>
                </a:cubicBezTo>
                <a:cubicBezTo>
                  <a:pt x="754139" y="1630889"/>
                  <a:pt x="1502213" y="1677801"/>
                  <a:pt x="1752815" y="1856375"/>
                </a:cubicBezTo>
                <a:cubicBezTo>
                  <a:pt x="1878115" y="1945662"/>
                  <a:pt x="1946555" y="2058542"/>
                  <a:pt x="1983670" y="2168563"/>
                </a:cubicBezTo>
                <a:lnTo>
                  <a:pt x="2017859" y="2322818"/>
                </a:lnTo>
                <a:lnTo>
                  <a:pt x="0" y="2322818"/>
                </a:lnTo>
                <a:close/>
              </a:path>
            </a:pathLst>
          </a:custGeom>
          <a:solidFill>
            <a:srgbClr val="43B179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11" name="任意多边形: 形状 7"/>
          <p:cNvSpPr/>
          <p:nvPr userDrawn="1">
            <p:custDataLst>
              <p:tags r:id="rId2"/>
            </p:custDataLst>
          </p:nvPr>
        </p:nvSpPr>
        <p:spPr>
          <a:xfrm rot="5400000">
            <a:off x="310515" y="-310515"/>
            <a:ext cx="1502410" cy="2123440"/>
          </a:xfrm>
          <a:custGeom>
            <a:avLst/>
            <a:gdLst>
              <a:gd name="connsiteX0" fmla="*/ 0 w 1502376"/>
              <a:gd name="connsiteY0" fmla="*/ 0 h 2123519"/>
              <a:gd name="connsiteX1" fmla="*/ 14052 w 1502376"/>
              <a:gd name="connsiteY1" fmla="*/ 7679 h 2123519"/>
              <a:gd name="connsiteX2" fmla="*/ 342900 w 1502376"/>
              <a:gd name="connsiteY2" fmla="*/ 409019 h 2123519"/>
              <a:gd name="connsiteX3" fmla="*/ 266700 w 1502376"/>
              <a:gd name="connsiteY3" fmla="*/ 1209119 h 2123519"/>
              <a:gd name="connsiteX4" fmla="*/ 1308100 w 1502376"/>
              <a:gd name="connsiteY4" fmla="*/ 1577419 h 2123519"/>
              <a:gd name="connsiteX5" fmla="*/ 1498600 w 1502376"/>
              <a:gd name="connsiteY5" fmla="*/ 2072719 h 2123519"/>
              <a:gd name="connsiteX6" fmla="*/ 1502376 w 1502376"/>
              <a:gd name="connsiteY6" fmla="*/ 2123519 h 2123519"/>
              <a:gd name="connsiteX7" fmla="*/ 0 w 1502376"/>
              <a:gd name="connsiteY7" fmla="*/ 2123519 h 212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376" h="2123519">
                <a:moveTo>
                  <a:pt x="0" y="0"/>
                </a:moveTo>
                <a:lnTo>
                  <a:pt x="14052" y="7679"/>
                </a:lnTo>
                <a:cubicBezTo>
                  <a:pt x="150747" y="100118"/>
                  <a:pt x="293952" y="279374"/>
                  <a:pt x="342900" y="409019"/>
                </a:cubicBezTo>
                <a:cubicBezTo>
                  <a:pt x="421217" y="616452"/>
                  <a:pt x="105833" y="1014386"/>
                  <a:pt x="266700" y="1209119"/>
                </a:cubicBezTo>
                <a:cubicBezTo>
                  <a:pt x="427567" y="1403852"/>
                  <a:pt x="1102783" y="1433486"/>
                  <a:pt x="1308100" y="1577419"/>
                </a:cubicBezTo>
                <a:cubicBezTo>
                  <a:pt x="1513417" y="1721352"/>
                  <a:pt x="1498600" y="1945719"/>
                  <a:pt x="1498600" y="2072719"/>
                </a:cubicBezTo>
                <a:lnTo>
                  <a:pt x="1502376" y="2123519"/>
                </a:lnTo>
                <a:lnTo>
                  <a:pt x="0" y="2123519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12" name="图片 11" descr="人在玩飞盘&#10;&#10;低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242929" y="116322"/>
            <a:ext cx="630275" cy="471292"/>
          </a:xfrm>
          <a:prstGeom prst="rect">
            <a:avLst/>
          </a:prstGeom>
        </p:spPr>
      </p:pic>
      <p:pic>
        <p:nvPicPr>
          <p:cNvPr id="13" name="图片 12" descr="图片包含 游戏机, 粉色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35072">
            <a:off x="87639" y="338518"/>
            <a:ext cx="388753" cy="498192"/>
          </a:xfrm>
          <a:prstGeom prst="rect">
            <a:avLst/>
          </a:prstGeom>
        </p:spPr>
      </p:pic>
      <p:sp>
        <p:nvSpPr>
          <p:cNvPr id="5" name="任意多边形: 形状 4"/>
          <p:cNvSpPr/>
          <p:nvPr userDrawn="1">
            <p:custDataLst>
              <p:tags r:id="rId5"/>
            </p:custDataLst>
          </p:nvPr>
        </p:nvSpPr>
        <p:spPr>
          <a:xfrm rot="10800000" flipH="1">
            <a:off x="9380220" y="4677410"/>
            <a:ext cx="2811145" cy="2181225"/>
          </a:xfrm>
          <a:custGeom>
            <a:avLst/>
            <a:gdLst>
              <a:gd name="connsiteX0" fmla="*/ 7608670 w 7608696"/>
              <a:gd name="connsiteY0" fmla="*/ 0 h 5775382"/>
              <a:gd name="connsiteX1" fmla="*/ 0 w 7608696"/>
              <a:gd name="connsiteY1" fmla="*/ 0 h 5775382"/>
              <a:gd name="connsiteX2" fmla="*/ 41165 w 7608696"/>
              <a:gd name="connsiteY2" fmla="*/ 101030 h 5775382"/>
              <a:gd name="connsiteX3" fmla="*/ 598296 w 7608696"/>
              <a:gd name="connsiteY3" fmla="*/ 762001 h 5775382"/>
              <a:gd name="connsiteX4" fmla="*/ 2185796 w 7608696"/>
              <a:gd name="connsiteY4" fmla="*/ 876301 h 5775382"/>
              <a:gd name="connsiteX5" fmla="*/ 2884296 w 7608696"/>
              <a:gd name="connsiteY5" fmla="*/ 1714501 h 5775382"/>
              <a:gd name="connsiteX6" fmla="*/ 4027296 w 7608696"/>
              <a:gd name="connsiteY6" fmla="*/ 2400301 h 5775382"/>
              <a:gd name="connsiteX7" fmla="*/ 4052696 w 7608696"/>
              <a:gd name="connsiteY7" fmla="*/ 4419601 h 5775382"/>
              <a:gd name="connsiteX8" fmla="*/ 5614796 w 7608696"/>
              <a:gd name="connsiteY8" fmla="*/ 4711701 h 5775382"/>
              <a:gd name="connsiteX9" fmla="*/ 6376796 w 7608696"/>
              <a:gd name="connsiteY9" fmla="*/ 5410201 h 5775382"/>
              <a:gd name="connsiteX10" fmla="*/ 7569802 w 7608696"/>
              <a:gd name="connsiteY10" fmla="*/ 5730480 h 5775382"/>
              <a:gd name="connsiteX11" fmla="*/ 7608696 w 7608696"/>
              <a:gd name="connsiteY11" fmla="*/ 5706124 h 5775382"/>
              <a:gd name="connsiteX12" fmla="*/ 7608696 w 7608696"/>
              <a:gd name="connsiteY12" fmla="*/ 1 h 577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08696" h="5775382">
                <a:moveTo>
                  <a:pt x="7608670" y="0"/>
                </a:moveTo>
                <a:lnTo>
                  <a:pt x="0" y="0"/>
                </a:lnTo>
                <a:lnTo>
                  <a:pt x="41165" y="101030"/>
                </a:lnTo>
                <a:cubicBezTo>
                  <a:pt x="156839" y="353284"/>
                  <a:pt x="373732" y="634671"/>
                  <a:pt x="598296" y="762001"/>
                </a:cubicBezTo>
                <a:cubicBezTo>
                  <a:pt x="1008930" y="994834"/>
                  <a:pt x="1855596" y="654051"/>
                  <a:pt x="2185796" y="876301"/>
                </a:cubicBezTo>
                <a:cubicBezTo>
                  <a:pt x="2515996" y="1098551"/>
                  <a:pt x="2577379" y="1460501"/>
                  <a:pt x="2884296" y="1714501"/>
                </a:cubicBezTo>
                <a:cubicBezTo>
                  <a:pt x="3191213" y="1968501"/>
                  <a:pt x="3832563" y="1949451"/>
                  <a:pt x="4027296" y="2400301"/>
                </a:cubicBezTo>
                <a:cubicBezTo>
                  <a:pt x="4222029" y="2851151"/>
                  <a:pt x="3788113" y="4034368"/>
                  <a:pt x="4052696" y="4419601"/>
                </a:cubicBezTo>
                <a:cubicBezTo>
                  <a:pt x="4317279" y="4804834"/>
                  <a:pt x="5227446" y="4546601"/>
                  <a:pt x="5614796" y="4711701"/>
                </a:cubicBezTo>
                <a:cubicBezTo>
                  <a:pt x="6002146" y="4876801"/>
                  <a:pt x="5995796" y="5310718"/>
                  <a:pt x="6376796" y="5410201"/>
                </a:cubicBezTo>
                <a:cubicBezTo>
                  <a:pt x="6662546" y="5484814"/>
                  <a:pt x="7181659" y="5913042"/>
                  <a:pt x="7569802" y="5730480"/>
                </a:cubicBezTo>
                <a:lnTo>
                  <a:pt x="7608696" y="5706124"/>
                </a:lnTo>
                <a:lnTo>
                  <a:pt x="7608696" y="1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6" name="任意多边形: 形状 5"/>
          <p:cNvSpPr/>
          <p:nvPr userDrawn="1">
            <p:custDataLst>
              <p:tags r:id="rId6"/>
            </p:custDataLst>
          </p:nvPr>
        </p:nvSpPr>
        <p:spPr>
          <a:xfrm rot="10800000" flipH="1">
            <a:off x="9665970" y="4791710"/>
            <a:ext cx="2526030" cy="2066290"/>
          </a:xfrm>
          <a:custGeom>
            <a:avLst/>
            <a:gdLst>
              <a:gd name="connsiteX0" fmla="*/ 0 w 7259100"/>
              <a:gd name="connsiteY0" fmla="*/ 0 h 5809375"/>
              <a:gd name="connsiteX1" fmla="*/ 7259100 w 7259100"/>
              <a:gd name="connsiteY1" fmla="*/ 0 h 5809375"/>
              <a:gd name="connsiteX2" fmla="*/ 7259100 w 7259100"/>
              <a:gd name="connsiteY2" fmla="*/ 5809375 h 5809375"/>
              <a:gd name="connsiteX3" fmla="*/ 7159236 w 7259100"/>
              <a:gd name="connsiteY3" fmla="*/ 5767785 h 5809375"/>
              <a:gd name="connsiteX4" fmla="*/ 6992400 w 7259100"/>
              <a:gd name="connsiteY4" fmla="*/ 5702300 h 5809375"/>
              <a:gd name="connsiteX5" fmla="*/ 5989100 w 7259100"/>
              <a:gd name="connsiteY5" fmla="*/ 4787900 h 5809375"/>
              <a:gd name="connsiteX6" fmla="*/ 4528600 w 7259100"/>
              <a:gd name="connsiteY6" fmla="*/ 4838700 h 5809375"/>
              <a:gd name="connsiteX7" fmla="*/ 3842800 w 7259100"/>
              <a:gd name="connsiteY7" fmla="*/ 4076700 h 5809375"/>
              <a:gd name="connsiteX8" fmla="*/ 2395000 w 7259100"/>
              <a:gd name="connsiteY8" fmla="*/ 3098800 h 5809375"/>
              <a:gd name="connsiteX9" fmla="*/ 2268000 w 7259100"/>
              <a:gd name="connsiteY9" fmla="*/ 1295400 h 5809375"/>
              <a:gd name="connsiteX10" fmla="*/ 248700 w 7259100"/>
              <a:gd name="connsiteY10" fmla="*/ 469900 h 5809375"/>
              <a:gd name="connsiteX11" fmla="*/ 35281 w 7259100"/>
              <a:gd name="connsiteY11" fmla="*/ 110728 h 5809375"/>
              <a:gd name="connsiteX0-1" fmla="*/ 0 w 7259100"/>
              <a:gd name="connsiteY0-2" fmla="*/ 0 h 5809375"/>
              <a:gd name="connsiteX1-3" fmla="*/ 7259100 w 7259100"/>
              <a:gd name="connsiteY1-4" fmla="*/ 0 h 5809375"/>
              <a:gd name="connsiteX2-5" fmla="*/ 7259100 w 7259100"/>
              <a:gd name="connsiteY2-6" fmla="*/ 5809375 h 5809375"/>
              <a:gd name="connsiteX3-7" fmla="*/ 7159236 w 7259100"/>
              <a:gd name="connsiteY3-8" fmla="*/ 5767785 h 5809375"/>
              <a:gd name="connsiteX4-9" fmla="*/ 6992400 w 7259100"/>
              <a:gd name="connsiteY4-10" fmla="*/ 5702300 h 5809375"/>
              <a:gd name="connsiteX5-11" fmla="*/ 5989100 w 7259100"/>
              <a:gd name="connsiteY5-12" fmla="*/ 4787900 h 5809375"/>
              <a:gd name="connsiteX6-13" fmla="*/ 4528600 w 7259100"/>
              <a:gd name="connsiteY6-14" fmla="*/ 4838700 h 5809375"/>
              <a:gd name="connsiteX7-15" fmla="*/ 3842800 w 7259100"/>
              <a:gd name="connsiteY7-16" fmla="*/ 4076700 h 5809375"/>
              <a:gd name="connsiteX8-17" fmla="*/ 3817400 w 7259100"/>
              <a:gd name="connsiteY8-18" fmla="*/ 2260600 h 5809375"/>
              <a:gd name="connsiteX9-19" fmla="*/ 2268000 w 7259100"/>
              <a:gd name="connsiteY9-20" fmla="*/ 1295400 h 5809375"/>
              <a:gd name="connsiteX10-21" fmla="*/ 248700 w 7259100"/>
              <a:gd name="connsiteY10-22" fmla="*/ 469900 h 5809375"/>
              <a:gd name="connsiteX11-23" fmla="*/ 35281 w 7259100"/>
              <a:gd name="connsiteY11-24" fmla="*/ 110728 h 5809375"/>
              <a:gd name="connsiteX12" fmla="*/ 0 w 7259100"/>
              <a:gd name="connsiteY12" fmla="*/ 0 h 5809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" y="connsiteY12"/>
              </a:cxn>
            </a:cxnLst>
            <a:rect l="l" t="t" r="r" b="b"/>
            <a:pathLst>
              <a:path w="7259100" h="5809375">
                <a:moveTo>
                  <a:pt x="0" y="0"/>
                </a:moveTo>
                <a:lnTo>
                  <a:pt x="7259100" y="0"/>
                </a:lnTo>
                <a:lnTo>
                  <a:pt x="7259100" y="5809375"/>
                </a:lnTo>
                <a:lnTo>
                  <a:pt x="7159236" y="5767785"/>
                </a:lnTo>
                <a:cubicBezTo>
                  <a:pt x="7098895" y="5742583"/>
                  <a:pt x="7042671" y="5719763"/>
                  <a:pt x="6992400" y="5702300"/>
                </a:cubicBezTo>
                <a:cubicBezTo>
                  <a:pt x="6590233" y="5562600"/>
                  <a:pt x="6399733" y="4931833"/>
                  <a:pt x="5989100" y="4787900"/>
                </a:cubicBezTo>
                <a:cubicBezTo>
                  <a:pt x="5578467" y="4643967"/>
                  <a:pt x="4886317" y="4957233"/>
                  <a:pt x="4528600" y="4838700"/>
                </a:cubicBezTo>
                <a:cubicBezTo>
                  <a:pt x="4170883" y="4720167"/>
                  <a:pt x="3961333" y="4506383"/>
                  <a:pt x="3842800" y="4076700"/>
                </a:cubicBezTo>
                <a:cubicBezTo>
                  <a:pt x="3724267" y="3647017"/>
                  <a:pt x="4079867" y="2724150"/>
                  <a:pt x="3817400" y="2260600"/>
                </a:cubicBezTo>
                <a:cubicBezTo>
                  <a:pt x="3554933" y="1797050"/>
                  <a:pt x="2625717" y="1733550"/>
                  <a:pt x="2268000" y="1295400"/>
                </a:cubicBezTo>
                <a:cubicBezTo>
                  <a:pt x="1910283" y="857250"/>
                  <a:pt x="591600" y="869950"/>
                  <a:pt x="248700" y="469900"/>
                </a:cubicBezTo>
                <a:cubicBezTo>
                  <a:pt x="162975" y="369888"/>
                  <a:pt x="89818" y="246195"/>
                  <a:pt x="35281" y="11072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0" y="4803775"/>
            <a:ext cx="2211705" cy="22117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3962400"/>
            <a:ext cx="12192000" cy="2910237"/>
          </a:xfrm>
          <a:prstGeom prst="rect">
            <a:avLst/>
          </a:prstGeom>
          <a:solidFill>
            <a:srgbClr val="3D9F6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4191000"/>
            <a:ext cx="12192000" cy="2681636"/>
          </a:xfrm>
          <a:prstGeom prst="rect">
            <a:avLst/>
          </a:pr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sp>
        <p:nvSpPr>
          <p:cNvPr id="3" name="任意多边形: 形状 8"/>
          <p:cNvSpPr/>
          <p:nvPr userDrawn="1">
            <p:custDataLst>
              <p:tags r:id="rId1"/>
            </p:custDataLst>
          </p:nvPr>
        </p:nvSpPr>
        <p:spPr>
          <a:xfrm rot="5400000">
            <a:off x="152400" y="-152400"/>
            <a:ext cx="2018030" cy="2322830"/>
          </a:xfrm>
          <a:custGeom>
            <a:avLst/>
            <a:gdLst>
              <a:gd name="connsiteX0" fmla="*/ 0 w 2017859"/>
              <a:gd name="connsiteY0" fmla="*/ 0 h 2322818"/>
              <a:gd name="connsiteX1" fmla="*/ 35146 w 2017859"/>
              <a:gd name="connsiteY1" fmla="*/ 22398 h 2322818"/>
              <a:gd name="connsiteX2" fmla="*/ 365767 w 2017859"/>
              <a:gd name="connsiteY2" fmla="*/ 423960 h 2322818"/>
              <a:gd name="connsiteX3" fmla="*/ 522964 w 2017859"/>
              <a:gd name="connsiteY3" fmla="*/ 1392153 h 2322818"/>
              <a:gd name="connsiteX4" fmla="*/ 1752815 w 2017859"/>
              <a:gd name="connsiteY4" fmla="*/ 1856375 h 2322818"/>
              <a:gd name="connsiteX5" fmla="*/ 1983670 w 2017859"/>
              <a:gd name="connsiteY5" fmla="*/ 2168563 h 2322818"/>
              <a:gd name="connsiteX6" fmla="*/ 2017859 w 2017859"/>
              <a:gd name="connsiteY6" fmla="*/ 2322818 h 2322818"/>
              <a:gd name="connsiteX7" fmla="*/ 0 w 2017859"/>
              <a:gd name="connsiteY7" fmla="*/ 2322818 h 232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7859" h="2322818">
                <a:moveTo>
                  <a:pt x="0" y="0"/>
                </a:moveTo>
                <a:lnTo>
                  <a:pt x="35146" y="22398"/>
                </a:lnTo>
                <a:cubicBezTo>
                  <a:pt x="171081" y="119677"/>
                  <a:pt x="287046" y="241433"/>
                  <a:pt x="365767" y="423960"/>
                </a:cubicBezTo>
                <a:cubicBezTo>
                  <a:pt x="470728" y="667330"/>
                  <a:pt x="291789" y="1153418"/>
                  <a:pt x="522964" y="1392153"/>
                </a:cubicBezTo>
                <a:cubicBezTo>
                  <a:pt x="754139" y="1630889"/>
                  <a:pt x="1502213" y="1677801"/>
                  <a:pt x="1752815" y="1856375"/>
                </a:cubicBezTo>
                <a:cubicBezTo>
                  <a:pt x="1878115" y="1945662"/>
                  <a:pt x="1946555" y="2058542"/>
                  <a:pt x="1983670" y="2168563"/>
                </a:cubicBezTo>
                <a:lnTo>
                  <a:pt x="2017859" y="2322818"/>
                </a:lnTo>
                <a:lnTo>
                  <a:pt x="0" y="2322818"/>
                </a:lnTo>
                <a:close/>
              </a:path>
            </a:pathLst>
          </a:custGeom>
          <a:solidFill>
            <a:srgbClr val="3D9F6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cs typeface="+mn-cs"/>
            </a:endParaRPr>
          </a:p>
        </p:txBody>
      </p:sp>
      <p:sp>
        <p:nvSpPr>
          <p:cNvPr id="4" name="任意多边形: 形状 7"/>
          <p:cNvSpPr/>
          <p:nvPr userDrawn="1">
            <p:custDataLst>
              <p:tags r:id="rId2"/>
            </p:custDataLst>
          </p:nvPr>
        </p:nvSpPr>
        <p:spPr>
          <a:xfrm rot="5400000">
            <a:off x="310515" y="-310515"/>
            <a:ext cx="1502410" cy="2123440"/>
          </a:xfrm>
          <a:custGeom>
            <a:avLst/>
            <a:gdLst>
              <a:gd name="connsiteX0" fmla="*/ 0 w 1502376"/>
              <a:gd name="connsiteY0" fmla="*/ 0 h 2123519"/>
              <a:gd name="connsiteX1" fmla="*/ 14052 w 1502376"/>
              <a:gd name="connsiteY1" fmla="*/ 7679 h 2123519"/>
              <a:gd name="connsiteX2" fmla="*/ 342900 w 1502376"/>
              <a:gd name="connsiteY2" fmla="*/ 409019 h 2123519"/>
              <a:gd name="connsiteX3" fmla="*/ 266700 w 1502376"/>
              <a:gd name="connsiteY3" fmla="*/ 1209119 h 2123519"/>
              <a:gd name="connsiteX4" fmla="*/ 1308100 w 1502376"/>
              <a:gd name="connsiteY4" fmla="*/ 1577419 h 2123519"/>
              <a:gd name="connsiteX5" fmla="*/ 1498600 w 1502376"/>
              <a:gd name="connsiteY5" fmla="*/ 2072719 h 2123519"/>
              <a:gd name="connsiteX6" fmla="*/ 1502376 w 1502376"/>
              <a:gd name="connsiteY6" fmla="*/ 2123519 h 2123519"/>
              <a:gd name="connsiteX7" fmla="*/ 0 w 1502376"/>
              <a:gd name="connsiteY7" fmla="*/ 2123519 h 212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376" h="2123519">
                <a:moveTo>
                  <a:pt x="0" y="0"/>
                </a:moveTo>
                <a:lnTo>
                  <a:pt x="14052" y="7679"/>
                </a:lnTo>
                <a:cubicBezTo>
                  <a:pt x="150747" y="100118"/>
                  <a:pt x="293952" y="279374"/>
                  <a:pt x="342900" y="409019"/>
                </a:cubicBezTo>
                <a:cubicBezTo>
                  <a:pt x="421217" y="616452"/>
                  <a:pt x="105833" y="1014386"/>
                  <a:pt x="266700" y="1209119"/>
                </a:cubicBezTo>
                <a:cubicBezTo>
                  <a:pt x="427567" y="1403852"/>
                  <a:pt x="1102783" y="1433486"/>
                  <a:pt x="1308100" y="1577419"/>
                </a:cubicBezTo>
                <a:cubicBezTo>
                  <a:pt x="1513417" y="1721352"/>
                  <a:pt x="1498600" y="1945719"/>
                  <a:pt x="1498600" y="2072719"/>
                </a:cubicBezTo>
                <a:lnTo>
                  <a:pt x="1502376" y="2123519"/>
                </a:lnTo>
                <a:lnTo>
                  <a:pt x="0" y="2123519"/>
                </a:lnTo>
                <a:close/>
              </a:path>
            </a:pathLst>
          </a:cu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ea"/>
            </a:endParaRPr>
          </a:p>
        </p:txBody>
      </p:sp>
      <p:pic>
        <p:nvPicPr>
          <p:cNvPr id="11" name="图片 10" descr="人在玩飞盘&#10;&#10;低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4" t="86951"/>
          <a:stretch>
            <a:fillRect/>
          </a:stretch>
        </p:blipFill>
        <p:spPr>
          <a:xfrm>
            <a:off x="242929" y="116322"/>
            <a:ext cx="630275" cy="471292"/>
          </a:xfrm>
          <a:prstGeom prst="rect">
            <a:avLst/>
          </a:prstGeom>
        </p:spPr>
      </p:pic>
      <p:pic>
        <p:nvPicPr>
          <p:cNvPr id="12" name="图片 11" descr="图片包含 游戏机, 粉色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35072">
            <a:off x="87639" y="338518"/>
            <a:ext cx="388753" cy="498192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73204" y="556863"/>
            <a:ext cx="7562850" cy="532162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893241" y="-3666026"/>
            <a:ext cx="405517" cy="278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5893241" y="10625455"/>
            <a:ext cx="405517" cy="278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6414765" y="3289852"/>
            <a:ext cx="405517" cy="278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8192148" y="3289852"/>
            <a:ext cx="405517" cy="278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05.xml"/><Relationship Id="rId18" Type="http://schemas.openxmlformats.org/officeDocument/2006/relationships/tags" Target="../tags/tag110.xml"/><Relationship Id="rId26" Type="http://schemas.openxmlformats.org/officeDocument/2006/relationships/tags" Target="../tags/tag118.xml"/><Relationship Id="rId3" Type="http://schemas.openxmlformats.org/officeDocument/2006/relationships/tags" Target="../tags/tag95.xml"/><Relationship Id="rId21" Type="http://schemas.openxmlformats.org/officeDocument/2006/relationships/tags" Target="../tags/tag113.xml"/><Relationship Id="rId34" Type="http://schemas.openxmlformats.org/officeDocument/2006/relationships/image" Target="../media/image18.png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tags" Target="../tags/tag109.xml"/><Relationship Id="rId25" Type="http://schemas.openxmlformats.org/officeDocument/2006/relationships/tags" Target="../tags/tag117.xml"/><Relationship Id="rId33" Type="http://schemas.openxmlformats.org/officeDocument/2006/relationships/image" Target="../media/image15.png"/><Relationship Id="rId2" Type="http://schemas.openxmlformats.org/officeDocument/2006/relationships/tags" Target="../tags/tag94.xml"/><Relationship Id="rId16" Type="http://schemas.openxmlformats.org/officeDocument/2006/relationships/tags" Target="../tags/tag108.xml"/><Relationship Id="rId20" Type="http://schemas.openxmlformats.org/officeDocument/2006/relationships/tags" Target="../tags/tag112.xml"/><Relationship Id="rId29" Type="http://schemas.openxmlformats.org/officeDocument/2006/relationships/tags" Target="../tags/tag121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24" Type="http://schemas.openxmlformats.org/officeDocument/2006/relationships/tags" Target="../tags/tag116.xml"/><Relationship Id="rId32" Type="http://schemas.openxmlformats.org/officeDocument/2006/relationships/notesSlide" Target="../notesSlides/notesSlide3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23" Type="http://schemas.openxmlformats.org/officeDocument/2006/relationships/tags" Target="../tags/tag115.xml"/><Relationship Id="rId28" Type="http://schemas.openxmlformats.org/officeDocument/2006/relationships/tags" Target="../tags/tag120.xml"/><Relationship Id="rId10" Type="http://schemas.openxmlformats.org/officeDocument/2006/relationships/tags" Target="../tags/tag102.xml"/><Relationship Id="rId19" Type="http://schemas.openxmlformats.org/officeDocument/2006/relationships/tags" Target="../tags/tag111.xml"/><Relationship Id="rId31" Type="http://schemas.openxmlformats.org/officeDocument/2006/relationships/slideLayout" Target="../slideLayouts/slideLayout9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Relationship Id="rId22" Type="http://schemas.openxmlformats.org/officeDocument/2006/relationships/tags" Target="../tags/tag114.xml"/><Relationship Id="rId27" Type="http://schemas.openxmlformats.org/officeDocument/2006/relationships/tags" Target="../tags/tag119.xml"/><Relationship Id="rId30" Type="http://schemas.openxmlformats.org/officeDocument/2006/relationships/tags" Target="../tags/tag122.xml"/><Relationship Id="rId8" Type="http://schemas.openxmlformats.org/officeDocument/2006/relationships/tags" Target="../tags/tag10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4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29.xml"/><Relationship Id="rId9" Type="http://schemas.openxmlformats.org/officeDocument/2006/relationships/tags" Target="../tags/tag13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9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159.xml"/><Relationship Id="rId18" Type="http://schemas.openxmlformats.org/officeDocument/2006/relationships/tags" Target="../tags/tag164.xml"/><Relationship Id="rId26" Type="http://schemas.openxmlformats.org/officeDocument/2006/relationships/tags" Target="../tags/tag172.xml"/><Relationship Id="rId3" Type="http://schemas.openxmlformats.org/officeDocument/2006/relationships/tags" Target="../tags/tag149.xml"/><Relationship Id="rId21" Type="http://schemas.openxmlformats.org/officeDocument/2006/relationships/tags" Target="../tags/tag167.xml"/><Relationship Id="rId34" Type="http://schemas.openxmlformats.org/officeDocument/2006/relationships/image" Target="../media/image19.png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5" Type="http://schemas.openxmlformats.org/officeDocument/2006/relationships/tags" Target="../tags/tag171.xml"/><Relationship Id="rId33" Type="http://schemas.openxmlformats.org/officeDocument/2006/relationships/image" Target="../media/image15.png"/><Relationship Id="rId2" Type="http://schemas.openxmlformats.org/officeDocument/2006/relationships/tags" Target="../tags/tag148.xml"/><Relationship Id="rId16" Type="http://schemas.openxmlformats.org/officeDocument/2006/relationships/tags" Target="../tags/tag162.xml"/><Relationship Id="rId20" Type="http://schemas.openxmlformats.org/officeDocument/2006/relationships/tags" Target="../tags/tag166.xml"/><Relationship Id="rId29" Type="http://schemas.openxmlformats.org/officeDocument/2006/relationships/tags" Target="../tags/tag175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24" Type="http://schemas.openxmlformats.org/officeDocument/2006/relationships/tags" Target="../tags/tag170.xml"/><Relationship Id="rId32" Type="http://schemas.openxmlformats.org/officeDocument/2006/relationships/notesSlide" Target="../notesSlides/notesSlide4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23" Type="http://schemas.openxmlformats.org/officeDocument/2006/relationships/tags" Target="../tags/tag169.xml"/><Relationship Id="rId28" Type="http://schemas.openxmlformats.org/officeDocument/2006/relationships/tags" Target="../tags/tag174.xml"/><Relationship Id="rId10" Type="http://schemas.openxmlformats.org/officeDocument/2006/relationships/tags" Target="../tags/tag156.xml"/><Relationship Id="rId19" Type="http://schemas.openxmlformats.org/officeDocument/2006/relationships/tags" Target="../tags/tag165.xml"/><Relationship Id="rId31" Type="http://schemas.openxmlformats.org/officeDocument/2006/relationships/slideLayout" Target="../slideLayouts/slideLayout9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Relationship Id="rId22" Type="http://schemas.openxmlformats.org/officeDocument/2006/relationships/tags" Target="../tags/tag168.xml"/><Relationship Id="rId27" Type="http://schemas.openxmlformats.org/officeDocument/2006/relationships/tags" Target="../tags/tag173.xml"/><Relationship Id="rId30" Type="http://schemas.openxmlformats.org/officeDocument/2006/relationships/tags" Target="../tags/tag176.xml"/><Relationship Id="rId8" Type="http://schemas.openxmlformats.org/officeDocument/2006/relationships/tags" Target="../tags/tag15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86.xml"/><Relationship Id="rId9" Type="http://schemas.openxmlformats.org/officeDocument/2006/relationships/tags" Target="../tags/tag19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9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203.xml"/><Relationship Id="rId9" Type="http://schemas.openxmlformats.org/officeDocument/2006/relationships/tags" Target="../tags/tag20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7" Type="http://schemas.openxmlformats.org/officeDocument/2006/relationships/image" Target="../media/image24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13.xml"/><Relationship Id="rId4" Type="http://schemas.openxmlformats.org/officeDocument/2006/relationships/tags" Target="../tags/tag2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218.xml"/><Relationship Id="rId10" Type="http://schemas.openxmlformats.org/officeDocument/2006/relationships/tags" Target="../tags/tag223.xml"/><Relationship Id="rId4" Type="http://schemas.openxmlformats.org/officeDocument/2006/relationships/tags" Target="../tags/tag217.xml"/><Relationship Id="rId9" Type="http://schemas.openxmlformats.org/officeDocument/2006/relationships/tags" Target="../tags/tag2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4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tags" Target="../tags/tag241.xml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tags" Target="../tags/tag240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tags" Target="../tags/tag239.xml"/><Relationship Id="rId5" Type="http://schemas.openxmlformats.org/officeDocument/2006/relationships/tags" Target="../tags/tag233.xml"/><Relationship Id="rId10" Type="http://schemas.openxmlformats.org/officeDocument/2006/relationships/tags" Target="../tags/tag238.xml"/><Relationship Id="rId4" Type="http://schemas.openxmlformats.org/officeDocument/2006/relationships/tags" Target="../tags/tag232.xml"/><Relationship Id="rId9" Type="http://schemas.openxmlformats.org/officeDocument/2006/relationships/tags" Target="../tags/tag237.xml"/><Relationship Id="rId14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tags" Target="../tags/tag254.xml"/><Relationship Id="rId18" Type="http://schemas.openxmlformats.org/officeDocument/2006/relationships/tags" Target="../tags/tag259.xml"/><Relationship Id="rId26" Type="http://schemas.openxmlformats.org/officeDocument/2006/relationships/tags" Target="../tags/tag267.xml"/><Relationship Id="rId3" Type="http://schemas.openxmlformats.org/officeDocument/2006/relationships/tags" Target="../tags/tag244.xml"/><Relationship Id="rId21" Type="http://schemas.openxmlformats.org/officeDocument/2006/relationships/tags" Target="../tags/tag262.xml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17" Type="http://schemas.openxmlformats.org/officeDocument/2006/relationships/tags" Target="../tags/tag258.xml"/><Relationship Id="rId25" Type="http://schemas.openxmlformats.org/officeDocument/2006/relationships/tags" Target="../tags/tag266.xml"/><Relationship Id="rId33" Type="http://schemas.openxmlformats.org/officeDocument/2006/relationships/image" Target="../media/image26.png"/><Relationship Id="rId2" Type="http://schemas.openxmlformats.org/officeDocument/2006/relationships/tags" Target="../tags/tag243.xml"/><Relationship Id="rId16" Type="http://schemas.openxmlformats.org/officeDocument/2006/relationships/tags" Target="../tags/tag257.xml"/><Relationship Id="rId20" Type="http://schemas.openxmlformats.org/officeDocument/2006/relationships/tags" Target="../tags/tag261.xml"/><Relationship Id="rId29" Type="http://schemas.openxmlformats.org/officeDocument/2006/relationships/tags" Target="../tags/tag270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24" Type="http://schemas.openxmlformats.org/officeDocument/2006/relationships/tags" Target="../tags/tag265.xml"/><Relationship Id="rId32" Type="http://schemas.openxmlformats.org/officeDocument/2006/relationships/image" Target="../media/image15.png"/><Relationship Id="rId5" Type="http://schemas.openxmlformats.org/officeDocument/2006/relationships/tags" Target="../tags/tag246.xml"/><Relationship Id="rId15" Type="http://schemas.openxmlformats.org/officeDocument/2006/relationships/tags" Target="../tags/tag256.xml"/><Relationship Id="rId23" Type="http://schemas.openxmlformats.org/officeDocument/2006/relationships/tags" Target="../tags/tag264.xml"/><Relationship Id="rId28" Type="http://schemas.openxmlformats.org/officeDocument/2006/relationships/tags" Target="../tags/tag269.xml"/><Relationship Id="rId10" Type="http://schemas.openxmlformats.org/officeDocument/2006/relationships/tags" Target="../tags/tag251.xml"/><Relationship Id="rId19" Type="http://schemas.openxmlformats.org/officeDocument/2006/relationships/tags" Target="../tags/tag260.xml"/><Relationship Id="rId31" Type="http://schemas.openxmlformats.org/officeDocument/2006/relationships/notesSlide" Target="../notesSlides/notesSlide5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tags" Target="../tags/tag255.xml"/><Relationship Id="rId22" Type="http://schemas.openxmlformats.org/officeDocument/2006/relationships/tags" Target="../tags/tag263.xml"/><Relationship Id="rId27" Type="http://schemas.openxmlformats.org/officeDocument/2006/relationships/tags" Target="../tags/tag268.xml"/><Relationship Id="rId30" Type="http://schemas.openxmlformats.org/officeDocument/2006/relationships/slideLayout" Target="../slideLayouts/slideLayout9.xml"/><Relationship Id="rId8" Type="http://schemas.openxmlformats.org/officeDocument/2006/relationships/tags" Target="../tags/tag24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4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13" Type="http://schemas.openxmlformats.org/officeDocument/2006/relationships/tags" Target="../tags/tag287.xml"/><Relationship Id="rId3" Type="http://schemas.openxmlformats.org/officeDocument/2006/relationships/tags" Target="../tags/tag277.xml"/><Relationship Id="rId7" Type="http://schemas.openxmlformats.org/officeDocument/2006/relationships/tags" Target="../tags/tag281.xml"/><Relationship Id="rId12" Type="http://schemas.openxmlformats.org/officeDocument/2006/relationships/tags" Target="../tags/tag286.xml"/><Relationship Id="rId2" Type="http://schemas.openxmlformats.org/officeDocument/2006/relationships/tags" Target="../tags/tag276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11" Type="http://schemas.openxmlformats.org/officeDocument/2006/relationships/tags" Target="../tags/tag285.xml"/><Relationship Id="rId5" Type="http://schemas.openxmlformats.org/officeDocument/2006/relationships/tags" Target="../tags/tag279.xml"/><Relationship Id="rId15" Type="http://schemas.openxmlformats.org/officeDocument/2006/relationships/tags" Target="../tags/tag289.xml"/><Relationship Id="rId10" Type="http://schemas.openxmlformats.org/officeDocument/2006/relationships/tags" Target="../tags/tag284.xml"/><Relationship Id="rId4" Type="http://schemas.openxmlformats.org/officeDocument/2006/relationships/tags" Target="../tags/tag278.xml"/><Relationship Id="rId9" Type="http://schemas.openxmlformats.org/officeDocument/2006/relationships/tags" Target="../tags/tag283.xml"/><Relationship Id="rId14" Type="http://schemas.openxmlformats.org/officeDocument/2006/relationships/tags" Target="../tags/tag28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13" Type="http://schemas.openxmlformats.org/officeDocument/2006/relationships/tags" Target="../tags/tag302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12" Type="http://schemas.openxmlformats.org/officeDocument/2006/relationships/tags" Target="../tags/tag301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11" Type="http://schemas.openxmlformats.org/officeDocument/2006/relationships/tags" Target="../tags/tag300.xml"/><Relationship Id="rId5" Type="http://schemas.openxmlformats.org/officeDocument/2006/relationships/tags" Target="../tags/tag294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299.xml"/><Relationship Id="rId4" Type="http://schemas.openxmlformats.org/officeDocument/2006/relationships/tags" Target="../tags/tag293.xml"/><Relationship Id="rId9" Type="http://schemas.openxmlformats.org/officeDocument/2006/relationships/tags" Target="../tags/tag298.xml"/><Relationship Id="rId14" Type="http://schemas.openxmlformats.org/officeDocument/2006/relationships/tags" Target="../tags/tag30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0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4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8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26" Type="http://schemas.openxmlformats.org/officeDocument/2006/relationships/tags" Target="../tags/tag68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34" Type="http://schemas.openxmlformats.org/officeDocument/2006/relationships/image" Target="../media/image16.png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5" Type="http://schemas.openxmlformats.org/officeDocument/2006/relationships/tags" Target="../tags/tag67.xml"/><Relationship Id="rId33" Type="http://schemas.openxmlformats.org/officeDocument/2006/relationships/image" Target="../media/image15.png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29" Type="http://schemas.openxmlformats.org/officeDocument/2006/relationships/tags" Target="../tags/tag71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24" Type="http://schemas.openxmlformats.org/officeDocument/2006/relationships/tags" Target="../tags/tag66.xml"/><Relationship Id="rId32" Type="http://schemas.openxmlformats.org/officeDocument/2006/relationships/notesSlide" Target="../notesSlides/notesSlide2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tags" Target="../tags/tag65.xml"/><Relationship Id="rId28" Type="http://schemas.openxmlformats.org/officeDocument/2006/relationships/tags" Target="../tags/tag70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31" Type="http://schemas.openxmlformats.org/officeDocument/2006/relationships/slideLayout" Target="../slideLayouts/slideLayout9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tags" Target="../tags/tag64.xml"/><Relationship Id="rId27" Type="http://schemas.openxmlformats.org/officeDocument/2006/relationships/tags" Target="../tags/tag69.xml"/><Relationship Id="rId30" Type="http://schemas.openxmlformats.org/officeDocument/2006/relationships/tags" Target="../tags/tag72.xml"/><Relationship Id="rId8" Type="http://schemas.openxmlformats.org/officeDocument/2006/relationships/tags" Target="../tags/tag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/>
          <p:nvPr/>
        </p:nvSpPr>
        <p:spPr>
          <a:xfrm>
            <a:off x="728837" y="2761992"/>
            <a:ext cx="6780137" cy="708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77" h="1116">
                <a:moveTo>
                  <a:pt x="9017" y="880"/>
                </a:moveTo>
                <a:cubicBezTo>
                  <a:pt x="8966" y="880"/>
                  <a:pt x="8904" y="883"/>
                  <a:pt x="8832" y="888"/>
                </a:cubicBezTo>
                <a:lnTo>
                  <a:pt x="8831" y="929"/>
                </a:lnTo>
                <a:lnTo>
                  <a:pt x="8832" y="962"/>
                </a:lnTo>
                <a:lnTo>
                  <a:pt x="8876" y="962"/>
                </a:lnTo>
                <a:cubicBezTo>
                  <a:pt x="8926" y="962"/>
                  <a:pt x="8965" y="961"/>
                  <a:pt x="8991" y="959"/>
                </a:cubicBezTo>
                <a:cubicBezTo>
                  <a:pt x="9017" y="958"/>
                  <a:pt x="9038" y="954"/>
                  <a:pt x="9054" y="947"/>
                </a:cubicBezTo>
                <a:cubicBezTo>
                  <a:pt x="9062" y="944"/>
                  <a:pt x="9069" y="937"/>
                  <a:pt x="9075" y="929"/>
                </a:cubicBezTo>
                <a:cubicBezTo>
                  <a:pt x="9080" y="920"/>
                  <a:pt x="9083" y="911"/>
                  <a:pt x="9083" y="902"/>
                </a:cubicBezTo>
                <a:cubicBezTo>
                  <a:pt x="9083" y="894"/>
                  <a:pt x="9081" y="888"/>
                  <a:pt x="9078" y="886"/>
                </a:cubicBezTo>
                <a:cubicBezTo>
                  <a:pt x="9072" y="882"/>
                  <a:pt x="9052" y="880"/>
                  <a:pt x="9017" y="880"/>
                </a:cubicBezTo>
                <a:close/>
                <a:moveTo>
                  <a:pt x="8021" y="826"/>
                </a:moveTo>
                <a:lnTo>
                  <a:pt x="8022" y="827"/>
                </a:lnTo>
                <a:cubicBezTo>
                  <a:pt x="8029" y="832"/>
                  <a:pt x="8036" y="839"/>
                  <a:pt x="8043" y="850"/>
                </a:cubicBezTo>
                <a:cubicBezTo>
                  <a:pt x="8051" y="862"/>
                  <a:pt x="8056" y="873"/>
                  <a:pt x="8056" y="883"/>
                </a:cubicBezTo>
                <a:cubicBezTo>
                  <a:pt x="8056" y="894"/>
                  <a:pt x="8050" y="906"/>
                  <a:pt x="8039" y="917"/>
                </a:cubicBezTo>
                <a:lnTo>
                  <a:pt x="8020" y="931"/>
                </a:lnTo>
                <a:lnTo>
                  <a:pt x="7993" y="941"/>
                </a:lnTo>
                <a:cubicBezTo>
                  <a:pt x="8002" y="942"/>
                  <a:pt x="8011" y="943"/>
                  <a:pt x="8020" y="944"/>
                </a:cubicBezTo>
                <a:cubicBezTo>
                  <a:pt x="8050" y="949"/>
                  <a:pt x="8065" y="961"/>
                  <a:pt x="8065" y="981"/>
                </a:cubicBezTo>
                <a:cubicBezTo>
                  <a:pt x="8065" y="989"/>
                  <a:pt x="8060" y="1003"/>
                  <a:pt x="8049" y="1022"/>
                </a:cubicBezTo>
                <a:cubicBezTo>
                  <a:pt x="8033" y="1048"/>
                  <a:pt x="8020" y="1064"/>
                  <a:pt x="8010" y="1072"/>
                </a:cubicBezTo>
                <a:cubicBezTo>
                  <a:pt x="7995" y="1084"/>
                  <a:pt x="7980" y="1091"/>
                  <a:pt x="7965" y="1091"/>
                </a:cubicBezTo>
                <a:cubicBezTo>
                  <a:pt x="7948" y="1091"/>
                  <a:pt x="7929" y="1085"/>
                  <a:pt x="7910" y="1075"/>
                </a:cubicBezTo>
                <a:cubicBezTo>
                  <a:pt x="7886" y="1063"/>
                  <a:pt x="7865" y="1047"/>
                  <a:pt x="7846" y="1027"/>
                </a:cubicBezTo>
                <a:cubicBezTo>
                  <a:pt x="7828" y="1008"/>
                  <a:pt x="7807" y="982"/>
                  <a:pt x="7784" y="949"/>
                </a:cubicBezTo>
                <a:cubicBezTo>
                  <a:pt x="7776" y="938"/>
                  <a:pt x="7773" y="928"/>
                  <a:pt x="7773" y="918"/>
                </a:cubicBezTo>
                <a:cubicBezTo>
                  <a:pt x="7773" y="905"/>
                  <a:pt x="7779" y="894"/>
                  <a:pt x="7793" y="885"/>
                </a:cubicBezTo>
                <a:cubicBezTo>
                  <a:pt x="7812" y="874"/>
                  <a:pt x="7832" y="865"/>
                  <a:pt x="7854" y="859"/>
                </a:cubicBezTo>
                <a:cubicBezTo>
                  <a:pt x="7863" y="856"/>
                  <a:pt x="7873" y="858"/>
                  <a:pt x="7884" y="864"/>
                </a:cubicBezTo>
                <a:cubicBezTo>
                  <a:pt x="7895" y="871"/>
                  <a:pt x="7907" y="880"/>
                  <a:pt x="7919" y="891"/>
                </a:cubicBezTo>
                <a:cubicBezTo>
                  <a:pt x="7937" y="872"/>
                  <a:pt x="7956" y="854"/>
                  <a:pt x="7976" y="838"/>
                </a:cubicBezTo>
                <a:lnTo>
                  <a:pt x="7983" y="833"/>
                </a:lnTo>
                <a:lnTo>
                  <a:pt x="7988" y="832"/>
                </a:lnTo>
                <a:cubicBezTo>
                  <a:pt x="7997" y="831"/>
                  <a:pt x="8005" y="829"/>
                  <a:pt x="8013" y="828"/>
                </a:cubicBezTo>
                <a:lnTo>
                  <a:pt x="8021" y="826"/>
                </a:lnTo>
                <a:close/>
                <a:moveTo>
                  <a:pt x="6863" y="734"/>
                </a:moveTo>
                <a:cubicBezTo>
                  <a:pt x="6915" y="734"/>
                  <a:pt x="6955" y="737"/>
                  <a:pt x="6982" y="741"/>
                </a:cubicBezTo>
                <a:cubicBezTo>
                  <a:pt x="7019" y="746"/>
                  <a:pt x="7043" y="763"/>
                  <a:pt x="7055" y="793"/>
                </a:cubicBezTo>
                <a:cubicBezTo>
                  <a:pt x="7067" y="826"/>
                  <a:pt x="7073" y="866"/>
                  <a:pt x="7073" y="913"/>
                </a:cubicBezTo>
                <a:cubicBezTo>
                  <a:pt x="7073" y="942"/>
                  <a:pt x="7070" y="969"/>
                  <a:pt x="7064" y="992"/>
                </a:cubicBezTo>
                <a:cubicBezTo>
                  <a:pt x="7059" y="1016"/>
                  <a:pt x="7052" y="1029"/>
                  <a:pt x="7045" y="1033"/>
                </a:cubicBezTo>
                <a:cubicBezTo>
                  <a:pt x="7019" y="1050"/>
                  <a:pt x="6971" y="1062"/>
                  <a:pt x="6902" y="1069"/>
                </a:cubicBezTo>
                <a:cubicBezTo>
                  <a:pt x="6833" y="1075"/>
                  <a:pt x="6759" y="1079"/>
                  <a:pt x="6680" y="1079"/>
                </a:cubicBezTo>
                <a:cubicBezTo>
                  <a:pt x="6601" y="1079"/>
                  <a:pt x="6543" y="1076"/>
                  <a:pt x="6509" y="1070"/>
                </a:cubicBezTo>
                <a:cubicBezTo>
                  <a:pt x="6477" y="1066"/>
                  <a:pt x="6455" y="1045"/>
                  <a:pt x="6442" y="1008"/>
                </a:cubicBezTo>
                <a:cubicBezTo>
                  <a:pt x="6438" y="998"/>
                  <a:pt x="6434" y="980"/>
                  <a:pt x="6431" y="954"/>
                </a:cubicBezTo>
                <a:cubicBezTo>
                  <a:pt x="6429" y="928"/>
                  <a:pt x="6427" y="899"/>
                  <a:pt x="6427" y="868"/>
                </a:cubicBezTo>
                <a:cubicBezTo>
                  <a:pt x="6427" y="833"/>
                  <a:pt x="6429" y="799"/>
                  <a:pt x="6433" y="769"/>
                </a:cubicBezTo>
                <a:lnTo>
                  <a:pt x="6558" y="756"/>
                </a:lnTo>
                <a:cubicBezTo>
                  <a:pt x="6553" y="806"/>
                  <a:pt x="6550" y="848"/>
                  <a:pt x="6550" y="882"/>
                </a:cubicBezTo>
                <a:cubicBezTo>
                  <a:pt x="6550" y="925"/>
                  <a:pt x="6554" y="950"/>
                  <a:pt x="6563" y="957"/>
                </a:cubicBezTo>
                <a:cubicBezTo>
                  <a:pt x="6567" y="961"/>
                  <a:pt x="6591" y="963"/>
                  <a:pt x="6636" y="963"/>
                </a:cubicBezTo>
                <a:cubicBezTo>
                  <a:pt x="6674" y="963"/>
                  <a:pt x="6711" y="961"/>
                  <a:pt x="6749" y="957"/>
                </a:cubicBezTo>
                <a:cubicBezTo>
                  <a:pt x="6787" y="953"/>
                  <a:pt x="6812" y="949"/>
                  <a:pt x="6825" y="943"/>
                </a:cubicBezTo>
                <a:cubicBezTo>
                  <a:pt x="6833" y="939"/>
                  <a:pt x="6839" y="932"/>
                  <a:pt x="6844" y="920"/>
                </a:cubicBezTo>
                <a:cubicBezTo>
                  <a:pt x="6848" y="908"/>
                  <a:pt x="6851" y="896"/>
                  <a:pt x="6851" y="882"/>
                </a:cubicBezTo>
                <a:cubicBezTo>
                  <a:pt x="6851" y="867"/>
                  <a:pt x="6848" y="858"/>
                  <a:pt x="6844" y="853"/>
                </a:cubicBezTo>
                <a:cubicBezTo>
                  <a:pt x="6840" y="849"/>
                  <a:pt x="6815" y="847"/>
                  <a:pt x="6771" y="847"/>
                </a:cubicBezTo>
                <a:cubicBezTo>
                  <a:pt x="6719" y="847"/>
                  <a:pt x="6649" y="850"/>
                  <a:pt x="6561" y="856"/>
                </a:cubicBezTo>
                <a:lnTo>
                  <a:pt x="6565" y="750"/>
                </a:lnTo>
                <a:cubicBezTo>
                  <a:pt x="6683" y="740"/>
                  <a:pt x="6782" y="734"/>
                  <a:pt x="6863" y="734"/>
                </a:cubicBezTo>
                <a:close/>
                <a:moveTo>
                  <a:pt x="3921" y="734"/>
                </a:moveTo>
                <a:lnTo>
                  <a:pt x="4102" y="734"/>
                </a:lnTo>
                <a:cubicBezTo>
                  <a:pt x="4094" y="809"/>
                  <a:pt x="4081" y="880"/>
                  <a:pt x="4064" y="949"/>
                </a:cubicBezTo>
                <a:cubicBezTo>
                  <a:pt x="4046" y="1018"/>
                  <a:pt x="4029" y="1060"/>
                  <a:pt x="4011" y="1076"/>
                </a:cubicBezTo>
                <a:cubicBezTo>
                  <a:pt x="3985" y="1099"/>
                  <a:pt x="3950" y="1111"/>
                  <a:pt x="3906" y="1111"/>
                </a:cubicBezTo>
                <a:cubicBezTo>
                  <a:pt x="3885" y="1111"/>
                  <a:pt x="3861" y="1109"/>
                  <a:pt x="3835" y="1106"/>
                </a:cubicBezTo>
                <a:cubicBezTo>
                  <a:pt x="3823" y="1103"/>
                  <a:pt x="3809" y="1102"/>
                  <a:pt x="3792" y="1102"/>
                </a:cubicBezTo>
                <a:cubicBezTo>
                  <a:pt x="3799" y="1062"/>
                  <a:pt x="3817" y="997"/>
                  <a:pt x="3846" y="908"/>
                </a:cubicBezTo>
                <a:cubicBezTo>
                  <a:pt x="3865" y="852"/>
                  <a:pt x="3879" y="808"/>
                  <a:pt x="3891" y="777"/>
                </a:cubicBezTo>
                <a:lnTo>
                  <a:pt x="3892" y="774"/>
                </a:lnTo>
                <a:lnTo>
                  <a:pt x="3893" y="772"/>
                </a:lnTo>
                <a:cubicBezTo>
                  <a:pt x="3899" y="764"/>
                  <a:pt x="3906" y="755"/>
                  <a:pt x="3913" y="745"/>
                </a:cubicBezTo>
                <a:lnTo>
                  <a:pt x="3921" y="734"/>
                </a:lnTo>
                <a:close/>
                <a:moveTo>
                  <a:pt x="3061" y="734"/>
                </a:moveTo>
                <a:cubicBezTo>
                  <a:pt x="3129" y="734"/>
                  <a:pt x="3182" y="737"/>
                  <a:pt x="3222" y="742"/>
                </a:cubicBezTo>
                <a:cubicBezTo>
                  <a:pt x="3242" y="744"/>
                  <a:pt x="3260" y="750"/>
                  <a:pt x="3274" y="759"/>
                </a:cubicBezTo>
                <a:cubicBezTo>
                  <a:pt x="3288" y="767"/>
                  <a:pt x="3297" y="778"/>
                  <a:pt x="3301" y="792"/>
                </a:cubicBezTo>
                <a:cubicBezTo>
                  <a:pt x="3307" y="812"/>
                  <a:pt x="3310" y="837"/>
                  <a:pt x="3310" y="868"/>
                </a:cubicBezTo>
                <a:cubicBezTo>
                  <a:pt x="3310" y="907"/>
                  <a:pt x="3306" y="946"/>
                  <a:pt x="3297" y="986"/>
                </a:cubicBezTo>
                <a:cubicBezTo>
                  <a:pt x="3288" y="1025"/>
                  <a:pt x="3277" y="1049"/>
                  <a:pt x="3265" y="1058"/>
                </a:cubicBezTo>
                <a:cubicBezTo>
                  <a:pt x="3242" y="1073"/>
                  <a:pt x="3195" y="1084"/>
                  <a:pt x="3126" y="1090"/>
                </a:cubicBezTo>
                <a:cubicBezTo>
                  <a:pt x="3056" y="1096"/>
                  <a:pt x="2976" y="1099"/>
                  <a:pt x="2886" y="1099"/>
                </a:cubicBezTo>
                <a:cubicBezTo>
                  <a:pt x="2759" y="1099"/>
                  <a:pt x="2667" y="1095"/>
                  <a:pt x="2609" y="1087"/>
                </a:cubicBezTo>
                <a:cubicBezTo>
                  <a:pt x="2575" y="1082"/>
                  <a:pt x="2550" y="1062"/>
                  <a:pt x="2535" y="1025"/>
                </a:cubicBezTo>
                <a:cubicBezTo>
                  <a:pt x="2530" y="1012"/>
                  <a:pt x="2525" y="987"/>
                  <a:pt x="2519" y="949"/>
                </a:cubicBezTo>
                <a:cubicBezTo>
                  <a:pt x="2514" y="912"/>
                  <a:pt x="2512" y="875"/>
                  <a:pt x="2512" y="838"/>
                </a:cubicBezTo>
                <a:cubicBezTo>
                  <a:pt x="2512" y="816"/>
                  <a:pt x="2513" y="792"/>
                  <a:pt x="2516" y="767"/>
                </a:cubicBezTo>
                <a:lnTo>
                  <a:pt x="2653" y="755"/>
                </a:lnTo>
                <a:cubicBezTo>
                  <a:pt x="2651" y="792"/>
                  <a:pt x="2650" y="827"/>
                  <a:pt x="2650" y="858"/>
                </a:cubicBezTo>
                <a:cubicBezTo>
                  <a:pt x="2650" y="926"/>
                  <a:pt x="2657" y="966"/>
                  <a:pt x="2671" y="976"/>
                </a:cubicBezTo>
                <a:cubicBezTo>
                  <a:pt x="2675" y="979"/>
                  <a:pt x="2714" y="980"/>
                  <a:pt x="2787" y="980"/>
                </a:cubicBezTo>
                <a:cubicBezTo>
                  <a:pt x="2841" y="980"/>
                  <a:pt x="2893" y="979"/>
                  <a:pt x="2943" y="975"/>
                </a:cubicBezTo>
                <a:cubicBezTo>
                  <a:pt x="2994" y="971"/>
                  <a:pt x="3028" y="966"/>
                  <a:pt x="3044" y="960"/>
                </a:cubicBezTo>
                <a:cubicBezTo>
                  <a:pt x="3052" y="957"/>
                  <a:pt x="3059" y="948"/>
                  <a:pt x="3066" y="931"/>
                </a:cubicBezTo>
                <a:cubicBezTo>
                  <a:pt x="3073" y="915"/>
                  <a:pt x="3077" y="899"/>
                  <a:pt x="3077" y="882"/>
                </a:cubicBezTo>
                <a:cubicBezTo>
                  <a:pt x="3077" y="867"/>
                  <a:pt x="3074" y="858"/>
                  <a:pt x="3070" y="855"/>
                </a:cubicBezTo>
                <a:cubicBezTo>
                  <a:pt x="3064" y="850"/>
                  <a:pt x="3023" y="848"/>
                  <a:pt x="2945" y="848"/>
                </a:cubicBezTo>
                <a:cubicBezTo>
                  <a:pt x="2870" y="848"/>
                  <a:pt x="2774" y="850"/>
                  <a:pt x="2659" y="855"/>
                </a:cubicBezTo>
                <a:lnTo>
                  <a:pt x="2664" y="748"/>
                </a:lnTo>
                <a:cubicBezTo>
                  <a:pt x="2823" y="739"/>
                  <a:pt x="2955" y="734"/>
                  <a:pt x="3061" y="734"/>
                </a:cubicBezTo>
                <a:close/>
                <a:moveTo>
                  <a:pt x="5333" y="734"/>
                </a:moveTo>
                <a:cubicBezTo>
                  <a:pt x="5345" y="735"/>
                  <a:pt x="5357" y="739"/>
                  <a:pt x="5370" y="746"/>
                </a:cubicBezTo>
                <a:cubicBezTo>
                  <a:pt x="5387" y="756"/>
                  <a:pt x="5400" y="769"/>
                  <a:pt x="5407" y="785"/>
                </a:cubicBezTo>
                <a:cubicBezTo>
                  <a:pt x="5411" y="794"/>
                  <a:pt x="5413" y="802"/>
                  <a:pt x="5413" y="808"/>
                </a:cubicBezTo>
                <a:cubicBezTo>
                  <a:pt x="5413" y="821"/>
                  <a:pt x="5407" y="830"/>
                  <a:pt x="5396" y="834"/>
                </a:cubicBezTo>
                <a:cubicBezTo>
                  <a:pt x="5332" y="849"/>
                  <a:pt x="5251" y="864"/>
                  <a:pt x="5151" y="878"/>
                </a:cubicBezTo>
                <a:cubicBezTo>
                  <a:pt x="5052" y="892"/>
                  <a:pt x="4958" y="904"/>
                  <a:pt x="4868" y="912"/>
                </a:cubicBezTo>
                <a:lnTo>
                  <a:pt x="4854" y="913"/>
                </a:lnTo>
                <a:cubicBezTo>
                  <a:pt x="4833" y="913"/>
                  <a:pt x="4821" y="907"/>
                  <a:pt x="4816" y="896"/>
                </a:cubicBezTo>
                <a:cubicBezTo>
                  <a:pt x="4809" y="882"/>
                  <a:pt x="4806" y="866"/>
                  <a:pt x="4806" y="849"/>
                </a:cubicBezTo>
                <a:cubicBezTo>
                  <a:pt x="4806" y="830"/>
                  <a:pt x="4811" y="813"/>
                  <a:pt x="4820" y="798"/>
                </a:cubicBezTo>
                <a:cubicBezTo>
                  <a:pt x="5135" y="757"/>
                  <a:pt x="5303" y="736"/>
                  <a:pt x="5322" y="735"/>
                </a:cubicBezTo>
                <a:cubicBezTo>
                  <a:pt x="5325" y="734"/>
                  <a:pt x="5329" y="734"/>
                  <a:pt x="5333" y="734"/>
                </a:cubicBezTo>
                <a:close/>
                <a:moveTo>
                  <a:pt x="4315" y="705"/>
                </a:moveTo>
                <a:lnTo>
                  <a:pt x="4316" y="706"/>
                </a:lnTo>
                <a:cubicBezTo>
                  <a:pt x="4321" y="713"/>
                  <a:pt x="4327" y="720"/>
                  <a:pt x="4332" y="727"/>
                </a:cubicBezTo>
                <a:lnTo>
                  <a:pt x="4339" y="735"/>
                </a:lnTo>
                <a:lnTo>
                  <a:pt x="4339" y="742"/>
                </a:lnTo>
                <a:cubicBezTo>
                  <a:pt x="4348" y="825"/>
                  <a:pt x="4352" y="896"/>
                  <a:pt x="4352" y="955"/>
                </a:cubicBezTo>
                <a:cubicBezTo>
                  <a:pt x="4352" y="1000"/>
                  <a:pt x="4349" y="1039"/>
                  <a:pt x="4343" y="1072"/>
                </a:cubicBezTo>
                <a:cubicBezTo>
                  <a:pt x="4340" y="1084"/>
                  <a:pt x="4334" y="1092"/>
                  <a:pt x="4326" y="1097"/>
                </a:cubicBezTo>
                <a:cubicBezTo>
                  <a:pt x="4318" y="1102"/>
                  <a:pt x="4305" y="1105"/>
                  <a:pt x="4288" y="1108"/>
                </a:cubicBezTo>
                <a:cubicBezTo>
                  <a:pt x="4256" y="1114"/>
                  <a:pt x="4205" y="1116"/>
                  <a:pt x="4137" y="1116"/>
                </a:cubicBezTo>
                <a:cubicBezTo>
                  <a:pt x="4139" y="1057"/>
                  <a:pt x="4140" y="1008"/>
                  <a:pt x="4140" y="969"/>
                </a:cubicBezTo>
                <a:lnTo>
                  <a:pt x="4138" y="779"/>
                </a:lnTo>
                <a:cubicBezTo>
                  <a:pt x="4138" y="750"/>
                  <a:pt x="4139" y="730"/>
                  <a:pt x="4141" y="719"/>
                </a:cubicBezTo>
                <a:cubicBezTo>
                  <a:pt x="4207" y="710"/>
                  <a:pt x="4262" y="706"/>
                  <a:pt x="4306" y="705"/>
                </a:cubicBezTo>
                <a:lnTo>
                  <a:pt x="4315" y="705"/>
                </a:lnTo>
                <a:close/>
                <a:moveTo>
                  <a:pt x="4448" y="604"/>
                </a:moveTo>
                <a:lnTo>
                  <a:pt x="4473" y="618"/>
                </a:lnTo>
                <a:cubicBezTo>
                  <a:pt x="4500" y="632"/>
                  <a:pt x="4525" y="648"/>
                  <a:pt x="4550" y="665"/>
                </a:cubicBezTo>
                <a:cubicBezTo>
                  <a:pt x="4562" y="674"/>
                  <a:pt x="4572" y="683"/>
                  <a:pt x="4579" y="692"/>
                </a:cubicBezTo>
                <a:cubicBezTo>
                  <a:pt x="4586" y="700"/>
                  <a:pt x="4590" y="709"/>
                  <a:pt x="4590" y="720"/>
                </a:cubicBezTo>
                <a:cubicBezTo>
                  <a:pt x="4590" y="729"/>
                  <a:pt x="4586" y="740"/>
                  <a:pt x="4578" y="754"/>
                </a:cubicBezTo>
                <a:cubicBezTo>
                  <a:pt x="4558" y="784"/>
                  <a:pt x="4542" y="804"/>
                  <a:pt x="4529" y="816"/>
                </a:cubicBezTo>
                <a:cubicBezTo>
                  <a:pt x="4518" y="825"/>
                  <a:pt x="4504" y="829"/>
                  <a:pt x="4488" y="829"/>
                </a:cubicBezTo>
                <a:cubicBezTo>
                  <a:pt x="4470" y="829"/>
                  <a:pt x="4451" y="824"/>
                  <a:pt x="4430" y="813"/>
                </a:cubicBezTo>
                <a:cubicBezTo>
                  <a:pt x="4404" y="799"/>
                  <a:pt x="4382" y="783"/>
                  <a:pt x="4362" y="762"/>
                </a:cubicBezTo>
                <a:cubicBezTo>
                  <a:pt x="4355" y="754"/>
                  <a:pt x="4347" y="745"/>
                  <a:pt x="4340" y="736"/>
                </a:cubicBezTo>
                <a:lnTo>
                  <a:pt x="4339" y="735"/>
                </a:lnTo>
                <a:lnTo>
                  <a:pt x="4335" y="706"/>
                </a:lnTo>
                <a:cubicBezTo>
                  <a:pt x="4329" y="705"/>
                  <a:pt x="4323" y="705"/>
                  <a:pt x="4316" y="705"/>
                </a:cubicBezTo>
                <a:lnTo>
                  <a:pt x="4315" y="705"/>
                </a:lnTo>
                <a:lnTo>
                  <a:pt x="4308" y="695"/>
                </a:lnTo>
                <a:cubicBezTo>
                  <a:pt x="4306" y="692"/>
                  <a:pt x="4303" y="688"/>
                  <a:pt x="4300" y="684"/>
                </a:cubicBezTo>
                <a:cubicBezTo>
                  <a:pt x="4291" y="670"/>
                  <a:pt x="4287" y="658"/>
                  <a:pt x="4287" y="649"/>
                </a:cubicBezTo>
                <a:cubicBezTo>
                  <a:pt x="4287" y="636"/>
                  <a:pt x="4294" y="624"/>
                  <a:pt x="4309" y="614"/>
                </a:cubicBezTo>
                <a:cubicBezTo>
                  <a:pt x="4311" y="613"/>
                  <a:pt x="4313" y="612"/>
                  <a:pt x="4315" y="610"/>
                </a:cubicBezTo>
                <a:lnTo>
                  <a:pt x="4321" y="607"/>
                </a:lnTo>
                <a:lnTo>
                  <a:pt x="4337" y="607"/>
                </a:lnTo>
                <a:cubicBezTo>
                  <a:pt x="4376" y="606"/>
                  <a:pt x="4412" y="605"/>
                  <a:pt x="4445" y="604"/>
                </a:cubicBezTo>
                <a:lnTo>
                  <a:pt x="4448" y="604"/>
                </a:lnTo>
                <a:close/>
                <a:moveTo>
                  <a:pt x="6226" y="546"/>
                </a:moveTo>
                <a:cubicBezTo>
                  <a:pt x="6221" y="548"/>
                  <a:pt x="6204" y="550"/>
                  <a:pt x="6176" y="553"/>
                </a:cubicBezTo>
                <a:lnTo>
                  <a:pt x="6176" y="589"/>
                </a:lnTo>
                <a:cubicBezTo>
                  <a:pt x="6176" y="635"/>
                  <a:pt x="6175" y="669"/>
                  <a:pt x="6175" y="690"/>
                </a:cubicBezTo>
                <a:cubicBezTo>
                  <a:pt x="6181" y="689"/>
                  <a:pt x="6200" y="687"/>
                  <a:pt x="6233" y="684"/>
                </a:cubicBezTo>
                <a:lnTo>
                  <a:pt x="6226" y="546"/>
                </a:lnTo>
                <a:close/>
                <a:moveTo>
                  <a:pt x="8823" y="517"/>
                </a:moveTo>
                <a:lnTo>
                  <a:pt x="8842" y="517"/>
                </a:lnTo>
                <a:cubicBezTo>
                  <a:pt x="8845" y="546"/>
                  <a:pt x="8847" y="574"/>
                  <a:pt x="8847" y="600"/>
                </a:cubicBezTo>
                <a:cubicBezTo>
                  <a:pt x="8847" y="613"/>
                  <a:pt x="8846" y="635"/>
                  <a:pt x="8845" y="666"/>
                </a:cubicBezTo>
                <a:cubicBezTo>
                  <a:pt x="8864" y="666"/>
                  <a:pt x="8891" y="665"/>
                  <a:pt x="8926" y="662"/>
                </a:cubicBezTo>
                <a:cubicBezTo>
                  <a:pt x="8962" y="659"/>
                  <a:pt x="8981" y="656"/>
                  <a:pt x="8984" y="654"/>
                </a:cubicBezTo>
                <a:cubicBezTo>
                  <a:pt x="8985" y="654"/>
                  <a:pt x="8987" y="650"/>
                  <a:pt x="8989" y="643"/>
                </a:cubicBezTo>
                <a:cubicBezTo>
                  <a:pt x="8992" y="636"/>
                  <a:pt x="8994" y="628"/>
                  <a:pt x="8994" y="621"/>
                </a:cubicBezTo>
                <a:cubicBezTo>
                  <a:pt x="8994" y="615"/>
                  <a:pt x="8992" y="611"/>
                  <a:pt x="8990" y="609"/>
                </a:cubicBezTo>
                <a:cubicBezTo>
                  <a:pt x="8985" y="605"/>
                  <a:pt x="8964" y="603"/>
                  <a:pt x="8927" y="603"/>
                </a:cubicBezTo>
                <a:cubicBezTo>
                  <a:pt x="8905" y="603"/>
                  <a:pt x="8879" y="604"/>
                  <a:pt x="8848" y="606"/>
                </a:cubicBezTo>
                <a:lnTo>
                  <a:pt x="8849" y="531"/>
                </a:lnTo>
                <a:cubicBezTo>
                  <a:pt x="8906" y="529"/>
                  <a:pt x="8956" y="528"/>
                  <a:pt x="8997" y="528"/>
                </a:cubicBezTo>
                <a:cubicBezTo>
                  <a:pt x="9070" y="528"/>
                  <a:pt x="9123" y="531"/>
                  <a:pt x="9154" y="535"/>
                </a:cubicBezTo>
                <a:cubicBezTo>
                  <a:pt x="9182" y="537"/>
                  <a:pt x="9201" y="549"/>
                  <a:pt x="9210" y="568"/>
                </a:cubicBezTo>
                <a:cubicBezTo>
                  <a:pt x="9212" y="573"/>
                  <a:pt x="9214" y="581"/>
                  <a:pt x="9214" y="591"/>
                </a:cubicBezTo>
                <a:lnTo>
                  <a:pt x="9215" y="594"/>
                </a:lnTo>
                <a:lnTo>
                  <a:pt x="9214" y="601"/>
                </a:lnTo>
                <a:cubicBezTo>
                  <a:pt x="9211" y="619"/>
                  <a:pt x="9209" y="635"/>
                  <a:pt x="9209" y="649"/>
                </a:cubicBezTo>
                <a:lnTo>
                  <a:pt x="9213" y="649"/>
                </a:lnTo>
                <a:lnTo>
                  <a:pt x="9212" y="661"/>
                </a:lnTo>
                <a:cubicBezTo>
                  <a:pt x="9211" y="667"/>
                  <a:pt x="9210" y="672"/>
                  <a:pt x="9209" y="678"/>
                </a:cubicBezTo>
                <a:cubicBezTo>
                  <a:pt x="9205" y="701"/>
                  <a:pt x="9199" y="716"/>
                  <a:pt x="9192" y="723"/>
                </a:cubicBezTo>
                <a:cubicBezTo>
                  <a:pt x="9180" y="733"/>
                  <a:pt x="9147" y="740"/>
                  <a:pt x="9095" y="744"/>
                </a:cubicBezTo>
                <a:cubicBezTo>
                  <a:pt x="9042" y="748"/>
                  <a:pt x="8983" y="750"/>
                  <a:pt x="8916" y="750"/>
                </a:cubicBezTo>
                <a:cubicBezTo>
                  <a:pt x="8875" y="750"/>
                  <a:pt x="8850" y="750"/>
                  <a:pt x="8841" y="749"/>
                </a:cubicBezTo>
                <a:lnTo>
                  <a:pt x="8837" y="786"/>
                </a:lnTo>
                <a:cubicBezTo>
                  <a:pt x="8954" y="779"/>
                  <a:pt x="9049" y="776"/>
                  <a:pt x="9122" y="776"/>
                </a:cubicBezTo>
                <a:cubicBezTo>
                  <a:pt x="9171" y="776"/>
                  <a:pt x="9211" y="777"/>
                  <a:pt x="9240" y="781"/>
                </a:cubicBezTo>
                <a:cubicBezTo>
                  <a:pt x="9261" y="783"/>
                  <a:pt x="9278" y="790"/>
                  <a:pt x="9290" y="800"/>
                </a:cubicBezTo>
                <a:cubicBezTo>
                  <a:pt x="9302" y="810"/>
                  <a:pt x="9310" y="822"/>
                  <a:pt x="9313" y="836"/>
                </a:cubicBezTo>
                <a:cubicBezTo>
                  <a:pt x="9314" y="851"/>
                  <a:pt x="9315" y="864"/>
                  <a:pt x="9315" y="875"/>
                </a:cubicBezTo>
                <a:cubicBezTo>
                  <a:pt x="9315" y="910"/>
                  <a:pt x="9311" y="946"/>
                  <a:pt x="9303" y="984"/>
                </a:cubicBezTo>
                <a:cubicBezTo>
                  <a:pt x="9295" y="1021"/>
                  <a:pt x="9283" y="1045"/>
                  <a:pt x="9269" y="1055"/>
                </a:cubicBezTo>
                <a:cubicBezTo>
                  <a:pt x="9255" y="1065"/>
                  <a:pt x="9218" y="1072"/>
                  <a:pt x="9156" y="1077"/>
                </a:cubicBezTo>
                <a:cubicBezTo>
                  <a:pt x="9095" y="1081"/>
                  <a:pt x="9023" y="1083"/>
                  <a:pt x="8942" y="1083"/>
                </a:cubicBezTo>
                <a:cubicBezTo>
                  <a:pt x="8870" y="1083"/>
                  <a:pt x="8805" y="1082"/>
                  <a:pt x="8748" y="1079"/>
                </a:cubicBezTo>
                <a:cubicBezTo>
                  <a:pt x="8690" y="1076"/>
                  <a:pt x="8653" y="1071"/>
                  <a:pt x="8635" y="1064"/>
                </a:cubicBezTo>
                <a:cubicBezTo>
                  <a:pt x="8632" y="1033"/>
                  <a:pt x="8630" y="992"/>
                  <a:pt x="8630" y="940"/>
                </a:cubicBezTo>
                <a:cubicBezTo>
                  <a:pt x="8630" y="870"/>
                  <a:pt x="8632" y="790"/>
                  <a:pt x="8638" y="699"/>
                </a:cubicBezTo>
                <a:cubicBezTo>
                  <a:pt x="8642" y="614"/>
                  <a:pt x="8646" y="555"/>
                  <a:pt x="8649" y="523"/>
                </a:cubicBezTo>
                <a:lnTo>
                  <a:pt x="8650" y="518"/>
                </a:lnTo>
                <a:lnTo>
                  <a:pt x="8656" y="518"/>
                </a:lnTo>
                <a:cubicBezTo>
                  <a:pt x="8665" y="518"/>
                  <a:pt x="8676" y="519"/>
                  <a:pt x="8688" y="519"/>
                </a:cubicBezTo>
                <a:cubicBezTo>
                  <a:pt x="8724" y="519"/>
                  <a:pt x="8766" y="518"/>
                  <a:pt x="8815" y="517"/>
                </a:cubicBezTo>
                <a:lnTo>
                  <a:pt x="8823" y="517"/>
                </a:lnTo>
                <a:close/>
                <a:moveTo>
                  <a:pt x="2998" y="493"/>
                </a:moveTo>
                <a:cubicBezTo>
                  <a:pt x="3055" y="493"/>
                  <a:pt x="3097" y="495"/>
                  <a:pt x="3122" y="498"/>
                </a:cubicBezTo>
                <a:cubicBezTo>
                  <a:pt x="3150" y="502"/>
                  <a:pt x="3168" y="514"/>
                  <a:pt x="3176" y="536"/>
                </a:cubicBezTo>
                <a:cubicBezTo>
                  <a:pt x="3180" y="544"/>
                  <a:pt x="3182" y="560"/>
                  <a:pt x="3182" y="583"/>
                </a:cubicBezTo>
                <a:cubicBezTo>
                  <a:pt x="3182" y="606"/>
                  <a:pt x="3180" y="630"/>
                  <a:pt x="3175" y="655"/>
                </a:cubicBezTo>
                <a:cubicBezTo>
                  <a:pt x="3171" y="679"/>
                  <a:pt x="3166" y="695"/>
                  <a:pt x="3158" y="703"/>
                </a:cubicBezTo>
                <a:cubicBezTo>
                  <a:pt x="3147" y="714"/>
                  <a:pt x="3114" y="722"/>
                  <a:pt x="3059" y="726"/>
                </a:cubicBezTo>
                <a:cubicBezTo>
                  <a:pt x="3005" y="731"/>
                  <a:pt x="2945" y="733"/>
                  <a:pt x="2879" y="733"/>
                </a:cubicBezTo>
                <a:cubicBezTo>
                  <a:pt x="2801" y="733"/>
                  <a:pt x="2748" y="731"/>
                  <a:pt x="2721" y="727"/>
                </a:cubicBezTo>
                <a:cubicBezTo>
                  <a:pt x="2702" y="724"/>
                  <a:pt x="2688" y="720"/>
                  <a:pt x="2679" y="714"/>
                </a:cubicBezTo>
                <a:cubicBezTo>
                  <a:pt x="2671" y="708"/>
                  <a:pt x="2664" y="699"/>
                  <a:pt x="2658" y="686"/>
                </a:cubicBezTo>
                <a:cubicBezTo>
                  <a:pt x="2652" y="672"/>
                  <a:pt x="2649" y="647"/>
                  <a:pt x="2649" y="611"/>
                </a:cubicBezTo>
                <a:cubicBezTo>
                  <a:pt x="2649" y="598"/>
                  <a:pt x="2651" y="563"/>
                  <a:pt x="2653" y="505"/>
                </a:cubicBezTo>
                <a:lnTo>
                  <a:pt x="2769" y="496"/>
                </a:lnTo>
                <a:cubicBezTo>
                  <a:pt x="2765" y="538"/>
                  <a:pt x="2764" y="573"/>
                  <a:pt x="2764" y="600"/>
                </a:cubicBezTo>
                <a:cubicBezTo>
                  <a:pt x="2764" y="625"/>
                  <a:pt x="2765" y="640"/>
                  <a:pt x="2768" y="642"/>
                </a:cubicBezTo>
                <a:cubicBezTo>
                  <a:pt x="2769" y="642"/>
                  <a:pt x="2779" y="643"/>
                  <a:pt x="2800" y="643"/>
                </a:cubicBezTo>
                <a:cubicBezTo>
                  <a:pt x="2827" y="643"/>
                  <a:pt x="2858" y="641"/>
                  <a:pt x="2893" y="638"/>
                </a:cubicBezTo>
                <a:cubicBezTo>
                  <a:pt x="2927" y="634"/>
                  <a:pt x="2947" y="631"/>
                  <a:pt x="2951" y="629"/>
                </a:cubicBezTo>
                <a:cubicBezTo>
                  <a:pt x="2951" y="629"/>
                  <a:pt x="2953" y="625"/>
                  <a:pt x="2956" y="617"/>
                </a:cubicBezTo>
                <a:cubicBezTo>
                  <a:pt x="2958" y="609"/>
                  <a:pt x="2960" y="600"/>
                  <a:pt x="2960" y="591"/>
                </a:cubicBezTo>
                <a:cubicBezTo>
                  <a:pt x="2960" y="585"/>
                  <a:pt x="2958" y="580"/>
                  <a:pt x="2955" y="576"/>
                </a:cubicBezTo>
                <a:cubicBezTo>
                  <a:pt x="2951" y="572"/>
                  <a:pt x="2910" y="570"/>
                  <a:pt x="2832" y="570"/>
                </a:cubicBezTo>
                <a:lnTo>
                  <a:pt x="2779" y="570"/>
                </a:lnTo>
                <a:lnTo>
                  <a:pt x="2776" y="499"/>
                </a:lnTo>
                <a:cubicBezTo>
                  <a:pt x="2865" y="495"/>
                  <a:pt x="2938" y="493"/>
                  <a:pt x="2998" y="493"/>
                </a:cubicBezTo>
                <a:close/>
                <a:moveTo>
                  <a:pt x="8447" y="399"/>
                </a:moveTo>
                <a:lnTo>
                  <a:pt x="8616" y="402"/>
                </a:lnTo>
                <a:lnTo>
                  <a:pt x="8617" y="411"/>
                </a:lnTo>
                <a:lnTo>
                  <a:pt x="8615" y="412"/>
                </a:lnTo>
                <a:cubicBezTo>
                  <a:pt x="8616" y="423"/>
                  <a:pt x="8617" y="436"/>
                  <a:pt x="8617" y="451"/>
                </a:cubicBezTo>
                <a:lnTo>
                  <a:pt x="8617" y="479"/>
                </a:lnTo>
                <a:cubicBezTo>
                  <a:pt x="8617" y="495"/>
                  <a:pt x="8618" y="507"/>
                  <a:pt x="8620" y="516"/>
                </a:cubicBezTo>
                <a:lnTo>
                  <a:pt x="8624" y="517"/>
                </a:lnTo>
                <a:lnTo>
                  <a:pt x="8624" y="522"/>
                </a:lnTo>
                <a:cubicBezTo>
                  <a:pt x="8624" y="533"/>
                  <a:pt x="8624" y="542"/>
                  <a:pt x="8624" y="550"/>
                </a:cubicBezTo>
                <a:cubicBezTo>
                  <a:pt x="8624" y="588"/>
                  <a:pt x="8622" y="616"/>
                  <a:pt x="8617" y="633"/>
                </a:cubicBezTo>
                <a:cubicBezTo>
                  <a:pt x="8614" y="641"/>
                  <a:pt x="8610" y="646"/>
                  <a:pt x="8603" y="649"/>
                </a:cubicBezTo>
                <a:cubicBezTo>
                  <a:pt x="8597" y="652"/>
                  <a:pt x="8589" y="654"/>
                  <a:pt x="8580" y="656"/>
                </a:cubicBezTo>
                <a:cubicBezTo>
                  <a:pt x="8562" y="658"/>
                  <a:pt x="8547" y="659"/>
                  <a:pt x="8534" y="659"/>
                </a:cubicBezTo>
                <a:cubicBezTo>
                  <a:pt x="8513" y="659"/>
                  <a:pt x="8496" y="658"/>
                  <a:pt x="8484" y="657"/>
                </a:cubicBezTo>
                <a:cubicBezTo>
                  <a:pt x="8473" y="657"/>
                  <a:pt x="8462" y="656"/>
                  <a:pt x="8451" y="656"/>
                </a:cubicBezTo>
                <a:cubicBezTo>
                  <a:pt x="8446" y="617"/>
                  <a:pt x="8443" y="570"/>
                  <a:pt x="8443" y="515"/>
                </a:cubicBezTo>
                <a:cubicBezTo>
                  <a:pt x="8443" y="465"/>
                  <a:pt x="8444" y="427"/>
                  <a:pt x="8447" y="399"/>
                </a:cubicBezTo>
                <a:close/>
                <a:moveTo>
                  <a:pt x="2572" y="370"/>
                </a:moveTo>
                <a:cubicBezTo>
                  <a:pt x="2583" y="370"/>
                  <a:pt x="2593" y="370"/>
                  <a:pt x="2602" y="370"/>
                </a:cubicBezTo>
                <a:cubicBezTo>
                  <a:pt x="2607" y="434"/>
                  <a:pt x="2610" y="484"/>
                  <a:pt x="2610" y="518"/>
                </a:cubicBezTo>
                <a:cubicBezTo>
                  <a:pt x="2610" y="555"/>
                  <a:pt x="2607" y="583"/>
                  <a:pt x="2602" y="600"/>
                </a:cubicBezTo>
                <a:cubicBezTo>
                  <a:pt x="2599" y="609"/>
                  <a:pt x="2595" y="615"/>
                  <a:pt x="2588" y="617"/>
                </a:cubicBezTo>
                <a:cubicBezTo>
                  <a:pt x="2582" y="620"/>
                  <a:pt x="2575" y="622"/>
                  <a:pt x="2566" y="623"/>
                </a:cubicBezTo>
                <a:cubicBezTo>
                  <a:pt x="2550" y="626"/>
                  <a:pt x="2528" y="627"/>
                  <a:pt x="2499" y="628"/>
                </a:cubicBezTo>
                <a:cubicBezTo>
                  <a:pt x="2471" y="629"/>
                  <a:pt x="2447" y="629"/>
                  <a:pt x="2427" y="629"/>
                </a:cubicBezTo>
                <a:cubicBezTo>
                  <a:pt x="2421" y="590"/>
                  <a:pt x="2419" y="543"/>
                  <a:pt x="2419" y="488"/>
                </a:cubicBezTo>
                <a:cubicBezTo>
                  <a:pt x="2419" y="436"/>
                  <a:pt x="2420" y="397"/>
                  <a:pt x="2423" y="372"/>
                </a:cubicBezTo>
                <a:cubicBezTo>
                  <a:pt x="2487" y="370"/>
                  <a:pt x="2537" y="370"/>
                  <a:pt x="2572" y="370"/>
                </a:cubicBezTo>
                <a:close/>
                <a:moveTo>
                  <a:pt x="3298" y="337"/>
                </a:moveTo>
                <a:cubicBezTo>
                  <a:pt x="3324" y="337"/>
                  <a:pt x="3341" y="337"/>
                  <a:pt x="3350" y="338"/>
                </a:cubicBezTo>
                <a:cubicBezTo>
                  <a:pt x="3387" y="341"/>
                  <a:pt x="3415" y="349"/>
                  <a:pt x="3433" y="361"/>
                </a:cubicBezTo>
                <a:cubicBezTo>
                  <a:pt x="3451" y="374"/>
                  <a:pt x="3459" y="392"/>
                  <a:pt x="3459" y="417"/>
                </a:cubicBezTo>
                <a:cubicBezTo>
                  <a:pt x="3459" y="424"/>
                  <a:pt x="3458" y="436"/>
                  <a:pt x="3454" y="454"/>
                </a:cubicBezTo>
                <a:cubicBezTo>
                  <a:pt x="3451" y="468"/>
                  <a:pt x="3441" y="492"/>
                  <a:pt x="3425" y="525"/>
                </a:cubicBezTo>
                <a:cubicBezTo>
                  <a:pt x="3409" y="559"/>
                  <a:pt x="3395" y="580"/>
                  <a:pt x="3384" y="589"/>
                </a:cubicBezTo>
                <a:cubicBezTo>
                  <a:pt x="3372" y="597"/>
                  <a:pt x="3353" y="603"/>
                  <a:pt x="3326" y="607"/>
                </a:cubicBezTo>
                <a:cubicBezTo>
                  <a:pt x="3300" y="611"/>
                  <a:pt x="3267" y="613"/>
                  <a:pt x="3228" y="613"/>
                </a:cubicBezTo>
                <a:cubicBezTo>
                  <a:pt x="3228" y="588"/>
                  <a:pt x="3234" y="551"/>
                  <a:pt x="3244" y="502"/>
                </a:cubicBezTo>
                <a:cubicBezTo>
                  <a:pt x="3251" y="473"/>
                  <a:pt x="3254" y="460"/>
                  <a:pt x="3254" y="461"/>
                </a:cubicBezTo>
                <a:cubicBezTo>
                  <a:pt x="3205" y="466"/>
                  <a:pt x="3115" y="472"/>
                  <a:pt x="2984" y="477"/>
                </a:cubicBezTo>
                <a:cubicBezTo>
                  <a:pt x="2853" y="482"/>
                  <a:pt x="2751" y="484"/>
                  <a:pt x="2678" y="484"/>
                </a:cubicBezTo>
                <a:cubicBezTo>
                  <a:pt x="2651" y="484"/>
                  <a:pt x="2632" y="484"/>
                  <a:pt x="2620" y="482"/>
                </a:cubicBezTo>
                <a:cubicBezTo>
                  <a:pt x="2616" y="473"/>
                  <a:pt x="2614" y="458"/>
                  <a:pt x="2614" y="438"/>
                </a:cubicBezTo>
                <a:lnTo>
                  <a:pt x="2614" y="406"/>
                </a:lnTo>
                <a:cubicBezTo>
                  <a:pt x="2614" y="396"/>
                  <a:pt x="2614" y="387"/>
                  <a:pt x="2613" y="378"/>
                </a:cubicBezTo>
                <a:cubicBezTo>
                  <a:pt x="2647" y="369"/>
                  <a:pt x="2748" y="359"/>
                  <a:pt x="2916" y="350"/>
                </a:cubicBezTo>
                <a:cubicBezTo>
                  <a:pt x="3083" y="341"/>
                  <a:pt x="3211" y="337"/>
                  <a:pt x="3298" y="337"/>
                </a:cubicBezTo>
                <a:close/>
                <a:moveTo>
                  <a:pt x="8891" y="297"/>
                </a:moveTo>
                <a:lnTo>
                  <a:pt x="8902" y="300"/>
                </a:lnTo>
                <a:cubicBezTo>
                  <a:pt x="8930" y="306"/>
                  <a:pt x="8955" y="309"/>
                  <a:pt x="8976" y="309"/>
                </a:cubicBezTo>
                <a:cubicBezTo>
                  <a:pt x="8989" y="309"/>
                  <a:pt x="9000" y="308"/>
                  <a:pt x="9009" y="305"/>
                </a:cubicBezTo>
                <a:lnTo>
                  <a:pt x="9009" y="305"/>
                </a:lnTo>
                <a:lnTo>
                  <a:pt x="9009" y="305"/>
                </a:lnTo>
                <a:cubicBezTo>
                  <a:pt x="9025" y="313"/>
                  <a:pt x="9041" y="323"/>
                  <a:pt x="9056" y="334"/>
                </a:cubicBezTo>
                <a:cubicBezTo>
                  <a:pt x="9069" y="343"/>
                  <a:pt x="9079" y="352"/>
                  <a:pt x="9085" y="361"/>
                </a:cubicBezTo>
                <a:cubicBezTo>
                  <a:pt x="9091" y="370"/>
                  <a:pt x="9094" y="375"/>
                  <a:pt x="9093" y="377"/>
                </a:cubicBezTo>
                <a:cubicBezTo>
                  <a:pt x="9154" y="374"/>
                  <a:pt x="9214" y="373"/>
                  <a:pt x="9274" y="373"/>
                </a:cubicBezTo>
                <a:cubicBezTo>
                  <a:pt x="9302" y="373"/>
                  <a:pt x="9320" y="374"/>
                  <a:pt x="9330" y="375"/>
                </a:cubicBezTo>
                <a:cubicBezTo>
                  <a:pt x="9369" y="378"/>
                  <a:pt x="9397" y="386"/>
                  <a:pt x="9415" y="398"/>
                </a:cubicBezTo>
                <a:cubicBezTo>
                  <a:pt x="9432" y="410"/>
                  <a:pt x="9441" y="429"/>
                  <a:pt x="9441" y="454"/>
                </a:cubicBezTo>
                <a:cubicBezTo>
                  <a:pt x="9441" y="460"/>
                  <a:pt x="9440" y="472"/>
                  <a:pt x="9436" y="489"/>
                </a:cubicBezTo>
                <a:cubicBezTo>
                  <a:pt x="9433" y="505"/>
                  <a:pt x="9423" y="530"/>
                  <a:pt x="9407" y="563"/>
                </a:cubicBezTo>
                <a:cubicBezTo>
                  <a:pt x="9390" y="596"/>
                  <a:pt x="9376" y="617"/>
                  <a:pt x="9364" y="626"/>
                </a:cubicBezTo>
                <a:cubicBezTo>
                  <a:pt x="9353" y="634"/>
                  <a:pt x="9335" y="640"/>
                  <a:pt x="9308" y="644"/>
                </a:cubicBezTo>
                <a:cubicBezTo>
                  <a:pt x="9284" y="647"/>
                  <a:pt x="9256" y="649"/>
                  <a:pt x="9223" y="649"/>
                </a:cubicBezTo>
                <a:lnTo>
                  <a:pt x="9213" y="649"/>
                </a:lnTo>
                <a:lnTo>
                  <a:pt x="9214" y="644"/>
                </a:lnTo>
                <a:cubicBezTo>
                  <a:pt x="9215" y="633"/>
                  <a:pt x="9215" y="623"/>
                  <a:pt x="9215" y="612"/>
                </a:cubicBezTo>
                <a:cubicBezTo>
                  <a:pt x="9215" y="607"/>
                  <a:pt x="9215" y="602"/>
                  <a:pt x="9215" y="597"/>
                </a:cubicBezTo>
                <a:lnTo>
                  <a:pt x="9215" y="594"/>
                </a:lnTo>
                <a:lnTo>
                  <a:pt x="9216" y="587"/>
                </a:lnTo>
                <a:cubicBezTo>
                  <a:pt x="9218" y="573"/>
                  <a:pt x="9221" y="558"/>
                  <a:pt x="9225" y="543"/>
                </a:cubicBezTo>
                <a:cubicBezTo>
                  <a:pt x="9232" y="513"/>
                  <a:pt x="9235" y="498"/>
                  <a:pt x="9235" y="497"/>
                </a:cubicBezTo>
                <a:cubicBezTo>
                  <a:pt x="9186" y="503"/>
                  <a:pt x="9101" y="508"/>
                  <a:pt x="8979" y="512"/>
                </a:cubicBezTo>
                <a:cubicBezTo>
                  <a:pt x="8926" y="514"/>
                  <a:pt x="8877" y="515"/>
                  <a:pt x="8833" y="516"/>
                </a:cubicBezTo>
                <a:lnTo>
                  <a:pt x="8823" y="517"/>
                </a:lnTo>
                <a:lnTo>
                  <a:pt x="8763" y="517"/>
                </a:lnTo>
                <a:lnTo>
                  <a:pt x="8650" y="517"/>
                </a:lnTo>
                <a:lnTo>
                  <a:pt x="8650" y="518"/>
                </a:lnTo>
                <a:lnTo>
                  <a:pt x="8647" y="518"/>
                </a:lnTo>
                <a:cubicBezTo>
                  <a:pt x="8639" y="518"/>
                  <a:pt x="8632" y="517"/>
                  <a:pt x="8626" y="517"/>
                </a:cubicBezTo>
                <a:lnTo>
                  <a:pt x="8624" y="517"/>
                </a:lnTo>
                <a:lnTo>
                  <a:pt x="8624" y="514"/>
                </a:lnTo>
                <a:cubicBezTo>
                  <a:pt x="8623" y="488"/>
                  <a:pt x="8620" y="454"/>
                  <a:pt x="8617" y="414"/>
                </a:cubicBezTo>
                <a:lnTo>
                  <a:pt x="8617" y="411"/>
                </a:lnTo>
                <a:lnTo>
                  <a:pt x="8621" y="410"/>
                </a:lnTo>
                <a:cubicBezTo>
                  <a:pt x="8654" y="403"/>
                  <a:pt x="8728" y="396"/>
                  <a:pt x="8842" y="389"/>
                </a:cubicBezTo>
                <a:lnTo>
                  <a:pt x="8858" y="388"/>
                </a:lnTo>
                <a:lnTo>
                  <a:pt x="8859" y="390"/>
                </a:lnTo>
                <a:cubicBezTo>
                  <a:pt x="8862" y="394"/>
                  <a:pt x="8865" y="394"/>
                  <a:pt x="8868" y="388"/>
                </a:cubicBezTo>
                <a:lnTo>
                  <a:pt x="8858" y="388"/>
                </a:lnTo>
                <a:lnTo>
                  <a:pt x="8855" y="384"/>
                </a:lnTo>
                <a:cubicBezTo>
                  <a:pt x="8854" y="382"/>
                  <a:pt x="8853" y="380"/>
                  <a:pt x="8851" y="379"/>
                </a:cubicBezTo>
                <a:cubicBezTo>
                  <a:pt x="8843" y="366"/>
                  <a:pt x="8838" y="355"/>
                  <a:pt x="8838" y="346"/>
                </a:cubicBezTo>
                <a:cubicBezTo>
                  <a:pt x="8838" y="334"/>
                  <a:pt x="8846" y="322"/>
                  <a:pt x="8863" y="311"/>
                </a:cubicBezTo>
                <a:cubicBezTo>
                  <a:pt x="8869" y="307"/>
                  <a:pt x="8877" y="303"/>
                  <a:pt x="8886" y="299"/>
                </a:cubicBezTo>
                <a:lnTo>
                  <a:pt x="8891" y="297"/>
                </a:lnTo>
                <a:close/>
                <a:moveTo>
                  <a:pt x="7736" y="293"/>
                </a:moveTo>
                <a:cubicBezTo>
                  <a:pt x="7742" y="293"/>
                  <a:pt x="7747" y="293"/>
                  <a:pt x="7753" y="293"/>
                </a:cubicBezTo>
                <a:cubicBezTo>
                  <a:pt x="7761" y="294"/>
                  <a:pt x="7769" y="296"/>
                  <a:pt x="7776" y="299"/>
                </a:cubicBezTo>
                <a:lnTo>
                  <a:pt x="7784" y="303"/>
                </a:lnTo>
                <a:lnTo>
                  <a:pt x="7785" y="304"/>
                </a:lnTo>
                <a:cubicBezTo>
                  <a:pt x="7790" y="309"/>
                  <a:pt x="7795" y="313"/>
                  <a:pt x="7802" y="317"/>
                </a:cubicBezTo>
                <a:cubicBezTo>
                  <a:pt x="7803" y="318"/>
                  <a:pt x="7805" y="319"/>
                  <a:pt x="7807" y="320"/>
                </a:cubicBezTo>
                <a:lnTo>
                  <a:pt x="7810" y="322"/>
                </a:lnTo>
                <a:lnTo>
                  <a:pt x="7815" y="326"/>
                </a:lnTo>
                <a:cubicBezTo>
                  <a:pt x="7835" y="346"/>
                  <a:pt x="7845" y="369"/>
                  <a:pt x="7845" y="394"/>
                </a:cubicBezTo>
                <a:cubicBezTo>
                  <a:pt x="7845" y="401"/>
                  <a:pt x="7843" y="410"/>
                  <a:pt x="7840" y="423"/>
                </a:cubicBezTo>
                <a:cubicBezTo>
                  <a:pt x="7836" y="436"/>
                  <a:pt x="7830" y="446"/>
                  <a:pt x="7821" y="453"/>
                </a:cubicBezTo>
                <a:lnTo>
                  <a:pt x="7818" y="456"/>
                </a:lnTo>
                <a:lnTo>
                  <a:pt x="7809" y="456"/>
                </a:lnTo>
                <a:cubicBezTo>
                  <a:pt x="7778" y="457"/>
                  <a:pt x="7743" y="458"/>
                  <a:pt x="7703" y="460"/>
                </a:cubicBezTo>
                <a:lnTo>
                  <a:pt x="7700" y="460"/>
                </a:lnTo>
                <a:lnTo>
                  <a:pt x="7698" y="459"/>
                </a:lnTo>
                <a:cubicBezTo>
                  <a:pt x="7684" y="451"/>
                  <a:pt x="7672" y="438"/>
                  <a:pt x="7663" y="419"/>
                </a:cubicBezTo>
                <a:cubicBezTo>
                  <a:pt x="7651" y="398"/>
                  <a:pt x="7646" y="378"/>
                  <a:pt x="7646" y="358"/>
                </a:cubicBezTo>
                <a:lnTo>
                  <a:pt x="7646" y="349"/>
                </a:lnTo>
                <a:lnTo>
                  <a:pt x="7651" y="343"/>
                </a:lnTo>
                <a:cubicBezTo>
                  <a:pt x="7660" y="333"/>
                  <a:pt x="7669" y="323"/>
                  <a:pt x="7678" y="313"/>
                </a:cubicBezTo>
                <a:lnTo>
                  <a:pt x="7692" y="297"/>
                </a:lnTo>
                <a:lnTo>
                  <a:pt x="7694" y="297"/>
                </a:lnTo>
                <a:cubicBezTo>
                  <a:pt x="7707" y="294"/>
                  <a:pt x="7721" y="293"/>
                  <a:pt x="7736" y="293"/>
                </a:cubicBezTo>
                <a:close/>
                <a:moveTo>
                  <a:pt x="10374" y="249"/>
                </a:moveTo>
                <a:lnTo>
                  <a:pt x="10379" y="362"/>
                </a:lnTo>
                <a:lnTo>
                  <a:pt x="10388" y="361"/>
                </a:lnTo>
                <a:cubicBezTo>
                  <a:pt x="10400" y="359"/>
                  <a:pt x="10410" y="364"/>
                  <a:pt x="10418" y="377"/>
                </a:cubicBezTo>
                <a:cubicBezTo>
                  <a:pt x="10422" y="383"/>
                  <a:pt x="10426" y="389"/>
                  <a:pt x="10429" y="395"/>
                </a:cubicBezTo>
                <a:lnTo>
                  <a:pt x="10433" y="402"/>
                </a:lnTo>
                <a:lnTo>
                  <a:pt x="10432" y="414"/>
                </a:lnTo>
                <a:cubicBezTo>
                  <a:pt x="10432" y="423"/>
                  <a:pt x="10431" y="433"/>
                  <a:pt x="10430" y="442"/>
                </a:cubicBezTo>
                <a:lnTo>
                  <a:pt x="10429" y="445"/>
                </a:lnTo>
                <a:lnTo>
                  <a:pt x="10417" y="448"/>
                </a:lnTo>
                <a:cubicBezTo>
                  <a:pt x="10404" y="452"/>
                  <a:pt x="10392" y="454"/>
                  <a:pt x="10382" y="455"/>
                </a:cubicBezTo>
                <a:cubicBezTo>
                  <a:pt x="10382" y="474"/>
                  <a:pt x="10383" y="499"/>
                  <a:pt x="10384" y="530"/>
                </a:cubicBezTo>
                <a:cubicBezTo>
                  <a:pt x="10395" y="526"/>
                  <a:pt x="10402" y="524"/>
                  <a:pt x="10404" y="523"/>
                </a:cubicBezTo>
                <a:cubicBezTo>
                  <a:pt x="10413" y="519"/>
                  <a:pt x="10421" y="501"/>
                  <a:pt x="10426" y="468"/>
                </a:cubicBezTo>
                <a:cubicBezTo>
                  <a:pt x="10427" y="464"/>
                  <a:pt x="10427" y="459"/>
                  <a:pt x="10428" y="455"/>
                </a:cubicBezTo>
                <a:lnTo>
                  <a:pt x="10429" y="445"/>
                </a:lnTo>
                <a:lnTo>
                  <a:pt x="10431" y="445"/>
                </a:lnTo>
                <a:cubicBezTo>
                  <a:pt x="10437" y="442"/>
                  <a:pt x="10440" y="437"/>
                  <a:pt x="10441" y="429"/>
                </a:cubicBezTo>
                <a:cubicBezTo>
                  <a:pt x="10442" y="422"/>
                  <a:pt x="10441" y="416"/>
                  <a:pt x="10438" y="411"/>
                </a:cubicBezTo>
                <a:cubicBezTo>
                  <a:pt x="10437" y="409"/>
                  <a:pt x="10435" y="406"/>
                  <a:pt x="10434" y="403"/>
                </a:cubicBezTo>
                <a:lnTo>
                  <a:pt x="10433" y="402"/>
                </a:lnTo>
                <a:lnTo>
                  <a:pt x="10433" y="399"/>
                </a:lnTo>
                <a:cubicBezTo>
                  <a:pt x="10434" y="384"/>
                  <a:pt x="10434" y="369"/>
                  <a:pt x="10434" y="352"/>
                </a:cubicBezTo>
                <a:cubicBezTo>
                  <a:pt x="10434" y="327"/>
                  <a:pt x="10433" y="306"/>
                  <a:pt x="10431" y="287"/>
                </a:cubicBezTo>
                <a:cubicBezTo>
                  <a:pt x="10429" y="268"/>
                  <a:pt x="10427" y="258"/>
                  <a:pt x="10426" y="256"/>
                </a:cubicBezTo>
                <a:cubicBezTo>
                  <a:pt x="10423" y="253"/>
                  <a:pt x="10405" y="250"/>
                  <a:pt x="10374" y="249"/>
                </a:cubicBezTo>
                <a:close/>
                <a:moveTo>
                  <a:pt x="1412" y="199"/>
                </a:moveTo>
                <a:lnTo>
                  <a:pt x="1625" y="234"/>
                </a:lnTo>
                <a:cubicBezTo>
                  <a:pt x="1623" y="250"/>
                  <a:pt x="1619" y="275"/>
                  <a:pt x="1615" y="311"/>
                </a:cubicBezTo>
                <a:cubicBezTo>
                  <a:pt x="1610" y="346"/>
                  <a:pt x="1606" y="374"/>
                  <a:pt x="1603" y="393"/>
                </a:cubicBezTo>
                <a:cubicBezTo>
                  <a:pt x="1579" y="557"/>
                  <a:pt x="1558" y="689"/>
                  <a:pt x="1541" y="789"/>
                </a:cubicBezTo>
                <a:cubicBezTo>
                  <a:pt x="1523" y="889"/>
                  <a:pt x="1505" y="953"/>
                  <a:pt x="1485" y="979"/>
                </a:cubicBezTo>
                <a:cubicBezTo>
                  <a:pt x="1475" y="994"/>
                  <a:pt x="1454" y="1001"/>
                  <a:pt x="1420" y="1001"/>
                </a:cubicBezTo>
                <a:cubicBezTo>
                  <a:pt x="1382" y="1001"/>
                  <a:pt x="1321" y="992"/>
                  <a:pt x="1237" y="973"/>
                </a:cubicBezTo>
                <a:cubicBezTo>
                  <a:pt x="1243" y="945"/>
                  <a:pt x="1257" y="882"/>
                  <a:pt x="1279" y="784"/>
                </a:cubicBezTo>
                <a:cubicBezTo>
                  <a:pt x="1300" y="686"/>
                  <a:pt x="1314" y="623"/>
                  <a:pt x="1320" y="594"/>
                </a:cubicBezTo>
                <a:cubicBezTo>
                  <a:pt x="1331" y="547"/>
                  <a:pt x="1346" y="476"/>
                  <a:pt x="1368" y="380"/>
                </a:cubicBezTo>
                <a:cubicBezTo>
                  <a:pt x="1389" y="283"/>
                  <a:pt x="1404" y="223"/>
                  <a:pt x="1412" y="199"/>
                </a:cubicBezTo>
                <a:close/>
                <a:moveTo>
                  <a:pt x="8793" y="191"/>
                </a:moveTo>
                <a:lnTo>
                  <a:pt x="8794" y="192"/>
                </a:lnTo>
                <a:cubicBezTo>
                  <a:pt x="8807" y="195"/>
                  <a:pt x="8820" y="203"/>
                  <a:pt x="8832" y="216"/>
                </a:cubicBezTo>
                <a:cubicBezTo>
                  <a:pt x="8844" y="228"/>
                  <a:pt x="8852" y="241"/>
                  <a:pt x="8855" y="255"/>
                </a:cubicBezTo>
                <a:lnTo>
                  <a:pt x="8855" y="260"/>
                </a:lnTo>
                <a:lnTo>
                  <a:pt x="8854" y="265"/>
                </a:lnTo>
                <a:cubicBezTo>
                  <a:pt x="8851" y="272"/>
                  <a:pt x="8848" y="279"/>
                  <a:pt x="8846" y="285"/>
                </a:cubicBezTo>
                <a:lnTo>
                  <a:pt x="8855" y="287"/>
                </a:lnTo>
                <a:lnTo>
                  <a:pt x="8853" y="291"/>
                </a:lnTo>
                <a:cubicBezTo>
                  <a:pt x="8845" y="320"/>
                  <a:pt x="8823" y="335"/>
                  <a:pt x="8788" y="335"/>
                </a:cubicBezTo>
                <a:cubicBezTo>
                  <a:pt x="8771" y="335"/>
                  <a:pt x="8755" y="332"/>
                  <a:pt x="8741" y="325"/>
                </a:cubicBezTo>
                <a:cubicBezTo>
                  <a:pt x="8729" y="321"/>
                  <a:pt x="8718" y="310"/>
                  <a:pt x="8709" y="292"/>
                </a:cubicBezTo>
                <a:cubicBezTo>
                  <a:pt x="8702" y="279"/>
                  <a:pt x="8697" y="267"/>
                  <a:pt x="8695" y="254"/>
                </a:cubicBezTo>
                <a:lnTo>
                  <a:pt x="8695" y="249"/>
                </a:lnTo>
                <a:lnTo>
                  <a:pt x="8696" y="247"/>
                </a:lnTo>
                <a:cubicBezTo>
                  <a:pt x="8704" y="234"/>
                  <a:pt x="8712" y="218"/>
                  <a:pt x="8720" y="201"/>
                </a:cubicBezTo>
                <a:cubicBezTo>
                  <a:pt x="8737" y="199"/>
                  <a:pt x="8761" y="196"/>
                  <a:pt x="8792" y="192"/>
                </a:cubicBezTo>
                <a:lnTo>
                  <a:pt x="8793" y="191"/>
                </a:lnTo>
                <a:close/>
                <a:moveTo>
                  <a:pt x="7839" y="149"/>
                </a:moveTo>
                <a:cubicBezTo>
                  <a:pt x="7850" y="149"/>
                  <a:pt x="7862" y="151"/>
                  <a:pt x="7876" y="155"/>
                </a:cubicBezTo>
                <a:cubicBezTo>
                  <a:pt x="7941" y="171"/>
                  <a:pt x="8004" y="192"/>
                  <a:pt x="8066" y="218"/>
                </a:cubicBezTo>
                <a:cubicBezTo>
                  <a:pt x="8128" y="244"/>
                  <a:pt x="8167" y="273"/>
                  <a:pt x="8184" y="304"/>
                </a:cubicBezTo>
                <a:cubicBezTo>
                  <a:pt x="8191" y="316"/>
                  <a:pt x="8195" y="331"/>
                  <a:pt x="8195" y="349"/>
                </a:cubicBezTo>
                <a:cubicBezTo>
                  <a:pt x="8195" y="370"/>
                  <a:pt x="8188" y="395"/>
                  <a:pt x="8176" y="423"/>
                </a:cubicBezTo>
                <a:cubicBezTo>
                  <a:pt x="8169" y="441"/>
                  <a:pt x="8159" y="455"/>
                  <a:pt x="8147" y="464"/>
                </a:cubicBezTo>
                <a:cubicBezTo>
                  <a:pt x="8135" y="473"/>
                  <a:pt x="8122" y="477"/>
                  <a:pt x="8108" y="477"/>
                </a:cubicBezTo>
                <a:cubicBezTo>
                  <a:pt x="8101" y="477"/>
                  <a:pt x="8093" y="475"/>
                  <a:pt x="8082" y="472"/>
                </a:cubicBezTo>
                <a:cubicBezTo>
                  <a:pt x="8071" y="467"/>
                  <a:pt x="8028" y="444"/>
                  <a:pt x="7954" y="404"/>
                </a:cubicBezTo>
                <a:cubicBezTo>
                  <a:pt x="7889" y="368"/>
                  <a:pt x="7842" y="341"/>
                  <a:pt x="7813" y="324"/>
                </a:cubicBezTo>
                <a:lnTo>
                  <a:pt x="7810" y="322"/>
                </a:lnTo>
                <a:lnTo>
                  <a:pt x="7807" y="319"/>
                </a:lnTo>
                <a:cubicBezTo>
                  <a:pt x="7800" y="312"/>
                  <a:pt x="7792" y="307"/>
                  <a:pt x="7784" y="303"/>
                </a:cubicBezTo>
                <a:lnTo>
                  <a:pt x="7784" y="303"/>
                </a:lnTo>
                <a:lnTo>
                  <a:pt x="7779" y="298"/>
                </a:lnTo>
                <a:cubicBezTo>
                  <a:pt x="7769" y="286"/>
                  <a:pt x="7764" y="273"/>
                  <a:pt x="7764" y="259"/>
                </a:cubicBezTo>
                <a:cubicBezTo>
                  <a:pt x="7764" y="253"/>
                  <a:pt x="7765" y="246"/>
                  <a:pt x="7767" y="237"/>
                </a:cubicBezTo>
                <a:cubicBezTo>
                  <a:pt x="7769" y="226"/>
                  <a:pt x="7773" y="215"/>
                  <a:pt x="7778" y="203"/>
                </a:cubicBezTo>
                <a:lnTo>
                  <a:pt x="7782" y="196"/>
                </a:lnTo>
                <a:lnTo>
                  <a:pt x="7783" y="194"/>
                </a:lnTo>
                <a:cubicBezTo>
                  <a:pt x="7795" y="180"/>
                  <a:pt x="7807" y="167"/>
                  <a:pt x="7817" y="155"/>
                </a:cubicBezTo>
                <a:lnTo>
                  <a:pt x="7820" y="151"/>
                </a:lnTo>
                <a:lnTo>
                  <a:pt x="7824" y="151"/>
                </a:lnTo>
                <a:cubicBezTo>
                  <a:pt x="7829" y="150"/>
                  <a:pt x="7834" y="149"/>
                  <a:pt x="7839" y="149"/>
                </a:cubicBezTo>
                <a:close/>
                <a:moveTo>
                  <a:pt x="1888" y="149"/>
                </a:moveTo>
                <a:cubicBezTo>
                  <a:pt x="1917" y="149"/>
                  <a:pt x="1945" y="153"/>
                  <a:pt x="1973" y="159"/>
                </a:cubicBezTo>
                <a:cubicBezTo>
                  <a:pt x="1975" y="190"/>
                  <a:pt x="1976" y="212"/>
                  <a:pt x="1976" y="225"/>
                </a:cubicBezTo>
                <a:cubicBezTo>
                  <a:pt x="1976" y="314"/>
                  <a:pt x="1967" y="425"/>
                  <a:pt x="1950" y="559"/>
                </a:cubicBezTo>
                <a:cubicBezTo>
                  <a:pt x="1932" y="692"/>
                  <a:pt x="1915" y="794"/>
                  <a:pt x="1900" y="865"/>
                </a:cubicBezTo>
                <a:lnTo>
                  <a:pt x="1899" y="871"/>
                </a:lnTo>
                <a:lnTo>
                  <a:pt x="1899" y="871"/>
                </a:lnTo>
                <a:cubicBezTo>
                  <a:pt x="1899" y="871"/>
                  <a:pt x="1899" y="872"/>
                  <a:pt x="1899" y="872"/>
                </a:cubicBezTo>
                <a:lnTo>
                  <a:pt x="1899" y="871"/>
                </a:lnTo>
                <a:lnTo>
                  <a:pt x="1899" y="871"/>
                </a:lnTo>
                <a:cubicBezTo>
                  <a:pt x="1900" y="871"/>
                  <a:pt x="1905" y="871"/>
                  <a:pt x="1916" y="871"/>
                </a:cubicBezTo>
                <a:cubicBezTo>
                  <a:pt x="1932" y="870"/>
                  <a:pt x="1968" y="866"/>
                  <a:pt x="2023" y="856"/>
                </a:cubicBezTo>
                <a:cubicBezTo>
                  <a:pt x="2077" y="847"/>
                  <a:pt x="2133" y="838"/>
                  <a:pt x="2191" y="828"/>
                </a:cubicBezTo>
                <a:lnTo>
                  <a:pt x="2214" y="977"/>
                </a:lnTo>
                <a:cubicBezTo>
                  <a:pt x="2172" y="983"/>
                  <a:pt x="2128" y="989"/>
                  <a:pt x="2081" y="993"/>
                </a:cubicBezTo>
                <a:cubicBezTo>
                  <a:pt x="2035" y="998"/>
                  <a:pt x="1990" y="1000"/>
                  <a:pt x="1948" y="1000"/>
                </a:cubicBezTo>
                <a:cubicBezTo>
                  <a:pt x="1908" y="1000"/>
                  <a:pt x="1876" y="998"/>
                  <a:pt x="1851" y="995"/>
                </a:cubicBezTo>
                <a:cubicBezTo>
                  <a:pt x="1830" y="993"/>
                  <a:pt x="1812" y="988"/>
                  <a:pt x="1797" y="980"/>
                </a:cubicBezTo>
                <a:cubicBezTo>
                  <a:pt x="1782" y="973"/>
                  <a:pt x="1771" y="962"/>
                  <a:pt x="1763" y="949"/>
                </a:cubicBezTo>
                <a:cubicBezTo>
                  <a:pt x="1731" y="896"/>
                  <a:pt x="1714" y="787"/>
                  <a:pt x="1714" y="620"/>
                </a:cubicBezTo>
                <a:cubicBezTo>
                  <a:pt x="1714" y="534"/>
                  <a:pt x="1718" y="444"/>
                  <a:pt x="1724" y="351"/>
                </a:cubicBezTo>
                <a:cubicBezTo>
                  <a:pt x="1731" y="259"/>
                  <a:pt x="1737" y="195"/>
                  <a:pt x="1743" y="160"/>
                </a:cubicBezTo>
                <a:cubicBezTo>
                  <a:pt x="1810" y="153"/>
                  <a:pt x="1858" y="149"/>
                  <a:pt x="1888" y="149"/>
                </a:cubicBezTo>
                <a:close/>
                <a:moveTo>
                  <a:pt x="10428" y="129"/>
                </a:moveTo>
                <a:cubicBezTo>
                  <a:pt x="10479" y="129"/>
                  <a:pt x="10514" y="131"/>
                  <a:pt x="10532" y="134"/>
                </a:cubicBezTo>
                <a:cubicBezTo>
                  <a:pt x="10570" y="141"/>
                  <a:pt x="10593" y="163"/>
                  <a:pt x="10601" y="200"/>
                </a:cubicBezTo>
                <a:cubicBezTo>
                  <a:pt x="10607" y="223"/>
                  <a:pt x="10612" y="258"/>
                  <a:pt x="10616" y="305"/>
                </a:cubicBezTo>
                <a:cubicBezTo>
                  <a:pt x="10620" y="352"/>
                  <a:pt x="10622" y="399"/>
                  <a:pt x="10622" y="444"/>
                </a:cubicBezTo>
                <a:cubicBezTo>
                  <a:pt x="10622" y="545"/>
                  <a:pt x="10613" y="603"/>
                  <a:pt x="10595" y="617"/>
                </a:cubicBezTo>
                <a:cubicBezTo>
                  <a:pt x="10578" y="631"/>
                  <a:pt x="10551" y="641"/>
                  <a:pt x="10512" y="647"/>
                </a:cubicBezTo>
                <a:cubicBezTo>
                  <a:pt x="10474" y="653"/>
                  <a:pt x="10432" y="657"/>
                  <a:pt x="10387" y="658"/>
                </a:cubicBezTo>
                <a:lnTo>
                  <a:pt x="10387" y="718"/>
                </a:lnTo>
                <a:lnTo>
                  <a:pt x="10493" y="711"/>
                </a:lnTo>
                <a:cubicBezTo>
                  <a:pt x="10504" y="710"/>
                  <a:pt x="10511" y="714"/>
                  <a:pt x="10515" y="721"/>
                </a:cubicBezTo>
                <a:cubicBezTo>
                  <a:pt x="10520" y="728"/>
                  <a:pt x="10523" y="728"/>
                  <a:pt x="10526" y="720"/>
                </a:cubicBezTo>
                <a:cubicBezTo>
                  <a:pt x="10539" y="712"/>
                  <a:pt x="10552" y="713"/>
                  <a:pt x="10566" y="723"/>
                </a:cubicBezTo>
                <a:cubicBezTo>
                  <a:pt x="10579" y="733"/>
                  <a:pt x="10589" y="744"/>
                  <a:pt x="10595" y="757"/>
                </a:cubicBezTo>
                <a:cubicBezTo>
                  <a:pt x="10600" y="768"/>
                  <a:pt x="10602" y="776"/>
                  <a:pt x="10602" y="782"/>
                </a:cubicBezTo>
                <a:cubicBezTo>
                  <a:pt x="10602" y="796"/>
                  <a:pt x="10597" y="804"/>
                  <a:pt x="10587" y="807"/>
                </a:cubicBezTo>
                <a:cubicBezTo>
                  <a:pt x="10535" y="821"/>
                  <a:pt x="10469" y="831"/>
                  <a:pt x="10389" y="838"/>
                </a:cubicBezTo>
                <a:cubicBezTo>
                  <a:pt x="10389" y="873"/>
                  <a:pt x="10389" y="898"/>
                  <a:pt x="10388" y="912"/>
                </a:cubicBezTo>
                <a:lnTo>
                  <a:pt x="10591" y="903"/>
                </a:lnTo>
                <a:cubicBezTo>
                  <a:pt x="10606" y="901"/>
                  <a:pt x="10622" y="907"/>
                  <a:pt x="10639" y="919"/>
                </a:cubicBezTo>
                <a:cubicBezTo>
                  <a:pt x="10655" y="931"/>
                  <a:pt x="10667" y="945"/>
                  <a:pt x="10673" y="961"/>
                </a:cubicBezTo>
                <a:cubicBezTo>
                  <a:pt x="10676" y="971"/>
                  <a:pt x="10677" y="980"/>
                  <a:pt x="10677" y="986"/>
                </a:cubicBezTo>
                <a:cubicBezTo>
                  <a:pt x="10677" y="1003"/>
                  <a:pt x="10672" y="1014"/>
                  <a:pt x="10661" y="1017"/>
                </a:cubicBezTo>
                <a:cubicBezTo>
                  <a:pt x="10601" y="1029"/>
                  <a:pt x="10528" y="1038"/>
                  <a:pt x="10443" y="1043"/>
                </a:cubicBezTo>
                <a:cubicBezTo>
                  <a:pt x="10358" y="1049"/>
                  <a:pt x="10259" y="1046"/>
                  <a:pt x="10148" y="1036"/>
                </a:cubicBezTo>
                <a:cubicBezTo>
                  <a:pt x="10157" y="1036"/>
                  <a:pt x="10116" y="1045"/>
                  <a:pt x="10024" y="1063"/>
                </a:cubicBezTo>
                <a:cubicBezTo>
                  <a:pt x="9993" y="1065"/>
                  <a:pt x="9975" y="1057"/>
                  <a:pt x="9970" y="1040"/>
                </a:cubicBezTo>
                <a:cubicBezTo>
                  <a:pt x="9965" y="1026"/>
                  <a:pt x="9962" y="1011"/>
                  <a:pt x="9962" y="995"/>
                </a:cubicBezTo>
                <a:cubicBezTo>
                  <a:pt x="9962" y="974"/>
                  <a:pt x="9968" y="954"/>
                  <a:pt x="9980" y="933"/>
                </a:cubicBezTo>
                <a:lnTo>
                  <a:pt x="10212" y="921"/>
                </a:lnTo>
                <a:lnTo>
                  <a:pt x="10210" y="846"/>
                </a:lnTo>
                <a:lnTo>
                  <a:pt x="10210" y="846"/>
                </a:lnTo>
                <a:cubicBezTo>
                  <a:pt x="10210" y="846"/>
                  <a:pt x="10210" y="846"/>
                  <a:pt x="10210" y="846"/>
                </a:cubicBezTo>
                <a:lnTo>
                  <a:pt x="10210" y="846"/>
                </a:lnTo>
                <a:lnTo>
                  <a:pt x="10210" y="846"/>
                </a:lnTo>
                <a:cubicBezTo>
                  <a:pt x="10208" y="847"/>
                  <a:pt x="10201" y="847"/>
                  <a:pt x="10191" y="847"/>
                </a:cubicBezTo>
                <a:cubicBezTo>
                  <a:pt x="10180" y="848"/>
                  <a:pt x="10168" y="848"/>
                  <a:pt x="10156" y="849"/>
                </a:cubicBezTo>
                <a:cubicBezTo>
                  <a:pt x="10144" y="850"/>
                  <a:pt x="10131" y="851"/>
                  <a:pt x="10117" y="853"/>
                </a:cubicBezTo>
                <a:lnTo>
                  <a:pt x="10106" y="854"/>
                </a:lnTo>
                <a:cubicBezTo>
                  <a:pt x="10090" y="854"/>
                  <a:pt x="10079" y="850"/>
                  <a:pt x="10072" y="843"/>
                </a:cubicBezTo>
                <a:lnTo>
                  <a:pt x="10072" y="843"/>
                </a:lnTo>
                <a:lnTo>
                  <a:pt x="10075" y="842"/>
                </a:lnTo>
                <a:cubicBezTo>
                  <a:pt x="10082" y="838"/>
                  <a:pt x="10085" y="831"/>
                  <a:pt x="10085" y="821"/>
                </a:cubicBezTo>
                <a:cubicBezTo>
                  <a:pt x="10085" y="809"/>
                  <a:pt x="10082" y="799"/>
                  <a:pt x="10074" y="790"/>
                </a:cubicBezTo>
                <a:cubicBezTo>
                  <a:pt x="10072" y="788"/>
                  <a:pt x="10069" y="785"/>
                  <a:pt x="10067" y="783"/>
                </a:cubicBezTo>
                <a:lnTo>
                  <a:pt x="10060" y="777"/>
                </a:lnTo>
                <a:lnTo>
                  <a:pt x="10061" y="771"/>
                </a:lnTo>
                <a:cubicBezTo>
                  <a:pt x="10063" y="761"/>
                  <a:pt x="10067" y="750"/>
                  <a:pt x="10072" y="739"/>
                </a:cubicBezTo>
                <a:lnTo>
                  <a:pt x="10210" y="729"/>
                </a:lnTo>
                <a:lnTo>
                  <a:pt x="10211" y="658"/>
                </a:lnTo>
                <a:cubicBezTo>
                  <a:pt x="10161" y="655"/>
                  <a:pt x="10131" y="652"/>
                  <a:pt x="10121" y="649"/>
                </a:cubicBezTo>
                <a:cubicBezTo>
                  <a:pt x="10087" y="644"/>
                  <a:pt x="10062" y="626"/>
                  <a:pt x="10047" y="593"/>
                </a:cubicBezTo>
                <a:cubicBezTo>
                  <a:pt x="10046" y="590"/>
                  <a:pt x="10045" y="586"/>
                  <a:pt x="10043" y="582"/>
                </a:cubicBezTo>
                <a:lnTo>
                  <a:pt x="10043" y="582"/>
                </a:lnTo>
                <a:lnTo>
                  <a:pt x="10043" y="582"/>
                </a:lnTo>
                <a:cubicBezTo>
                  <a:pt x="10044" y="579"/>
                  <a:pt x="10044" y="576"/>
                  <a:pt x="10044" y="572"/>
                </a:cubicBezTo>
                <a:cubicBezTo>
                  <a:pt x="10044" y="564"/>
                  <a:pt x="10042" y="556"/>
                  <a:pt x="10038" y="548"/>
                </a:cubicBezTo>
                <a:cubicBezTo>
                  <a:pt x="10037" y="546"/>
                  <a:pt x="10036" y="544"/>
                  <a:pt x="10035" y="542"/>
                </a:cubicBezTo>
                <a:lnTo>
                  <a:pt x="10032" y="537"/>
                </a:lnTo>
                <a:lnTo>
                  <a:pt x="10030" y="527"/>
                </a:lnTo>
                <a:cubicBezTo>
                  <a:pt x="10027" y="511"/>
                  <a:pt x="10025" y="493"/>
                  <a:pt x="10023" y="473"/>
                </a:cubicBezTo>
                <a:cubicBezTo>
                  <a:pt x="10017" y="421"/>
                  <a:pt x="10014" y="370"/>
                  <a:pt x="10014" y="321"/>
                </a:cubicBezTo>
                <a:cubicBezTo>
                  <a:pt x="9988" y="329"/>
                  <a:pt x="9964" y="334"/>
                  <a:pt x="9943" y="337"/>
                </a:cubicBezTo>
                <a:cubicBezTo>
                  <a:pt x="9948" y="391"/>
                  <a:pt x="9950" y="445"/>
                  <a:pt x="9950" y="500"/>
                </a:cubicBezTo>
                <a:lnTo>
                  <a:pt x="9954" y="500"/>
                </a:lnTo>
                <a:cubicBezTo>
                  <a:pt x="9969" y="498"/>
                  <a:pt x="9985" y="502"/>
                  <a:pt x="10002" y="512"/>
                </a:cubicBezTo>
                <a:cubicBezTo>
                  <a:pt x="10015" y="519"/>
                  <a:pt x="10025" y="527"/>
                  <a:pt x="10032" y="537"/>
                </a:cubicBezTo>
                <a:lnTo>
                  <a:pt x="10032" y="537"/>
                </a:lnTo>
                <a:lnTo>
                  <a:pt x="10033" y="543"/>
                </a:lnTo>
                <a:cubicBezTo>
                  <a:pt x="10035" y="553"/>
                  <a:pt x="10037" y="562"/>
                  <a:pt x="10040" y="570"/>
                </a:cubicBezTo>
                <a:lnTo>
                  <a:pt x="10043" y="582"/>
                </a:lnTo>
                <a:lnTo>
                  <a:pt x="10042" y="586"/>
                </a:lnTo>
                <a:cubicBezTo>
                  <a:pt x="10040" y="592"/>
                  <a:pt x="10036" y="597"/>
                  <a:pt x="10030" y="600"/>
                </a:cubicBezTo>
                <a:cubicBezTo>
                  <a:pt x="9983" y="609"/>
                  <a:pt x="9955" y="615"/>
                  <a:pt x="9948" y="616"/>
                </a:cubicBezTo>
                <a:cubicBezTo>
                  <a:pt x="9944" y="685"/>
                  <a:pt x="9938" y="738"/>
                  <a:pt x="9930" y="777"/>
                </a:cubicBezTo>
                <a:lnTo>
                  <a:pt x="9984" y="757"/>
                </a:lnTo>
                <a:cubicBezTo>
                  <a:pt x="9987" y="756"/>
                  <a:pt x="9992" y="756"/>
                  <a:pt x="9999" y="756"/>
                </a:cubicBezTo>
                <a:cubicBezTo>
                  <a:pt x="10013" y="756"/>
                  <a:pt x="10026" y="759"/>
                  <a:pt x="10040" y="765"/>
                </a:cubicBezTo>
                <a:cubicBezTo>
                  <a:pt x="10047" y="768"/>
                  <a:pt x="10053" y="772"/>
                  <a:pt x="10059" y="776"/>
                </a:cubicBezTo>
                <a:lnTo>
                  <a:pt x="10060" y="777"/>
                </a:lnTo>
                <a:lnTo>
                  <a:pt x="10060" y="778"/>
                </a:lnTo>
                <a:cubicBezTo>
                  <a:pt x="10059" y="782"/>
                  <a:pt x="10059" y="786"/>
                  <a:pt x="10059" y="790"/>
                </a:cubicBezTo>
                <a:cubicBezTo>
                  <a:pt x="10059" y="804"/>
                  <a:pt x="10062" y="819"/>
                  <a:pt x="10068" y="835"/>
                </a:cubicBezTo>
                <a:cubicBezTo>
                  <a:pt x="10068" y="837"/>
                  <a:pt x="10069" y="838"/>
                  <a:pt x="10070" y="839"/>
                </a:cubicBezTo>
                <a:lnTo>
                  <a:pt x="10072" y="843"/>
                </a:lnTo>
                <a:lnTo>
                  <a:pt x="10050" y="852"/>
                </a:lnTo>
                <a:cubicBezTo>
                  <a:pt x="9993" y="876"/>
                  <a:pt x="9942" y="896"/>
                  <a:pt x="9897" y="911"/>
                </a:cubicBezTo>
                <a:cubicBezTo>
                  <a:pt x="9846" y="928"/>
                  <a:pt x="9785" y="947"/>
                  <a:pt x="9715" y="967"/>
                </a:cubicBezTo>
                <a:lnTo>
                  <a:pt x="9675" y="978"/>
                </a:lnTo>
                <a:cubicBezTo>
                  <a:pt x="9666" y="980"/>
                  <a:pt x="9658" y="981"/>
                  <a:pt x="9650" y="981"/>
                </a:cubicBezTo>
                <a:cubicBezTo>
                  <a:pt x="9637" y="981"/>
                  <a:pt x="9628" y="977"/>
                  <a:pt x="9621" y="970"/>
                </a:cubicBezTo>
                <a:cubicBezTo>
                  <a:pt x="9609" y="950"/>
                  <a:pt x="9602" y="929"/>
                  <a:pt x="9602" y="907"/>
                </a:cubicBezTo>
                <a:cubicBezTo>
                  <a:pt x="9602" y="897"/>
                  <a:pt x="9604" y="886"/>
                  <a:pt x="9608" y="873"/>
                </a:cubicBezTo>
                <a:lnTo>
                  <a:pt x="9752" y="828"/>
                </a:lnTo>
                <a:cubicBezTo>
                  <a:pt x="9750" y="814"/>
                  <a:pt x="9749" y="781"/>
                  <a:pt x="9749" y="729"/>
                </a:cubicBezTo>
                <a:cubicBezTo>
                  <a:pt x="9749" y="684"/>
                  <a:pt x="9750" y="654"/>
                  <a:pt x="9751" y="639"/>
                </a:cubicBezTo>
                <a:lnTo>
                  <a:pt x="9717" y="643"/>
                </a:lnTo>
                <a:lnTo>
                  <a:pt x="9702" y="644"/>
                </a:lnTo>
                <a:cubicBezTo>
                  <a:pt x="9680" y="644"/>
                  <a:pt x="9667" y="638"/>
                  <a:pt x="9663" y="626"/>
                </a:cubicBezTo>
                <a:cubicBezTo>
                  <a:pt x="9657" y="613"/>
                  <a:pt x="9654" y="598"/>
                  <a:pt x="9654" y="581"/>
                </a:cubicBezTo>
                <a:cubicBezTo>
                  <a:pt x="9654" y="561"/>
                  <a:pt x="9659" y="544"/>
                  <a:pt x="9668" y="529"/>
                </a:cubicBezTo>
                <a:lnTo>
                  <a:pt x="9755" y="520"/>
                </a:lnTo>
                <a:cubicBezTo>
                  <a:pt x="9757" y="452"/>
                  <a:pt x="9761" y="398"/>
                  <a:pt x="9766" y="357"/>
                </a:cubicBezTo>
                <a:lnTo>
                  <a:pt x="9719" y="363"/>
                </a:lnTo>
                <a:lnTo>
                  <a:pt x="9705" y="364"/>
                </a:lnTo>
                <a:cubicBezTo>
                  <a:pt x="9682" y="364"/>
                  <a:pt x="9669" y="358"/>
                  <a:pt x="9665" y="345"/>
                </a:cubicBezTo>
                <a:cubicBezTo>
                  <a:pt x="9659" y="333"/>
                  <a:pt x="9656" y="318"/>
                  <a:pt x="9656" y="301"/>
                </a:cubicBezTo>
                <a:cubicBezTo>
                  <a:pt x="9656" y="281"/>
                  <a:pt x="9661" y="264"/>
                  <a:pt x="9670" y="249"/>
                </a:cubicBezTo>
                <a:lnTo>
                  <a:pt x="9957" y="220"/>
                </a:lnTo>
                <a:cubicBezTo>
                  <a:pt x="9970" y="219"/>
                  <a:pt x="9985" y="222"/>
                  <a:pt x="10000" y="230"/>
                </a:cubicBezTo>
                <a:cubicBezTo>
                  <a:pt x="10006" y="233"/>
                  <a:pt x="10010" y="236"/>
                  <a:pt x="10013" y="239"/>
                </a:cubicBezTo>
                <a:lnTo>
                  <a:pt x="10014" y="241"/>
                </a:lnTo>
                <a:lnTo>
                  <a:pt x="10014" y="245"/>
                </a:lnTo>
                <a:cubicBezTo>
                  <a:pt x="10014" y="248"/>
                  <a:pt x="10014" y="251"/>
                  <a:pt x="10014" y="254"/>
                </a:cubicBezTo>
                <a:cubicBezTo>
                  <a:pt x="10017" y="250"/>
                  <a:pt x="10017" y="246"/>
                  <a:pt x="10015" y="242"/>
                </a:cubicBezTo>
                <a:lnTo>
                  <a:pt x="10014" y="241"/>
                </a:lnTo>
                <a:lnTo>
                  <a:pt x="10015" y="234"/>
                </a:lnTo>
                <a:cubicBezTo>
                  <a:pt x="10015" y="213"/>
                  <a:pt x="10017" y="189"/>
                  <a:pt x="10020" y="163"/>
                </a:cubicBezTo>
                <a:lnTo>
                  <a:pt x="10136" y="150"/>
                </a:lnTo>
                <a:cubicBezTo>
                  <a:pt x="10135" y="255"/>
                  <a:pt x="10137" y="344"/>
                  <a:pt x="10141" y="416"/>
                </a:cubicBezTo>
                <a:cubicBezTo>
                  <a:pt x="10145" y="488"/>
                  <a:pt x="10151" y="528"/>
                  <a:pt x="10159" y="537"/>
                </a:cubicBezTo>
                <a:cubicBezTo>
                  <a:pt x="10162" y="541"/>
                  <a:pt x="10180" y="543"/>
                  <a:pt x="10212" y="543"/>
                </a:cubicBezTo>
                <a:cubicBezTo>
                  <a:pt x="10214" y="506"/>
                  <a:pt x="10214" y="482"/>
                  <a:pt x="10214" y="473"/>
                </a:cubicBezTo>
                <a:lnTo>
                  <a:pt x="10191" y="476"/>
                </a:lnTo>
                <a:lnTo>
                  <a:pt x="10183" y="476"/>
                </a:lnTo>
                <a:cubicBezTo>
                  <a:pt x="10171" y="476"/>
                  <a:pt x="10163" y="472"/>
                  <a:pt x="10158" y="463"/>
                </a:cubicBezTo>
                <a:cubicBezTo>
                  <a:pt x="10154" y="454"/>
                  <a:pt x="10152" y="442"/>
                  <a:pt x="10152" y="428"/>
                </a:cubicBezTo>
                <a:cubicBezTo>
                  <a:pt x="10152" y="410"/>
                  <a:pt x="10155" y="396"/>
                  <a:pt x="10162" y="385"/>
                </a:cubicBezTo>
                <a:lnTo>
                  <a:pt x="10217" y="379"/>
                </a:lnTo>
                <a:lnTo>
                  <a:pt x="10223" y="248"/>
                </a:lnTo>
                <a:lnTo>
                  <a:pt x="10137" y="250"/>
                </a:lnTo>
                <a:lnTo>
                  <a:pt x="10141" y="143"/>
                </a:lnTo>
                <a:cubicBezTo>
                  <a:pt x="10254" y="134"/>
                  <a:pt x="10350" y="129"/>
                  <a:pt x="10428" y="129"/>
                </a:cubicBezTo>
                <a:close/>
                <a:moveTo>
                  <a:pt x="6243" y="125"/>
                </a:moveTo>
                <a:cubicBezTo>
                  <a:pt x="6283" y="125"/>
                  <a:pt x="6317" y="128"/>
                  <a:pt x="6347" y="136"/>
                </a:cubicBezTo>
                <a:cubicBezTo>
                  <a:pt x="6365" y="140"/>
                  <a:pt x="6379" y="148"/>
                  <a:pt x="6389" y="159"/>
                </a:cubicBezTo>
                <a:cubicBezTo>
                  <a:pt x="6399" y="169"/>
                  <a:pt x="6406" y="185"/>
                  <a:pt x="6410" y="205"/>
                </a:cubicBezTo>
                <a:cubicBezTo>
                  <a:pt x="6410" y="207"/>
                  <a:pt x="6410" y="212"/>
                  <a:pt x="6410" y="220"/>
                </a:cubicBezTo>
                <a:lnTo>
                  <a:pt x="6410" y="222"/>
                </a:lnTo>
                <a:lnTo>
                  <a:pt x="6409" y="225"/>
                </a:lnTo>
                <a:cubicBezTo>
                  <a:pt x="6408" y="229"/>
                  <a:pt x="6407" y="232"/>
                  <a:pt x="6407" y="236"/>
                </a:cubicBezTo>
                <a:cubicBezTo>
                  <a:pt x="6404" y="251"/>
                  <a:pt x="6403" y="262"/>
                  <a:pt x="6404" y="270"/>
                </a:cubicBezTo>
                <a:cubicBezTo>
                  <a:pt x="6404" y="273"/>
                  <a:pt x="6405" y="276"/>
                  <a:pt x="6408" y="279"/>
                </a:cubicBezTo>
                <a:lnTo>
                  <a:pt x="6409" y="280"/>
                </a:lnTo>
                <a:lnTo>
                  <a:pt x="6409" y="287"/>
                </a:lnTo>
                <a:cubicBezTo>
                  <a:pt x="6407" y="350"/>
                  <a:pt x="6404" y="447"/>
                  <a:pt x="6399" y="580"/>
                </a:cubicBezTo>
                <a:cubicBezTo>
                  <a:pt x="6399" y="595"/>
                  <a:pt x="6398" y="609"/>
                  <a:pt x="6398" y="623"/>
                </a:cubicBezTo>
                <a:lnTo>
                  <a:pt x="6397" y="637"/>
                </a:lnTo>
                <a:lnTo>
                  <a:pt x="6391" y="637"/>
                </a:lnTo>
                <a:cubicBezTo>
                  <a:pt x="6380" y="652"/>
                  <a:pt x="6374" y="668"/>
                  <a:pt x="6374" y="684"/>
                </a:cubicBezTo>
                <a:cubicBezTo>
                  <a:pt x="6374" y="700"/>
                  <a:pt x="6378" y="714"/>
                  <a:pt x="6385" y="726"/>
                </a:cubicBezTo>
                <a:cubicBezTo>
                  <a:pt x="6387" y="729"/>
                  <a:pt x="6389" y="732"/>
                  <a:pt x="6392" y="734"/>
                </a:cubicBezTo>
                <a:lnTo>
                  <a:pt x="6393" y="735"/>
                </a:lnTo>
                <a:lnTo>
                  <a:pt x="6393" y="737"/>
                </a:lnTo>
                <a:cubicBezTo>
                  <a:pt x="6387" y="874"/>
                  <a:pt x="6382" y="953"/>
                  <a:pt x="6378" y="973"/>
                </a:cubicBezTo>
                <a:cubicBezTo>
                  <a:pt x="6371" y="1014"/>
                  <a:pt x="6353" y="1038"/>
                  <a:pt x="6326" y="1044"/>
                </a:cubicBezTo>
                <a:cubicBezTo>
                  <a:pt x="6304" y="1048"/>
                  <a:pt x="6270" y="1051"/>
                  <a:pt x="6225" y="1051"/>
                </a:cubicBezTo>
                <a:cubicBezTo>
                  <a:pt x="6198" y="1051"/>
                  <a:pt x="6177" y="1050"/>
                  <a:pt x="6161" y="1048"/>
                </a:cubicBezTo>
                <a:lnTo>
                  <a:pt x="6167" y="936"/>
                </a:lnTo>
                <a:cubicBezTo>
                  <a:pt x="6203" y="944"/>
                  <a:pt x="6229" y="948"/>
                  <a:pt x="6246" y="950"/>
                </a:cubicBezTo>
                <a:cubicBezTo>
                  <a:pt x="6248" y="950"/>
                  <a:pt x="6249" y="950"/>
                  <a:pt x="6249" y="950"/>
                </a:cubicBezTo>
                <a:cubicBezTo>
                  <a:pt x="6249" y="950"/>
                  <a:pt x="6249" y="948"/>
                  <a:pt x="6248" y="945"/>
                </a:cubicBezTo>
                <a:cubicBezTo>
                  <a:pt x="6245" y="922"/>
                  <a:pt x="6242" y="871"/>
                  <a:pt x="6238" y="792"/>
                </a:cubicBezTo>
                <a:cubicBezTo>
                  <a:pt x="6200" y="797"/>
                  <a:pt x="6178" y="800"/>
                  <a:pt x="6171" y="800"/>
                </a:cubicBezTo>
                <a:cubicBezTo>
                  <a:pt x="6166" y="910"/>
                  <a:pt x="6156" y="988"/>
                  <a:pt x="6140" y="1034"/>
                </a:cubicBezTo>
                <a:cubicBezTo>
                  <a:pt x="6134" y="1057"/>
                  <a:pt x="6107" y="1068"/>
                  <a:pt x="6061" y="1068"/>
                </a:cubicBezTo>
                <a:cubicBezTo>
                  <a:pt x="6052" y="1068"/>
                  <a:pt x="6038" y="1067"/>
                  <a:pt x="6021" y="1066"/>
                </a:cubicBezTo>
                <a:lnTo>
                  <a:pt x="5975" y="1064"/>
                </a:lnTo>
                <a:cubicBezTo>
                  <a:pt x="5981" y="1028"/>
                  <a:pt x="5989" y="922"/>
                  <a:pt x="5999" y="746"/>
                </a:cubicBezTo>
                <a:cubicBezTo>
                  <a:pt x="6010" y="570"/>
                  <a:pt x="6016" y="463"/>
                  <a:pt x="6019" y="424"/>
                </a:cubicBezTo>
                <a:cubicBezTo>
                  <a:pt x="6028" y="261"/>
                  <a:pt x="6034" y="166"/>
                  <a:pt x="6037" y="137"/>
                </a:cubicBezTo>
                <a:lnTo>
                  <a:pt x="6161" y="140"/>
                </a:lnTo>
                <a:lnTo>
                  <a:pt x="6162" y="166"/>
                </a:lnTo>
                <a:lnTo>
                  <a:pt x="6161" y="173"/>
                </a:lnTo>
                <a:cubicBezTo>
                  <a:pt x="6158" y="189"/>
                  <a:pt x="6156" y="203"/>
                  <a:pt x="6156" y="213"/>
                </a:cubicBezTo>
                <a:cubicBezTo>
                  <a:pt x="6156" y="221"/>
                  <a:pt x="6158" y="229"/>
                  <a:pt x="6160" y="237"/>
                </a:cubicBezTo>
                <a:cubicBezTo>
                  <a:pt x="6161" y="237"/>
                  <a:pt x="6162" y="237"/>
                  <a:pt x="6163" y="237"/>
                </a:cubicBezTo>
                <a:lnTo>
                  <a:pt x="6166" y="238"/>
                </a:lnTo>
                <a:lnTo>
                  <a:pt x="6169" y="290"/>
                </a:lnTo>
                <a:cubicBezTo>
                  <a:pt x="6171" y="340"/>
                  <a:pt x="6173" y="391"/>
                  <a:pt x="6174" y="443"/>
                </a:cubicBezTo>
                <a:lnTo>
                  <a:pt x="6222" y="437"/>
                </a:lnTo>
                <a:lnTo>
                  <a:pt x="6216" y="249"/>
                </a:lnTo>
                <a:cubicBezTo>
                  <a:pt x="6216" y="249"/>
                  <a:pt x="6215" y="248"/>
                  <a:pt x="6213" y="247"/>
                </a:cubicBezTo>
                <a:cubicBezTo>
                  <a:pt x="6211" y="247"/>
                  <a:pt x="6207" y="245"/>
                  <a:pt x="6201" y="243"/>
                </a:cubicBezTo>
                <a:cubicBezTo>
                  <a:pt x="6186" y="241"/>
                  <a:pt x="6175" y="240"/>
                  <a:pt x="6167" y="238"/>
                </a:cubicBezTo>
                <a:lnTo>
                  <a:pt x="6166" y="238"/>
                </a:lnTo>
                <a:lnTo>
                  <a:pt x="6165" y="215"/>
                </a:lnTo>
                <a:lnTo>
                  <a:pt x="6162" y="166"/>
                </a:lnTo>
                <a:lnTo>
                  <a:pt x="6163" y="161"/>
                </a:lnTo>
                <a:cubicBezTo>
                  <a:pt x="6165" y="150"/>
                  <a:pt x="6167" y="139"/>
                  <a:pt x="6168" y="130"/>
                </a:cubicBezTo>
                <a:cubicBezTo>
                  <a:pt x="6189" y="126"/>
                  <a:pt x="6214" y="125"/>
                  <a:pt x="6243" y="125"/>
                </a:cubicBezTo>
                <a:close/>
                <a:moveTo>
                  <a:pt x="186" y="101"/>
                </a:moveTo>
                <a:cubicBezTo>
                  <a:pt x="211" y="105"/>
                  <a:pt x="242" y="112"/>
                  <a:pt x="278" y="121"/>
                </a:cubicBezTo>
                <a:cubicBezTo>
                  <a:pt x="315" y="130"/>
                  <a:pt x="345" y="141"/>
                  <a:pt x="367" y="154"/>
                </a:cubicBezTo>
                <a:cubicBezTo>
                  <a:pt x="359" y="189"/>
                  <a:pt x="347" y="224"/>
                  <a:pt x="329" y="259"/>
                </a:cubicBezTo>
                <a:cubicBezTo>
                  <a:pt x="312" y="294"/>
                  <a:pt x="287" y="341"/>
                  <a:pt x="256" y="399"/>
                </a:cubicBezTo>
                <a:cubicBezTo>
                  <a:pt x="213" y="475"/>
                  <a:pt x="186" y="524"/>
                  <a:pt x="174" y="545"/>
                </a:cubicBezTo>
                <a:lnTo>
                  <a:pt x="208" y="542"/>
                </a:lnTo>
                <a:cubicBezTo>
                  <a:pt x="226" y="509"/>
                  <a:pt x="251" y="461"/>
                  <a:pt x="283" y="398"/>
                </a:cubicBezTo>
                <a:lnTo>
                  <a:pt x="438" y="471"/>
                </a:lnTo>
                <a:cubicBezTo>
                  <a:pt x="418" y="523"/>
                  <a:pt x="392" y="576"/>
                  <a:pt x="359" y="631"/>
                </a:cubicBezTo>
                <a:cubicBezTo>
                  <a:pt x="326" y="686"/>
                  <a:pt x="293" y="736"/>
                  <a:pt x="260" y="782"/>
                </a:cubicBezTo>
                <a:cubicBezTo>
                  <a:pt x="231" y="821"/>
                  <a:pt x="208" y="850"/>
                  <a:pt x="191" y="868"/>
                </a:cubicBezTo>
                <a:lnTo>
                  <a:pt x="190" y="870"/>
                </a:lnTo>
                <a:lnTo>
                  <a:pt x="188" y="870"/>
                </a:lnTo>
                <a:cubicBezTo>
                  <a:pt x="185" y="871"/>
                  <a:pt x="183" y="872"/>
                  <a:pt x="183" y="875"/>
                </a:cubicBezTo>
                <a:cubicBezTo>
                  <a:pt x="183" y="876"/>
                  <a:pt x="184" y="876"/>
                  <a:pt x="184" y="875"/>
                </a:cubicBezTo>
                <a:lnTo>
                  <a:pt x="190" y="870"/>
                </a:lnTo>
                <a:lnTo>
                  <a:pt x="192" y="870"/>
                </a:lnTo>
                <a:cubicBezTo>
                  <a:pt x="243" y="865"/>
                  <a:pt x="270" y="863"/>
                  <a:pt x="272" y="863"/>
                </a:cubicBezTo>
                <a:lnTo>
                  <a:pt x="264" y="856"/>
                </a:lnTo>
                <a:cubicBezTo>
                  <a:pt x="260" y="848"/>
                  <a:pt x="258" y="839"/>
                  <a:pt x="258" y="830"/>
                </a:cubicBezTo>
                <a:cubicBezTo>
                  <a:pt x="258" y="821"/>
                  <a:pt x="260" y="814"/>
                  <a:pt x="264" y="809"/>
                </a:cubicBezTo>
                <a:cubicBezTo>
                  <a:pt x="267" y="803"/>
                  <a:pt x="272" y="798"/>
                  <a:pt x="279" y="793"/>
                </a:cubicBezTo>
                <a:cubicBezTo>
                  <a:pt x="295" y="779"/>
                  <a:pt x="316" y="769"/>
                  <a:pt x="342" y="764"/>
                </a:cubicBezTo>
                <a:cubicBezTo>
                  <a:pt x="353" y="762"/>
                  <a:pt x="362" y="763"/>
                  <a:pt x="370" y="767"/>
                </a:cubicBezTo>
                <a:cubicBezTo>
                  <a:pt x="379" y="771"/>
                  <a:pt x="387" y="778"/>
                  <a:pt x="397" y="789"/>
                </a:cubicBezTo>
                <a:cubicBezTo>
                  <a:pt x="434" y="833"/>
                  <a:pt x="456" y="870"/>
                  <a:pt x="463" y="902"/>
                </a:cubicBezTo>
                <a:lnTo>
                  <a:pt x="465" y="908"/>
                </a:lnTo>
                <a:lnTo>
                  <a:pt x="463" y="918"/>
                </a:lnTo>
                <a:cubicBezTo>
                  <a:pt x="460" y="933"/>
                  <a:pt x="457" y="948"/>
                  <a:pt x="454" y="962"/>
                </a:cubicBezTo>
                <a:lnTo>
                  <a:pt x="454" y="965"/>
                </a:lnTo>
                <a:lnTo>
                  <a:pt x="451" y="970"/>
                </a:lnTo>
                <a:cubicBezTo>
                  <a:pt x="441" y="984"/>
                  <a:pt x="426" y="996"/>
                  <a:pt x="406" y="1007"/>
                </a:cubicBezTo>
                <a:cubicBezTo>
                  <a:pt x="395" y="1014"/>
                  <a:pt x="383" y="1018"/>
                  <a:pt x="370" y="1018"/>
                </a:cubicBezTo>
                <a:cubicBezTo>
                  <a:pt x="353" y="1018"/>
                  <a:pt x="340" y="1010"/>
                  <a:pt x="330" y="994"/>
                </a:cubicBezTo>
                <a:lnTo>
                  <a:pt x="315" y="966"/>
                </a:lnTo>
                <a:cubicBezTo>
                  <a:pt x="215" y="981"/>
                  <a:pt x="148" y="989"/>
                  <a:pt x="114" y="989"/>
                </a:cubicBezTo>
                <a:cubicBezTo>
                  <a:pt x="89" y="988"/>
                  <a:pt x="69" y="983"/>
                  <a:pt x="56" y="973"/>
                </a:cubicBezTo>
                <a:cubicBezTo>
                  <a:pt x="42" y="963"/>
                  <a:pt x="36" y="947"/>
                  <a:pt x="36" y="924"/>
                </a:cubicBezTo>
                <a:cubicBezTo>
                  <a:pt x="36" y="899"/>
                  <a:pt x="48" y="859"/>
                  <a:pt x="71" y="805"/>
                </a:cubicBezTo>
                <a:cubicBezTo>
                  <a:pt x="81" y="784"/>
                  <a:pt x="109" y="734"/>
                  <a:pt x="157" y="654"/>
                </a:cubicBezTo>
                <a:lnTo>
                  <a:pt x="138" y="657"/>
                </a:lnTo>
                <a:cubicBezTo>
                  <a:pt x="104" y="659"/>
                  <a:pt x="72" y="654"/>
                  <a:pt x="41" y="643"/>
                </a:cubicBezTo>
                <a:cubicBezTo>
                  <a:pt x="11" y="632"/>
                  <a:pt x="-3" y="609"/>
                  <a:pt x="0" y="574"/>
                </a:cubicBezTo>
                <a:cubicBezTo>
                  <a:pt x="3" y="552"/>
                  <a:pt x="17" y="508"/>
                  <a:pt x="42" y="441"/>
                </a:cubicBezTo>
                <a:cubicBezTo>
                  <a:pt x="67" y="375"/>
                  <a:pt x="94" y="306"/>
                  <a:pt x="124" y="235"/>
                </a:cubicBezTo>
                <a:cubicBezTo>
                  <a:pt x="153" y="164"/>
                  <a:pt x="174" y="120"/>
                  <a:pt x="186" y="101"/>
                </a:cubicBezTo>
                <a:close/>
                <a:moveTo>
                  <a:pt x="5027" y="91"/>
                </a:moveTo>
                <a:cubicBezTo>
                  <a:pt x="5058" y="92"/>
                  <a:pt x="5100" y="94"/>
                  <a:pt x="5153" y="95"/>
                </a:cubicBezTo>
                <a:cubicBezTo>
                  <a:pt x="5205" y="96"/>
                  <a:pt x="5246" y="97"/>
                  <a:pt x="5275" y="98"/>
                </a:cubicBezTo>
                <a:cubicBezTo>
                  <a:pt x="5289" y="100"/>
                  <a:pt x="5282" y="157"/>
                  <a:pt x="5254" y="271"/>
                </a:cubicBezTo>
                <a:lnTo>
                  <a:pt x="5350" y="259"/>
                </a:lnTo>
                <a:cubicBezTo>
                  <a:pt x="5589" y="230"/>
                  <a:pt x="5715" y="213"/>
                  <a:pt x="5729" y="211"/>
                </a:cubicBezTo>
                <a:cubicBezTo>
                  <a:pt x="5747" y="209"/>
                  <a:pt x="5766" y="212"/>
                  <a:pt x="5785" y="222"/>
                </a:cubicBezTo>
                <a:cubicBezTo>
                  <a:pt x="5803" y="231"/>
                  <a:pt x="5817" y="243"/>
                  <a:pt x="5826" y="257"/>
                </a:cubicBezTo>
                <a:cubicBezTo>
                  <a:pt x="5833" y="268"/>
                  <a:pt x="5836" y="278"/>
                  <a:pt x="5836" y="289"/>
                </a:cubicBezTo>
                <a:cubicBezTo>
                  <a:pt x="5836" y="304"/>
                  <a:pt x="5831" y="313"/>
                  <a:pt x="5821" y="317"/>
                </a:cubicBezTo>
                <a:cubicBezTo>
                  <a:pt x="5790" y="326"/>
                  <a:pt x="5741" y="335"/>
                  <a:pt x="5673" y="345"/>
                </a:cubicBezTo>
                <a:cubicBezTo>
                  <a:pt x="5605" y="355"/>
                  <a:pt x="5518" y="366"/>
                  <a:pt x="5413" y="380"/>
                </a:cubicBezTo>
                <a:lnTo>
                  <a:pt x="5226" y="404"/>
                </a:lnTo>
                <a:cubicBezTo>
                  <a:pt x="5214" y="457"/>
                  <a:pt x="5206" y="495"/>
                  <a:pt x="5204" y="518"/>
                </a:cubicBezTo>
                <a:cubicBezTo>
                  <a:pt x="5201" y="530"/>
                  <a:pt x="5209" y="536"/>
                  <a:pt x="5228" y="536"/>
                </a:cubicBezTo>
                <a:lnTo>
                  <a:pt x="5354" y="531"/>
                </a:lnTo>
                <a:cubicBezTo>
                  <a:pt x="5483" y="525"/>
                  <a:pt x="5566" y="523"/>
                  <a:pt x="5604" y="523"/>
                </a:cubicBezTo>
                <a:lnTo>
                  <a:pt x="5639" y="523"/>
                </a:lnTo>
                <a:cubicBezTo>
                  <a:pt x="5689" y="524"/>
                  <a:pt x="5725" y="535"/>
                  <a:pt x="5745" y="556"/>
                </a:cubicBezTo>
                <a:cubicBezTo>
                  <a:pt x="5765" y="578"/>
                  <a:pt x="5775" y="608"/>
                  <a:pt x="5775" y="648"/>
                </a:cubicBezTo>
                <a:cubicBezTo>
                  <a:pt x="5775" y="686"/>
                  <a:pt x="5763" y="744"/>
                  <a:pt x="5740" y="823"/>
                </a:cubicBezTo>
                <a:cubicBezTo>
                  <a:pt x="5717" y="902"/>
                  <a:pt x="5694" y="964"/>
                  <a:pt x="5672" y="1007"/>
                </a:cubicBezTo>
                <a:cubicBezTo>
                  <a:pt x="5662" y="1028"/>
                  <a:pt x="5652" y="1042"/>
                  <a:pt x="5640" y="1051"/>
                </a:cubicBezTo>
                <a:cubicBezTo>
                  <a:pt x="5628" y="1060"/>
                  <a:pt x="5610" y="1065"/>
                  <a:pt x="5587" y="1065"/>
                </a:cubicBezTo>
                <a:cubicBezTo>
                  <a:pt x="5558" y="1065"/>
                  <a:pt x="5487" y="1059"/>
                  <a:pt x="5375" y="1048"/>
                </a:cubicBezTo>
                <a:lnTo>
                  <a:pt x="5387" y="923"/>
                </a:lnTo>
                <a:cubicBezTo>
                  <a:pt x="5413" y="928"/>
                  <a:pt x="5436" y="933"/>
                  <a:pt x="5455" y="937"/>
                </a:cubicBezTo>
                <a:cubicBezTo>
                  <a:pt x="5474" y="941"/>
                  <a:pt x="5488" y="944"/>
                  <a:pt x="5497" y="946"/>
                </a:cubicBezTo>
                <a:cubicBezTo>
                  <a:pt x="5515" y="949"/>
                  <a:pt x="5525" y="951"/>
                  <a:pt x="5526" y="951"/>
                </a:cubicBezTo>
                <a:cubicBezTo>
                  <a:pt x="5528" y="952"/>
                  <a:pt x="5531" y="952"/>
                  <a:pt x="5534" y="952"/>
                </a:cubicBezTo>
                <a:cubicBezTo>
                  <a:pt x="5535" y="952"/>
                  <a:pt x="5535" y="952"/>
                  <a:pt x="5536" y="951"/>
                </a:cubicBezTo>
                <a:cubicBezTo>
                  <a:pt x="5536" y="951"/>
                  <a:pt x="5537" y="947"/>
                  <a:pt x="5539" y="939"/>
                </a:cubicBezTo>
                <a:cubicBezTo>
                  <a:pt x="5545" y="909"/>
                  <a:pt x="5549" y="867"/>
                  <a:pt x="5549" y="813"/>
                </a:cubicBezTo>
                <a:cubicBezTo>
                  <a:pt x="5549" y="771"/>
                  <a:pt x="5546" y="730"/>
                  <a:pt x="5542" y="689"/>
                </a:cubicBezTo>
                <a:cubicBezTo>
                  <a:pt x="5541" y="685"/>
                  <a:pt x="5540" y="682"/>
                  <a:pt x="5539" y="681"/>
                </a:cubicBezTo>
                <a:cubicBezTo>
                  <a:pt x="5538" y="680"/>
                  <a:pt x="5534" y="679"/>
                  <a:pt x="5526" y="679"/>
                </a:cubicBezTo>
                <a:cubicBezTo>
                  <a:pt x="5513" y="678"/>
                  <a:pt x="5494" y="677"/>
                  <a:pt x="5469" y="677"/>
                </a:cubicBezTo>
                <a:cubicBezTo>
                  <a:pt x="5432" y="677"/>
                  <a:pt x="5380" y="679"/>
                  <a:pt x="5314" y="682"/>
                </a:cubicBezTo>
                <a:cubicBezTo>
                  <a:pt x="5300" y="683"/>
                  <a:pt x="5282" y="684"/>
                  <a:pt x="5260" y="684"/>
                </a:cubicBezTo>
                <a:cubicBezTo>
                  <a:pt x="5239" y="685"/>
                  <a:pt x="5215" y="686"/>
                  <a:pt x="5188" y="686"/>
                </a:cubicBezTo>
                <a:cubicBezTo>
                  <a:pt x="5127" y="686"/>
                  <a:pt x="5077" y="680"/>
                  <a:pt x="5039" y="670"/>
                </a:cubicBezTo>
                <a:cubicBezTo>
                  <a:pt x="4985" y="655"/>
                  <a:pt x="4955" y="625"/>
                  <a:pt x="4949" y="579"/>
                </a:cubicBezTo>
                <a:cubicBezTo>
                  <a:pt x="4948" y="574"/>
                  <a:pt x="4947" y="565"/>
                  <a:pt x="4947" y="551"/>
                </a:cubicBezTo>
                <a:cubicBezTo>
                  <a:pt x="4947" y="514"/>
                  <a:pt x="4953" y="463"/>
                  <a:pt x="4963" y="398"/>
                </a:cubicBezTo>
                <a:cubicBezTo>
                  <a:pt x="4974" y="333"/>
                  <a:pt x="4986" y="269"/>
                  <a:pt x="4999" y="207"/>
                </a:cubicBezTo>
                <a:cubicBezTo>
                  <a:pt x="5013" y="145"/>
                  <a:pt x="5022" y="107"/>
                  <a:pt x="5027" y="91"/>
                </a:cubicBezTo>
                <a:close/>
                <a:moveTo>
                  <a:pt x="641" y="39"/>
                </a:moveTo>
                <a:lnTo>
                  <a:pt x="809" y="54"/>
                </a:lnTo>
                <a:cubicBezTo>
                  <a:pt x="809" y="100"/>
                  <a:pt x="801" y="165"/>
                  <a:pt x="787" y="249"/>
                </a:cubicBezTo>
                <a:cubicBezTo>
                  <a:pt x="798" y="248"/>
                  <a:pt x="820" y="247"/>
                  <a:pt x="854" y="247"/>
                </a:cubicBezTo>
                <a:cubicBezTo>
                  <a:pt x="914" y="247"/>
                  <a:pt x="955" y="253"/>
                  <a:pt x="978" y="264"/>
                </a:cubicBezTo>
                <a:cubicBezTo>
                  <a:pt x="1009" y="278"/>
                  <a:pt x="1029" y="296"/>
                  <a:pt x="1038" y="319"/>
                </a:cubicBezTo>
                <a:cubicBezTo>
                  <a:pt x="1046" y="341"/>
                  <a:pt x="1051" y="376"/>
                  <a:pt x="1052" y="422"/>
                </a:cubicBezTo>
                <a:cubicBezTo>
                  <a:pt x="1052" y="479"/>
                  <a:pt x="1041" y="574"/>
                  <a:pt x="1020" y="707"/>
                </a:cubicBezTo>
                <a:cubicBezTo>
                  <a:pt x="999" y="840"/>
                  <a:pt x="981" y="930"/>
                  <a:pt x="966" y="977"/>
                </a:cubicBezTo>
                <a:cubicBezTo>
                  <a:pt x="955" y="1005"/>
                  <a:pt x="944" y="1025"/>
                  <a:pt x="930" y="1037"/>
                </a:cubicBezTo>
                <a:cubicBezTo>
                  <a:pt x="917" y="1049"/>
                  <a:pt x="900" y="1056"/>
                  <a:pt x="879" y="1056"/>
                </a:cubicBezTo>
                <a:cubicBezTo>
                  <a:pt x="812" y="1059"/>
                  <a:pt x="743" y="1053"/>
                  <a:pt x="673" y="1039"/>
                </a:cubicBezTo>
                <a:lnTo>
                  <a:pt x="689" y="901"/>
                </a:lnTo>
                <a:lnTo>
                  <a:pt x="738" y="910"/>
                </a:lnTo>
                <a:cubicBezTo>
                  <a:pt x="757" y="916"/>
                  <a:pt x="778" y="920"/>
                  <a:pt x="801" y="922"/>
                </a:cubicBezTo>
                <a:cubicBezTo>
                  <a:pt x="804" y="922"/>
                  <a:pt x="806" y="923"/>
                  <a:pt x="809" y="923"/>
                </a:cubicBezTo>
                <a:cubicBezTo>
                  <a:pt x="809" y="923"/>
                  <a:pt x="809" y="922"/>
                  <a:pt x="809" y="922"/>
                </a:cubicBezTo>
                <a:cubicBezTo>
                  <a:pt x="809" y="921"/>
                  <a:pt x="810" y="918"/>
                  <a:pt x="812" y="912"/>
                </a:cubicBezTo>
                <a:cubicBezTo>
                  <a:pt x="816" y="889"/>
                  <a:pt x="820" y="851"/>
                  <a:pt x="823" y="797"/>
                </a:cubicBezTo>
                <a:cubicBezTo>
                  <a:pt x="826" y="744"/>
                  <a:pt x="828" y="687"/>
                  <a:pt x="828" y="629"/>
                </a:cubicBezTo>
                <a:cubicBezTo>
                  <a:pt x="828" y="537"/>
                  <a:pt x="825" y="476"/>
                  <a:pt x="818" y="447"/>
                </a:cubicBezTo>
                <a:cubicBezTo>
                  <a:pt x="816" y="439"/>
                  <a:pt x="815" y="434"/>
                  <a:pt x="813" y="432"/>
                </a:cubicBezTo>
                <a:cubicBezTo>
                  <a:pt x="812" y="430"/>
                  <a:pt x="809" y="428"/>
                  <a:pt x="806" y="428"/>
                </a:cubicBezTo>
                <a:cubicBezTo>
                  <a:pt x="791" y="425"/>
                  <a:pt x="777" y="422"/>
                  <a:pt x="763" y="421"/>
                </a:cubicBezTo>
                <a:cubicBezTo>
                  <a:pt x="741" y="555"/>
                  <a:pt x="716" y="688"/>
                  <a:pt x="689" y="819"/>
                </a:cubicBezTo>
                <a:cubicBezTo>
                  <a:pt x="662" y="949"/>
                  <a:pt x="643" y="1026"/>
                  <a:pt x="632" y="1048"/>
                </a:cubicBezTo>
                <a:cubicBezTo>
                  <a:pt x="627" y="1057"/>
                  <a:pt x="613" y="1061"/>
                  <a:pt x="592" y="1061"/>
                </a:cubicBezTo>
                <a:cubicBezTo>
                  <a:pt x="569" y="1061"/>
                  <a:pt x="519" y="1057"/>
                  <a:pt x="439" y="1048"/>
                </a:cubicBezTo>
                <a:cubicBezTo>
                  <a:pt x="442" y="1030"/>
                  <a:pt x="446" y="1005"/>
                  <a:pt x="452" y="975"/>
                </a:cubicBezTo>
                <a:lnTo>
                  <a:pt x="454" y="965"/>
                </a:lnTo>
                <a:lnTo>
                  <a:pt x="454" y="964"/>
                </a:lnTo>
                <a:cubicBezTo>
                  <a:pt x="462" y="952"/>
                  <a:pt x="466" y="938"/>
                  <a:pt x="466" y="922"/>
                </a:cubicBezTo>
                <a:cubicBezTo>
                  <a:pt x="466" y="918"/>
                  <a:pt x="465" y="913"/>
                  <a:pt x="465" y="909"/>
                </a:cubicBezTo>
                <a:lnTo>
                  <a:pt x="465" y="908"/>
                </a:lnTo>
                <a:lnTo>
                  <a:pt x="466" y="901"/>
                </a:lnTo>
                <a:cubicBezTo>
                  <a:pt x="488" y="791"/>
                  <a:pt x="521" y="632"/>
                  <a:pt x="565" y="426"/>
                </a:cubicBezTo>
                <a:cubicBezTo>
                  <a:pt x="524" y="429"/>
                  <a:pt x="477" y="434"/>
                  <a:pt x="424" y="438"/>
                </a:cubicBezTo>
                <a:lnTo>
                  <a:pt x="427" y="296"/>
                </a:lnTo>
                <a:cubicBezTo>
                  <a:pt x="503" y="283"/>
                  <a:pt x="559" y="273"/>
                  <a:pt x="595" y="269"/>
                </a:cubicBezTo>
                <a:cubicBezTo>
                  <a:pt x="620" y="151"/>
                  <a:pt x="635" y="75"/>
                  <a:pt x="641" y="39"/>
                </a:cubicBezTo>
                <a:close/>
                <a:moveTo>
                  <a:pt x="6848" y="31"/>
                </a:moveTo>
                <a:cubicBezTo>
                  <a:pt x="6859" y="31"/>
                  <a:pt x="6868" y="32"/>
                  <a:pt x="6876" y="36"/>
                </a:cubicBezTo>
                <a:cubicBezTo>
                  <a:pt x="6890" y="40"/>
                  <a:pt x="6903" y="47"/>
                  <a:pt x="6917" y="55"/>
                </a:cubicBezTo>
                <a:cubicBezTo>
                  <a:pt x="6931" y="64"/>
                  <a:pt x="6942" y="73"/>
                  <a:pt x="6951" y="83"/>
                </a:cubicBezTo>
                <a:cubicBezTo>
                  <a:pt x="6957" y="89"/>
                  <a:pt x="6960" y="97"/>
                  <a:pt x="6960" y="106"/>
                </a:cubicBezTo>
                <a:cubicBezTo>
                  <a:pt x="6960" y="122"/>
                  <a:pt x="6947" y="143"/>
                  <a:pt x="6923" y="170"/>
                </a:cubicBezTo>
                <a:cubicBezTo>
                  <a:pt x="6914" y="179"/>
                  <a:pt x="6905" y="186"/>
                  <a:pt x="6894" y="189"/>
                </a:cubicBezTo>
                <a:lnTo>
                  <a:pt x="6891" y="190"/>
                </a:lnTo>
                <a:lnTo>
                  <a:pt x="6861" y="190"/>
                </a:lnTo>
                <a:cubicBezTo>
                  <a:pt x="6870" y="192"/>
                  <a:pt x="6878" y="192"/>
                  <a:pt x="6886" y="191"/>
                </a:cubicBezTo>
                <a:lnTo>
                  <a:pt x="6891" y="190"/>
                </a:lnTo>
                <a:lnTo>
                  <a:pt x="7003" y="190"/>
                </a:lnTo>
                <a:cubicBezTo>
                  <a:pt x="7040" y="190"/>
                  <a:pt x="7066" y="202"/>
                  <a:pt x="7082" y="228"/>
                </a:cubicBezTo>
                <a:cubicBezTo>
                  <a:pt x="7088" y="237"/>
                  <a:pt x="7091" y="246"/>
                  <a:pt x="7091" y="252"/>
                </a:cubicBezTo>
                <a:cubicBezTo>
                  <a:pt x="7091" y="261"/>
                  <a:pt x="7088" y="267"/>
                  <a:pt x="7082" y="270"/>
                </a:cubicBezTo>
                <a:cubicBezTo>
                  <a:pt x="7076" y="274"/>
                  <a:pt x="7071" y="276"/>
                  <a:pt x="7067" y="276"/>
                </a:cubicBezTo>
                <a:cubicBezTo>
                  <a:pt x="6989" y="282"/>
                  <a:pt x="6904" y="287"/>
                  <a:pt x="6812" y="289"/>
                </a:cubicBezTo>
                <a:lnTo>
                  <a:pt x="6815" y="311"/>
                </a:lnTo>
                <a:cubicBezTo>
                  <a:pt x="6864" y="308"/>
                  <a:pt x="6895" y="305"/>
                  <a:pt x="6908" y="304"/>
                </a:cubicBezTo>
                <a:cubicBezTo>
                  <a:pt x="6923" y="302"/>
                  <a:pt x="6938" y="305"/>
                  <a:pt x="6955" y="313"/>
                </a:cubicBezTo>
                <a:cubicBezTo>
                  <a:pt x="6971" y="321"/>
                  <a:pt x="6983" y="330"/>
                  <a:pt x="6991" y="341"/>
                </a:cubicBezTo>
                <a:cubicBezTo>
                  <a:pt x="6995" y="349"/>
                  <a:pt x="6997" y="356"/>
                  <a:pt x="6997" y="363"/>
                </a:cubicBezTo>
                <a:cubicBezTo>
                  <a:pt x="6997" y="374"/>
                  <a:pt x="6992" y="382"/>
                  <a:pt x="6983" y="388"/>
                </a:cubicBezTo>
                <a:cubicBezTo>
                  <a:pt x="6925" y="398"/>
                  <a:pt x="6870" y="406"/>
                  <a:pt x="6819" y="411"/>
                </a:cubicBezTo>
                <a:lnTo>
                  <a:pt x="6820" y="440"/>
                </a:lnTo>
                <a:lnTo>
                  <a:pt x="6974" y="431"/>
                </a:lnTo>
                <a:cubicBezTo>
                  <a:pt x="6988" y="429"/>
                  <a:pt x="7003" y="432"/>
                  <a:pt x="7020" y="440"/>
                </a:cubicBezTo>
                <a:cubicBezTo>
                  <a:pt x="7036" y="447"/>
                  <a:pt x="7048" y="458"/>
                  <a:pt x="7056" y="470"/>
                </a:cubicBezTo>
                <a:cubicBezTo>
                  <a:pt x="7060" y="477"/>
                  <a:pt x="7062" y="484"/>
                  <a:pt x="7062" y="490"/>
                </a:cubicBezTo>
                <a:cubicBezTo>
                  <a:pt x="7062" y="502"/>
                  <a:pt x="7056" y="510"/>
                  <a:pt x="7045" y="514"/>
                </a:cubicBezTo>
                <a:cubicBezTo>
                  <a:pt x="7023" y="518"/>
                  <a:pt x="6998" y="521"/>
                  <a:pt x="6972" y="524"/>
                </a:cubicBezTo>
                <a:lnTo>
                  <a:pt x="6952" y="527"/>
                </a:lnTo>
                <a:lnTo>
                  <a:pt x="6947" y="525"/>
                </a:lnTo>
                <a:cubicBezTo>
                  <a:pt x="6936" y="521"/>
                  <a:pt x="6927" y="519"/>
                  <a:pt x="6922" y="519"/>
                </a:cubicBezTo>
                <a:cubicBezTo>
                  <a:pt x="6909" y="519"/>
                  <a:pt x="6897" y="523"/>
                  <a:pt x="6886" y="531"/>
                </a:cubicBezTo>
                <a:lnTo>
                  <a:pt x="6883" y="534"/>
                </a:lnTo>
                <a:lnTo>
                  <a:pt x="6854" y="536"/>
                </a:lnTo>
                <a:cubicBezTo>
                  <a:pt x="6843" y="537"/>
                  <a:pt x="6832" y="538"/>
                  <a:pt x="6821" y="539"/>
                </a:cubicBezTo>
                <a:cubicBezTo>
                  <a:pt x="6821" y="574"/>
                  <a:pt x="6820" y="600"/>
                  <a:pt x="6817" y="616"/>
                </a:cubicBezTo>
                <a:lnTo>
                  <a:pt x="6839" y="616"/>
                </a:lnTo>
                <a:cubicBezTo>
                  <a:pt x="6840" y="602"/>
                  <a:pt x="6846" y="586"/>
                  <a:pt x="6856" y="567"/>
                </a:cubicBezTo>
                <a:cubicBezTo>
                  <a:pt x="6863" y="555"/>
                  <a:pt x="6870" y="545"/>
                  <a:pt x="6878" y="538"/>
                </a:cubicBezTo>
                <a:lnTo>
                  <a:pt x="6883" y="534"/>
                </a:lnTo>
                <a:lnTo>
                  <a:pt x="6885" y="534"/>
                </a:lnTo>
                <a:cubicBezTo>
                  <a:pt x="6906" y="532"/>
                  <a:pt x="6926" y="530"/>
                  <a:pt x="6945" y="528"/>
                </a:cubicBezTo>
                <a:lnTo>
                  <a:pt x="6952" y="527"/>
                </a:lnTo>
                <a:lnTo>
                  <a:pt x="6956" y="528"/>
                </a:lnTo>
                <a:cubicBezTo>
                  <a:pt x="6964" y="532"/>
                  <a:pt x="6973" y="537"/>
                  <a:pt x="6982" y="543"/>
                </a:cubicBezTo>
                <a:cubicBezTo>
                  <a:pt x="6994" y="551"/>
                  <a:pt x="7003" y="559"/>
                  <a:pt x="7009" y="567"/>
                </a:cubicBezTo>
                <a:cubicBezTo>
                  <a:pt x="7015" y="573"/>
                  <a:pt x="7018" y="581"/>
                  <a:pt x="7018" y="590"/>
                </a:cubicBezTo>
                <a:cubicBezTo>
                  <a:pt x="7018" y="599"/>
                  <a:pt x="7015" y="605"/>
                  <a:pt x="7009" y="607"/>
                </a:cubicBezTo>
                <a:lnTo>
                  <a:pt x="7009" y="607"/>
                </a:lnTo>
                <a:lnTo>
                  <a:pt x="7007" y="607"/>
                </a:lnTo>
                <a:cubicBezTo>
                  <a:pt x="7005" y="607"/>
                  <a:pt x="7004" y="607"/>
                  <a:pt x="7002" y="607"/>
                </a:cubicBezTo>
                <a:lnTo>
                  <a:pt x="7007" y="607"/>
                </a:lnTo>
                <a:lnTo>
                  <a:pt x="7009" y="607"/>
                </a:lnTo>
                <a:lnTo>
                  <a:pt x="7013" y="607"/>
                </a:lnTo>
                <a:cubicBezTo>
                  <a:pt x="7025" y="607"/>
                  <a:pt x="7038" y="611"/>
                  <a:pt x="7052" y="618"/>
                </a:cubicBezTo>
                <a:cubicBezTo>
                  <a:pt x="7070" y="627"/>
                  <a:pt x="7083" y="637"/>
                  <a:pt x="7091" y="649"/>
                </a:cubicBezTo>
                <a:cubicBezTo>
                  <a:pt x="7097" y="656"/>
                  <a:pt x="7100" y="664"/>
                  <a:pt x="7100" y="674"/>
                </a:cubicBezTo>
                <a:cubicBezTo>
                  <a:pt x="7100" y="687"/>
                  <a:pt x="7094" y="696"/>
                  <a:pt x="7084" y="699"/>
                </a:cubicBezTo>
                <a:cubicBezTo>
                  <a:pt x="7022" y="711"/>
                  <a:pt x="6957" y="718"/>
                  <a:pt x="6888" y="723"/>
                </a:cubicBezTo>
                <a:cubicBezTo>
                  <a:pt x="6818" y="727"/>
                  <a:pt x="6727" y="732"/>
                  <a:pt x="6612" y="736"/>
                </a:cubicBezTo>
                <a:cubicBezTo>
                  <a:pt x="6518" y="739"/>
                  <a:pt x="6462" y="742"/>
                  <a:pt x="6446" y="743"/>
                </a:cubicBezTo>
                <a:lnTo>
                  <a:pt x="6428" y="745"/>
                </a:lnTo>
                <a:cubicBezTo>
                  <a:pt x="6414" y="745"/>
                  <a:pt x="6404" y="742"/>
                  <a:pt x="6396" y="737"/>
                </a:cubicBezTo>
                <a:lnTo>
                  <a:pt x="6393" y="735"/>
                </a:lnTo>
                <a:lnTo>
                  <a:pt x="6394" y="719"/>
                </a:lnTo>
                <a:cubicBezTo>
                  <a:pt x="6395" y="696"/>
                  <a:pt x="6396" y="670"/>
                  <a:pt x="6397" y="643"/>
                </a:cubicBezTo>
                <a:lnTo>
                  <a:pt x="6397" y="637"/>
                </a:lnTo>
                <a:lnTo>
                  <a:pt x="6454" y="634"/>
                </a:lnTo>
                <a:cubicBezTo>
                  <a:pt x="6451" y="631"/>
                  <a:pt x="6449" y="622"/>
                  <a:pt x="6448" y="607"/>
                </a:cubicBezTo>
                <a:cubicBezTo>
                  <a:pt x="6448" y="596"/>
                  <a:pt x="6451" y="587"/>
                  <a:pt x="6456" y="580"/>
                </a:cubicBezTo>
                <a:cubicBezTo>
                  <a:pt x="6460" y="573"/>
                  <a:pt x="6468" y="568"/>
                  <a:pt x="6478" y="564"/>
                </a:cubicBezTo>
                <a:cubicBezTo>
                  <a:pt x="6488" y="560"/>
                  <a:pt x="6497" y="558"/>
                  <a:pt x="6506" y="556"/>
                </a:cubicBezTo>
                <a:lnTo>
                  <a:pt x="6510" y="555"/>
                </a:lnTo>
                <a:lnTo>
                  <a:pt x="6548" y="553"/>
                </a:lnTo>
                <a:lnTo>
                  <a:pt x="6549" y="553"/>
                </a:lnTo>
                <a:cubicBezTo>
                  <a:pt x="6569" y="557"/>
                  <a:pt x="6589" y="577"/>
                  <a:pt x="6611" y="611"/>
                </a:cubicBezTo>
                <a:cubicBezTo>
                  <a:pt x="6616" y="619"/>
                  <a:pt x="6619" y="623"/>
                  <a:pt x="6619" y="625"/>
                </a:cubicBezTo>
                <a:lnTo>
                  <a:pt x="6634" y="626"/>
                </a:lnTo>
                <a:cubicBezTo>
                  <a:pt x="6633" y="614"/>
                  <a:pt x="6633" y="588"/>
                  <a:pt x="6633" y="548"/>
                </a:cubicBezTo>
                <a:cubicBezTo>
                  <a:pt x="6616" y="550"/>
                  <a:pt x="6602" y="550"/>
                  <a:pt x="6589" y="550"/>
                </a:cubicBezTo>
                <a:lnTo>
                  <a:pt x="6548" y="553"/>
                </a:lnTo>
                <a:lnTo>
                  <a:pt x="6544" y="552"/>
                </a:lnTo>
                <a:cubicBezTo>
                  <a:pt x="6541" y="552"/>
                  <a:pt x="6538" y="552"/>
                  <a:pt x="6535" y="552"/>
                </a:cubicBezTo>
                <a:cubicBezTo>
                  <a:pt x="6530" y="552"/>
                  <a:pt x="6525" y="553"/>
                  <a:pt x="6521" y="553"/>
                </a:cubicBezTo>
                <a:lnTo>
                  <a:pt x="6510" y="555"/>
                </a:lnTo>
                <a:lnTo>
                  <a:pt x="6476" y="557"/>
                </a:lnTo>
                <a:lnTo>
                  <a:pt x="6461" y="559"/>
                </a:lnTo>
                <a:cubicBezTo>
                  <a:pt x="6443" y="559"/>
                  <a:pt x="6430" y="553"/>
                  <a:pt x="6424" y="543"/>
                </a:cubicBezTo>
                <a:cubicBezTo>
                  <a:pt x="6417" y="530"/>
                  <a:pt x="6414" y="518"/>
                  <a:pt x="6414" y="505"/>
                </a:cubicBezTo>
                <a:cubicBezTo>
                  <a:pt x="6414" y="491"/>
                  <a:pt x="6419" y="477"/>
                  <a:pt x="6430" y="463"/>
                </a:cubicBezTo>
                <a:lnTo>
                  <a:pt x="6633" y="452"/>
                </a:lnTo>
                <a:lnTo>
                  <a:pt x="6633" y="427"/>
                </a:lnTo>
                <a:lnTo>
                  <a:pt x="6589" y="430"/>
                </a:lnTo>
                <a:lnTo>
                  <a:pt x="6511" y="436"/>
                </a:lnTo>
                <a:lnTo>
                  <a:pt x="6500" y="436"/>
                </a:lnTo>
                <a:cubicBezTo>
                  <a:pt x="6477" y="436"/>
                  <a:pt x="6463" y="431"/>
                  <a:pt x="6458" y="421"/>
                </a:cubicBezTo>
                <a:cubicBezTo>
                  <a:pt x="6452" y="411"/>
                  <a:pt x="6448" y="398"/>
                  <a:pt x="6448" y="383"/>
                </a:cubicBezTo>
                <a:cubicBezTo>
                  <a:pt x="6448" y="368"/>
                  <a:pt x="6453" y="354"/>
                  <a:pt x="6463" y="341"/>
                </a:cubicBezTo>
                <a:lnTo>
                  <a:pt x="6634" y="327"/>
                </a:lnTo>
                <a:lnTo>
                  <a:pt x="6634" y="293"/>
                </a:lnTo>
                <a:lnTo>
                  <a:pt x="6541" y="294"/>
                </a:lnTo>
                <a:lnTo>
                  <a:pt x="6457" y="293"/>
                </a:lnTo>
                <a:cubicBezTo>
                  <a:pt x="6433" y="291"/>
                  <a:pt x="6418" y="287"/>
                  <a:pt x="6410" y="281"/>
                </a:cubicBezTo>
                <a:lnTo>
                  <a:pt x="6409" y="280"/>
                </a:lnTo>
                <a:lnTo>
                  <a:pt x="6409" y="277"/>
                </a:lnTo>
                <a:cubicBezTo>
                  <a:pt x="6410" y="254"/>
                  <a:pt x="6410" y="237"/>
                  <a:pt x="6410" y="225"/>
                </a:cubicBezTo>
                <a:lnTo>
                  <a:pt x="6410" y="222"/>
                </a:lnTo>
                <a:lnTo>
                  <a:pt x="6412" y="215"/>
                </a:lnTo>
                <a:cubicBezTo>
                  <a:pt x="6414" y="208"/>
                  <a:pt x="6416" y="202"/>
                  <a:pt x="6419" y="196"/>
                </a:cubicBezTo>
                <a:lnTo>
                  <a:pt x="6529" y="195"/>
                </a:lnTo>
                <a:lnTo>
                  <a:pt x="6530" y="196"/>
                </a:lnTo>
                <a:cubicBezTo>
                  <a:pt x="6534" y="204"/>
                  <a:pt x="6537" y="203"/>
                  <a:pt x="6541" y="195"/>
                </a:cubicBezTo>
                <a:lnTo>
                  <a:pt x="6529" y="195"/>
                </a:lnTo>
                <a:lnTo>
                  <a:pt x="6522" y="182"/>
                </a:lnTo>
                <a:cubicBezTo>
                  <a:pt x="6514" y="170"/>
                  <a:pt x="6509" y="159"/>
                  <a:pt x="6505" y="151"/>
                </a:cubicBezTo>
                <a:cubicBezTo>
                  <a:pt x="6500" y="140"/>
                  <a:pt x="6496" y="123"/>
                  <a:pt x="6493" y="102"/>
                </a:cubicBezTo>
                <a:cubicBezTo>
                  <a:pt x="6491" y="90"/>
                  <a:pt x="6493" y="80"/>
                  <a:pt x="6499" y="72"/>
                </a:cubicBezTo>
                <a:cubicBezTo>
                  <a:pt x="6504" y="63"/>
                  <a:pt x="6515" y="57"/>
                  <a:pt x="6532" y="53"/>
                </a:cubicBezTo>
                <a:cubicBezTo>
                  <a:pt x="6553" y="48"/>
                  <a:pt x="6574" y="46"/>
                  <a:pt x="6593" y="46"/>
                </a:cubicBezTo>
                <a:cubicBezTo>
                  <a:pt x="6619" y="46"/>
                  <a:pt x="6651" y="71"/>
                  <a:pt x="6688" y="122"/>
                </a:cubicBezTo>
                <a:cubicBezTo>
                  <a:pt x="6697" y="135"/>
                  <a:pt x="6702" y="146"/>
                  <a:pt x="6702" y="155"/>
                </a:cubicBezTo>
                <a:cubicBezTo>
                  <a:pt x="6702" y="168"/>
                  <a:pt x="6694" y="180"/>
                  <a:pt x="6678" y="191"/>
                </a:cubicBezTo>
                <a:lnTo>
                  <a:pt x="6676" y="192"/>
                </a:lnTo>
                <a:lnTo>
                  <a:pt x="6637" y="192"/>
                </a:lnTo>
                <a:cubicBezTo>
                  <a:pt x="6648" y="203"/>
                  <a:pt x="6659" y="204"/>
                  <a:pt x="6671" y="195"/>
                </a:cubicBezTo>
                <a:lnTo>
                  <a:pt x="6676" y="192"/>
                </a:lnTo>
                <a:lnTo>
                  <a:pt x="6752" y="192"/>
                </a:lnTo>
                <a:lnTo>
                  <a:pt x="6754" y="193"/>
                </a:lnTo>
                <a:cubicBezTo>
                  <a:pt x="6758" y="197"/>
                  <a:pt x="6765" y="196"/>
                  <a:pt x="6774" y="192"/>
                </a:cubicBezTo>
                <a:lnTo>
                  <a:pt x="6752" y="192"/>
                </a:lnTo>
                <a:lnTo>
                  <a:pt x="6751" y="190"/>
                </a:lnTo>
                <a:cubicBezTo>
                  <a:pt x="6749" y="188"/>
                  <a:pt x="6748" y="185"/>
                  <a:pt x="6747" y="182"/>
                </a:cubicBezTo>
                <a:cubicBezTo>
                  <a:pt x="6746" y="173"/>
                  <a:pt x="6745" y="165"/>
                  <a:pt x="6745" y="159"/>
                </a:cubicBezTo>
                <a:cubicBezTo>
                  <a:pt x="6745" y="133"/>
                  <a:pt x="6752" y="110"/>
                  <a:pt x="6767" y="90"/>
                </a:cubicBezTo>
                <a:cubicBezTo>
                  <a:pt x="6791" y="50"/>
                  <a:pt x="6818" y="31"/>
                  <a:pt x="6848" y="31"/>
                </a:cubicBezTo>
                <a:close/>
                <a:moveTo>
                  <a:pt x="7699" y="25"/>
                </a:moveTo>
                <a:lnTo>
                  <a:pt x="7861" y="104"/>
                </a:lnTo>
                <a:cubicBezTo>
                  <a:pt x="7852" y="115"/>
                  <a:pt x="7840" y="129"/>
                  <a:pt x="7825" y="146"/>
                </a:cubicBezTo>
                <a:lnTo>
                  <a:pt x="7820" y="151"/>
                </a:lnTo>
                <a:lnTo>
                  <a:pt x="7818" y="152"/>
                </a:lnTo>
                <a:cubicBezTo>
                  <a:pt x="7808" y="154"/>
                  <a:pt x="7801" y="159"/>
                  <a:pt x="7797" y="166"/>
                </a:cubicBezTo>
                <a:cubicBezTo>
                  <a:pt x="7792" y="176"/>
                  <a:pt x="7787" y="185"/>
                  <a:pt x="7782" y="194"/>
                </a:cubicBezTo>
                <a:lnTo>
                  <a:pt x="7782" y="196"/>
                </a:lnTo>
                <a:lnTo>
                  <a:pt x="7773" y="205"/>
                </a:lnTo>
                <a:cubicBezTo>
                  <a:pt x="7760" y="220"/>
                  <a:pt x="7746" y="237"/>
                  <a:pt x="7730" y="254"/>
                </a:cubicBezTo>
                <a:cubicBezTo>
                  <a:pt x="7722" y="264"/>
                  <a:pt x="7713" y="274"/>
                  <a:pt x="7705" y="283"/>
                </a:cubicBezTo>
                <a:lnTo>
                  <a:pt x="7692" y="297"/>
                </a:lnTo>
                <a:lnTo>
                  <a:pt x="7688" y="298"/>
                </a:lnTo>
                <a:cubicBezTo>
                  <a:pt x="7675" y="302"/>
                  <a:pt x="7663" y="311"/>
                  <a:pt x="7654" y="325"/>
                </a:cubicBezTo>
                <a:cubicBezTo>
                  <a:pt x="7650" y="331"/>
                  <a:pt x="7647" y="339"/>
                  <a:pt x="7646" y="348"/>
                </a:cubicBezTo>
                <a:lnTo>
                  <a:pt x="7646" y="349"/>
                </a:lnTo>
                <a:lnTo>
                  <a:pt x="7623" y="374"/>
                </a:lnTo>
                <a:cubicBezTo>
                  <a:pt x="7585" y="415"/>
                  <a:pt x="7552" y="444"/>
                  <a:pt x="7524" y="461"/>
                </a:cubicBezTo>
                <a:cubicBezTo>
                  <a:pt x="7518" y="461"/>
                  <a:pt x="7528" y="462"/>
                  <a:pt x="7556" y="463"/>
                </a:cubicBezTo>
                <a:cubicBezTo>
                  <a:pt x="7576" y="463"/>
                  <a:pt x="7597" y="465"/>
                  <a:pt x="7618" y="468"/>
                </a:cubicBezTo>
                <a:lnTo>
                  <a:pt x="7632" y="471"/>
                </a:lnTo>
                <a:lnTo>
                  <a:pt x="7620" y="562"/>
                </a:lnTo>
                <a:lnTo>
                  <a:pt x="7627" y="561"/>
                </a:lnTo>
                <a:lnTo>
                  <a:pt x="7626" y="563"/>
                </a:lnTo>
                <a:cubicBezTo>
                  <a:pt x="7625" y="574"/>
                  <a:pt x="7622" y="585"/>
                  <a:pt x="7620" y="597"/>
                </a:cubicBezTo>
                <a:lnTo>
                  <a:pt x="7707" y="592"/>
                </a:lnTo>
                <a:lnTo>
                  <a:pt x="7760" y="589"/>
                </a:lnTo>
                <a:cubicBezTo>
                  <a:pt x="7775" y="587"/>
                  <a:pt x="7790" y="591"/>
                  <a:pt x="7807" y="601"/>
                </a:cubicBezTo>
                <a:cubicBezTo>
                  <a:pt x="7823" y="611"/>
                  <a:pt x="7835" y="622"/>
                  <a:pt x="7842" y="636"/>
                </a:cubicBezTo>
                <a:cubicBezTo>
                  <a:pt x="7846" y="644"/>
                  <a:pt x="7848" y="652"/>
                  <a:pt x="7848" y="661"/>
                </a:cubicBezTo>
                <a:cubicBezTo>
                  <a:pt x="7848" y="674"/>
                  <a:pt x="7844" y="683"/>
                  <a:pt x="7835" y="689"/>
                </a:cubicBezTo>
                <a:cubicBezTo>
                  <a:pt x="7791" y="698"/>
                  <a:pt x="7727" y="707"/>
                  <a:pt x="7644" y="715"/>
                </a:cubicBezTo>
                <a:lnTo>
                  <a:pt x="7601" y="720"/>
                </a:lnTo>
                <a:lnTo>
                  <a:pt x="7595" y="742"/>
                </a:lnTo>
                <a:cubicBezTo>
                  <a:pt x="7638" y="740"/>
                  <a:pt x="7689" y="736"/>
                  <a:pt x="7749" y="731"/>
                </a:cubicBezTo>
                <a:cubicBezTo>
                  <a:pt x="7809" y="725"/>
                  <a:pt x="7845" y="719"/>
                  <a:pt x="7857" y="713"/>
                </a:cubicBezTo>
                <a:cubicBezTo>
                  <a:pt x="7858" y="712"/>
                  <a:pt x="7863" y="693"/>
                  <a:pt x="7872" y="657"/>
                </a:cubicBezTo>
                <a:cubicBezTo>
                  <a:pt x="7880" y="620"/>
                  <a:pt x="7885" y="590"/>
                  <a:pt x="7885" y="568"/>
                </a:cubicBezTo>
                <a:cubicBezTo>
                  <a:pt x="7885" y="559"/>
                  <a:pt x="7884" y="554"/>
                  <a:pt x="7883" y="553"/>
                </a:cubicBezTo>
                <a:cubicBezTo>
                  <a:pt x="7881" y="550"/>
                  <a:pt x="7865" y="549"/>
                  <a:pt x="7836" y="549"/>
                </a:cubicBezTo>
                <a:cubicBezTo>
                  <a:pt x="7792" y="549"/>
                  <a:pt x="7725" y="553"/>
                  <a:pt x="7638" y="560"/>
                </a:cubicBezTo>
                <a:lnTo>
                  <a:pt x="7627" y="561"/>
                </a:lnTo>
                <a:lnTo>
                  <a:pt x="7629" y="546"/>
                </a:lnTo>
                <a:cubicBezTo>
                  <a:pt x="7634" y="519"/>
                  <a:pt x="7637" y="495"/>
                  <a:pt x="7639" y="472"/>
                </a:cubicBezTo>
                <a:lnTo>
                  <a:pt x="7632" y="471"/>
                </a:lnTo>
                <a:lnTo>
                  <a:pt x="7633" y="462"/>
                </a:lnTo>
                <a:cubicBezTo>
                  <a:pt x="7651" y="461"/>
                  <a:pt x="7669" y="461"/>
                  <a:pt x="7687" y="460"/>
                </a:cubicBezTo>
                <a:lnTo>
                  <a:pt x="7700" y="460"/>
                </a:lnTo>
                <a:lnTo>
                  <a:pt x="7704" y="461"/>
                </a:lnTo>
                <a:cubicBezTo>
                  <a:pt x="7720" y="469"/>
                  <a:pt x="7739" y="473"/>
                  <a:pt x="7760" y="473"/>
                </a:cubicBezTo>
                <a:cubicBezTo>
                  <a:pt x="7784" y="473"/>
                  <a:pt x="7803" y="467"/>
                  <a:pt x="7817" y="457"/>
                </a:cubicBezTo>
                <a:lnTo>
                  <a:pt x="7818" y="456"/>
                </a:lnTo>
                <a:lnTo>
                  <a:pt x="7822" y="456"/>
                </a:lnTo>
                <a:cubicBezTo>
                  <a:pt x="7909" y="453"/>
                  <a:pt x="7964" y="452"/>
                  <a:pt x="7987" y="452"/>
                </a:cubicBezTo>
                <a:cubicBezTo>
                  <a:pt x="8020" y="452"/>
                  <a:pt x="8044" y="467"/>
                  <a:pt x="8059" y="496"/>
                </a:cubicBezTo>
                <a:cubicBezTo>
                  <a:pt x="8066" y="513"/>
                  <a:pt x="8072" y="543"/>
                  <a:pt x="8076" y="585"/>
                </a:cubicBezTo>
                <a:cubicBezTo>
                  <a:pt x="8080" y="627"/>
                  <a:pt x="8083" y="668"/>
                  <a:pt x="8083" y="707"/>
                </a:cubicBezTo>
                <a:cubicBezTo>
                  <a:pt x="8083" y="754"/>
                  <a:pt x="8080" y="784"/>
                  <a:pt x="8074" y="799"/>
                </a:cubicBezTo>
                <a:cubicBezTo>
                  <a:pt x="8070" y="810"/>
                  <a:pt x="8053" y="818"/>
                  <a:pt x="8023" y="826"/>
                </a:cubicBezTo>
                <a:lnTo>
                  <a:pt x="8021" y="826"/>
                </a:lnTo>
                <a:lnTo>
                  <a:pt x="8017" y="823"/>
                </a:lnTo>
                <a:cubicBezTo>
                  <a:pt x="8012" y="821"/>
                  <a:pt x="8008" y="819"/>
                  <a:pt x="8003" y="819"/>
                </a:cubicBezTo>
                <a:lnTo>
                  <a:pt x="7997" y="822"/>
                </a:lnTo>
                <a:lnTo>
                  <a:pt x="7983" y="833"/>
                </a:lnTo>
                <a:lnTo>
                  <a:pt x="7975" y="834"/>
                </a:lnTo>
                <a:cubicBezTo>
                  <a:pt x="7961" y="836"/>
                  <a:pt x="7945" y="837"/>
                  <a:pt x="7928" y="839"/>
                </a:cubicBezTo>
                <a:cubicBezTo>
                  <a:pt x="7838" y="847"/>
                  <a:pt x="7745" y="850"/>
                  <a:pt x="7648" y="850"/>
                </a:cubicBezTo>
                <a:cubicBezTo>
                  <a:pt x="7610" y="850"/>
                  <a:pt x="7587" y="850"/>
                  <a:pt x="7580" y="849"/>
                </a:cubicBezTo>
                <a:cubicBezTo>
                  <a:pt x="7572" y="903"/>
                  <a:pt x="7568" y="938"/>
                  <a:pt x="7568" y="951"/>
                </a:cubicBezTo>
                <a:cubicBezTo>
                  <a:pt x="7568" y="956"/>
                  <a:pt x="7568" y="960"/>
                  <a:pt x="7568" y="961"/>
                </a:cubicBezTo>
                <a:lnTo>
                  <a:pt x="7568" y="962"/>
                </a:lnTo>
                <a:lnTo>
                  <a:pt x="7568" y="962"/>
                </a:lnTo>
                <a:cubicBezTo>
                  <a:pt x="7568" y="962"/>
                  <a:pt x="7568" y="962"/>
                  <a:pt x="7568" y="962"/>
                </a:cubicBezTo>
                <a:cubicBezTo>
                  <a:pt x="7568" y="963"/>
                  <a:pt x="7568" y="962"/>
                  <a:pt x="7568" y="962"/>
                </a:cubicBezTo>
                <a:lnTo>
                  <a:pt x="7568" y="962"/>
                </a:lnTo>
                <a:lnTo>
                  <a:pt x="7568" y="962"/>
                </a:lnTo>
                <a:cubicBezTo>
                  <a:pt x="7569" y="962"/>
                  <a:pt x="7570" y="962"/>
                  <a:pt x="7572" y="962"/>
                </a:cubicBezTo>
                <a:cubicBezTo>
                  <a:pt x="7585" y="962"/>
                  <a:pt x="7634" y="952"/>
                  <a:pt x="7719" y="932"/>
                </a:cubicBezTo>
                <a:lnTo>
                  <a:pt x="7733" y="1067"/>
                </a:lnTo>
                <a:cubicBezTo>
                  <a:pt x="7688" y="1072"/>
                  <a:pt x="7639" y="1074"/>
                  <a:pt x="7586" y="1074"/>
                </a:cubicBezTo>
                <a:cubicBezTo>
                  <a:pt x="7550" y="1074"/>
                  <a:pt x="7523" y="1073"/>
                  <a:pt x="7504" y="1070"/>
                </a:cubicBezTo>
                <a:cubicBezTo>
                  <a:pt x="7485" y="1069"/>
                  <a:pt x="7470" y="1060"/>
                  <a:pt x="7460" y="1044"/>
                </a:cubicBezTo>
                <a:cubicBezTo>
                  <a:pt x="7450" y="1029"/>
                  <a:pt x="7445" y="1000"/>
                  <a:pt x="7445" y="958"/>
                </a:cubicBezTo>
                <a:cubicBezTo>
                  <a:pt x="7445" y="916"/>
                  <a:pt x="7448" y="818"/>
                  <a:pt x="7453" y="664"/>
                </a:cubicBezTo>
                <a:lnTo>
                  <a:pt x="7456" y="526"/>
                </a:lnTo>
                <a:cubicBezTo>
                  <a:pt x="7422" y="566"/>
                  <a:pt x="7388" y="592"/>
                  <a:pt x="7355" y="604"/>
                </a:cubicBezTo>
                <a:cubicBezTo>
                  <a:pt x="7352" y="605"/>
                  <a:pt x="7347" y="606"/>
                  <a:pt x="7340" y="606"/>
                </a:cubicBezTo>
                <a:cubicBezTo>
                  <a:pt x="7319" y="606"/>
                  <a:pt x="7290" y="598"/>
                  <a:pt x="7252" y="583"/>
                </a:cubicBezTo>
                <a:cubicBezTo>
                  <a:pt x="7214" y="568"/>
                  <a:pt x="7180" y="550"/>
                  <a:pt x="7151" y="527"/>
                </a:cubicBezTo>
                <a:cubicBezTo>
                  <a:pt x="7248" y="436"/>
                  <a:pt x="7358" y="333"/>
                  <a:pt x="7483" y="218"/>
                </a:cubicBezTo>
                <a:cubicBezTo>
                  <a:pt x="7608" y="104"/>
                  <a:pt x="7680" y="40"/>
                  <a:pt x="7699" y="25"/>
                </a:cubicBezTo>
                <a:close/>
                <a:moveTo>
                  <a:pt x="3000" y="24"/>
                </a:moveTo>
                <a:cubicBezTo>
                  <a:pt x="3077" y="30"/>
                  <a:pt x="3127" y="34"/>
                  <a:pt x="3151" y="35"/>
                </a:cubicBezTo>
                <a:cubicBezTo>
                  <a:pt x="3155" y="84"/>
                  <a:pt x="3157" y="118"/>
                  <a:pt x="3157" y="137"/>
                </a:cubicBezTo>
                <a:lnTo>
                  <a:pt x="3336" y="132"/>
                </a:lnTo>
                <a:cubicBezTo>
                  <a:pt x="3352" y="130"/>
                  <a:pt x="3369" y="136"/>
                  <a:pt x="3388" y="147"/>
                </a:cubicBezTo>
                <a:cubicBezTo>
                  <a:pt x="3406" y="159"/>
                  <a:pt x="3419" y="174"/>
                  <a:pt x="3426" y="190"/>
                </a:cubicBezTo>
                <a:cubicBezTo>
                  <a:pt x="3430" y="201"/>
                  <a:pt x="3432" y="209"/>
                  <a:pt x="3432" y="216"/>
                </a:cubicBezTo>
                <a:cubicBezTo>
                  <a:pt x="3432" y="222"/>
                  <a:pt x="3431" y="229"/>
                  <a:pt x="3428" y="235"/>
                </a:cubicBezTo>
                <a:cubicBezTo>
                  <a:pt x="3424" y="241"/>
                  <a:pt x="3419" y="245"/>
                  <a:pt x="3413" y="247"/>
                </a:cubicBezTo>
                <a:cubicBezTo>
                  <a:pt x="3351" y="258"/>
                  <a:pt x="3264" y="265"/>
                  <a:pt x="3153" y="270"/>
                </a:cubicBezTo>
                <a:cubicBezTo>
                  <a:pt x="3151" y="286"/>
                  <a:pt x="3149" y="299"/>
                  <a:pt x="3146" y="310"/>
                </a:cubicBezTo>
                <a:cubicBezTo>
                  <a:pt x="3144" y="317"/>
                  <a:pt x="3141" y="322"/>
                  <a:pt x="3136" y="324"/>
                </a:cubicBezTo>
                <a:cubicBezTo>
                  <a:pt x="3131" y="327"/>
                  <a:pt x="3125" y="328"/>
                  <a:pt x="3120" y="329"/>
                </a:cubicBezTo>
                <a:cubicBezTo>
                  <a:pt x="3104" y="331"/>
                  <a:pt x="3085" y="331"/>
                  <a:pt x="3061" y="331"/>
                </a:cubicBezTo>
                <a:lnTo>
                  <a:pt x="2990" y="330"/>
                </a:lnTo>
                <a:cubicBezTo>
                  <a:pt x="2983" y="314"/>
                  <a:pt x="2980" y="296"/>
                  <a:pt x="2978" y="276"/>
                </a:cubicBezTo>
                <a:cubicBezTo>
                  <a:pt x="2933" y="278"/>
                  <a:pt x="2887" y="280"/>
                  <a:pt x="2842" y="280"/>
                </a:cubicBezTo>
                <a:cubicBezTo>
                  <a:pt x="2842" y="287"/>
                  <a:pt x="2839" y="300"/>
                  <a:pt x="2835" y="317"/>
                </a:cubicBezTo>
                <a:cubicBezTo>
                  <a:pt x="2834" y="325"/>
                  <a:pt x="2831" y="330"/>
                  <a:pt x="2825" y="333"/>
                </a:cubicBezTo>
                <a:cubicBezTo>
                  <a:pt x="2820" y="336"/>
                  <a:pt x="2814" y="337"/>
                  <a:pt x="2807" y="338"/>
                </a:cubicBezTo>
                <a:cubicBezTo>
                  <a:pt x="2801" y="340"/>
                  <a:pt x="2783" y="341"/>
                  <a:pt x="2755" y="341"/>
                </a:cubicBezTo>
                <a:lnTo>
                  <a:pt x="2678" y="339"/>
                </a:lnTo>
                <a:cubicBezTo>
                  <a:pt x="2672" y="322"/>
                  <a:pt x="2669" y="303"/>
                  <a:pt x="2668" y="283"/>
                </a:cubicBezTo>
                <a:cubicBezTo>
                  <a:pt x="2646" y="283"/>
                  <a:pt x="2614" y="284"/>
                  <a:pt x="2573" y="285"/>
                </a:cubicBezTo>
                <a:lnTo>
                  <a:pt x="2498" y="287"/>
                </a:lnTo>
                <a:cubicBezTo>
                  <a:pt x="2471" y="287"/>
                  <a:pt x="2454" y="275"/>
                  <a:pt x="2448" y="251"/>
                </a:cubicBezTo>
                <a:cubicBezTo>
                  <a:pt x="2442" y="243"/>
                  <a:pt x="2440" y="233"/>
                  <a:pt x="2440" y="218"/>
                </a:cubicBezTo>
                <a:cubicBezTo>
                  <a:pt x="2440" y="196"/>
                  <a:pt x="2446" y="176"/>
                  <a:pt x="2459" y="157"/>
                </a:cubicBezTo>
                <a:lnTo>
                  <a:pt x="2672" y="151"/>
                </a:lnTo>
                <a:cubicBezTo>
                  <a:pt x="2673" y="130"/>
                  <a:pt x="2676" y="107"/>
                  <a:pt x="2679" y="83"/>
                </a:cubicBezTo>
                <a:cubicBezTo>
                  <a:pt x="2682" y="58"/>
                  <a:pt x="2684" y="40"/>
                  <a:pt x="2686" y="27"/>
                </a:cubicBezTo>
                <a:lnTo>
                  <a:pt x="2845" y="31"/>
                </a:lnTo>
                <a:cubicBezTo>
                  <a:pt x="2848" y="61"/>
                  <a:pt x="2850" y="99"/>
                  <a:pt x="2850" y="145"/>
                </a:cubicBezTo>
                <a:cubicBezTo>
                  <a:pt x="2912" y="144"/>
                  <a:pt x="2957" y="143"/>
                  <a:pt x="2986" y="142"/>
                </a:cubicBezTo>
                <a:lnTo>
                  <a:pt x="2995" y="56"/>
                </a:lnTo>
                <a:lnTo>
                  <a:pt x="3000" y="24"/>
                </a:lnTo>
                <a:close/>
                <a:moveTo>
                  <a:pt x="8985" y="12"/>
                </a:moveTo>
                <a:lnTo>
                  <a:pt x="9159" y="16"/>
                </a:lnTo>
                <a:cubicBezTo>
                  <a:pt x="9151" y="37"/>
                  <a:pt x="9140" y="63"/>
                  <a:pt x="9126" y="94"/>
                </a:cubicBezTo>
                <a:lnTo>
                  <a:pt x="9154" y="92"/>
                </a:lnTo>
                <a:cubicBezTo>
                  <a:pt x="9266" y="84"/>
                  <a:pt x="9329" y="79"/>
                  <a:pt x="9343" y="77"/>
                </a:cubicBezTo>
                <a:cubicBezTo>
                  <a:pt x="9358" y="75"/>
                  <a:pt x="9375" y="79"/>
                  <a:pt x="9391" y="89"/>
                </a:cubicBezTo>
                <a:cubicBezTo>
                  <a:pt x="9408" y="99"/>
                  <a:pt x="9420" y="111"/>
                  <a:pt x="9427" y="126"/>
                </a:cubicBezTo>
                <a:cubicBezTo>
                  <a:pt x="9431" y="133"/>
                  <a:pt x="9433" y="141"/>
                  <a:pt x="9433" y="150"/>
                </a:cubicBezTo>
                <a:cubicBezTo>
                  <a:pt x="9433" y="164"/>
                  <a:pt x="9427" y="173"/>
                  <a:pt x="9416" y="177"/>
                </a:cubicBezTo>
                <a:cubicBezTo>
                  <a:pt x="9395" y="180"/>
                  <a:pt x="9378" y="182"/>
                  <a:pt x="9365" y="183"/>
                </a:cubicBezTo>
                <a:cubicBezTo>
                  <a:pt x="9322" y="189"/>
                  <a:pt x="9284" y="193"/>
                  <a:pt x="9254" y="195"/>
                </a:cubicBezTo>
                <a:lnTo>
                  <a:pt x="9251" y="196"/>
                </a:lnTo>
                <a:lnTo>
                  <a:pt x="9251" y="196"/>
                </a:lnTo>
                <a:cubicBezTo>
                  <a:pt x="9248" y="195"/>
                  <a:pt x="9245" y="195"/>
                  <a:pt x="9241" y="196"/>
                </a:cubicBezTo>
                <a:lnTo>
                  <a:pt x="9251" y="196"/>
                </a:lnTo>
                <a:lnTo>
                  <a:pt x="9254" y="197"/>
                </a:lnTo>
                <a:cubicBezTo>
                  <a:pt x="9259" y="199"/>
                  <a:pt x="9263" y="204"/>
                  <a:pt x="9267" y="210"/>
                </a:cubicBezTo>
                <a:cubicBezTo>
                  <a:pt x="9276" y="223"/>
                  <a:pt x="9280" y="237"/>
                  <a:pt x="9280" y="252"/>
                </a:cubicBezTo>
                <a:cubicBezTo>
                  <a:pt x="9280" y="262"/>
                  <a:pt x="9279" y="269"/>
                  <a:pt x="9276" y="275"/>
                </a:cubicBezTo>
                <a:cubicBezTo>
                  <a:pt x="9267" y="304"/>
                  <a:pt x="9244" y="318"/>
                  <a:pt x="9207" y="318"/>
                </a:cubicBezTo>
                <a:cubicBezTo>
                  <a:pt x="9190" y="318"/>
                  <a:pt x="9174" y="316"/>
                  <a:pt x="9160" y="310"/>
                </a:cubicBezTo>
                <a:cubicBezTo>
                  <a:pt x="9145" y="304"/>
                  <a:pt x="9133" y="292"/>
                  <a:pt x="9124" y="274"/>
                </a:cubicBezTo>
                <a:cubicBezTo>
                  <a:pt x="9115" y="256"/>
                  <a:pt x="9110" y="239"/>
                  <a:pt x="9110" y="222"/>
                </a:cubicBezTo>
                <a:cubicBezTo>
                  <a:pt x="9110" y="219"/>
                  <a:pt x="9110" y="217"/>
                  <a:pt x="9110" y="214"/>
                </a:cubicBezTo>
                <a:lnTo>
                  <a:pt x="9111" y="212"/>
                </a:lnTo>
                <a:lnTo>
                  <a:pt x="9116" y="211"/>
                </a:lnTo>
                <a:lnTo>
                  <a:pt x="9117" y="194"/>
                </a:lnTo>
                <a:cubicBezTo>
                  <a:pt x="9115" y="198"/>
                  <a:pt x="9113" y="202"/>
                  <a:pt x="9112" y="207"/>
                </a:cubicBezTo>
                <a:lnTo>
                  <a:pt x="9111" y="212"/>
                </a:lnTo>
                <a:lnTo>
                  <a:pt x="9084" y="215"/>
                </a:lnTo>
                <a:cubicBezTo>
                  <a:pt x="9064" y="261"/>
                  <a:pt x="9044" y="290"/>
                  <a:pt x="9024" y="300"/>
                </a:cubicBezTo>
                <a:cubicBezTo>
                  <a:pt x="9021" y="301"/>
                  <a:pt x="9018" y="303"/>
                  <a:pt x="9014" y="304"/>
                </a:cubicBezTo>
                <a:lnTo>
                  <a:pt x="9009" y="305"/>
                </a:lnTo>
                <a:lnTo>
                  <a:pt x="8993" y="298"/>
                </a:lnTo>
                <a:cubicBezTo>
                  <a:pt x="8971" y="289"/>
                  <a:pt x="8951" y="285"/>
                  <a:pt x="8935" y="285"/>
                </a:cubicBezTo>
                <a:cubicBezTo>
                  <a:pt x="8928" y="285"/>
                  <a:pt x="8923" y="285"/>
                  <a:pt x="8919" y="287"/>
                </a:cubicBezTo>
                <a:cubicBezTo>
                  <a:pt x="8910" y="290"/>
                  <a:pt x="8901" y="293"/>
                  <a:pt x="8893" y="296"/>
                </a:cubicBezTo>
                <a:lnTo>
                  <a:pt x="8891" y="297"/>
                </a:lnTo>
                <a:lnTo>
                  <a:pt x="8884" y="295"/>
                </a:lnTo>
                <a:cubicBezTo>
                  <a:pt x="8878" y="294"/>
                  <a:pt x="8872" y="292"/>
                  <a:pt x="8866" y="291"/>
                </a:cubicBezTo>
                <a:lnTo>
                  <a:pt x="8855" y="287"/>
                </a:lnTo>
                <a:lnTo>
                  <a:pt x="8855" y="287"/>
                </a:lnTo>
                <a:cubicBezTo>
                  <a:pt x="8856" y="283"/>
                  <a:pt x="8856" y="277"/>
                  <a:pt x="8856" y="270"/>
                </a:cubicBezTo>
                <a:cubicBezTo>
                  <a:pt x="8856" y="267"/>
                  <a:pt x="8856" y="265"/>
                  <a:pt x="8856" y="263"/>
                </a:cubicBezTo>
                <a:lnTo>
                  <a:pt x="8855" y="260"/>
                </a:lnTo>
                <a:lnTo>
                  <a:pt x="8857" y="257"/>
                </a:lnTo>
                <a:cubicBezTo>
                  <a:pt x="8865" y="237"/>
                  <a:pt x="8876" y="212"/>
                  <a:pt x="8891" y="183"/>
                </a:cubicBezTo>
                <a:lnTo>
                  <a:pt x="8895" y="176"/>
                </a:lnTo>
                <a:lnTo>
                  <a:pt x="8906" y="174"/>
                </a:lnTo>
                <a:cubicBezTo>
                  <a:pt x="8911" y="174"/>
                  <a:pt x="8915" y="171"/>
                  <a:pt x="8918" y="166"/>
                </a:cubicBezTo>
                <a:cubicBezTo>
                  <a:pt x="8921" y="160"/>
                  <a:pt x="8922" y="155"/>
                  <a:pt x="8922" y="149"/>
                </a:cubicBezTo>
                <a:cubicBezTo>
                  <a:pt x="8922" y="143"/>
                  <a:pt x="8921" y="138"/>
                  <a:pt x="8919" y="132"/>
                </a:cubicBezTo>
                <a:lnTo>
                  <a:pt x="8918" y="130"/>
                </a:lnTo>
                <a:lnTo>
                  <a:pt x="8922" y="124"/>
                </a:lnTo>
                <a:cubicBezTo>
                  <a:pt x="8953" y="64"/>
                  <a:pt x="8974" y="27"/>
                  <a:pt x="8985" y="12"/>
                </a:cubicBezTo>
                <a:close/>
                <a:moveTo>
                  <a:pt x="8802" y="5"/>
                </a:moveTo>
                <a:cubicBezTo>
                  <a:pt x="8794" y="27"/>
                  <a:pt x="8781" y="56"/>
                  <a:pt x="8763" y="91"/>
                </a:cubicBezTo>
                <a:lnTo>
                  <a:pt x="8843" y="84"/>
                </a:lnTo>
                <a:cubicBezTo>
                  <a:pt x="8856" y="82"/>
                  <a:pt x="8870" y="86"/>
                  <a:pt x="8885" y="95"/>
                </a:cubicBezTo>
                <a:cubicBezTo>
                  <a:pt x="8899" y="104"/>
                  <a:pt x="8910" y="114"/>
                  <a:pt x="8916" y="126"/>
                </a:cubicBezTo>
                <a:lnTo>
                  <a:pt x="8918" y="130"/>
                </a:lnTo>
                <a:lnTo>
                  <a:pt x="8915" y="136"/>
                </a:lnTo>
                <a:cubicBezTo>
                  <a:pt x="8908" y="149"/>
                  <a:pt x="8902" y="161"/>
                  <a:pt x="8896" y="172"/>
                </a:cubicBezTo>
                <a:lnTo>
                  <a:pt x="8895" y="176"/>
                </a:lnTo>
                <a:lnTo>
                  <a:pt x="8889" y="176"/>
                </a:lnTo>
                <a:cubicBezTo>
                  <a:pt x="8857" y="182"/>
                  <a:pt x="8828" y="186"/>
                  <a:pt x="8804" y="190"/>
                </a:cubicBezTo>
                <a:lnTo>
                  <a:pt x="8793" y="191"/>
                </a:lnTo>
                <a:lnTo>
                  <a:pt x="8788" y="190"/>
                </a:lnTo>
                <a:cubicBezTo>
                  <a:pt x="8786" y="190"/>
                  <a:pt x="8783" y="190"/>
                  <a:pt x="8781" y="190"/>
                </a:cubicBezTo>
                <a:cubicBezTo>
                  <a:pt x="8762" y="189"/>
                  <a:pt x="8747" y="190"/>
                  <a:pt x="8734" y="192"/>
                </a:cubicBezTo>
                <a:cubicBezTo>
                  <a:pt x="8721" y="194"/>
                  <a:pt x="8710" y="203"/>
                  <a:pt x="8700" y="217"/>
                </a:cubicBezTo>
                <a:cubicBezTo>
                  <a:pt x="8697" y="224"/>
                  <a:pt x="8695" y="232"/>
                  <a:pt x="8695" y="242"/>
                </a:cubicBezTo>
                <a:cubicBezTo>
                  <a:pt x="8695" y="244"/>
                  <a:pt x="8695" y="246"/>
                  <a:pt x="8695" y="248"/>
                </a:cubicBezTo>
                <a:lnTo>
                  <a:pt x="8695" y="249"/>
                </a:lnTo>
                <a:lnTo>
                  <a:pt x="8690" y="257"/>
                </a:lnTo>
                <a:cubicBezTo>
                  <a:pt x="8669" y="293"/>
                  <a:pt x="8649" y="316"/>
                  <a:pt x="8630" y="328"/>
                </a:cubicBezTo>
                <a:cubicBezTo>
                  <a:pt x="8613" y="337"/>
                  <a:pt x="8587" y="342"/>
                  <a:pt x="8552" y="342"/>
                </a:cubicBezTo>
                <a:cubicBezTo>
                  <a:pt x="8515" y="342"/>
                  <a:pt x="8475" y="336"/>
                  <a:pt x="8432" y="324"/>
                </a:cubicBezTo>
                <a:cubicBezTo>
                  <a:pt x="8443" y="292"/>
                  <a:pt x="8470" y="236"/>
                  <a:pt x="8514" y="157"/>
                </a:cubicBezTo>
                <a:cubicBezTo>
                  <a:pt x="8557" y="79"/>
                  <a:pt x="8586" y="30"/>
                  <a:pt x="8598" y="11"/>
                </a:cubicBezTo>
                <a:lnTo>
                  <a:pt x="8802" y="5"/>
                </a:lnTo>
                <a:close/>
                <a:moveTo>
                  <a:pt x="4285" y="0"/>
                </a:moveTo>
                <a:cubicBezTo>
                  <a:pt x="4291" y="0"/>
                  <a:pt x="4299" y="1"/>
                  <a:pt x="4308" y="4"/>
                </a:cubicBezTo>
                <a:cubicBezTo>
                  <a:pt x="4321" y="10"/>
                  <a:pt x="4334" y="17"/>
                  <a:pt x="4346" y="28"/>
                </a:cubicBezTo>
                <a:cubicBezTo>
                  <a:pt x="4358" y="38"/>
                  <a:pt x="4368" y="48"/>
                  <a:pt x="4376" y="60"/>
                </a:cubicBezTo>
                <a:cubicBezTo>
                  <a:pt x="4379" y="64"/>
                  <a:pt x="4381" y="71"/>
                  <a:pt x="4381" y="80"/>
                </a:cubicBezTo>
                <a:cubicBezTo>
                  <a:pt x="4381" y="99"/>
                  <a:pt x="4372" y="117"/>
                  <a:pt x="4353" y="133"/>
                </a:cubicBezTo>
                <a:lnTo>
                  <a:pt x="4463" y="125"/>
                </a:lnTo>
                <a:cubicBezTo>
                  <a:pt x="4479" y="123"/>
                  <a:pt x="4495" y="127"/>
                  <a:pt x="4511" y="137"/>
                </a:cubicBezTo>
                <a:cubicBezTo>
                  <a:pt x="4528" y="147"/>
                  <a:pt x="4540" y="159"/>
                  <a:pt x="4546" y="172"/>
                </a:cubicBezTo>
                <a:cubicBezTo>
                  <a:pt x="4551" y="179"/>
                  <a:pt x="4553" y="187"/>
                  <a:pt x="4553" y="198"/>
                </a:cubicBezTo>
                <a:cubicBezTo>
                  <a:pt x="4553" y="213"/>
                  <a:pt x="4548" y="222"/>
                  <a:pt x="4537" y="225"/>
                </a:cubicBezTo>
                <a:cubicBezTo>
                  <a:pt x="4474" y="239"/>
                  <a:pt x="4366" y="253"/>
                  <a:pt x="4214" y="265"/>
                </a:cubicBezTo>
                <a:lnTo>
                  <a:pt x="4161" y="338"/>
                </a:lnTo>
                <a:lnTo>
                  <a:pt x="4312" y="330"/>
                </a:lnTo>
                <a:cubicBezTo>
                  <a:pt x="4349" y="343"/>
                  <a:pt x="4368" y="345"/>
                  <a:pt x="4369" y="338"/>
                </a:cubicBezTo>
                <a:cubicBezTo>
                  <a:pt x="4383" y="330"/>
                  <a:pt x="4398" y="331"/>
                  <a:pt x="4413" y="340"/>
                </a:cubicBezTo>
                <a:cubicBezTo>
                  <a:pt x="4429" y="349"/>
                  <a:pt x="4440" y="360"/>
                  <a:pt x="4447" y="373"/>
                </a:cubicBezTo>
                <a:cubicBezTo>
                  <a:pt x="4450" y="380"/>
                  <a:pt x="4452" y="386"/>
                  <a:pt x="4452" y="391"/>
                </a:cubicBezTo>
                <a:cubicBezTo>
                  <a:pt x="4452" y="396"/>
                  <a:pt x="4451" y="401"/>
                  <a:pt x="4448" y="406"/>
                </a:cubicBezTo>
                <a:cubicBezTo>
                  <a:pt x="4445" y="411"/>
                  <a:pt x="4441" y="414"/>
                  <a:pt x="4436" y="414"/>
                </a:cubicBezTo>
                <a:cubicBezTo>
                  <a:pt x="4393" y="421"/>
                  <a:pt x="4284" y="430"/>
                  <a:pt x="4108" y="443"/>
                </a:cubicBezTo>
                <a:lnTo>
                  <a:pt x="4064" y="500"/>
                </a:lnTo>
                <a:cubicBezTo>
                  <a:pt x="4197" y="500"/>
                  <a:pt x="4316" y="500"/>
                  <a:pt x="4420" y="500"/>
                </a:cubicBezTo>
                <a:cubicBezTo>
                  <a:pt x="4523" y="499"/>
                  <a:pt x="4583" y="499"/>
                  <a:pt x="4599" y="499"/>
                </a:cubicBezTo>
                <a:cubicBezTo>
                  <a:pt x="4614" y="499"/>
                  <a:pt x="4628" y="501"/>
                  <a:pt x="4640" y="506"/>
                </a:cubicBezTo>
                <a:cubicBezTo>
                  <a:pt x="4652" y="511"/>
                  <a:pt x="4663" y="522"/>
                  <a:pt x="4672" y="540"/>
                </a:cubicBezTo>
                <a:cubicBezTo>
                  <a:pt x="4677" y="548"/>
                  <a:pt x="4679" y="557"/>
                  <a:pt x="4679" y="565"/>
                </a:cubicBezTo>
                <a:cubicBezTo>
                  <a:pt x="4679" y="579"/>
                  <a:pt x="4672" y="588"/>
                  <a:pt x="4658" y="593"/>
                </a:cubicBezTo>
                <a:cubicBezTo>
                  <a:pt x="4618" y="597"/>
                  <a:pt x="4553" y="601"/>
                  <a:pt x="4464" y="604"/>
                </a:cubicBezTo>
                <a:lnTo>
                  <a:pt x="4448" y="604"/>
                </a:lnTo>
                <a:lnTo>
                  <a:pt x="4447" y="604"/>
                </a:lnTo>
                <a:cubicBezTo>
                  <a:pt x="4412" y="587"/>
                  <a:pt x="4386" y="581"/>
                  <a:pt x="4371" y="586"/>
                </a:cubicBezTo>
                <a:cubicBezTo>
                  <a:pt x="4352" y="592"/>
                  <a:pt x="4335" y="599"/>
                  <a:pt x="4321" y="607"/>
                </a:cubicBezTo>
                <a:lnTo>
                  <a:pt x="4321" y="607"/>
                </a:lnTo>
                <a:lnTo>
                  <a:pt x="4314" y="607"/>
                </a:lnTo>
                <a:cubicBezTo>
                  <a:pt x="4225" y="608"/>
                  <a:pt x="4122" y="609"/>
                  <a:pt x="4004" y="609"/>
                </a:cubicBezTo>
                <a:cubicBezTo>
                  <a:pt x="3973" y="658"/>
                  <a:pt x="3947" y="698"/>
                  <a:pt x="3924" y="730"/>
                </a:cubicBezTo>
                <a:lnTo>
                  <a:pt x="3921" y="734"/>
                </a:lnTo>
                <a:lnTo>
                  <a:pt x="3907" y="734"/>
                </a:lnTo>
                <a:cubicBezTo>
                  <a:pt x="3903" y="743"/>
                  <a:pt x="3899" y="754"/>
                  <a:pt x="3894" y="768"/>
                </a:cubicBezTo>
                <a:lnTo>
                  <a:pt x="3892" y="774"/>
                </a:lnTo>
                <a:lnTo>
                  <a:pt x="3884" y="784"/>
                </a:lnTo>
                <a:cubicBezTo>
                  <a:pt x="3867" y="805"/>
                  <a:pt x="3853" y="818"/>
                  <a:pt x="3844" y="823"/>
                </a:cubicBezTo>
                <a:cubicBezTo>
                  <a:pt x="3832" y="830"/>
                  <a:pt x="3817" y="833"/>
                  <a:pt x="3799" y="833"/>
                </a:cubicBezTo>
                <a:cubicBezTo>
                  <a:pt x="3771" y="833"/>
                  <a:pt x="3730" y="824"/>
                  <a:pt x="3676" y="808"/>
                </a:cubicBezTo>
                <a:cubicBezTo>
                  <a:pt x="3661" y="802"/>
                  <a:pt x="3647" y="799"/>
                  <a:pt x="3634" y="796"/>
                </a:cubicBezTo>
                <a:cubicBezTo>
                  <a:pt x="3679" y="730"/>
                  <a:pt x="3725" y="668"/>
                  <a:pt x="3770" y="609"/>
                </a:cubicBezTo>
                <a:cubicBezTo>
                  <a:pt x="3741" y="608"/>
                  <a:pt x="3705" y="608"/>
                  <a:pt x="3660" y="608"/>
                </a:cubicBezTo>
                <a:cubicBezTo>
                  <a:pt x="3625" y="608"/>
                  <a:pt x="3607" y="600"/>
                  <a:pt x="3605" y="584"/>
                </a:cubicBezTo>
                <a:cubicBezTo>
                  <a:pt x="3605" y="582"/>
                  <a:pt x="3604" y="578"/>
                  <a:pt x="3604" y="570"/>
                </a:cubicBezTo>
                <a:cubicBezTo>
                  <a:pt x="3604" y="561"/>
                  <a:pt x="3605" y="550"/>
                  <a:pt x="3607" y="539"/>
                </a:cubicBezTo>
                <a:cubicBezTo>
                  <a:pt x="3609" y="527"/>
                  <a:pt x="3613" y="515"/>
                  <a:pt x="3618" y="501"/>
                </a:cubicBezTo>
                <a:lnTo>
                  <a:pt x="3831" y="501"/>
                </a:lnTo>
                <a:cubicBezTo>
                  <a:pt x="3844" y="480"/>
                  <a:pt x="3857" y="465"/>
                  <a:pt x="3868" y="456"/>
                </a:cubicBezTo>
                <a:lnTo>
                  <a:pt x="3796" y="463"/>
                </a:lnTo>
                <a:lnTo>
                  <a:pt x="3783" y="464"/>
                </a:lnTo>
                <a:cubicBezTo>
                  <a:pt x="3762" y="464"/>
                  <a:pt x="3749" y="458"/>
                  <a:pt x="3743" y="446"/>
                </a:cubicBezTo>
                <a:cubicBezTo>
                  <a:pt x="3737" y="430"/>
                  <a:pt x="3734" y="417"/>
                  <a:pt x="3734" y="406"/>
                </a:cubicBezTo>
                <a:cubicBezTo>
                  <a:pt x="3734" y="393"/>
                  <a:pt x="3739" y="378"/>
                  <a:pt x="3749" y="361"/>
                </a:cubicBezTo>
                <a:lnTo>
                  <a:pt x="3924" y="351"/>
                </a:lnTo>
                <a:lnTo>
                  <a:pt x="3975" y="281"/>
                </a:lnTo>
                <a:lnTo>
                  <a:pt x="3775" y="296"/>
                </a:lnTo>
                <a:lnTo>
                  <a:pt x="3762" y="297"/>
                </a:lnTo>
                <a:cubicBezTo>
                  <a:pt x="3741" y="297"/>
                  <a:pt x="3727" y="290"/>
                  <a:pt x="3721" y="276"/>
                </a:cubicBezTo>
                <a:cubicBezTo>
                  <a:pt x="3715" y="265"/>
                  <a:pt x="3712" y="251"/>
                  <a:pt x="3712" y="233"/>
                </a:cubicBezTo>
                <a:cubicBezTo>
                  <a:pt x="3712" y="215"/>
                  <a:pt x="3717" y="198"/>
                  <a:pt x="3728" y="181"/>
                </a:cubicBezTo>
                <a:lnTo>
                  <a:pt x="3908" y="168"/>
                </a:lnTo>
                <a:cubicBezTo>
                  <a:pt x="3904" y="168"/>
                  <a:pt x="3899" y="165"/>
                  <a:pt x="3894" y="157"/>
                </a:cubicBezTo>
                <a:cubicBezTo>
                  <a:pt x="3889" y="150"/>
                  <a:pt x="3884" y="142"/>
                  <a:pt x="3880" y="131"/>
                </a:cubicBezTo>
                <a:cubicBezTo>
                  <a:pt x="3876" y="121"/>
                  <a:pt x="3872" y="106"/>
                  <a:pt x="3868" y="88"/>
                </a:cubicBezTo>
                <a:cubicBezTo>
                  <a:pt x="3866" y="79"/>
                  <a:pt x="3865" y="73"/>
                  <a:pt x="3865" y="70"/>
                </a:cubicBezTo>
                <a:cubicBezTo>
                  <a:pt x="3865" y="48"/>
                  <a:pt x="3877" y="35"/>
                  <a:pt x="3901" y="30"/>
                </a:cubicBezTo>
                <a:cubicBezTo>
                  <a:pt x="3921" y="27"/>
                  <a:pt x="3944" y="26"/>
                  <a:pt x="3970" y="27"/>
                </a:cubicBezTo>
                <a:cubicBezTo>
                  <a:pt x="4003" y="31"/>
                  <a:pt x="4037" y="58"/>
                  <a:pt x="4070" y="108"/>
                </a:cubicBezTo>
                <a:cubicBezTo>
                  <a:pt x="4086" y="134"/>
                  <a:pt x="4094" y="149"/>
                  <a:pt x="4093" y="153"/>
                </a:cubicBezTo>
                <a:cubicBezTo>
                  <a:pt x="4109" y="152"/>
                  <a:pt x="4139" y="150"/>
                  <a:pt x="4182" y="147"/>
                </a:cubicBezTo>
                <a:cubicBezTo>
                  <a:pt x="4182" y="122"/>
                  <a:pt x="4191" y="92"/>
                  <a:pt x="4210" y="58"/>
                </a:cubicBezTo>
                <a:cubicBezTo>
                  <a:pt x="4230" y="19"/>
                  <a:pt x="4255" y="0"/>
                  <a:pt x="4285" y="0"/>
                </a:cubicBezTo>
                <a:close/>
              </a:path>
            </a:pathLst>
          </a:custGeom>
          <a:solidFill>
            <a:srgbClr val="43B179"/>
          </a:solidFill>
          <a:ln w="22225">
            <a:noFill/>
            <a:prstDash val="solid"/>
          </a:ln>
          <a:effectLst/>
        </p:spPr>
        <p:txBody>
          <a:bodyPr wrap="square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6000" b="1" dirty="0">
              <a:ln w="22225">
                <a:noFill/>
                <a:prstDash val="solid"/>
              </a:ln>
              <a:solidFill>
                <a:srgbClr val="43B179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9" name="图片 8" descr="卡通人物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3" r="30255"/>
          <a:stretch>
            <a:fillRect/>
          </a:stretch>
        </p:blipFill>
        <p:spPr>
          <a:xfrm>
            <a:off x="7997825" y="828040"/>
            <a:ext cx="2956560" cy="628396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595630" y="1731645"/>
            <a:ext cx="3676015" cy="569595"/>
          </a:xfrm>
          <a:prstGeom prst="roundRect">
            <a:avLst>
              <a:gd name="adj" fmla="val 50000"/>
            </a:avLst>
          </a:prstGeom>
          <a:gradFill>
            <a:gsLst>
              <a:gs pos="7000">
                <a:srgbClr val="43B179"/>
              </a:gs>
              <a:gs pos="100000">
                <a:srgbClr val="7DCEA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ex Brush" panose="02000400000000000000" charset="0"/>
              <a:ea typeface="Alex Brush" panose="02000400000000000000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1365" y="1859280"/>
            <a:ext cx="3444240" cy="32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tlCol="0">
            <a:spAutoFit/>
          </a:bodyPr>
          <a:lstStyle/>
          <a:p>
            <a:pPr algn="ctr"/>
            <a:r>
              <a:rPr lang="zh-CN" altLang="en-US" sz="1400" b="0" i="0" u="none" strike="noStrike" baseline="0" dirty="0">
                <a:cs typeface="+mn-ea"/>
                <a:sym typeface="+mn-lt"/>
              </a:rPr>
              <a:t> </a:t>
            </a:r>
            <a:r>
              <a:rPr lang="zh-CN" altLang="en-US" b="1" i="0" u="none" strike="noStrike" baseline="0" dirty="0">
                <a:solidFill>
                  <a:srgbClr val="FFFFFF"/>
                </a:solidFill>
                <a:cs typeface="+mn-ea"/>
                <a:sym typeface="+mn-lt"/>
              </a:rPr>
              <a:t>婴幼儿照护</a:t>
            </a:r>
            <a:r>
              <a:rPr lang="en-US" altLang="zh-CN" b="1" i="0" u="none" strike="noStrike" baseline="0" dirty="0">
                <a:solidFill>
                  <a:srgbClr val="FFFFFF"/>
                </a:solidFill>
                <a:cs typeface="+mn-ea"/>
                <a:sym typeface="+mn-lt"/>
              </a:rPr>
              <a:t>·</a:t>
            </a:r>
            <a:r>
              <a:rPr lang="zh-CN" altLang="en-US" b="1" i="0" u="none" strike="noStrike" baseline="0" dirty="0">
                <a:solidFill>
                  <a:srgbClr val="FFFFFF"/>
                </a:solidFill>
                <a:cs typeface="+mn-ea"/>
                <a:sym typeface="+mn-lt"/>
              </a:rPr>
              <a:t>健康与营养系列教材 </a:t>
            </a:r>
            <a:endParaRPr lang="zh-CN" altLang="en-US" sz="1400" b="1" i="0" u="none" strike="noStrike" baseline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73750" y="3777095"/>
            <a:ext cx="6705600" cy="0"/>
          </a:xfrm>
          <a:prstGeom prst="line">
            <a:avLst/>
          </a:prstGeom>
          <a:ln w="63500">
            <a:solidFill>
              <a:srgbClr val="3D9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58799" y="4119505"/>
            <a:ext cx="492462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主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编◎沈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余高妍</a:t>
            </a:r>
          </a:p>
          <a:p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副主编◎傅丽丽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蒋本然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陈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　</a:t>
            </a:r>
            <a:r>
              <a:rPr lang="zh-CN" altLang="en-US" sz="1800" b="0" i="0" u="none" strike="noStrike" baseline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菲 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14" y="5985502"/>
            <a:ext cx="2393513" cy="45729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3. 胃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婴儿的胃略呈水平位，当开始行走时变为垂直。在婴幼儿期，孩子的胃分泌的盐酸和各种酶较成人少，酶的活性低，所以消化功能比较差。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胃通过蠕动的方式把所有的食物磨碎后推入下一个消化器官</a:t>
            </a: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十二指肠。食物由胃排入十二指肠的过程称为胃排空，胃排空食物的时间因食物种类的不同而异；水的排空时间为1.5—2小时，母乳2—3小时，牛乳3—4小时。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301173" y="2092960"/>
            <a:ext cx="3531235" cy="364109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8025130" y="2092960"/>
            <a:ext cx="3291205" cy="3641090"/>
          </a:xfrm>
          <a:prstGeom prst="rect">
            <a:avLst/>
          </a:prstGeom>
          <a:solidFill>
            <a:srgbClr val="E7F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913765" y="2092960"/>
            <a:ext cx="3181350" cy="364109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1393508" y="1888490"/>
            <a:ext cx="2221865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5"/>
            </p:custDataLst>
          </p:nvPr>
        </p:nvSpPr>
        <p:spPr>
          <a:xfrm>
            <a:off x="1536383" y="1917700"/>
            <a:ext cx="19361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1. 生理所限</a:t>
            </a:r>
          </a:p>
        </p:txBody>
      </p:sp>
      <p:sp>
        <p:nvSpPr>
          <p:cNvPr id="3" name="圆角矩形 2"/>
          <p:cNvSpPr/>
          <p:nvPr>
            <p:custDataLst>
              <p:tags r:id="rId6"/>
            </p:custDataLst>
          </p:nvPr>
        </p:nvSpPr>
        <p:spPr>
          <a:xfrm>
            <a:off x="4866005" y="1888490"/>
            <a:ext cx="2401570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文本框 1"/>
          <p:cNvSpPr txBox="1"/>
          <p:nvPr>
            <p:custDataLst>
              <p:tags r:id="rId7"/>
            </p:custDataLst>
          </p:nvPr>
        </p:nvSpPr>
        <p:spPr>
          <a:xfrm>
            <a:off x="4860290" y="1917700"/>
            <a:ext cx="2352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2. 容易受环境影响</a:t>
            </a:r>
          </a:p>
        </p:txBody>
      </p:sp>
      <p:sp>
        <p:nvSpPr>
          <p:cNvPr id="5" name="圆角矩形 4"/>
          <p:cNvSpPr/>
          <p:nvPr>
            <p:custDataLst>
              <p:tags r:id="rId8"/>
            </p:custDataLst>
          </p:nvPr>
        </p:nvSpPr>
        <p:spPr>
          <a:xfrm>
            <a:off x="8314055" y="1917700"/>
            <a:ext cx="2713355" cy="450850"/>
          </a:xfrm>
          <a:prstGeom prst="roundRect">
            <a:avLst>
              <a:gd name="adj" fmla="val 50000"/>
            </a:avLst>
          </a:prstGeom>
          <a:solidFill>
            <a:srgbClr val="83B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7DCEA1"/>
              </a:solidFill>
            </a:endParaRPr>
          </a:p>
        </p:txBody>
      </p:sp>
      <p:sp>
        <p:nvSpPr>
          <p:cNvPr id="7" name="文本框 1"/>
          <p:cNvSpPr txBox="1"/>
          <p:nvPr>
            <p:custDataLst>
              <p:tags r:id="rId9"/>
            </p:custDataLst>
          </p:nvPr>
        </p:nvSpPr>
        <p:spPr>
          <a:xfrm>
            <a:off x="8466138" y="1946910"/>
            <a:ext cx="2409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3. 好奇心强</a:t>
            </a:r>
          </a:p>
        </p:txBody>
      </p:sp>
      <p:sp>
        <p:nvSpPr>
          <p:cNvPr id="101" name="文本框 100"/>
          <p:cNvSpPr txBox="1"/>
          <p:nvPr>
            <p:custDataLst>
              <p:tags r:id="rId10"/>
            </p:custDataLst>
          </p:nvPr>
        </p:nvSpPr>
        <p:spPr>
          <a:xfrm>
            <a:off x="1025208" y="2459990"/>
            <a:ext cx="29584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刚开始学习吃饭时，幼儿喜欢自己用手抓着食物直接吃，因为不熟练，吃饭比较慢、吃饭时间长。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475480" y="2459990"/>
            <a:ext cx="3239770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幼儿善于模仿，容易受周围人对食物态度的影响。成人若表现出对某种食物的厌恶，孩子也可能模仿。因此，成人要表现出积极的进餐态度。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165783" y="2459990"/>
            <a:ext cx="30099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幼儿好奇心较强，喜欢味道鲜美、花样多变、色彩鲜艳的食物。孩子容易对未见过的、新奇的事物感兴趣，所以给孩子准备的食物要丰富、多样，让孩子有欲望尝试。</a:t>
            </a: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二、 幼儿的进食特点</a:t>
            </a:r>
          </a:p>
        </p:txBody>
      </p:sp>
      <p:cxnSp>
        <p:nvCxnSpPr>
          <p:cNvPr id="6" name="直接连接符 5"/>
          <p:cNvCxnSpPr/>
          <p:nvPr>
            <p:custDataLst>
              <p:tags r:id="rId14"/>
            </p:custDataLst>
          </p:nvPr>
        </p:nvCxnSpPr>
        <p:spPr>
          <a:xfrm>
            <a:off x="1679575" y="1554114"/>
            <a:ext cx="327279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8" y="13653"/>
            <a:ext cx="12192000" cy="6848475"/>
          </a:xfrm>
          <a:prstGeom prst="rect">
            <a:avLst/>
          </a:prstGeom>
          <a:solidFill>
            <a:srgbClr val="61C3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PA_任意多边形 6"/>
          <p:cNvSpPr/>
          <p:nvPr>
            <p:custDataLst>
              <p:tags r:id="rId2"/>
            </p:custDataLst>
          </p:nvPr>
        </p:nvSpPr>
        <p:spPr bwMode="auto">
          <a:xfrm>
            <a:off x="-1588" y="4763"/>
            <a:ext cx="12192000" cy="5397500"/>
          </a:xfrm>
          <a:custGeom>
            <a:avLst/>
            <a:gdLst>
              <a:gd name="T0" fmla="*/ 0 w 7680"/>
              <a:gd name="T1" fmla="*/ 0 h 3405"/>
              <a:gd name="T2" fmla="*/ 7680 w 7680"/>
              <a:gd name="T3" fmla="*/ 0 h 3405"/>
              <a:gd name="T4" fmla="*/ 7680 w 7680"/>
              <a:gd name="T5" fmla="*/ 2470 h 3405"/>
              <a:gd name="T6" fmla="*/ 4179 w 7680"/>
              <a:gd name="T7" fmla="*/ 3405 h 3405"/>
              <a:gd name="T8" fmla="*/ 0 w 7680"/>
              <a:gd name="T9" fmla="*/ 1862 h 3405"/>
              <a:gd name="T10" fmla="*/ 0 w 7680"/>
              <a:gd name="T11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0" h="3405">
                <a:moveTo>
                  <a:pt x="0" y="0"/>
                </a:moveTo>
                <a:cubicBezTo>
                  <a:pt x="7680" y="0"/>
                  <a:pt x="7680" y="0"/>
                  <a:pt x="7680" y="0"/>
                </a:cubicBezTo>
                <a:cubicBezTo>
                  <a:pt x="7680" y="2470"/>
                  <a:pt x="7680" y="2470"/>
                  <a:pt x="7680" y="2470"/>
                </a:cubicBezTo>
                <a:cubicBezTo>
                  <a:pt x="6834" y="3043"/>
                  <a:pt x="5579" y="3405"/>
                  <a:pt x="4179" y="3405"/>
                </a:cubicBezTo>
                <a:cubicBezTo>
                  <a:pt x="2331" y="3405"/>
                  <a:pt x="737" y="2774"/>
                  <a:pt x="0" y="18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PA_任意多边形 7"/>
          <p:cNvSpPr/>
          <p:nvPr>
            <p:custDataLst>
              <p:tags r:id="rId3"/>
            </p:custDataLst>
          </p:nvPr>
        </p:nvSpPr>
        <p:spPr bwMode="auto">
          <a:xfrm>
            <a:off x="12700" y="2992438"/>
            <a:ext cx="12163425" cy="2511425"/>
          </a:xfrm>
          <a:custGeom>
            <a:avLst/>
            <a:gdLst>
              <a:gd name="T0" fmla="*/ 4225 w 7662"/>
              <a:gd name="T1" fmla="*/ 1414 h 1584"/>
              <a:gd name="T2" fmla="*/ 7662 w 7662"/>
              <a:gd name="T3" fmla="*/ 591 h 1584"/>
              <a:gd name="T4" fmla="*/ 4150 w 7662"/>
              <a:gd name="T5" fmla="*/ 1584 h 1584"/>
              <a:gd name="T6" fmla="*/ 0 w 7662"/>
              <a:gd name="T7" fmla="*/ 0 h 1584"/>
              <a:gd name="T8" fmla="*/ 4225 w 7662"/>
              <a:gd name="T9" fmla="*/ 1414 h 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2" h="1584">
                <a:moveTo>
                  <a:pt x="4225" y="1414"/>
                </a:moveTo>
                <a:cubicBezTo>
                  <a:pt x="5565" y="1414"/>
                  <a:pt x="6779" y="1100"/>
                  <a:pt x="7662" y="591"/>
                </a:cubicBezTo>
                <a:cubicBezTo>
                  <a:pt x="6813" y="1199"/>
                  <a:pt x="5554" y="1584"/>
                  <a:pt x="4150" y="1584"/>
                </a:cubicBezTo>
                <a:cubicBezTo>
                  <a:pt x="2332" y="1584"/>
                  <a:pt x="759" y="939"/>
                  <a:pt x="0" y="0"/>
                </a:cubicBezTo>
                <a:cubicBezTo>
                  <a:pt x="850" y="846"/>
                  <a:pt x="2424" y="1414"/>
                  <a:pt x="4225" y="1414"/>
                </a:cubicBezTo>
                <a:close/>
              </a:path>
            </a:pathLst>
          </a:custGeom>
          <a:solidFill>
            <a:srgbClr val="A5DD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22"/>
          <p:cNvSpPr>
            <a:spLocks noChangeArrowheads="1"/>
          </p:cNvSpPr>
          <p:nvPr/>
        </p:nvSpPr>
        <p:spPr bwMode="auto">
          <a:xfrm>
            <a:off x="896714" y="1766220"/>
            <a:ext cx="10415615" cy="154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sz="4800" b="1" kern="2200" dirty="0">
                <a:ln w="6600">
                  <a:noFill/>
                  <a:prstDash val="solid"/>
                </a:ln>
                <a:solidFill>
                  <a:srgbClr val="61C38F"/>
                </a:solidFill>
                <a:effectLst/>
                <a:cs typeface="+mn-ea"/>
                <a:sym typeface="+mn-lt"/>
              </a:rPr>
              <a:t>第二节    婴幼儿的膳食安排和</a:t>
            </a:r>
          </a:p>
          <a:p>
            <a:pPr algn="ctr"/>
            <a:r>
              <a:rPr lang="zh-CN" altLang="en-US" sz="4800" b="1" kern="2200" dirty="0">
                <a:ln w="6600">
                  <a:noFill/>
                  <a:prstDash val="solid"/>
                </a:ln>
                <a:solidFill>
                  <a:srgbClr val="61C38F"/>
                </a:solidFill>
                <a:effectLst/>
                <a:cs typeface="+mn-ea"/>
                <a:sym typeface="+mn-lt"/>
              </a:rPr>
              <a:t>进食技能培养</a:t>
            </a:r>
          </a:p>
        </p:txBody>
      </p:sp>
      <p:grpSp>
        <p:nvGrpSpPr>
          <p:cNvPr id="13" name="PA_组合 60"/>
          <p:cNvGrpSpPr/>
          <p:nvPr>
            <p:custDataLst>
              <p:tags r:id="rId4"/>
            </p:custDataLst>
          </p:nvPr>
        </p:nvGrpSpPr>
        <p:grpSpPr>
          <a:xfrm>
            <a:off x="678657" y="1015575"/>
            <a:ext cx="682625" cy="556846"/>
            <a:chOff x="4056063" y="2403476"/>
            <a:chExt cx="887413" cy="723900"/>
          </a:xfrm>
        </p:grpSpPr>
        <p:sp>
          <p:nvSpPr>
            <p:cNvPr id="14" name="Freeform 25"/>
            <p:cNvSpPr/>
            <p:nvPr>
              <p:custDataLst>
                <p:tags r:id="rId29"/>
              </p:custDataLst>
            </p:nvPr>
          </p:nvSpPr>
          <p:spPr bwMode="auto">
            <a:xfrm>
              <a:off x="4056063" y="2403476"/>
              <a:ext cx="887413" cy="479425"/>
            </a:xfrm>
            <a:custGeom>
              <a:avLst/>
              <a:gdLst>
                <a:gd name="T0" fmla="*/ 172 w 559"/>
                <a:gd name="T1" fmla="*/ 219 h 303"/>
                <a:gd name="T2" fmla="*/ 208 w 559"/>
                <a:gd name="T3" fmla="*/ 115 h 303"/>
                <a:gd name="T4" fmla="*/ 218 w 559"/>
                <a:gd name="T5" fmla="*/ 109 h 303"/>
                <a:gd name="T6" fmla="*/ 227 w 559"/>
                <a:gd name="T7" fmla="*/ 116 h 303"/>
                <a:gd name="T8" fmla="*/ 280 w 559"/>
                <a:gd name="T9" fmla="*/ 303 h 303"/>
                <a:gd name="T10" fmla="*/ 334 w 559"/>
                <a:gd name="T11" fmla="*/ 154 h 303"/>
                <a:gd name="T12" fmla="*/ 342 w 559"/>
                <a:gd name="T13" fmla="*/ 148 h 303"/>
                <a:gd name="T14" fmla="*/ 351 w 559"/>
                <a:gd name="T15" fmla="*/ 152 h 303"/>
                <a:gd name="T16" fmla="*/ 390 w 559"/>
                <a:gd name="T17" fmla="*/ 217 h 303"/>
                <a:gd name="T18" fmla="*/ 545 w 559"/>
                <a:gd name="T19" fmla="*/ 217 h 303"/>
                <a:gd name="T20" fmla="*/ 557 w 559"/>
                <a:gd name="T21" fmla="*/ 152 h 303"/>
                <a:gd name="T22" fmla="*/ 405 w 559"/>
                <a:gd name="T23" fmla="*/ 0 h 303"/>
                <a:gd name="T24" fmla="*/ 279 w 559"/>
                <a:gd name="T25" fmla="*/ 66 h 303"/>
                <a:gd name="T26" fmla="*/ 154 w 559"/>
                <a:gd name="T27" fmla="*/ 0 h 303"/>
                <a:gd name="T28" fmla="*/ 2 w 559"/>
                <a:gd name="T29" fmla="*/ 152 h 303"/>
                <a:gd name="T30" fmla="*/ 14 w 559"/>
                <a:gd name="T31" fmla="*/ 219 h 303"/>
                <a:gd name="T32" fmla="*/ 172 w 559"/>
                <a:gd name="T33" fmla="*/ 21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9" h="303">
                  <a:moveTo>
                    <a:pt x="172" y="219"/>
                  </a:moveTo>
                  <a:cubicBezTo>
                    <a:pt x="208" y="115"/>
                    <a:pt x="208" y="115"/>
                    <a:pt x="208" y="115"/>
                  </a:cubicBezTo>
                  <a:cubicBezTo>
                    <a:pt x="210" y="111"/>
                    <a:pt x="214" y="109"/>
                    <a:pt x="218" y="109"/>
                  </a:cubicBezTo>
                  <a:cubicBezTo>
                    <a:pt x="222" y="109"/>
                    <a:pt x="225" y="112"/>
                    <a:pt x="227" y="116"/>
                  </a:cubicBezTo>
                  <a:cubicBezTo>
                    <a:pt x="280" y="303"/>
                    <a:pt x="280" y="303"/>
                    <a:pt x="280" y="303"/>
                  </a:cubicBezTo>
                  <a:cubicBezTo>
                    <a:pt x="334" y="154"/>
                    <a:pt x="334" y="154"/>
                    <a:pt x="334" y="154"/>
                  </a:cubicBezTo>
                  <a:cubicBezTo>
                    <a:pt x="335" y="150"/>
                    <a:pt x="338" y="148"/>
                    <a:pt x="342" y="148"/>
                  </a:cubicBezTo>
                  <a:cubicBezTo>
                    <a:pt x="346" y="147"/>
                    <a:pt x="349" y="149"/>
                    <a:pt x="351" y="152"/>
                  </a:cubicBezTo>
                  <a:cubicBezTo>
                    <a:pt x="390" y="217"/>
                    <a:pt x="390" y="217"/>
                    <a:pt x="390" y="217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59" y="178"/>
                    <a:pt x="557" y="152"/>
                    <a:pt x="557" y="152"/>
                  </a:cubicBezTo>
                  <a:cubicBezTo>
                    <a:pt x="557" y="68"/>
                    <a:pt x="489" y="0"/>
                    <a:pt x="405" y="0"/>
                  </a:cubicBezTo>
                  <a:cubicBezTo>
                    <a:pt x="353" y="0"/>
                    <a:pt x="307" y="26"/>
                    <a:pt x="279" y="66"/>
                  </a:cubicBezTo>
                  <a:cubicBezTo>
                    <a:pt x="252" y="26"/>
                    <a:pt x="206" y="0"/>
                    <a:pt x="154" y="0"/>
                  </a:cubicBezTo>
                  <a:cubicBezTo>
                    <a:pt x="70" y="0"/>
                    <a:pt x="2" y="68"/>
                    <a:pt x="2" y="152"/>
                  </a:cubicBezTo>
                  <a:cubicBezTo>
                    <a:pt x="2" y="152"/>
                    <a:pt x="0" y="179"/>
                    <a:pt x="14" y="219"/>
                  </a:cubicBezTo>
                  <a:lnTo>
                    <a:pt x="172" y="219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6"/>
            <p:cNvSpPr/>
            <p:nvPr>
              <p:custDataLst>
                <p:tags r:id="rId30"/>
              </p:custDataLst>
            </p:nvPr>
          </p:nvSpPr>
          <p:spPr bwMode="auto">
            <a:xfrm>
              <a:off x="4090988" y="2641601"/>
              <a:ext cx="817563" cy="485775"/>
            </a:xfrm>
            <a:custGeom>
              <a:avLst/>
              <a:gdLst>
                <a:gd name="T0" fmla="*/ 363 w 515"/>
                <a:gd name="T1" fmla="*/ 86 h 307"/>
                <a:gd name="T2" fmla="*/ 355 w 515"/>
                <a:gd name="T3" fmla="*/ 81 h 307"/>
                <a:gd name="T4" fmla="*/ 323 w 515"/>
                <a:gd name="T5" fmla="*/ 29 h 307"/>
                <a:gd name="T6" fmla="*/ 266 w 515"/>
                <a:gd name="T7" fmla="*/ 188 h 307"/>
                <a:gd name="T8" fmla="*/ 257 w 515"/>
                <a:gd name="T9" fmla="*/ 194 h 307"/>
                <a:gd name="T10" fmla="*/ 256 w 515"/>
                <a:gd name="T11" fmla="*/ 194 h 307"/>
                <a:gd name="T12" fmla="*/ 247 w 515"/>
                <a:gd name="T13" fmla="*/ 187 h 307"/>
                <a:gd name="T14" fmla="*/ 194 w 515"/>
                <a:gd name="T15" fmla="*/ 0 h 307"/>
                <a:gd name="T16" fmla="*/ 166 w 515"/>
                <a:gd name="T17" fmla="*/ 82 h 307"/>
                <a:gd name="T18" fmla="*/ 157 w 515"/>
                <a:gd name="T19" fmla="*/ 88 h 307"/>
                <a:gd name="T20" fmla="*/ 0 w 515"/>
                <a:gd name="T21" fmla="*/ 88 h 307"/>
                <a:gd name="T22" fmla="*/ 257 w 515"/>
                <a:gd name="T23" fmla="*/ 307 h 307"/>
                <a:gd name="T24" fmla="*/ 257 w 515"/>
                <a:gd name="T25" fmla="*/ 307 h 307"/>
                <a:gd name="T26" fmla="*/ 257 w 515"/>
                <a:gd name="T27" fmla="*/ 307 h 307"/>
                <a:gd name="T28" fmla="*/ 257 w 515"/>
                <a:gd name="T29" fmla="*/ 307 h 307"/>
                <a:gd name="T30" fmla="*/ 257 w 515"/>
                <a:gd name="T31" fmla="*/ 307 h 307"/>
                <a:gd name="T32" fmla="*/ 515 w 515"/>
                <a:gd name="T33" fmla="*/ 86 h 307"/>
                <a:gd name="T34" fmla="*/ 363 w 515"/>
                <a:gd name="T3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5" h="307">
                  <a:moveTo>
                    <a:pt x="363" y="86"/>
                  </a:moveTo>
                  <a:cubicBezTo>
                    <a:pt x="359" y="86"/>
                    <a:pt x="356" y="84"/>
                    <a:pt x="355" y="81"/>
                  </a:cubicBezTo>
                  <a:cubicBezTo>
                    <a:pt x="323" y="29"/>
                    <a:pt x="323" y="29"/>
                    <a:pt x="323" y="29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4" y="191"/>
                    <a:pt x="261" y="194"/>
                    <a:pt x="257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2" y="194"/>
                    <a:pt x="248" y="191"/>
                    <a:pt x="247" y="18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4" y="85"/>
                    <a:pt x="161" y="88"/>
                    <a:pt x="15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9" y="151"/>
                    <a:pt x="96" y="23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420" y="236"/>
                    <a:pt x="487" y="149"/>
                    <a:pt x="515" y="86"/>
                  </a:cubicBezTo>
                  <a:lnTo>
                    <a:pt x="363" y="86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PA_组合 57"/>
          <p:cNvGrpSpPr/>
          <p:nvPr>
            <p:custDataLst>
              <p:tags r:id="rId5"/>
            </p:custDataLst>
          </p:nvPr>
        </p:nvGrpSpPr>
        <p:grpSpPr>
          <a:xfrm>
            <a:off x="5208588" y="5778501"/>
            <a:ext cx="246063" cy="246063"/>
            <a:chOff x="4751388" y="6130926"/>
            <a:chExt cx="246063" cy="246063"/>
          </a:xfrm>
        </p:grpSpPr>
        <p:sp>
          <p:nvSpPr>
            <p:cNvPr id="19" name="Freeform 29"/>
            <p:cNvSpPr/>
            <p:nvPr>
              <p:custDataLst>
                <p:tags r:id="rId27"/>
              </p:custDataLst>
            </p:nvPr>
          </p:nvSpPr>
          <p:spPr bwMode="auto">
            <a:xfrm>
              <a:off x="4751388" y="6130926"/>
              <a:ext cx="246063" cy="246063"/>
            </a:xfrm>
            <a:custGeom>
              <a:avLst/>
              <a:gdLst>
                <a:gd name="T0" fmla="*/ 143 w 155"/>
                <a:gd name="T1" fmla="*/ 144 h 156"/>
                <a:gd name="T2" fmla="*/ 143 w 155"/>
                <a:gd name="T3" fmla="*/ 144 h 156"/>
                <a:gd name="T4" fmla="*/ 98 w 155"/>
                <a:gd name="T5" fmla="*/ 144 h 156"/>
                <a:gd name="T6" fmla="*/ 12 w 155"/>
                <a:gd name="T7" fmla="*/ 57 h 156"/>
                <a:gd name="T8" fmla="*/ 12 w 155"/>
                <a:gd name="T9" fmla="*/ 13 h 156"/>
                <a:gd name="T10" fmla="*/ 12 w 155"/>
                <a:gd name="T11" fmla="*/ 13 h 156"/>
                <a:gd name="T12" fmla="*/ 57 w 155"/>
                <a:gd name="T13" fmla="*/ 13 h 156"/>
                <a:gd name="T14" fmla="*/ 143 w 155"/>
                <a:gd name="T15" fmla="*/ 99 h 156"/>
                <a:gd name="T16" fmla="*/ 143 w 155"/>
                <a:gd name="T17" fmla="*/ 1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56">
                  <a:moveTo>
                    <a:pt x="143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1" y="156"/>
                    <a:pt x="111" y="156"/>
                    <a:pt x="98" y="14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55" y="111"/>
                    <a:pt x="155" y="131"/>
                    <a:pt x="14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0"/>
            <p:cNvSpPr/>
            <p:nvPr>
              <p:custDataLst>
                <p:tags r:id="rId28"/>
              </p:custDataLst>
            </p:nvPr>
          </p:nvSpPr>
          <p:spPr bwMode="auto">
            <a:xfrm>
              <a:off x="4867275" y="6245226"/>
              <a:ext cx="111125" cy="111125"/>
            </a:xfrm>
            <a:custGeom>
              <a:avLst/>
              <a:gdLst>
                <a:gd name="T0" fmla="*/ 0 w 70"/>
                <a:gd name="T1" fmla="*/ 30 h 70"/>
                <a:gd name="T2" fmla="*/ 32 w 70"/>
                <a:gd name="T3" fmla="*/ 62 h 70"/>
                <a:gd name="T4" fmla="*/ 62 w 70"/>
                <a:gd name="T5" fmla="*/ 62 h 70"/>
                <a:gd name="T6" fmla="*/ 62 w 70"/>
                <a:gd name="T7" fmla="*/ 33 h 70"/>
                <a:gd name="T8" fmla="*/ 29 w 70"/>
                <a:gd name="T9" fmla="*/ 0 h 70"/>
                <a:gd name="T10" fmla="*/ 0 w 70"/>
                <a:gd name="T11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0">
                  <a:moveTo>
                    <a:pt x="0" y="30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40" y="70"/>
                    <a:pt x="54" y="70"/>
                    <a:pt x="62" y="62"/>
                  </a:cubicBezTo>
                  <a:cubicBezTo>
                    <a:pt x="70" y="54"/>
                    <a:pt x="70" y="41"/>
                    <a:pt x="62" y="3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PA_组合 61"/>
          <p:cNvGrpSpPr/>
          <p:nvPr>
            <p:custDataLst>
              <p:tags r:id="rId6"/>
            </p:custDataLst>
          </p:nvPr>
        </p:nvGrpSpPr>
        <p:grpSpPr>
          <a:xfrm>
            <a:off x="11211596" y="949326"/>
            <a:ext cx="498475" cy="498475"/>
            <a:chOff x="4548188" y="3473451"/>
            <a:chExt cx="498475" cy="498475"/>
          </a:xfrm>
        </p:grpSpPr>
        <p:sp>
          <p:nvSpPr>
            <p:cNvPr id="22" name="Freeform 31"/>
            <p:cNvSpPr/>
            <p:nvPr>
              <p:custDataLst>
                <p:tags r:id="rId23"/>
              </p:custDataLst>
            </p:nvPr>
          </p:nvSpPr>
          <p:spPr bwMode="auto">
            <a:xfrm>
              <a:off x="4738688" y="3473451"/>
              <a:ext cx="307975" cy="309563"/>
            </a:xfrm>
            <a:custGeom>
              <a:avLst/>
              <a:gdLst>
                <a:gd name="T0" fmla="*/ 168 w 194"/>
                <a:gd name="T1" fmla="*/ 118 h 195"/>
                <a:gd name="T2" fmla="*/ 168 w 194"/>
                <a:gd name="T3" fmla="*/ 26 h 195"/>
                <a:gd name="T4" fmla="*/ 168 w 194"/>
                <a:gd name="T5" fmla="*/ 26 h 195"/>
                <a:gd name="T6" fmla="*/ 76 w 194"/>
                <a:gd name="T7" fmla="*/ 26 h 195"/>
                <a:gd name="T8" fmla="*/ 0 w 194"/>
                <a:gd name="T9" fmla="*/ 102 h 195"/>
                <a:gd name="T10" fmla="*/ 92 w 194"/>
                <a:gd name="T11" fmla="*/ 195 h 195"/>
                <a:gd name="T12" fmla="*/ 168 w 194"/>
                <a:gd name="T13" fmla="*/ 11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168" y="118"/>
                  </a:moveTo>
                  <a:cubicBezTo>
                    <a:pt x="194" y="93"/>
                    <a:pt x="194" y="51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43" y="0"/>
                    <a:pt x="102" y="0"/>
                    <a:pt x="76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2" y="195"/>
                    <a:pt x="92" y="195"/>
                    <a:pt x="92" y="195"/>
                  </a:cubicBezTo>
                  <a:lnTo>
                    <a:pt x="168" y="118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"/>
            <p:cNvSpPr/>
            <p:nvPr>
              <p:custDataLst>
                <p:tags r:id="rId24"/>
              </p:custDataLst>
            </p:nvPr>
          </p:nvSpPr>
          <p:spPr bwMode="auto">
            <a:xfrm>
              <a:off x="4548188" y="3660776"/>
              <a:ext cx="311150" cy="311150"/>
            </a:xfrm>
            <a:custGeom>
              <a:avLst/>
              <a:gdLst>
                <a:gd name="T0" fmla="*/ 103 w 196"/>
                <a:gd name="T1" fmla="*/ 0 h 196"/>
                <a:gd name="T2" fmla="*/ 25 w 196"/>
                <a:gd name="T3" fmla="*/ 78 h 196"/>
                <a:gd name="T4" fmla="*/ 25 w 196"/>
                <a:gd name="T5" fmla="*/ 171 h 196"/>
                <a:gd name="T6" fmla="*/ 25 w 196"/>
                <a:gd name="T7" fmla="*/ 171 h 196"/>
                <a:gd name="T8" fmla="*/ 118 w 196"/>
                <a:gd name="T9" fmla="*/ 171 h 196"/>
                <a:gd name="T10" fmla="*/ 196 w 196"/>
                <a:gd name="T11" fmla="*/ 93 h 196"/>
                <a:gd name="T12" fmla="*/ 103 w 19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96">
                  <a:moveTo>
                    <a:pt x="103" y="0"/>
                  </a:moveTo>
                  <a:cubicBezTo>
                    <a:pt x="25" y="78"/>
                    <a:pt x="25" y="78"/>
                    <a:pt x="25" y="78"/>
                  </a:cubicBezTo>
                  <a:cubicBezTo>
                    <a:pt x="0" y="104"/>
                    <a:pt x="0" y="145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51" y="196"/>
                    <a:pt x="92" y="196"/>
                    <a:pt x="118" y="171"/>
                  </a:cubicBezTo>
                  <a:cubicBezTo>
                    <a:pt x="196" y="93"/>
                    <a:pt x="196" y="93"/>
                    <a:pt x="196" y="93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/>
            <p:nvPr>
              <p:custDataLst>
                <p:tags r:id="rId25"/>
              </p:custDataLst>
            </p:nvPr>
          </p:nvSpPr>
          <p:spPr bwMode="auto">
            <a:xfrm>
              <a:off x="4589463" y="3713163"/>
              <a:ext cx="217488" cy="217488"/>
            </a:xfrm>
            <a:custGeom>
              <a:avLst/>
              <a:gdLst>
                <a:gd name="T0" fmla="*/ 76 w 137"/>
                <a:gd name="T1" fmla="*/ 0 h 137"/>
                <a:gd name="T2" fmla="*/ 17 w 137"/>
                <a:gd name="T3" fmla="*/ 59 h 137"/>
                <a:gd name="T4" fmla="*/ 17 w 137"/>
                <a:gd name="T5" fmla="*/ 120 h 137"/>
                <a:gd name="T6" fmla="*/ 78 w 137"/>
                <a:gd name="T7" fmla="*/ 120 h 137"/>
                <a:gd name="T8" fmla="*/ 137 w 137"/>
                <a:gd name="T9" fmla="*/ 61 h 137"/>
                <a:gd name="T10" fmla="*/ 76 w 137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76" y="0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0" y="76"/>
                    <a:pt x="0" y="103"/>
                    <a:pt x="17" y="120"/>
                  </a:cubicBezTo>
                  <a:cubicBezTo>
                    <a:pt x="34" y="137"/>
                    <a:pt x="61" y="137"/>
                    <a:pt x="78" y="120"/>
                  </a:cubicBezTo>
                  <a:cubicBezTo>
                    <a:pt x="137" y="61"/>
                    <a:pt x="137" y="61"/>
                    <a:pt x="137" y="61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4"/>
            <p:cNvSpPr/>
            <p:nvPr>
              <p:custDataLst>
                <p:tags r:id="rId26"/>
              </p:custDataLst>
            </p:nvPr>
          </p:nvSpPr>
          <p:spPr bwMode="auto">
            <a:xfrm>
              <a:off x="4787900" y="3514726"/>
              <a:ext cx="217488" cy="217488"/>
            </a:xfrm>
            <a:custGeom>
              <a:avLst/>
              <a:gdLst>
                <a:gd name="T0" fmla="*/ 61 w 137"/>
                <a:gd name="T1" fmla="*/ 137 h 137"/>
                <a:gd name="T2" fmla="*/ 120 w 137"/>
                <a:gd name="T3" fmla="*/ 78 h 137"/>
                <a:gd name="T4" fmla="*/ 120 w 137"/>
                <a:gd name="T5" fmla="*/ 17 h 137"/>
                <a:gd name="T6" fmla="*/ 59 w 137"/>
                <a:gd name="T7" fmla="*/ 17 h 137"/>
                <a:gd name="T8" fmla="*/ 0 w 137"/>
                <a:gd name="T9" fmla="*/ 76 h 137"/>
                <a:gd name="T10" fmla="*/ 61 w 137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61" y="137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37" y="61"/>
                    <a:pt x="137" y="34"/>
                    <a:pt x="120" y="17"/>
                  </a:cubicBezTo>
                  <a:cubicBezTo>
                    <a:pt x="103" y="0"/>
                    <a:pt x="76" y="0"/>
                    <a:pt x="59" y="17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61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PA_组合 58"/>
          <p:cNvGrpSpPr/>
          <p:nvPr>
            <p:custDataLst>
              <p:tags r:id="rId7"/>
            </p:custDataLst>
          </p:nvPr>
        </p:nvGrpSpPr>
        <p:grpSpPr>
          <a:xfrm>
            <a:off x="7543674" y="4591050"/>
            <a:ext cx="962025" cy="1385888"/>
            <a:chOff x="4576763" y="4421188"/>
            <a:chExt cx="962025" cy="1385888"/>
          </a:xfrm>
        </p:grpSpPr>
        <p:sp>
          <p:nvSpPr>
            <p:cNvPr id="27" name="Freeform 39"/>
            <p:cNvSpPr/>
            <p:nvPr>
              <p:custDataLst>
                <p:tags r:id="rId12"/>
              </p:custDataLst>
            </p:nvPr>
          </p:nvSpPr>
          <p:spPr bwMode="auto">
            <a:xfrm>
              <a:off x="4576763" y="4559301"/>
              <a:ext cx="962025" cy="1247775"/>
            </a:xfrm>
            <a:custGeom>
              <a:avLst/>
              <a:gdLst>
                <a:gd name="T0" fmla="*/ 592 w 606"/>
                <a:gd name="T1" fmla="*/ 787 h 787"/>
                <a:gd name="T2" fmla="*/ 14 w 606"/>
                <a:gd name="T3" fmla="*/ 787 h 787"/>
                <a:gd name="T4" fmla="*/ 0 w 606"/>
                <a:gd name="T5" fmla="*/ 773 h 787"/>
                <a:gd name="T6" fmla="*/ 0 w 606"/>
                <a:gd name="T7" fmla="*/ 14 h 787"/>
                <a:gd name="T8" fmla="*/ 14 w 606"/>
                <a:gd name="T9" fmla="*/ 0 h 787"/>
                <a:gd name="T10" fmla="*/ 592 w 606"/>
                <a:gd name="T11" fmla="*/ 0 h 787"/>
                <a:gd name="T12" fmla="*/ 606 w 606"/>
                <a:gd name="T13" fmla="*/ 14 h 787"/>
                <a:gd name="T14" fmla="*/ 606 w 606"/>
                <a:gd name="T15" fmla="*/ 773 h 787"/>
                <a:gd name="T16" fmla="*/ 592 w 606"/>
                <a:gd name="T17" fmla="*/ 78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787">
                  <a:moveTo>
                    <a:pt x="592" y="787"/>
                  </a:moveTo>
                  <a:cubicBezTo>
                    <a:pt x="14" y="787"/>
                    <a:pt x="14" y="787"/>
                    <a:pt x="14" y="787"/>
                  </a:cubicBezTo>
                  <a:cubicBezTo>
                    <a:pt x="6" y="787"/>
                    <a:pt x="0" y="781"/>
                    <a:pt x="0" y="77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00" y="0"/>
                    <a:pt x="606" y="7"/>
                    <a:pt x="606" y="14"/>
                  </a:cubicBezTo>
                  <a:cubicBezTo>
                    <a:pt x="606" y="773"/>
                    <a:pt x="606" y="773"/>
                    <a:pt x="606" y="773"/>
                  </a:cubicBezTo>
                  <a:cubicBezTo>
                    <a:pt x="606" y="781"/>
                    <a:pt x="600" y="787"/>
                    <a:pt x="592" y="787"/>
                  </a:cubicBez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4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638675" y="4619626"/>
              <a:ext cx="838200" cy="1122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>
              <p:custDataLst>
                <p:tags r:id="rId14"/>
              </p:custDataLst>
            </p:nvPr>
          </p:nvSpPr>
          <p:spPr bwMode="auto">
            <a:xfrm>
              <a:off x="4864100" y="4495801"/>
              <a:ext cx="387350" cy="177800"/>
            </a:xfrm>
            <a:custGeom>
              <a:avLst/>
              <a:gdLst>
                <a:gd name="T0" fmla="*/ 232 w 244"/>
                <a:gd name="T1" fmla="*/ 112 h 112"/>
                <a:gd name="T2" fmla="*/ 11 w 244"/>
                <a:gd name="T3" fmla="*/ 112 h 112"/>
                <a:gd name="T4" fmla="*/ 0 w 244"/>
                <a:gd name="T5" fmla="*/ 100 h 112"/>
                <a:gd name="T6" fmla="*/ 0 w 244"/>
                <a:gd name="T7" fmla="*/ 12 h 112"/>
                <a:gd name="T8" fmla="*/ 11 w 244"/>
                <a:gd name="T9" fmla="*/ 0 h 112"/>
                <a:gd name="T10" fmla="*/ 232 w 244"/>
                <a:gd name="T11" fmla="*/ 0 h 112"/>
                <a:gd name="T12" fmla="*/ 244 w 244"/>
                <a:gd name="T13" fmla="*/ 12 h 112"/>
                <a:gd name="T14" fmla="*/ 244 w 244"/>
                <a:gd name="T15" fmla="*/ 100 h 112"/>
                <a:gd name="T16" fmla="*/ 232 w 244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12">
                  <a:moveTo>
                    <a:pt x="232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5" y="112"/>
                    <a:pt x="0" y="106"/>
                    <a:pt x="0" y="10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0"/>
                    <a:pt x="244" y="5"/>
                    <a:pt x="244" y="12"/>
                  </a:cubicBezTo>
                  <a:cubicBezTo>
                    <a:pt x="244" y="100"/>
                    <a:pt x="244" y="100"/>
                    <a:pt x="244" y="100"/>
                  </a:cubicBezTo>
                  <a:cubicBezTo>
                    <a:pt x="244" y="106"/>
                    <a:pt x="239" y="112"/>
                    <a:pt x="232" y="112"/>
                  </a:cubicBez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4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983163" y="4421188"/>
              <a:ext cx="149225" cy="149225"/>
            </a:xfrm>
            <a:prstGeom prst="ellipse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4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019675" y="4459288"/>
              <a:ext cx="74613" cy="74613"/>
            </a:xfrm>
            <a:prstGeom prst="ellipse">
              <a:avLst/>
            </a:pr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Line 4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729163" y="4827588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Line 45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729163" y="5516563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Line 46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4729163" y="5613401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4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48225" y="4968876"/>
              <a:ext cx="419100" cy="419100"/>
            </a:xfrm>
            <a:prstGeom prst="rect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Line 4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5057775" y="5045076"/>
              <a:ext cx="0" cy="265113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Line 4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4924425" y="5176838"/>
              <a:ext cx="266700" cy="0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PA_任意多边形 50"/>
          <p:cNvSpPr/>
          <p:nvPr>
            <p:custDataLst>
              <p:tags r:id="rId8"/>
            </p:custDataLst>
          </p:nvPr>
        </p:nvSpPr>
        <p:spPr bwMode="auto">
          <a:xfrm>
            <a:off x="10129837" y="3503613"/>
            <a:ext cx="611188" cy="609600"/>
          </a:xfrm>
          <a:custGeom>
            <a:avLst/>
            <a:gdLst>
              <a:gd name="T0" fmla="*/ 211 w 385"/>
              <a:gd name="T1" fmla="*/ 174 h 384"/>
              <a:gd name="T2" fmla="*/ 211 w 385"/>
              <a:gd name="T3" fmla="*/ 0 h 384"/>
              <a:gd name="T4" fmla="*/ 174 w 385"/>
              <a:gd name="T5" fmla="*/ 0 h 384"/>
              <a:gd name="T6" fmla="*/ 174 w 385"/>
              <a:gd name="T7" fmla="*/ 174 h 384"/>
              <a:gd name="T8" fmla="*/ 0 w 385"/>
              <a:gd name="T9" fmla="*/ 174 h 384"/>
              <a:gd name="T10" fmla="*/ 0 w 385"/>
              <a:gd name="T11" fmla="*/ 211 h 384"/>
              <a:gd name="T12" fmla="*/ 174 w 385"/>
              <a:gd name="T13" fmla="*/ 211 h 384"/>
              <a:gd name="T14" fmla="*/ 174 w 385"/>
              <a:gd name="T15" fmla="*/ 384 h 384"/>
              <a:gd name="T16" fmla="*/ 211 w 385"/>
              <a:gd name="T17" fmla="*/ 384 h 384"/>
              <a:gd name="T18" fmla="*/ 211 w 385"/>
              <a:gd name="T19" fmla="*/ 211 h 384"/>
              <a:gd name="T20" fmla="*/ 385 w 385"/>
              <a:gd name="T21" fmla="*/ 211 h 384"/>
              <a:gd name="T22" fmla="*/ 385 w 385"/>
              <a:gd name="T23" fmla="*/ 174 h 384"/>
              <a:gd name="T24" fmla="*/ 211 w 385"/>
              <a:gd name="T25" fmla="*/ 17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5" h="384">
                <a:moveTo>
                  <a:pt x="211" y="174"/>
                </a:moveTo>
                <a:lnTo>
                  <a:pt x="211" y="0"/>
                </a:lnTo>
                <a:lnTo>
                  <a:pt x="174" y="0"/>
                </a:lnTo>
                <a:lnTo>
                  <a:pt x="174" y="174"/>
                </a:lnTo>
                <a:lnTo>
                  <a:pt x="0" y="174"/>
                </a:lnTo>
                <a:lnTo>
                  <a:pt x="0" y="211"/>
                </a:lnTo>
                <a:lnTo>
                  <a:pt x="174" y="211"/>
                </a:lnTo>
                <a:lnTo>
                  <a:pt x="174" y="384"/>
                </a:lnTo>
                <a:lnTo>
                  <a:pt x="211" y="384"/>
                </a:lnTo>
                <a:lnTo>
                  <a:pt x="211" y="211"/>
                </a:lnTo>
                <a:lnTo>
                  <a:pt x="385" y="211"/>
                </a:lnTo>
                <a:lnTo>
                  <a:pt x="385" y="174"/>
                </a:lnTo>
                <a:lnTo>
                  <a:pt x="211" y="174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PA_任意多边形 51"/>
          <p:cNvSpPr/>
          <p:nvPr>
            <p:custDataLst>
              <p:tags r:id="rId9"/>
            </p:custDataLst>
          </p:nvPr>
        </p:nvSpPr>
        <p:spPr bwMode="auto">
          <a:xfrm>
            <a:off x="10683752" y="349251"/>
            <a:ext cx="357188" cy="355600"/>
          </a:xfrm>
          <a:custGeom>
            <a:avLst/>
            <a:gdLst>
              <a:gd name="T0" fmla="*/ 123 w 225"/>
              <a:gd name="T1" fmla="*/ 100 h 224"/>
              <a:gd name="T2" fmla="*/ 123 w 225"/>
              <a:gd name="T3" fmla="*/ 0 h 224"/>
              <a:gd name="T4" fmla="*/ 102 w 225"/>
              <a:gd name="T5" fmla="*/ 0 h 224"/>
              <a:gd name="T6" fmla="*/ 102 w 225"/>
              <a:gd name="T7" fmla="*/ 100 h 224"/>
              <a:gd name="T8" fmla="*/ 0 w 225"/>
              <a:gd name="T9" fmla="*/ 100 h 224"/>
              <a:gd name="T10" fmla="*/ 0 w 225"/>
              <a:gd name="T11" fmla="*/ 122 h 224"/>
              <a:gd name="T12" fmla="*/ 102 w 225"/>
              <a:gd name="T13" fmla="*/ 122 h 224"/>
              <a:gd name="T14" fmla="*/ 102 w 225"/>
              <a:gd name="T15" fmla="*/ 224 h 224"/>
              <a:gd name="T16" fmla="*/ 123 w 225"/>
              <a:gd name="T17" fmla="*/ 224 h 224"/>
              <a:gd name="T18" fmla="*/ 123 w 225"/>
              <a:gd name="T19" fmla="*/ 122 h 224"/>
              <a:gd name="T20" fmla="*/ 225 w 225"/>
              <a:gd name="T21" fmla="*/ 122 h 224"/>
              <a:gd name="T22" fmla="*/ 225 w 225"/>
              <a:gd name="T23" fmla="*/ 100 h 224"/>
              <a:gd name="T24" fmla="*/ 123 w 225"/>
              <a:gd name="T25" fmla="*/ 10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224">
                <a:moveTo>
                  <a:pt x="123" y="100"/>
                </a:moveTo>
                <a:lnTo>
                  <a:pt x="123" y="0"/>
                </a:lnTo>
                <a:lnTo>
                  <a:pt x="102" y="0"/>
                </a:lnTo>
                <a:lnTo>
                  <a:pt x="102" y="100"/>
                </a:lnTo>
                <a:lnTo>
                  <a:pt x="0" y="100"/>
                </a:lnTo>
                <a:lnTo>
                  <a:pt x="0" y="122"/>
                </a:lnTo>
                <a:lnTo>
                  <a:pt x="102" y="122"/>
                </a:lnTo>
                <a:lnTo>
                  <a:pt x="102" y="224"/>
                </a:lnTo>
                <a:lnTo>
                  <a:pt x="123" y="224"/>
                </a:lnTo>
                <a:lnTo>
                  <a:pt x="123" y="122"/>
                </a:lnTo>
                <a:lnTo>
                  <a:pt x="225" y="122"/>
                </a:lnTo>
                <a:lnTo>
                  <a:pt x="225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形状&#10;&#10;中度可信度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32" b="74613"/>
          <a:stretch>
            <a:fillRect/>
          </a:stretch>
        </p:blipFill>
        <p:spPr>
          <a:xfrm>
            <a:off x="10056817" y="5267497"/>
            <a:ext cx="626807" cy="607986"/>
          </a:xfrm>
          <a:prstGeom prst="rect">
            <a:avLst/>
          </a:prstGeom>
        </p:spPr>
      </p:pic>
      <p:pic>
        <p:nvPicPr>
          <p:cNvPr id="3" name="图片 2" descr="摄图网_401548792_二胎宝宝（企业商用）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228600" y="3293110"/>
            <a:ext cx="3886200" cy="38862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一、 婴幼儿膳食的合理安排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416814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632585"/>
            <a:ext cx="9251315" cy="4750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0—6月龄婴幼儿以母乳喂养为主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① 0—6个月婴幼儿以纯母乳为主；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② 产后尽早开奶，初乳营养最好；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③ 回应式喂养，建立良好的生活规律。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④ 适当补充维生素D；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⑤ 不能纯母乳喂养的最好选择配方奶粉；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⑥ 定期监测婴幼儿体格指标；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⑦ 6个月后应补充足够的高质量蛋白质，如为婴幼儿提供动物性食物或豆制品，食物应多样化，品种丰富，易消化，比例适宜。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656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中国7—24月龄婴幼儿平衡膳食宝塔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405880" y="2117725"/>
            <a:ext cx="4625975" cy="262255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09040" y="2117725"/>
            <a:ext cx="4615815" cy="262255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2330768" y="1913255"/>
            <a:ext cx="237236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5"/>
            </p:custDataLst>
          </p:nvPr>
        </p:nvSpPr>
        <p:spPr>
          <a:xfrm>
            <a:off x="2219960" y="1942465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1. 母乳及谷类</a:t>
            </a: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7281545" y="1913255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7"/>
            </p:custDataLst>
          </p:nvPr>
        </p:nvSpPr>
        <p:spPr>
          <a:xfrm>
            <a:off x="7281863" y="1942465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 蔬菜和水果</a:t>
            </a:r>
          </a:p>
        </p:txBody>
      </p:sp>
      <p:sp>
        <p:nvSpPr>
          <p:cNvPr id="101" name="文本框 100"/>
          <p:cNvSpPr txBox="1"/>
          <p:nvPr>
            <p:custDataLst>
              <p:tags r:id="rId8"/>
            </p:custDataLst>
          </p:nvPr>
        </p:nvSpPr>
        <p:spPr>
          <a:xfrm>
            <a:off x="1375728" y="2484755"/>
            <a:ext cx="43205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此阶段应继续母乳喂养，同时满6月龄起添加辅食，逐步过渡到以谷类为主食。谷类是面粉、大米、小麦、玉米粉等的总称，可多种谷类食物交替食用。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630035" y="2484755"/>
            <a:ext cx="42157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蔬菜和水果有许多共同的特点，又有各自不同的优点，不能完全相互代替，所以婴幼儿不能只吃水果，不吃蔬菜。每天应摄入新鲜蔬菜和水果。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405880" y="1717040"/>
            <a:ext cx="4625975" cy="262255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209040" y="1717040"/>
            <a:ext cx="4615815" cy="262255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2181543" y="1512570"/>
            <a:ext cx="267081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4"/>
            </p:custDataLst>
          </p:nvPr>
        </p:nvSpPr>
        <p:spPr>
          <a:xfrm>
            <a:off x="2219960" y="1541780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3. 蛋类和畜禽肉鱼类</a:t>
            </a: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7281545" y="1512570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6"/>
            </p:custDataLst>
          </p:nvPr>
        </p:nvSpPr>
        <p:spPr>
          <a:xfrm>
            <a:off x="7281863" y="1541780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 盐和油</a:t>
            </a:r>
          </a:p>
        </p:txBody>
      </p:sp>
      <p:sp>
        <p:nvSpPr>
          <p:cNvPr id="101" name="文本框 100"/>
          <p:cNvSpPr txBox="1"/>
          <p:nvPr>
            <p:custDataLst>
              <p:tags r:id="rId7"/>
            </p:custDataLst>
          </p:nvPr>
        </p:nvSpPr>
        <p:spPr>
          <a:xfrm>
            <a:off x="1366203" y="2084070"/>
            <a:ext cx="432054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畜禽肉鱼类均属于动物性食物，富含优质蛋白质、脂肪、脂溶性维生素和矿物质等，是平衡膳食的重要组成部分。</a:t>
            </a: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630035" y="2084070"/>
            <a:ext cx="42157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婴幼儿的辅食应单独制作。制作时，保持食物原味，尽量少放糖、盐及各种调味品，但应含有适量油脂。1岁以后逐渐尝试淡口味的家庭膳食。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7826375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二、 婴幼儿进食技能的培养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415861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10231755" cy="3672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① 注重营养配餐和味觉训练，做一些婴儿容易用手抓取的食物，成人拿着食物逗引婴幼儿，培养和训练婴幼儿用手或勺子、筷子，鼓励其独立进食。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② 让婴幼儿有饥饿感，主动寻找食物。根据婴幼儿每次进餐的食量、种类及年龄，合理安排进餐的食物和加餐间隔的时间，比如在两餐之间添加一些水果等，但不要吃一些饱腹感强的食物，避免影响下一餐。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③ 成人应允许婴幼儿广泛性地选择食物，避免自己不喜欢的食物也不给孩子吃。比如一些家长自己有挑食的习惯，就会在给孩子做饭时挑三拣四，使孩子也养成挑食的习惯。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④ 经常变换食物，增加味觉刺激，可使幼儿熟悉、接受、习惯某些特殊的食物味道，减少儿童对某些熟悉的食物的偏爱，正面鼓励婴儿接受食物。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⑤ 进食也是一种社会性活动。社会和家庭的习惯可影响儿童对食物的喜恶，进餐时儿童与成人在一起，家庭成员进食的行为和对食物的反应可作为儿童的榜样。让婴幼儿与成人共同进餐，使婴幼儿有较多机会模仿成人的进食动作，从开始手抓食物到慢慢学会使用勺子、筷子进食等。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8" y="13653"/>
            <a:ext cx="12192000" cy="6848475"/>
          </a:xfrm>
          <a:prstGeom prst="rect">
            <a:avLst/>
          </a:prstGeom>
          <a:solidFill>
            <a:srgbClr val="61C3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PA_任意多边形 6"/>
          <p:cNvSpPr/>
          <p:nvPr>
            <p:custDataLst>
              <p:tags r:id="rId2"/>
            </p:custDataLst>
          </p:nvPr>
        </p:nvSpPr>
        <p:spPr bwMode="auto">
          <a:xfrm>
            <a:off x="-1588" y="4763"/>
            <a:ext cx="12192000" cy="5397500"/>
          </a:xfrm>
          <a:custGeom>
            <a:avLst/>
            <a:gdLst>
              <a:gd name="T0" fmla="*/ 0 w 7680"/>
              <a:gd name="T1" fmla="*/ 0 h 3405"/>
              <a:gd name="T2" fmla="*/ 7680 w 7680"/>
              <a:gd name="T3" fmla="*/ 0 h 3405"/>
              <a:gd name="T4" fmla="*/ 7680 w 7680"/>
              <a:gd name="T5" fmla="*/ 2470 h 3405"/>
              <a:gd name="T6" fmla="*/ 4179 w 7680"/>
              <a:gd name="T7" fmla="*/ 3405 h 3405"/>
              <a:gd name="T8" fmla="*/ 0 w 7680"/>
              <a:gd name="T9" fmla="*/ 1862 h 3405"/>
              <a:gd name="T10" fmla="*/ 0 w 7680"/>
              <a:gd name="T11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0" h="3405">
                <a:moveTo>
                  <a:pt x="0" y="0"/>
                </a:moveTo>
                <a:cubicBezTo>
                  <a:pt x="7680" y="0"/>
                  <a:pt x="7680" y="0"/>
                  <a:pt x="7680" y="0"/>
                </a:cubicBezTo>
                <a:cubicBezTo>
                  <a:pt x="7680" y="2470"/>
                  <a:pt x="7680" y="2470"/>
                  <a:pt x="7680" y="2470"/>
                </a:cubicBezTo>
                <a:cubicBezTo>
                  <a:pt x="6834" y="3043"/>
                  <a:pt x="5579" y="3405"/>
                  <a:pt x="4179" y="3405"/>
                </a:cubicBezTo>
                <a:cubicBezTo>
                  <a:pt x="2331" y="3405"/>
                  <a:pt x="737" y="2774"/>
                  <a:pt x="0" y="18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PA_任意多边形 7"/>
          <p:cNvSpPr/>
          <p:nvPr>
            <p:custDataLst>
              <p:tags r:id="rId3"/>
            </p:custDataLst>
          </p:nvPr>
        </p:nvSpPr>
        <p:spPr bwMode="auto">
          <a:xfrm>
            <a:off x="12700" y="2992438"/>
            <a:ext cx="12163425" cy="2511425"/>
          </a:xfrm>
          <a:custGeom>
            <a:avLst/>
            <a:gdLst>
              <a:gd name="T0" fmla="*/ 4225 w 7662"/>
              <a:gd name="T1" fmla="*/ 1414 h 1584"/>
              <a:gd name="T2" fmla="*/ 7662 w 7662"/>
              <a:gd name="T3" fmla="*/ 591 h 1584"/>
              <a:gd name="T4" fmla="*/ 4150 w 7662"/>
              <a:gd name="T5" fmla="*/ 1584 h 1584"/>
              <a:gd name="T6" fmla="*/ 0 w 7662"/>
              <a:gd name="T7" fmla="*/ 0 h 1584"/>
              <a:gd name="T8" fmla="*/ 4225 w 7662"/>
              <a:gd name="T9" fmla="*/ 1414 h 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2" h="1584">
                <a:moveTo>
                  <a:pt x="4225" y="1414"/>
                </a:moveTo>
                <a:cubicBezTo>
                  <a:pt x="5565" y="1414"/>
                  <a:pt x="6779" y="1100"/>
                  <a:pt x="7662" y="591"/>
                </a:cubicBezTo>
                <a:cubicBezTo>
                  <a:pt x="6813" y="1199"/>
                  <a:pt x="5554" y="1584"/>
                  <a:pt x="4150" y="1584"/>
                </a:cubicBezTo>
                <a:cubicBezTo>
                  <a:pt x="2332" y="1584"/>
                  <a:pt x="759" y="939"/>
                  <a:pt x="0" y="0"/>
                </a:cubicBezTo>
                <a:cubicBezTo>
                  <a:pt x="850" y="846"/>
                  <a:pt x="2424" y="1414"/>
                  <a:pt x="4225" y="1414"/>
                </a:cubicBezTo>
                <a:close/>
              </a:path>
            </a:pathLst>
          </a:custGeom>
          <a:solidFill>
            <a:srgbClr val="A5DD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22"/>
          <p:cNvSpPr>
            <a:spLocks noChangeArrowheads="1"/>
          </p:cNvSpPr>
          <p:nvPr/>
        </p:nvSpPr>
        <p:spPr bwMode="auto">
          <a:xfrm>
            <a:off x="896714" y="2187225"/>
            <a:ext cx="1041561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sz="4800" b="1" kern="2200" dirty="0">
                <a:ln w="6600">
                  <a:noFill/>
                  <a:prstDash val="solid"/>
                </a:ln>
                <a:solidFill>
                  <a:srgbClr val="61C38F"/>
                </a:solidFill>
                <a:effectLst/>
                <a:cs typeface="+mn-ea"/>
                <a:sym typeface="+mn-lt"/>
              </a:rPr>
              <a:t>第三节    婴幼儿的喂养方法</a:t>
            </a:r>
          </a:p>
        </p:txBody>
      </p:sp>
      <p:grpSp>
        <p:nvGrpSpPr>
          <p:cNvPr id="13" name="PA_组合 60"/>
          <p:cNvGrpSpPr/>
          <p:nvPr>
            <p:custDataLst>
              <p:tags r:id="rId4"/>
            </p:custDataLst>
          </p:nvPr>
        </p:nvGrpSpPr>
        <p:grpSpPr>
          <a:xfrm>
            <a:off x="678657" y="1015575"/>
            <a:ext cx="682625" cy="556846"/>
            <a:chOff x="4056063" y="2403476"/>
            <a:chExt cx="887413" cy="723900"/>
          </a:xfrm>
        </p:grpSpPr>
        <p:sp>
          <p:nvSpPr>
            <p:cNvPr id="14" name="Freeform 25"/>
            <p:cNvSpPr/>
            <p:nvPr>
              <p:custDataLst>
                <p:tags r:id="rId29"/>
              </p:custDataLst>
            </p:nvPr>
          </p:nvSpPr>
          <p:spPr bwMode="auto">
            <a:xfrm>
              <a:off x="4056063" y="2403476"/>
              <a:ext cx="887413" cy="479425"/>
            </a:xfrm>
            <a:custGeom>
              <a:avLst/>
              <a:gdLst>
                <a:gd name="T0" fmla="*/ 172 w 559"/>
                <a:gd name="T1" fmla="*/ 219 h 303"/>
                <a:gd name="T2" fmla="*/ 208 w 559"/>
                <a:gd name="T3" fmla="*/ 115 h 303"/>
                <a:gd name="T4" fmla="*/ 218 w 559"/>
                <a:gd name="T5" fmla="*/ 109 h 303"/>
                <a:gd name="T6" fmla="*/ 227 w 559"/>
                <a:gd name="T7" fmla="*/ 116 h 303"/>
                <a:gd name="T8" fmla="*/ 280 w 559"/>
                <a:gd name="T9" fmla="*/ 303 h 303"/>
                <a:gd name="T10" fmla="*/ 334 w 559"/>
                <a:gd name="T11" fmla="*/ 154 h 303"/>
                <a:gd name="T12" fmla="*/ 342 w 559"/>
                <a:gd name="T13" fmla="*/ 148 h 303"/>
                <a:gd name="T14" fmla="*/ 351 w 559"/>
                <a:gd name="T15" fmla="*/ 152 h 303"/>
                <a:gd name="T16" fmla="*/ 390 w 559"/>
                <a:gd name="T17" fmla="*/ 217 h 303"/>
                <a:gd name="T18" fmla="*/ 545 w 559"/>
                <a:gd name="T19" fmla="*/ 217 h 303"/>
                <a:gd name="T20" fmla="*/ 557 w 559"/>
                <a:gd name="T21" fmla="*/ 152 h 303"/>
                <a:gd name="T22" fmla="*/ 405 w 559"/>
                <a:gd name="T23" fmla="*/ 0 h 303"/>
                <a:gd name="T24" fmla="*/ 279 w 559"/>
                <a:gd name="T25" fmla="*/ 66 h 303"/>
                <a:gd name="T26" fmla="*/ 154 w 559"/>
                <a:gd name="T27" fmla="*/ 0 h 303"/>
                <a:gd name="T28" fmla="*/ 2 w 559"/>
                <a:gd name="T29" fmla="*/ 152 h 303"/>
                <a:gd name="T30" fmla="*/ 14 w 559"/>
                <a:gd name="T31" fmla="*/ 219 h 303"/>
                <a:gd name="T32" fmla="*/ 172 w 559"/>
                <a:gd name="T33" fmla="*/ 21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9" h="303">
                  <a:moveTo>
                    <a:pt x="172" y="219"/>
                  </a:moveTo>
                  <a:cubicBezTo>
                    <a:pt x="208" y="115"/>
                    <a:pt x="208" y="115"/>
                    <a:pt x="208" y="115"/>
                  </a:cubicBezTo>
                  <a:cubicBezTo>
                    <a:pt x="210" y="111"/>
                    <a:pt x="214" y="109"/>
                    <a:pt x="218" y="109"/>
                  </a:cubicBezTo>
                  <a:cubicBezTo>
                    <a:pt x="222" y="109"/>
                    <a:pt x="225" y="112"/>
                    <a:pt x="227" y="116"/>
                  </a:cubicBezTo>
                  <a:cubicBezTo>
                    <a:pt x="280" y="303"/>
                    <a:pt x="280" y="303"/>
                    <a:pt x="280" y="303"/>
                  </a:cubicBezTo>
                  <a:cubicBezTo>
                    <a:pt x="334" y="154"/>
                    <a:pt x="334" y="154"/>
                    <a:pt x="334" y="154"/>
                  </a:cubicBezTo>
                  <a:cubicBezTo>
                    <a:pt x="335" y="150"/>
                    <a:pt x="338" y="148"/>
                    <a:pt x="342" y="148"/>
                  </a:cubicBezTo>
                  <a:cubicBezTo>
                    <a:pt x="346" y="147"/>
                    <a:pt x="349" y="149"/>
                    <a:pt x="351" y="152"/>
                  </a:cubicBezTo>
                  <a:cubicBezTo>
                    <a:pt x="390" y="217"/>
                    <a:pt x="390" y="217"/>
                    <a:pt x="390" y="217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59" y="178"/>
                    <a:pt x="557" y="152"/>
                    <a:pt x="557" y="152"/>
                  </a:cubicBezTo>
                  <a:cubicBezTo>
                    <a:pt x="557" y="68"/>
                    <a:pt x="489" y="0"/>
                    <a:pt x="405" y="0"/>
                  </a:cubicBezTo>
                  <a:cubicBezTo>
                    <a:pt x="353" y="0"/>
                    <a:pt x="307" y="26"/>
                    <a:pt x="279" y="66"/>
                  </a:cubicBezTo>
                  <a:cubicBezTo>
                    <a:pt x="252" y="26"/>
                    <a:pt x="206" y="0"/>
                    <a:pt x="154" y="0"/>
                  </a:cubicBezTo>
                  <a:cubicBezTo>
                    <a:pt x="70" y="0"/>
                    <a:pt x="2" y="68"/>
                    <a:pt x="2" y="152"/>
                  </a:cubicBezTo>
                  <a:cubicBezTo>
                    <a:pt x="2" y="152"/>
                    <a:pt x="0" y="179"/>
                    <a:pt x="14" y="219"/>
                  </a:cubicBezTo>
                  <a:lnTo>
                    <a:pt x="172" y="219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6"/>
            <p:cNvSpPr/>
            <p:nvPr>
              <p:custDataLst>
                <p:tags r:id="rId30"/>
              </p:custDataLst>
            </p:nvPr>
          </p:nvSpPr>
          <p:spPr bwMode="auto">
            <a:xfrm>
              <a:off x="4090988" y="2641601"/>
              <a:ext cx="817563" cy="485775"/>
            </a:xfrm>
            <a:custGeom>
              <a:avLst/>
              <a:gdLst>
                <a:gd name="T0" fmla="*/ 363 w 515"/>
                <a:gd name="T1" fmla="*/ 86 h 307"/>
                <a:gd name="T2" fmla="*/ 355 w 515"/>
                <a:gd name="T3" fmla="*/ 81 h 307"/>
                <a:gd name="T4" fmla="*/ 323 w 515"/>
                <a:gd name="T5" fmla="*/ 29 h 307"/>
                <a:gd name="T6" fmla="*/ 266 w 515"/>
                <a:gd name="T7" fmla="*/ 188 h 307"/>
                <a:gd name="T8" fmla="*/ 257 w 515"/>
                <a:gd name="T9" fmla="*/ 194 h 307"/>
                <a:gd name="T10" fmla="*/ 256 w 515"/>
                <a:gd name="T11" fmla="*/ 194 h 307"/>
                <a:gd name="T12" fmla="*/ 247 w 515"/>
                <a:gd name="T13" fmla="*/ 187 h 307"/>
                <a:gd name="T14" fmla="*/ 194 w 515"/>
                <a:gd name="T15" fmla="*/ 0 h 307"/>
                <a:gd name="T16" fmla="*/ 166 w 515"/>
                <a:gd name="T17" fmla="*/ 82 h 307"/>
                <a:gd name="T18" fmla="*/ 157 w 515"/>
                <a:gd name="T19" fmla="*/ 88 h 307"/>
                <a:gd name="T20" fmla="*/ 0 w 515"/>
                <a:gd name="T21" fmla="*/ 88 h 307"/>
                <a:gd name="T22" fmla="*/ 257 w 515"/>
                <a:gd name="T23" fmla="*/ 307 h 307"/>
                <a:gd name="T24" fmla="*/ 257 w 515"/>
                <a:gd name="T25" fmla="*/ 307 h 307"/>
                <a:gd name="T26" fmla="*/ 257 w 515"/>
                <a:gd name="T27" fmla="*/ 307 h 307"/>
                <a:gd name="T28" fmla="*/ 257 w 515"/>
                <a:gd name="T29" fmla="*/ 307 h 307"/>
                <a:gd name="T30" fmla="*/ 257 w 515"/>
                <a:gd name="T31" fmla="*/ 307 h 307"/>
                <a:gd name="T32" fmla="*/ 515 w 515"/>
                <a:gd name="T33" fmla="*/ 86 h 307"/>
                <a:gd name="T34" fmla="*/ 363 w 515"/>
                <a:gd name="T3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5" h="307">
                  <a:moveTo>
                    <a:pt x="363" y="86"/>
                  </a:moveTo>
                  <a:cubicBezTo>
                    <a:pt x="359" y="86"/>
                    <a:pt x="356" y="84"/>
                    <a:pt x="355" y="81"/>
                  </a:cubicBezTo>
                  <a:cubicBezTo>
                    <a:pt x="323" y="29"/>
                    <a:pt x="323" y="29"/>
                    <a:pt x="323" y="29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4" y="191"/>
                    <a:pt x="261" y="194"/>
                    <a:pt x="257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2" y="194"/>
                    <a:pt x="248" y="191"/>
                    <a:pt x="247" y="18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4" y="85"/>
                    <a:pt x="161" y="88"/>
                    <a:pt x="15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9" y="151"/>
                    <a:pt x="96" y="23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420" y="236"/>
                    <a:pt x="487" y="149"/>
                    <a:pt x="515" y="86"/>
                  </a:cubicBezTo>
                  <a:lnTo>
                    <a:pt x="363" y="86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PA_组合 57"/>
          <p:cNvGrpSpPr/>
          <p:nvPr>
            <p:custDataLst>
              <p:tags r:id="rId5"/>
            </p:custDataLst>
          </p:nvPr>
        </p:nvGrpSpPr>
        <p:grpSpPr>
          <a:xfrm>
            <a:off x="5208588" y="5778501"/>
            <a:ext cx="246063" cy="246063"/>
            <a:chOff x="4751388" y="6130926"/>
            <a:chExt cx="246063" cy="246063"/>
          </a:xfrm>
        </p:grpSpPr>
        <p:sp>
          <p:nvSpPr>
            <p:cNvPr id="19" name="Freeform 29"/>
            <p:cNvSpPr/>
            <p:nvPr>
              <p:custDataLst>
                <p:tags r:id="rId27"/>
              </p:custDataLst>
            </p:nvPr>
          </p:nvSpPr>
          <p:spPr bwMode="auto">
            <a:xfrm>
              <a:off x="4751388" y="6130926"/>
              <a:ext cx="246063" cy="246063"/>
            </a:xfrm>
            <a:custGeom>
              <a:avLst/>
              <a:gdLst>
                <a:gd name="T0" fmla="*/ 143 w 155"/>
                <a:gd name="T1" fmla="*/ 144 h 156"/>
                <a:gd name="T2" fmla="*/ 143 w 155"/>
                <a:gd name="T3" fmla="*/ 144 h 156"/>
                <a:gd name="T4" fmla="*/ 98 w 155"/>
                <a:gd name="T5" fmla="*/ 144 h 156"/>
                <a:gd name="T6" fmla="*/ 12 w 155"/>
                <a:gd name="T7" fmla="*/ 57 h 156"/>
                <a:gd name="T8" fmla="*/ 12 w 155"/>
                <a:gd name="T9" fmla="*/ 13 h 156"/>
                <a:gd name="T10" fmla="*/ 12 w 155"/>
                <a:gd name="T11" fmla="*/ 13 h 156"/>
                <a:gd name="T12" fmla="*/ 57 w 155"/>
                <a:gd name="T13" fmla="*/ 13 h 156"/>
                <a:gd name="T14" fmla="*/ 143 w 155"/>
                <a:gd name="T15" fmla="*/ 99 h 156"/>
                <a:gd name="T16" fmla="*/ 143 w 155"/>
                <a:gd name="T17" fmla="*/ 1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56">
                  <a:moveTo>
                    <a:pt x="143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1" y="156"/>
                    <a:pt x="111" y="156"/>
                    <a:pt x="98" y="14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55" y="111"/>
                    <a:pt x="155" y="131"/>
                    <a:pt x="14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0"/>
            <p:cNvSpPr/>
            <p:nvPr>
              <p:custDataLst>
                <p:tags r:id="rId28"/>
              </p:custDataLst>
            </p:nvPr>
          </p:nvSpPr>
          <p:spPr bwMode="auto">
            <a:xfrm>
              <a:off x="4867275" y="6245226"/>
              <a:ext cx="111125" cy="111125"/>
            </a:xfrm>
            <a:custGeom>
              <a:avLst/>
              <a:gdLst>
                <a:gd name="T0" fmla="*/ 0 w 70"/>
                <a:gd name="T1" fmla="*/ 30 h 70"/>
                <a:gd name="T2" fmla="*/ 32 w 70"/>
                <a:gd name="T3" fmla="*/ 62 h 70"/>
                <a:gd name="T4" fmla="*/ 62 w 70"/>
                <a:gd name="T5" fmla="*/ 62 h 70"/>
                <a:gd name="T6" fmla="*/ 62 w 70"/>
                <a:gd name="T7" fmla="*/ 33 h 70"/>
                <a:gd name="T8" fmla="*/ 29 w 70"/>
                <a:gd name="T9" fmla="*/ 0 h 70"/>
                <a:gd name="T10" fmla="*/ 0 w 70"/>
                <a:gd name="T11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0">
                  <a:moveTo>
                    <a:pt x="0" y="30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40" y="70"/>
                    <a:pt x="54" y="70"/>
                    <a:pt x="62" y="62"/>
                  </a:cubicBezTo>
                  <a:cubicBezTo>
                    <a:pt x="70" y="54"/>
                    <a:pt x="70" y="41"/>
                    <a:pt x="62" y="3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PA_组合 61"/>
          <p:cNvGrpSpPr/>
          <p:nvPr>
            <p:custDataLst>
              <p:tags r:id="rId6"/>
            </p:custDataLst>
          </p:nvPr>
        </p:nvGrpSpPr>
        <p:grpSpPr>
          <a:xfrm>
            <a:off x="11211596" y="949326"/>
            <a:ext cx="498475" cy="498475"/>
            <a:chOff x="4548188" y="3473451"/>
            <a:chExt cx="498475" cy="498475"/>
          </a:xfrm>
        </p:grpSpPr>
        <p:sp>
          <p:nvSpPr>
            <p:cNvPr id="22" name="Freeform 31"/>
            <p:cNvSpPr/>
            <p:nvPr>
              <p:custDataLst>
                <p:tags r:id="rId23"/>
              </p:custDataLst>
            </p:nvPr>
          </p:nvSpPr>
          <p:spPr bwMode="auto">
            <a:xfrm>
              <a:off x="4738688" y="3473451"/>
              <a:ext cx="307975" cy="309563"/>
            </a:xfrm>
            <a:custGeom>
              <a:avLst/>
              <a:gdLst>
                <a:gd name="T0" fmla="*/ 168 w 194"/>
                <a:gd name="T1" fmla="*/ 118 h 195"/>
                <a:gd name="T2" fmla="*/ 168 w 194"/>
                <a:gd name="T3" fmla="*/ 26 h 195"/>
                <a:gd name="T4" fmla="*/ 168 w 194"/>
                <a:gd name="T5" fmla="*/ 26 h 195"/>
                <a:gd name="T6" fmla="*/ 76 w 194"/>
                <a:gd name="T7" fmla="*/ 26 h 195"/>
                <a:gd name="T8" fmla="*/ 0 w 194"/>
                <a:gd name="T9" fmla="*/ 102 h 195"/>
                <a:gd name="T10" fmla="*/ 92 w 194"/>
                <a:gd name="T11" fmla="*/ 195 h 195"/>
                <a:gd name="T12" fmla="*/ 168 w 194"/>
                <a:gd name="T13" fmla="*/ 11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168" y="118"/>
                  </a:moveTo>
                  <a:cubicBezTo>
                    <a:pt x="194" y="93"/>
                    <a:pt x="194" y="51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43" y="0"/>
                    <a:pt x="102" y="0"/>
                    <a:pt x="76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2" y="195"/>
                    <a:pt x="92" y="195"/>
                    <a:pt x="92" y="195"/>
                  </a:cubicBezTo>
                  <a:lnTo>
                    <a:pt x="168" y="118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"/>
            <p:cNvSpPr/>
            <p:nvPr>
              <p:custDataLst>
                <p:tags r:id="rId24"/>
              </p:custDataLst>
            </p:nvPr>
          </p:nvSpPr>
          <p:spPr bwMode="auto">
            <a:xfrm>
              <a:off x="4548188" y="3660776"/>
              <a:ext cx="311150" cy="311150"/>
            </a:xfrm>
            <a:custGeom>
              <a:avLst/>
              <a:gdLst>
                <a:gd name="T0" fmla="*/ 103 w 196"/>
                <a:gd name="T1" fmla="*/ 0 h 196"/>
                <a:gd name="T2" fmla="*/ 25 w 196"/>
                <a:gd name="T3" fmla="*/ 78 h 196"/>
                <a:gd name="T4" fmla="*/ 25 w 196"/>
                <a:gd name="T5" fmla="*/ 171 h 196"/>
                <a:gd name="T6" fmla="*/ 25 w 196"/>
                <a:gd name="T7" fmla="*/ 171 h 196"/>
                <a:gd name="T8" fmla="*/ 118 w 196"/>
                <a:gd name="T9" fmla="*/ 171 h 196"/>
                <a:gd name="T10" fmla="*/ 196 w 196"/>
                <a:gd name="T11" fmla="*/ 93 h 196"/>
                <a:gd name="T12" fmla="*/ 103 w 19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96">
                  <a:moveTo>
                    <a:pt x="103" y="0"/>
                  </a:moveTo>
                  <a:cubicBezTo>
                    <a:pt x="25" y="78"/>
                    <a:pt x="25" y="78"/>
                    <a:pt x="25" y="78"/>
                  </a:cubicBezTo>
                  <a:cubicBezTo>
                    <a:pt x="0" y="104"/>
                    <a:pt x="0" y="145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51" y="196"/>
                    <a:pt x="92" y="196"/>
                    <a:pt x="118" y="171"/>
                  </a:cubicBezTo>
                  <a:cubicBezTo>
                    <a:pt x="196" y="93"/>
                    <a:pt x="196" y="93"/>
                    <a:pt x="196" y="93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/>
            <p:nvPr>
              <p:custDataLst>
                <p:tags r:id="rId25"/>
              </p:custDataLst>
            </p:nvPr>
          </p:nvSpPr>
          <p:spPr bwMode="auto">
            <a:xfrm>
              <a:off x="4589463" y="3713163"/>
              <a:ext cx="217488" cy="217488"/>
            </a:xfrm>
            <a:custGeom>
              <a:avLst/>
              <a:gdLst>
                <a:gd name="T0" fmla="*/ 76 w 137"/>
                <a:gd name="T1" fmla="*/ 0 h 137"/>
                <a:gd name="T2" fmla="*/ 17 w 137"/>
                <a:gd name="T3" fmla="*/ 59 h 137"/>
                <a:gd name="T4" fmla="*/ 17 w 137"/>
                <a:gd name="T5" fmla="*/ 120 h 137"/>
                <a:gd name="T6" fmla="*/ 78 w 137"/>
                <a:gd name="T7" fmla="*/ 120 h 137"/>
                <a:gd name="T8" fmla="*/ 137 w 137"/>
                <a:gd name="T9" fmla="*/ 61 h 137"/>
                <a:gd name="T10" fmla="*/ 76 w 137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76" y="0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0" y="76"/>
                    <a:pt x="0" y="103"/>
                    <a:pt x="17" y="120"/>
                  </a:cubicBezTo>
                  <a:cubicBezTo>
                    <a:pt x="34" y="137"/>
                    <a:pt x="61" y="137"/>
                    <a:pt x="78" y="120"/>
                  </a:cubicBezTo>
                  <a:cubicBezTo>
                    <a:pt x="137" y="61"/>
                    <a:pt x="137" y="61"/>
                    <a:pt x="137" y="61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4"/>
            <p:cNvSpPr/>
            <p:nvPr>
              <p:custDataLst>
                <p:tags r:id="rId26"/>
              </p:custDataLst>
            </p:nvPr>
          </p:nvSpPr>
          <p:spPr bwMode="auto">
            <a:xfrm>
              <a:off x="4787900" y="3514726"/>
              <a:ext cx="217488" cy="217488"/>
            </a:xfrm>
            <a:custGeom>
              <a:avLst/>
              <a:gdLst>
                <a:gd name="T0" fmla="*/ 61 w 137"/>
                <a:gd name="T1" fmla="*/ 137 h 137"/>
                <a:gd name="T2" fmla="*/ 120 w 137"/>
                <a:gd name="T3" fmla="*/ 78 h 137"/>
                <a:gd name="T4" fmla="*/ 120 w 137"/>
                <a:gd name="T5" fmla="*/ 17 h 137"/>
                <a:gd name="T6" fmla="*/ 59 w 137"/>
                <a:gd name="T7" fmla="*/ 17 h 137"/>
                <a:gd name="T8" fmla="*/ 0 w 137"/>
                <a:gd name="T9" fmla="*/ 76 h 137"/>
                <a:gd name="T10" fmla="*/ 61 w 137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61" y="137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37" y="61"/>
                    <a:pt x="137" y="34"/>
                    <a:pt x="120" y="17"/>
                  </a:cubicBezTo>
                  <a:cubicBezTo>
                    <a:pt x="103" y="0"/>
                    <a:pt x="76" y="0"/>
                    <a:pt x="59" y="17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61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PA_组合 58"/>
          <p:cNvGrpSpPr/>
          <p:nvPr>
            <p:custDataLst>
              <p:tags r:id="rId7"/>
            </p:custDataLst>
          </p:nvPr>
        </p:nvGrpSpPr>
        <p:grpSpPr>
          <a:xfrm>
            <a:off x="7543674" y="4591050"/>
            <a:ext cx="962025" cy="1385888"/>
            <a:chOff x="4576763" y="4421188"/>
            <a:chExt cx="962025" cy="1385888"/>
          </a:xfrm>
        </p:grpSpPr>
        <p:sp>
          <p:nvSpPr>
            <p:cNvPr id="27" name="Freeform 39"/>
            <p:cNvSpPr/>
            <p:nvPr>
              <p:custDataLst>
                <p:tags r:id="rId12"/>
              </p:custDataLst>
            </p:nvPr>
          </p:nvSpPr>
          <p:spPr bwMode="auto">
            <a:xfrm>
              <a:off x="4576763" y="4559301"/>
              <a:ext cx="962025" cy="1247775"/>
            </a:xfrm>
            <a:custGeom>
              <a:avLst/>
              <a:gdLst>
                <a:gd name="T0" fmla="*/ 592 w 606"/>
                <a:gd name="T1" fmla="*/ 787 h 787"/>
                <a:gd name="T2" fmla="*/ 14 w 606"/>
                <a:gd name="T3" fmla="*/ 787 h 787"/>
                <a:gd name="T4" fmla="*/ 0 w 606"/>
                <a:gd name="T5" fmla="*/ 773 h 787"/>
                <a:gd name="T6" fmla="*/ 0 w 606"/>
                <a:gd name="T7" fmla="*/ 14 h 787"/>
                <a:gd name="T8" fmla="*/ 14 w 606"/>
                <a:gd name="T9" fmla="*/ 0 h 787"/>
                <a:gd name="T10" fmla="*/ 592 w 606"/>
                <a:gd name="T11" fmla="*/ 0 h 787"/>
                <a:gd name="T12" fmla="*/ 606 w 606"/>
                <a:gd name="T13" fmla="*/ 14 h 787"/>
                <a:gd name="T14" fmla="*/ 606 w 606"/>
                <a:gd name="T15" fmla="*/ 773 h 787"/>
                <a:gd name="T16" fmla="*/ 592 w 606"/>
                <a:gd name="T17" fmla="*/ 78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787">
                  <a:moveTo>
                    <a:pt x="592" y="787"/>
                  </a:moveTo>
                  <a:cubicBezTo>
                    <a:pt x="14" y="787"/>
                    <a:pt x="14" y="787"/>
                    <a:pt x="14" y="787"/>
                  </a:cubicBezTo>
                  <a:cubicBezTo>
                    <a:pt x="6" y="787"/>
                    <a:pt x="0" y="781"/>
                    <a:pt x="0" y="77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00" y="0"/>
                    <a:pt x="606" y="7"/>
                    <a:pt x="606" y="14"/>
                  </a:cubicBezTo>
                  <a:cubicBezTo>
                    <a:pt x="606" y="773"/>
                    <a:pt x="606" y="773"/>
                    <a:pt x="606" y="773"/>
                  </a:cubicBezTo>
                  <a:cubicBezTo>
                    <a:pt x="606" y="781"/>
                    <a:pt x="600" y="787"/>
                    <a:pt x="592" y="787"/>
                  </a:cubicBez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4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638675" y="4619626"/>
              <a:ext cx="838200" cy="1122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>
              <p:custDataLst>
                <p:tags r:id="rId14"/>
              </p:custDataLst>
            </p:nvPr>
          </p:nvSpPr>
          <p:spPr bwMode="auto">
            <a:xfrm>
              <a:off x="4864100" y="4495801"/>
              <a:ext cx="387350" cy="177800"/>
            </a:xfrm>
            <a:custGeom>
              <a:avLst/>
              <a:gdLst>
                <a:gd name="T0" fmla="*/ 232 w 244"/>
                <a:gd name="T1" fmla="*/ 112 h 112"/>
                <a:gd name="T2" fmla="*/ 11 w 244"/>
                <a:gd name="T3" fmla="*/ 112 h 112"/>
                <a:gd name="T4" fmla="*/ 0 w 244"/>
                <a:gd name="T5" fmla="*/ 100 h 112"/>
                <a:gd name="T6" fmla="*/ 0 w 244"/>
                <a:gd name="T7" fmla="*/ 12 h 112"/>
                <a:gd name="T8" fmla="*/ 11 w 244"/>
                <a:gd name="T9" fmla="*/ 0 h 112"/>
                <a:gd name="T10" fmla="*/ 232 w 244"/>
                <a:gd name="T11" fmla="*/ 0 h 112"/>
                <a:gd name="T12" fmla="*/ 244 w 244"/>
                <a:gd name="T13" fmla="*/ 12 h 112"/>
                <a:gd name="T14" fmla="*/ 244 w 244"/>
                <a:gd name="T15" fmla="*/ 100 h 112"/>
                <a:gd name="T16" fmla="*/ 232 w 244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12">
                  <a:moveTo>
                    <a:pt x="232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5" y="112"/>
                    <a:pt x="0" y="106"/>
                    <a:pt x="0" y="10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0"/>
                    <a:pt x="244" y="5"/>
                    <a:pt x="244" y="12"/>
                  </a:cubicBezTo>
                  <a:cubicBezTo>
                    <a:pt x="244" y="100"/>
                    <a:pt x="244" y="100"/>
                    <a:pt x="244" y="100"/>
                  </a:cubicBezTo>
                  <a:cubicBezTo>
                    <a:pt x="244" y="106"/>
                    <a:pt x="239" y="112"/>
                    <a:pt x="232" y="112"/>
                  </a:cubicBez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4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983163" y="4421188"/>
              <a:ext cx="149225" cy="149225"/>
            </a:xfrm>
            <a:prstGeom prst="ellipse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4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019675" y="4459288"/>
              <a:ext cx="74613" cy="74613"/>
            </a:xfrm>
            <a:prstGeom prst="ellipse">
              <a:avLst/>
            </a:pr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Line 4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729163" y="4827588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Line 45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729163" y="5516563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Line 46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4729163" y="5613401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4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48225" y="4968876"/>
              <a:ext cx="419100" cy="419100"/>
            </a:xfrm>
            <a:prstGeom prst="rect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Line 4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5057775" y="5045076"/>
              <a:ext cx="0" cy="265113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Line 4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4924425" y="5176838"/>
              <a:ext cx="266700" cy="0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PA_任意多边形 50"/>
          <p:cNvSpPr/>
          <p:nvPr>
            <p:custDataLst>
              <p:tags r:id="rId8"/>
            </p:custDataLst>
          </p:nvPr>
        </p:nvSpPr>
        <p:spPr bwMode="auto">
          <a:xfrm>
            <a:off x="10129837" y="3503613"/>
            <a:ext cx="611188" cy="609600"/>
          </a:xfrm>
          <a:custGeom>
            <a:avLst/>
            <a:gdLst>
              <a:gd name="T0" fmla="*/ 211 w 385"/>
              <a:gd name="T1" fmla="*/ 174 h 384"/>
              <a:gd name="T2" fmla="*/ 211 w 385"/>
              <a:gd name="T3" fmla="*/ 0 h 384"/>
              <a:gd name="T4" fmla="*/ 174 w 385"/>
              <a:gd name="T5" fmla="*/ 0 h 384"/>
              <a:gd name="T6" fmla="*/ 174 w 385"/>
              <a:gd name="T7" fmla="*/ 174 h 384"/>
              <a:gd name="T8" fmla="*/ 0 w 385"/>
              <a:gd name="T9" fmla="*/ 174 h 384"/>
              <a:gd name="T10" fmla="*/ 0 w 385"/>
              <a:gd name="T11" fmla="*/ 211 h 384"/>
              <a:gd name="T12" fmla="*/ 174 w 385"/>
              <a:gd name="T13" fmla="*/ 211 h 384"/>
              <a:gd name="T14" fmla="*/ 174 w 385"/>
              <a:gd name="T15" fmla="*/ 384 h 384"/>
              <a:gd name="T16" fmla="*/ 211 w 385"/>
              <a:gd name="T17" fmla="*/ 384 h 384"/>
              <a:gd name="T18" fmla="*/ 211 w 385"/>
              <a:gd name="T19" fmla="*/ 211 h 384"/>
              <a:gd name="T20" fmla="*/ 385 w 385"/>
              <a:gd name="T21" fmla="*/ 211 h 384"/>
              <a:gd name="T22" fmla="*/ 385 w 385"/>
              <a:gd name="T23" fmla="*/ 174 h 384"/>
              <a:gd name="T24" fmla="*/ 211 w 385"/>
              <a:gd name="T25" fmla="*/ 17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5" h="384">
                <a:moveTo>
                  <a:pt x="211" y="174"/>
                </a:moveTo>
                <a:lnTo>
                  <a:pt x="211" y="0"/>
                </a:lnTo>
                <a:lnTo>
                  <a:pt x="174" y="0"/>
                </a:lnTo>
                <a:lnTo>
                  <a:pt x="174" y="174"/>
                </a:lnTo>
                <a:lnTo>
                  <a:pt x="0" y="174"/>
                </a:lnTo>
                <a:lnTo>
                  <a:pt x="0" y="211"/>
                </a:lnTo>
                <a:lnTo>
                  <a:pt x="174" y="211"/>
                </a:lnTo>
                <a:lnTo>
                  <a:pt x="174" y="384"/>
                </a:lnTo>
                <a:lnTo>
                  <a:pt x="211" y="384"/>
                </a:lnTo>
                <a:lnTo>
                  <a:pt x="211" y="211"/>
                </a:lnTo>
                <a:lnTo>
                  <a:pt x="385" y="211"/>
                </a:lnTo>
                <a:lnTo>
                  <a:pt x="385" y="174"/>
                </a:lnTo>
                <a:lnTo>
                  <a:pt x="211" y="174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PA_任意多边形 51"/>
          <p:cNvSpPr/>
          <p:nvPr>
            <p:custDataLst>
              <p:tags r:id="rId9"/>
            </p:custDataLst>
          </p:nvPr>
        </p:nvSpPr>
        <p:spPr bwMode="auto">
          <a:xfrm>
            <a:off x="10683752" y="349251"/>
            <a:ext cx="357188" cy="355600"/>
          </a:xfrm>
          <a:custGeom>
            <a:avLst/>
            <a:gdLst>
              <a:gd name="T0" fmla="*/ 123 w 225"/>
              <a:gd name="T1" fmla="*/ 100 h 224"/>
              <a:gd name="T2" fmla="*/ 123 w 225"/>
              <a:gd name="T3" fmla="*/ 0 h 224"/>
              <a:gd name="T4" fmla="*/ 102 w 225"/>
              <a:gd name="T5" fmla="*/ 0 h 224"/>
              <a:gd name="T6" fmla="*/ 102 w 225"/>
              <a:gd name="T7" fmla="*/ 100 h 224"/>
              <a:gd name="T8" fmla="*/ 0 w 225"/>
              <a:gd name="T9" fmla="*/ 100 h 224"/>
              <a:gd name="T10" fmla="*/ 0 w 225"/>
              <a:gd name="T11" fmla="*/ 122 h 224"/>
              <a:gd name="T12" fmla="*/ 102 w 225"/>
              <a:gd name="T13" fmla="*/ 122 h 224"/>
              <a:gd name="T14" fmla="*/ 102 w 225"/>
              <a:gd name="T15" fmla="*/ 224 h 224"/>
              <a:gd name="T16" fmla="*/ 123 w 225"/>
              <a:gd name="T17" fmla="*/ 224 h 224"/>
              <a:gd name="T18" fmla="*/ 123 w 225"/>
              <a:gd name="T19" fmla="*/ 122 h 224"/>
              <a:gd name="T20" fmla="*/ 225 w 225"/>
              <a:gd name="T21" fmla="*/ 122 h 224"/>
              <a:gd name="T22" fmla="*/ 225 w 225"/>
              <a:gd name="T23" fmla="*/ 100 h 224"/>
              <a:gd name="T24" fmla="*/ 123 w 225"/>
              <a:gd name="T25" fmla="*/ 10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224">
                <a:moveTo>
                  <a:pt x="123" y="100"/>
                </a:moveTo>
                <a:lnTo>
                  <a:pt x="123" y="0"/>
                </a:lnTo>
                <a:lnTo>
                  <a:pt x="102" y="0"/>
                </a:lnTo>
                <a:lnTo>
                  <a:pt x="102" y="100"/>
                </a:lnTo>
                <a:lnTo>
                  <a:pt x="0" y="100"/>
                </a:lnTo>
                <a:lnTo>
                  <a:pt x="0" y="122"/>
                </a:lnTo>
                <a:lnTo>
                  <a:pt x="102" y="122"/>
                </a:lnTo>
                <a:lnTo>
                  <a:pt x="102" y="224"/>
                </a:lnTo>
                <a:lnTo>
                  <a:pt x="123" y="224"/>
                </a:lnTo>
                <a:lnTo>
                  <a:pt x="123" y="122"/>
                </a:lnTo>
                <a:lnTo>
                  <a:pt x="225" y="122"/>
                </a:lnTo>
                <a:lnTo>
                  <a:pt x="225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形状&#10;&#10;中度可信度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32" b="74613"/>
          <a:stretch>
            <a:fillRect/>
          </a:stretch>
        </p:blipFill>
        <p:spPr>
          <a:xfrm>
            <a:off x="10056817" y="5267497"/>
            <a:ext cx="626807" cy="607986"/>
          </a:xfrm>
          <a:prstGeom prst="rect">
            <a:avLst/>
          </a:prstGeom>
        </p:spPr>
      </p:pic>
      <p:pic>
        <p:nvPicPr>
          <p:cNvPr id="9" name="图片 8" descr="摄图网_401157771_抱着奶瓶的可爱小女孩婴儿宝宝（企业商用）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20420" y="3310255"/>
            <a:ext cx="3347720" cy="33477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一、 母乳喂养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237744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10231755" cy="3726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母乳特点及乳量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乳汁的产生是通过泌乳反射来完成的。在脑底部的脑下垂体前叶分泌着一种泌乳素，可使乳房的腺体细胞分泌乳汁。婴幼儿吮吸后可刺激乳头神经末梢，神经信号传到脑下垂体的前叶，产生泌乳素，再经过血液循环输送到乳房，使乳腺细胞分泌乳汁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吮吸的次数越多，乳房排空越好，分泌的乳汁就越多；相反地，当吮吸次数减少，乳房就会减少分泌乳汁，甚至停止分泌乳汁。一般来说，母乳量在婴儿出生后逐渐增加，成熟乳量可达</a:t>
            </a: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700—1000ml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，一般产后3—6个月逐渐达到稳定。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801870" y="1550670"/>
            <a:ext cx="6711950" cy="34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43B179"/>
                </a:solidFill>
                <a:latin typeface="+mn-ea"/>
                <a:cs typeface="+mn-ea"/>
                <a:sym typeface="+mn-lt"/>
              </a:rPr>
              <a:t>第三章</a:t>
            </a:r>
            <a:endParaRPr lang="en-US" altLang="zh-CN" sz="6000" b="1" dirty="0">
              <a:solidFill>
                <a:srgbClr val="43B179"/>
              </a:solidFill>
              <a:latin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43B179"/>
                </a:solidFill>
                <a:latin typeface="+mn-ea"/>
                <a:cs typeface="+mn-ea"/>
                <a:sym typeface="+mn-lt"/>
              </a:rPr>
              <a:t> </a:t>
            </a:r>
            <a:r>
              <a:rPr sz="6000" b="1" dirty="0">
                <a:solidFill>
                  <a:srgbClr val="43B179"/>
                </a:solidFill>
                <a:latin typeface="+mn-ea"/>
                <a:cs typeface="+mn-ea"/>
                <a:sym typeface="+mn-lt"/>
              </a:rPr>
              <a:t>婴幼儿的喂养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6000" b="1" dirty="0">
                <a:solidFill>
                  <a:srgbClr val="43B179"/>
                </a:solidFill>
                <a:latin typeface="+mn-ea"/>
                <a:cs typeface="+mn-ea"/>
                <a:sym typeface="+mn-lt"/>
              </a:rPr>
              <a:t>与进食习惯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9970" y="1497330"/>
            <a:ext cx="10132060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5177155" cy="3726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母乳喂养的好处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1. 营养又健康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母乳是喂养婴儿最好的天然食物，母乳中含有的蛋白质、脂肪、乳糖等，营养合理，易于消化吸收。0—6个月婴儿的主要膳食来源就是母乳，母乳中含有充足的能量及各类营养物质，可保证6月龄内婴儿正常的生长发育。</a:t>
            </a:r>
          </a:p>
        </p:txBody>
      </p:sp>
      <p:pic>
        <p:nvPicPr>
          <p:cNvPr id="2" name="图片 1" descr="摄图网_401371810_母乳喂养（企业商用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895" y="1539875"/>
            <a:ext cx="5208270" cy="347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9965690" cy="1626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2. 提高人体免疫力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母乳中含有抗体、生长因子、乳铁蛋白等多种物质，能保护婴儿的健康，增强抵抗力，降低婴儿患消化道和呼吸道疾病的风险，为婴儿健康保驾护航。</a:t>
            </a:r>
          </a:p>
        </p:txBody>
      </p:sp>
      <p:pic>
        <p:nvPicPr>
          <p:cNvPr id="2" name="图片 1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5135" y="3080385"/>
            <a:ext cx="3681730" cy="2204085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6550660" cy="3672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3. 增进母子感情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婴儿出生后第一次吮吸的时间对成功建立母乳喂养十分关键，应尽早开始第一次吮吸（一般为产后30分钟左右）。同时，不断吮吸可刺激婴儿肠蠕动，增加排便，减少胆红素的肝肠循环，还可减少低血糖的发生。母乳喂养使得婴儿和母亲之间更加亲密，吮吸、拥抱、抚触等传递着彼此之间的感情，让婴儿舒适、愉悦、有安全感。</a:t>
            </a:r>
          </a:p>
        </p:txBody>
      </p:sp>
      <p:pic>
        <p:nvPicPr>
          <p:cNvPr id="14" name="图片 13" descr="摄图网_401417696_母乳喂养（企业商用）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26730" y="1204595"/>
            <a:ext cx="3613150" cy="361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1023175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4. 促进产后母体恢复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婴儿吮吸会刺激母亲的乳头神经末梢，反射性地引起神经垂体分泌催产素，促进子宫平滑肌收缩，进而排出恶露，帮助子宫恢复。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5. 经济方便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不受时间和空间限制，可以随时喂养；温度适宜，是人体的正常温度，不用加热；经济方便，不用花更多费用。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656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（三） 母乳喂养的方法及次数</a:t>
            </a: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405880" y="2117725"/>
            <a:ext cx="4625975" cy="304165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09040" y="2117725"/>
            <a:ext cx="4615815" cy="304165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2330768" y="1913255"/>
            <a:ext cx="237236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5"/>
            </p:custDataLst>
          </p:nvPr>
        </p:nvSpPr>
        <p:spPr>
          <a:xfrm>
            <a:off x="2219960" y="1942465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1. 摇篮式</a:t>
            </a: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7281545" y="1913255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7"/>
            </p:custDataLst>
          </p:nvPr>
        </p:nvSpPr>
        <p:spPr>
          <a:xfrm>
            <a:off x="7281863" y="1942465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 足球式</a:t>
            </a:r>
          </a:p>
        </p:txBody>
      </p:sp>
      <p:sp>
        <p:nvSpPr>
          <p:cNvPr id="101" name="文本框 100"/>
          <p:cNvSpPr txBox="1"/>
          <p:nvPr>
            <p:custDataLst>
              <p:tags r:id="rId8"/>
            </p:custDataLst>
          </p:nvPr>
        </p:nvSpPr>
        <p:spPr>
          <a:xfrm>
            <a:off x="1375728" y="2484755"/>
            <a:ext cx="43205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婴儿头部枕着母亲的手臂，腹部向内，母亲的手应托着婴儿的臀部，方便身体接触。在宝宝身下垫一个垫子，哺乳起来会更轻松。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630035" y="2484755"/>
            <a:ext cx="4215765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把婴儿轻轻夹在腋下，头放在膝盖和枕头上，让婴儿和母亲的乳房一样高，用膝盖和枕头支撑婴儿的重量。要点是婴儿处于靠近母亲乳房的位置，使其整个身体靠着母亲。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758690" y="1717040"/>
            <a:ext cx="6273165" cy="3631565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209040" y="1717040"/>
            <a:ext cx="2997200" cy="3631565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1840548" y="1512570"/>
            <a:ext cx="1734185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4"/>
            </p:custDataLst>
          </p:nvPr>
        </p:nvSpPr>
        <p:spPr>
          <a:xfrm>
            <a:off x="1864995" y="1541780"/>
            <a:ext cx="16852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3. 侧躺式</a:t>
            </a: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6457950" y="1512570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6"/>
            </p:custDataLst>
          </p:nvPr>
        </p:nvSpPr>
        <p:spPr>
          <a:xfrm>
            <a:off x="6458268" y="1541780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 哺乳次数</a:t>
            </a:r>
          </a:p>
        </p:txBody>
      </p:sp>
      <p:sp>
        <p:nvSpPr>
          <p:cNvPr id="101" name="文本框 100"/>
          <p:cNvSpPr txBox="1"/>
          <p:nvPr>
            <p:custDataLst>
              <p:tags r:id="rId7"/>
            </p:custDataLst>
          </p:nvPr>
        </p:nvSpPr>
        <p:spPr>
          <a:xfrm>
            <a:off x="1304608" y="2084070"/>
            <a:ext cx="28060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母亲侧卧着，让婴儿面对母亲乳房侧卧，母亲将一只手放在婴儿身上，另一只手自然放置。</a:t>
            </a: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973003" y="2084070"/>
            <a:ext cx="584454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—2个月的新生宝宝可以每日多次，按需哺乳，不受喂奶时间和次数的限制，随饿随吃；3—5个月的宝宝按时哺乳，2—3小时喂奶一次，每日约5—6次；5—6个月宝宝可减少夜间哺乳次数，帮助婴儿养成规律进食和夜间良好的睡眠习惯；6个月后的宝宝，随着辅食及每次奶量的增加，哺乳次数逐渐减少至每日4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656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（四） 哺乳前的准备</a:t>
            </a: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405880" y="2117725"/>
            <a:ext cx="4625975" cy="312674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09040" y="2117725"/>
            <a:ext cx="4615815" cy="312674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2330768" y="1913255"/>
            <a:ext cx="237236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5"/>
            </p:custDataLst>
          </p:nvPr>
        </p:nvSpPr>
        <p:spPr>
          <a:xfrm>
            <a:off x="2219960" y="1942465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1. 提前做好乳房保健</a:t>
            </a: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7281545" y="1913255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7"/>
            </p:custDataLst>
          </p:nvPr>
        </p:nvSpPr>
        <p:spPr>
          <a:xfrm>
            <a:off x="7281863" y="1942465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 保证乳汁分泌</a:t>
            </a:r>
          </a:p>
        </p:txBody>
      </p:sp>
      <p:sp>
        <p:nvSpPr>
          <p:cNvPr id="101" name="文本框 100"/>
          <p:cNvSpPr txBox="1"/>
          <p:nvPr>
            <p:custDataLst>
              <p:tags r:id="rId8"/>
            </p:custDataLst>
          </p:nvPr>
        </p:nvSpPr>
        <p:spPr>
          <a:xfrm>
            <a:off x="1375728" y="2484755"/>
            <a:ext cx="4320540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每位孕妈妈在妊娠期间应做好乳房的保护、保健，学习乳房保养的知识。如出现扁平乳头和乳头内陷，会使哺乳困难，应提前做一些促进乳头恢复的保养措施，为以后能正常喂养宝宝做好准备。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630035" y="2484755"/>
            <a:ext cx="42157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每次哺乳前母亲用清洁的毛巾湿热敷乳房，促进乳房的血液循环，然后从乳房外侧轻轻均匀按摩，促进乳房感觉神经的传导和泌乳，两侧乳房要交替哺乳。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209040" y="1670050"/>
            <a:ext cx="4615815" cy="357378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2330768" y="1465580"/>
            <a:ext cx="237236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3"/>
            </p:custDataLst>
          </p:nvPr>
        </p:nvSpPr>
        <p:spPr>
          <a:xfrm>
            <a:off x="2219960" y="1494790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3. 喂哺技巧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375728" y="2037080"/>
            <a:ext cx="432054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哺乳前母亲应清洗双手及清洁乳头，不管使用哪种方法都应让婴儿的身体紧贴母亲，使婴儿的头颈得到支撑，嘴贴近乳房，下颌紧贴乳房，嘴巴张开、张大，把乳头全部含住。正确吮吸时，能听见婴儿吮吸、吞咽的声音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00850" y="1711325"/>
            <a:ext cx="3549650" cy="353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二、 部分母乳喂养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295846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767195" y="2203450"/>
            <a:ext cx="4264660" cy="4087495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209040" y="2203450"/>
            <a:ext cx="4887595" cy="4087495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5"/>
            </p:custDataLst>
          </p:nvPr>
        </p:nvSpPr>
        <p:spPr>
          <a:xfrm>
            <a:off x="2466658" y="1998980"/>
            <a:ext cx="2372360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6"/>
            </p:custDataLst>
          </p:nvPr>
        </p:nvSpPr>
        <p:spPr>
          <a:xfrm>
            <a:off x="2355850" y="2028190"/>
            <a:ext cx="25939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1. 补充母乳法</a:t>
            </a:r>
          </a:p>
        </p:txBody>
      </p:sp>
      <p:sp>
        <p:nvSpPr>
          <p:cNvPr id="4" name="圆角矩形 3"/>
          <p:cNvSpPr/>
          <p:nvPr>
            <p:custDataLst>
              <p:tags r:id="rId7"/>
            </p:custDataLst>
          </p:nvPr>
        </p:nvSpPr>
        <p:spPr>
          <a:xfrm>
            <a:off x="7462203" y="1998980"/>
            <a:ext cx="2874645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1"/>
          <p:cNvSpPr txBox="1"/>
          <p:nvPr>
            <p:custDataLst>
              <p:tags r:id="rId8"/>
            </p:custDataLst>
          </p:nvPr>
        </p:nvSpPr>
        <p:spPr>
          <a:xfrm>
            <a:off x="7462520" y="2028190"/>
            <a:ext cx="2874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 代授部分母乳</a:t>
            </a: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1445260" y="2570480"/>
            <a:ext cx="4510405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—6月内的婴儿，当采用母乳喂养但体重增长不满意时，经常提示为母乳喂养不足，此时应用其他代乳品或配方奶粉补充母乳喂养的不足。补喂时，母乳喂养次数不变，每次先哺喂母乳，让婴儿将两侧乳房乳汁交替吸空后，再给予配方奶粉或其他乳制品补充，这样也有利于刺激母乳的分泌。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6967220" y="2570480"/>
            <a:ext cx="386461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6个月以上的婴儿，若因母乳不足、母亲工作或为断离母乳要逐渐引入配方奶粉或其他乳制品替代母乳，可在某一次母乳哺喂时，有意适当减少母乳量，增加配方奶粉或其他乳制品，逐渐过渡至完全替代母乳。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数据 12"/>
          <p:cNvSpPr/>
          <p:nvPr/>
        </p:nvSpPr>
        <p:spPr>
          <a:xfrm rot="601424" flipH="1">
            <a:off x="9381541" y="1356039"/>
            <a:ext cx="188686" cy="330789"/>
          </a:xfrm>
          <a:prstGeom prst="flowChartInputOutput">
            <a:avLst/>
          </a:prstGeom>
          <a:solidFill>
            <a:srgbClr val="FEECA0"/>
          </a:solidFill>
          <a:ln>
            <a:solidFill>
              <a:srgbClr val="FFB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 rot="20998576">
            <a:off x="2540243" y="1356039"/>
            <a:ext cx="188686" cy="330789"/>
          </a:xfrm>
          <a:prstGeom prst="flowChartInputOutput">
            <a:avLst/>
          </a:prstGeom>
          <a:solidFill>
            <a:srgbClr val="FEECA0"/>
          </a:solidFill>
          <a:ln>
            <a:solidFill>
              <a:srgbClr val="FFB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331595" y="1634173"/>
            <a:ext cx="9537700" cy="4157980"/>
          </a:xfrm>
          <a:prstGeom prst="roundRect">
            <a:avLst>
              <a:gd name="adj" fmla="val 7785"/>
            </a:avLst>
          </a:prstGeom>
          <a:solidFill>
            <a:srgbClr val="FF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1263015" y="1555115"/>
            <a:ext cx="9674860" cy="4316095"/>
          </a:xfrm>
          <a:prstGeom prst="roundRect">
            <a:avLst>
              <a:gd name="adj" fmla="val 7785"/>
            </a:avLst>
          </a:prstGeom>
          <a:noFill/>
          <a:ln w="25400">
            <a:solidFill>
              <a:srgbClr val="FEEC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数据 17"/>
          <p:cNvSpPr/>
          <p:nvPr/>
        </p:nvSpPr>
        <p:spPr>
          <a:xfrm flipH="1">
            <a:off x="2512895" y="1281949"/>
            <a:ext cx="163060" cy="478971"/>
          </a:xfrm>
          <a:prstGeom prst="flowChartInputOutput">
            <a:avLst/>
          </a:prstGeom>
          <a:solidFill>
            <a:srgbClr val="FEECA0"/>
          </a:solidFill>
          <a:ln>
            <a:solidFill>
              <a:srgbClr val="FFB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数据 18"/>
          <p:cNvSpPr/>
          <p:nvPr/>
        </p:nvSpPr>
        <p:spPr>
          <a:xfrm>
            <a:off x="9354193" y="1281949"/>
            <a:ext cx="163060" cy="478971"/>
          </a:xfrm>
          <a:prstGeom prst="flowChartInputOutput">
            <a:avLst/>
          </a:prstGeom>
          <a:solidFill>
            <a:srgbClr val="FEECA0"/>
          </a:solidFill>
          <a:ln>
            <a:solidFill>
              <a:srgbClr val="FFB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02435" y="1980565"/>
            <a:ext cx="89071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60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婴儿期是小儿生长发育最快的时期，此时需要摄入较多且丰富的营养物质，才能保证婴儿正常生长发育的需要，同时还可预防营养不良、贫血、佝偻病等疾病的发生。但此时婴儿消化与吸收的功能发育尚不完善，胃肠道对其所摄入的营养物质易发生不耐受，进而产生腹胀、腹泻等消化系统疾病，并导致小儿生长发育障碍。这一时期提供母乳喂养与及时合理添加辅食极为重要，可为孩子从婴幼儿饮食转化到幼儿、儿童饮食打下了良好的基础；同时也为培养婴幼儿良好的饮食习惯奠定了基础。</a:t>
            </a:r>
          </a:p>
          <a:p>
            <a:pPr indent="457200" algn="just" fontAlgn="auto">
              <a:lnSpc>
                <a:spcPct val="160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同时，婴幼儿时期是孩子大脑发育最快、对外来的新事物最感兴趣、适应能力最强的时期，此时辅食品种的选择、时机的把握尤为重要，可帮助婴幼儿养成良好的饮食习惯。</a:t>
            </a: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14" y="4500493"/>
            <a:ext cx="2357519" cy="2357519"/>
          </a:xfrm>
          <a:prstGeom prst="rect">
            <a:avLst/>
          </a:prstGeom>
        </p:spPr>
      </p:pic>
      <p:sp>
        <p:nvSpPr>
          <p:cNvPr id="5" name="任意多边形: 形状 5"/>
          <p:cNvSpPr/>
          <p:nvPr>
            <p:custDataLst>
              <p:tags r:id="rId2"/>
            </p:custDataLst>
          </p:nvPr>
        </p:nvSpPr>
        <p:spPr>
          <a:xfrm>
            <a:off x="5352415" y="751205"/>
            <a:ext cx="1458595" cy="437515"/>
          </a:xfrm>
          <a:custGeom>
            <a:avLst/>
            <a:gdLst>
              <a:gd name="connsiteX0" fmla="*/ 82287 w 1146628"/>
              <a:gd name="connsiteY0" fmla="*/ 0 h 381000"/>
              <a:gd name="connsiteX1" fmla="*/ 1064341 w 1146628"/>
              <a:gd name="connsiteY1" fmla="*/ 0 h 381000"/>
              <a:gd name="connsiteX2" fmla="*/ 1146628 w 1146628"/>
              <a:gd name="connsiteY2" fmla="*/ 82287 h 381000"/>
              <a:gd name="connsiteX3" fmla="*/ 1146628 w 1146628"/>
              <a:gd name="connsiteY3" fmla="*/ 381000 h 381000"/>
              <a:gd name="connsiteX4" fmla="*/ 0 w 1146628"/>
              <a:gd name="connsiteY4" fmla="*/ 381000 h 381000"/>
              <a:gd name="connsiteX5" fmla="*/ 0 w 1146628"/>
              <a:gd name="connsiteY5" fmla="*/ 82287 h 381000"/>
              <a:gd name="connsiteX6" fmla="*/ 82287 w 1146628"/>
              <a:gd name="connsiteY6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628" h="381000">
                <a:moveTo>
                  <a:pt x="82287" y="0"/>
                </a:moveTo>
                <a:lnTo>
                  <a:pt x="1064341" y="0"/>
                </a:lnTo>
                <a:cubicBezTo>
                  <a:pt x="1109787" y="0"/>
                  <a:pt x="1146628" y="36841"/>
                  <a:pt x="1146628" y="82287"/>
                </a:cubicBezTo>
                <a:lnTo>
                  <a:pt x="1146628" y="381000"/>
                </a:lnTo>
                <a:lnTo>
                  <a:pt x="0" y="381000"/>
                </a:lnTo>
                <a:lnTo>
                  <a:pt x="0" y="82287"/>
                </a:lnTo>
                <a:cubicBezTo>
                  <a:pt x="0" y="36841"/>
                  <a:pt x="36841" y="0"/>
                  <a:pt x="82287" y="0"/>
                </a:cubicBezTo>
                <a:close/>
              </a:path>
            </a:pathLst>
          </a:custGeom>
          <a:solidFill>
            <a:srgbClr val="FEECA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494020" y="769620"/>
            <a:ext cx="1206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C7C2A"/>
                </a:solidFill>
              </a:rPr>
              <a:t>本章导语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三、 人工喂养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236791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761490"/>
            <a:ext cx="10166985" cy="2703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人工喂养的种类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 1. 牛奶喂养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牛奶含有比母乳高3倍的蛋白质和钙，虽然营养丰富，但是不适合1岁以内宝宝的消化能力。另外，牛奶中所含的脂肪以饱和脂肪酸为主，脂肪球大，消化吸收困难，所以牛奶需要经过稀释、煮沸后才能食用。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6597015" cy="2649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2. 羊奶喂养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羊奶成分与牛奶相仿，蛋白质与脂肪稍多，尤以白蛋白为主，故凝块细，脂肪球小，易消化。由于维生素B</a:t>
            </a:r>
            <a:r>
              <a:rPr lang="zh-CN" altLang="en-US" sz="1900" baseline="-25000" dirty="0">
                <a:solidFill>
                  <a:srgbClr val="211D1E"/>
                </a:solidFill>
                <a:cs typeface="+mn-ea"/>
              </a:rPr>
              <a:t>9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含量低，维生素B</a:t>
            </a:r>
            <a:r>
              <a:rPr lang="zh-CN" altLang="en-US" sz="1900" baseline="-25000" dirty="0">
                <a:solidFill>
                  <a:srgbClr val="211D1E"/>
                </a:solidFill>
                <a:cs typeface="+mn-ea"/>
              </a:rPr>
              <a:t>12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含量也少，所以羊奶喂养的宝宝应添加维生素B</a:t>
            </a:r>
            <a:r>
              <a:rPr lang="zh-CN" altLang="en-US" sz="1900" baseline="-25000" dirty="0">
                <a:solidFill>
                  <a:srgbClr val="211D1E"/>
                </a:solidFill>
                <a:cs typeface="+mn-ea"/>
              </a:rPr>
              <a:t>9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和维生素B</a:t>
            </a:r>
            <a:r>
              <a:rPr lang="zh-CN" altLang="en-US" sz="1900" baseline="-25000" dirty="0">
                <a:solidFill>
                  <a:srgbClr val="211D1E"/>
                </a:solidFill>
                <a:cs typeface="+mn-ea"/>
              </a:rPr>
              <a:t>12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，防止贫血的发生。</a:t>
            </a:r>
          </a:p>
        </p:txBody>
      </p:sp>
      <p:pic>
        <p:nvPicPr>
          <p:cNvPr id="108" name="图片 107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96300" y="1384300"/>
            <a:ext cx="3695700" cy="2298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10231755" cy="3672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ea"/>
              </a:rPr>
              <a:t>3. 配方奶粉喂养</a:t>
            </a:r>
            <a:endParaRPr lang="zh-CN" altLang="en-US" sz="19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（1） 配方奶粉是缺乏母乳时的最好选择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（2） 配方奶粉中添加了钙、铁、维生素D等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（3） 根据多方面因素预估奶量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4. 代乳品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大豆类代乳品的营养价值较谷类代乳品更好，但这类乳品脂肪和碳水化合物含量较低，供能较少，钙含量也少，在喂养时应注意添加不足的营养成分。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656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人工喂养的优点</a:t>
            </a:r>
          </a:p>
        </p:txBody>
      </p:sp>
      <p:sp>
        <p:nvSpPr>
          <p:cNvPr id="8" name="îšḻíḍê"/>
          <p:cNvSpPr/>
          <p:nvPr>
            <p:custDataLst>
              <p:tags r:id="rId2"/>
            </p:custDataLst>
          </p:nvPr>
        </p:nvSpPr>
        <p:spPr>
          <a:xfrm>
            <a:off x="1837055" y="1805940"/>
            <a:ext cx="6464300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iślîḋé"/>
          <p:cNvSpPr/>
          <p:nvPr>
            <p:custDataLst>
              <p:tags r:id="rId3"/>
            </p:custDataLst>
          </p:nvPr>
        </p:nvSpPr>
        <p:spPr>
          <a:xfrm>
            <a:off x="1916316" y="1864312"/>
            <a:ext cx="441326" cy="441326"/>
          </a:xfrm>
          <a:prstGeom prst="ellipse">
            <a:avLst/>
          </a:prstGeom>
          <a:solidFill>
            <a:srgbClr val="7DCEA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íṥļiḑe"/>
          <p:cNvSpPr/>
          <p:nvPr>
            <p:custDataLst>
              <p:tags r:id="rId4"/>
            </p:custDataLst>
          </p:nvPr>
        </p:nvSpPr>
        <p:spPr>
          <a:xfrm>
            <a:off x="1837055" y="2560320"/>
            <a:ext cx="6464300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îṧļîḑe"/>
          <p:cNvSpPr/>
          <p:nvPr>
            <p:custDataLst>
              <p:tags r:id="rId5"/>
            </p:custDataLst>
          </p:nvPr>
        </p:nvSpPr>
        <p:spPr>
          <a:xfrm>
            <a:off x="1916316" y="2618985"/>
            <a:ext cx="441326" cy="441326"/>
          </a:xfrm>
          <a:prstGeom prst="ellipse">
            <a:avLst/>
          </a:prstGeom>
          <a:solidFill>
            <a:srgbClr val="FFD966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" name="îsļíde"/>
          <p:cNvSpPr/>
          <p:nvPr>
            <p:custDataLst>
              <p:tags r:id="rId6"/>
            </p:custDataLst>
          </p:nvPr>
        </p:nvSpPr>
        <p:spPr>
          <a:xfrm>
            <a:off x="1837055" y="3324860"/>
            <a:ext cx="6464300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í$ļiḓe"/>
          <p:cNvSpPr/>
          <p:nvPr>
            <p:custDataLst>
              <p:tags r:id="rId7"/>
            </p:custDataLst>
          </p:nvPr>
        </p:nvSpPr>
        <p:spPr>
          <a:xfrm>
            <a:off x="1916316" y="3383183"/>
            <a:ext cx="441326" cy="441326"/>
          </a:xfrm>
          <a:prstGeom prst="ellipse">
            <a:avLst/>
          </a:prstGeom>
          <a:solidFill>
            <a:srgbClr val="7DCEA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6" name="矩形 205"/>
          <p:cNvSpPr/>
          <p:nvPr>
            <p:custDataLst>
              <p:tags r:id="rId8"/>
            </p:custDataLst>
          </p:nvPr>
        </p:nvSpPr>
        <p:spPr>
          <a:xfrm>
            <a:off x="2730500" y="1754505"/>
            <a:ext cx="472249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增加其他家庭成员和宝宝的亲密接触</a:t>
            </a:r>
          </a:p>
        </p:txBody>
      </p:sp>
      <p:sp>
        <p:nvSpPr>
          <p:cNvPr id="38" name="矩形 37"/>
          <p:cNvSpPr/>
          <p:nvPr>
            <p:custDataLst>
              <p:tags r:id="rId9"/>
            </p:custDataLst>
          </p:nvPr>
        </p:nvSpPr>
        <p:spPr>
          <a:xfrm>
            <a:off x="2730500" y="2493645"/>
            <a:ext cx="345122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可以清楚地掌握宝宝的奶量</a:t>
            </a:r>
          </a:p>
        </p:txBody>
      </p:sp>
      <p:sp>
        <p:nvSpPr>
          <p:cNvPr id="39" name="矩形 38"/>
          <p:cNvSpPr/>
          <p:nvPr>
            <p:custDataLst>
              <p:tags r:id="rId10"/>
            </p:custDataLst>
          </p:nvPr>
        </p:nvSpPr>
        <p:spPr>
          <a:xfrm>
            <a:off x="2730500" y="3254375"/>
            <a:ext cx="27355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配方奶粉冲配比较方便</a:t>
            </a:r>
          </a:p>
        </p:txBody>
      </p:sp>
      <p:sp>
        <p:nvSpPr>
          <p:cNvPr id="5" name="íṥļiḑe"/>
          <p:cNvSpPr/>
          <p:nvPr>
            <p:custDataLst>
              <p:tags r:id="rId11"/>
            </p:custDataLst>
          </p:nvPr>
        </p:nvSpPr>
        <p:spPr>
          <a:xfrm>
            <a:off x="1837055" y="4097020"/>
            <a:ext cx="6464300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îṧļîḑe"/>
          <p:cNvSpPr/>
          <p:nvPr>
            <p:custDataLst>
              <p:tags r:id="rId12"/>
            </p:custDataLst>
          </p:nvPr>
        </p:nvSpPr>
        <p:spPr>
          <a:xfrm>
            <a:off x="1916316" y="4155685"/>
            <a:ext cx="441326" cy="441326"/>
          </a:xfrm>
          <a:prstGeom prst="ellipse">
            <a:avLst/>
          </a:prstGeom>
          <a:solidFill>
            <a:srgbClr val="FFD966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2730500" y="4030345"/>
            <a:ext cx="49479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让母亲有更多的时间参与工作或社会活动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38" grpId="0"/>
      <p:bldP spid="39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8" y="13653"/>
            <a:ext cx="12192000" cy="6848475"/>
          </a:xfrm>
          <a:prstGeom prst="rect">
            <a:avLst/>
          </a:prstGeom>
          <a:solidFill>
            <a:srgbClr val="61C3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PA_任意多边形 6"/>
          <p:cNvSpPr/>
          <p:nvPr>
            <p:custDataLst>
              <p:tags r:id="rId2"/>
            </p:custDataLst>
          </p:nvPr>
        </p:nvSpPr>
        <p:spPr bwMode="auto">
          <a:xfrm>
            <a:off x="-1588" y="4763"/>
            <a:ext cx="12192000" cy="5397500"/>
          </a:xfrm>
          <a:custGeom>
            <a:avLst/>
            <a:gdLst>
              <a:gd name="T0" fmla="*/ 0 w 7680"/>
              <a:gd name="T1" fmla="*/ 0 h 3405"/>
              <a:gd name="T2" fmla="*/ 7680 w 7680"/>
              <a:gd name="T3" fmla="*/ 0 h 3405"/>
              <a:gd name="T4" fmla="*/ 7680 w 7680"/>
              <a:gd name="T5" fmla="*/ 2470 h 3405"/>
              <a:gd name="T6" fmla="*/ 4179 w 7680"/>
              <a:gd name="T7" fmla="*/ 3405 h 3405"/>
              <a:gd name="T8" fmla="*/ 0 w 7680"/>
              <a:gd name="T9" fmla="*/ 1862 h 3405"/>
              <a:gd name="T10" fmla="*/ 0 w 7680"/>
              <a:gd name="T11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0" h="3405">
                <a:moveTo>
                  <a:pt x="0" y="0"/>
                </a:moveTo>
                <a:cubicBezTo>
                  <a:pt x="7680" y="0"/>
                  <a:pt x="7680" y="0"/>
                  <a:pt x="7680" y="0"/>
                </a:cubicBezTo>
                <a:cubicBezTo>
                  <a:pt x="7680" y="2470"/>
                  <a:pt x="7680" y="2470"/>
                  <a:pt x="7680" y="2470"/>
                </a:cubicBezTo>
                <a:cubicBezTo>
                  <a:pt x="6834" y="3043"/>
                  <a:pt x="5579" y="3405"/>
                  <a:pt x="4179" y="3405"/>
                </a:cubicBezTo>
                <a:cubicBezTo>
                  <a:pt x="2331" y="3405"/>
                  <a:pt x="737" y="2774"/>
                  <a:pt x="0" y="18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PA_任意多边形 7"/>
          <p:cNvSpPr/>
          <p:nvPr>
            <p:custDataLst>
              <p:tags r:id="rId3"/>
            </p:custDataLst>
          </p:nvPr>
        </p:nvSpPr>
        <p:spPr bwMode="auto">
          <a:xfrm>
            <a:off x="12700" y="2992438"/>
            <a:ext cx="12163425" cy="2511425"/>
          </a:xfrm>
          <a:custGeom>
            <a:avLst/>
            <a:gdLst>
              <a:gd name="T0" fmla="*/ 4225 w 7662"/>
              <a:gd name="T1" fmla="*/ 1414 h 1584"/>
              <a:gd name="T2" fmla="*/ 7662 w 7662"/>
              <a:gd name="T3" fmla="*/ 591 h 1584"/>
              <a:gd name="T4" fmla="*/ 4150 w 7662"/>
              <a:gd name="T5" fmla="*/ 1584 h 1584"/>
              <a:gd name="T6" fmla="*/ 0 w 7662"/>
              <a:gd name="T7" fmla="*/ 0 h 1584"/>
              <a:gd name="T8" fmla="*/ 4225 w 7662"/>
              <a:gd name="T9" fmla="*/ 1414 h 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2" h="1584">
                <a:moveTo>
                  <a:pt x="4225" y="1414"/>
                </a:moveTo>
                <a:cubicBezTo>
                  <a:pt x="5565" y="1414"/>
                  <a:pt x="6779" y="1100"/>
                  <a:pt x="7662" y="591"/>
                </a:cubicBezTo>
                <a:cubicBezTo>
                  <a:pt x="6813" y="1199"/>
                  <a:pt x="5554" y="1584"/>
                  <a:pt x="4150" y="1584"/>
                </a:cubicBezTo>
                <a:cubicBezTo>
                  <a:pt x="2332" y="1584"/>
                  <a:pt x="759" y="939"/>
                  <a:pt x="0" y="0"/>
                </a:cubicBezTo>
                <a:cubicBezTo>
                  <a:pt x="850" y="846"/>
                  <a:pt x="2424" y="1414"/>
                  <a:pt x="4225" y="1414"/>
                </a:cubicBezTo>
                <a:close/>
              </a:path>
            </a:pathLst>
          </a:custGeom>
          <a:solidFill>
            <a:srgbClr val="A5DD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22"/>
          <p:cNvSpPr>
            <a:spLocks noChangeArrowheads="1"/>
          </p:cNvSpPr>
          <p:nvPr/>
        </p:nvSpPr>
        <p:spPr bwMode="auto">
          <a:xfrm>
            <a:off x="896714" y="2187225"/>
            <a:ext cx="1041561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sz="4800" b="1" kern="2200" dirty="0">
                <a:ln w="6600">
                  <a:noFill/>
                  <a:prstDash val="solid"/>
                </a:ln>
                <a:solidFill>
                  <a:srgbClr val="61C38F"/>
                </a:solidFill>
                <a:effectLst/>
                <a:cs typeface="+mn-ea"/>
                <a:sym typeface="+mn-lt"/>
              </a:rPr>
              <a:t>第四节    婴幼儿的饮食习惯培养</a:t>
            </a:r>
          </a:p>
        </p:txBody>
      </p:sp>
      <p:grpSp>
        <p:nvGrpSpPr>
          <p:cNvPr id="13" name="PA_组合 60"/>
          <p:cNvGrpSpPr/>
          <p:nvPr>
            <p:custDataLst>
              <p:tags r:id="rId4"/>
            </p:custDataLst>
          </p:nvPr>
        </p:nvGrpSpPr>
        <p:grpSpPr>
          <a:xfrm>
            <a:off x="678657" y="1015575"/>
            <a:ext cx="682625" cy="556846"/>
            <a:chOff x="4056063" y="2403476"/>
            <a:chExt cx="887413" cy="723900"/>
          </a:xfrm>
        </p:grpSpPr>
        <p:sp>
          <p:nvSpPr>
            <p:cNvPr id="14" name="Freeform 25"/>
            <p:cNvSpPr/>
            <p:nvPr>
              <p:custDataLst>
                <p:tags r:id="rId28"/>
              </p:custDataLst>
            </p:nvPr>
          </p:nvSpPr>
          <p:spPr bwMode="auto">
            <a:xfrm>
              <a:off x="4056063" y="2403476"/>
              <a:ext cx="887413" cy="479425"/>
            </a:xfrm>
            <a:custGeom>
              <a:avLst/>
              <a:gdLst>
                <a:gd name="T0" fmla="*/ 172 w 559"/>
                <a:gd name="T1" fmla="*/ 219 h 303"/>
                <a:gd name="T2" fmla="*/ 208 w 559"/>
                <a:gd name="T3" fmla="*/ 115 h 303"/>
                <a:gd name="T4" fmla="*/ 218 w 559"/>
                <a:gd name="T5" fmla="*/ 109 h 303"/>
                <a:gd name="T6" fmla="*/ 227 w 559"/>
                <a:gd name="T7" fmla="*/ 116 h 303"/>
                <a:gd name="T8" fmla="*/ 280 w 559"/>
                <a:gd name="T9" fmla="*/ 303 h 303"/>
                <a:gd name="T10" fmla="*/ 334 w 559"/>
                <a:gd name="T11" fmla="*/ 154 h 303"/>
                <a:gd name="T12" fmla="*/ 342 w 559"/>
                <a:gd name="T13" fmla="*/ 148 h 303"/>
                <a:gd name="T14" fmla="*/ 351 w 559"/>
                <a:gd name="T15" fmla="*/ 152 h 303"/>
                <a:gd name="T16" fmla="*/ 390 w 559"/>
                <a:gd name="T17" fmla="*/ 217 h 303"/>
                <a:gd name="T18" fmla="*/ 545 w 559"/>
                <a:gd name="T19" fmla="*/ 217 h 303"/>
                <a:gd name="T20" fmla="*/ 557 w 559"/>
                <a:gd name="T21" fmla="*/ 152 h 303"/>
                <a:gd name="T22" fmla="*/ 405 w 559"/>
                <a:gd name="T23" fmla="*/ 0 h 303"/>
                <a:gd name="T24" fmla="*/ 279 w 559"/>
                <a:gd name="T25" fmla="*/ 66 h 303"/>
                <a:gd name="T26" fmla="*/ 154 w 559"/>
                <a:gd name="T27" fmla="*/ 0 h 303"/>
                <a:gd name="T28" fmla="*/ 2 w 559"/>
                <a:gd name="T29" fmla="*/ 152 h 303"/>
                <a:gd name="T30" fmla="*/ 14 w 559"/>
                <a:gd name="T31" fmla="*/ 219 h 303"/>
                <a:gd name="T32" fmla="*/ 172 w 559"/>
                <a:gd name="T33" fmla="*/ 21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9" h="303">
                  <a:moveTo>
                    <a:pt x="172" y="219"/>
                  </a:moveTo>
                  <a:cubicBezTo>
                    <a:pt x="208" y="115"/>
                    <a:pt x="208" y="115"/>
                    <a:pt x="208" y="115"/>
                  </a:cubicBezTo>
                  <a:cubicBezTo>
                    <a:pt x="210" y="111"/>
                    <a:pt x="214" y="109"/>
                    <a:pt x="218" y="109"/>
                  </a:cubicBezTo>
                  <a:cubicBezTo>
                    <a:pt x="222" y="109"/>
                    <a:pt x="225" y="112"/>
                    <a:pt x="227" y="116"/>
                  </a:cubicBezTo>
                  <a:cubicBezTo>
                    <a:pt x="280" y="303"/>
                    <a:pt x="280" y="303"/>
                    <a:pt x="280" y="303"/>
                  </a:cubicBezTo>
                  <a:cubicBezTo>
                    <a:pt x="334" y="154"/>
                    <a:pt x="334" y="154"/>
                    <a:pt x="334" y="154"/>
                  </a:cubicBezTo>
                  <a:cubicBezTo>
                    <a:pt x="335" y="150"/>
                    <a:pt x="338" y="148"/>
                    <a:pt x="342" y="148"/>
                  </a:cubicBezTo>
                  <a:cubicBezTo>
                    <a:pt x="346" y="147"/>
                    <a:pt x="349" y="149"/>
                    <a:pt x="351" y="152"/>
                  </a:cubicBezTo>
                  <a:cubicBezTo>
                    <a:pt x="390" y="217"/>
                    <a:pt x="390" y="217"/>
                    <a:pt x="390" y="217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59" y="178"/>
                    <a:pt x="557" y="152"/>
                    <a:pt x="557" y="152"/>
                  </a:cubicBezTo>
                  <a:cubicBezTo>
                    <a:pt x="557" y="68"/>
                    <a:pt x="489" y="0"/>
                    <a:pt x="405" y="0"/>
                  </a:cubicBezTo>
                  <a:cubicBezTo>
                    <a:pt x="353" y="0"/>
                    <a:pt x="307" y="26"/>
                    <a:pt x="279" y="66"/>
                  </a:cubicBezTo>
                  <a:cubicBezTo>
                    <a:pt x="252" y="26"/>
                    <a:pt x="206" y="0"/>
                    <a:pt x="154" y="0"/>
                  </a:cubicBezTo>
                  <a:cubicBezTo>
                    <a:pt x="70" y="0"/>
                    <a:pt x="2" y="68"/>
                    <a:pt x="2" y="152"/>
                  </a:cubicBezTo>
                  <a:cubicBezTo>
                    <a:pt x="2" y="152"/>
                    <a:pt x="0" y="179"/>
                    <a:pt x="14" y="219"/>
                  </a:cubicBezTo>
                  <a:lnTo>
                    <a:pt x="172" y="219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6"/>
            <p:cNvSpPr/>
            <p:nvPr>
              <p:custDataLst>
                <p:tags r:id="rId29"/>
              </p:custDataLst>
            </p:nvPr>
          </p:nvSpPr>
          <p:spPr bwMode="auto">
            <a:xfrm>
              <a:off x="4090988" y="2641601"/>
              <a:ext cx="817563" cy="485775"/>
            </a:xfrm>
            <a:custGeom>
              <a:avLst/>
              <a:gdLst>
                <a:gd name="T0" fmla="*/ 363 w 515"/>
                <a:gd name="T1" fmla="*/ 86 h 307"/>
                <a:gd name="T2" fmla="*/ 355 w 515"/>
                <a:gd name="T3" fmla="*/ 81 h 307"/>
                <a:gd name="T4" fmla="*/ 323 w 515"/>
                <a:gd name="T5" fmla="*/ 29 h 307"/>
                <a:gd name="T6" fmla="*/ 266 w 515"/>
                <a:gd name="T7" fmla="*/ 188 h 307"/>
                <a:gd name="T8" fmla="*/ 257 w 515"/>
                <a:gd name="T9" fmla="*/ 194 h 307"/>
                <a:gd name="T10" fmla="*/ 256 w 515"/>
                <a:gd name="T11" fmla="*/ 194 h 307"/>
                <a:gd name="T12" fmla="*/ 247 w 515"/>
                <a:gd name="T13" fmla="*/ 187 h 307"/>
                <a:gd name="T14" fmla="*/ 194 w 515"/>
                <a:gd name="T15" fmla="*/ 0 h 307"/>
                <a:gd name="T16" fmla="*/ 166 w 515"/>
                <a:gd name="T17" fmla="*/ 82 h 307"/>
                <a:gd name="T18" fmla="*/ 157 w 515"/>
                <a:gd name="T19" fmla="*/ 88 h 307"/>
                <a:gd name="T20" fmla="*/ 0 w 515"/>
                <a:gd name="T21" fmla="*/ 88 h 307"/>
                <a:gd name="T22" fmla="*/ 257 w 515"/>
                <a:gd name="T23" fmla="*/ 307 h 307"/>
                <a:gd name="T24" fmla="*/ 257 w 515"/>
                <a:gd name="T25" fmla="*/ 307 h 307"/>
                <a:gd name="T26" fmla="*/ 257 w 515"/>
                <a:gd name="T27" fmla="*/ 307 h 307"/>
                <a:gd name="T28" fmla="*/ 257 w 515"/>
                <a:gd name="T29" fmla="*/ 307 h 307"/>
                <a:gd name="T30" fmla="*/ 257 w 515"/>
                <a:gd name="T31" fmla="*/ 307 h 307"/>
                <a:gd name="T32" fmla="*/ 515 w 515"/>
                <a:gd name="T33" fmla="*/ 86 h 307"/>
                <a:gd name="T34" fmla="*/ 363 w 515"/>
                <a:gd name="T3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5" h="307">
                  <a:moveTo>
                    <a:pt x="363" y="86"/>
                  </a:moveTo>
                  <a:cubicBezTo>
                    <a:pt x="359" y="86"/>
                    <a:pt x="356" y="84"/>
                    <a:pt x="355" y="81"/>
                  </a:cubicBezTo>
                  <a:cubicBezTo>
                    <a:pt x="323" y="29"/>
                    <a:pt x="323" y="29"/>
                    <a:pt x="323" y="29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4" y="191"/>
                    <a:pt x="261" y="194"/>
                    <a:pt x="257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2" y="194"/>
                    <a:pt x="248" y="191"/>
                    <a:pt x="247" y="18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4" y="85"/>
                    <a:pt x="161" y="88"/>
                    <a:pt x="15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9" y="151"/>
                    <a:pt x="96" y="23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420" y="236"/>
                    <a:pt x="487" y="149"/>
                    <a:pt x="515" y="86"/>
                  </a:cubicBezTo>
                  <a:lnTo>
                    <a:pt x="363" y="86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PA_组合 57"/>
          <p:cNvGrpSpPr/>
          <p:nvPr>
            <p:custDataLst>
              <p:tags r:id="rId5"/>
            </p:custDataLst>
          </p:nvPr>
        </p:nvGrpSpPr>
        <p:grpSpPr>
          <a:xfrm>
            <a:off x="5208588" y="5778501"/>
            <a:ext cx="246063" cy="246063"/>
            <a:chOff x="4751388" y="6130926"/>
            <a:chExt cx="246063" cy="246063"/>
          </a:xfrm>
        </p:grpSpPr>
        <p:sp>
          <p:nvSpPr>
            <p:cNvPr id="19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4751388" y="6130926"/>
              <a:ext cx="246063" cy="246063"/>
            </a:xfrm>
            <a:custGeom>
              <a:avLst/>
              <a:gdLst>
                <a:gd name="T0" fmla="*/ 143 w 155"/>
                <a:gd name="T1" fmla="*/ 144 h 156"/>
                <a:gd name="T2" fmla="*/ 143 w 155"/>
                <a:gd name="T3" fmla="*/ 144 h 156"/>
                <a:gd name="T4" fmla="*/ 98 w 155"/>
                <a:gd name="T5" fmla="*/ 144 h 156"/>
                <a:gd name="T6" fmla="*/ 12 w 155"/>
                <a:gd name="T7" fmla="*/ 57 h 156"/>
                <a:gd name="T8" fmla="*/ 12 w 155"/>
                <a:gd name="T9" fmla="*/ 13 h 156"/>
                <a:gd name="T10" fmla="*/ 12 w 155"/>
                <a:gd name="T11" fmla="*/ 13 h 156"/>
                <a:gd name="T12" fmla="*/ 57 w 155"/>
                <a:gd name="T13" fmla="*/ 13 h 156"/>
                <a:gd name="T14" fmla="*/ 143 w 155"/>
                <a:gd name="T15" fmla="*/ 99 h 156"/>
                <a:gd name="T16" fmla="*/ 143 w 155"/>
                <a:gd name="T17" fmla="*/ 1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56">
                  <a:moveTo>
                    <a:pt x="143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1" y="156"/>
                    <a:pt x="111" y="156"/>
                    <a:pt x="98" y="14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55" y="111"/>
                    <a:pt x="155" y="131"/>
                    <a:pt x="14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0"/>
            <p:cNvSpPr/>
            <p:nvPr>
              <p:custDataLst>
                <p:tags r:id="rId27"/>
              </p:custDataLst>
            </p:nvPr>
          </p:nvSpPr>
          <p:spPr bwMode="auto">
            <a:xfrm>
              <a:off x="4867275" y="6245226"/>
              <a:ext cx="111125" cy="111125"/>
            </a:xfrm>
            <a:custGeom>
              <a:avLst/>
              <a:gdLst>
                <a:gd name="T0" fmla="*/ 0 w 70"/>
                <a:gd name="T1" fmla="*/ 30 h 70"/>
                <a:gd name="T2" fmla="*/ 32 w 70"/>
                <a:gd name="T3" fmla="*/ 62 h 70"/>
                <a:gd name="T4" fmla="*/ 62 w 70"/>
                <a:gd name="T5" fmla="*/ 62 h 70"/>
                <a:gd name="T6" fmla="*/ 62 w 70"/>
                <a:gd name="T7" fmla="*/ 33 h 70"/>
                <a:gd name="T8" fmla="*/ 29 w 70"/>
                <a:gd name="T9" fmla="*/ 0 h 70"/>
                <a:gd name="T10" fmla="*/ 0 w 70"/>
                <a:gd name="T11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0">
                  <a:moveTo>
                    <a:pt x="0" y="30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40" y="70"/>
                    <a:pt x="54" y="70"/>
                    <a:pt x="62" y="62"/>
                  </a:cubicBezTo>
                  <a:cubicBezTo>
                    <a:pt x="70" y="54"/>
                    <a:pt x="70" y="41"/>
                    <a:pt x="62" y="3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PA_组合 61"/>
          <p:cNvGrpSpPr/>
          <p:nvPr>
            <p:custDataLst>
              <p:tags r:id="rId6"/>
            </p:custDataLst>
          </p:nvPr>
        </p:nvGrpSpPr>
        <p:grpSpPr>
          <a:xfrm>
            <a:off x="11211596" y="949326"/>
            <a:ext cx="498475" cy="498475"/>
            <a:chOff x="4548188" y="3473451"/>
            <a:chExt cx="498475" cy="498475"/>
          </a:xfrm>
        </p:grpSpPr>
        <p:sp>
          <p:nvSpPr>
            <p:cNvPr id="22" name="Freeform 31"/>
            <p:cNvSpPr/>
            <p:nvPr>
              <p:custDataLst>
                <p:tags r:id="rId22"/>
              </p:custDataLst>
            </p:nvPr>
          </p:nvSpPr>
          <p:spPr bwMode="auto">
            <a:xfrm>
              <a:off x="4738688" y="3473451"/>
              <a:ext cx="307975" cy="309563"/>
            </a:xfrm>
            <a:custGeom>
              <a:avLst/>
              <a:gdLst>
                <a:gd name="T0" fmla="*/ 168 w 194"/>
                <a:gd name="T1" fmla="*/ 118 h 195"/>
                <a:gd name="T2" fmla="*/ 168 w 194"/>
                <a:gd name="T3" fmla="*/ 26 h 195"/>
                <a:gd name="T4" fmla="*/ 168 w 194"/>
                <a:gd name="T5" fmla="*/ 26 h 195"/>
                <a:gd name="T6" fmla="*/ 76 w 194"/>
                <a:gd name="T7" fmla="*/ 26 h 195"/>
                <a:gd name="T8" fmla="*/ 0 w 194"/>
                <a:gd name="T9" fmla="*/ 102 h 195"/>
                <a:gd name="T10" fmla="*/ 92 w 194"/>
                <a:gd name="T11" fmla="*/ 195 h 195"/>
                <a:gd name="T12" fmla="*/ 168 w 194"/>
                <a:gd name="T13" fmla="*/ 11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168" y="118"/>
                  </a:moveTo>
                  <a:cubicBezTo>
                    <a:pt x="194" y="93"/>
                    <a:pt x="194" y="51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43" y="0"/>
                    <a:pt x="102" y="0"/>
                    <a:pt x="76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2" y="195"/>
                    <a:pt x="92" y="195"/>
                    <a:pt x="92" y="195"/>
                  </a:cubicBezTo>
                  <a:lnTo>
                    <a:pt x="168" y="118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"/>
            <p:cNvSpPr/>
            <p:nvPr>
              <p:custDataLst>
                <p:tags r:id="rId23"/>
              </p:custDataLst>
            </p:nvPr>
          </p:nvSpPr>
          <p:spPr bwMode="auto">
            <a:xfrm>
              <a:off x="4548188" y="3660776"/>
              <a:ext cx="311150" cy="311150"/>
            </a:xfrm>
            <a:custGeom>
              <a:avLst/>
              <a:gdLst>
                <a:gd name="T0" fmla="*/ 103 w 196"/>
                <a:gd name="T1" fmla="*/ 0 h 196"/>
                <a:gd name="T2" fmla="*/ 25 w 196"/>
                <a:gd name="T3" fmla="*/ 78 h 196"/>
                <a:gd name="T4" fmla="*/ 25 w 196"/>
                <a:gd name="T5" fmla="*/ 171 h 196"/>
                <a:gd name="T6" fmla="*/ 25 w 196"/>
                <a:gd name="T7" fmla="*/ 171 h 196"/>
                <a:gd name="T8" fmla="*/ 118 w 196"/>
                <a:gd name="T9" fmla="*/ 171 h 196"/>
                <a:gd name="T10" fmla="*/ 196 w 196"/>
                <a:gd name="T11" fmla="*/ 93 h 196"/>
                <a:gd name="T12" fmla="*/ 103 w 19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96">
                  <a:moveTo>
                    <a:pt x="103" y="0"/>
                  </a:moveTo>
                  <a:cubicBezTo>
                    <a:pt x="25" y="78"/>
                    <a:pt x="25" y="78"/>
                    <a:pt x="25" y="78"/>
                  </a:cubicBezTo>
                  <a:cubicBezTo>
                    <a:pt x="0" y="104"/>
                    <a:pt x="0" y="145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51" y="196"/>
                    <a:pt x="92" y="196"/>
                    <a:pt x="118" y="171"/>
                  </a:cubicBezTo>
                  <a:cubicBezTo>
                    <a:pt x="196" y="93"/>
                    <a:pt x="196" y="93"/>
                    <a:pt x="196" y="93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/>
            <p:nvPr>
              <p:custDataLst>
                <p:tags r:id="rId24"/>
              </p:custDataLst>
            </p:nvPr>
          </p:nvSpPr>
          <p:spPr bwMode="auto">
            <a:xfrm>
              <a:off x="4589463" y="3713163"/>
              <a:ext cx="217488" cy="217488"/>
            </a:xfrm>
            <a:custGeom>
              <a:avLst/>
              <a:gdLst>
                <a:gd name="T0" fmla="*/ 76 w 137"/>
                <a:gd name="T1" fmla="*/ 0 h 137"/>
                <a:gd name="T2" fmla="*/ 17 w 137"/>
                <a:gd name="T3" fmla="*/ 59 h 137"/>
                <a:gd name="T4" fmla="*/ 17 w 137"/>
                <a:gd name="T5" fmla="*/ 120 h 137"/>
                <a:gd name="T6" fmla="*/ 78 w 137"/>
                <a:gd name="T7" fmla="*/ 120 h 137"/>
                <a:gd name="T8" fmla="*/ 137 w 137"/>
                <a:gd name="T9" fmla="*/ 61 h 137"/>
                <a:gd name="T10" fmla="*/ 76 w 137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76" y="0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0" y="76"/>
                    <a:pt x="0" y="103"/>
                    <a:pt x="17" y="120"/>
                  </a:cubicBezTo>
                  <a:cubicBezTo>
                    <a:pt x="34" y="137"/>
                    <a:pt x="61" y="137"/>
                    <a:pt x="78" y="120"/>
                  </a:cubicBezTo>
                  <a:cubicBezTo>
                    <a:pt x="137" y="61"/>
                    <a:pt x="137" y="61"/>
                    <a:pt x="137" y="61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4"/>
            <p:cNvSpPr/>
            <p:nvPr>
              <p:custDataLst>
                <p:tags r:id="rId25"/>
              </p:custDataLst>
            </p:nvPr>
          </p:nvSpPr>
          <p:spPr bwMode="auto">
            <a:xfrm>
              <a:off x="4787900" y="3514726"/>
              <a:ext cx="217488" cy="217488"/>
            </a:xfrm>
            <a:custGeom>
              <a:avLst/>
              <a:gdLst>
                <a:gd name="T0" fmla="*/ 61 w 137"/>
                <a:gd name="T1" fmla="*/ 137 h 137"/>
                <a:gd name="T2" fmla="*/ 120 w 137"/>
                <a:gd name="T3" fmla="*/ 78 h 137"/>
                <a:gd name="T4" fmla="*/ 120 w 137"/>
                <a:gd name="T5" fmla="*/ 17 h 137"/>
                <a:gd name="T6" fmla="*/ 59 w 137"/>
                <a:gd name="T7" fmla="*/ 17 h 137"/>
                <a:gd name="T8" fmla="*/ 0 w 137"/>
                <a:gd name="T9" fmla="*/ 76 h 137"/>
                <a:gd name="T10" fmla="*/ 61 w 137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61" y="137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37" y="61"/>
                    <a:pt x="137" y="34"/>
                    <a:pt x="120" y="17"/>
                  </a:cubicBezTo>
                  <a:cubicBezTo>
                    <a:pt x="103" y="0"/>
                    <a:pt x="76" y="0"/>
                    <a:pt x="59" y="17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61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PA_组合 58"/>
          <p:cNvGrpSpPr/>
          <p:nvPr>
            <p:custDataLst>
              <p:tags r:id="rId7"/>
            </p:custDataLst>
          </p:nvPr>
        </p:nvGrpSpPr>
        <p:grpSpPr>
          <a:xfrm>
            <a:off x="7543674" y="4591050"/>
            <a:ext cx="962025" cy="1385888"/>
            <a:chOff x="4576763" y="4421188"/>
            <a:chExt cx="962025" cy="1385888"/>
          </a:xfrm>
        </p:grpSpPr>
        <p:sp>
          <p:nvSpPr>
            <p:cNvPr id="27" name="Freeform 39"/>
            <p:cNvSpPr/>
            <p:nvPr>
              <p:custDataLst>
                <p:tags r:id="rId11"/>
              </p:custDataLst>
            </p:nvPr>
          </p:nvSpPr>
          <p:spPr bwMode="auto">
            <a:xfrm>
              <a:off x="4576763" y="4559301"/>
              <a:ext cx="962025" cy="1247775"/>
            </a:xfrm>
            <a:custGeom>
              <a:avLst/>
              <a:gdLst>
                <a:gd name="T0" fmla="*/ 592 w 606"/>
                <a:gd name="T1" fmla="*/ 787 h 787"/>
                <a:gd name="T2" fmla="*/ 14 w 606"/>
                <a:gd name="T3" fmla="*/ 787 h 787"/>
                <a:gd name="T4" fmla="*/ 0 w 606"/>
                <a:gd name="T5" fmla="*/ 773 h 787"/>
                <a:gd name="T6" fmla="*/ 0 w 606"/>
                <a:gd name="T7" fmla="*/ 14 h 787"/>
                <a:gd name="T8" fmla="*/ 14 w 606"/>
                <a:gd name="T9" fmla="*/ 0 h 787"/>
                <a:gd name="T10" fmla="*/ 592 w 606"/>
                <a:gd name="T11" fmla="*/ 0 h 787"/>
                <a:gd name="T12" fmla="*/ 606 w 606"/>
                <a:gd name="T13" fmla="*/ 14 h 787"/>
                <a:gd name="T14" fmla="*/ 606 w 606"/>
                <a:gd name="T15" fmla="*/ 773 h 787"/>
                <a:gd name="T16" fmla="*/ 592 w 606"/>
                <a:gd name="T17" fmla="*/ 78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787">
                  <a:moveTo>
                    <a:pt x="592" y="787"/>
                  </a:moveTo>
                  <a:cubicBezTo>
                    <a:pt x="14" y="787"/>
                    <a:pt x="14" y="787"/>
                    <a:pt x="14" y="787"/>
                  </a:cubicBezTo>
                  <a:cubicBezTo>
                    <a:pt x="6" y="787"/>
                    <a:pt x="0" y="781"/>
                    <a:pt x="0" y="77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00" y="0"/>
                    <a:pt x="606" y="7"/>
                    <a:pt x="606" y="14"/>
                  </a:cubicBezTo>
                  <a:cubicBezTo>
                    <a:pt x="606" y="773"/>
                    <a:pt x="606" y="773"/>
                    <a:pt x="606" y="773"/>
                  </a:cubicBezTo>
                  <a:cubicBezTo>
                    <a:pt x="606" y="781"/>
                    <a:pt x="600" y="787"/>
                    <a:pt x="592" y="787"/>
                  </a:cubicBez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40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638675" y="4619626"/>
              <a:ext cx="838200" cy="1122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>
              <p:custDataLst>
                <p:tags r:id="rId13"/>
              </p:custDataLst>
            </p:nvPr>
          </p:nvSpPr>
          <p:spPr bwMode="auto">
            <a:xfrm>
              <a:off x="4864100" y="4495801"/>
              <a:ext cx="387350" cy="177800"/>
            </a:xfrm>
            <a:custGeom>
              <a:avLst/>
              <a:gdLst>
                <a:gd name="T0" fmla="*/ 232 w 244"/>
                <a:gd name="T1" fmla="*/ 112 h 112"/>
                <a:gd name="T2" fmla="*/ 11 w 244"/>
                <a:gd name="T3" fmla="*/ 112 h 112"/>
                <a:gd name="T4" fmla="*/ 0 w 244"/>
                <a:gd name="T5" fmla="*/ 100 h 112"/>
                <a:gd name="T6" fmla="*/ 0 w 244"/>
                <a:gd name="T7" fmla="*/ 12 h 112"/>
                <a:gd name="T8" fmla="*/ 11 w 244"/>
                <a:gd name="T9" fmla="*/ 0 h 112"/>
                <a:gd name="T10" fmla="*/ 232 w 244"/>
                <a:gd name="T11" fmla="*/ 0 h 112"/>
                <a:gd name="T12" fmla="*/ 244 w 244"/>
                <a:gd name="T13" fmla="*/ 12 h 112"/>
                <a:gd name="T14" fmla="*/ 244 w 244"/>
                <a:gd name="T15" fmla="*/ 100 h 112"/>
                <a:gd name="T16" fmla="*/ 232 w 244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12">
                  <a:moveTo>
                    <a:pt x="232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5" y="112"/>
                    <a:pt x="0" y="106"/>
                    <a:pt x="0" y="10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0"/>
                    <a:pt x="244" y="5"/>
                    <a:pt x="244" y="12"/>
                  </a:cubicBezTo>
                  <a:cubicBezTo>
                    <a:pt x="244" y="100"/>
                    <a:pt x="244" y="100"/>
                    <a:pt x="244" y="100"/>
                  </a:cubicBezTo>
                  <a:cubicBezTo>
                    <a:pt x="244" y="106"/>
                    <a:pt x="239" y="112"/>
                    <a:pt x="232" y="112"/>
                  </a:cubicBez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42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983163" y="4421188"/>
              <a:ext cx="149225" cy="149225"/>
            </a:xfrm>
            <a:prstGeom prst="ellipse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43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019675" y="4459288"/>
              <a:ext cx="74613" cy="74613"/>
            </a:xfrm>
            <a:prstGeom prst="ellipse">
              <a:avLst/>
            </a:pr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Line 44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4729163" y="4827588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Line 45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729163" y="5516563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Line 46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729163" y="5613401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4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48225" y="4968876"/>
              <a:ext cx="419100" cy="419100"/>
            </a:xfrm>
            <a:prstGeom prst="rect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Line 48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5057775" y="5045076"/>
              <a:ext cx="0" cy="265113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Line 49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4924425" y="5176838"/>
              <a:ext cx="266700" cy="0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PA_任意多边形 50"/>
          <p:cNvSpPr/>
          <p:nvPr>
            <p:custDataLst>
              <p:tags r:id="rId8"/>
            </p:custDataLst>
          </p:nvPr>
        </p:nvSpPr>
        <p:spPr bwMode="auto">
          <a:xfrm>
            <a:off x="10129837" y="3503613"/>
            <a:ext cx="611188" cy="609600"/>
          </a:xfrm>
          <a:custGeom>
            <a:avLst/>
            <a:gdLst>
              <a:gd name="T0" fmla="*/ 211 w 385"/>
              <a:gd name="T1" fmla="*/ 174 h 384"/>
              <a:gd name="T2" fmla="*/ 211 w 385"/>
              <a:gd name="T3" fmla="*/ 0 h 384"/>
              <a:gd name="T4" fmla="*/ 174 w 385"/>
              <a:gd name="T5" fmla="*/ 0 h 384"/>
              <a:gd name="T6" fmla="*/ 174 w 385"/>
              <a:gd name="T7" fmla="*/ 174 h 384"/>
              <a:gd name="T8" fmla="*/ 0 w 385"/>
              <a:gd name="T9" fmla="*/ 174 h 384"/>
              <a:gd name="T10" fmla="*/ 0 w 385"/>
              <a:gd name="T11" fmla="*/ 211 h 384"/>
              <a:gd name="T12" fmla="*/ 174 w 385"/>
              <a:gd name="T13" fmla="*/ 211 h 384"/>
              <a:gd name="T14" fmla="*/ 174 w 385"/>
              <a:gd name="T15" fmla="*/ 384 h 384"/>
              <a:gd name="T16" fmla="*/ 211 w 385"/>
              <a:gd name="T17" fmla="*/ 384 h 384"/>
              <a:gd name="T18" fmla="*/ 211 w 385"/>
              <a:gd name="T19" fmla="*/ 211 h 384"/>
              <a:gd name="T20" fmla="*/ 385 w 385"/>
              <a:gd name="T21" fmla="*/ 211 h 384"/>
              <a:gd name="T22" fmla="*/ 385 w 385"/>
              <a:gd name="T23" fmla="*/ 174 h 384"/>
              <a:gd name="T24" fmla="*/ 211 w 385"/>
              <a:gd name="T25" fmla="*/ 17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5" h="384">
                <a:moveTo>
                  <a:pt x="211" y="174"/>
                </a:moveTo>
                <a:lnTo>
                  <a:pt x="211" y="0"/>
                </a:lnTo>
                <a:lnTo>
                  <a:pt x="174" y="0"/>
                </a:lnTo>
                <a:lnTo>
                  <a:pt x="174" y="174"/>
                </a:lnTo>
                <a:lnTo>
                  <a:pt x="0" y="174"/>
                </a:lnTo>
                <a:lnTo>
                  <a:pt x="0" y="211"/>
                </a:lnTo>
                <a:lnTo>
                  <a:pt x="174" y="211"/>
                </a:lnTo>
                <a:lnTo>
                  <a:pt x="174" y="384"/>
                </a:lnTo>
                <a:lnTo>
                  <a:pt x="211" y="384"/>
                </a:lnTo>
                <a:lnTo>
                  <a:pt x="211" y="211"/>
                </a:lnTo>
                <a:lnTo>
                  <a:pt x="385" y="211"/>
                </a:lnTo>
                <a:lnTo>
                  <a:pt x="385" y="174"/>
                </a:lnTo>
                <a:lnTo>
                  <a:pt x="211" y="174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PA_任意多边形 51"/>
          <p:cNvSpPr/>
          <p:nvPr>
            <p:custDataLst>
              <p:tags r:id="rId9"/>
            </p:custDataLst>
          </p:nvPr>
        </p:nvSpPr>
        <p:spPr bwMode="auto">
          <a:xfrm>
            <a:off x="10683752" y="349251"/>
            <a:ext cx="357188" cy="355600"/>
          </a:xfrm>
          <a:custGeom>
            <a:avLst/>
            <a:gdLst>
              <a:gd name="T0" fmla="*/ 123 w 225"/>
              <a:gd name="T1" fmla="*/ 100 h 224"/>
              <a:gd name="T2" fmla="*/ 123 w 225"/>
              <a:gd name="T3" fmla="*/ 0 h 224"/>
              <a:gd name="T4" fmla="*/ 102 w 225"/>
              <a:gd name="T5" fmla="*/ 0 h 224"/>
              <a:gd name="T6" fmla="*/ 102 w 225"/>
              <a:gd name="T7" fmla="*/ 100 h 224"/>
              <a:gd name="T8" fmla="*/ 0 w 225"/>
              <a:gd name="T9" fmla="*/ 100 h 224"/>
              <a:gd name="T10" fmla="*/ 0 w 225"/>
              <a:gd name="T11" fmla="*/ 122 h 224"/>
              <a:gd name="T12" fmla="*/ 102 w 225"/>
              <a:gd name="T13" fmla="*/ 122 h 224"/>
              <a:gd name="T14" fmla="*/ 102 w 225"/>
              <a:gd name="T15" fmla="*/ 224 h 224"/>
              <a:gd name="T16" fmla="*/ 123 w 225"/>
              <a:gd name="T17" fmla="*/ 224 h 224"/>
              <a:gd name="T18" fmla="*/ 123 w 225"/>
              <a:gd name="T19" fmla="*/ 122 h 224"/>
              <a:gd name="T20" fmla="*/ 225 w 225"/>
              <a:gd name="T21" fmla="*/ 122 h 224"/>
              <a:gd name="T22" fmla="*/ 225 w 225"/>
              <a:gd name="T23" fmla="*/ 100 h 224"/>
              <a:gd name="T24" fmla="*/ 123 w 225"/>
              <a:gd name="T25" fmla="*/ 10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224">
                <a:moveTo>
                  <a:pt x="123" y="100"/>
                </a:moveTo>
                <a:lnTo>
                  <a:pt x="123" y="0"/>
                </a:lnTo>
                <a:lnTo>
                  <a:pt x="102" y="0"/>
                </a:lnTo>
                <a:lnTo>
                  <a:pt x="102" y="100"/>
                </a:lnTo>
                <a:lnTo>
                  <a:pt x="0" y="100"/>
                </a:lnTo>
                <a:lnTo>
                  <a:pt x="0" y="122"/>
                </a:lnTo>
                <a:lnTo>
                  <a:pt x="102" y="122"/>
                </a:lnTo>
                <a:lnTo>
                  <a:pt x="102" y="224"/>
                </a:lnTo>
                <a:lnTo>
                  <a:pt x="123" y="224"/>
                </a:lnTo>
                <a:lnTo>
                  <a:pt x="123" y="122"/>
                </a:lnTo>
                <a:lnTo>
                  <a:pt x="225" y="122"/>
                </a:lnTo>
                <a:lnTo>
                  <a:pt x="225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形状&#10;&#10;中度可信度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32" b="74613"/>
          <a:stretch>
            <a:fillRect/>
          </a:stretch>
        </p:blipFill>
        <p:spPr>
          <a:xfrm>
            <a:off x="10056817" y="5267497"/>
            <a:ext cx="626807" cy="607986"/>
          </a:xfrm>
          <a:prstGeom prst="rect">
            <a:avLst/>
          </a:prstGeom>
        </p:spPr>
      </p:pic>
      <p:pic>
        <p:nvPicPr>
          <p:cNvPr id="5" name="图片 4" descr="5b86665bc1e88_610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78815" y="3358515"/>
            <a:ext cx="3277235" cy="32772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357886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一、 自主进食和进餐礼仪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378714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10041890" cy="3726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各年龄阶段婴幼儿的进食特点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① 6个月左右，手和眼的协调能力发展非常迅速，婴儿看见别人吃饭时就会想尝试，有吃饭的意识。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② 8个月左右，进入开始有自主进食意识的敏感期，会伸手去抓成人手里的勺子和食物。可以自己吃手指食物，如手指饼干、小馒头等。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③ 9—10个月开始使用勺子玩，然后逐步过渡到用勺子吃饭。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④ 1岁左右就可以鼓励幼儿自己用勺子吃饭了。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10231755" cy="4750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鼓励幼儿自己动手吃饭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cs typeface="+mn-ea"/>
              </a:rPr>
              <a:t>① 孩子的食物应该切碎一些、小一些，从而易于放进嘴里、易于咀嚼。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cs typeface="+mn-ea"/>
              </a:rPr>
              <a:t>② 鼓励孩子自己吃饭，给勺子、碗等满足其进食欲望，喝水也一样，尽量让孩子自己拿杯子。若孩子自己拿着勺子，把饭吃完，会有成就感，增加吃饭的兴趣。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cs typeface="+mn-ea"/>
              </a:rPr>
              <a:t>③ 自主进食应注意搭配食物，满足色香味等感官需要，可以把食物拼成一些好看的图案，增强孩子食欲。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cs typeface="+mn-ea"/>
              </a:rPr>
              <a:t>④ 要有一个愉快、安静的进食环境，使孩子的注意力集中，还可以播放一些优美悦耳的音乐等；吃饭的时间、餐具和场所应固定，最好有适合孩子的餐桌和椅子，让孩子有兴趣，主动、自愿、快乐进食。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301490" y="2663190"/>
            <a:ext cx="3531235" cy="3489960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8025130" y="2663190"/>
            <a:ext cx="3291205" cy="3489960"/>
          </a:xfrm>
          <a:prstGeom prst="rect">
            <a:avLst/>
          </a:prstGeom>
          <a:solidFill>
            <a:srgbClr val="E7F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913765" y="2663190"/>
            <a:ext cx="3181350" cy="3489960"/>
          </a:xfrm>
          <a:prstGeom prst="rect">
            <a:avLst/>
          </a:prstGeom>
          <a:solidFill>
            <a:srgbClr val="FDE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1393508" y="2458720"/>
            <a:ext cx="2221865" cy="450850"/>
          </a:xfrm>
          <a:prstGeom prst="roundRect">
            <a:avLst>
              <a:gd name="adj" fmla="val 50000"/>
            </a:avLst>
          </a:prstGeom>
          <a:solidFill>
            <a:srgbClr val="F39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1"/>
          <p:cNvSpPr txBox="1"/>
          <p:nvPr>
            <p:custDataLst>
              <p:tags r:id="rId5"/>
            </p:custDataLst>
          </p:nvPr>
        </p:nvSpPr>
        <p:spPr>
          <a:xfrm>
            <a:off x="1536383" y="2487930"/>
            <a:ext cx="19361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 营养平衡</a:t>
            </a:r>
          </a:p>
        </p:txBody>
      </p:sp>
      <p:sp>
        <p:nvSpPr>
          <p:cNvPr id="3" name="圆角矩形 2"/>
          <p:cNvSpPr/>
          <p:nvPr>
            <p:custDataLst>
              <p:tags r:id="rId6"/>
            </p:custDataLst>
          </p:nvPr>
        </p:nvSpPr>
        <p:spPr>
          <a:xfrm>
            <a:off x="4866005" y="2458720"/>
            <a:ext cx="2401570" cy="45085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文本框 1"/>
          <p:cNvSpPr txBox="1"/>
          <p:nvPr>
            <p:custDataLst>
              <p:tags r:id="rId7"/>
            </p:custDataLst>
          </p:nvPr>
        </p:nvSpPr>
        <p:spPr>
          <a:xfrm>
            <a:off x="4860290" y="2487930"/>
            <a:ext cx="2352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2. 搭配合理</a:t>
            </a:r>
          </a:p>
        </p:txBody>
      </p:sp>
      <p:sp>
        <p:nvSpPr>
          <p:cNvPr id="5" name="圆角矩形 4"/>
          <p:cNvSpPr/>
          <p:nvPr>
            <p:custDataLst>
              <p:tags r:id="rId8"/>
            </p:custDataLst>
          </p:nvPr>
        </p:nvSpPr>
        <p:spPr>
          <a:xfrm>
            <a:off x="8314055" y="2487930"/>
            <a:ext cx="2713355" cy="450850"/>
          </a:xfrm>
          <a:prstGeom prst="roundRect">
            <a:avLst>
              <a:gd name="adj" fmla="val 50000"/>
            </a:avLst>
          </a:prstGeom>
          <a:solidFill>
            <a:srgbClr val="83B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7DCEA1"/>
              </a:solidFill>
            </a:endParaRPr>
          </a:p>
        </p:txBody>
      </p:sp>
      <p:sp>
        <p:nvSpPr>
          <p:cNvPr id="7" name="文本框 1"/>
          <p:cNvSpPr txBox="1"/>
          <p:nvPr>
            <p:custDataLst>
              <p:tags r:id="rId9"/>
            </p:custDataLst>
          </p:nvPr>
        </p:nvSpPr>
        <p:spPr>
          <a:xfrm>
            <a:off x="8466138" y="2517140"/>
            <a:ext cx="2409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3. 科学合理烹调</a:t>
            </a:r>
          </a:p>
        </p:txBody>
      </p:sp>
      <p:sp>
        <p:nvSpPr>
          <p:cNvPr id="101" name="文本框 100"/>
          <p:cNvSpPr txBox="1"/>
          <p:nvPr>
            <p:custDataLst>
              <p:tags r:id="rId10"/>
            </p:custDataLst>
          </p:nvPr>
        </p:nvSpPr>
        <p:spPr>
          <a:xfrm>
            <a:off x="1025208" y="2976880"/>
            <a:ext cx="2958465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结合孩子的营养需求，制定科学合理的食谱，保证营养素均衡，七大营养素要以充足的数量、均衡的比例，分别含于一日食谱中。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475480" y="2976880"/>
            <a:ext cx="323977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需要保证食物的均衡，如谷类、肉类、蛋类、乳制品、蔬菜、水果、海产品、豆制品等种类齐全，均匀地分布在每日食谱中，并做到粗细搭配、荤素搭配、干稀搭配、甜咸搭配。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165783" y="2976880"/>
            <a:ext cx="30099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75000"/>
              </a:lnSpc>
              <a:buClrTx/>
              <a:buSzTx/>
              <a:buFontTx/>
            </a:pPr>
            <a:r>
              <a:rPr lang="zh-CN" altLang="en-US" b="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在保证营养充足的前提下加工食品，不断提高烹调水平，同时需要注意儿童的口味及制作方式，做到色、香、味、形俱全，以提高儿童的食欲及消化功能。</a:t>
            </a: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二、 幼儿园进餐</a:t>
            </a:r>
          </a:p>
        </p:txBody>
      </p:sp>
      <p:cxnSp>
        <p:nvCxnSpPr>
          <p:cNvPr id="6" name="直接连接符 5"/>
          <p:cNvCxnSpPr/>
          <p:nvPr>
            <p:custDataLst>
              <p:tags r:id="rId14"/>
            </p:custDataLst>
          </p:nvPr>
        </p:nvCxnSpPr>
        <p:spPr>
          <a:xfrm>
            <a:off x="1679575" y="1554114"/>
            <a:ext cx="327279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15"/>
            </p:custDataLst>
          </p:nvPr>
        </p:nvSpPr>
        <p:spPr>
          <a:xfrm>
            <a:off x="1013460" y="1623695"/>
            <a:ext cx="10231755" cy="656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食物的准备要求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10231755" cy="4292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良好的就餐环境选择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就餐环境要轻松、舒适，每天于固定时间进餐，进餐前不要做剧烈运动，进餐时不要讲话，避免发生呛咳等。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（三） 教师在教学活动中引导幼儿养成进餐习惯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教师可根据不同年龄幼儿的兴趣开展形式多样的活动，让幼儿参与其中，真实地感受到进餐的乐趣。如可以引导小班的幼儿自主进食，不要挑食；引导中班的幼儿认识各类食物及其作用；引导大班的幼儿到户外观察蔬菜瓜果的种植过程，或者协助教师给其他幼儿端饭等，让幼儿感受劳动带来的乐趣，从而更愿意开心进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357886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三、 家庭进餐指导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293941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šḻíḍê"/>
          <p:cNvSpPr/>
          <p:nvPr>
            <p:custDataLst>
              <p:tags r:id="rId3"/>
            </p:custDataLst>
          </p:nvPr>
        </p:nvSpPr>
        <p:spPr>
          <a:xfrm>
            <a:off x="1837055" y="2061845"/>
            <a:ext cx="6273165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iślîḋé"/>
          <p:cNvSpPr/>
          <p:nvPr>
            <p:custDataLst>
              <p:tags r:id="rId4"/>
            </p:custDataLst>
          </p:nvPr>
        </p:nvSpPr>
        <p:spPr>
          <a:xfrm>
            <a:off x="1916316" y="2120217"/>
            <a:ext cx="441326" cy="441326"/>
          </a:xfrm>
          <a:prstGeom prst="ellipse">
            <a:avLst/>
          </a:prstGeom>
          <a:solidFill>
            <a:srgbClr val="7DCEA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" name="íṥļiḑe"/>
          <p:cNvSpPr/>
          <p:nvPr>
            <p:custDataLst>
              <p:tags r:id="rId5"/>
            </p:custDataLst>
          </p:nvPr>
        </p:nvSpPr>
        <p:spPr>
          <a:xfrm>
            <a:off x="1837055" y="2816225"/>
            <a:ext cx="6273165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îṧļîḑe"/>
          <p:cNvSpPr/>
          <p:nvPr>
            <p:custDataLst>
              <p:tags r:id="rId6"/>
            </p:custDataLst>
          </p:nvPr>
        </p:nvSpPr>
        <p:spPr>
          <a:xfrm>
            <a:off x="1916316" y="2874890"/>
            <a:ext cx="441326" cy="441326"/>
          </a:xfrm>
          <a:prstGeom prst="ellipse">
            <a:avLst/>
          </a:prstGeom>
          <a:solidFill>
            <a:srgbClr val="FFD966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" name="îsļíde"/>
          <p:cNvSpPr/>
          <p:nvPr>
            <p:custDataLst>
              <p:tags r:id="rId7"/>
            </p:custDataLst>
          </p:nvPr>
        </p:nvSpPr>
        <p:spPr>
          <a:xfrm>
            <a:off x="1837055" y="3580765"/>
            <a:ext cx="6273165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í$ļiḓe"/>
          <p:cNvSpPr/>
          <p:nvPr>
            <p:custDataLst>
              <p:tags r:id="rId8"/>
            </p:custDataLst>
          </p:nvPr>
        </p:nvSpPr>
        <p:spPr>
          <a:xfrm>
            <a:off x="1916316" y="3639088"/>
            <a:ext cx="441326" cy="441326"/>
          </a:xfrm>
          <a:prstGeom prst="ellipse">
            <a:avLst/>
          </a:prstGeom>
          <a:solidFill>
            <a:srgbClr val="7DCEA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6" name="矩形 205"/>
          <p:cNvSpPr/>
          <p:nvPr>
            <p:custDataLst>
              <p:tags r:id="rId9"/>
            </p:custDataLst>
          </p:nvPr>
        </p:nvSpPr>
        <p:spPr>
          <a:xfrm>
            <a:off x="2730500" y="2010410"/>
            <a:ext cx="47891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家长应以身作则，给孩子树立良好的榜样</a:t>
            </a:r>
          </a:p>
        </p:txBody>
      </p:sp>
      <p:sp>
        <p:nvSpPr>
          <p:cNvPr id="38" name="矩形 37"/>
          <p:cNvSpPr/>
          <p:nvPr>
            <p:custDataLst>
              <p:tags r:id="rId10"/>
            </p:custDataLst>
          </p:nvPr>
        </p:nvSpPr>
        <p:spPr>
          <a:xfrm>
            <a:off x="2730500" y="2749550"/>
            <a:ext cx="33083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给孩子丰富多样的食物</a:t>
            </a:r>
          </a:p>
        </p:txBody>
      </p:sp>
      <p:sp>
        <p:nvSpPr>
          <p:cNvPr id="39" name="矩形 38"/>
          <p:cNvSpPr/>
          <p:nvPr>
            <p:custDataLst>
              <p:tags r:id="rId11"/>
            </p:custDataLst>
          </p:nvPr>
        </p:nvSpPr>
        <p:spPr>
          <a:xfrm>
            <a:off x="2730500" y="3510280"/>
            <a:ext cx="41732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进餐时间及两餐间隔时间要控制好</a:t>
            </a:r>
          </a:p>
        </p:txBody>
      </p:sp>
      <p:sp>
        <p:nvSpPr>
          <p:cNvPr id="5" name="íṥļiḑe"/>
          <p:cNvSpPr/>
          <p:nvPr>
            <p:custDataLst>
              <p:tags r:id="rId12"/>
            </p:custDataLst>
          </p:nvPr>
        </p:nvSpPr>
        <p:spPr>
          <a:xfrm>
            <a:off x="1837055" y="4352925"/>
            <a:ext cx="6272530" cy="5581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7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îṧļîḑe"/>
          <p:cNvSpPr/>
          <p:nvPr>
            <p:custDataLst>
              <p:tags r:id="rId13"/>
            </p:custDataLst>
          </p:nvPr>
        </p:nvSpPr>
        <p:spPr>
          <a:xfrm>
            <a:off x="1916316" y="4411590"/>
            <a:ext cx="441326" cy="441326"/>
          </a:xfrm>
          <a:prstGeom prst="ellipse">
            <a:avLst/>
          </a:prstGeom>
          <a:solidFill>
            <a:srgbClr val="FFD966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sz="17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2730500" y="4286250"/>
            <a:ext cx="23679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吃饭时间要固定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38" grpId="0"/>
      <p:bldP spid="39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数据 12"/>
          <p:cNvSpPr/>
          <p:nvPr/>
        </p:nvSpPr>
        <p:spPr>
          <a:xfrm rot="601424" flipH="1">
            <a:off x="9381541" y="1360484"/>
            <a:ext cx="188686" cy="330789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数据 8"/>
          <p:cNvSpPr/>
          <p:nvPr/>
        </p:nvSpPr>
        <p:spPr>
          <a:xfrm rot="20998576">
            <a:off x="2540243" y="1360484"/>
            <a:ext cx="188686" cy="330789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327150" y="1617617"/>
            <a:ext cx="9537700" cy="3477986"/>
          </a:xfrm>
          <a:prstGeom prst="roundRect">
            <a:avLst>
              <a:gd name="adj" fmla="val 7785"/>
            </a:avLst>
          </a:prstGeom>
          <a:solidFill>
            <a:srgbClr val="ECF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43333" y="2282862"/>
            <a:ext cx="8505334" cy="197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 了解婴幼儿主要消化系统的特点。</a:t>
            </a:r>
          </a:p>
          <a:p>
            <a:pPr indent="457200" algn="just" fontAlgn="auto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掌握婴幼儿期的喂养方法、营养搭配。</a:t>
            </a:r>
          </a:p>
          <a:p>
            <a:pPr indent="457200" algn="just" fontAlgn="auto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 知晓如何培养婴幼儿良好的进食习惯。</a:t>
            </a:r>
          </a:p>
          <a:p>
            <a:pPr indent="457200" algn="just" fontAlgn="auto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 明确婴幼儿在幼儿园、家庭中，以及外出进餐时的注意点。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262742" y="1559463"/>
            <a:ext cx="9674678" cy="3603850"/>
          </a:xfrm>
          <a:prstGeom prst="roundRect">
            <a:avLst>
              <a:gd name="adj" fmla="val 7785"/>
            </a:avLst>
          </a:prstGeom>
          <a:noFill/>
          <a:ln w="25400">
            <a:solidFill>
              <a:srgbClr val="ABDF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数据 1"/>
          <p:cNvSpPr/>
          <p:nvPr/>
        </p:nvSpPr>
        <p:spPr>
          <a:xfrm flipH="1">
            <a:off x="2512895" y="1286394"/>
            <a:ext cx="163060" cy="478971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>
            <a:off x="9354193" y="1286394"/>
            <a:ext cx="163060" cy="478971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14" y="4500493"/>
            <a:ext cx="2357519" cy="2357519"/>
          </a:xfrm>
          <a:prstGeom prst="rect">
            <a:avLst/>
          </a:prstGeom>
        </p:spPr>
      </p:pic>
      <p:sp>
        <p:nvSpPr>
          <p:cNvPr id="8" name="任意多边形: 形状 5"/>
          <p:cNvSpPr/>
          <p:nvPr>
            <p:custDataLst>
              <p:tags r:id="rId2"/>
            </p:custDataLst>
          </p:nvPr>
        </p:nvSpPr>
        <p:spPr>
          <a:xfrm>
            <a:off x="5372100" y="774700"/>
            <a:ext cx="1447800" cy="437515"/>
          </a:xfrm>
          <a:custGeom>
            <a:avLst/>
            <a:gdLst>
              <a:gd name="connsiteX0" fmla="*/ 82287 w 1146628"/>
              <a:gd name="connsiteY0" fmla="*/ 0 h 381000"/>
              <a:gd name="connsiteX1" fmla="*/ 1064341 w 1146628"/>
              <a:gd name="connsiteY1" fmla="*/ 0 h 381000"/>
              <a:gd name="connsiteX2" fmla="*/ 1146628 w 1146628"/>
              <a:gd name="connsiteY2" fmla="*/ 82287 h 381000"/>
              <a:gd name="connsiteX3" fmla="*/ 1146628 w 1146628"/>
              <a:gd name="connsiteY3" fmla="*/ 381000 h 381000"/>
              <a:gd name="connsiteX4" fmla="*/ 0 w 1146628"/>
              <a:gd name="connsiteY4" fmla="*/ 381000 h 381000"/>
              <a:gd name="connsiteX5" fmla="*/ 0 w 1146628"/>
              <a:gd name="connsiteY5" fmla="*/ 82287 h 381000"/>
              <a:gd name="connsiteX6" fmla="*/ 82287 w 1146628"/>
              <a:gd name="connsiteY6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628" h="381000">
                <a:moveTo>
                  <a:pt x="82287" y="0"/>
                </a:moveTo>
                <a:lnTo>
                  <a:pt x="1064341" y="0"/>
                </a:lnTo>
                <a:cubicBezTo>
                  <a:pt x="1109787" y="0"/>
                  <a:pt x="1146628" y="36841"/>
                  <a:pt x="1146628" y="82287"/>
                </a:cubicBezTo>
                <a:lnTo>
                  <a:pt x="1146628" y="381000"/>
                </a:lnTo>
                <a:lnTo>
                  <a:pt x="0" y="381000"/>
                </a:lnTo>
                <a:lnTo>
                  <a:pt x="0" y="82287"/>
                </a:lnTo>
                <a:cubicBezTo>
                  <a:pt x="0" y="36841"/>
                  <a:pt x="36841" y="0"/>
                  <a:pt x="82287" y="0"/>
                </a:cubicBezTo>
                <a:close/>
              </a:path>
            </a:pathLst>
          </a:custGeom>
          <a:solidFill>
            <a:srgbClr val="ABDFD8">
              <a:alpha val="58000"/>
            </a:srgb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455285" y="795020"/>
            <a:ext cx="1299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7B9A9"/>
                </a:solidFill>
              </a:rPr>
              <a:t>学习目标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四、 外出进餐指导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2929890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7051040" cy="2703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（一） 外出进餐环境的选择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① 带小朋友出去就餐，最好选择环境好、干净卫生的餐厅。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② 可以选择去户外野餐，环境要安全、安静、宽敞，给孩子创造亲密接触大自然的机会；同时还可以教育孩子要爱护和保护大自然，垃圾随手带走，不乱扔。</a:t>
            </a:r>
          </a:p>
        </p:txBody>
      </p:sp>
      <p:pic>
        <p:nvPicPr>
          <p:cNvPr id="6" name="图片 5" descr="5b86679b7a5f4_6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552180" y="2115820"/>
            <a:ext cx="2893060" cy="28930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10231755" cy="423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2100" b="1" dirty="0">
                <a:solidFill>
                  <a:srgbClr val="61C38F"/>
                </a:solidFill>
                <a:cs typeface="+mn-ea"/>
              </a:rPr>
              <a:t>（二） 外出的准备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① 婴幼儿进食时应有成人看护，以防发生进食意外，坚果、果冻等不宜给婴幼儿食用。可以邀请其他家庭一起参加，孩子们在一起可以相互学习良好的习惯，一起愉快进食。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② 尽可能使用餐厅的儿童座椅，儿童座椅让孩子更清楚地看到餐桌上发生了什么，并有一些自己的空间，这样孩子愿意待在桌边。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③ 给宝宝备好自己的餐具、手纸或湿巾、温水、水杯和备用衣物等。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④ 将易碎的盘子、热茶杯和筷子放在孩子够不到的地方。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⑤ 孩子的食物尽量选择清淡、健康营养、容易吞咽的。辛辣刺激的不要选择。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5492750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五、 婴幼儿食育活动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320611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1023175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食育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，包括有关食物知识的认知教育，良好饮食习惯的培养，人与自然、人与环境和谐的教育。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通过</a:t>
            </a: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视觉、听觉、嗅觉、味觉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和</a:t>
            </a: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触觉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五大感官，让孩子全面认识食物。告诉孩子每种食物中所含的营养成分，增强其分辨与选择健康食物的能力。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让孩子亲身体验、参与食物的生产环节，体验劳动的快乐，在家里或幼儿园让孩子参与做饭的过程，做一些力所能及的事情，如洗菜、帮忙摆碗筷等，享受劳动带来的喜悦。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856615"/>
            <a:ext cx="6764655" cy="213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就餐结束可以带着孩子到户外散步、做一些舒缓的活动，适当的运动会促进孩子体内的新陈代谢，帮助消化，有益健康。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  <a:sym typeface="+mn-ea"/>
              </a:rPr>
              <a:t>运动休息后、进餐前不要给孩子吃含糖量高的饮料和食品，这样孩子才能够快乐进餐。</a:t>
            </a:r>
            <a:endParaRPr lang="zh-CN" altLang="en-US" sz="1900" dirty="0">
              <a:solidFill>
                <a:srgbClr val="211D1E"/>
              </a:solidFill>
              <a:cs typeface="+mn-ea"/>
            </a:endParaRPr>
          </a:p>
        </p:txBody>
      </p:sp>
      <p:pic>
        <p:nvPicPr>
          <p:cNvPr id="6" name="图片 5" descr="摄图网_401131442_母亲节学走路的小婴儿和妈妈（企业商用）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78115" y="480695"/>
            <a:ext cx="4093845" cy="409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数据 12"/>
          <p:cNvSpPr/>
          <p:nvPr/>
        </p:nvSpPr>
        <p:spPr>
          <a:xfrm rot="601424" flipH="1">
            <a:off x="9381541" y="1356039"/>
            <a:ext cx="188686" cy="330789"/>
          </a:xfrm>
          <a:prstGeom prst="flowChartInputOutput">
            <a:avLst/>
          </a:prstGeom>
          <a:solidFill>
            <a:srgbClr val="ABE0C1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 rot="20998576">
            <a:off x="2540243" y="1356039"/>
            <a:ext cx="188686" cy="330789"/>
          </a:xfrm>
          <a:prstGeom prst="flowChartInputOutput">
            <a:avLst/>
          </a:prstGeom>
          <a:solidFill>
            <a:srgbClr val="ABE0C1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327150" y="1630045"/>
            <a:ext cx="9537700" cy="3438525"/>
          </a:xfrm>
          <a:prstGeom prst="roundRect">
            <a:avLst>
              <a:gd name="adj" fmla="val 7785"/>
            </a:avLst>
          </a:prstGeom>
          <a:solidFill>
            <a:srgbClr val="EEF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1263015" y="1555115"/>
            <a:ext cx="9674860" cy="3588385"/>
          </a:xfrm>
          <a:prstGeom prst="roundRect">
            <a:avLst>
              <a:gd name="adj" fmla="val 7785"/>
            </a:avLst>
          </a:prstGeom>
          <a:noFill/>
          <a:ln w="25400">
            <a:solidFill>
              <a:srgbClr val="7DCE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流程图: 数据 17"/>
          <p:cNvSpPr/>
          <p:nvPr/>
        </p:nvSpPr>
        <p:spPr>
          <a:xfrm flipH="1">
            <a:off x="2512895" y="1281949"/>
            <a:ext cx="163060" cy="478971"/>
          </a:xfrm>
          <a:prstGeom prst="flowChartInputOutput">
            <a:avLst/>
          </a:prstGeom>
          <a:solidFill>
            <a:srgbClr val="ABE0C1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数据 18"/>
          <p:cNvSpPr/>
          <p:nvPr/>
        </p:nvSpPr>
        <p:spPr>
          <a:xfrm>
            <a:off x="9354193" y="1281949"/>
            <a:ext cx="163060" cy="478971"/>
          </a:xfrm>
          <a:prstGeom prst="flowChartInputOutput">
            <a:avLst/>
          </a:prstGeom>
          <a:solidFill>
            <a:srgbClr val="ABE0C1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43333" y="2106437"/>
            <a:ext cx="8593758" cy="2447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良好的营养、科学的喂养、习惯的养成对孩子以后的发展是非常重要的。成长过程是循序渐进的，需要大量各种营养素来满足婴幼儿生长的需要，从天然的母乳喂养到6个月后开始的辅食添加，遵循着由少到多、由简单到复杂、由一种到多种的原则。同时，婴幼儿的生活技能及其他各项技能也从中不断得到发展，包括进餐技能、语言交流等，家长应于喂养过程中促进、关注孩子的健康成长。</a:t>
            </a: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14" y="4500493"/>
            <a:ext cx="2357519" cy="2357519"/>
          </a:xfrm>
          <a:prstGeom prst="rect">
            <a:avLst/>
          </a:prstGeom>
        </p:spPr>
      </p:pic>
      <p:sp>
        <p:nvSpPr>
          <p:cNvPr id="5" name="任意多边形: 形状 5"/>
          <p:cNvSpPr/>
          <p:nvPr>
            <p:custDataLst>
              <p:tags r:id="rId2"/>
            </p:custDataLst>
          </p:nvPr>
        </p:nvSpPr>
        <p:spPr>
          <a:xfrm>
            <a:off x="5352415" y="751205"/>
            <a:ext cx="1458595" cy="437515"/>
          </a:xfrm>
          <a:custGeom>
            <a:avLst/>
            <a:gdLst>
              <a:gd name="connsiteX0" fmla="*/ 82287 w 1146628"/>
              <a:gd name="connsiteY0" fmla="*/ 0 h 381000"/>
              <a:gd name="connsiteX1" fmla="*/ 1064341 w 1146628"/>
              <a:gd name="connsiteY1" fmla="*/ 0 h 381000"/>
              <a:gd name="connsiteX2" fmla="*/ 1146628 w 1146628"/>
              <a:gd name="connsiteY2" fmla="*/ 82287 h 381000"/>
              <a:gd name="connsiteX3" fmla="*/ 1146628 w 1146628"/>
              <a:gd name="connsiteY3" fmla="*/ 381000 h 381000"/>
              <a:gd name="connsiteX4" fmla="*/ 0 w 1146628"/>
              <a:gd name="connsiteY4" fmla="*/ 381000 h 381000"/>
              <a:gd name="connsiteX5" fmla="*/ 0 w 1146628"/>
              <a:gd name="connsiteY5" fmla="*/ 82287 h 381000"/>
              <a:gd name="connsiteX6" fmla="*/ 82287 w 1146628"/>
              <a:gd name="connsiteY6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628" h="381000">
                <a:moveTo>
                  <a:pt x="82287" y="0"/>
                </a:moveTo>
                <a:lnTo>
                  <a:pt x="1064341" y="0"/>
                </a:lnTo>
                <a:cubicBezTo>
                  <a:pt x="1109787" y="0"/>
                  <a:pt x="1146628" y="36841"/>
                  <a:pt x="1146628" y="82287"/>
                </a:cubicBezTo>
                <a:lnTo>
                  <a:pt x="1146628" y="381000"/>
                </a:lnTo>
                <a:lnTo>
                  <a:pt x="0" y="381000"/>
                </a:lnTo>
                <a:lnTo>
                  <a:pt x="0" y="82287"/>
                </a:lnTo>
                <a:cubicBezTo>
                  <a:pt x="0" y="36841"/>
                  <a:pt x="36841" y="0"/>
                  <a:pt x="82287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494020" y="769620"/>
            <a:ext cx="1206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3B179"/>
                </a:solidFill>
                <a:sym typeface="+mn-ea"/>
              </a:rPr>
              <a:t>本章小结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数据 12"/>
          <p:cNvSpPr/>
          <p:nvPr/>
        </p:nvSpPr>
        <p:spPr>
          <a:xfrm rot="601424" flipH="1">
            <a:off x="9381541" y="1350959"/>
            <a:ext cx="188686" cy="330789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数据 8"/>
          <p:cNvSpPr/>
          <p:nvPr/>
        </p:nvSpPr>
        <p:spPr>
          <a:xfrm rot="20998576">
            <a:off x="2540243" y="1350959"/>
            <a:ext cx="188686" cy="330789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327150" y="1608092"/>
            <a:ext cx="9537700" cy="3477986"/>
          </a:xfrm>
          <a:prstGeom prst="roundRect">
            <a:avLst>
              <a:gd name="adj" fmla="val 7785"/>
            </a:avLst>
          </a:prstGeom>
          <a:solidFill>
            <a:srgbClr val="ECF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43333" y="2330487"/>
            <a:ext cx="8505334" cy="197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 婴幼儿饮食的特点有哪些？</a:t>
            </a:r>
          </a:p>
          <a:p>
            <a:pPr indent="457200" algn="just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母乳的营养价值有哪些？母乳喂养有哪些优点？</a:t>
            </a:r>
          </a:p>
          <a:p>
            <a:pPr indent="457200" algn="just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 婴幼儿添加辅食的时机是什么时候？食物的选择有哪些注意事项？</a:t>
            </a:r>
          </a:p>
          <a:p>
            <a:pPr indent="457200" algn="just">
              <a:lnSpc>
                <a:spcPct val="175000"/>
              </a:lnSpc>
              <a:buClrTx/>
              <a:buSzTx/>
              <a:buNone/>
            </a:pPr>
            <a:r>
              <a:rPr sz="17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 在婴幼儿饮食习惯培养的过程中，家长扮演了什么角色？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262742" y="1549938"/>
            <a:ext cx="9674678" cy="3603850"/>
          </a:xfrm>
          <a:prstGeom prst="roundRect">
            <a:avLst>
              <a:gd name="adj" fmla="val 7785"/>
            </a:avLst>
          </a:prstGeom>
          <a:noFill/>
          <a:ln w="25400">
            <a:solidFill>
              <a:srgbClr val="ABDF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数据 1"/>
          <p:cNvSpPr/>
          <p:nvPr/>
        </p:nvSpPr>
        <p:spPr>
          <a:xfrm flipH="1">
            <a:off x="2512895" y="1276869"/>
            <a:ext cx="163060" cy="478971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>
            <a:off x="9354193" y="1276869"/>
            <a:ext cx="163060" cy="478971"/>
          </a:xfrm>
          <a:prstGeom prst="flowChartInputOutput">
            <a:avLst/>
          </a:prstGeom>
          <a:solidFill>
            <a:srgbClr val="ABDFD8"/>
          </a:solidFill>
          <a:ln>
            <a:solidFill>
              <a:srgbClr val="47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14" y="4500493"/>
            <a:ext cx="2357519" cy="2357519"/>
          </a:xfrm>
          <a:prstGeom prst="rect">
            <a:avLst/>
          </a:prstGeom>
        </p:spPr>
      </p:pic>
      <p:sp>
        <p:nvSpPr>
          <p:cNvPr id="8" name="任意多边形: 形状 5"/>
          <p:cNvSpPr/>
          <p:nvPr>
            <p:custDataLst>
              <p:tags r:id="rId2"/>
            </p:custDataLst>
          </p:nvPr>
        </p:nvSpPr>
        <p:spPr>
          <a:xfrm>
            <a:off x="5276850" y="746125"/>
            <a:ext cx="1621790" cy="437515"/>
          </a:xfrm>
          <a:custGeom>
            <a:avLst/>
            <a:gdLst>
              <a:gd name="connsiteX0" fmla="*/ 82287 w 1146628"/>
              <a:gd name="connsiteY0" fmla="*/ 0 h 381000"/>
              <a:gd name="connsiteX1" fmla="*/ 1064341 w 1146628"/>
              <a:gd name="connsiteY1" fmla="*/ 0 h 381000"/>
              <a:gd name="connsiteX2" fmla="*/ 1146628 w 1146628"/>
              <a:gd name="connsiteY2" fmla="*/ 82287 h 381000"/>
              <a:gd name="connsiteX3" fmla="*/ 1146628 w 1146628"/>
              <a:gd name="connsiteY3" fmla="*/ 381000 h 381000"/>
              <a:gd name="connsiteX4" fmla="*/ 0 w 1146628"/>
              <a:gd name="connsiteY4" fmla="*/ 381000 h 381000"/>
              <a:gd name="connsiteX5" fmla="*/ 0 w 1146628"/>
              <a:gd name="connsiteY5" fmla="*/ 82287 h 381000"/>
              <a:gd name="connsiteX6" fmla="*/ 82287 w 1146628"/>
              <a:gd name="connsiteY6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628" h="381000">
                <a:moveTo>
                  <a:pt x="82287" y="0"/>
                </a:moveTo>
                <a:lnTo>
                  <a:pt x="1064341" y="0"/>
                </a:lnTo>
                <a:cubicBezTo>
                  <a:pt x="1109787" y="0"/>
                  <a:pt x="1146628" y="36841"/>
                  <a:pt x="1146628" y="82287"/>
                </a:cubicBezTo>
                <a:lnTo>
                  <a:pt x="1146628" y="381000"/>
                </a:lnTo>
                <a:lnTo>
                  <a:pt x="0" y="381000"/>
                </a:lnTo>
                <a:lnTo>
                  <a:pt x="0" y="82287"/>
                </a:lnTo>
                <a:cubicBezTo>
                  <a:pt x="0" y="36841"/>
                  <a:pt x="36841" y="0"/>
                  <a:pt x="82287" y="0"/>
                </a:cubicBezTo>
                <a:close/>
              </a:path>
            </a:pathLst>
          </a:custGeom>
          <a:solidFill>
            <a:srgbClr val="ABDFD8">
              <a:alpha val="58000"/>
            </a:srgb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332413" y="766445"/>
            <a:ext cx="1556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7B9A9"/>
                </a:solidFill>
              </a:rPr>
              <a:t>思考与练习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939" y="5775952"/>
            <a:ext cx="2393513" cy="45729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621790" y="2465070"/>
            <a:ext cx="3977640" cy="899160"/>
          </a:xfrm>
          <a:custGeom>
            <a:avLst/>
            <a:gdLst/>
            <a:ahLst/>
            <a:cxnLst/>
            <a:rect l="l" t="t" r="r" b="b"/>
            <a:pathLst>
              <a:path w="5872228" h="1328207">
                <a:moveTo>
                  <a:pt x="5204339" y="939682"/>
                </a:moveTo>
                <a:cubicBezTo>
                  <a:pt x="5201181" y="939801"/>
                  <a:pt x="5198238" y="940275"/>
                  <a:pt x="5195511" y="941105"/>
                </a:cubicBezTo>
                <a:cubicBezTo>
                  <a:pt x="5184600" y="944426"/>
                  <a:pt x="5177484" y="951305"/>
                  <a:pt x="5174163" y="961741"/>
                </a:cubicBezTo>
                <a:cubicBezTo>
                  <a:pt x="5170842" y="972178"/>
                  <a:pt x="5172028" y="982377"/>
                  <a:pt x="5177721" y="992339"/>
                </a:cubicBezTo>
                <a:cubicBezTo>
                  <a:pt x="5179144" y="995186"/>
                  <a:pt x="5184244" y="1001946"/>
                  <a:pt x="5193020" y="1012619"/>
                </a:cubicBezTo>
                <a:cubicBezTo>
                  <a:pt x="5201796" y="1023293"/>
                  <a:pt x="5206896" y="1034086"/>
                  <a:pt x="5208319" y="1044997"/>
                </a:cubicBezTo>
                <a:cubicBezTo>
                  <a:pt x="5209268" y="1060177"/>
                  <a:pt x="5204524" y="1072867"/>
                  <a:pt x="5194088" y="1083066"/>
                </a:cubicBezTo>
                <a:cubicBezTo>
                  <a:pt x="5183651" y="1093266"/>
                  <a:pt x="5179381" y="1098128"/>
                  <a:pt x="5181279" y="1097654"/>
                </a:cubicBezTo>
                <a:cubicBezTo>
                  <a:pt x="5207845" y="1093384"/>
                  <a:pt x="5226227" y="1087099"/>
                  <a:pt x="5236427" y="1078797"/>
                </a:cubicBezTo>
                <a:cubicBezTo>
                  <a:pt x="5246626" y="1070495"/>
                  <a:pt x="5254572" y="1059821"/>
                  <a:pt x="5260265" y="1046776"/>
                </a:cubicBezTo>
                <a:cubicBezTo>
                  <a:pt x="5265958" y="1033730"/>
                  <a:pt x="5268567" y="1019380"/>
                  <a:pt x="5268092" y="1003725"/>
                </a:cubicBezTo>
                <a:cubicBezTo>
                  <a:pt x="5266195" y="974787"/>
                  <a:pt x="5256351" y="956286"/>
                  <a:pt x="5238562" y="948221"/>
                </a:cubicBezTo>
                <a:cubicBezTo>
                  <a:pt x="5225219" y="942173"/>
                  <a:pt x="5213812" y="939326"/>
                  <a:pt x="5204339" y="939682"/>
                </a:cubicBezTo>
                <a:close/>
                <a:moveTo>
                  <a:pt x="5196222" y="903747"/>
                </a:moveTo>
                <a:cubicBezTo>
                  <a:pt x="5228481" y="903035"/>
                  <a:pt x="5254335" y="913353"/>
                  <a:pt x="5273785" y="934701"/>
                </a:cubicBezTo>
                <a:cubicBezTo>
                  <a:pt x="5293235" y="956049"/>
                  <a:pt x="5302486" y="982852"/>
                  <a:pt x="5301537" y="1015110"/>
                </a:cubicBezTo>
                <a:cubicBezTo>
                  <a:pt x="5300588" y="1035509"/>
                  <a:pt x="5292523" y="1057568"/>
                  <a:pt x="5277343" y="1081287"/>
                </a:cubicBezTo>
                <a:cubicBezTo>
                  <a:pt x="5262162" y="1105007"/>
                  <a:pt x="5236783" y="1118527"/>
                  <a:pt x="5201203" y="1121848"/>
                </a:cubicBezTo>
                <a:cubicBezTo>
                  <a:pt x="5170842" y="1125168"/>
                  <a:pt x="5143921" y="1115918"/>
                  <a:pt x="5120439" y="1094096"/>
                </a:cubicBezTo>
                <a:cubicBezTo>
                  <a:pt x="5096956" y="1072274"/>
                  <a:pt x="5086164" y="1043336"/>
                  <a:pt x="5088061" y="1007283"/>
                </a:cubicBezTo>
                <a:cubicBezTo>
                  <a:pt x="5089010" y="977870"/>
                  <a:pt x="5099210" y="953439"/>
                  <a:pt x="5118660" y="933989"/>
                </a:cubicBezTo>
                <a:cubicBezTo>
                  <a:pt x="5138110" y="914539"/>
                  <a:pt x="5163964" y="904459"/>
                  <a:pt x="5196222" y="903747"/>
                </a:cubicBezTo>
                <a:close/>
                <a:moveTo>
                  <a:pt x="5415902" y="846198"/>
                </a:moveTo>
                <a:cubicBezTo>
                  <a:pt x="5412774" y="846376"/>
                  <a:pt x="5409876" y="846939"/>
                  <a:pt x="5407207" y="847888"/>
                </a:cubicBezTo>
                <a:cubicBezTo>
                  <a:pt x="5396533" y="851683"/>
                  <a:pt x="5389536" y="858680"/>
                  <a:pt x="5386215" y="868879"/>
                </a:cubicBezTo>
                <a:cubicBezTo>
                  <a:pt x="5382895" y="879079"/>
                  <a:pt x="5384081" y="889160"/>
                  <a:pt x="5389773" y="899122"/>
                </a:cubicBezTo>
                <a:cubicBezTo>
                  <a:pt x="5391671" y="903391"/>
                  <a:pt x="5397008" y="910626"/>
                  <a:pt x="5405784" y="920825"/>
                </a:cubicBezTo>
                <a:cubicBezTo>
                  <a:pt x="5414560" y="931024"/>
                  <a:pt x="5419423" y="941580"/>
                  <a:pt x="5420371" y="952491"/>
                </a:cubicBezTo>
                <a:cubicBezTo>
                  <a:pt x="5421320" y="967671"/>
                  <a:pt x="5416576" y="980242"/>
                  <a:pt x="5406140" y="990205"/>
                </a:cubicBezTo>
                <a:cubicBezTo>
                  <a:pt x="5395703" y="1000167"/>
                  <a:pt x="5391434" y="1004911"/>
                  <a:pt x="5393331" y="1004436"/>
                </a:cubicBezTo>
                <a:cubicBezTo>
                  <a:pt x="5407088" y="1002539"/>
                  <a:pt x="5421202" y="999218"/>
                  <a:pt x="5435670" y="994474"/>
                </a:cubicBezTo>
                <a:cubicBezTo>
                  <a:pt x="5450139" y="989730"/>
                  <a:pt x="5461287" y="978463"/>
                  <a:pt x="5469115" y="960674"/>
                </a:cubicBezTo>
                <a:cubicBezTo>
                  <a:pt x="5476942" y="942884"/>
                  <a:pt x="5480619" y="926399"/>
                  <a:pt x="5480144" y="911219"/>
                </a:cubicBezTo>
                <a:cubicBezTo>
                  <a:pt x="5478247" y="882281"/>
                  <a:pt x="5468285" y="863543"/>
                  <a:pt x="5450258" y="855004"/>
                </a:cubicBezTo>
                <a:cubicBezTo>
                  <a:pt x="5436738" y="848599"/>
                  <a:pt x="5425286" y="845664"/>
                  <a:pt x="5415902" y="846198"/>
                </a:cubicBezTo>
                <a:close/>
                <a:moveTo>
                  <a:pt x="5407919" y="811241"/>
                </a:moveTo>
                <a:cubicBezTo>
                  <a:pt x="5439940" y="810529"/>
                  <a:pt x="5465794" y="820729"/>
                  <a:pt x="5485481" y="841839"/>
                </a:cubicBezTo>
                <a:cubicBezTo>
                  <a:pt x="5505169" y="862950"/>
                  <a:pt x="5514538" y="889634"/>
                  <a:pt x="5513589" y="921892"/>
                </a:cubicBezTo>
                <a:cubicBezTo>
                  <a:pt x="5512640" y="942291"/>
                  <a:pt x="5504457" y="964469"/>
                  <a:pt x="5489039" y="988426"/>
                </a:cubicBezTo>
                <a:cubicBezTo>
                  <a:pt x="5473622" y="1012382"/>
                  <a:pt x="5448123" y="1026021"/>
                  <a:pt x="5412544" y="1029342"/>
                </a:cubicBezTo>
                <a:cubicBezTo>
                  <a:pt x="5382657" y="1032662"/>
                  <a:pt x="5355973" y="1023412"/>
                  <a:pt x="5332491" y="1001590"/>
                </a:cubicBezTo>
                <a:cubicBezTo>
                  <a:pt x="5309008" y="979768"/>
                  <a:pt x="5298216" y="950593"/>
                  <a:pt x="5300114" y="914065"/>
                </a:cubicBezTo>
                <a:cubicBezTo>
                  <a:pt x="5301537" y="884653"/>
                  <a:pt x="5311855" y="860340"/>
                  <a:pt x="5331068" y="841128"/>
                </a:cubicBezTo>
                <a:cubicBezTo>
                  <a:pt x="5350280" y="821915"/>
                  <a:pt x="5375897" y="811953"/>
                  <a:pt x="5407919" y="811241"/>
                </a:cubicBezTo>
                <a:close/>
                <a:moveTo>
                  <a:pt x="2502666" y="703147"/>
                </a:moveTo>
                <a:cubicBezTo>
                  <a:pt x="2499538" y="703340"/>
                  <a:pt x="2496640" y="703910"/>
                  <a:pt x="2493971" y="704859"/>
                </a:cubicBezTo>
                <a:cubicBezTo>
                  <a:pt x="2483297" y="708654"/>
                  <a:pt x="2476300" y="715652"/>
                  <a:pt x="2472979" y="725851"/>
                </a:cubicBezTo>
                <a:cubicBezTo>
                  <a:pt x="2469659" y="736050"/>
                  <a:pt x="2470845" y="746131"/>
                  <a:pt x="2476537" y="756093"/>
                </a:cubicBezTo>
                <a:cubicBezTo>
                  <a:pt x="2477960" y="758940"/>
                  <a:pt x="2483060" y="765700"/>
                  <a:pt x="2491836" y="776373"/>
                </a:cubicBezTo>
                <a:cubicBezTo>
                  <a:pt x="2500613" y="787047"/>
                  <a:pt x="2505712" y="797840"/>
                  <a:pt x="2507135" y="808751"/>
                </a:cubicBezTo>
                <a:cubicBezTo>
                  <a:pt x="2508084" y="823931"/>
                  <a:pt x="2503340" y="836621"/>
                  <a:pt x="2492904" y="846820"/>
                </a:cubicBezTo>
                <a:cubicBezTo>
                  <a:pt x="2482467" y="857020"/>
                  <a:pt x="2478198" y="861882"/>
                  <a:pt x="2480095" y="861408"/>
                </a:cubicBezTo>
                <a:cubicBezTo>
                  <a:pt x="2506661" y="857138"/>
                  <a:pt x="2525044" y="850853"/>
                  <a:pt x="2535243" y="842551"/>
                </a:cubicBezTo>
                <a:cubicBezTo>
                  <a:pt x="2545442" y="834249"/>
                  <a:pt x="2553388" y="823575"/>
                  <a:pt x="2559081" y="810529"/>
                </a:cubicBezTo>
                <a:cubicBezTo>
                  <a:pt x="2564774" y="797484"/>
                  <a:pt x="2567383" y="783133"/>
                  <a:pt x="2566909" y="767479"/>
                </a:cubicBezTo>
                <a:cubicBezTo>
                  <a:pt x="2565011" y="738541"/>
                  <a:pt x="2555049" y="719921"/>
                  <a:pt x="2537022" y="711619"/>
                </a:cubicBezTo>
                <a:cubicBezTo>
                  <a:pt x="2523502" y="705393"/>
                  <a:pt x="2512050" y="702569"/>
                  <a:pt x="2502666" y="703147"/>
                </a:cubicBezTo>
                <a:close/>
                <a:moveTo>
                  <a:pt x="988191" y="703147"/>
                </a:moveTo>
                <a:cubicBezTo>
                  <a:pt x="985063" y="703340"/>
                  <a:pt x="982165" y="703910"/>
                  <a:pt x="979496" y="704859"/>
                </a:cubicBezTo>
                <a:cubicBezTo>
                  <a:pt x="968822" y="708654"/>
                  <a:pt x="961825" y="715652"/>
                  <a:pt x="958504" y="725851"/>
                </a:cubicBezTo>
                <a:cubicBezTo>
                  <a:pt x="955184" y="736050"/>
                  <a:pt x="956370" y="746131"/>
                  <a:pt x="962062" y="756093"/>
                </a:cubicBezTo>
                <a:cubicBezTo>
                  <a:pt x="963486" y="758940"/>
                  <a:pt x="968585" y="765700"/>
                  <a:pt x="977361" y="776373"/>
                </a:cubicBezTo>
                <a:cubicBezTo>
                  <a:pt x="986138" y="787047"/>
                  <a:pt x="991238" y="797840"/>
                  <a:pt x="992660" y="808751"/>
                </a:cubicBezTo>
                <a:cubicBezTo>
                  <a:pt x="993609" y="823931"/>
                  <a:pt x="988865" y="836621"/>
                  <a:pt x="978429" y="846820"/>
                </a:cubicBezTo>
                <a:cubicBezTo>
                  <a:pt x="967992" y="857020"/>
                  <a:pt x="963723" y="861882"/>
                  <a:pt x="965620" y="861408"/>
                </a:cubicBezTo>
                <a:cubicBezTo>
                  <a:pt x="992186" y="857138"/>
                  <a:pt x="1010569" y="850853"/>
                  <a:pt x="1020768" y="842551"/>
                </a:cubicBezTo>
                <a:cubicBezTo>
                  <a:pt x="1030968" y="834249"/>
                  <a:pt x="1038914" y="823575"/>
                  <a:pt x="1044606" y="810529"/>
                </a:cubicBezTo>
                <a:cubicBezTo>
                  <a:pt x="1050299" y="797484"/>
                  <a:pt x="1052908" y="783133"/>
                  <a:pt x="1052434" y="767479"/>
                </a:cubicBezTo>
                <a:cubicBezTo>
                  <a:pt x="1050536" y="738541"/>
                  <a:pt x="1040574" y="719921"/>
                  <a:pt x="1022547" y="711619"/>
                </a:cubicBezTo>
                <a:cubicBezTo>
                  <a:pt x="1009027" y="705393"/>
                  <a:pt x="997575" y="702569"/>
                  <a:pt x="988191" y="703147"/>
                </a:cubicBezTo>
                <a:close/>
                <a:moveTo>
                  <a:pt x="2494683" y="667501"/>
                </a:moveTo>
                <a:cubicBezTo>
                  <a:pt x="2526704" y="666789"/>
                  <a:pt x="2552558" y="677226"/>
                  <a:pt x="2572245" y="698811"/>
                </a:cubicBezTo>
                <a:cubicBezTo>
                  <a:pt x="2591933" y="720395"/>
                  <a:pt x="2601302" y="747080"/>
                  <a:pt x="2600353" y="778864"/>
                </a:cubicBezTo>
                <a:cubicBezTo>
                  <a:pt x="2599404" y="799263"/>
                  <a:pt x="2591221" y="821440"/>
                  <a:pt x="2575803" y="845397"/>
                </a:cubicBezTo>
                <a:cubicBezTo>
                  <a:pt x="2560386" y="869354"/>
                  <a:pt x="2534887" y="882993"/>
                  <a:pt x="2499308" y="886313"/>
                </a:cubicBezTo>
                <a:cubicBezTo>
                  <a:pt x="2469421" y="889634"/>
                  <a:pt x="2442737" y="880265"/>
                  <a:pt x="2419255" y="858206"/>
                </a:cubicBezTo>
                <a:cubicBezTo>
                  <a:pt x="2395772" y="836147"/>
                  <a:pt x="2384980" y="807090"/>
                  <a:pt x="2386878" y="771037"/>
                </a:cubicBezTo>
                <a:cubicBezTo>
                  <a:pt x="2387826" y="741624"/>
                  <a:pt x="2398026" y="717193"/>
                  <a:pt x="2417476" y="697743"/>
                </a:cubicBezTo>
                <a:cubicBezTo>
                  <a:pt x="2436926" y="678293"/>
                  <a:pt x="2462661" y="668213"/>
                  <a:pt x="2494683" y="667501"/>
                </a:cubicBezTo>
                <a:close/>
                <a:moveTo>
                  <a:pt x="980208" y="667501"/>
                </a:moveTo>
                <a:cubicBezTo>
                  <a:pt x="1012229" y="666789"/>
                  <a:pt x="1038083" y="677226"/>
                  <a:pt x="1057771" y="698811"/>
                </a:cubicBezTo>
                <a:cubicBezTo>
                  <a:pt x="1077458" y="720395"/>
                  <a:pt x="1086827" y="747080"/>
                  <a:pt x="1085878" y="778864"/>
                </a:cubicBezTo>
                <a:cubicBezTo>
                  <a:pt x="1084929" y="799263"/>
                  <a:pt x="1076746" y="821440"/>
                  <a:pt x="1061329" y="845397"/>
                </a:cubicBezTo>
                <a:cubicBezTo>
                  <a:pt x="1045911" y="869354"/>
                  <a:pt x="1020412" y="882993"/>
                  <a:pt x="984833" y="886313"/>
                </a:cubicBezTo>
                <a:cubicBezTo>
                  <a:pt x="954947" y="889634"/>
                  <a:pt x="928262" y="880265"/>
                  <a:pt x="904780" y="858206"/>
                </a:cubicBezTo>
                <a:cubicBezTo>
                  <a:pt x="881297" y="836147"/>
                  <a:pt x="870505" y="807090"/>
                  <a:pt x="872403" y="771037"/>
                </a:cubicBezTo>
                <a:cubicBezTo>
                  <a:pt x="873352" y="741624"/>
                  <a:pt x="883551" y="717193"/>
                  <a:pt x="903001" y="697743"/>
                </a:cubicBezTo>
                <a:cubicBezTo>
                  <a:pt x="922451" y="678293"/>
                  <a:pt x="948186" y="668213"/>
                  <a:pt x="980208" y="667501"/>
                </a:cubicBezTo>
                <a:close/>
                <a:moveTo>
                  <a:pt x="2260216" y="655048"/>
                </a:moveTo>
                <a:cubicBezTo>
                  <a:pt x="2226060" y="660267"/>
                  <a:pt x="2190006" y="667620"/>
                  <a:pt x="2152055" y="677107"/>
                </a:cubicBezTo>
                <a:lnTo>
                  <a:pt x="2159882" y="729053"/>
                </a:lnTo>
                <a:cubicBezTo>
                  <a:pt x="2192615" y="723835"/>
                  <a:pt x="2225822" y="718379"/>
                  <a:pt x="2259504" y="712687"/>
                </a:cubicBezTo>
                <a:close/>
                <a:moveTo>
                  <a:pt x="745741" y="655048"/>
                </a:moveTo>
                <a:cubicBezTo>
                  <a:pt x="711585" y="660267"/>
                  <a:pt x="675531" y="667620"/>
                  <a:pt x="637580" y="677107"/>
                </a:cubicBezTo>
                <a:lnTo>
                  <a:pt x="645407" y="729053"/>
                </a:lnTo>
                <a:cubicBezTo>
                  <a:pt x="678140" y="723835"/>
                  <a:pt x="711347" y="718379"/>
                  <a:pt x="745029" y="712687"/>
                </a:cubicBezTo>
                <a:close/>
                <a:moveTo>
                  <a:pt x="2260216" y="494230"/>
                </a:moveTo>
                <a:cubicBezTo>
                  <a:pt x="2224162" y="501346"/>
                  <a:pt x="2183364" y="510122"/>
                  <a:pt x="2137823" y="520559"/>
                </a:cubicBezTo>
                <a:lnTo>
                  <a:pt x="2141381" y="572505"/>
                </a:lnTo>
                <a:cubicBezTo>
                  <a:pt x="2180281" y="562542"/>
                  <a:pt x="2219655" y="553529"/>
                  <a:pt x="2259504" y="545464"/>
                </a:cubicBezTo>
                <a:close/>
                <a:moveTo>
                  <a:pt x="745741" y="494230"/>
                </a:moveTo>
                <a:cubicBezTo>
                  <a:pt x="709687" y="501346"/>
                  <a:pt x="668890" y="510122"/>
                  <a:pt x="623348" y="520559"/>
                </a:cubicBezTo>
                <a:lnTo>
                  <a:pt x="626906" y="572505"/>
                </a:lnTo>
                <a:cubicBezTo>
                  <a:pt x="665806" y="562542"/>
                  <a:pt x="705180" y="553529"/>
                  <a:pt x="745029" y="545464"/>
                </a:cubicBezTo>
                <a:close/>
                <a:moveTo>
                  <a:pt x="4054618" y="345509"/>
                </a:moveTo>
                <a:cubicBezTo>
                  <a:pt x="4056990" y="392948"/>
                  <a:pt x="4058887" y="434457"/>
                  <a:pt x="4060310" y="470036"/>
                </a:cubicBezTo>
                <a:cubicBezTo>
                  <a:pt x="4061734" y="505616"/>
                  <a:pt x="4062208" y="549497"/>
                  <a:pt x="4061734" y="601679"/>
                </a:cubicBezTo>
                <a:cubicBezTo>
                  <a:pt x="4061259" y="653862"/>
                  <a:pt x="4060310" y="690390"/>
                  <a:pt x="4058887" y="711263"/>
                </a:cubicBezTo>
                <a:lnTo>
                  <a:pt x="4051771" y="800212"/>
                </a:lnTo>
                <a:lnTo>
                  <a:pt x="4140720" y="808039"/>
                </a:lnTo>
                <a:cubicBezTo>
                  <a:pt x="4134078" y="845041"/>
                  <a:pt x="4130283" y="872319"/>
                  <a:pt x="4129334" y="889871"/>
                </a:cubicBezTo>
                <a:lnTo>
                  <a:pt x="4122218" y="1017245"/>
                </a:lnTo>
                <a:cubicBezTo>
                  <a:pt x="4114154" y="1058517"/>
                  <a:pt x="4114391" y="1085083"/>
                  <a:pt x="4122930" y="1096942"/>
                </a:cubicBezTo>
                <a:cubicBezTo>
                  <a:pt x="4131469" y="1108802"/>
                  <a:pt x="4141787" y="1114376"/>
                  <a:pt x="4153884" y="1113664"/>
                </a:cubicBezTo>
                <a:cubicBezTo>
                  <a:pt x="4165981" y="1112953"/>
                  <a:pt x="4175350" y="1107260"/>
                  <a:pt x="4181991" y="1096586"/>
                </a:cubicBezTo>
                <a:cubicBezTo>
                  <a:pt x="4188633" y="1085913"/>
                  <a:pt x="4193614" y="1068242"/>
                  <a:pt x="4196935" y="1043573"/>
                </a:cubicBezTo>
                <a:lnTo>
                  <a:pt x="4204762" y="979531"/>
                </a:lnTo>
                <a:lnTo>
                  <a:pt x="4391197" y="1011552"/>
                </a:lnTo>
                <a:cubicBezTo>
                  <a:pt x="4385979" y="1045708"/>
                  <a:pt x="4380524" y="1077611"/>
                  <a:pt x="4374831" y="1107260"/>
                </a:cubicBezTo>
                <a:cubicBezTo>
                  <a:pt x="4369138" y="1136910"/>
                  <a:pt x="4358583" y="1167745"/>
                  <a:pt x="4343165" y="1199766"/>
                </a:cubicBezTo>
                <a:cubicBezTo>
                  <a:pt x="4327748" y="1231788"/>
                  <a:pt x="4308416" y="1256456"/>
                  <a:pt x="4285171" y="1273771"/>
                </a:cubicBezTo>
                <a:cubicBezTo>
                  <a:pt x="4261926" y="1291086"/>
                  <a:pt x="4218994" y="1302946"/>
                  <a:pt x="4156374" y="1309350"/>
                </a:cubicBezTo>
                <a:cubicBezTo>
                  <a:pt x="4093755" y="1315754"/>
                  <a:pt x="4047976" y="1312434"/>
                  <a:pt x="4019038" y="1299388"/>
                </a:cubicBezTo>
                <a:cubicBezTo>
                  <a:pt x="3990101" y="1286342"/>
                  <a:pt x="3971244" y="1270332"/>
                  <a:pt x="3962468" y="1251356"/>
                </a:cubicBezTo>
                <a:cubicBezTo>
                  <a:pt x="3953691" y="1232380"/>
                  <a:pt x="3948354" y="1213168"/>
                  <a:pt x="3946457" y="1193718"/>
                </a:cubicBezTo>
                <a:cubicBezTo>
                  <a:pt x="3944560" y="1174268"/>
                  <a:pt x="3944560" y="1148176"/>
                  <a:pt x="3946457" y="1115443"/>
                </a:cubicBezTo>
                <a:lnTo>
                  <a:pt x="3949303" y="1056382"/>
                </a:lnTo>
                <a:cubicBezTo>
                  <a:pt x="3925584" y="1098603"/>
                  <a:pt x="3904711" y="1129912"/>
                  <a:pt x="3886684" y="1150311"/>
                </a:cubicBezTo>
                <a:cubicBezTo>
                  <a:pt x="3868657" y="1170710"/>
                  <a:pt x="3835687" y="1196090"/>
                  <a:pt x="3787774" y="1226451"/>
                </a:cubicBezTo>
                <a:cubicBezTo>
                  <a:pt x="3739860" y="1256812"/>
                  <a:pt x="3692184" y="1278633"/>
                  <a:pt x="3644745" y="1291916"/>
                </a:cubicBezTo>
                <a:lnTo>
                  <a:pt x="3536584" y="1325361"/>
                </a:lnTo>
                <a:lnTo>
                  <a:pt x="3438386" y="1141060"/>
                </a:lnTo>
                <a:cubicBezTo>
                  <a:pt x="3496735" y="1127303"/>
                  <a:pt x="3561371" y="1109514"/>
                  <a:pt x="3632292" y="1087692"/>
                </a:cubicBezTo>
                <a:cubicBezTo>
                  <a:pt x="3703214" y="1065870"/>
                  <a:pt x="3755278" y="1030883"/>
                  <a:pt x="3788485" y="982733"/>
                </a:cubicBezTo>
                <a:cubicBezTo>
                  <a:pt x="3821692" y="934582"/>
                  <a:pt x="3845649" y="885720"/>
                  <a:pt x="3860355" y="836147"/>
                </a:cubicBezTo>
                <a:cubicBezTo>
                  <a:pt x="3875061" y="786573"/>
                  <a:pt x="3882296" y="730358"/>
                  <a:pt x="3882058" y="667501"/>
                </a:cubicBezTo>
                <a:cubicBezTo>
                  <a:pt x="3881821" y="604644"/>
                  <a:pt x="3880991" y="547125"/>
                  <a:pt x="3879568" y="494942"/>
                </a:cubicBezTo>
                <a:lnTo>
                  <a:pt x="3876010" y="393897"/>
                </a:lnTo>
                <a:close/>
                <a:moveTo>
                  <a:pt x="2201421" y="311486"/>
                </a:moveTo>
                <a:cubicBezTo>
                  <a:pt x="2186300" y="313888"/>
                  <a:pt x="2169845" y="325229"/>
                  <a:pt x="2152055" y="345509"/>
                </a:cubicBezTo>
                <a:lnTo>
                  <a:pt x="2144939" y="401724"/>
                </a:lnTo>
                <a:cubicBezTo>
                  <a:pt x="2180993" y="391288"/>
                  <a:pt x="2215860" y="383697"/>
                  <a:pt x="2249542" y="378954"/>
                </a:cubicBezTo>
                <a:cubicBezTo>
                  <a:pt x="2250016" y="362350"/>
                  <a:pt x="2248000" y="348000"/>
                  <a:pt x="2243494" y="335903"/>
                </a:cubicBezTo>
                <a:cubicBezTo>
                  <a:pt x="2238987" y="323806"/>
                  <a:pt x="2229855" y="315860"/>
                  <a:pt x="2216098" y="312065"/>
                </a:cubicBezTo>
                <a:cubicBezTo>
                  <a:pt x="2211354" y="310879"/>
                  <a:pt x="2206461" y="310686"/>
                  <a:pt x="2201421" y="311486"/>
                </a:cubicBezTo>
                <a:close/>
                <a:moveTo>
                  <a:pt x="686946" y="311486"/>
                </a:moveTo>
                <a:cubicBezTo>
                  <a:pt x="671825" y="313888"/>
                  <a:pt x="655370" y="325229"/>
                  <a:pt x="637580" y="345509"/>
                </a:cubicBezTo>
                <a:lnTo>
                  <a:pt x="630464" y="401724"/>
                </a:lnTo>
                <a:cubicBezTo>
                  <a:pt x="666518" y="391288"/>
                  <a:pt x="701385" y="383697"/>
                  <a:pt x="735067" y="378954"/>
                </a:cubicBezTo>
                <a:cubicBezTo>
                  <a:pt x="735541" y="362350"/>
                  <a:pt x="733525" y="348000"/>
                  <a:pt x="729018" y="335903"/>
                </a:cubicBezTo>
                <a:cubicBezTo>
                  <a:pt x="724512" y="323806"/>
                  <a:pt x="715380" y="315860"/>
                  <a:pt x="701622" y="312065"/>
                </a:cubicBezTo>
                <a:cubicBezTo>
                  <a:pt x="696879" y="310879"/>
                  <a:pt x="691986" y="310686"/>
                  <a:pt x="686946" y="311486"/>
                </a:cubicBezTo>
                <a:close/>
                <a:moveTo>
                  <a:pt x="2038201" y="155516"/>
                </a:moveTo>
                <a:lnTo>
                  <a:pt x="2093705" y="189672"/>
                </a:lnTo>
                <a:cubicBezTo>
                  <a:pt x="2102244" y="202006"/>
                  <a:pt x="2114578" y="216594"/>
                  <a:pt x="2130707" y="233434"/>
                </a:cubicBezTo>
                <a:cubicBezTo>
                  <a:pt x="2146837" y="250275"/>
                  <a:pt x="2171742" y="258577"/>
                  <a:pt x="2205424" y="258340"/>
                </a:cubicBezTo>
                <a:cubicBezTo>
                  <a:pt x="2239106" y="258103"/>
                  <a:pt x="2266264" y="252410"/>
                  <a:pt x="2286900" y="241262"/>
                </a:cubicBezTo>
                <a:cubicBezTo>
                  <a:pt x="2307536" y="230114"/>
                  <a:pt x="2319752" y="221219"/>
                  <a:pt x="2323547" y="214577"/>
                </a:cubicBezTo>
                <a:lnTo>
                  <a:pt x="2348452" y="176864"/>
                </a:lnTo>
                <a:lnTo>
                  <a:pt x="2349875" y="175440"/>
                </a:lnTo>
                <a:cubicBezTo>
                  <a:pt x="2356517" y="181607"/>
                  <a:pt x="2365649" y="190977"/>
                  <a:pt x="2377271" y="203548"/>
                </a:cubicBezTo>
                <a:cubicBezTo>
                  <a:pt x="2388894" y="216119"/>
                  <a:pt x="2397907" y="238416"/>
                  <a:pt x="2404311" y="270437"/>
                </a:cubicBezTo>
                <a:cubicBezTo>
                  <a:pt x="2410716" y="302458"/>
                  <a:pt x="2414748" y="335073"/>
                  <a:pt x="2416408" y="368280"/>
                </a:cubicBezTo>
                <a:cubicBezTo>
                  <a:pt x="2418069" y="401487"/>
                  <a:pt x="2419136" y="434932"/>
                  <a:pt x="2419611" y="468613"/>
                </a:cubicBezTo>
                <a:lnTo>
                  <a:pt x="2419611" y="615200"/>
                </a:lnTo>
                <a:lnTo>
                  <a:pt x="2419611" y="648644"/>
                </a:lnTo>
                <a:cubicBezTo>
                  <a:pt x="2406802" y="656709"/>
                  <a:pt x="2396603" y="663825"/>
                  <a:pt x="2389012" y="669992"/>
                </a:cubicBezTo>
                <a:cubicBezTo>
                  <a:pt x="2381422" y="676159"/>
                  <a:pt x="2372290" y="687425"/>
                  <a:pt x="2361616" y="703792"/>
                </a:cubicBezTo>
                <a:cubicBezTo>
                  <a:pt x="2350943" y="720158"/>
                  <a:pt x="2345487" y="742455"/>
                  <a:pt x="2345250" y="770681"/>
                </a:cubicBezTo>
                <a:cubicBezTo>
                  <a:pt x="2345013" y="798907"/>
                  <a:pt x="2350943" y="823575"/>
                  <a:pt x="2363040" y="844686"/>
                </a:cubicBezTo>
                <a:cubicBezTo>
                  <a:pt x="2375137" y="865796"/>
                  <a:pt x="2392096" y="884416"/>
                  <a:pt x="2413918" y="900545"/>
                </a:cubicBezTo>
                <a:cubicBezTo>
                  <a:pt x="2412969" y="927585"/>
                  <a:pt x="2412139" y="955574"/>
                  <a:pt x="2411427" y="984512"/>
                </a:cubicBezTo>
                <a:cubicBezTo>
                  <a:pt x="2410716" y="1013450"/>
                  <a:pt x="2405023" y="1058279"/>
                  <a:pt x="2394349" y="1119001"/>
                </a:cubicBezTo>
                <a:cubicBezTo>
                  <a:pt x="2383676" y="1179723"/>
                  <a:pt x="2359600" y="1222181"/>
                  <a:pt x="2322123" y="1246375"/>
                </a:cubicBezTo>
                <a:lnTo>
                  <a:pt x="2234599" y="1313264"/>
                </a:lnTo>
                <a:lnTo>
                  <a:pt x="2143516" y="1167389"/>
                </a:lnTo>
                <a:cubicBezTo>
                  <a:pt x="2181467" y="1144144"/>
                  <a:pt x="2206728" y="1120662"/>
                  <a:pt x="2219300" y="1096942"/>
                </a:cubicBezTo>
                <a:cubicBezTo>
                  <a:pt x="2231871" y="1073223"/>
                  <a:pt x="2239817" y="1048792"/>
                  <a:pt x="2243138" y="1023649"/>
                </a:cubicBezTo>
                <a:lnTo>
                  <a:pt x="2250254" y="975261"/>
                </a:lnTo>
                <a:cubicBezTo>
                  <a:pt x="2217046" y="1005148"/>
                  <a:pt x="2189532" y="1030409"/>
                  <a:pt x="2167710" y="1051045"/>
                </a:cubicBezTo>
                <a:cubicBezTo>
                  <a:pt x="2145888" y="1071681"/>
                  <a:pt x="2098923" y="1119476"/>
                  <a:pt x="2026816" y="1194429"/>
                </a:cubicBezTo>
                <a:lnTo>
                  <a:pt x="1954234" y="1105481"/>
                </a:lnTo>
                <a:cubicBezTo>
                  <a:pt x="1889243" y="1154818"/>
                  <a:pt x="1842753" y="1188262"/>
                  <a:pt x="1814764" y="1205815"/>
                </a:cubicBezTo>
                <a:cubicBezTo>
                  <a:pt x="1786775" y="1223367"/>
                  <a:pt x="1753805" y="1229297"/>
                  <a:pt x="1715854" y="1223604"/>
                </a:cubicBezTo>
                <a:cubicBezTo>
                  <a:pt x="1685967" y="1219335"/>
                  <a:pt x="1662248" y="1207119"/>
                  <a:pt x="1644695" y="1186958"/>
                </a:cubicBezTo>
                <a:cubicBezTo>
                  <a:pt x="1627143" y="1166796"/>
                  <a:pt x="1617299" y="1140467"/>
                  <a:pt x="1615164" y="1107972"/>
                </a:cubicBezTo>
                <a:cubicBezTo>
                  <a:pt x="1613030" y="1075476"/>
                  <a:pt x="1619315" y="1026258"/>
                  <a:pt x="1634021" y="960318"/>
                </a:cubicBezTo>
                <a:lnTo>
                  <a:pt x="1683833" y="737592"/>
                </a:lnTo>
                <a:lnTo>
                  <a:pt x="1700199" y="646509"/>
                </a:lnTo>
                <a:cubicBezTo>
                  <a:pt x="1708263" y="609507"/>
                  <a:pt x="1712533" y="582585"/>
                  <a:pt x="1713007" y="565744"/>
                </a:cubicBezTo>
                <a:cubicBezTo>
                  <a:pt x="1713482" y="548904"/>
                  <a:pt x="1710161" y="538704"/>
                  <a:pt x="1703045" y="535146"/>
                </a:cubicBezTo>
                <a:cubicBezTo>
                  <a:pt x="1695929" y="531588"/>
                  <a:pt x="1684070" y="533605"/>
                  <a:pt x="1667466" y="541195"/>
                </a:cubicBezTo>
                <a:cubicBezTo>
                  <a:pt x="1643747" y="552106"/>
                  <a:pt x="1611962" y="571319"/>
                  <a:pt x="1572114" y="598833"/>
                </a:cubicBezTo>
                <a:lnTo>
                  <a:pt x="1514475" y="433034"/>
                </a:lnTo>
                <a:cubicBezTo>
                  <a:pt x="1598917" y="389865"/>
                  <a:pt x="1656318" y="365196"/>
                  <a:pt x="1686679" y="359029"/>
                </a:cubicBezTo>
                <a:cubicBezTo>
                  <a:pt x="1717040" y="352862"/>
                  <a:pt x="1746689" y="351913"/>
                  <a:pt x="1775627" y="356183"/>
                </a:cubicBezTo>
                <a:cubicBezTo>
                  <a:pt x="1815475" y="362350"/>
                  <a:pt x="1845836" y="376582"/>
                  <a:pt x="1866709" y="398878"/>
                </a:cubicBezTo>
                <a:cubicBezTo>
                  <a:pt x="1887583" y="421174"/>
                  <a:pt x="1898138" y="447028"/>
                  <a:pt x="1898375" y="476441"/>
                </a:cubicBezTo>
                <a:cubicBezTo>
                  <a:pt x="1898612" y="505853"/>
                  <a:pt x="1895410" y="536925"/>
                  <a:pt x="1888769" y="569658"/>
                </a:cubicBezTo>
                <a:cubicBezTo>
                  <a:pt x="1877858" y="622790"/>
                  <a:pt x="1866828" y="675091"/>
                  <a:pt x="1855680" y="726563"/>
                </a:cubicBezTo>
                <a:cubicBezTo>
                  <a:pt x="1844532" y="778034"/>
                  <a:pt x="1834688" y="826659"/>
                  <a:pt x="1826149" y="872437"/>
                </a:cubicBezTo>
                <a:cubicBezTo>
                  <a:pt x="1817610" y="918216"/>
                  <a:pt x="1811562" y="949170"/>
                  <a:pt x="1808004" y="965299"/>
                </a:cubicBezTo>
                <a:cubicBezTo>
                  <a:pt x="1804446" y="981428"/>
                  <a:pt x="1805039" y="991391"/>
                  <a:pt x="1809783" y="995186"/>
                </a:cubicBezTo>
                <a:cubicBezTo>
                  <a:pt x="1814527" y="998981"/>
                  <a:pt x="1823303" y="998744"/>
                  <a:pt x="1836111" y="994474"/>
                </a:cubicBezTo>
                <a:cubicBezTo>
                  <a:pt x="1854613" y="989256"/>
                  <a:pt x="1871454" y="975024"/>
                  <a:pt x="1886634" y="951779"/>
                </a:cubicBezTo>
                <a:lnTo>
                  <a:pt x="1915809" y="908372"/>
                </a:lnTo>
                <a:lnTo>
                  <a:pt x="1977717" y="1009417"/>
                </a:lnTo>
                <a:cubicBezTo>
                  <a:pt x="1998590" y="994237"/>
                  <a:pt x="2014008" y="982377"/>
                  <a:pt x="2023970" y="973838"/>
                </a:cubicBezTo>
                <a:lnTo>
                  <a:pt x="2073781" y="928297"/>
                </a:lnTo>
                <a:lnTo>
                  <a:pt x="2146362" y="866389"/>
                </a:lnTo>
                <a:cubicBezTo>
                  <a:pt x="2041522" y="888685"/>
                  <a:pt x="1982698" y="901257"/>
                  <a:pt x="1969889" y="904103"/>
                </a:cubicBezTo>
                <a:lnTo>
                  <a:pt x="1944272" y="911219"/>
                </a:lnTo>
                <a:lnTo>
                  <a:pt x="1918655" y="766767"/>
                </a:lnTo>
                <a:lnTo>
                  <a:pt x="2009738" y="750401"/>
                </a:lnTo>
                <a:cubicBezTo>
                  <a:pt x="2001673" y="719565"/>
                  <a:pt x="1993609" y="686477"/>
                  <a:pt x="1985544" y="651135"/>
                </a:cubicBezTo>
                <a:cubicBezTo>
                  <a:pt x="1977480" y="615793"/>
                  <a:pt x="1972973" y="582822"/>
                  <a:pt x="1972024" y="552224"/>
                </a:cubicBezTo>
                <a:cubicBezTo>
                  <a:pt x="1971075" y="521626"/>
                  <a:pt x="1972380" y="479050"/>
                  <a:pt x="1975938" y="424495"/>
                </a:cubicBezTo>
                <a:cubicBezTo>
                  <a:pt x="1979496" y="369940"/>
                  <a:pt x="1984714" y="326296"/>
                  <a:pt x="1991592" y="293563"/>
                </a:cubicBezTo>
                <a:cubicBezTo>
                  <a:pt x="1998471" y="260830"/>
                  <a:pt x="2004045" y="239720"/>
                  <a:pt x="2008315" y="230232"/>
                </a:cubicBezTo>
                <a:close/>
                <a:moveTo>
                  <a:pt x="523726" y="155516"/>
                </a:moveTo>
                <a:lnTo>
                  <a:pt x="579230" y="189672"/>
                </a:lnTo>
                <a:cubicBezTo>
                  <a:pt x="587769" y="202006"/>
                  <a:pt x="600103" y="216594"/>
                  <a:pt x="616232" y="233434"/>
                </a:cubicBezTo>
                <a:cubicBezTo>
                  <a:pt x="632362" y="250275"/>
                  <a:pt x="657267" y="258577"/>
                  <a:pt x="690949" y="258340"/>
                </a:cubicBezTo>
                <a:cubicBezTo>
                  <a:pt x="724630" y="258103"/>
                  <a:pt x="751789" y="252410"/>
                  <a:pt x="772425" y="241262"/>
                </a:cubicBezTo>
                <a:cubicBezTo>
                  <a:pt x="793061" y="230114"/>
                  <a:pt x="805277" y="221219"/>
                  <a:pt x="809072" y="214577"/>
                </a:cubicBezTo>
                <a:lnTo>
                  <a:pt x="833977" y="176864"/>
                </a:lnTo>
                <a:lnTo>
                  <a:pt x="835401" y="175440"/>
                </a:lnTo>
                <a:cubicBezTo>
                  <a:pt x="842042" y="181607"/>
                  <a:pt x="851174" y="190977"/>
                  <a:pt x="862796" y="203548"/>
                </a:cubicBezTo>
                <a:cubicBezTo>
                  <a:pt x="874419" y="216119"/>
                  <a:pt x="883432" y="238416"/>
                  <a:pt x="889836" y="270437"/>
                </a:cubicBezTo>
                <a:cubicBezTo>
                  <a:pt x="896241" y="302458"/>
                  <a:pt x="900273" y="335073"/>
                  <a:pt x="901934" y="368280"/>
                </a:cubicBezTo>
                <a:cubicBezTo>
                  <a:pt x="903594" y="401487"/>
                  <a:pt x="904661" y="434932"/>
                  <a:pt x="905136" y="468613"/>
                </a:cubicBezTo>
                <a:lnTo>
                  <a:pt x="905136" y="615200"/>
                </a:lnTo>
                <a:lnTo>
                  <a:pt x="905136" y="648644"/>
                </a:lnTo>
                <a:cubicBezTo>
                  <a:pt x="892327" y="656709"/>
                  <a:pt x="882128" y="663825"/>
                  <a:pt x="874537" y="669992"/>
                </a:cubicBezTo>
                <a:cubicBezTo>
                  <a:pt x="866947" y="676159"/>
                  <a:pt x="857815" y="687425"/>
                  <a:pt x="847142" y="703792"/>
                </a:cubicBezTo>
                <a:cubicBezTo>
                  <a:pt x="836468" y="720158"/>
                  <a:pt x="831012" y="742455"/>
                  <a:pt x="830775" y="770681"/>
                </a:cubicBezTo>
                <a:cubicBezTo>
                  <a:pt x="830538" y="798907"/>
                  <a:pt x="836468" y="823575"/>
                  <a:pt x="848565" y="844686"/>
                </a:cubicBezTo>
                <a:cubicBezTo>
                  <a:pt x="860662" y="865796"/>
                  <a:pt x="877621" y="884416"/>
                  <a:pt x="899443" y="900545"/>
                </a:cubicBezTo>
                <a:cubicBezTo>
                  <a:pt x="898494" y="927585"/>
                  <a:pt x="897664" y="955574"/>
                  <a:pt x="896953" y="984512"/>
                </a:cubicBezTo>
                <a:cubicBezTo>
                  <a:pt x="896241" y="1013450"/>
                  <a:pt x="890548" y="1058279"/>
                  <a:pt x="879875" y="1119001"/>
                </a:cubicBezTo>
                <a:cubicBezTo>
                  <a:pt x="869201" y="1179723"/>
                  <a:pt x="845125" y="1222181"/>
                  <a:pt x="807649" y="1246375"/>
                </a:cubicBezTo>
                <a:lnTo>
                  <a:pt x="720124" y="1313264"/>
                </a:lnTo>
                <a:lnTo>
                  <a:pt x="629041" y="1167389"/>
                </a:lnTo>
                <a:cubicBezTo>
                  <a:pt x="666992" y="1144144"/>
                  <a:pt x="692253" y="1120662"/>
                  <a:pt x="704825" y="1096942"/>
                </a:cubicBezTo>
                <a:cubicBezTo>
                  <a:pt x="717396" y="1073223"/>
                  <a:pt x="725342" y="1048792"/>
                  <a:pt x="728663" y="1023649"/>
                </a:cubicBezTo>
                <a:lnTo>
                  <a:pt x="735779" y="975261"/>
                </a:lnTo>
                <a:cubicBezTo>
                  <a:pt x="702571" y="1005148"/>
                  <a:pt x="675057" y="1030409"/>
                  <a:pt x="653235" y="1051045"/>
                </a:cubicBezTo>
                <a:cubicBezTo>
                  <a:pt x="631413" y="1071681"/>
                  <a:pt x="584448" y="1119476"/>
                  <a:pt x="512341" y="1194429"/>
                </a:cubicBezTo>
                <a:lnTo>
                  <a:pt x="439760" y="1105481"/>
                </a:lnTo>
                <a:cubicBezTo>
                  <a:pt x="374768" y="1154818"/>
                  <a:pt x="328278" y="1188262"/>
                  <a:pt x="300289" y="1205815"/>
                </a:cubicBezTo>
                <a:cubicBezTo>
                  <a:pt x="272300" y="1223367"/>
                  <a:pt x="239330" y="1229297"/>
                  <a:pt x="201379" y="1223604"/>
                </a:cubicBezTo>
                <a:cubicBezTo>
                  <a:pt x="171492" y="1219335"/>
                  <a:pt x="147773" y="1207119"/>
                  <a:pt x="130220" y="1186958"/>
                </a:cubicBezTo>
                <a:cubicBezTo>
                  <a:pt x="112668" y="1166796"/>
                  <a:pt x="102824" y="1140467"/>
                  <a:pt x="100689" y="1107972"/>
                </a:cubicBezTo>
                <a:cubicBezTo>
                  <a:pt x="98555" y="1075476"/>
                  <a:pt x="104840" y="1026258"/>
                  <a:pt x="119546" y="960318"/>
                </a:cubicBezTo>
                <a:lnTo>
                  <a:pt x="169357" y="737592"/>
                </a:lnTo>
                <a:lnTo>
                  <a:pt x="185724" y="646509"/>
                </a:lnTo>
                <a:cubicBezTo>
                  <a:pt x="193788" y="609507"/>
                  <a:pt x="198058" y="582585"/>
                  <a:pt x="198532" y="565744"/>
                </a:cubicBezTo>
                <a:cubicBezTo>
                  <a:pt x="199007" y="548904"/>
                  <a:pt x="195686" y="538704"/>
                  <a:pt x="188570" y="535146"/>
                </a:cubicBezTo>
                <a:cubicBezTo>
                  <a:pt x="181454" y="531588"/>
                  <a:pt x="169595" y="533605"/>
                  <a:pt x="152991" y="541195"/>
                </a:cubicBezTo>
                <a:cubicBezTo>
                  <a:pt x="129271" y="552106"/>
                  <a:pt x="97487" y="571319"/>
                  <a:pt x="57639" y="598833"/>
                </a:cubicBezTo>
                <a:lnTo>
                  <a:pt x="0" y="433034"/>
                </a:lnTo>
                <a:cubicBezTo>
                  <a:pt x="84442" y="389865"/>
                  <a:pt x="141843" y="365196"/>
                  <a:pt x="172204" y="359029"/>
                </a:cubicBezTo>
                <a:cubicBezTo>
                  <a:pt x="202564" y="352862"/>
                  <a:pt x="232214" y="351913"/>
                  <a:pt x="261152" y="356183"/>
                </a:cubicBezTo>
                <a:cubicBezTo>
                  <a:pt x="301001" y="362350"/>
                  <a:pt x="331361" y="376582"/>
                  <a:pt x="352235" y="398878"/>
                </a:cubicBezTo>
                <a:cubicBezTo>
                  <a:pt x="373108" y="421174"/>
                  <a:pt x="383663" y="447028"/>
                  <a:pt x="383900" y="476441"/>
                </a:cubicBezTo>
                <a:cubicBezTo>
                  <a:pt x="384137" y="505853"/>
                  <a:pt x="380935" y="536925"/>
                  <a:pt x="374294" y="569658"/>
                </a:cubicBezTo>
                <a:cubicBezTo>
                  <a:pt x="363383" y="622790"/>
                  <a:pt x="352353" y="675091"/>
                  <a:pt x="341205" y="726563"/>
                </a:cubicBezTo>
                <a:cubicBezTo>
                  <a:pt x="330057" y="778034"/>
                  <a:pt x="320213" y="826659"/>
                  <a:pt x="311674" y="872437"/>
                </a:cubicBezTo>
                <a:cubicBezTo>
                  <a:pt x="303135" y="918216"/>
                  <a:pt x="297087" y="949170"/>
                  <a:pt x="293529" y="965299"/>
                </a:cubicBezTo>
                <a:cubicBezTo>
                  <a:pt x="289971" y="981428"/>
                  <a:pt x="290564" y="991391"/>
                  <a:pt x="295308" y="995186"/>
                </a:cubicBezTo>
                <a:cubicBezTo>
                  <a:pt x="300052" y="998981"/>
                  <a:pt x="308828" y="998744"/>
                  <a:pt x="321636" y="994474"/>
                </a:cubicBezTo>
                <a:cubicBezTo>
                  <a:pt x="340137" y="989256"/>
                  <a:pt x="356979" y="975024"/>
                  <a:pt x="372159" y="951779"/>
                </a:cubicBezTo>
                <a:lnTo>
                  <a:pt x="401334" y="908372"/>
                </a:lnTo>
                <a:lnTo>
                  <a:pt x="463242" y="1009417"/>
                </a:lnTo>
                <a:cubicBezTo>
                  <a:pt x="484115" y="994237"/>
                  <a:pt x="499533" y="982377"/>
                  <a:pt x="509495" y="973838"/>
                </a:cubicBezTo>
                <a:lnTo>
                  <a:pt x="559306" y="928297"/>
                </a:lnTo>
                <a:lnTo>
                  <a:pt x="631887" y="866389"/>
                </a:lnTo>
                <a:cubicBezTo>
                  <a:pt x="527047" y="888685"/>
                  <a:pt x="468223" y="901257"/>
                  <a:pt x="455414" y="904103"/>
                </a:cubicBezTo>
                <a:lnTo>
                  <a:pt x="429797" y="911219"/>
                </a:lnTo>
                <a:lnTo>
                  <a:pt x="404180" y="766767"/>
                </a:lnTo>
                <a:lnTo>
                  <a:pt x="495263" y="750401"/>
                </a:lnTo>
                <a:cubicBezTo>
                  <a:pt x="487198" y="719565"/>
                  <a:pt x="479134" y="686477"/>
                  <a:pt x="471069" y="651135"/>
                </a:cubicBezTo>
                <a:cubicBezTo>
                  <a:pt x="463004" y="615793"/>
                  <a:pt x="458498" y="582822"/>
                  <a:pt x="457549" y="552224"/>
                </a:cubicBezTo>
                <a:cubicBezTo>
                  <a:pt x="456600" y="521626"/>
                  <a:pt x="457905" y="479050"/>
                  <a:pt x="461463" y="424495"/>
                </a:cubicBezTo>
                <a:cubicBezTo>
                  <a:pt x="465021" y="369940"/>
                  <a:pt x="470239" y="326296"/>
                  <a:pt x="477118" y="293563"/>
                </a:cubicBezTo>
                <a:cubicBezTo>
                  <a:pt x="483996" y="260830"/>
                  <a:pt x="489570" y="239720"/>
                  <a:pt x="493840" y="230232"/>
                </a:cubicBezTo>
                <a:close/>
                <a:moveTo>
                  <a:pt x="3416682" y="76886"/>
                </a:moveTo>
                <a:cubicBezTo>
                  <a:pt x="3479064" y="76649"/>
                  <a:pt x="3525436" y="93015"/>
                  <a:pt x="3555797" y="125985"/>
                </a:cubicBezTo>
                <a:cubicBezTo>
                  <a:pt x="3586158" y="158955"/>
                  <a:pt x="3601575" y="196788"/>
                  <a:pt x="3602050" y="239483"/>
                </a:cubicBezTo>
                <a:cubicBezTo>
                  <a:pt x="3602524" y="282178"/>
                  <a:pt x="3598136" y="331989"/>
                  <a:pt x="3588886" y="388916"/>
                </a:cubicBezTo>
                <a:cubicBezTo>
                  <a:pt x="3579635" y="445842"/>
                  <a:pt x="3572163" y="489605"/>
                  <a:pt x="3566471" y="520203"/>
                </a:cubicBezTo>
                <a:cubicBezTo>
                  <a:pt x="3560778" y="550801"/>
                  <a:pt x="3555085" y="578434"/>
                  <a:pt x="3549393" y="603103"/>
                </a:cubicBezTo>
                <a:lnTo>
                  <a:pt x="3523776" y="709840"/>
                </a:lnTo>
                <a:cubicBezTo>
                  <a:pt x="3587344" y="797128"/>
                  <a:pt x="3629565" y="857375"/>
                  <a:pt x="3650438" y="890583"/>
                </a:cubicBezTo>
                <a:lnTo>
                  <a:pt x="3690998" y="956049"/>
                </a:lnTo>
                <a:lnTo>
                  <a:pt x="3534449" y="1072748"/>
                </a:lnTo>
                <a:cubicBezTo>
                  <a:pt x="3505986" y="1027207"/>
                  <a:pt x="3488433" y="999692"/>
                  <a:pt x="3481792" y="990205"/>
                </a:cubicBezTo>
                <a:lnTo>
                  <a:pt x="3429135" y="916911"/>
                </a:lnTo>
                <a:cubicBezTo>
                  <a:pt x="3407787" y="955811"/>
                  <a:pt x="3386677" y="993170"/>
                  <a:pt x="3365804" y="1028986"/>
                </a:cubicBezTo>
                <a:cubicBezTo>
                  <a:pt x="3344931" y="1064802"/>
                  <a:pt x="3309352" y="1116155"/>
                  <a:pt x="3259066" y="1183044"/>
                </a:cubicBezTo>
                <a:lnTo>
                  <a:pt x="3106076" y="1042862"/>
                </a:lnTo>
                <a:cubicBezTo>
                  <a:pt x="3160630" y="972178"/>
                  <a:pt x="3197514" y="922841"/>
                  <a:pt x="3216727" y="894852"/>
                </a:cubicBezTo>
                <a:cubicBezTo>
                  <a:pt x="3235940" y="866863"/>
                  <a:pt x="3253610" y="835316"/>
                  <a:pt x="3269740" y="800212"/>
                </a:cubicBezTo>
                <a:lnTo>
                  <a:pt x="3298203" y="739727"/>
                </a:lnTo>
                <a:cubicBezTo>
                  <a:pt x="3242225" y="672364"/>
                  <a:pt x="3208425" y="631803"/>
                  <a:pt x="3196803" y="618046"/>
                </a:cubicBezTo>
                <a:cubicBezTo>
                  <a:pt x="3185180" y="604289"/>
                  <a:pt x="3149245" y="564914"/>
                  <a:pt x="3088998" y="499923"/>
                </a:cubicBezTo>
                <a:lnTo>
                  <a:pt x="3227045" y="365433"/>
                </a:lnTo>
                <a:cubicBezTo>
                  <a:pt x="3240328" y="380614"/>
                  <a:pt x="3259896" y="402199"/>
                  <a:pt x="3285751" y="430188"/>
                </a:cubicBezTo>
                <a:cubicBezTo>
                  <a:pt x="3311605" y="458177"/>
                  <a:pt x="3340661" y="491621"/>
                  <a:pt x="3372920" y="530521"/>
                </a:cubicBezTo>
                <a:cubicBezTo>
                  <a:pt x="3381459" y="493993"/>
                  <a:pt x="3388337" y="464699"/>
                  <a:pt x="3393556" y="442640"/>
                </a:cubicBezTo>
                <a:cubicBezTo>
                  <a:pt x="3398774" y="420581"/>
                  <a:pt x="3403874" y="397929"/>
                  <a:pt x="3408855" y="374684"/>
                </a:cubicBezTo>
                <a:cubicBezTo>
                  <a:pt x="3413836" y="351439"/>
                  <a:pt x="3414784" y="331159"/>
                  <a:pt x="3411701" y="313844"/>
                </a:cubicBezTo>
                <a:cubicBezTo>
                  <a:pt x="3408618" y="296528"/>
                  <a:pt x="3403162" y="284431"/>
                  <a:pt x="3395335" y="277553"/>
                </a:cubicBezTo>
                <a:cubicBezTo>
                  <a:pt x="3387507" y="270674"/>
                  <a:pt x="3372445" y="267946"/>
                  <a:pt x="3350149" y="269370"/>
                </a:cubicBezTo>
                <a:cubicBezTo>
                  <a:pt x="3327853" y="270793"/>
                  <a:pt x="3296780" y="283364"/>
                  <a:pt x="3256932" y="307084"/>
                </a:cubicBezTo>
                <a:lnTo>
                  <a:pt x="3142366" y="375396"/>
                </a:lnTo>
                <a:lnTo>
                  <a:pt x="3083305" y="200346"/>
                </a:lnTo>
                <a:cubicBezTo>
                  <a:pt x="3145924" y="162869"/>
                  <a:pt x="3201547" y="132982"/>
                  <a:pt x="3250171" y="110686"/>
                </a:cubicBezTo>
                <a:cubicBezTo>
                  <a:pt x="3298796" y="88390"/>
                  <a:pt x="3354300" y="77123"/>
                  <a:pt x="3416682" y="76886"/>
                </a:cubicBezTo>
                <a:close/>
                <a:moveTo>
                  <a:pt x="1750766" y="56606"/>
                </a:moveTo>
                <a:cubicBezTo>
                  <a:pt x="1746585" y="56369"/>
                  <a:pt x="1742538" y="56843"/>
                  <a:pt x="1738624" y="58029"/>
                </a:cubicBezTo>
                <a:cubicBezTo>
                  <a:pt x="1722970" y="62773"/>
                  <a:pt x="1714193" y="70126"/>
                  <a:pt x="1712296" y="80088"/>
                </a:cubicBezTo>
                <a:cubicBezTo>
                  <a:pt x="1710398" y="90050"/>
                  <a:pt x="1711347" y="99064"/>
                  <a:pt x="1715142" y="107128"/>
                </a:cubicBezTo>
                <a:cubicBezTo>
                  <a:pt x="1717989" y="114718"/>
                  <a:pt x="1723918" y="123495"/>
                  <a:pt x="1732932" y="133457"/>
                </a:cubicBezTo>
                <a:cubicBezTo>
                  <a:pt x="1741945" y="143419"/>
                  <a:pt x="1748231" y="151365"/>
                  <a:pt x="1751789" y="157295"/>
                </a:cubicBezTo>
                <a:cubicBezTo>
                  <a:pt x="1755347" y="163225"/>
                  <a:pt x="1756889" y="172831"/>
                  <a:pt x="1756414" y="186114"/>
                </a:cubicBezTo>
                <a:cubicBezTo>
                  <a:pt x="1755465" y="203667"/>
                  <a:pt x="1749417" y="216831"/>
                  <a:pt x="1738269" y="225607"/>
                </a:cubicBezTo>
                <a:cubicBezTo>
                  <a:pt x="1727120" y="234383"/>
                  <a:pt x="1723207" y="238534"/>
                  <a:pt x="1726528" y="238060"/>
                </a:cubicBezTo>
                <a:cubicBezTo>
                  <a:pt x="1741708" y="236162"/>
                  <a:pt x="1752975" y="233790"/>
                  <a:pt x="1760328" y="230944"/>
                </a:cubicBezTo>
                <a:cubicBezTo>
                  <a:pt x="1767681" y="228098"/>
                  <a:pt x="1778948" y="220033"/>
                  <a:pt x="1794128" y="206750"/>
                </a:cubicBezTo>
                <a:cubicBezTo>
                  <a:pt x="1809308" y="193467"/>
                  <a:pt x="1817729" y="173187"/>
                  <a:pt x="1819389" y="145910"/>
                </a:cubicBezTo>
                <a:cubicBezTo>
                  <a:pt x="1821050" y="118632"/>
                  <a:pt x="1811918" y="95980"/>
                  <a:pt x="1791993" y="77953"/>
                </a:cubicBezTo>
                <a:cubicBezTo>
                  <a:pt x="1777050" y="64433"/>
                  <a:pt x="1763307" y="57317"/>
                  <a:pt x="1750766" y="56606"/>
                </a:cubicBezTo>
                <a:close/>
                <a:moveTo>
                  <a:pt x="236291" y="56606"/>
                </a:moveTo>
                <a:cubicBezTo>
                  <a:pt x="232110" y="56369"/>
                  <a:pt x="228063" y="56843"/>
                  <a:pt x="224149" y="58029"/>
                </a:cubicBezTo>
                <a:cubicBezTo>
                  <a:pt x="208495" y="62773"/>
                  <a:pt x="199718" y="70126"/>
                  <a:pt x="197821" y="80088"/>
                </a:cubicBezTo>
                <a:cubicBezTo>
                  <a:pt x="195923" y="90050"/>
                  <a:pt x="196872" y="99064"/>
                  <a:pt x="200667" y="107128"/>
                </a:cubicBezTo>
                <a:cubicBezTo>
                  <a:pt x="203513" y="114718"/>
                  <a:pt x="209443" y="123495"/>
                  <a:pt x="218457" y="133457"/>
                </a:cubicBezTo>
                <a:cubicBezTo>
                  <a:pt x="227470" y="143419"/>
                  <a:pt x="233756" y="151365"/>
                  <a:pt x="237314" y="157295"/>
                </a:cubicBezTo>
                <a:cubicBezTo>
                  <a:pt x="240872" y="163225"/>
                  <a:pt x="242413" y="172831"/>
                  <a:pt x="241939" y="186114"/>
                </a:cubicBezTo>
                <a:cubicBezTo>
                  <a:pt x="240990" y="203667"/>
                  <a:pt x="234942" y="216831"/>
                  <a:pt x="223794" y="225607"/>
                </a:cubicBezTo>
                <a:cubicBezTo>
                  <a:pt x="212645" y="234383"/>
                  <a:pt x="208732" y="238534"/>
                  <a:pt x="212052" y="238060"/>
                </a:cubicBezTo>
                <a:cubicBezTo>
                  <a:pt x="227233" y="236162"/>
                  <a:pt x="238499" y="233790"/>
                  <a:pt x="245853" y="230944"/>
                </a:cubicBezTo>
                <a:cubicBezTo>
                  <a:pt x="253206" y="228098"/>
                  <a:pt x="264472" y="220033"/>
                  <a:pt x="279653" y="206750"/>
                </a:cubicBezTo>
                <a:cubicBezTo>
                  <a:pt x="294833" y="193467"/>
                  <a:pt x="303254" y="173187"/>
                  <a:pt x="304914" y="145910"/>
                </a:cubicBezTo>
                <a:cubicBezTo>
                  <a:pt x="306575" y="118632"/>
                  <a:pt x="297442" y="95980"/>
                  <a:pt x="277518" y="77953"/>
                </a:cubicBezTo>
                <a:cubicBezTo>
                  <a:pt x="262575" y="64433"/>
                  <a:pt x="248833" y="57317"/>
                  <a:pt x="236291" y="56606"/>
                </a:cubicBezTo>
                <a:close/>
                <a:moveTo>
                  <a:pt x="4087423" y="45409"/>
                </a:moveTo>
                <a:cubicBezTo>
                  <a:pt x="4129358" y="44335"/>
                  <a:pt x="4172267" y="60401"/>
                  <a:pt x="4216148" y="93608"/>
                </a:cubicBezTo>
                <a:cubicBezTo>
                  <a:pt x="4250304" y="120174"/>
                  <a:pt x="4273549" y="154449"/>
                  <a:pt x="4285883" y="196432"/>
                </a:cubicBezTo>
                <a:cubicBezTo>
                  <a:pt x="4298217" y="238416"/>
                  <a:pt x="4305689" y="285024"/>
                  <a:pt x="4308298" y="336258"/>
                </a:cubicBezTo>
                <a:cubicBezTo>
                  <a:pt x="4310907" y="387493"/>
                  <a:pt x="4312330" y="426393"/>
                  <a:pt x="4312567" y="452958"/>
                </a:cubicBezTo>
                <a:cubicBezTo>
                  <a:pt x="4312805" y="479524"/>
                  <a:pt x="4311737" y="513680"/>
                  <a:pt x="4309365" y="555426"/>
                </a:cubicBezTo>
                <a:cubicBezTo>
                  <a:pt x="4306519" y="599545"/>
                  <a:pt x="4302961" y="640817"/>
                  <a:pt x="4298691" y="679242"/>
                </a:cubicBezTo>
                <a:cubicBezTo>
                  <a:pt x="4294422" y="717668"/>
                  <a:pt x="4290627" y="743759"/>
                  <a:pt x="4287306" y="757516"/>
                </a:cubicBezTo>
                <a:lnTo>
                  <a:pt x="4273074" y="817290"/>
                </a:lnTo>
                <a:lnTo>
                  <a:pt x="4095178" y="762498"/>
                </a:lnTo>
                <a:cubicBezTo>
                  <a:pt x="4099922" y="741150"/>
                  <a:pt x="4103717" y="721581"/>
                  <a:pt x="4106564" y="703792"/>
                </a:cubicBezTo>
                <a:cubicBezTo>
                  <a:pt x="4109410" y="686002"/>
                  <a:pt x="4112731" y="648644"/>
                  <a:pt x="4116526" y="591717"/>
                </a:cubicBezTo>
                <a:cubicBezTo>
                  <a:pt x="4120321" y="534791"/>
                  <a:pt x="4122456" y="495653"/>
                  <a:pt x="4122930" y="474306"/>
                </a:cubicBezTo>
                <a:lnTo>
                  <a:pt x="4120795" y="365433"/>
                </a:lnTo>
                <a:cubicBezTo>
                  <a:pt x="4120321" y="323213"/>
                  <a:pt x="4114391" y="293326"/>
                  <a:pt x="4103006" y="275774"/>
                </a:cubicBezTo>
                <a:cubicBezTo>
                  <a:pt x="4091620" y="258221"/>
                  <a:pt x="4075017" y="247785"/>
                  <a:pt x="4053195" y="244464"/>
                </a:cubicBezTo>
                <a:cubicBezTo>
                  <a:pt x="4038963" y="242566"/>
                  <a:pt x="4005993" y="258221"/>
                  <a:pt x="3954284" y="291429"/>
                </a:cubicBezTo>
                <a:lnTo>
                  <a:pt x="3900204" y="327719"/>
                </a:lnTo>
                <a:lnTo>
                  <a:pt x="3836161" y="255138"/>
                </a:lnTo>
                <a:cubicBezTo>
                  <a:pt x="3832366" y="287396"/>
                  <a:pt x="3828097" y="326059"/>
                  <a:pt x="3823353" y="371126"/>
                </a:cubicBezTo>
                <a:cubicBezTo>
                  <a:pt x="3818609" y="416193"/>
                  <a:pt x="3816711" y="456635"/>
                  <a:pt x="3817660" y="492451"/>
                </a:cubicBezTo>
                <a:cubicBezTo>
                  <a:pt x="3818609" y="528268"/>
                  <a:pt x="3821574" y="563254"/>
                  <a:pt x="3826555" y="597410"/>
                </a:cubicBezTo>
                <a:cubicBezTo>
                  <a:pt x="3831536" y="631566"/>
                  <a:pt x="3842328" y="692525"/>
                  <a:pt x="3858932" y="780287"/>
                </a:cubicBezTo>
                <a:lnTo>
                  <a:pt x="3693844" y="859985"/>
                </a:lnTo>
                <a:cubicBezTo>
                  <a:pt x="3683882" y="822508"/>
                  <a:pt x="3674750" y="784912"/>
                  <a:pt x="3666448" y="747198"/>
                </a:cubicBezTo>
                <a:cubicBezTo>
                  <a:pt x="3658146" y="709485"/>
                  <a:pt x="3651742" y="665841"/>
                  <a:pt x="3647236" y="616267"/>
                </a:cubicBezTo>
                <a:cubicBezTo>
                  <a:pt x="3642729" y="566693"/>
                  <a:pt x="3640831" y="516289"/>
                  <a:pt x="3641543" y="465055"/>
                </a:cubicBezTo>
                <a:cubicBezTo>
                  <a:pt x="3642255" y="413821"/>
                  <a:pt x="3645694" y="358436"/>
                  <a:pt x="3651861" y="298900"/>
                </a:cubicBezTo>
                <a:cubicBezTo>
                  <a:pt x="3658028" y="239364"/>
                  <a:pt x="3666329" y="192044"/>
                  <a:pt x="3676766" y="156939"/>
                </a:cubicBezTo>
                <a:lnTo>
                  <a:pt x="3699537" y="75107"/>
                </a:lnTo>
                <a:lnTo>
                  <a:pt x="3866759" y="122783"/>
                </a:lnTo>
                <a:lnTo>
                  <a:pt x="3861067" y="149823"/>
                </a:lnTo>
                <a:cubicBezTo>
                  <a:pt x="3897120" y="128476"/>
                  <a:pt x="3947762" y="100487"/>
                  <a:pt x="4012990" y="65856"/>
                </a:cubicBezTo>
                <a:cubicBezTo>
                  <a:pt x="4037451" y="52870"/>
                  <a:pt x="4062262" y="46054"/>
                  <a:pt x="4087423" y="45409"/>
                </a:cubicBezTo>
                <a:close/>
                <a:moveTo>
                  <a:pt x="2226571" y="34991"/>
                </a:moveTo>
                <a:cubicBezTo>
                  <a:pt x="2223443" y="35169"/>
                  <a:pt x="2220545" y="35733"/>
                  <a:pt x="2217876" y="36681"/>
                </a:cubicBezTo>
                <a:cubicBezTo>
                  <a:pt x="2207203" y="40476"/>
                  <a:pt x="2200205" y="47474"/>
                  <a:pt x="2196885" y="57673"/>
                </a:cubicBezTo>
                <a:cubicBezTo>
                  <a:pt x="2193564" y="67872"/>
                  <a:pt x="2194750" y="77953"/>
                  <a:pt x="2200443" y="87915"/>
                </a:cubicBezTo>
                <a:cubicBezTo>
                  <a:pt x="2201866" y="91236"/>
                  <a:pt x="2206847" y="98233"/>
                  <a:pt x="2215386" y="108907"/>
                </a:cubicBezTo>
                <a:cubicBezTo>
                  <a:pt x="2223925" y="119581"/>
                  <a:pt x="2228906" y="130373"/>
                  <a:pt x="2230329" y="141284"/>
                </a:cubicBezTo>
                <a:cubicBezTo>
                  <a:pt x="2231278" y="156939"/>
                  <a:pt x="2226534" y="169629"/>
                  <a:pt x="2216098" y="179354"/>
                </a:cubicBezTo>
                <a:cubicBezTo>
                  <a:pt x="2205661" y="189079"/>
                  <a:pt x="2201629" y="193704"/>
                  <a:pt x="2204001" y="193230"/>
                </a:cubicBezTo>
                <a:cubicBezTo>
                  <a:pt x="2217758" y="191332"/>
                  <a:pt x="2231871" y="187893"/>
                  <a:pt x="2246340" y="182912"/>
                </a:cubicBezTo>
                <a:cubicBezTo>
                  <a:pt x="2260809" y="177931"/>
                  <a:pt x="2271957" y="166664"/>
                  <a:pt x="2279784" y="149112"/>
                </a:cubicBezTo>
                <a:cubicBezTo>
                  <a:pt x="2287612" y="131559"/>
                  <a:pt x="2291288" y="115193"/>
                  <a:pt x="2290814" y="100012"/>
                </a:cubicBezTo>
                <a:cubicBezTo>
                  <a:pt x="2288916" y="71075"/>
                  <a:pt x="2278954" y="52336"/>
                  <a:pt x="2260927" y="43797"/>
                </a:cubicBezTo>
                <a:cubicBezTo>
                  <a:pt x="2247407" y="37393"/>
                  <a:pt x="2235955" y="34458"/>
                  <a:pt x="2226571" y="34991"/>
                </a:cubicBezTo>
                <a:close/>
                <a:moveTo>
                  <a:pt x="712096" y="34991"/>
                </a:moveTo>
                <a:cubicBezTo>
                  <a:pt x="708968" y="35169"/>
                  <a:pt x="706070" y="35733"/>
                  <a:pt x="703401" y="36681"/>
                </a:cubicBezTo>
                <a:cubicBezTo>
                  <a:pt x="692728" y="40476"/>
                  <a:pt x="685730" y="47474"/>
                  <a:pt x="682410" y="57673"/>
                </a:cubicBezTo>
                <a:cubicBezTo>
                  <a:pt x="679089" y="67872"/>
                  <a:pt x="680275" y="77953"/>
                  <a:pt x="685968" y="87915"/>
                </a:cubicBezTo>
                <a:cubicBezTo>
                  <a:pt x="687391" y="91236"/>
                  <a:pt x="692372" y="98233"/>
                  <a:pt x="700911" y="108907"/>
                </a:cubicBezTo>
                <a:cubicBezTo>
                  <a:pt x="709450" y="119581"/>
                  <a:pt x="714431" y="130373"/>
                  <a:pt x="715854" y="141284"/>
                </a:cubicBezTo>
                <a:cubicBezTo>
                  <a:pt x="716803" y="156939"/>
                  <a:pt x="712059" y="169629"/>
                  <a:pt x="701622" y="179354"/>
                </a:cubicBezTo>
                <a:cubicBezTo>
                  <a:pt x="691186" y="189079"/>
                  <a:pt x="687154" y="193704"/>
                  <a:pt x="689525" y="193230"/>
                </a:cubicBezTo>
                <a:cubicBezTo>
                  <a:pt x="703283" y="191332"/>
                  <a:pt x="717396" y="187893"/>
                  <a:pt x="731865" y="182912"/>
                </a:cubicBezTo>
                <a:cubicBezTo>
                  <a:pt x="746334" y="177931"/>
                  <a:pt x="757482" y="166664"/>
                  <a:pt x="765309" y="149112"/>
                </a:cubicBezTo>
                <a:cubicBezTo>
                  <a:pt x="773137" y="131559"/>
                  <a:pt x="776813" y="115193"/>
                  <a:pt x="776339" y="100012"/>
                </a:cubicBezTo>
                <a:cubicBezTo>
                  <a:pt x="774441" y="71075"/>
                  <a:pt x="764479" y="52336"/>
                  <a:pt x="746452" y="43797"/>
                </a:cubicBezTo>
                <a:cubicBezTo>
                  <a:pt x="732932" y="37393"/>
                  <a:pt x="721480" y="34458"/>
                  <a:pt x="712096" y="34991"/>
                </a:cubicBezTo>
                <a:close/>
                <a:moveTo>
                  <a:pt x="5589440" y="33368"/>
                </a:moveTo>
                <a:cubicBezTo>
                  <a:pt x="5609912" y="32968"/>
                  <a:pt x="5627087" y="33123"/>
                  <a:pt x="5640963" y="33835"/>
                </a:cubicBezTo>
                <a:lnTo>
                  <a:pt x="5784703" y="39528"/>
                </a:lnTo>
                <a:lnTo>
                  <a:pt x="5761220" y="188960"/>
                </a:lnTo>
                <a:cubicBezTo>
                  <a:pt x="5577157" y="192756"/>
                  <a:pt x="5474926" y="195839"/>
                  <a:pt x="5454527" y="198211"/>
                </a:cubicBezTo>
                <a:lnTo>
                  <a:pt x="5317192" y="212443"/>
                </a:lnTo>
                <a:lnTo>
                  <a:pt x="5302248" y="253715"/>
                </a:lnTo>
                <a:cubicBezTo>
                  <a:pt x="5515249" y="237585"/>
                  <a:pt x="5662784" y="229046"/>
                  <a:pt x="5744854" y="228098"/>
                </a:cubicBezTo>
                <a:lnTo>
                  <a:pt x="5715679" y="374684"/>
                </a:lnTo>
                <a:cubicBezTo>
                  <a:pt x="5561028" y="370415"/>
                  <a:pt x="5406140" y="378954"/>
                  <a:pt x="5251014" y="400301"/>
                </a:cubicBezTo>
                <a:lnTo>
                  <a:pt x="5229667" y="443708"/>
                </a:lnTo>
                <a:lnTo>
                  <a:pt x="5439584" y="426630"/>
                </a:lnTo>
                <a:lnTo>
                  <a:pt x="5617480" y="416668"/>
                </a:lnTo>
                <a:cubicBezTo>
                  <a:pt x="5700024" y="412398"/>
                  <a:pt x="5784940" y="414533"/>
                  <a:pt x="5872228" y="423072"/>
                </a:cubicBezTo>
                <a:lnTo>
                  <a:pt x="5838071" y="580332"/>
                </a:lnTo>
                <a:cubicBezTo>
                  <a:pt x="5663970" y="575114"/>
                  <a:pt x="5543001" y="575351"/>
                  <a:pt x="5475163" y="581044"/>
                </a:cubicBezTo>
                <a:cubicBezTo>
                  <a:pt x="5407326" y="586736"/>
                  <a:pt x="5292998" y="599070"/>
                  <a:pt x="5132180" y="618046"/>
                </a:cubicBezTo>
                <a:cubicBezTo>
                  <a:pt x="5106563" y="653151"/>
                  <a:pt x="5079997" y="685646"/>
                  <a:pt x="5052482" y="715533"/>
                </a:cubicBezTo>
                <a:lnTo>
                  <a:pt x="5105139" y="737592"/>
                </a:lnTo>
                <a:cubicBezTo>
                  <a:pt x="5089485" y="776492"/>
                  <a:pt x="5078574" y="806141"/>
                  <a:pt x="5072407" y="826540"/>
                </a:cubicBezTo>
                <a:cubicBezTo>
                  <a:pt x="5066240" y="846939"/>
                  <a:pt x="5059954" y="873979"/>
                  <a:pt x="5053550" y="907661"/>
                </a:cubicBezTo>
                <a:cubicBezTo>
                  <a:pt x="5047145" y="941342"/>
                  <a:pt x="5044418" y="987833"/>
                  <a:pt x="5045366" y="1047131"/>
                </a:cubicBezTo>
                <a:cubicBezTo>
                  <a:pt x="5046315" y="1106430"/>
                  <a:pt x="5050110" y="1142246"/>
                  <a:pt x="5056752" y="1154581"/>
                </a:cubicBezTo>
                <a:lnTo>
                  <a:pt x="5089485" y="1232855"/>
                </a:lnTo>
                <a:lnTo>
                  <a:pt x="5126487" y="1137503"/>
                </a:lnTo>
                <a:cubicBezTo>
                  <a:pt x="5172977" y="1141772"/>
                  <a:pt x="5231802" y="1143077"/>
                  <a:pt x="5302960" y="1141416"/>
                </a:cubicBezTo>
                <a:cubicBezTo>
                  <a:pt x="5374118" y="1139756"/>
                  <a:pt x="5435670" y="1112360"/>
                  <a:pt x="5487616" y="1059228"/>
                </a:cubicBezTo>
                <a:cubicBezTo>
                  <a:pt x="5539562" y="1006097"/>
                  <a:pt x="5565297" y="967197"/>
                  <a:pt x="5564823" y="942528"/>
                </a:cubicBezTo>
                <a:cubicBezTo>
                  <a:pt x="5564349" y="917860"/>
                  <a:pt x="5561977" y="901731"/>
                  <a:pt x="5557707" y="894141"/>
                </a:cubicBezTo>
                <a:lnTo>
                  <a:pt x="5547745" y="875639"/>
                </a:lnTo>
                <a:cubicBezTo>
                  <a:pt x="5544899" y="866152"/>
                  <a:pt x="5540273" y="853818"/>
                  <a:pt x="5533869" y="838637"/>
                </a:cubicBezTo>
                <a:cubicBezTo>
                  <a:pt x="5527465" y="823457"/>
                  <a:pt x="5511691" y="808988"/>
                  <a:pt x="5486549" y="795230"/>
                </a:cubicBezTo>
                <a:cubicBezTo>
                  <a:pt x="5461406" y="781473"/>
                  <a:pt x="5434840" y="774594"/>
                  <a:pt x="5406851" y="774594"/>
                </a:cubicBezTo>
                <a:cubicBezTo>
                  <a:pt x="5382657" y="775069"/>
                  <a:pt x="5360598" y="779694"/>
                  <a:pt x="5340674" y="788470"/>
                </a:cubicBezTo>
                <a:cubicBezTo>
                  <a:pt x="5320750" y="797247"/>
                  <a:pt x="5303197" y="810648"/>
                  <a:pt x="5288017" y="828675"/>
                </a:cubicBezTo>
                <a:cubicBezTo>
                  <a:pt x="5260028" y="835316"/>
                  <a:pt x="5243898" y="839586"/>
                  <a:pt x="5239629" y="841483"/>
                </a:cubicBezTo>
                <a:lnTo>
                  <a:pt x="5179144" y="868524"/>
                </a:lnTo>
                <a:lnTo>
                  <a:pt x="5131468" y="708417"/>
                </a:lnTo>
                <a:cubicBezTo>
                  <a:pt x="5195036" y="681377"/>
                  <a:pt x="5249473" y="660741"/>
                  <a:pt x="5294777" y="646509"/>
                </a:cubicBezTo>
                <a:cubicBezTo>
                  <a:pt x="5340081" y="632278"/>
                  <a:pt x="5403886" y="624569"/>
                  <a:pt x="5486193" y="623383"/>
                </a:cubicBezTo>
                <a:cubicBezTo>
                  <a:pt x="5568500" y="622197"/>
                  <a:pt x="5635033" y="646865"/>
                  <a:pt x="5685792" y="697388"/>
                </a:cubicBezTo>
                <a:cubicBezTo>
                  <a:pt x="5736552" y="747910"/>
                  <a:pt x="5763355" y="810055"/>
                  <a:pt x="5766201" y="883823"/>
                </a:cubicBezTo>
                <a:cubicBezTo>
                  <a:pt x="5769048" y="957590"/>
                  <a:pt x="5751970" y="1024361"/>
                  <a:pt x="5714967" y="1084134"/>
                </a:cubicBezTo>
                <a:cubicBezTo>
                  <a:pt x="5669900" y="1156715"/>
                  <a:pt x="5608585" y="1209966"/>
                  <a:pt x="5531023" y="1243884"/>
                </a:cubicBezTo>
                <a:cubicBezTo>
                  <a:pt x="5453460" y="1277803"/>
                  <a:pt x="5369849" y="1296897"/>
                  <a:pt x="5280189" y="1301167"/>
                </a:cubicBezTo>
                <a:cubicBezTo>
                  <a:pt x="5210454" y="1304962"/>
                  <a:pt x="5140719" y="1299032"/>
                  <a:pt x="5070983" y="1283377"/>
                </a:cubicBezTo>
                <a:lnTo>
                  <a:pt x="5084504" y="1242105"/>
                </a:lnTo>
                <a:lnTo>
                  <a:pt x="4911588" y="1325361"/>
                </a:lnTo>
                <a:cubicBezTo>
                  <a:pt x="4897357" y="1294526"/>
                  <a:pt x="4883007" y="1259421"/>
                  <a:pt x="4868538" y="1220046"/>
                </a:cubicBezTo>
                <a:cubicBezTo>
                  <a:pt x="4854069" y="1180672"/>
                  <a:pt x="4846953" y="1136435"/>
                  <a:pt x="4847190" y="1087336"/>
                </a:cubicBezTo>
                <a:cubicBezTo>
                  <a:pt x="4847427" y="1038237"/>
                  <a:pt x="4848969" y="999930"/>
                  <a:pt x="4851815" y="972415"/>
                </a:cubicBezTo>
                <a:lnTo>
                  <a:pt x="4858931" y="898410"/>
                </a:lnTo>
                <a:cubicBezTo>
                  <a:pt x="4811018" y="938733"/>
                  <a:pt x="4780420" y="962453"/>
                  <a:pt x="4767137" y="969569"/>
                </a:cubicBezTo>
                <a:lnTo>
                  <a:pt x="4698825" y="1007994"/>
                </a:lnTo>
                <a:lnTo>
                  <a:pt x="4609877" y="823694"/>
                </a:lnTo>
                <a:cubicBezTo>
                  <a:pt x="4705229" y="774357"/>
                  <a:pt x="4762630" y="740676"/>
                  <a:pt x="4782080" y="722649"/>
                </a:cubicBezTo>
                <a:lnTo>
                  <a:pt x="4870317" y="645086"/>
                </a:lnTo>
                <a:cubicBezTo>
                  <a:pt x="4801056" y="659792"/>
                  <a:pt x="4733930" y="674498"/>
                  <a:pt x="4668938" y="689204"/>
                </a:cubicBezTo>
                <a:lnTo>
                  <a:pt x="4616993" y="530521"/>
                </a:lnTo>
                <a:cubicBezTo>
                  <a:pt x="4772592" y="501583"/>
                  <a:pt x="4898780" y="479524"/>
                  <a:pt x="4995555" y="464344"/>
                </a:cubicBezTo>
                <a:lnTo>
                  <a:pt x="5018326" y="426630"/>
                </a:lnTo>
                <a:cubicBezTo>
                  <a:pt x="4964720" y="438964"/>
                  <a:pt x="4916570" y="449638"/>
                  <a:pt x="4873875" y="458651"/>
                </a:cubicBezTo>
                <a:lnTo>
                  <a:pt x="4833314" y="331989"/>
                </a:lnTo>
                <a:cubicBezTo>
                  <a:pt x="4920128" y="311590"/>
                  <a:pt x="5002908" y="293326"/>
                  <a:pt x="5081657" y="277197"/>
                </a:cubicBezTo>
                <a:lnTo>
                  <a:pt x="5091619" y="243752"/>
                </a:lnTo>
                <a:cubicBezTo>
                  <a:pt x="4963060" y="272690"/>
                  <a:pt x="4879567" y="293801"/>
                  <a:pt x="4841142" y="307084"/>
                </a:cubicBezTo>
                <a:lnTo>
                  <a:pt x="4744366" y="339816"/>
                </a:lnTo>
                <a:lnTo>
                  <a:pt x="4688863" y="183979"/>
                </a:lnTo>
                <a:cubicBezTo>
                  <a:pt x="4781369" y="154093"/>
                  <a:pt x="4868775" y="128357"/>
                  <a:pt x="4951081" y="106772"/>
                </a:cubicBezTo>
                <a:cubicBezTo>
                  <a:pt x="5033388" y="85188"/>
                  <a:pt x="5155069" y="66924"/>
                  <a:pt x="5316124" y="51980"/>
                </a:cubicBezTo>
                <a:cubicBezTo>
                  <a:pt x="5436916" y="40773"/>
                  <a:pt x="5528021" y="34569"/>
                  <a:pt x="5589440" y="33368"/>
                </a:cubicBezTo>
                <a:close/>
                <a:moveTo>
                  <a:pt x="2667242" y="18180"/>
                </a:moveTo>
                <a:cubicBezTo>
                  <a:pt x="2693333" y="97878"/>
                  <a:pt x="2711835" y="163818"/>
                  <a:pt x="2722746" y="216001"/>
                </a:cubicBezTo>
                <a:lnTo>
                  <a:pt x="2744093" y="316334"/>
                </a:lnTo>
                <a:cubicBezTo>
                  <a:pt x="2781570" y="311590"/>
                  <a:pt x="2820470" y="307795"/>
                  <a:pt x="2860793" y="304949"/>
                </a:cubicBezTo>
                <a:lnTo>
                  <a:pt x="2840157" y="492095"/>
                </a:lnTo>
                <a:cubicBezTo>
                  <a:pt x="2814540" y="491147"/>
                  <a:pt x="2789634" y="491858"/>
                  <a:pt x="2765441" y="494230"/>
                </a:cubicBezTo>
                <a:cubicBezTo>
                  <a:pt x="2771133" y="591006"/>
                  <a:pt x="2774454" y="676514"/>
                  <a:pt x="2775403" y="750756"/>
                </a:cubicBezTo>
                <a:cubicBezTo>
                  <a:pt x="2776352" y="824998"/>
                  <a:pt x="2770303" y="899478"/>
                  <a:pt x="2757257" y="974194"/>
                </a:cubicBezTo>
                <a:cubicBezTo>
                  <a:pt x="2744212" y="1048910"/>
                  <a:pt x="2727134" y="1117460"/>
                  <a:pt x="2706023" y="1179842"/>
                </a:cubicBezTo>
                <a:cubicBezTo>
                  <a:pt x="2684913" y="1242224"/>
                  <a:pt x="2671274" y="1278159"/>
                  <a:pt x="2665107" y="1287647"/>
                </a:cubicBezTo>
                <a:lnTo>
                  <a:pt x="2640202" y="1328207"/>
                </a:lnTo>
                <a:lnTo>
                  <a:pt x="2479384" y="1234278"/>
                </a:lnTo>
                <a:cubicBezTo>
                  <a:pt x="2490295" y="1215777"/>
                  <a:pt x="2499901" y="1198462"/>
                  <a:pt x="2508203" y="1182332"/>
                </a:cubicBezTo>
                <a:cubicBezTo>
                  <a:pt x="2516505" y="1166203"/>
                  <a:pt x="2530025" y="1131928"/>
                  <a:pt x="2548763" y="1079508"/>
                </a:cubicBezTo>
                <a:cubicBezTo>
                  <a:pt x="2567502" y="1027088"/>
                  <a:pt x="2580191" y="978582"/>
                  <a:pt x="2586833" y="933989"/>
                </a:cubicBezTo>
                <a:lnTo>
                  <a:pt x="2594660" y="884178"/>
                </a:lnTo>
                <a:cubicBezTo>
                  <a:pt x="2606994" y="869947"/>
                  <a:pt x="2616838" y="856427"/>
                  <a:pt x="2624191" y="843618"/>
                </a:cubicBezTo>
                <a:cubicBezTo>
                  <a:pt x="2631544" y="830810"/>
                  <a:pt x="2636169" y="810174"/>
                  <a:pt x="2638067" y="781710"/>
                </a:cubicBezTo>
                <a:cubicBezTo>
                  <a:pt x="2639965" y="745657"/>
                  <a:pt x="2636407" y="721700"/>
                  <a:pt x="2627393" y="709840"/>
                </a:cubicBezTo>
                <a:lnTo>
                  <a:pt x="2603199" y="674261"/>
                </a:lnTo>
                <a:cubicBezTo>
                  <a:pt x="2602725" y="655760"/>
                  <a:pt x="2602488" y="645561"/>
                  <a:pt x="2602488" y="643663"/>
                </a:cubicBezTo>
                <a:lnTo>
                  <a:pt x="2596083" y="531944"/>
                </a:lnTo>
                <a:cubicBezTo>
                  <a:pt x="2558607" y="547125"/>
                  <a:pt x="2526585" y="557798"/>
                  <a:pt x="2500020" y="563966"/>
                </a:cubicBezTo>
                <a:lnTo>
                  <a:pt x="2429573" y="405282"/>
                </a:lnTo>
                <a:cubicBezTo>
                  <a:pt x="2477012" y="389153"/>
                  <a:pt x="2526585" y="373735"/>
                  <a:pt x="2578294" y="359029"/>
                </a:cubicBezTo>
                <a:cubicBezTo>
                  <a:pt x="2556472" y="266049"/>
                  <a:pt x="2540106" y="206038"/>
                  <a:pt x="2529195" y="178998"/>
                </a:cubicBezTo>
                <a:lnTo>
                  <a:pt x="2500020" y="104993"/>
                </a:lnTo>
                <a:close/>
                <a:moveTo>
                  <a:pt x="1732220" y="18180"/>
                </a:moveTo>
                <a:cubicBezTo>
                  <a:pt x="1764479" y="18655"/>
                  <a:pt x="1791044" y="28854"/>
                  <a:pt x="1811918" y="48778"/>
                </a:cubicBezTo>
                <a:cubicBezTo>
                  <a:pt x="1832791" y="68703"/>
                  <a:pt x="1846311" y="93608"/>
                  <a:pt x="1852478" y="123495"/>
                </a:cubicBezTo>
                <a:cubicBezTo>
                  <a:pt x="1858645" y="153381"/>
                  <a:pt x="1852478" y="183742"/>
                  <a:pt x="1833977" y="214577"/>
                </a:cubicBezTo>
                <a:cubicBezTo>
                  <a:pt x="1815475" y="245413"/>
                  <a:pt x="1784403" y="262728"/>
                  <a:pt x="1740759" y="266523"/>
                </a:cubicBezTo>
                <a:cubicBezTo>
                  <a:pt x="1705180" y="270318"/>
                  <a:pt x="1673752" y="259645"/>
                  <a:pt x="1646474" y="234502"/>
                </a:cubicBezTo>
                <a:cubicBezTo>
                  <a:pt x="1619197" y="209359"/>
                  <a:pt x="1606507" y="178405"/>
                  <a:pt x="1608404" y="141640"/>
                </a:cubicBezTo>
                <a:cubicBezTo>
                  <a:pt x="1610302" y="104875"/>
                  <a:pt x="1622873" y="75107"/>
                  <a:pt x="1646118" y="52336"/>
                </a:cubicBezTo>
                <a:cubicBezTo>
                  <a:pt x="1669364" y="29566"/>
                  <a:pt x="1698064" y="18180"/>
                  <a:pt x="1732220" y="18180"/>
                </a:cubicBezTo>
                <a:close/>
                <a:moveTo>
                  <a:pt x="1152767" y="18180"/>
                </a:moveTo>
                <a:cubicBezTo>
                  <a:pt x="1178859" y="97878"/>
                  <a:pt x="1197360" y="163818"/>
                  <a:pt x="1208271" y="216001"/>
                </a:cubicBezTo>
                <a:lnTo>
                  <a:pt x="1229618" y="316334"/>
                </a:lnTo>
                <a:cubicBezTo>
                  <a:pt x="1267095" y="311590"/>
                  <a:pt x="1305995" y="307795"/>
                  <a:pt x="1346318" y="304949"/>
                </a:cubicBezTo>
                <a:lnTo>
                  <a:pt x="1325682" y="492095"/>
                </a:lnTo>
                <a:cubicBezTo>
                  <a:pt x="1300065" y="491147"/>
                  <a:pt x="1275160" y="491858"/>
                  <a:pt x="1250966" y="494230"/>
                </a:cubicBezTo>
                <a:cubicBezTo>
                  <a:pt x="1256658" y="591006"/>
                  <a:pt x="1259979" y="676514"/>
                  <a:pt x="1260928" y="750756"/>
                </a:cubicBezTo>
                <a:cubicBezTo>
                  <a:pt x="1261877" y="824998"/>
                  <a:pt x="1255828" y="899478"/>
                  <a:pt x="1242783" y="974194"/>
                </a:cubicBezTo>
                <a:cubicBezTo>
                  <a:pt x="1229737" y="1048910"/>
                  <a:pt x="1212659" y="1117460"/>
                  <a:pt x="1191548" y="1179842"/>
                </a:cubicBezTo>
                <a:cubicBezTo>
                  <a:pt x="1170438" y="1242224"/>
                  <a:pt x="1156799" y="1278159"/>
                  <a:pt x="1150632" y="1287647"/>
                </a:cubicBezTo>
                <a:lnTo>
                  <a:pt x="1125727" y="1328207"/>
                </a:lnTo>
                <a:lnTo>
                  <a:pt x="964909" y="1234278"/>
                </a:lnTo>
                <a:cubicBezTo>
                  <a:pt x="975820" y="1215777"/>
                  <a:pt x="985426" y="1198462"/>
                  <a:pt x="993728" y="1182332"/>
                </a:cubicBezTo>
                <a:cubicBezTo>
                  <a:pt x="1002030" y="1166203"/>
                  <a:pt x="1015550" y="1131928"/>
                  <a:pt x="1034288" y="1079508"/>
                </a:cubicBezTo>
                <a:cubicBezTo>
                  <a:pt x="1053027" y="1027088"/>
                  <a:pt x="1065716" y="978582"/>
                  <a:pt x="1072358" y="933989"/>
                </a:cubicBezTo>
                <a:lnTo>
                  <a:pt x="1080185" y="884178"/>
                </a:lnTo>
                <a:cubicBezTo>
                  <a:pt x="1092520" y="869947"/>
                  <a:pt x="1102363" y="856427"/>
                  <a:pt x="1109716" y="843618"/>
                </a:cubicBezTo>
                <a:cubicBezTo>
                  <a:pt x="1117069" y="830810"/>
                  <a:pt x="1121694" y="810174"/>
                  <a:pt x="1123592" y="781710"/>
                </a:cubicBezTo>
                <a:cubicBezTo>
                  <a:pt x="1125490" y="745657"/>
                  <a:pt x="1121932" y="721700"/>
                  <a:pt x="1112918" y="709840"/>
                </a:cubicBezTo>
                <a:lnTo>
                  <a:pt x="1088724" y="674261"/>
                </a:lnTo>
                <a:cubicBezTo>
                  <a:pt x="1088250" y="655760"/>
                  <a:pt x="1088013" y="645561"/>
                  <a:pt x="1088013" y="643663"/>
                </a:cubicBezTo>
                <a:lnTo>
                  <a:pt x="1081609" y="531944"/>
                </a:lnTo>
                <a:cubicBezTo>
                  <a:pt x="1044132" y="547125"/>
                  <a:pt x="1012111" y="557798"/>
                  <a:pt x="985545" y="563966"/>
                </a:cubicBezTo>
                <a:lnTo>
                  <a:pt x="915098" y="405282"/>
                </a:lnTo>
                <a:cubicBezTo>
                  <a:pt x="962537" y="389153"/>
                  <a:pt x="1012111" y="373735"/>
                  <a:pt x="1063819" y="359029"/>
                </a:cubicBezTo>
                <a:cubicBezTo>
                  <a:pt x="1041997" y="266049"/>
                  <a:pt x="1025631" y="206038"/>
                  <a:pt x="1014720" y="178998"/>
                </a:cubicBezTo>
                <a:lnTo>
                  <a:pt x="985545" y="104993"/>
                </a:lnTo>
                <a:close/>
                <a:moveTo>
                  <a:pt x="217745" y="18180"/>
                </a:moveTo>
                <a:cubicBezTo>
                  <a:pt x="250003" y="18655"/>
                  <a:pt x="276569" y="28854"/>
                  <a:pt x="297442" y="48778"/>
                </a:cubicBezTo>
                <a:cubicBezTo>
                  <a:pt x="318316" y="68703"/>
                  <a:pt x="331836" y="93608"/>
                  <a:pt x="338003" y="123495"/>
                </a:cubicBezTo>
                <a:cubicBezTo>
                  <a:pt x="344170" y="153381"/>
                  <a:pt x="338003" y="183742"/>
                  <a:pt x="319502" y="214577"/>
                </a:cubicBezTo>
                <a:cubicBezTo>
                  <a:pt x="301001" y="245413"/>
                  <a:pt x="269928" y="262728"/>
                  <a:pt x="226284" y="266523"/>
                </a:cubicBezTo>
                <a:cubicBezTo>
                  <a:pt x="190705" y="270318"/>
                  <a:pt x="159277" y="259645"/>
                  <a:pt x="131999" y="234502"/>
                </a:cubicBezTo>
                <a:cubicBezTo>
                  <a:pt x="104722" y="209359"/>
                  <a:pt x="92032" y="178405"/>
                  <a:pt x="93929" y="141640"/>
                </a:cubicBezTo>
                <a:cubicBezTo>
                  <a:pt x="95827" y="104875"/>
                  <a:pt x="108398" y="75107"/>
                  <a:pt x="131643" y="52336"/>
                </a:cubicBezTo>
                <a:cubicBezTo>
                  <a:pt x="154888" y="29566"/>
                  <a:pt x="183589" y="18180"/>
                  <a:pt x="217745" y="18180"/>
                </a:cubicBezTo>
                <a:close/>
                <a:moveTo>
                  <a:pt x="2218588" y="35"/>
                </a:moveTo>
                <a:cubicBezTo>
                  <a:pt x="2250609" y="-677"/>
                  <a:pt x="2276464" y="9523"/>
                  <a:pt x="2296151" y="30633"/>
                </a:cubicBezTo>
                <a:cubicBezTo>
                  <a:pt x="2315838" y="51743"/>
                  <a:pt x="2325207" y="78428"/>
                  <a:pt x="2324258" y="110686"/>
                </a:cubicBezTo>
                <a:cubicBezTo>
                  <a:pt x="2323309" y="131085"/>
                  <a:pt x="2315245" y="153263"/>
                  <a:pt x="2300064" y="177219"/>
                </a:cubicBezTo>
                <a:cubicBezTo>
                  <a:pt x="2284884" y="201176"/>
                  <a:pt x="2259267" y="214815"/>
                  <a:pt x="2223213" y="218135"/>
                </a:cubicBezTo>
                <a:cubicBezTo>
                  <a:pt x="2192852" y="221456"/>
                  <a:pt x="2165931" y="212206"/>
                  <a:pt x="2142449" y="190384"/>
                </a:cubicBezTo>
                <a:cubicBezTo>
                  <a:pt x="2118966" y="168562"/>
                  <a:pt x="2108174" y="139387"/>
                  <a:pt x="2110071" y="102859"/>
                </a:cubicBezTo>
                <a:cubicBezTo>
                  <a:pt x="2111495" y="72972"/>
                  <a:pt x="2121931" y="48541"/>
                  <a:pt x="2141381" y="29566"/>
                </a:cubicBezTo>
                <a:cubicBezTo>
                  <a:pt x="2160831" y="10590"/>
                  <a:pt x="2186567" y="746"/>
                  <a:pt x="2218588" y="35"/>
                </a:cubicBezTo>
                <a:close/>
                <a:moveTo>
                  <a:pt x="704113" y="35"/>
                </a:moveTo>
                <a:cubicBezTo>
                  <a:pt x="736134" y="-677"/>
                  <a:pt x="761989" y="9523"/>
                  <a:pt x="781676" y="30633"/>
                </a:cubicBezTo>
                <a:cubicBezTo>
                  <a:pt x="801363" y="51743"/>
                  <a:pt x="810732" y="78428"/>
                  <a:pt x="809783" y="110686"/>
                </a:cubicBezTo>
                <a:cubicBezTo>
                  <a:pt x="808835" y="131085"/>
                  <a:pt x="800770" y="153263"/>
                  <a:pt x="785589" y="177219"/>
                </a:cubicBezTo>
                <a:cubicBezTo>
                  <a:pt x="770409" y="201176"/>
                  <a:pt x="744792" y="214815"/>
                  <a:pt x="708738" y="218135"/>
                </a:cubicBezTo>
                <a:cubicBezTo>
                  <a:pt x="678377" y="221456"/>
                  <a:pt x="651456" y="212206"/>
                  <a:pt x="627974" y="190384"/>
                </a:cubicBezTo>
                <a:cubicBezTo>
                  <a:pt x="604491" y="168562"/>
                  <a:pt x="593699" y="139387"/>
                  <a:pt x="595597" y="102859"/>
                </a:cubicBezTo>
                <a:cubicBezTo>
                  <a:pt x="597019" y="72972"/>
                  <a:pt x="607456" y="48541"/>
                  <a:pt x="626906" y="29566"/>
                </a:cubicBezTo>
                <a:cubicBezTo>
                  <a:pt x="646356" y="10590"/>
                  <a:pt x="672092" y="746"/>
                  <a:pt x="704113" y="35"/>
                </a:cubicBezTo>
                <a:close/>
              </a:path>
            </a:pathLst>
          </a:custGeom>
          <a:solidFill>
            <a:srgbClr val="43B17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11500" dirty="0">
              <a:solidFill>
                <a:srgbClr val="7DCEA1"/>
              </a:solidFill>
              <a:effectLst/>
              <a:latin typeface="汉仪太极体简" panose="02010600000101010101" pitchFamily="2" charset="-122"/>
              <a:ea typeface="汉仪太极体简" panose="02010600000101010101" pitchFamily="2" charset="-122"/>
            </a:endParaRPr>
          </a:p>
        </p:txBody>
      </p:sp>
      <p:pic>
        <p:nvPicPr>
          <p:cNvPr id="9" name="图片 8" descr="卡通人物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3" r="30255"/>
          <a:stretch>
            <a:fillRect/>
          </a:stretch>
        </p:blipFill>
        <p:spPr>
          <a:xfrm>
            <a:off x="7169150" y="828040"/>
            <a:ext cx="2956560" cy="62839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数据 12"/>
          <p:cNvSpPr/>
          <p:nvPr/>
        </p:nvSpPr>
        <p:spPr>
          <a:xfrm rot="601424" flipH="1">
            <a:off x="9381541" y="1356039"/>
            <a:ext cx="188686" cy="330789"/>
          </a:xfrm>
          <a:prstGeom prst="flowChartInputOutput">
            <a:avLst/>
          </a:prstGeom>
          <a:solidFill>
            <a:srgbClr val="A5DDBD"/>
          </a:solidFill>
          <a:ln>
            <a:solidFill>
              <a:srgbClr val="3D9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 rot="20998576">
            <a:off x="2540243" y="1356039"/>
            <a:ext cx="188686" cy="330789"/>
          </a:xfrm>
          <a:prstGeom prst="flowChartInputOutput">
            <a:avLst/>
          </a:prstGeom>
          <a:solidFill>
            <a:srgbClr val="A5DDBD"/>
          </a:solidFill>
          <a:ln>
            <a:solidFill>
              <a:srgbClr val="3D9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327150" y="1613171"/>
            <a:ext cx="9537700" cy="3559093"/>
          </a:xfrm>
          <a:prstGeom prst="roundRect">
            <a:avLst>
              <a:gd name="adj" fmla="val 7785"/>
            </a:avLst>
          </a:prstGeom>
          <a:solidFill>
            <a:srgbClr val="EEF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1262742" y="1555018"/>
            <a:ext cx="9674678" cy="3687892"/>
          </a:xfrm>
          <a:prstGeom prst="roundRect">
            <a:avLst>
              <a:gd name="adj" fmla="val 7785"/>
            </a:avLst>
          </a:prstGeom>
          <a:noFill/>
          <a:ln w="25400">
            <a:solidFill>
              <a:srgbClr val="7DCE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数据 17"/>
          <p:cNvSpPr/>
          <p:nvPr/>
        </p:nvSpPr>
        <p:spPr>
          <a:xfrm flipH="1">
            <a:off x="2512895" y="1281949"/>
            <a:ext cx="163060" cy="478971"/>
          </a:xfrm>
          <a:prstGeom prst="flowChartInputOutput">
            <a:avLst/>
          </a:prstGeom>
          <a:solidFill>
            <a:srgbClr val="A5DDBD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数据 18"/>
          <p:cNvSpPr/>
          <p:nvPr/>
        </p:nvSpPr>
        <p:spPr>
          <a:xfrm>
            <a:off x="9354193" y="1281949"/>
            <a:ext cx="163060" cy="478971"/>
          </a:xfrm>
          <a:prstGeom prst="flowChartInputOutput">
            <a:avLst/>
          </a:prstGeom>
          <a:solidFill>
            <a:srgbClr val="A5DDBD"/>
          </a:solidFill>
          <a:ln>
            <a:solidFill>
              <a:srgbClr val="43B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5352415" y="751205"/>
            <a:ext cx="1458595" cy="437515"/>
          </a:xfrm>
          <a:custGeom>
            <a:avLst/>
            <a:gdLst>
              <a:gd name="connsiteX0" fmla="*/ 82287 w 1146628"/>
              <a:gd name="connsiteY0" fmla="*/ 0 h 381000"/>
              <a:gd name="connsiteX1" fmla="*/ 1064341 w 1146628"/>
              <a:gd name="connsiteY1" fmla="*/ 0 h 381000"/>
              <a:gd name="connsiteX2" fmla="*/ 1146628 w 1146628"/>
              <a:gd name="connsiteY2" fmla="*/ 82287 h 381000"/>
              <a:gd name="connsiteX3" fmla="*/ 1146628 w 1146628"/>
              <a:gd name="connsiteY3" fmla="*/ 381000 h 381000"/>
              <a:gd name="connsiteX4" fmla="*/ 0 w 1146628"/>
              <a:gd name="connsiteY4" fmla="*/ 381000 h 381000"/>
              <a:gd name="connsiteX5" fmla="*/ 0 w 1146628"/>
              <a:gd name="connsiteY5" fmla="*/ 82287 h 381000"/>
              <a:gd name="connsiteX6" fmla="*/ 82287 w 1146628"/>
              <a:gd name="connsiteY6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628" h="381000">
                <a:moveTo>
                  <a:pt x="82287" y="0"/>
                </a:moveTo>
                <a:lnTo>
                  <a:pt x="1064341" y="0"/>
                </a:lnTo>
                <a:cubicBezTo>
                  <a:pt x="1109787" y="0"/>
                  <a:pt x="1146628" y="36841"/>
                  <a:pt x="1146628" y="82287"/>
                </a:cubicBezTo>
                <a:lnTo>
                  <a:pt x="1146628" y="381000"/>
                </a:lnTo>
                <a:lnTo>
                  <a:pt x="0" y="381000"/>
                </a:lnTo>
                <a:lnTo>
                  <a:pt x="0" y="82287"/>
                </a:lnTo>
                <a:cubicBezTo>
                  <a:pt x="0" y="36841"/>
                  <a:pt x="36841" y="0"/>
                  <a:pt x="82287" y="0"/>
                </a:cubicBezTo>
                <a:close/>
              </a:path>
            </a:pathLst>
          </a:custGeom>
          <a:solidFill>
            <a:srgbClr val="D9EBC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94020" y="769620"/>
            <a:ext cx="1206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1C38F"/>
                </a:solidFill>
              </a:rPr>
              <a:t>本章导览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14" y="4500493"/>
            <a:ext cx="2357519" cy="235751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897074" y="2416977"/>
            <a:ext cx="0" cy="699135"/>
          </a:xfrm>
          <a:prstGeom prst="line">
            <a:avLst/>
          </a:prstGeom>
          <a:ln w="38100">
            <a:solidFill>
              <a:srgbClr val="61C38F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4058920" y="2095500"/>
            <a:ext cx="3656330" cy="524510"/>
          </a:xfrm>
          <a:prstGeom prst="roundRect">
            <a:avLst>
              <a:gd name="adj" fmla="val 50000"/>
            </a:avLst>
          </a:prstGeom>
          <a:solidFill>
            <a:srgbClr val="61C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65943" y="2136775"/>
            <a:ext cx="3042285" cy="432435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solidFill>
                  <a:schemeClr val="bg1"/>
                </a:solidFill>
                <a:cs typeface="+mn-ea"/>
                <a:sym typeface="+mn-lt"/>
              </a:rPr>
              <a:t>婴幼儿的喂养与进食习惯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656986" y="3107163"/>
            <a:ext cx="6972300" cy="0"/>
          </a:xfrm>
          <a:prstGeom prst="line">
            <a:avLst/>
          </a:prstGeom>
          <a:ln w="38100">
            <a:solidFill>
              <a:srgbClr val="61C38F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610090" y="3090545"/>
            <a:ext cx="0" cy="610870"/>
          </a:xfrm>
          <a:prstGeom prst="line">
            <a:avLst/>
          </a:prstGeom>
          <a:ln w="38100">
            <a:solidFill>
              <a:srgbClr val="61C38F"/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75255" y="3090545"/>
            <a:ext cx="635" cy="611505"/>
          </a:xfrm>
          <a:prstGeom prst="line">
            <a:avLst/>
          </a:prstGeom>
          <a:ln w="38100">
            <a:solidFill>
              <a:srgbClr val="61C38F"/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2" name="矩形: 圆角 2"/>
          <p:cNvSpPr/>
          <p:nvPr/>
        </p:nvSpPr>
        <p:spPr>
          <a:xfrm>
            <a:off x="8714740" y="3810635"/>
            <a:ext cx="1795145" cy="767080"/>
          </a:xfrm>
          <a:prstGeom prst="roundRect">
            <a:avLst>
              <a:gd name="adj" fmla="val 25165"/>
            </a:avLst>
          </a:prstGeom>
          <a:solidFill>
            <a:srgbClr val="D9EB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矩形: 圆角 11"/>
          <p:cNvSpPr/>
          <p:nvPr/>
        </p:nvSpPr>
        <p:spPr>
          <a:xfrm>
            <a:off x="1621155" y="3811270"/>
            <a:ext cx="2091055" cy="767080"/>
          </a:xfrm>
          <a:prstGeom prst="roundRect">
            <a:avLst>
              <a:gd name="adj" fmla="val 26158"/>
            </a:avLst>
          </a:prstGeom>
          <a:solidFill>
            <a:srgbClr val="D9EB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18945" y="3985895"/>
            <a:ext cx="1992630" cy="377825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婴幼儿的进食特点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82050" y="3849370"/>
            <a:ext cx="1650365" cy="70993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婴幼儿的饮食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习惯培养</a:t>
            </a:r>
          </a:p>
        </p:txBody>
      </p:sp>
      <p:sp>
        <p:nvSpPr>
          <p:cNvPr id="8" name="矩形: 圆角 11"/>
          <p:cNvSpPr/>
          <p:nvPr>
            <p:custDataLst>
              <p:tags r:id="rId1"/>
            </p:custDataLst>
          </p:nvPr>
        </p:nvSpPr>
        <p:spPr>
          <a:xfrm>
            <a:off x="3996055" y="3814445"/>
            <a:ext cx="2091055" cy="767080"/>
          </a:xfrm>
          <a:prstGeom prst="roundRect">
            <a:avLst>
              <a:gd name="adj" fmla="val 26158"/>
            </a:avLst>
          </a:prstGeom>
          <a:solidFill>
            <a:srgbClr val="D9EB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093845" y="3849370"/>
            <a:ext cx="1992630" cy="70993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婴幼儿的膳食安排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和进食技能培养</a:t>
            </a:r>
          </a:p>
        </p:txBody>
      </p:sp>
      <p:sp>
        <p:nvSpPr>
          <p:cNvPr id="12" name="矩形: 圆角 11"/>
          <p:cNvSpPr/>
          <p:nvPr>
            <p:custDataLst>
              <p:tags r:id="rId3"/>
            </p:custDataLst>
          </p:nvPr>
        </p:nvSpPr>
        <p:spPr>
          <a:xfrm>
            <a:off x="6355080" y="3810635"/>
            <a:ext cx="2091055" cy="767080"/>
          </a:xfrm>
          <a:prstGeom prst="roundRect">
            <a:avLst>
              <a:gd name="adj" fmla="val 26158"/>
            </a:avLst>
          </a:prstGeom>
          <a:solidFill>
            <a:srgbClr val="D9EB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452870" y="3985260"/>
            <a:ext cx="1992630" cy="377825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婴幼儿的喂养方法</a:t>
            </a:r>
          </a:p>
        </p:txBody>
      </p:sp>
      <p:cxnSp>
        <p:nvCxnSpPr>
          <p:cNvPr id="22" name="直接连接符 21"/>
          <p:cNvCxnSpPr/>
          <p:nvPr>
            <p:custDataLst>
              <p:tags r:id="rId5"/>
            </p:custDataLst>
          </p:nvPr>
        </p:nvCxnSpPr>
        <p:spPr>
          <a:xfrm>
            <a:off x="7408545" y="3102610"/>
            <a:ext cx="0" cy="610870"/>
          </a:xfrm>
          <a:prstGeom prst="line">
            <a:avLst/>
          </a:prstGeom>
          <a:ln w="38100">
            <a:solidFill>
              <a:srgbClr val="61C38F"/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6"/>
            </p:custDataLst>
          </p:nvPr>
        </p:nvCxnSpPr>
        <p:spPr>
          <a:xfrm>
            <a:off x="5041900" y="3090545"/>
            <a:ext cx="0" cy="610870"/>
          </a:xfrm>
          <a:prstGeom prst="line">
            <a:avLst/>
          </a:prstGeom>
          <a:ln w="38100">
            <a:solidFill>
              <a:srgbClr val="61C38F"/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8" y="13653"/>
            <a:ext cx="12192000" cy="6848475"/>
          </a:xfrm>
          <a:prstGeom prst="rect">
            <a:avLst/>
          </a:prstGeom>
          <a:solidFill>
            <a:srgbClr val="61C3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PA_任意多边形 6"/>
          <p:cNvSpPr/>
          <p:nvPr>
            <p:custDataLst>
              <p:tags r:id="rId2"/>
            </p:custDataLst>
          </p:nvPr>
        </p:nvSpPr>
        <p:spPr bwMode="auto">
          <a:xfrm>
            <a:off x="-1588" y="4763"/>
            <a:ext cx="12192000" cy="5397500"/>
          </a:xfrm>
          <a:custGeom>
            <a:avLst/>
            <a:gdLst>
              <a:gd name="T0" fmla="*/ 0 w 7680"/>
              <a:gd name="T1" fmla="*/ 0 h 3405"/>
              <a:gd name="T2" fmla="*/ 7680 w 7680"/>
              <a:gd name="T3" fmla="*/ 0 h 3405"/>
              <a:gd name="T4" fmla="*/ 7680 w 7680"/>
              <a:gd name="T5" fmla="*/ 2470 h 3405"/>
              <a:gd name="T6" fmla="*/ 4179 w 7680"/>
              <a:gd name="T7" fmla="*/ 3405 h 3405"/>
              <a:gd name="T8" fmla="*/ 0 w 7680"/>
              <a:gd name="T9" fmla="*/ 1862 h 3405"/>
              <a:gd name="T10" fmla="*/ 0 w 7680"/>
              <a:gd name="T11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0" h="3405">
                <a:moveTo>
                  <a:pt x="0" y="0"/>
                </a:moveTo>
                <a:cubicBezTo>
                  <a:pt x="7680" y="0"/>
                  <a:pt x="7680" y="0"/>
                  <a:pt x="7680" y="0"/>
                </a:cubicBezTo>
                <a:cubicBezTo>
                  <a:pt x="7680" y="2470"/>
                  <a:pt x="7680" y="2470"/>
                  <a:pt x="7680" y="2470"/>
                </a:cubicBezTo>
                <a:cubicBezTo>
                  <a:pt x="6834" y="3043"/>
                  <a:pt x="5579" y="3405"/>
                  <a:pt x="4179" y="3405"/>
                </a:cubicBezTo>
                <a:cubicBezTo>
                  <a:pt x="2331" y="3405"/>
                  <a:pt x="737" y="2774"/>
                  <a:pt x="0" y="18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PA_任意多边形 7"/>
          <p:cNvSpPr/>
          <p:nvPr>
            <p:custDataLst>
              <p:tags r:id="rId3"/>
            </p:custDataLst>
          </p:nvPr>
        </p:nvSpPr>
        <p:spPr bwMode="auto">
          <a:xfrm>
            <a:off x="12700" y="2992438"/>
            <a:ext cx="12163425" cy="2511425"/>
          </a:xfrm>
          <a:custGeom>
            <a:avLst/>
            <a:gdLst>
              <a:gd name="T0" fmla="*/ 4225 w 7662"/>
              <a:gd name="T1" fmla="*/ 1414 h 1584"/>
              <a:gd name="T2" fmla="*/ 7662 w 7662"/>
              <a:gd name="T3" fmla="*/ 591 h 1584"/>
              <a:gd name="T4" fmla="*/ 4150 w 7662"/>
              <a:gd name="T5" fmla="*/ 1584 h 1584"/>
              <a:gd name="T6" fmla="*/ 0 w 7662"/>
              <a:gd name="T7" fmla="*/ 0 h 1584"/>
              <a:gd name="T8" fmla="*/ 4225 w 7662"/>
              <a:gd name="T9" fmla="*/ 1414 h 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2" h="1584">
                <a:moveTo>
                  <a:pt x="4225" y="1414"/>
                </a:moveTo>
                <a:cubicBezTo>
                  <a:pt x="5565" y="1414"/>
                  <a:pt x="6779" y="1100"/>
                  <a:pt x="7662" y="591"/>
                </a:cubicBezTo>
                <a:cubicBezTo>
                  <a:pt x="6813" y="1199"/>
                  <a:pt x="5554" y="1584"/>
                  <a:pt x="4150" y="1584"/>
                </a:cubicBezTo>
                <a:cubicBezTo>
                  <a:pt x="2332" y="1584"/>
                  <a:pt x="759" y="939"/>
                  <a:pt x="0" y="0"/>
                </a:cubicBezTo>
                <a:cubicBezTo>
                  <a:pt x="850" y="846"/>
                  <a:pt x="2424" y="1414"/>
                  <a:pt x="4225" y="1414"/>
                </a:cubicBezTo>
                <a:close/>
              </a:path>
            </a:pathLst>
          </a:custGeom>
          <a:solidFill>
            <a:srgbClr val="A5DD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22"/>
          <p:cNvSpPr>
            <a:spLocks noChangeArrowheads="1"/>
          </p:cNvSpPr>
          <p:nvPr/>
        </p:nvSpPr>
        <p:spPr bwMode="auto">
          <a:xfrm>
            <a:off x="896714" y="2187225"/>
            <a:ext cx="1041561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sz="4800" b="1" kern="2200" dirty="0">
                <a:ln w="6600">
                  <a:noFill/>
                  <a:prstDash val="solid"/>
                </a:ln>
                <a:solidFill>
                  <a:srgbClr val="61C38F"/>
                </a:solidFill>
                <a:effectLst/>
                <a:cs typeface="+mn-ea"/>
                <a:sym typeface="+mn-lt"/>
              </a:rPr>
              <a:t>第一节    婴幼儿的进食特点</a:t>
            </a:r>
          </a:p>
        </p:txBody>
      </p:sp>
      <p:grpSp>
        <p:nvGrpSpPr>
          <p:cNvPr id="13" name="PA_组合 60"/>
          <p:cNvGrpSpPr/>
          <p:nvPr>
            <p:custDataLst>
              <p:tags r:id="rId4"/>
            </p:custDataLst>
          </p:nvPr>
        </p:nvGrpSpPr>
        <p:grpSpPr>
          <a:xfrm>
            <a:off x="678657" y="1015575"/>
            <a:ext cx="682625" cy="556846"/>
            <a:chOff x="4056063" y="2403476"/>
            <a:chExt cx="887413" cy="723900"/>
          </a:xfrm>
        </p:grpSpPr>
        <p:sp>
          <p:nvSpPr>
            <p:cNvPr id="14" name="Freeform 25"/>
            <p:cNvSpPr/>
            <p:nvPr>
              <p:custDataLst>
                <p:tags r:id="rId29"/>
              </p:custDataLst>
            </p:nvPr>
          </p:nvSpPr>
          <p:spPr bwMode="auto">
            <a:xfrm>
              <a:off x="4056063" y="2403476"/>
              <a:ext cx="887413" cy="479425"/>
            </a:xfrm>
            <a:custGeom>
              <a:avLst/>
              <a:gdLst>
                <a:gd name="T0" fmla="*/ 172 w 559"/>
                <a:gd name="T1" fmla="*/ 219 h 303"/>
                <a:gd name="T2" fmla="*/ 208 w 559"/>
                <a:gd name="T3" fmla="*/ 115 h 303"/>
                <a:gd name="T4" fmla="*/ 218 w 559"/>
                <a:gd name="T5" fmla="*/ 109 h 303"/>
                <a:gd name="T6" fmla="*/ 227 w 559"/>
                <a:gd name="T7" fmla="*/ 116 h 303"/>
                <a:gd name="T8" fmla="*/ 280 w 559"/>
                <a:gd name="T9" fmla="*/ 303 h 303"/>
                <a:gd name="T10" fmla="*/ 334 w 559"/>
                <a:gd name="T11" fmla="*/ 154 h 303"/>
                <a:gd name="T12" fmla="*/ 342 w 559"/>
                <a:gd name="T13" fmla="*/ 148 h 303"/>
                <a:gd name="T14" fmla="*/ 351 w 559"/>
                <a:gd name="T15" fmla="*/ 152 h 303"/>
                <a:gd name="T16" fmla="*/ 390 w 559"/>
                <a:gd name="T17" fmla="*/ 217 h 303"/>
                <a:gd name="T18" fmla="*/ 545 w 559"/>
                <a:gd name="T19" fmla="*/ 217 h 303"/>
                <a:gd name="T20" fmla="*/ 557 w 559"/>
                <a:gd name="T21" fmla="*/ 152 h 303"/>
                <a:gd name="T22" fmla="*/ 405 w 559"/>
                <a:gd name="T23" fmla="*/ 0 h 303"/>
                <a:gd name="T24" fmla="*/ 279 w 559"/>
                <a:gd name="T25" fmla="*/ 66 h 303"/>
                <a:gd name="T26" fmla="*/ 154 w 559"/>
                <a:gd name="T27" fmla="*/ 0 h 303"/>
                <a:gd name="T28" fmla="*/ 2 w 559"/>
                <a:gd name="T29" fmla="*/ 152 h 303"/>
                <a:gd name="T30" fmla="*/ 14 w 559"/>
                <a:gd name="T31" fmla="*/ 219 h 303"/>
                <a:gd name="T32" fmla="*/ 172 w 559"/>
                <a:gd name="T33" fmla="*/ 21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9" h="303">
                  <a:moveTo>
                    <a:pt x="172" y="219"/>
                  </a:moveTo>
                  <a:cubicBezTo>
                    <a:pt x="208" y="115"/>
                    <a:pt x="208" y="115"/>
                    <a:pt x="208" y="115"/>
                  </a:cubicBezTo>
                  <a:cubicBezTo>
                    <a:pt x="210" y="111"/>
                    <a:pt x="214" y="109"/>
                    <a:pt x="218" y="109"/>
                  </a:cubicBezTo>
                  <a:cubicBezTo>
                    <a:pt x="222" y="109"/>
                    <a:pt x="225" y="112"/>
                    <a:pt x="227" y="116"/>
                  </a:cubicBezTo>
                  <a:cubicBezTo>
                    <a:pt x="280" y="303"/>
                    <a:pt x="280" y="303"/>
                    <a:pt x="280" y="303"/>
                  </a:cubicBezTo>
                  <a:cubicBezTo>
                    <a:pt x="334" y="154"/>
                    <a:pt x="334" y="154"/>
                    <a:pt x="334" y="154"/>
                  </a:cubicBezTo>
                  <a:cubicBezTo>
                    <a:pt x="335" y="150"/>
                    <a:pt x="338" y="148"/>
                    <a:pt x="342" y="148"/>
                  </a:cubicBezTo>
                  <a:cubicBezTo>
                    <a:pt x="346" y="147"/>
                    <a:pt x="349" y="149"/>
                    <a:pt x="351" y="152"/>
                  </a:cubicBezTo>
                  <a:cubicBezTo>
                    <a:pt x="390" y="217"/>
                    <a:pt x="390" y="217"/>
                    <a:pt x="390" y="217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59" y="178"/>
                    <a:pt x="557" y="152"/>
                    <a:pt x="557" y="152"/>
                  </a:cubicBezTo>
                  <a:cubicBezTo>
                    <a:pt x="557" y="68"/>
                    <a:pt x="489" y="0"/>
                    <a:pt x="405" y="0"/>
                  </a:cubicBezTo>
                  <a:cubicBezTo>
                    <a:pt x="353" y="0"/>
                    <a:pt x="307" y="26"/>
                    <a:pt x="279" y="66"/>
                  </a:cubicBezTo>
                  <a:cubicBezTo>
                    <a:pt x="252" y="26"/>
                    <a:pt x="206" y="0"/>
                    <a:pt x="154" y="0"/>
                  </a:cubicBezTo>
                  <a:cubicBezTo>
                    <a:pt x="70" y="0"/>
                    <a:pt x="2" y="68"/>
                    <a:pt x="2" y="152"/>
                  </a:cubicBezTo>
                  <a:cubicBezTo>
                    <a:pt x="2" y="152"/>
                    <a:pt x="0" y="179"/>
                    <a:pt x="14" y="219"/>
                  </a:cubicBezTo>
                  <a:lnTo>
                    <a:pt x="172" y="219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6"/>
            <p:cNvSpPr/>
            <p:nvPr>
              <p:custDataLst>
                <p:tags r:id="rId30"/>
              </p:custDataLst>
            </p:nvPr>
          </p:nvSpPr>
          <p:spPr bwMode="auto">
            <a:xfrm>
              <a:off x="4090988" y="2641601"/>
              <a:ext cx="817563" cy="485775"/>
            </a:xfrm>
            <a:custGeom>
              <a:avLst/>
              <a:gdLst>
                <a:gd name="T0" fmla="*/ 363 w 515"/>
                <a:gd name="T1" fmla="*/ 86 h 307"/>
                <a:gd name="T2" fmla="*/ 355 w 515"/>
                <a:gd name="T3" fmla="*/ 81 h 307"/>
                <a:gd name="T4" fmla="*/ 323 w 515"/>
                <a:gd name="T5" fmla="*/ 29 h 307"/>
                <a:gd name="T6" fmla="*/ 266 w 515"/>
                <a:gd name="T7" fmla="*/ 188 h 307"/>
                <a:gd name="T8" fmla="*/ 257 w 515"/>
                <a:gd name="T9" fmla="*/ 194 h 307"/>
                <a:gd name="T10" fmla="*/ 256 w 515"/>
                <a:gd name="T11" fmla="*/ 194 h 307"/>
                <a:gd name="T12" fmla="*/ 247 w 515"/>
                <a:gd name="T13" fmla="*/ 187 h 307"/>
                <a:gd name="T14" fmla="*/ 194 w 515"/>
                <a:gd name="T15" fmla="*/ 0 h 307"/>
                <a:gd name="T16" fmla="*/ 166 w 515"/>
                <a:gd name="T17" fmla="*/ 82 h 307"/>
                <a:gd name="T18" fmla="*/ 157 w 515"/>
                <a:gd name="T19" fmla="*/ 88 h 307"/>
                <a:gd name="T20" fmla="*/ 0 w 515"/>
                <a:gd name="T21" fmla="*/ 88 h 307"/>
                <a:gd name="T22" fmla="*/ 257 w 515"/>
                <a:gd name="T23" fmla="*/ 307 h 307"/>
                <a:gd name="T24" fmla="*/ 257 w 515"/>
                <a:gd name="T25" fmla="*/ 307 h 307"/>
                <a:gd name="T26" fmla="*/ 257 w 515"/>
                <a:gd name="T27" fmla="*/ 307 h 307"/>
                <a:gd name="T28" fmla="*/ 257 w 515"/>
                <a:gd name="T29" fmla="*/ 307 h 307"/>
                <a:gd name="T30" fmla="*/ 257 w 515"/>
                <a:gd name="T31" fmla="*/ 307 h 307"/>
                <a:gd name="T32" fmla="*/ 515 w 515"/>
                <a:gd name="T33" fmla="*/ 86 h 307"/>
                <a:gd name="T34" fmla="*/ 363 w 515"/>
                <a:gd name="T3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5" h="307">
                  <a:moveTo>
                    <a:pt x="363" y="86"/>
                  </a:moveTo>
                  <a:cubicBezTo>
                    <a:pt x="359" y="86"/>
                    <a:pt x="356" y="84"/>
                    <a:pt x="355" y="81"/>
                  </a:cubicBezTo>
                  <a:cubicBezTo>
                    <a:pt x="323" y="29"/>
                    <a:pt x="323" y="29"/>
                    <a:pt x="323" y="29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4" y="191"/>
                    <a:pt x="261" y="194"/>
                    <a:pt x="257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2" y="194"/>
                    <a:pt x="248" y="191"/>
                    <a:pt x="247" y="18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4" y="85"/>
                    <a:pt x="161" y="88"/>
                    <a:pt x="15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9" y="151"/>
                    <a:pt x="96" y="23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257" y="307"/>
                    <a:pt x="257" y="307"/>
                    <a:pt x="257" y="307"/>
                  </a:cubicBezTo>
                  <a:cubicBezTo>
                    <a:pt x="420" y="236"/>
                    <a:pt x="487" y="149"/>
                    <a:pt x="515" y="86"/>
                  </a:cubicBezTo>
                  <a:lnTo>
                    <a:pt x="363" y="86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PA_组合 57"/>
          <p:cNvGrpSpPr/>
          <p:nvPr>
            <p:custDataLst>
              <p:tags r:id="rId5"/>
            </p:custDataLst>
          </p:nvPr>
        </p:nvGrpSpPr>
        <p:grpSpPr>
          <a:xfrm>
            <a:off x="5208588" y="5778501"/>
            <a:ext cx="246063" cy="246063"/>
            <a:chOff x="4751388" y="6130926"/>
            <a:chExt cx="246063" cy="246063"/>
          </a:xfrm>
        </p:grpSpPr>
        <p:sp>
          <p:nvSpPr>
            <p:cNvPr id="19" name="Freeform 29"/>
            <p:cNvSpPr/>
            <p:nvPr>
              <p:custDataLst>
                <p:tags r:id="rId27"/>
              </p:custDataLst>
            </p:nvPr>
          </p:nvSpPr>
          <p:spPr bwMode="auto">
            <a:xfrm>
              <a:off x="4751388" y="6130926"/>
              <a:ext cx="246063" cy="246063"/>
            </a:xfrm>
            <a:custGeom>
              <a:avLst/>
              <a:gdLst>
                <a:gd name="T0" fmla="*/ 143 w 155"/>
                <a:gd name="T1" fmla="*/ 144 h 156"/>
                <a:gd name="T2" fmla="*/ 143 w 155"/>
                <a:gd name="T3" fmla="*/ 144 h 156"/>
                <a:gd name="T4" fmla="*/ 98 w 155"/>
                <a:gd name="T5" fmla="*/ 144 h 156"/>
                <a:gd name="T6" fmla="*/ 12 w 155"/>
                <a:gd name="T7" fmla="*/ 57 h 156"/>
                <a:gd name="T8" fmla="*/ 12 w 155"/>
                <a:gd name="T9" fmla="*/ 13 h 156"/>
                <a:gd name="T10" fmla="*/ 12 w 155"/>
                <a:gd name="T11" fmla="*/ 13 h 156"/>
                <a:gd name="T12" fmla="*/ 57 w 155"/>
                <a:gd name="T13" fmla="*/ 13 h 156"/>
                <a:gd name="T14" fmla="*/ 143 w 155"/>
                <a:gd name="T15" fmla="*/ 99 h 156"/>
                <a:gd name="T16" fmla="*/ 143 w 155"/>
                <a:gd name="T17" fmla="*/ 1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56">
                  <a:moveTo>
                    <a:pt x="143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1" y="156"/>
                    <a:pt x="111" y="156"/>
                    <a:pt x="98" y="14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0" y="45"/>
                    <a:pt x="0" y="25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24" y="0"/>
                    <a:pt x="44" y="0"/>
                    <a:pt x="57" y="1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55" y="111"/>
                    <a:pt x="155" y="131"/>
                    <a:pt x="14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0"/>
            <p:cNvSpPr/>
            <p:nvPr>
              <p:custDataLst>
                <p:tags r:id="rId28"/>
              </p:custDataLst>
            </p:nvPr>
          </p:nvSpPr>
          <p:spPr bwMode="auto">
            <a:xfrm>
              <a:off x="4867275" y="6245226"/>
              <a:ext cx="111125" cy="111125"/>
            </a:xfrm>
            <a:custGeom>
              <a:avLst/>
              <a:gdLst>
                <a:gd name="T0" fmla="*/ 0 w 70"/>
                <a:gd name="T1" fmla="*/ 30 h 70"/>
                <a:gd name="T2" fmla="*/ 32 w 70"/>
                <a:gd name="T3" fmla="*/ 62 h 70"/>
                <a:gd name="T4" fmla="*/ 62 w 70"/>
                <a:gd name="T5" fmla="*/ 62 h 70"/>
                <a:gd name="T6" fmla="*/ 62 w 70"/>
                <a:gd name="T7" fmla="*/ 33 h 70"/>
                <a:gd name="T8" fmla="*/ 29 w 70"/>
                <a:gd name="T9" fmla="*/ 0 h 70"/>
                <a:gd name="T10" fmla="*/ 0 w 70"/>
                <a:gd name="T11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0">
                  <a:moveTo>
                    <a:pt x="0" y="30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40" y="70"/>
                    <a:pt x="54" y="70"/>
                    <a:pt x="62" y="62"/>
                  </a:cubicBezTo>
                  <a:cubicBezTo>
                    <a:pt x="70" y="54"/>
                    <a:pt x="70" y="41"/>
                    <a:pt x="62" y="3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PA_组合 61"/>
          <p:cNvGrpSpPr/>
          <p:nvPr>
            <p:custDataLst>
              <p:tags r:id="rId6"/>
            </p:custDataLst>
          </p:nvPr>
        </p:nvGrpSpPr>
        <p:grpSpPr>
          <a:xfrm>
            <a:off x="11211596" y="949326"/>
            <a:ext cx="498475" cy="498475"/>
            <a:chOff x="4548188" y="3473451"/>
            <a:chExt cx="498475" cy="498475"/>
          </a:xfrm>
        </p:grpSpPr>
        <p:sp>
          <p:nvSpPr>
            <p:cNvPr id="22" name="Freeform 31"/>
            <p:cNvSpPr/>
            <p:nvPr>
              <p:custDataLst>
                <p:tags r:id="rId23"/>
              </p:custDataLst>
            </p:nvPr>
          </p:nvSpPr>
          <p:spPr bwMode="auto">
            <a:xfrm>
              <a:off x="4738688" y="3473451"/>
              <a:ext cx="307975" cy="309563"/>
            </a:xfrm>
            <a:custGeom>
              <a:avLst/>
              <a:gdLst>
                <a:gd name="T0" fmla="*/ 168 w 194"/>
                <a:gd name="T1" fmla="*/ 118 h 195"/>
                <a:gd name="T2" fmla="*/ 168 w 194"/>
                <a:gd name="T3" fmla="*/ 26 h 195"/>
                <a:gd name="T4" fmla="*/ 168 w 194"/>
                <a:gd name="T5" fmla="*/ 26 h 195"/>
                <a:gd name="T6" fmla="*/ 76 w 194"/>
                <a:gd name="T7" fmla="*/ 26 h 195"/>
                <a:gd name="T8" fmla="*/ 0 w 194"/>
                <a:gd name="T9" fmla="*/ 102 h 195"/>
                <a:gd name="T10" fmla="*/ 92 w 194"/>
                <a:gd name="T11" fmla="*/ 195 h 195"/>
                <a:gd name="T12" fmla="*/ 168 w 194"/>
                <a:gd name="T13" fmla="*/ 11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95">
                  <a:moveTo>
                    <a:pt x="168" y="118"/>
                  </a:moveTo>
                  <a:cubicBezTo>
                    <a:pt x="194" y="93"/>
                    <a:pt x="194" y="51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43" y="0"/>
                    <a:pt x="102" y="0"/>
                    <a:pt x="76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2" y="195"/>
                    <a:pt x="92" y="195"/>
                    <a:pt x="92" y="195"/>
                  </a:cubicBezTo>
                  <a:lnTo>
                    <a:pt x="168" y="118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"/>
            <p:cNvSpPr/>
            <p:nvPr>
              <p:custDataLst>
                <p:tags r:id="rId24"/>
              </p:custDataLst>
            </p:nvPr>
          </p:nvSpPr>
          <p:spPr bwMode="auto">
            <a:xfrm>
              <a:off x="4548188" y="3660776"/>
              <a:ext cx="311150" cy="311150"/>
            </a:xfrm>
            <a:custGeom>
              <a:avLst/>
              <a:gdLst>
                <a:gd name="T0" fmla="*/ 103 w 196"/>
                <a:gd name="T1" fmla="*/ 0 h 196"/>
                <a:gd name="T2" fmla="*/ 25 w 196"/>
                <a:gd name="T3" fmla="*/ 78 h 196"/>
                <a:gd name="T4" fmla="*/ 25 w 196"/>
                <a:gd name="T5" fmla="*/ 171 h 196"/>
                <a:gd name="T6" fmla="*/ 25 w 196"/>
                <a:gd name="T7" fmla="*/ 171 h 196"/>
                <a:gd name="T8" fmla="*/ 118 w 196"/>
                <a:gd name="T9" fmla="*/ 171 h 196"/>
                <a:gd name="T10" fmla="*/ 196 w 196"/>
                <a:gd name="T11" fmla="*/ 93 h 196"/>
                <a:gd name="T12" fmla="*/ 103 w 19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96">
                  <a:moveTo>
                    <a:pt x="103" y="0"/>
                  </a:moveTo>
                  <a:cubicBezTo>
                    <a:pt x="25" y="78"/>
                    <a:pt x="25" y="78"/>
                    <a:pt x="25" y="78"/>
                  </a:cubicBezTo>
                  <a:cubicBezTo>
                    <a:pt x="0" y="104"/>
                    <a:pt x="0" y="145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51" y="196"/>
                    <a:pt x="92" y="196"/>
                    <a:pt x="118" y="171"/>
                  </a:cubicBezTo>
                  <a:cubicBezTo>
                    <a:pt x="196" y="93"/>
                    <a:pt x="196" y="93"/>
                    <a:pt x="196" y="93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/>
            <p:nvPr>
              <p:custDataLst>
                <p:tags r:id="rId25"/>
              </p:custDataLst>
            </p:nvPr>
          </p:nvSpPr>
          <p:spPr bwMode="auto">
            <a:xfrm>
              <a:off x="4589463" y="3713163"/>
              <a:ext cx="217488" cy="217488"/>
            </a:xfrm>
            <a:custGeom>
              <a:avLst/>
              <a:gdLst>
                <a:gd name="T0" fmla="*/ 76 w 137"/>
                <a:gd name="T1" fmla="*/ 0 h 137"/>
                <a:gd name="T2" fmla="*/ 17 w 137"/>
                <a:gd name="T3" fmla="*/ 59 h 137"/>
                <a:gd name="T4" fmla="*/ 17 w 137"/>
                <a:gd name="T5" fmla="*/ 120 h 137"/>
                <a:gd name="T6" fmla="*/ 78 w 137"/>
                <a:gd name="T7" fmla="*/ 120 h 137"/>
                <a:gd name="T8" fmla="*/ 137 w 137"/>
                <a:gd name="T9" fmla="*/ 61 h 137"/>
                <a:gd name="T10" fmla="*/ 76 w 137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76" y="0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0" y="76"/>
                    <a:pt x="0" y="103"/>
                    <a:pt x="17" y="120"/>
                  </a:cubicBezTo>
                  <a:cubicBezTo>
                    <a:pt x="34" y="137"/>
                    <a:pt x="61" y="137"/>
                    <a:pt x="78" y="120"/>
                  </a:cubicBezTo>
                  <a:cubicBezTo>
                    <a:pt x="137" y="61"/>
                    <a:pt x="137" y="61"/>
                    <a:pt x="137" y="61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4"/>
            <p:cNvSpPr/>
            <p:nvPr>
              <p:custDataLst>
                <p:tags r:id="rId26"/>
              </p:custDataLst>
            </p:nvPr>
          </p:nvSpPr>
          <p:spPr bwMode="auto">
            <a:xfrm>
              <a:off x="4787900" y="3514726"/>
              <a:ext cx="217488" cy="217488"/>
            </a:xfrm>
            <a:custGeom>
              <a:avLst/>
              <a:gdLst>
                <a:gd name="T0" fmla="*/ 61 w 137"/>
                <a:gd name="T1" fmla="*/ 137 h 137"/>
                <a:gd name="T2" fmla="*/ 120 w 137"/>
                <a:gd name="T3" fmla="*/ 78 h 137"/>
                <a:gd name="T4" fmla="*/ 120 w 137"/>
                <a:gd name="T5" fmla="*/ 17 h 137"/>
                <a:gd name="T6" fmla="*/ 59 w 137"/>
                <a:gd name="T7" fmla="*/ 17 h 137"/>
                <a:gd name="T8" fmla="*/ 0 w 137"/>
                <a:gd name="T9" fmla="*/ 76 h 137"/>
                <a:gd name="T10" fmla="*/ 61 w 137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7">
                  <a:moveTo>
                    <a:pt x="61" y="137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37" y="61"/>
                    <a:pt x="137" y="34"/>
                    <a:pt x="120" y="17"/>
                  </a:cubicBezTo>
                  <a:cubicBezTo>
                    <a:pt x="103" y="0"/>
                    <a:pt x="76" y="0"/>
                    <a:pt x="59" y="17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61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PA_组合 58"/>
          <p:cNvGrpSpPr/>
          <p:nvPr>
            <p:custDataLst>
              <p:tags r:id="rId7"/>
            </p:custDataLst>
          </p:nvPr>
        </p:nvGrpSpPr>
        <p:grpSpPr>
          <a:xfrm>
            <a:off x="7543674" y="4591050"/>
            <a:ext cx="962025" cy="1385888"/>
            <a:chOff x="4576763" y="4421188"/>
            <a:chExt cx="962025" cy="1385888"/>
          </a:xfrm>
        </p:grpSpPr>
        <p:sp>
          <p:nvSpPr>
            <p:cNvPr id="27" name="Freeform 39"/>
            <p:cNvSpPr/>
            <p:nvPr>
              <p:custDataLst>
                <p:tags r:id="rId12"/>
              </p:custDataLst>
            </p:nvPr>
          </p:nvSpPr>
          <p:spPr bwMode="auto">
            <a:xfrm>
              <a:off x="4576763" y="4559301"/>
              <a:ext cx="962025" cy="1247775"/>
            </a:xfrm>
            <a:custGeom>
              <a:avLst/>
              <a:gdLst>
                <a:gd name="T0" fmla="*/ 592 w 606"/>
                <a:gd name="T1" fmla="*/ 787 h 787"/>
                <a:gd name="T2" fmla="*/ 14 w 606"/>
                <a:gd name="T3" fmla="*/ 787 h 787"/>
                <a:gd name="T4" fmla="*/ 0 w 606"/>
                <a:gd name="T5" fmla="*/ 773 h 787"/>
                <a:gd name="T6" fmla="*/ 0 w 606"/>
                <a:gd name="T7" fmla="*/ 14 h 787"/>
                <a:gd name="T8" fmla="*/ 14 w 606"/>
                <a:gd name="T9" fmla="*/ 0 h 787"/>
                <a:gd name="T10" fmla="*/ 592 w 606"/>
                <a:gd name="T11" fmla="*/ 0 h 787"/>
                <a:gd name="T12" fmla="*/ 606 w 606"/>
                <a:gd name="T13" fmla="*/ 14 h 787"/>
                <a:gd name="T14" fmla="*/ 606 w 606"/>
                <a:gd name="T15" fmla="*/ 773 h 787"/>
                <a:gd name="T16" fmla="*/ 592 w 606"/>
                <a:gd name="T17" fmla="*/ 78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787">
                  <a:moveTo>
                    <a:pt x="592" y="787"/>
                  </a:moveTo>
                  <a:cubicBezTo>
                    <a:pt x="14" y="787"/>
                    <a:pt x="14" y="787"/>
                    <a:pt x="14" y="787"/>
                  </a:cubicBezTo>
                  <a:cubicBezTo>
                    <a:pt x="6" y="787"/>
                    <a:pt x="0" y="781"/>
                    <a:pt x="0" y="77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00" y="0"/>
                    <a:pt x="606" y="7"/>
                    <a:pt x="606" y="14"/>
                  </a:cubicBezTo>
                  <a:cubicBezTo>
                    <a:pt x="606" y="773"/>
                    <a:pt x="606" y="773"/>
                    <a:pt x="606" y="773"/>
                  </a:cubicBezTo>
                  <a:cubicBezTo>
                    <a:pt x="606" y="781"/>
                    <a:pt x="600" y="787"/>
                    <a:pt x="592" y="787"/>
                  </a:cubicBezTo>
                  <a:close/>
                </a:path>
              </a:pathLst>
            </a:custGeom>
            <a:solidFill>
              <a:srgbClr val="81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4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638675" y="4619626"/>
              <a:ext cx="838200" cy="1122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>
              <p:custDataLst>
                <p:tags r:id="rId14"/>
              </p:custDataLst>
            </p:nvPr>
          </p:nvSpPr>
          <p:spPr bwMode="auto">
            <a:xfrm>
              <a:off x="4864100" y="4495801"/>
              <a:ext cx="387350" cy="177800"/>
            </a:xfrm>
            <a:custGeom>
              <a:avLst/>
              <a:gdLst>
                <a:gd name="T0" fmla="*/ 232 w 244"/>
                <a:gd name="T1" fmla="*/ 112 h 112"/>
                <a:gd name="T2" fmla="*/ 11 w 244"/>
                <a:gd name="T3" fmla="*/ 112 h 112"/>
                <a:gd name="T4" fmla="*/ 0 w 244"/>
                <a:gd name="T5" fmla="*/ 100 h 112"/>
                <a:gd name="T6" fmla="*/ 0 w 244"/>
                <a:gd name="T7" fmla="*/ 12 h 112"/>
                <a:gd name="T8" fmla="*/ 11 w 244"/>
                <a:gd name="T9" fmla="*/ 0 h 112"/>
                <a:gd name="T10" fmla="*/ 232 w 244"/>
                <a:gd name="T11" fmla="*/ 0 h 112"/>
                <a:gd name="T12" fmla="*/ 244 w 244"/>
                <a:gd name="T13" fmla="*/ 12 h 112"/>
                <a:gd name="T14" fmla="*/ 244 w 244"/>
                <a:gd name="T15" fmla="*/ 100 h 112"/>
                <a:gd name="T16" fmla="*/ 232 w 244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12">
                  <a:moveTo>
                    <a:pt x="232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5" y="112"/>
                    <a:pt x="0" y="106"/>
                    <a:pt x="0" y="10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0"/>
                    <a:pt x="244" y="5"/>
                    <a:pt x="244" y="12"/>
                  </a:cubicBezTo>
                  <a:cubicBezTo>
                    <a:pt x="244" y="100"/>
                    <a:pt x="244" y="100"/>
                    <a:pt x="244" y="100"/>
                  </a:cubicBezTo>
                  <a:cubicBezTo>
                    <a:pt x="244" y="106"/>
                    <a:pt x="239" y="112"/>
                    <a:pt x="232" y="112"/>
                  </a:cubicBezTo>
                  <a:close/>
                </a:path>
              </a:pathLst>
            </a:cu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4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983163" y="4421188"/>
              <a:ext cx="149225" cy="149225"/>
            </a:xfrm>
            <a:prstGeom prst="ellipse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4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019675" y="4459288"/>
              <a:ext cx="74613" cy="74613"/>
            </a:xfrm>
            <a:prstGeom prst="ellipse">
              <a:avLst/>
            </a:pr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Line 4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729163" y="4827588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Line 45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729163" y="5516563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Line 46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4729163" y="5613401"/>
              <a:ext cx="657225" cy="0"/>
            </a:xfrm>
            <a:prstGeom prst="line">
              <a:avLst/>
            </a:prstGeom>
            <a:noFill/>
            <a:ln w="20638" cap="flat">
              <a:solidFill>
                <a:srgbClr val="81D4F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4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48225" y="4968876"/>
              <a:ext cx="419100" cy="419100"/>
            </a:xfrm>
            <a:prstGeom prst="rect">
              <a:avLst/>
            </a:prstGeom>
            <a:solidFill>
              <a:srgbClr val="FA7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Line 4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5057775" y="5045076"/>
              <a:ext cx="0" cy="265113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Line 4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4924425" y="5176838"/>
              <a:ext cx="266700" cy="0"/>
            </a:xfrm>
            <a:prstGeom prst="line">
              <a:avLst/>
            </a:pr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PA_任意多边形 50"/>
          <p:cNvSpPr/>
          <p:nvPr>
            <p:custDataLst>
              <p:tags r:id="rId8"/>
            </p:custDataLst>
          </p:nvPr>
        </p:nvSpPr>
        <p:spPr bwMode="auto">
          <a:xfrm>
            <a:off x="10129837" y="3503613"/>
            <a:ext cx="611188" cy="609600"/>
          </a:xfrm>
          <a:custGeom>
            <a:avLst/>
            <a:gdLst>
              <a:gd name="T0" fmla="*/ 211 w 385"/>
              <a:gd name="T1" fmla="*/ 174 h 384"/>
              <a:gd name="T2" fmla="*/ 211 w 385"/>
              <a:gd name="T3" fmla="*/ 0 h 384"/>
              <a:gd name="T4" fmla="*/ 174 w 385"/>
              <a:gd name="T5" fmla="*/ 0 h 384"/>
              <a:gd name="T6" fmla="*/ 174 w 385"/>
              <a:gd name="T7" fmla="*/ 174 h 384"/>
              <a:gd name="T8" fmla="*/ 0 w 385"/>
              <a:gd name="T9" fmla="*/ 174 h 384"/>
              <a:gd name="T10" fmla="*/ 0 w 385"/>
              <a:gd name="T11" fmla="*/ 211 h 384"/>
              <a:gd name="T12" fmla="*/ 174 w 385"/>
              <a:gd name="T13" fmla="*/ 211 h 384"/>
              <a:gd name="T14" fmla="*/ 174 w 385"/>
              <a:gd name="T15" fmla="*/ 384 h 384"/>
              <a:gd name="T16" fmla="*/ 211 w 385"/>
              <a:gd name="T17" fmla="*/ 384 h 384"/>
              <a:gd name="T18" fmla="*/ 211 w 385"/>
              <a:gd name="T19" fmla="*/ 211 h 384"/>
              <a:gd name="T20" fmla="*/ 385 w 385"/>
              <a:gd name="T21" fmla="*/ 211 h 384"/>
              <a:gd name="T22" fmla="*/ 385 w 385"/>
              <a:gd name="T23" fmla="*/ 174 h 384"/>
              <a:gd name="T24" fmla="*/ 211 w 385"/>
              <a:gd name="T25" fmla="*/ 17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5" h="384">
                <a:moveTo>
                  <a:pt x="211" y="174"/>
                </a:moveTo>
                <a:lnTo>
                  <a:pt x="211" y="0"/>
                </a:lnTo>
                <a:lnTo>
                  <a:pt x="174" y="0"/>
                </a:lnTo>
                <a:lnTo>
                  <a:pt x="174" y="174"/>
                </a:lnTo>
                <a:lnTo>
                  <a:pt x="0" y="174"/>
                </a:lnTo>
                <a:lnTo>
                  <a:pt x="0" y="211"/>
                </a:lnTo>
                <a:lnTo>
                  <a:pt x="174" y="211"/>
                </a:lnTo>
                <a:lnTo>
                  <a:pt x="174" y="384"/>
                </a:lnTo>
                <a:lnTo>
                  <a:pt x="211" y="384"/>
                </a:lnTo>
                <a:lnTo>
                  <a:pt x="211" y="211"/>
                </a:lnTo>
                <a:lnTo>
                  <a:pt x="385" y="211"/>
                </a:lnTo>
                <a:lnTo>
                  <a:pt x="385" y="174"/>
                </a:lnTo>
                <a:lnTo>
                  <a:pt x="211" y="174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PA_任意多边形 51"/>
          <p:cNvSpPr/>
          <p:nvPr>
            <p:custDataLst>
              <p:tags r:id="rId9"/>
            </p:custDataLst>
          </p:nvPr>
        </p:nvSpPr>
        <p:spPr bwMode="auto">
          <a:xfrm>
            <a:off x="10683752" y="349251"/>
            <a:ext cx="357188" cy="355600"/>
          </a:xfrm>
          <a:custGeom>
            <a:avLst/>
            <a:gdLst>
              <a:gd name="T0" fmla="*/ 123 w 225"/>
              <a:gd name="T1" fmla="*/ 100 h 224"/>
              <a:gd name="T2" fmla="*/ 123 w 225"/>
              <a:gd name="T3" fmla="*/ 0 h 224"/>
              <a:gd name="T4" fmla="*/ 102 w 225"/>
              <a:gd name="T5" fmla="*/ 0 h 224"/>
              <a:gd name="T6" fmla="*/ 102 w 225"/>
              <a:gd name="T7" fmla="*/ 100 h 224"/>
              <a:gd name="T8" fmla="*/ 0 w 225"/>
              <a:gd name="T9" fmla="*/ 100 h 224"/>
              <a:gd name="T10" fmla="*/ 0 w 225"/>
              <a:gd name="T11" fmla="*/ 122 h 224"/>
              <a:gd name="T12" fmla="*/ 102 w 225"/>
              <a:gd name="T13" fmla="*/ 122 h 224"/>
              <a:gd name="T14" fmla="*/ 102 w 225"/>
              <a:gd name="T15" fmla="*/ 224 h 224"/>
              <a:gd name="T16" fmla="*/ 123 w 225"/>
              <a:gd name="T17" fmla="*/ 224 h 224"/>
              <a:gd name="T18" fmla="*/ 123 w 225"/>
              <a:gd name="T19" fmla="*/ 122 h 224"/>
              <a:gd name="T20" fmla="*/ 225 w 225"/>
              <a:gd name="T21" fmla="*/ 122 h 224"/>
              <a:gd name="T22" fmla="*/ 225 w 225"/>
              <a:gd name="T23" fmla="*/ 100 h 224"/>
              <a:gd name="T24" fmla="*/ 123 w 225"/>
              <a:gd name="T25" fmla="*/ 10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224">
                <a:moveTo>
                  <a:pt x="123" y="100"/>
                </a:moveTo>
                <a:lnTo>
                  <a:pt x="123" y="0"/>
                </a:lnTo>
                <a:lnTo>
                  <a:pt x="102" y="0"/>
                </a:lnTo>
                <a:lnTo>
                  <a:pt x="102" y="100"/>
                </a:lnTo>
                <a:lnTo>
                  <a:pt x="0" y="100"/>
                </a:lnTo>
                <a:lnTo>
                  <a:pt x="0" y="122"/>
                </a:lnTo>
                <a:lnTo>
                  <a:pt x="102" y="122"/>
                </a:lnTo>
                <a:lnTo>
                  <a:pt x="102" y="224"/>
                </a:lnTo>
                <a:lnTo>
                  <a:pt x="123" y="224"/>
                </a:lnTo>
                <a:lnTo>
                  <a:pt x="123" y="122"/>
                </a:lnTo>
                <a:lnTo>
                  <a:pt x="225" y="122"/>
                </a:lnTo>
                <a:lnTo>
                  <a:pt x="225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4BC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形状&#10;&#10;中度可信度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32" b="74613"/>
          <a:stretch>
            <a:fillRect/>
          </a:stretch>
        </p:blipFill>
        <p:spPr>
          <a:xfrm>
            <a:off x="10056817" y="5267497"/>
            <a:ext cx="626807" cy="607986"/>
          </a:xfrm>
          <a:prstGeom prst="rect">
            <a:avLst/>
          </a:prstGeom>
        </p:spPr>
      </p:pic>
      <p:pic>
        <p:nvPicPr>
          <p:cNvPr id="3" name="图片 2" descr="摄图网_401163456_坐着抱着奶瓶喝奶的尿不湿小婴儿宝宝（企业商用）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89000" y="3348355"/>
            <a:ext cx="3442970" cy="344297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1139825" y="817245"/>
            <a:ext cx="2009140" cy="532130"/>
          </a:xfrm>
        </p:spPr>
        <p:txBody>
          <a:bodyPr/>
          <a:lstStyle/>
          <a:p>
            <a:r>
              <a:rPr lang="zh-CN" altLang="en-US" sz="2600" b="1" dirty="0">
                <a:solidFill>
                  <a:srgbClr val="61C38F"/>
                </a:solidFill>
                <a:latin typeface="+mn-lt"/>
                <a:cs typeface="+mn-ea"/>
                <a:sym typeface="+mn-lt"/>
              </a:rPr>
              <a:t>案例导入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34415" y="1349375"/>
            <a:ext cx="1019619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85775" algn="just" fontAlgn="auto">
              <a:lnSpc>
                <a:spcPct val="170000"/>
              </a:lnSpc>
              <a:buClrTx/>
              <a:buSzTx/>
              <a:buFontTx/>
            </a:pPr>
            <a:r>
              <a:rPr lang="zh-CN" altLang="en-US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点（化名），男孩，2岁，体重只有8千克（2岁男孩的平均体重为12—12.5千克），与同龄孩子相比，显得要瘦小一些。点点妈妈平时全身心照顾点点，生怕孩子“受委屈”，带孩子非常仔细。在家时每隔2小时就给宝宝做一样东西吃，比如这次吃虾，下次就吃鱼，还喂给孩子吃。因此点点到了正餐时间，自主吃饭的欲望和兴趣大大降低；平时，点点还不喜欢吃带果肉的水果，如苹果、橘子、葡萄等，妈妈用料理机全部打成汁给点点喝，长此以往，点点养成了不喜欢喝水的习惯，而是喜欢饮料或者果汁等，因此到了幼儿园，点点几乎一整天都不喝水。</a:t>
            </a:r>
          </a:p>
          <a:p>
            <a:pPr indent="485775" algn="just" fontAlgn="auto">
              <a:lnSpc>
                <a:spcPct val="170000"/>
              </a:lnSpc>
              <a:buClrTx/>
              <a:buSzTx/>
              <a:buFontTx/>
            </a:pPr>
            <a:r>
              <a:rPr lang="zh-CN" altLang="en-US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从上面的案例中大家发现了什么问题吗？我们了解孩子吗？该如何喂养孩子呢？喂养过程中要注意些什么？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7055" y="1029970"/>
            <a:ext cx="7826375" cy="445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/>
            <a:r>
              <a:rPr lang="zh-CN" altLang="en-US" sz="2300" b="1" dirty="0">
                <a:solidFill>
                  <a:srgbClr val="61C38F"/>
                </a:solidFill>
                <a:cs typeface="+mn-ea"/>
                <a:sym typeface="+mn-lt"/>
              </a:rPr>
              <a:t>一、 幼儿的部分消化系统——口腔、牙齿和胃的生理特点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679575" y="1554114"/>
            <a:ext cx="7740015" cy="0"/>
          </a:xfrm>
          <a:prstGeom prst="line">
            <a:avLst/>
          </a:prstGeom>
          <a:ln w="50800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13460" y="1828165"/>
            <a:ext cx="10231755" cy="2649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1. 口腔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婴儿口腔中的血管比较丰富，黏膜细嫩，容易受到损伤，但是两侧颊部的肌肉和脂肪垫比较发达，因此出生时已具有吮吸能力。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同时，出生时，婴儿的唾液腺发育不完善，淀粉酶分泌少，到3—4个月时唾液腺逐步完善，唾液分泌增加，此时婴幼儿容易发生生理性流涎，不宜喂淀粉类的食物。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13460" y="856615"/>
            <a:ext cx="7452360" cy="3672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2. 牙齿</a:t>
            </a:r>
          </a:p>
          <a:p>
            <a:pPr indent="504190" algn="just" fontAlgn="auto">
              <a:lnSpc>
                <a:spcPct val="175000"/>
              </a:lnSpc>
              <a:buClrTx/>
              <a:buSzTx/>
              <a:buFontTx/>
            </a:pP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牙齿的主要作用是切断、咀嚼食物，从而帮助胃进一步消化食物。牙齿是人体器官中最坚硬、力量最大的，人一生中有</a:t>
            </a: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乳牙（共20颗）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和</a:t>
            </a:r>
            <a:r>
              <a:rPr lang="zh-CN" altLang="en-US" sz="1900" b="1" dirty="0">
                <a:solidFill>
                  <a:srgbClr val="7DCEA1"/>
                </a:solidFill>
                <a:cs typeface="+mn-ea"/>
              </a:rPr>
              <a:t>恒牙（共28—32颗）</a:t>
            </a:r>
            <a:r>
              <a:rPr lang="zh-CN" altLang="en-US" sz="1900" dirty="0">
                <a:solidFill>
                  <a:srgbClr val="211D1E"/>
                </a:solidFill>
                <a:cs typeface="+mn-ea"/>
              </a:rPr>
              <a:t>两副牙齿，一般出生后4—10个月乳牙开始萌出，首先是从下颌开始，由前向后，基本上3岁之前就全部出齐；6岁左右乳牙逐渐脱落，恒牙开始慢慢萌出，取代乳牙；一般12岁左右，28颗恒牙全部萌出，有的人32颗恒牙会全部萌出。</a:t>
            </a:r>
          </a:p>
        </p:txBody>
      </p:sp>
      <p:pic>
        <p:nvPicPr>
          <p:cNvPr id="2" name="图片 1"/>
          <p:cNvPicPr/>
          <p:nvPr>
            <p:custDataLst>
              <p:tags r:id="rId2"/>
            </p:custDataLst>
          </p:nvPr>
        </p:nvPicPr>
        <p:blipFill>
          <a:blip r:embed="rId4"/>
          <a:srcRect b="2034"/>
          <a:stretch>
            <a:fillRect/>
          </a:stretch>
        </p:blipFill>
        <p:spPr>
          <a:xfrm>
            <a:off x="9262110" y="1669415"/>
            <a:ext cx="2240915" cy="2392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abe4f80-eadc-4643-9aef-89832c621cef"/>
  <p:tag name="COMMONDATA" val="eyJoZGlkIjoiNGY0MDgyY2U2NDUxNjliMTA0YzZjN2UwYjAxZWNmMG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060"/>
      </a:accent1>
      <a:accent2>
        <a:srgbClr val="0790F5"/>
      </a:accent2>
      <a:accent3>
        <a:srgbClr val="05B7FB"/>
      </a:accent3>
      <a:accent4>
        <a:srgbClr val="FFD2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omi1ph0">
      <a:majorFont>
        <a:latin typeface="Alibaba Sans"/>
        <a:ea typeface="微软雅黑"/>
        <a:cs typeface="Alex Brush"/>
      </a:majorFont>
      <a:minorFont>
        <a:latin typeface="Alibaba Sans"/>
        <a:ea typeface="微软雅黑"/>
        <a:cs typeface="Alex Brus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tlCol="0">
        <a:spAutoFit/>
      </a:bodyPr>
      <a:lstStyle>
        <a:defPPr algn="l">
          <a:lnSpc>
            <a:spcPct val="120000"/>
          </a:lnSpc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lex Brush"/>
        <a:cs typeface="Alex Brush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lex Brush"/>
        <a:cs typeface="Alex Brush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lex Brush"/>
        <a:cs typeface="Alex Brush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lex Brush"/>
        <a:cs typeface="Alex Brush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5703</Words>
  <Application>Microsoft Office PowerPoint</Application>
  <PresentationFormat>宽屏</PresentationFormat>
  <Paragraphs>188</Paragraphs>
  <Slides>46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等线</vt:lpstr>
      <vt:lpstr>汉仪太极体简</vt:lpstr>
      <vt:lpstr>楷体</vt:lpstr>
      <vt:lpstr>宋体</vt:lpstr>
      <vt:lpstr>微软雅黑</vt:lpstr>
      <vt:lpstr>字魂27号-布丁体</vt:lpstr>
      <vt:lpstr>Alex Brush</vt:lpstr>
      <vt:lpstr>Alibaba Sans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案例导入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庄玉侠</cp:lastModifiedBy>
  <cp:revision>269</cp:revision>
  <dcterms:created xsi:type="dcterms:W3CDTF">2022-05-22T12:08:00Z</dcterms:created>
  <dcterms:modified xsi:type="dcterms:W3CDTF">2023-03-09T01:16:35Z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4A85BD431DFF4B66BBAF9397200D59B7</vt:lpwstr>
  </property>
  <property fmtid="{D5CDD505-2E9C-101B-9397-08002B2CF9AE}" pid="3" name="KSOProductBuildVer">
    <vt:lpwstr>2052-11.1.0.13703</vt:lpwstr>
  </property>
</Properties>
</file>