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18"/>
  </p:handoutMasterIdLst>
  <p:sldIdLst>
    <p:sldId id="11090274" r:id="rId3"/>
    <p:sldId id="3619" r:id="rId4"/>
    <p:sldId id="11090626" r:id="rId6"/>
    <p:sldId id="11090551" r:id="rId7"/>
    <p:sldId id="11090552" r:id="rId8"/>
    <p:sldId id="11090553" r:id="rId9"/>
    <p:sldId id="11090555" r:id="rId10"/>
    <p:sldId id="11090556" r:id="rId11"/>
    <p:sldId id="11090557" r:id="rId12"/>
    <p:sldId id="11090558" r:id="rId13"/>
    <p:sldId id="11090559" r:id="rId14"/>
    <p:sldId id="11090560" r:id="rId15"/>
    <p:sldId id="11090561" r:id="rId16"/>
    <p:sldId id="11090562" r:id="rId17"/>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clrMru>
    <a:srgbClr val="8AE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33" d="100"/>
          <a:sy n="33" d="100"/>
        </p:scale>
        <p:origin x="2100" y="864"/>
      </p:cViewPr>
      <p:guideLst>
        <p:guide orient="horz" pos="2165"/>
        <p:guide pos="3840"/>
      </p:guideLst>
    </p:cSldViewPr>
  </p:slideViewPr>
  <p:notesTextViewPr>
    <p:cViewPr>
      <p:scale>
        <a:sx n="1" d="1"/>
        <a:sy n="1" d="1"/>
      </p:scale>
      <p:origin x="0" y="0"/>
    </p:cViewPr>
  </p:notesTextViewPr>
  <p:sorterViewPr>
    <p:cViewPr>
      <p:scale>
        <a:sx n="50" d="100"/>
        <a:sy n="50" d="100"/>
      </p:scale>
      <p:origin x="0" y="-306"/>
    </p:cViewPr>
  </p:sorter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12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DB74A3-C1F4-42D6-B31E-7A002EF7B05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F5E044-8DF6-4D44-AE9C-DC074DCF57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45190-C92B-4638-974F-2FE6EA0FD73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7" name="矩形 6"/>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9"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0"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未来发展前景</a:t>
            </a:r>
            <a:endParaRPr lang="zh-CN" altLang="en-US" sz="320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2675FDA-6D59-4903-A6EF-0717273C2CC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216864-0EE8-42CE-BC1B-942B7ECBC902}"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p:transition advTm="2000">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矩形 7"/>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10"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1"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先进理念优势</a:t>
            </a:r>
            <a:endPar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矩形 7"/>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10"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1"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市场竞争水平</a:t>
            </a:r>
            <a:endPar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tags" Target="../tags/tag67.xml"/><Relationship Id="rId1" Type="http://schemas.openxmlformats.org/officeDocument/2006/relationships/tags" Target="../tags/tag66.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tags" Target="../tags/tag69.xml"/><Relationship Id="rId1" Type="http://schemas.openxmlformats.org/officeDocument/2006/relationships/tags" Target="../tags/tag6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tags" Target="../tags/tag72.xml"/><Relationship Id="rId1" Type="http://schemas.openxmlformats.org/officeDocument/2006/relationships/tags" Target="../tags/tag71.xml"/></Relationships>
</file>

<file path=ppt/slides/_rels/slide14.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1" Type="http://schemas.openxmlformats.org/officeDocument/2006/relationships/notesSlide" Target="../notesSlides/notesSlide12.xml"/><Relationship Id="rId50" Type="http://schemas.openxmlformats.org/officeDocument/2006/relationships/slideLayout" Target="../slideLayouts/slideLayout7.xml"/><Relationship Id="rId5" Type="http://schemas.openxmlformats.org/officeDocument/2006/relationships/tags" Target="../tags/tag77.xml"/><Relationship Id="rId49" Type="http://schemas.openxmlformats.org/officeDocument/2006/relationships/tags" Target="../tags/tag121.xml"/><Relationship Id="rId48" Type="http://schemas.openxmlformats.org/officeDocument/2006/relationships/tags" Target="../tags/tag120.xml"/><Relationship Id="rId47" Type="http://schemas.openxmlformats.org/officeDocument/2006/relationships/tags" Target="../tags/tag119.xml"/><Relationship Id="rId46" Type="http://schemas.openxmlformats.org/officeDocument/2006/relationships/tags" Target="../tags/tag118.xml"/><Relationship Id="rId45" Type="http://schemas.openxmlformats.org/officeDocument/2006/relationships/tags" Target="../tags/tag117.xml"/><Relationship Id="rId44" Type="http://schemas.openxmlformats.org/officeDocument/2006/relationships/tags" Target="../tags/tag116.xml"/><Relationship Id="rId43" Type="http://schemas.openxmlformats.org/officeDocument/2006/relationships/tags" Target="../tags/tag115.xml"/><Relationship Id="rId42" Type="http://schemas.openxmlformats.org/officeDocument/2006/relationships/tags" Target="../tags/tag114.xml"/><Relationship Id="rId41" Type="http://schemas.openxmlformats.org/officeDocument/2006/relationships/tags" Target="../tags/tag113.xml"/><Relationship Id="rId40" Type="http://schemas.openxmlformats.org/officeDocument/2006/relationships/tags" Target="../tags/tag112.xml"/><Relationship Id="rId4" Type="http://schemas.openxmlformats.org/officeDocument/2006/relationships/tags" Target="../tags/tag76.xml"/><Relationship Id="rId39" Type="http://schemas.openxmlformats.org/officeDocument/2006/relationships/tags" Target="../tags/tag111.xml"/><Relationship Id="rId38" Type="http://schemas.openxmlformats.org/officeDocument/2006/relationships/tags" Target="../tags/tag110.xml"/><Relationship Id="rId37" Type="http://schemas.openxmlformats.org/officeDocument/2006/relationships/tags" Target="../tags/tag109.xml"/><Relationship Id="rId36" Type="http://schemas.openxmlformats.org/officeDocument/2006/relationships/tags" Target="../tags/tag108.xml"/><Relationship Id="rId35" Type="http://schemas.openxmlformats.org/officeDocument/2006/relationships/tags" Target="../tags/tag107.xml"/><Relationship Id="rId34" Type="http://schemas.openxmlformats.org/officeDocument/2006/relationships/tags" Target="../tags/tag106.xml"/><Relationship Id="rId33" Type="http://schemas.openxmlformats.org/officeDocument/2006/relationships/tags" Target="../tags/tag105.xml"/><Relationship Id="rId32" Type="http://schemas.openxmlformats.org/officeDocument/2006/relationships/tags" Target="../tags/tag104.xml"/><Relationship Id="rId31" Type="http://schemas.openxmlformats.org/officeDocument/2006/relationships/tags" Target="../tags/tag103.xml"/><Relationship Id="rId30" Type="http://schemas.openxmlformats.org/officeDocument/2006/relationships/tags" Target="../tags/tag102.xml"/><Relationship Id="rId3" Type="http://schemas.openxmlformats.org/officeDocument/2006/relationships/tags" Target="../tags/tag75.xml"/><Relationship Id="rId29" Type="http://schemas.openxmlformats.org/officeDocument/2006/relationships/tags" Target="../tags/tag101.xml"/><Relationship Id="rId28" Type="http://schemas.openxmlformats.org/officeDocument/2006/relationships/tags" Target="../tags/tag100.xml"/><Relationship Id="rId27" Type="http://schemas.openxmlformats.org/officeDocument/2006/relationships/tags" Target="../tags/tag99.xml"/><Relationship Id="rId26" Type="http://schemas.openxmlformats.org/officeDocument/2006/relationships/tags" Target="../tags/tag98.xml"/><Relationship Id="rId25" Type="http://schemas.openxmlformats.org/officeDocument/2006/relationships/tags" Target="../tags/tag97.xml"/><Relationship Id="rId24" Type="http://schemas.openxmlformats.org/officeDocument/2006/relationships/tags" Target="../tags/tag96.xml"/><Relationship Id="rId23" Type="http://schemas.openxmlformats.org/officeDocument/2006/relationships/tags" Target="../tags/tag95.xml"/><Relationship Id="rId22" Type="http://schemas.openxmlformats.org/officeDocument/2006/relationships/tags" Target="../tags/tag94.xml"/><Relationship Id="rId21" Type="http://schemas.openxmlformats.org/officeDocument/2006/relationships/tags" Target="../tags/tag93.xml"/><Relationship Id="rId20" Type="http://schemas.openxmlformats.org/officeDocument/2006/relationships/tags" Target="../tags/tag92.xml"/><Relationship Id="rId2" Type="http://schemas.openxmlformats.org/officeDocument/2006/relationships/tags" Target="../tags/tag74.xml"/><Relationship Id="rId19" Type="http://schemas.openxmlformats.org/officeDocument/2006/relationships/tags" Target="../tags/tag91.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tags" Target="../tags/tag73.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4" Type="http://schemas.openxmlformats.org/officeDocument/2006/relationships/notesSlide" Target="../notesSlides/notesSlide1.xml"/><Relationship Id="rId23" Type="http://schemas.openxmlformats.org/officeDocument/2006/relationships/slideLayout" Target="../slideLayouts/slideLayout7.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image" Target="../media/image1.png"/><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22.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tags" Target="../tags/tag24.xml"/><Relationship Id="rId1" Type="http://schemas.openxmlformats.org/officeDocument/2006/relationships/tags" Target="../tags/tag23.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tags" Target="../tags/tag26.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tags" Target="../tags/tag28.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tags" Target="../tags/tag30.xml"/><Relationship Id="rId1" Type="http://schemas.openxmlformats.org/officeDocument/2006/relationships/tags" Target="../tags/tag29.xml"/></Relationships>
</file>

<file path=ppt/slides/_rels/slide9.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7" Type="http://schemas.openxmlformats.org/officeDocument/2006/relationships/notesSlide" Target="../notesSlides/notesSlide7.xml"/><Relationship Id="rId36" Type="http://schemas.openxmlformats.org/officeDocument/2006/relationships/slideLayout" Target="../slideLayouts/slideLayout7.xml"/><Relationship Id="rId35" Type="http://schemas.openxmlformats.org/officeDocument/2006/relationships/tags" Target="../tags/tag65.xml"/><Relationship Id="rId34" Type="http://schemas.openxmlformats.org/officeDocument/2006/relationships/tags" Target="../tags/tag64.xml"/><Relationship Id="rId33" Type="http://schemas.openxmlformats.org/officeDocument/2006/relationships/tags" Target="../tags/tag63.xml"/><Relationship Id="rId32" Type="http://schemas.openxmlformats.org/officeDocument/2006/relationships/tags" Target="../tags/tag62.xml"/><Relationship Id="rId31" Type="http://schemas.openxmlformats.org/officeDocument/2006/relationships/tags" Target="../tags/tag61.xml"/><Relationship Id="rId30" Type="http://schemas.openxmlformats.org/officeDocument/2006/relationships/tags" Target="../tags/tag60.xml"/><Relationship Id="rId3" Type="http://schemas.openxmlformats.org/officeDocument/2006/relationships/tags" Target="../tags/tag33.xml"/><Relationship Id="rId29" Type="http://schemas.openxmlformats.org/officeDocument/2006/relationships/tags" Target="../tags/tag59.xml"/><Relationship Id="rId28" Type="http://schemas.openxmlformats.org/officeDocument/2006/relationships/tags" Target="../tags/tag58.xml"/><Relationship Id="rId27" Type="http://schemas.openxmlformats.org/officeDocument/2006/relationships/tags" Target="../tags/tag57.xml"/><Relationship Id="rId26" Type="http://schemas.openxmlformats.org/officeDocument/2006/relationships/tags" Target="../tags/tag56.xml"/><Relationship Id="rId25" Type="http://schemas.openxmlformats.org/officeDocument/2006/relationships/tags" Target="../tags/tag55.xml"/><Relationship Id="rId24" Type="http://schemas.openxmlformats.org/officeDocument/2006/relationships/tags" Target="../tags/tag54.xml"/><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tags" Target="../tags/tag50.xml"/><Relationship Id="rId2" Type="http://schemas.openxmlformats.org/officeDocument/2006/relationships/tags" Target="../tags/tag32.xml"/><Relationship Id="rId19" Type="http://schemas.openxmlformats.org/officeDocument/2006/relationships/tags" Target="../tags/tag49.xml"/><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21590"/>
            <a:ext cx="12192635" cy="6857365"/>
          </a:xfrm>
          <a:prstGeom prst="rect">
            <a:avLst/>
          </a:prstGeom>
        </p:spPr>
      </p:pic>
      <p:sp>
        <p:nvSpPr>
          <p:cNvPr id="3" name="矩形 2"/>
          <p:cNvSpPr/>
          <p:nvPr/>
        </p:nvSpPr>
        <p:spPr>
          <a:xfrm>
            <a:off x="0" y="-21590"/>
            <a:ext cx="12191998" cy="6857999"/>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0" y="5778230"/>
            <a:ext cx="12192000" cy="1079770"/>
          </a:xfrm>
          <a:prstGeom prst="rect">
            <a:avLst/>
          </a:prstGeom>
          <a:gradFill flip="none" rotWithShape="1">
            <a:gsLst>
              <a:gs pos="0">
                <a:srgbClr val="18B88C"/>
              </a:gs>
              <a:gs pos="100000">
                <a:srgbClr val="006E5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5210629" y="1582783"/>
            <a:ext cx="1799771" cy="10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文本框 9"/>
          <p:cNvSpPr txBox="1"/>
          <p:nvPr/>
        </p:nvSpPr>
        <p:spPr>
          <a:xfrm>
            <a:off x="903762" y="1963787"/>
            <a:ext cx="10439152" cy="2861310"/>
          </a:xfrm>
          <a:prstGeom prst="rect">
            <a:avLst/>
          </a:prstGeom>
          <a:noFill/>
        </p:spPr>
        <p:txBody>
          <a:bodyPr wrap="square" rtlCol="0">
            <a:spAutoFit/>
          </a:bodyPr>
          <a:lstStyle/>
          <a:p>
            <a:pPr algn="ctr"/>
            <a:r>
              <a:rPr lang="zh-CN" altLang="en-US" sz="6000" b="1" spc="300">
                <a:solidFill>
                  <a:srgbClr val="18B88C"/>
                </a:solidFill>
                <a:latin typeface="微软雅黑" panose="020B0503020204020204" pitchFamily="34" charset="-122"/>
                <a:ea typeface="微软雅黑" panose="020B0503020204020204" pitchFamily="34" charset="-122"/>
                <a:sym typeface="微软雅黑" panose="020B0503020204020204" pitchFamily="34" charset="-122"/>
              </a:rPr>
              <a:t>新能源汽车</a:t>
            </a:r>
            <a:r>
              <a:rPr lang="zh-CN" altLang="en-US" sz="6000" b="1" spc="300">
                <a:solidFill>
                  <a:srgbClr val="18B88C"/>
                </a:solidFill>
                <a:latin typeface="微软雅黑" panose="020B0503020204020204" pitchFamily="34" charset="-122"/>
                <a:ea typeface="微软雅黑" panose="020B0503020204020204" pitchFamily="34" charset="-122"/>
                <a:sym typeface="微软雅黑" panose="020B0503020204020204" pitchFamily="34" charset="-122"/>
              </a:rPr>
              <a:t>充电系统</a:t>
            </a:r>
            <a:endParaRPr lang="zh-CN" altLang="en-US" sz="6000" b="1" spc="300">
              <a:solidFill>
                <a:srgbClr val="18B88C"/>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6000" b="1" spc="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构造与检修</a:t>
            </a:r>
            <a:endParaRPr lang="zh-CN" altLang="en-US" sz="6000" b="1" spc="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endParaRPr lang="zh-CN" altLang="en-US" sz="6000" b="1" spc="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文本框 12"/>
          <p:cNvSpPr txBox="1"/>
          <p:nvPr/>
        </p:nvSpPr>
        <p:spPr>
          <a:xfrm>
            <a:off x="5309870" y="4040505"/>
            <a:ext cx="1572260" cy="563840"/>
          </a:xfrm>
          <a:prstGeom prst="roundRect">
            <a:avLst>
              <a:gd name="adj" fmla="val 50000"/>
            </a:avLst>
          </a:prstGeom>
          <a:gradFill>
            <a:gsLst>
              <a:gs pos="0">
                <a:srgbClr val="18B88C"/>
              </a:gs>
              <a:gs pos="100000">
                <a:srgbClr val="006E51"/>
              </a:gs>
            </a:gsLst>
            <a:path path="circle">
              <a:fillToRect l="50000" t="50000" r="50000" b="50000"/>
            </a:path>
          </a:gradFill>
        </p:spPr>
        <p:txBody>
          <a:bodyPr wrap="square" rtlCol="0">
            <a:spAutoFit/>
          </a:bodyPr>
          <a:lstStyle/>
          <a:p>
            <a:pPr algn="ct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微课版</a:t>
            </a: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框 13"/>
          <p:cNvSpPr txBox="1"/>
          <p:nvPr/>
        </p:nvSpPr>
        <p:spPr>
          <a:xfrm>
            <a:off x="3970020" y="6120130"/>
            <a:ext cx="4281170" cy="337185"/>
          </a:xfrm>
          <a:prstGeom prst="rect">
            <a:avLst/>
          </a:prstGeom>
          <a:noFill/>
        </p:spPr>
        <p:txBody>
          <a:bodyPr wrap="square">
            <a:spAutoFit/>
          </a:bodyPr>
          <a:lstStyle/>
          <a:p>
            <a:pPr algn="dist"/>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华东师范大学出版社</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0" grpId="0"/>
      <p:bldP spid="13" grpId="0" bldLvl="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直流充电系统的装调与测试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直流充电系统的组成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custDataLst>
              <p:tags r:id="rId2"/>
            </p:custDataLst>
          </p:nvPr>
        </p:nvSpPr>
        <p:spPr>
          <a:xfrm>
            <a:off x="1793875" y="2298700"/>
            <a:ext cx="8151495"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直流充电系统（快充充电系统）主要由</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直流供电装置、直流充电线束、直流充电口</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以及</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动力电池</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等组成。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3"/>
          <a:stretch>
            <a:fillRect/>
          </a:stretch>
        </p:blipFill>
        <p:spPr>
          <a:xfrm>
            <a:off x="2489835" y="3493770"/>
            <a:ext cx="6534150" cy="2133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直流充电系统的装调与测试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直流充电系统各部件的功能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009015" y="267271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直流供电装置</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a:off x="939165" y="2996565"/>
            <a:ext cx="47053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直流供电装置是固定安装在电动汽车外，与交流电网连接，可以为电动汽车动力电池提供直流电源的供电装置。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7227570" y="1537335"/>
            <a:ext cx="2230120" cy="4326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直流充电系统的装调与测试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直流充电系统各部件的功能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149350" y="200977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直流供电装置</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4"/>
          <p:cNvSpPr txBox="1"/>
          <p:nvPr/>
        </p:nvSpPr>
        <p:spPr>
          <a:xfrm>
            <a:off x="1149350" y="3507740"/>
            <a:ext cx="2787650" cy="64516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直流供电装置与交流供电装置的</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区别</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3" name="左大括号 12"/>
          <p:cNvSpPr/>
          <p:nvPr/>
        </p:nvSpPr>
        <p:spPr>
          <a:xfrm>
            <a:off x="4236720" y="2312670"/>
            <a:ext cx="429895" cy="320675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4" name="文本框 1"/>
          <p:cNvSpPr txBox="1"/>
          <p:nvPr/>
        </p:nvSpPr>
        <p:spPr>
          <a:xfrm>
            <a:off x="4765040" y="2205355"/>
            <a:ext cx="6470015" cy="362712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交流供电装置需要借助车载充电机来充电，直流供电装置不需要这个设备。</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二者在充电速度上差别较大，以吉利帝豪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EV450</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纯电动汽车为例，完全放电后通过交流充电桩充满需要</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8h</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，而通过直流快速充电桩仅需要</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3h</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安装要求和成本不同，通常直流供电装置必须使用三相四线</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AC 380V</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）的交流电，成本是交流供电装置的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倍。</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直流充电系统的装调与测试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直流充电系统各部件的功能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068070" y="192849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直流</a:t>
            </a:r>
            <a:r>
              <a:rPr lang="zh-CN" altLang="en-US" sz="2000" b="1">
                <a:solidFill>
                  <a:schemeClr val="accent1"/>
                </a:solidFill>
                <a:latin typeface="微软雅黑" panose="020B0503020204020204" pitchFamily="34" charset="-122"/>
                <a:ea typeface="微软雅黑" panose="020B0503020204020204" pitchFamily="34" charset="-122"/>
              </a:rPr>
              <a:t>充电口</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a:off x="1115695" y="2380615"/>
            <a:ext cx="97599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直流充电口的作用是把供电装置输出的直流电源通过车辆接口、导线传到动力电池的正负极上，同时连接用于监测插接器连接状态的线路。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623185" y="3429000"/>
            <a:ext cx="6896100" cy="2882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直流充电系统的装调与测试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直流充电方式的注意事项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p:cNvGrpSpPr/>
          <p:nvPr>
            <p:custDataLst>
              <p:tags r:id="rId2"/>
            </p:custDataLst>
          </p:nvPr>
        </p:nvGrpSpPr>
        <p:grpSpPr>
          <a:xfrm>
            <a:off x="600635" y="2203586"/>
            <a:ext cx="2159000" cy="1421030"/>
            <a:chOff x="1968" y="4944"/>
            <a:chExt cx="3400" cy="2238"/>
          </a:xfrm>
        </p:grpSpPr>
        <p:grpSp>
          <p:nvGrpSpPr>
            <p:cNvPr id="7" name="组合 16"/>
            <p:cNvGrpSpPr/>
            <p:nvPr/>
          </p:nvGrpSpPr>
          <p:grpSpPr>
            <a:xfrm>
              <a:off x="1968" y="4944"/>
              <a:ext cx="916" cy="2238"/>
              <a:chOff x="1727133" y="2541319"/>
              <a:chExt cx="581528" cy="1421073"/>
            </a:xfrm>
          </p:grpSpPr>
          <p:grpSp>
            <p:nvGrpSpPr>
              <p:cNvPr id="8" name="组合 13"/>
              <p:cNvGrpSpPr/>
              <p:nvPr/>
            </p:nvGrpSpPr>
            <p:grpSpPr>
              <a:xfrm>
                <a:off x="1727133" y="2541319"/>
                <a:ext cx="581528" cy="581528"/>
                <a:chOff x="1727133" y="2541319"/>
                <a:chExt cx="581528" cy="581528"/>
              </a:xfrm>
            </p:grpSpPr>
            <p:grpSp>
              <p:nvGrpSpPr>
                <p:cNvPr id="18" name="组合 7"/>
                <p:cNvGrpSpPr/>
                <p:nvPr/>
              </p:nvGrpSpPr>
              <p:grpSpPr>
                <a:xfrm>
                  <a:off x="1727133" y="2541319"/>
                  <a:ext cx="581528" cy="581528"/>
                  <a:chOff x="5538750" y="2469705"/>
                  <a:chExt cx="795646" cy="795646"/>
                </a:xfrm>
              </p:grpSpPr>
              <p:sp>
                <p:nvSpPr>
                  <p:cNvPr id="19" name="椭圆 10"/>
                  <p:cNvSpPr/>
                  <p:nvPr>
                    <p:custDataLst>
                      <p:tags r:id="rId3"/>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9"/>
                  <p:cNvSpPr/>
                  <p:nvPr>
                    <p:custDataLst>
                      <p:tags r:id="rId4"/>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4" name="文本框 12"/>
                <p:cNvSpPr txBox="1"/>
                <p:nvPr>
                  <p:custDataLst>
                    <p:tags r:id="rId5"/>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6" name="直接连接符 15"/>
              <p:cNvCxnSpPr/>
              <p:nvPr>
                <p:custDataLst>
                  <p:tags r:id="rId6"/>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27" name="文本框 27"/>
            <p:cNvSpPr txBox="1"/>
            <p:nvPr>
              <p:custDataLst>
                <p:tags r:id="rId7"/>
              </p:custDataLst>
            </p:nvPr>
          </p:nvSpPr>
          <p:spPr>
            <a:xfrm>
              <a:off x="2658" y="5860"/>
              <a:ext cx="2710"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先关防护盖后关充电口</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盖</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28" name="组合 27"/>
          <p:cNvGrpSpPr/>
          <p:nvPr>
            <p:custDataLst>
              <p:tags r:id="rId8"/>
            </p:custDataLst>
          </p:nvPr>
        </p:nvGrpSpPr>
        <p:grpSpPr>
          <a:xfrm>
            <a:off x="2694230" y="2203586"/>
            <a:ext cx="2453005" cy="1421030"/>
            <a:chOff x="1968" y="4944"/>
            <a:chExt cx="3863" cy="2238"/>
          </a:xfrm>
        </p:grpSpPr>
        <p:grpSp>
          <p:nvGrpSpPr>
            <p:cNvPr id="38" name="组合 16"/>
            <p:cNvGrpSpPr/>
            <p:nvPr/>
          </p:nvGrpSpPr>
          <p:grpSpPr>
            <a:xfrm>
              <a:off x="1968" y="4944"/>
              <a:ext cx="916" cy="2238"/>
              <a:chOff x="1727133" y="2541319"/>
              <a:chExt cx="581528" cy="1421073"/>
            </a:xfrm>
          </p:grpSpPr>
          <p:grpSp>
            <p:nvGrpSpPr>
              <p:cNvPr id="39" name="组合 13"/>
              <p:cNvGrpSpPr/>
              <p:nvPr/>
            </p:nvGrpSpPr>
            <p:grpSpPr>
              <a:xfrm>
                <a:off x="1727133" y="2541319"/>
                <a:ext cx="581528" cy="581528"/>
                <a:chOff x="1727133" y="2541319"/>
                <a:chExt cx="581528" cy="581528"/>
              </a:xfrm>
            </p:grpSpPr>
            <p:grpSp>
              <p:nvGrpSpPr>
                <p:cNvPr id="47" name="组合 7"/>
                <p:cNvGrpSpPr/>
                <p:nvPr/>
              </p:nvGrpSpPr>
              <p:grpSpPr>
                <a:xfrm>
                  <a:off x="1727133" y="2541319"/>
                  <a:ext cx="581528" cy="581528"/>
                  <a:chOff x="5538750" y="2469705"/>
                  <a:chExt cx="795646" cy="795646"/>
                </a:xfrm>
              </p:grpSpPr>
              <p:sp>
                <p:nvSpPr>
                  <p:cNvPr id="48" name="椭圆 10"/>
                  <p:cNvSpPr/>
                  <p:nvPr>
                    <p:custDataLst>
                      <p:tags r:id="rId9"/>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椭圆 9"/>
                  <p:cNvSpPr/>
                  <p:nvPr>
                    <p:custDataLst>
                      <p:tags r:id="rId10"/>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0" name="文本框 12"/>
                <p:cNvSpPr txBox="1"/>
                <p:nvPr>
                  <p:custDataLst>
                    <p:tags r:id="rId11"/>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51" name="直接连接符 15"/>
              <p:cNvCxnSpPr/>
              <p:nvPr>
                <p:custDataLst>
                  <p:tags r:id="rId12"/>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52" name="文本框 27"/>
            <p:cNvSpPr txBox="1"/>
            <p:nvPr>
              <p:custDataLst>
                <p:tags r:id="rId13"/>
              </p:custDataLst>
            </p:nvPr>
          </p:nvSpPr>
          <p:spPr>
            <a:xfrm>
              <a:off x="2658" y="5860"/>
              <a:ext cx="3173" cy="7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避免插头受</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碰撞</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3" name="组合 52"/>
          <p:cNvGrpSpPr/>
          <p:nvPr>
            <p:custDataLst>
              <p:tags r:id="rId14"/>
            </p:custDataLst>
          </p:nvPr>
        </p:nvGrpSpPr>
        <p:grpSpPr>
          <a:xfrm>
            <a:off x="5093895" y="2203586"/>
            <a:ext cx="2560320" cy="1421030"/>
            <a:chOff x="1968" y="4944"/>
            <a:chExt cx="4032" cy="2238"/>
          </a:xfrm>
        </p:grpSpPr>
        <p:grpSp>
          <p:nvGrpSpPr>
            <p:cNvPr id="54" name="组合 16"/>
            <p:cNvGrpSpPr/>
            <p:nvPr/>
          </p:nvGrpSpPr>
          <p:grpSpPr>
            <a:xfrm>
              <a:off x="1968" y="4944"/>
              <a:ext cx="916" cy="2238"/>
              <a:chOff x="1727133" y="2541319"/>
              <a:chExt cx="581528" cy="1421073"/>
            </a:xfrm>
          </p:grpSpPr>
          <p:grpSp>
            <p:nvGrpSpPr>
              <p:cNvPr id="55" name="组合 13"/>
              <p:cNvGrpSpPr/>
              <p:nvPr/>
            </p:nvGrpSpPr>
            <p:grpSpPr>
              <a:xfrm>
                <a:off x="1727133" y="2541319"/>
                <a:ext cx="581528" cy="581528"/>
                <a:chOff x="1727133" y="2541319"/>
                <a:chExt cx="581528" cy="581528"/>
              </a:xfrm>
            </p:grpSpPr>
            <p:grpSp>
              <p:nvGrpSpPr>
                <p:cNvPr id="56" name="组合 7"/>
                <p:cNvGrpSpPr/>
                <p:nvPr/>
              </p:nvGrpSpPr>
              <p:grpSpPr>
                <a:xfrm>
                  <a:off x="1727133" y="2541319"/>
                  <a:ext cx="581528" cy="581528"/>
                  <a:chOff x="5538750" y="2469705"/>
                  <a:chExt cx="795646" cy="795646"/>
                </a:xfrm>
              </p:grpSpPr>
              <p:sp>
                <p:nvSpPr>
                  <p:cNvPr id="57" name="椭圆 10"/>
                  <p:cNvSpPr/>
                  <p:nvPr>
                    <p:custDataLst>
                      <p:tags r:id="rId15"/>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9"/>
                  <p:cNvSpPr/>
                  <p:nvPr>
                    <p:custDataLst>
                      <p:tags r:id="rId16"/>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9" name="文本框 12"/>
                <p:cNvSpPr txBox="1"/>
                <p:nvPr>
                  <p:custDataLst>
                    <p:tags r:id="rId17"/>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60" name="直接连接符 15"/>
              <p:cNvCxnSpPr/>
              <p:nvPr>
                <p:custDataLst>
                  <p:tags r:id="rId18"/>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61" name="文本框 27"/>
            <p:cNvSpPr txBox="1"/>
            <p:nvPr>
              <p:custDataLst>
                <p:tags r:id="rId19"/>
              </p:custDataLst>
            </p:nvPr>
          </p:nvSpPr>
          <p:spPr>
            <a:xfrm>
              <a:off x="2658" y="5860"/>
              <a:ext cx="3342" cy="7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避免线缆受</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挤压</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69" name="组合 68"/>
          <p:cNvGrpSpPr/>
          <p:nvPr>
            <p:custDataLst>
              <p:tags r:id="rId20"/>
            </p:custDataLst>
          </p:nvPr>
        </p:nvGrpSpPr>
        <p:grpSpPr>
          <a:xfrm>
            <a:off x="8105065" y="2203586"/>
            <a:ext cx="2404110" cy="1421030"/>
            <a:chOff x="1968" y="4944"/>
            <a:chExt cx="3786" cy="2238"/>
          </a:xfrm>
        </p:grpSpPr>
        <p:grpSp>
          <p:nvGrpSpPr>
            <p:cNvPr id="75" name="组合 16"/>
            <p:cNvGrpSpPr/>
            <p:nvPr/>
          </p:nvGrpSpPr>
          <p:grpSpPr>
            <a:xfrm>
              <a:off x="1968" y="4944"/>
              <a:ext cx="916" cy="2238"/>
              <a:chOff x="1727133" y="2541319"/>
              <a:chExt cx="581528" cy="1421073"/>
            </a:xfrm>
          </p:grpSpPr>
          <p:grpSp>
            <p:nvGrpSpPr>
              <p:cNvPr id="77" name="组合 13"/>
              <p:cNvGrpSpPr/>
              <p:nvPr/>
            </p:nvGrpSpPr>
            <p:grpSpPr>
              <a:xfrm>
                <a:off x="1727133" y="2541319"/>
                <a:ext cx="581528" cy="581528"/>
                <a:chOff x="1727133" y="2541319"/>
                <a:chExt cx="581528" cy="581528"/>
              </a:xfrm>
            </p:grpSpPr>
            <p:grpSp>
              <p:nvGrpSpPr>
                <p:cNvPr id="78" name="组合 7"/>
                <p:cNvGrpSpPr/>
                <p:nvPr/>
              </p:nvGrpSpPr>
              <p:grpSpPr>
                <a:xfrm>
                  <a:off x="1727133" y="2541319"/>
                  <a:ext cx="581528" cy="581528"/>
                  <a:chOff x="5538750" y="2469705"/>
                  <a:chExt cx="795646" cy="795646"/>
                </a:xfrm>
              </p:grpSpPr>
              <p:sp>
                <p:nvSpPr>
                  <p:cNvPr id="80" name="椭圆 10"/>
                  <p:cNvSpPr/>
                  <p:nvPr>
                    <p:custDataLst>
                      <p:tags r:id="rId21"/>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椭圆 9"/>
                  <p:cNvSpPr/>
                  <p:nvPr>
                    <p:custDataLst>
                      <p:tags r:id="rId22"/>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3" name="文本框 12"/>
                <p:cNvSpPr txBox="1"/>
                <p:nvPr>
                  <p:custDataLst>
                    <p:tags r:id="rId23"/>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84" name="直接连接符 15"/>
              <p:cNvCxnSpPr/>
              <p:nvPr>
                <p:custDataLst>
                  <p:tags r:id="rId24"/>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86" name="文本框 27"/>
            <p:cNvSpPr txBox="1"/>
            <p:nvPr>
              <p:custDataLst>
                <p:tags r:id="rId25"/>
              </p:custDataLst>
            </p:nvPr>
          </p:nvSpPr>
          <p:spPr>
            <a:xfrm>
              <a:off x="2658" y="5860"/>
              <a:ext cx="3096" cy="7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不拉扯缠绕</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线缆</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87" name="组合 86"/>
          <p:cNvGrpSpPr/>
          <p:nvPr>
            <p:custDataLst>
              <p:tags r:id="rId26"/>
            </p:custDataLst>
          </p:nvPr>
        </p:nvGrpSpPr>
        <p:grpSpPr>
          <a:xfrm>
            <a:off x="650800" y="4282576"/>
            <a:ext cx="2159000" cy="1421030"/>
            <a:chOff x="1968" y="4944"/>
            <a:chExt cx="3400" cy="2238"/>
          </a:xfrm>
        </p:grpSpPr>
        <p:grpSp>
          <p:nvGrpSpPr>
            <p:cNvPr id="88" name="组合 16"/>
            <p:cNvGrpSpPr/>
            <p:nvPr/>
          </p:nvGrpSpPr>
          <p:grpSpPr>
            <a:xfrm>
              <a:off x="1968" y="4944"/>
              <a:ext cx="916" cy="2238"/>
              <a:chOff x="1727133" y="2541319"/>
              <a:chExt cx="581528" cy="1421073"/>
            </a:xfrm>
          </p:grpSpPr>
          <p:grpSp>
            <p:nvGrpSpPr>
              <p:cNvPr id="89" name="组合 13"/>
              <p:cNvGrpSpPr/>
              <p:nvPr/>
            </p:nvGrpSpPr>
            <p:grpSpPr>
              <a:xfrm>
                <a:off x="1727133" y="2541319"/>
                <a:ext cx="581528" cy="581528"/>
                <a:chOff x="1727133" y="2541319"/>
                <a:chExt cx="581528" cy="581528"/>
              </a:xfrm>
            </p:grpSpPr>
            <p:grpSp>
              <p:nvGrpSpPr>
                <p:cNvPr id="90" name="组合 7"/>
                <p:cNvGrpSpPr/>
                <p:nvPr/>
              </p:nvGrpSpPr>
              <p:grpSpPr>
                <a:xfrm>
                  <a:off x="1727133" y="2541319"/>
                  <a:ext cx="581528" cy="581528"/>
                  <a:chOff x="5538750" y="2469705"/>
                  <a:chExt cx="795646" cy="795646"/>
                </a:xfrm>
              </p:grpSpPr>
              <p:sp>
                <p:nvSpPr>
                  <p:cNvPr id="91" name="椭圆 10"/>
                  <p:cNvSpPr/>
                  <p:nvPr>
                    <p:custDataLst>
                      <p:tags r:id="rId27"/>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椭圆 9"/>
                  <p:cNvSpPr/>
                  <p:nvPr>
                    <p:custDataLst>
                      <p:tags r:id="rId28"/>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4" name="文本框 12"/>
                <p:cNvSpPr txBox="1"/>
                <p:nvPr>
                  <p:custDataLst>
                    <p:tags r:id="rId29"/>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05</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95" name="直接连接符 15"/>
              <p:cNvCxnSpPr/>
              <p:nvPr>
                <p:custDataLst>
                  <p:tags r:id="rId30"/>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96" name="文本框 27"/>
            <p:cNvSpPr txBox="1"/>
            <p:nvPr>
              <p:custDataLst>
                <p:tags r:id="rId31"/>
              </p:custDataLst>
            </p:nvPr>
          </p:nvSpPr>
          <p:spPr>
            <a:xfrm>
              <a:off x="2658" y="5860"/>
              <a:ext cx="2710"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不将线缆靠近</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热源</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97" name="组合 96"/>
          <p:cNvGrpSpPr/>
          <p:nvPr>
            <p:custDataLst>
              <p:tags r:id="rId32"/>
            </p:custDataLst>
          </p:nvPr>
        </p:nvGrpSpPr>
        <p:grpSpPr>
          <a:xfrm>
            <a:off x="2754555" y="4273051"/>
            <a:ext cx="3044825" cy="1421030"/>
            <a:chOff x="1968" y="4944"/>
            <a:chExt cx="4795" cy="2238"/>
          </a:xfrm>
        </p:grpSpPr>
        <p:grpSp>
          <p:nvGrpSpPr>
            <p:cNvPr id="98" name="组合 16"/>
            <p:cNvGrpSpPr/>
            <p:nvPr/>
          </p:nvGrpSpPr>
          <p:grpSpPr>
            <a:xfrm>
              <a:off x="1968" y="4944"/>
              <a:ext cx="916" cy="2238"/>
              <a:chOff x="1727133" y="2541319"/>
              <a:chExt cx="581528" cy="1421073"/>
            </a:xfrm>
          </p:grpSpPr>
          <p:grpSp>
            <p:nvGrpSpPr>
              <p:cNvPr id="99" name="组合 13"/>
              <p:cNvGrpSpPr/>
              <p:nvPr/>
            </p:nvGrpSpPr>
            <p:grpSpPr>
              <a:xfrm>
                <a:off x="1727133" y="2541319"/>
                <a:ext cx="581528" cy="581528"/>
                <a:chOff x="1727133" y="2541319"/>
                <a:chExt cx="581528" cy="581528"/>
              </a:xfrm>
            </p:grpSpPr>
            <p:grpSp>
              <p:nvGrpSpPr>
                <p:cNvPr id="100" name="组合 7"/>
                <p:cNvGrpSpPr/>
                <p:nvPr/>
              </p:nvGrpSpPr>
              <p:grpSpPr>
                <a:xfrm>
                  <a:off x="1727133" y="2541319"/>
                  <a:ext cx="581528" cy="581528"/>
                  <a:chOff x="5538750" y="2469705"/>
                  <a:chExt cx="795646" cy="795646"/>
                </a:xfrm>
              </p:grpSpPr>
              <p:sp>
                <p:nvSpPr>
                  <p:cNvPr id="101" name="椭圆 10"/>
                  <p:cNvSpPr/>
                  <p:nvPr>
                    <p:custDataLst>
                      <p:tags r:id="rId33"/>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椭圆 9"/>
                  <p:cNvSpPr/>
                  <p:nvPr>
                    <p:custDataLst>
                      <p:tags r:id="rId34"/>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3" name="文本框 12"/>
                <p:cNvSpPr txBox="1"/>
                <p:nvPr>
                  <p:custDataLst>
                    <p:tags r:id="rId35"/>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06</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05" name="直接连接符 15"/>
              <p:cNvCxnSpPr/>
              <p:nvPr>
                <p:custDataLst>
                  <p:tags r:id="rId36"/>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51" name="文本框 27"/>
            <p:cNvSpPr txBox="1"/>
            <p:nvPr>
              <p:custDataLst>
                <p:tags r:id="rId37"/>
              </p:custDataLst>
            </p:nvPr>
          </p:nvSpPr>
          <p:spPr>
            <a:xfrm>
              <a:off x="2658" y="5860"/>
              <a:ext cx="4105"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充电后关闭插座防护盖和</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充电口盖</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52" name="组合 151"/>
          <p:cNvGrpSpPr/>
          <p:nvPr>
            <p:custDataLst>
              <p:tags r:id="rId38"/>
            </p:custDataLst>
          </p:nvPr>
        </p:nvGrpSpPr>
        <p:grpSpPr>
          <a:xfrm>
            <a:off x="6175300" y="4327026"/>
            <a:ext cx="1929765" cy="1421030"/>
            <a:chOff x="1968" y="4944"/>
            <a:chExt cx="3039" cy="2238"/>
          </a:xfrm>
        </p:grpSpPr>
        <p:grpSp>
          <p:nvGrpSpPr>
            <p:cNvPr id="153" name="组合 16"/>
            <p:cNvGrpSpPr/>
            <p:nvPr/>
          </p:nvGrpSpPr>
          <p:grpSpPr>
            <a:xfrm>
              <a:off x="1968" y="4944"/>
              <a:ext cx="916" cy="2238"/>
              <a:chOff x="1727133" y="2541319"/>
              <a:chExt cx="581528" cy="1421073"/>
            </a:xfrm>
          </p:grpSpPr>
          <p:grpSp>
            <p:nvGrpSpPr>
              <p:cNvPr id="154" name="组合 13"/>
              <p:cNvGrpSpPr/>
              <p:nvPr/>
            </p:nvGrpSpPr>
            <p:grpSpPr>
              <a:xfrm>
                <a:off x="1727133" y="2541319"/>
                <a:ext cx="581528" cy="581528"/>
                <a:chOff x="1727133" y="2541319"/>
                <a:chExt cx="581528" cy="581528"/>
              </a:xfrm>
            </p:grpSpPr>
            <p:grpSp>
              <p:nvGrpSpPr>
                <p:cNvPr id="155" name="组合 7"/>
                <p:cNvGrpSpPr/>
                <p:nvPr/>
              </p:nvGrpSpPr>
              <p:grpSpPr>
                <a:xfrm>
                  <a:off x="1727133" y="2541319"/>
                  <a:ext cx="581528" cy="581528"/>
                  <a:chOff x="5538750" y="2469705"/>
                  <a:chExt cx="795646" cy="795646"/>
                </a:xfrm>
              </p:grpSpPr>
              <p:sp>
                <p:nvSpPr>
                  <p:cNvPr id="156" name="椭圆 10"/>
                  <p:cNvSpPr/>
                  <p:nvPr>
                    <p:custDataLst>
                      <p:tags r:id="rId39"/>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7" name="椭圆 9"/>
                  <p:cNvSpPr/>
                  <p:nvPr>
                    <p:custDataLst>
                      <p:tags r:id="rId40"/>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58" name="文本框 12"/>
                <p:cNvSpPr txBox="1"/>
                <p:nvPr>
                  <p:custDataLst>
                    <p:tags r:id="rId41"/>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07</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59" name="直接连接符 15"/>
              <p:cNvCxnSpPr/>
              <p:nvPr>
                <p:custDataLst>
                  <p:tags r:id="rId42"/>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60" name="文本框 27"/>
            <p:cNvSpPr txBox="1"/>
            <p:nvPr>
              <p:custDataLst>
                <p:tags r:id="rId43"/>
              </p:custDataLst>
            </p:nvPr>
          </p:nvSpPr>
          <p:spPr>
            <a:xfrm>
              <a:off x="2658" y="5860"/>
              <a:ext cx="2349"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开车前拔出</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充电插头</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61" name="组合 160"/>
          <p:cNvGrpSpPr/>
          <p:nvPr>
            <p:custDataLst>
              <p:tags r:id="rId44"/>
            </p:custDataLst>
          </p:nvPr>
        </p:nvGrpSpPr>
        <p:grpSpPr>
          <a:xfrm>
            <a:off x="8376210" y="4282576"/>
            <a:ext cx="2740660" cy="1421030"/>
            <a:chOff x="1968" y="4944"/>
            <a:chExt cx="4316" cy="2238"/>
          </a:xfrm>
        </p:grpSpPr>
        <p:grpSp>
          <p:nvGrpSpPr>
            <p:cNvPr id="162" name="组合 16"/>
            <p:cNvGrpSpPr/>
            <p:nvPr/>
          </p:nvGrpSpPr>
          <p:grpSpPr>
            <a:xfrm>
              <a:off x="1968" y="4944"/>
              <a:ext cx="916" cy="2238"/>
              <a:chOff x="1727133" y="2541319"/>
              <a:chExt cx="581528" cy="1421073"/>
            </a:xfrm>
          </p:grpSpPr>
          <p:grpSp>
            <p:nvGrpSpPr>
              <p:cNvPr id="163" name="组合 13"/>
              <p:cNvGrpSpPr/>
              <p:nvPr/>
            </p:nvGrpSpPr>
            <p:grpSpPr>
              <a:xfrm>
                <a:off x="1727133" y="2541319"/>
                <a:ext cx="581528" cy="581528"/>
                <a:chOff x="1727133" y="2541319"/>
                <a:chExt cx="581528" cy="581528"/>
              </a:xfrm>
            </p:grpSpPr>
            <p:grpSp>
              <p:nvGrpSpPr>
                <p:cNvPr id="164" name="组合 7"/>
                <p:cNvGrpSpPr/>
                <p:nvPr/>
              </p:nvGrpSpPr>
              <p:grpSpPr>
                <a:xfrm>
                  <a:off x="1727133" y="2541319"/>
                  <a:ext cx="581528" cy="581528"/>
                  <a:chOff x="5538750" y="2469705"/>
                  <a:chExt cx="795646" cy="795646"/>
                </a:xfrm>
              </p:grpSpPr>
              <p:sp>
                <p:nvSpPr>
                  <p:cNvPr id="165" name="椭圆 10"/>
                  <p:cNvSpPr/>
                  <p:nvPr>
                    <p:custDataLst>
                      <p:tags r:id="rId45"/>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6" name="椭圆 9"/>
                  <p:cNvSpPr/>
                  <p:nvPr>
                    <p:custDataLst>
                      <p:tags r:id="rId46"/>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7" name="文本框 12"/>
                <p:cNvSpPr txBox="1"/>
                <p:nvPr>
                  <p:custDataLst>
                    <p:tags r:id="rId47"/>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08</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68" name="直接连接符 15"/>
              <p:cNvCxnSpPr/>
              <p:nvPr>
                <p:custDataLst>
                  <p:tags r:id="rId48"/>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69" name="文本框 27"/>
            <p:cNvSpPr txBox="1"/>
            <p:nvPr>
              <p:custDataLst>
                <p:tags r:id="rId49"/>
              </p:custDataLst>
            </p:nvPr>
          </p:nvSpPr>
          <p:spPr>
            <a:xfrm>
              <a:off x="2658" y="5860"/>
              <a:ext cx="3626"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开启充电线缆</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防盗功能</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ppt_x"/>
                                          </p:val>
                                        </p:tav>
                                        <p:tav tm="100000">
                                          <p:val>
                                            <p:strVal val="#ppt_x"/>
                                          </p:val>
                                        </p:tav>
                                      </p:tavLst>
                                    </p:anim>
                                    <p:anim calcmode="lin" valueType="num">
                                      <p:cBhvr additive="base">
                                        <p:cTn id="18" dur="500" fill="hold"/>
                                        <p:tgtEl>
                                          <p:spTgt spid="5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additive="base">
                                        <p:cTn id="22" dur="500" fill="hold"/>
                                        <p:tgtEl>
                                          <p:spTgt spid="69"/>
                                        </p:tgtEl>
                                        <p:attrNameLst>
                                          <p:attrName>ppt_x</p:attrName>
                                        </p:attrNameLst>
                                      </p:cBhvr>
                                      <p:tavLst>
                                        <p:tav tm="0">
                                          <p:val>
                                            <p:strVal val="#ppt_x"/>
                                          </p:val>
                                        </p:tav>
                                        <p:tav tm="100000">
                                          <p:val>
                                            <p:strVal val="#ppt_x"/>
                                          </p:val>
                                        </p:tav>
                                      </p:tavLst>
                                    </p:anim>
                                    <p:anim calcmode="lin" valueType="num">
                                      <p:cBhvr additive="base">
                                        <p:cTn id="23" dur="500" fill="hold"/>
                                        <p:tgtEl>
                                          <p:spTgt spid="6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7"/>
                                        </p:tgtEl>
                                        <p:attrNameLst>
                                          <p:attrName>style.visibility</p:attrName>
                                        </p:attrNameLst>
                                      </p:cBhvr>
                                      <p:to>
                                        <p:strVal val="visible"/>
                                      </p:to>
                                    </p:set>
                                    <p:anim calcmode="lin" valueType="num">
                                      <p:cBhvr additive="base">
                                        <p:cTn id="27" dur="500" fill="hold"/>
                                        <p:tgtEl>
                                          <p:spTgt spid="87"/>
                                        </p:tgtEl>
                                        <p:attrNameLst>
                                          <p:attrName>ppt_x</p:attrName>
                                        </p:attrNameLst>
                                      </p:cBhvr>
                                      <p:tavLst>
                                        <p:tav tm="0">
                                          <p:val>
                                            <p:strVal val="#ppt_x"/>
                                          </p:val>
                                        </p:tav>
                                        <p:tav tm="100000">
                                          <p:val>
                                            <p:strVal val="#ppt_x"/>
                                          </p:val>
                                        </p:tav>
                                      </p:tavLst>
                                    </p:anim>
                                    <p:anim calcmode="lin" valueType="num">
                                      <p:cBhvr additive="base">
                                        <p:cTn id="28" dur="500" fill="hold"/>
                                        <p:tgtEl>
                                          <p:spTgt spid="8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97"/>
                                        </p:tgtEl>
                                        <p:attrNameLst>
                                          <p:attrName>style.visibility</p:attrName>
                                        </p:attrNameLst>
                                      </p:cBhvr>
                                      <p:to>
                                        <p:strVal val="visible"/>
                                      </p:to>
                                    </p:set>
                                    <p:anim calcmode="lin" valueType="num">
                                      <p:cBhvr additive="base">
                                        <p:cTn id="32" dur="500" fill="hold"/>
                                        <p:tgtEl>
                                          <p:spTgt spid="97"/>
                                        </p:tgtEl>
                                        <p:attrNameLst>
                                          <p:attrName>ppt_x</p:attrName>
                                        </p:attrNameLst>
                                      </p:cBhvr>
                                      <p:tavLst>
                                        <p:tav tm="0">
                                          <p:val>
                                            <p:strVal val="#ppt_x"/>
                                          </p:val>
                                        </p:tav>
                                        <p:tav tm="100000">
                                          <p:val>
                                            <p:strVal val="#ppt_x"/>
                                          </p:val>
                                        </p:tav>
                                      </p:tavLst>
                                    </p:anim>
                                    <p:anim calcmode="lin" valueType="num">
                                      <p:cBhvr additive="base">
                                        <p:cTn id="33" dur="500" fill="hold"/>
                                        <p:tgtEl>
                                          <p:spTgt spid="9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52"/>
                                        </p:tgtEl>
                                        <p:attrNameLst>
                                          <p:attrName>style.visibility</p:attrName>
                                        </p:attrNameLst>
                                      </p:cBhvr>
                                      <p:to>
                                        <p:strVal val="visible"/>
                                      </p:to>
                                    </p:set>
                                    <p:anim calcmode="lin" valueType="num">
                                      <p:cBhvr additive="base">
                                        <p:cTn id="37" dur="500" fill="hold"/>
                                        <p:tgtEl>
                                          <p:spTgt spid="152"/>
                                        </p:tgtEl>
                                        <p:attrNameLst>
                                          <p:attrName>ppt_x</p:attrName>
                                        </p:attrNameLst>
                                      </p:cBhvr>
                                      <p:tavLst>
                                        <p:tav tm="0">
                                          <p:val>
                                            <p:strVal val="#ppt_x"/>
                                          </p:val>
                                        </p:tav>
                                        <p:tav tm="100000">
                                          <p:val>
                                            <p:strVal val="#ppt_x"/>
                                          </p:val>
                                        </p:tav>
                                      </p:tavLst>
                                    </p:anim>
                                    <p:anim calcmode="lin" valueType="num">
                                      <p:cBhvr additive="base">
                                        <p:cTn id="38" dur="500" fill="hold"/>
                                        <p:tgtEl>
                                          <p:spTgt spid="152"/>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61"/>
                                        </p:tgtEl>
                                        <p:attrNameLst>
                                          <p:attrName>style.visibility</p:attrName>
                                        </p:attrNameLst>
                                      </p:cBhvr>
                                      <p:to>
                                        <p:strVal val="visible"/>
                                      </p:to>
                                    </p:set>
                                    <p:anim calcmode="lin" valueType="num">
                                      <p:cBhvr additive="base">
                                        <p:cTn id="42" dur="500" fill="hold"/>
                                        <p:tgtEl>
                                          <p:spTgt spid="161"/>
                                        </p:tgtEl>
                                        <p:attrNameLst>
                                          <p:attrName>ppt_x</p:attrName>
                                        </p:attrNameLst>
                                      </p:cBhvr>
                                      <p:tavLst>
                                        <p:tav tm="0">
                                          <p:val>
                                            <p:strVal val="#ppt_x"/>
                                          </p:val>
                                        </p:tav>
                                        <p:tav tm="100000">
                                          <p:val>
                                            <p:strVal val="#ppt_x"/>
                                          </p:val>
                                        </p:tav>
                                      </p:tavLst>
                                    </p:anim>
                                    <p:anim calcmode="lin" valueType="num">
                                      <p:cBhvr additive="base">
                                        <p:cTn id="43" dur="500" fill="hold"/>
                                        <p:tgtEl>
                                          <p:spTgt spid="1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rcRect l="16456" t="36380" b="23866"/>
          <a:stretch>
            <a:fillRect/>
          </a:stretch>
        </p:blipFill>
        <p:spPr>
          <a:xfrm>
            <a:off x="-635" y="13335"/>
            <a:ext cx="12192635" cy="2147570"/>
          </a:xfrm>
          <a:prstGeom prst="rect">
            <a:avLst/>
          </a:prstGeom>
        </p:spPr>
      </p:pic>
      <p:sp>
        <p:nvSpPr>
          <p:cNvPr id="4" name="矩形 3"/>
          <p:cNvSpPr/>
          <p:nvPr/>
        </p:nvSpPr>
        <p:spPr>
          <a:xfrm>
            <a:off x="0" y="-6984"/>
            <a:ext cx="12191998" cy="2160824"/>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8"/>
          <p:cNvSpPr txBox="1"/>
          <p:nvPr>
            <p:custDataLst>
              <p:tags r:id="rId3"/>
            </p:custDataLst>
          </p:nvPr>
        </p:nvSpPr>
        <p:spPr>
          <a:xfrm>
            <a:off x="1387475" y="3903980"/>
            <a:ext cx="4349115" cy="398780"/>
          </a:xfrm>
          <a:prstGeom prst="rect">
            <a:avLst/>
          </a:prstGeom>
          <a:noFill/>
        </p:spPr>
        <p:txBody>
          <a:bodyPr wrap="square" rtlCol="0">
            <a:spAutoFit/>
            <a:scene3d>
              <a:camera prst="orthographicFront"/>
              <a:lightRig rig="threePt" dir="t"/>
            </a:scene3d>
            <a:sp3d contourW="12700"/>
          </a:bodyPr>
          <a:lstStyle/>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充电系统认知</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任意多边形 11"/>
          <p:cNvSpPr/>
          <p:nvPr/>
        </p:nvSpPr>
        <p:spPr>
          <a:xfrm>
            <a:off x="4102100" y="1727835"/>
            <a:ext cx="4299585" cy="1099185"/>
          </a:xfrm>
          <a:custGeom>
            <a:avLst/>
            <a:gdLst>
              <a:gd name="adj" fmla="val 16809"/>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il 12"/>
              <a:gd name="il-1" fmla="*/ q1 w 1"/>
              <a:gd name="it" fmla="*/ q1 h 1"/>
              <a:gd name="ir" fmla="+- r 0 q2"/>
              <a:gd name="ib" fmla="+- b 0 il-1"/>
              <a:gd name="q3" fmla="*/ h hc x2"/>
              <a:gd name="y1" fmla="pin 0 ib h"/>
              <a:gd name="y2" fmla="+- b 0 q3"/>
            </a:gdLst>
            <a:ahLst/>
            <a:cxnLst>
              <a:cxn ang="3">
                <a:pos x="hc" y="y1"/>
              </a:cxn>
              <a:cxn ang="3">
                <a:pos x="x4" y="t"/>
              </a:cxn>
              <a:cxn ang="0">
                <a:pos x="x6" y="vc"/>
              </a:cxn>
              <a:cxn ang="cd4">
                <a:pos x="x3" y="b"/>
              </a:cxn>
              <a:cxn ang="cd4">
                <a:pos x="hc" y="q3"/>
              </a:cxn>
              <a:cxn ang="cd2">
                <a:pos x="x1" y="vc"/>
              </a:cxn>
            </a:cxnLst>
            <a:rect l="l" t="t" r="r" b="b"/>
            <a:pathLst>
              <a:path w="5742" h="1716">
                <a:moveTo>
                  <a:pt x="0" y="1398"/>
                </a:moveTo>
                <a:lnTo>
                  <a:pt x="235" y="0"/>
                </a:lnTo>
                <a:lnTo>
                  <a:pt x="5742" y="0"/>
                </a:lnTo>
                <a:lnTo>
                  <a:pt x="5507" y="1398"/>
                </a:lnTo>
                <a:lnTo>
                  <a:pt x="860" y="1398"/>
                </a:lnTo>
                <a:lnTo>
                  <a:pt x="697" y="1717"/>
                </a:lnTo>
                <a:lnTo>
                  <a:pt x="534" y="1398"/>
                </a:lnTo>
                <a:lnTo>
                  <a:pt x="0" y="1398"/>
                </a:lnTo>
                <a:close/>
              </a:path>
            </a:pathLst>
          </a:custGeom>
          <a:gradFill>
            <a:gsLst>
              <a:gs pos="11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algn="ctr"/>
            <a:endParaRPr lang="en-US" altLang="zh-CN" sz="240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175125" y="1788160"/>
            <a:ext cx="4153535" cy="706755"/>
          </a:xfrm>
          <a:prstGeom prst="rect">
            <a:avLst/>
          </a:prstGeom>
          <a:noFill/>
        </p:spPr>
        <p:txBody>
          <a:bodyPr wrap="square" rtlCol="0" anchor="t">
            <a:spAutoFit/>
          </a:bodyPr>
          <a:p>
            <a:pPr algn="ctr"/>
            <a:r>
              <a:rPr lang="zh-CN" altLang="en-US" sz="4000">
                <a:solidFill>
                  <a:schemeClr val="bg1"/>
                </a:solidFill>
                <a:latin typeface="微软雅黑" panose="020B0503020204020204" pitchFamily="34" charset="-122"/>
                <a:ea typeface="微软雅黑" panose="020B0503020204020204" pitchFamily="34" charset="-122"/>
                <a:sym typeface="+mn-ea"/>
              </a:rPr>
              <a:t>目</a:t>
            </a:r>
            <a:r>
              <a:rPr lang="en-US" altLang="zh-CN" sz="4000">
                <a:solidFill>
                  <a:schemeClr val="bg1"/>
                </a:solidFill>
                <a:latin typeface="微软雅黑" panose="020B0503020204020204" pitchFamily="34" charset="-122"/>
                <a:ea typeface="微软雅黑" panose="020B0503020204020204" pitchFamily="34" charset="-122"/>
                <a:sym typeface="+mn-ea"/>
              </a:rPr>
              <a:t> </a:t>
            </a:r>
            <a:r>
              <a:rPr lang="zh-CN" altLang="en-US" sz="4000">
                <a:solidFill>
                  <a:schemeClr val="bg1"/>
                </a:solidFill>
                <a:latin typeface="微软雅黑" panose="020B0503020204020204" pitchFamily="34" charset="-122"/>
                <a:ea typeface="微软雅黑" panose="020B0503020204020204" pitchFamily="34" charset="-122"/>
                <a:sym typeface="+mn-ea"/>
              </a:rPr>
              <a:t>录</a:t>
            </a:r>
            <a:r>
              <a:rPr lang="en-US" altLang="zh-CN" sz="4000">
                <a:solidFill>
                  <a:schemeClr val="bg1"/>
                </a:solidFill>
                <a:latin typeface="微软雅黑" panose="020B0503020204020204" pitchFamily="34" charset="-122"/>
                <a:ea typeface="微软雅黑" panose="020B0503020204020204" pitchFamily="34" charset="-122"/>
                <a:sym typeface="+mn-ea"/>
              </a:rPr>
              <a:t> C</a:t>
            </a:r>
            <a:r>
              <a:rPr lang="en-US" altLang="zh-CN" sz="2400">
                <a:solidFill>
                  <a:schemeClr val="bg1"/>
                </a:solidFill>
                <a:latin typeface="微软雅黑" panose="020B0503020204020204" pitchFamily="34" charset="-122"/>
                <a:ea typeface="微软雅黑" panose="020B0503020204020204" pitchFamily="34" charset="-122"/>
                <a:sym typeface="+mn-ea"/>
              </a:rPr>
              <a:t>ONTENTS</a:t>
            </a:r>
            <a:endParaRPr lang="en-US" altLang="zh-CN" sz="2400">
              <a:solidFill>
                <a:schemeClr val="bg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4"/>
            </p:custDataLst>
          </p:nvPr>
        </p:nvSpPr>
        <p:spPr>
          <a:xfrm>
            <a:off x="1557655" y="3505200"/>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32" name="矩形: 圆角 22"/>
          <p:cNvSpPr/>
          <p:nvPr>
            <p:custDataLst>
              <p:tags r:id="rId5"/>
            </p:custDataLst>
          </p:nvPr>
        </p:nvSpPr>
        <p:spPr>
          <a:xfrm>
            <a:off x="1387475" y="3415030"/>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35"/>
          <p:cNvSpPr txBox="1"/>
          <p:nvPr>
            <p:custDataLst>
              <p:tags r:id="rId6"/>
            </p:custDataLst>
          </p:nvPr>
        </p:nvSpPr>
        <p:spPr>
          <a:xfrm>
            <a:off x="1282700" y="3423920"/>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项目一</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文本框 36"/>
          <p:cNvSpPr txBox="1"/>
          <p:nvPr>
            <p:custDataLst>
              <p:tags r:id="rId7"/>
            </p:custDataLst>
          </p:nvPr>
        </p:nvSpPr>
        <p:spPr>
          <a:xfrm>
            <a:off x="1387475" y="5019675"/>
            <a:ext cx="4349115" cy="398780"/>
          </a:xfrm>
          <a:prstGeom prst="rect">
            <a:avLst/>
          </a:prstGeom>
          <a:noFill/>
        </p:spPr>
        <p:txBody>
          <a:bodyPr wrap="square" rtlCol="0">
            <a:spAutoFit/>
            <a:scene3d>
              <a:camera prst="orthographicFront"/>
              <a:lightRig rig="threePt" dir="t"/>
            </a:scene3d>
            <a:sp3d contourW="12700"/>
          </a:bodyPr>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新能源汽车充电系统的装调与</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测试</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文本框 37"/>
          <p:cNvSpPr txBox="1"/>
          <p:nvPr>
            <p:custDataLst>
              <p:tags r:id="rId8"/>
            </p:custDataLst>
          </p:nvPr>
        </p:nvSpPr>
        <p:spPr>
          <a:xfrm>
            <a:off x="1557655" y="4620895"/>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39" name="矩形: 圆角 22"/>
          <p:cNvSpPr/>
          <p:nvPr>
            <p:custDataLst>
              <p:tags r:id="rId9"/>
            </p:custDataLst>
          </p:nvPr>
        </p:nvSpPr>
        <p:spPr>
          <a:xfrm>
            <a:off x="1387475" y="4530725"/>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文本框 39"/>
          <p:cNvSpPr txBox="1"/>
          <p:nvPr>
            <p:custDataLst>
              <p:tags r:id="rId10"/>
            </p:custDataLst>
          </p:nvPr>
        </p:nvSpPr>
        <p:spPr>
          <a:xfrm>
            <a:off x="1282700" y="4539615"/>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项目二</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文本框 40"/>
          <p:cNvSpPr txBox="1"/>
          <p:nvPr>
            <p:custDataLst>
              <p:tags r:id="rId11"/>
            </p:custDataLst>
          </p:nvPr>
        </p:nvSpPr>
        <p:spPr>
          <a:xfrm>
            <a:off x="6875145" y="3478530"/>
            <a:ext cx="4542790" cy="398780"/>
          </a:xfrm>
          <a:prstGeom prst="rect">
            <a:avLst/>
          </a:prstGeom>
          <a:noFill/>
        </p:spPr>
        <p:txBody>
          <a:bodyPr wrap="square" rtlCol="0">
            <a:spAutoFit/>
            <a:scene3d>
              <a:camera prst="orthographicFront"/>
              <a:lightRig rig="threePt" dir="t"/>
            </a:scene3d>
            <a:sp3d contourW="12700"/>
          </a:bodyPr>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新能源汽车充电设备总成的装调与</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测试</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文本框 41"/>
          <p:cNvSpPr txBox="1"/>
          <p:nvPr>
            <p:custDataLst>
              <p:tags r:id="rId12"/>
            </p:custDataLst>
          </p:nvPr>
        </p:nvSpPr>
        <p:spPr>
          <a:xfrm>
            <a:off x="7045325" y="3079750"/>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43" name="矩形: 圆角 22"/>
          <p:cNvSpPr/>
          <p:nvPr>
            <p:custDataLst>
              <p:tags r:id="rId13"/>
            </p:custDataLst>
          </p:nvPr>
        </p:nvSpPr>
        <p:spPr>
          <a:xfrm>
            <a:off x="6875145" y="2989580"/>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文本框 43"/>
          <p:cNvSpPr txBox="1"/>
          <p:nvPr>
            <p:custDataLst>
              <p:tags r:id="rId14"/>
            </p:custDataLst>
          </p:nvPr>
        </p:nvSpPr>
        <p:spPr>
          <a:xfrm>
            <a:off x="6770370" y="2998470"/>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项目三</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文本框 44"/>
          <p:cNvSpPr txBox="1"/>
          <p:nvPr>
            <p:custDataLst>
              <p:tags r:id="rId15"/>
            </p:custDataLst>
          </p:nvPr>
        </p:nvSpPr>
        <p:spPr>
          <a:xfrm>
            <a:off x="6875145" y="4594225"/>
            <a:ext cx="4349115" cy="398780"/>
          </a:xfrm>
          <a:prstGeom prst="rect">
            <a:avLst/>
          </a:prstGeom>
          <a:noFill/>
        </p:spPr>
        <p:txBody>
          <a:bodyPr wrap="square" rtlCol="0">
            <a:spAutoFit/>
            <a:scene3d>
              <a:camera prst="orthographicFront"/>
              <a:lightRig rig="threePt" dir="t"/>
            </a:scene3d>
            <a:sp3d contourW="12700"/>
          </a:bodyPr>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新能源汽车充电的互操作性</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测试</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文本框 45"/>
          <p:cNvSpPr txBox="1"/>
          <p:nvPr>
            <p:custDataLst>
              <p:tags r:id="rId16"/>
            </p:custDataLst>
          </p:nvPr>
        </p:nvSpPr>
        <p:spPr>
          <a:xfrm>
            <a:off x="7045325" y="4195445"/>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47" name="矩形: 圆角 22"/>
          <p:cNvSpPr/>
          <p:nvPr>
            <p:custDataLst>
              <p:tags r:id="rId17"/>
            </p:custDataLst>
          </p:nvPr>
        </p:nvSpPr>
        <p:spPr>
          <a:xfrm>
            <a:off x="6875145" y="4105275"/>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文本框 47"/>
          <p:cNvSpPr txBox="1"/>
          <p:nvPr>
            <p:custDataLst>
              <p:tags r:id="rId18"/>
            </p:custDataLst>
          </p:nvPr>
        </p:nvSpPr>
        <p:spPr>
          <a:xfrm>
            <a:off x="6770370" y="4114165"/>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项目四</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文本框 48"/>
          <p:cNvSpPr txBox="1"/>
          <p:nvPr>
            <p:custDataLst>
              <p:tags r:id="rId19"/>
            </p:custDataLst>
          </p:nvPr>
        </p:nvSpPr>
        <p:spPr>
          <a:xfrm>
            <a:off x="6875145" y="5709920"/>
            <a:ext cx="4349115" cy="398780"/>
          </a:xfrm>
          <a:prstGeom prst="rect">
            <a:avLst/>
          </a:prstGeom>
          <a:noFill/>
        </p:spPr>
        <p:txBody>
          <a:bodyPr wrap="square" rtlCol="0">
            <a:spAutoFit/>
            <a:scene3d>
              <a:camera prst="orthographicFront"/>
              <a:lightRig rig="threePt" dir="t"/>
            </a:scene3d>
            <a:sp3d contourW="12700"/>
          </a:bodyPr>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新能源汽车充电系统的</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故障检修</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文本框 49"/>
          <p:cNvSpPr txBox="1"/>
          <p:nvPr>
            <p:custDataLst>
              <p:tags r:id="rId20"/>
            </p:custDataLst>
          </p:nvPr>
        </p:nvSpPr>
        <p:spPr>
          <a:xfrm>
            <a:off x="7045325" y="5311140"/>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51" name="矩形: 圆角 22"/>
          <p:cNvSpPr/>
          <p:nvPr>
            <p:custDataLst>
              <p:tags r:id="rId21"/>
            </p:custDataLst>
          </p:nvPr>
        </p:nvSpPr>
        <p:spPr>
          <a:xfrm>
            <a:off x="6875145" y="5220970"/>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文本框 51"/>
          <p:cNvSpPr txBox="1"/>
          <p:nvPr>
            <p:custDataLst>
              <p:tags r:id="rId22"/>
            </p:custDataLst>
          </p:nvPr>
        </p:nvSpPr>
        <p:spPr>
          <a:xfrm>
            <a:off x="6770370" y="5229860"/>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项目五</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5153025" y="609600"/>
            <a:ext cx="6497320" cy="4039870"/>
          </a:xfrm>
          <a:prstGeom prst="rect">
            <a:avLst/>
          </a:prstGeom>
        </p:spPr>
      </p:pic>
      <p:sp>
        <p:nvSpPr>
          <p:cNvPr id="16" name="任意多边形: 形状 15"/>
          <p:cNvSpPr/>
          <p:nvPr/>
        </p:nvSpPr>
        <p:spPr>
          <a:xfrm>
            <a:off x="502399" y="609603"/>
            <a:ext cx="4650736" cy="5642398"/>
          </a:xfrm>
          <a:custGeom>
            <a:avLst/>
            <a:gdLst>
              <a:gd name="connsiteX0" fmla="*/ 0 w 4650736"/>
              <a:gd name="connsiteY0" fmla="*/ 0 h 5642398"/>
              <a:gd name="connsiteX1" fmla="*/ 596626 w 4650736"/>
              <a:gd name="connsiteY1" fmla="*/ 0 h 5642398"/>
              <a:gd name="connsiteX2" fmla="*/ 4054110 w 4650736"/>
              <a:gd name="connsiteY2" fmla="*/ 0 h 5642398"/>
              <a:gd name="connsiteX3" fmla="*/ 4650736 w 4650736"/>
              <a:gd name="connsiteY3" fmla="*/ 0 h 5642398"/>
              <a:gd name="connsiteX4" fmla="*/ 4650736 w 4650736"/>
              <a:gd name="connsiteY4" fmla="*/ 4828316 h 5642398"/>
              <a:gd name="connsiteX5" fmla="*/ 3649876 w 4650736"/>
              <a:gd name="connsiteY5" fmla="*/ 5642398 h 5642398"/>
              <a:gd name="connsiteX6" fmla="*/ 3053250 w 4650736"/>
              <a:gd name="connsiteY6" fmla="*/ 5642398 h 5642398"/>
              <a:gd name="connsiteX7" fmla="*/ 596626 w 4650736"/>
              <a:gd name="connsiteY7" fmla="*/ 5642398 h 5642398"/>
              <a:gd name="connsiteX8" fmla="*/ 0 w 4650736"/>
              <a:gd name="connsiteY8" fmla="*/ 5642398 h 56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50736" h="5642398">
                <a:moveTo>
                  <a:pt x="0" y="0"/>
                </a:moveTo>
                <a:lnTo>
                  <a:pt x="596626" y="0"/>
                </a:lnTo>
                <a:lnTo>
                  <a:pt x="4054110" y="0"/>
                </a:lnTo>
                <a:lnTo>
                  <a:pt x="4650736" y="0"/>
                </a:lnTo>
                <a:lnTo>
                  <a:pt x="4650736" y="4828316"/>
                </a:lnTo>
                <a:lnTo>
                  <a:pt x="3649876" y="5642398"/>
                </a:lnTo>
                <a:lnTo>
                  <a:pt x="3053250" y="5642398"/>
                </a:lnTo>
                <a:lnTo>
                  <a:pt x="596626" y="5642398"/>
                </a:lnTo>
                <a:lnTo>
                  <a:pt x="0" y="5642398"/>
                </a:lnTo>
                <a:close/>
              </a:path>
            </a:pathLst>
          </a:custGeom>
          <a:gradFill>
            <a:gsLst>
              <a:gs pos="11000">
                <a:schemeClr val="accent1"/>
              </a:gs>
              <a:gs pos="100000">
                <a:schemeClr val="accent2"/>
              </a:gs>
            </a:gsLst>
            <a:lin ang="2700000" scaled="0"/>
          </a:gradFill>
          <a:ln>
            <a:noFill/>
          </a:ln>
          <a:effectLst>
            <a:outerShdw blurRad="127000" sx="102000" sy="102000" algn="ctr" rotWithShape="0">
              <a:prstClr val="black">
                <a:alpha val="10000"/>
              </a:prstClr>
            </a:outerShdw>
          </a:effectLst>
        </p:spPr>
        <p:txBody>
          <a:bodyPr vert="horz" wrap="square" lIns="91440" tIns="45720" rIns="91440" bIns="45720" numCol="1" anchor="t" anchorCtr="0" compatLnSpc="1">
            <a:noAutofit/>
          </a:bodyPr>
          <a:lstStyle/>
          <a:p>
            <a:endParaRPr lang="zh-CN" altLang="en-US">
              <a:solidFill>
                <a:schemeClr val="tx1"/>
              </a:solidFill>
              <a:sym typeface="三极正极黑简体" panose="00000500000000000000" pitchFamily="2" charset="-122"/>
            </a:endParaRPr>
          </a:p>
        </p:txBody>
      </p:sp>
      <p:sp>
        <p:nvSpPr>
          <p:cNvPr id="11" name="任意多边形: 形状 10"/>
          <p:cNvSpPr/>
          <p:nvPr/>
        </p:nvSpPr>
        <p:spPr>
          <a:xfrm>
            <a:off x="4461037" y="5311574"/>
            <a:ext cx="1000860" cy="814082"/>
          </a:xfrm>
          <a:custGeom>
            <a:avLst/>
            <a:gdLst>
              <a:gd name="connsiteX0" fmla="*/ 1000860 w 1000860"/>
              <a:gd name="connsiteY0" fmla="*/ 0 h 814082"/>
              <a:gd name="connsiteX1" fmla="*/ 1000860 w 1000860"/>
              <a:gd name="connsiteY1" fmla="*/ 814082 h 814082"/>
              <a:gd name="connsiteX2" fmla="*/ 0 w 1000860"/>
              <a:gd name="connsiteY2" fmla="*/ 814082 h 814082"/>
              <a:gd name="connsiteX3" fmla="*/ 1000860 w 1000860"/>
              <a:gd name="connsiteY3" fmla="*/ 0 h 814082"/>
            </a:gdLst>
            <a:ahLst/>
            <a:cxnLst>
              <a:cxn ang="0">
                <a:pos x="connsiteX0" y="connsiteY0"/>
              </a:cxn>
              <a:cxn ang="0">
                <a:pos x="connsiteX1" y="connsiteY1"/>
              </a:cxn>
              <a:cxn ang="0">
                <a:pos x="connsiteX2" y="connsiteY2"/>
              </a:cxn>
              <a:cxn ang="0">
                <a:pos x="connsiteX3" y="connsiteY3"/>
              </a:cxn>
            </a:cxnLst>
            <a:rect l="l" t="t" r="r" b="b"/>
            <a:pathLst>
              <a:path w="1000859" h="814082">
                <a:moveTo>
                  <a:pt x="1000860" y="0"/>
                </a:moveTo>
                <a:lnTo>
                  <a:pt x="1000860" y="814082"/>
                </a:lnTo>
                <a:lnTo>
                  <a:pt x="0" y="814082"/>
                </a:lnTo>
                <a:lnTo>
                  <a:pt x="100086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
        <p:nvSpPr>
          <p:cNvPr id="6" name="文本框 5"/>
          <p:cNvSpPr txBox="1"/>
          <p:nvPr/>
        </p:nvSpPr>
        <p:spPr>
          <a:xfrm>
            <a:off x="951865" y="1357630"/>
            <a:ext cx="1975485" cy="768350"/>
          </a:xfrm>
          <a:prstGeom prst="rect">
            <a:avLst/>
          </a:prstGeom>
          <a:noFill/>
        </p:spPr>
        <p:txBody>
          <a:bodyPr wrap="square" rtlCol="0">
            <a:spAutoFit/>
          </a:bodyPr>
          <a:lstStyle/>
          <a:p>
            <a:pPr algn="dist"/>
            <a:r>
              <a:rPr lang="zh-CN" altLang="en-US"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rPr>
              <a:t>项目</a:t>
            </a:r>
            <a:r>
              <a:rPr lang="zh-CN" altLang="en-US"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rPr>
              <a:t>二</a:t>
            </a:r>
            <a:endParaRPr lang="zh-CN" altLang="en-US"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endParaRPr>
          </a:p>
        </p:txBody>
      </p:sp>
      <p:sp>
        <p:nvSpPr>
          <p:cNvPr id="8" name="文本框 7"/>
          <p:cNvSpPr txBox="1"/>
          <p:nvPr/>
        </p:nvSpPr>
        <p:spPr>
          <a:xfrm>
            <a:off x="965929" y="2545324"/>
            <a:ext cx="4054110" cy="1918335"/>
          </a:xfrm>
          <a:prstGeom prst="rect">
            <a:avLst/>
          </a:prstGeom>
          <a:noFill/>
        </p:spPr>
        <p:txBody>
          <a:bodyPr wrap="square" rtlCol="0">
            <a:spAutoFit/>
          </a:bodyPr>
          <a:lstStyle/>
          <a:p>
            <a:pPr algn="l">
              <a:lnSpc>
                <a:spcPct val="110000"/>
              </a:lnSpc>
            </a:pPr>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新能源汽车</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ct val="110000"/>
              </a:lnSpc>
            </a:pPr>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充电系统的装调与测试</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1094969" y="2321907"/>
            <a:ext cx="655317" cy="47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1" grpId="0" bldLvl="0" animBg="1"/>
      <p:bldP spid="6" grpId="0"/>
      <p:bldP spid="8" grpId="0"/>
      <p:bldP spid="1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交流充电系统的装调与测试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461770" y="2058035"/>
            <a:ext cx="9526905" cy="922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交流充电系统（慢充充电系统）主要由</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交流供电装置、交流充电线束、交流充电口、车载充电机、高压配电盒</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以及</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动力电池</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等组成。</a:t>
            </a:r>
            <a:endParaRPr lang="en-US"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交流充电系统的组成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2978150" y="2876550"/>
            <a:ext cx="5670550" cy="3568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交流充电系统的装调与测试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交流充电系统各部件的功能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009015" y="267271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交流供电</a:t>
            </a:r>
            <a:r>
              <a:rPr lang="zh-CN" altLang="en-US" sz="2000" b="1">
                <a:solidFill>
                  <a:schemeClr val="accent1"/>
                </a:solidFill>
                <a:latin typeface="微软雅黑" panose="020B0503020204020204" pitchFamily="34" charset="-122"/>
                <a:ea typeface="微软雅黑" panose="020B0503020204020204" pitchFamily="34" charset="-122"/>
              </a:rPr>
              <a:t>装置</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a:off x="939165" y="2996565"/>
            <a:ext cx="47053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交流供电装置（交流充电桩）是指采用传导方式为具有车载充电机的电动汽车提供交流电源的专用供电装置。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6913245" y="1826895"/>
            <a:ext cx="3615690" cy="4018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交流充电系统的装调与测试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交流充电系统各部件的功能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009015" y="267271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随车充电枪总成</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a:off x="939165" y="2996565"/>
            <a:ext cx="47053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随车充电枪总成是连接电动汽车和交流供电装置的载体，其基本作用是传输电能。随车充电枪总成本质就是连接导线，在没有交流充电桩时使用，直接接入家庭</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220V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交流电即可。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6463030" y="2179320"/>
            <a:ext cx="4813300" cy="3492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交流充电系统的装调与测试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交流充电系统各部件的功能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009015" y="267271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交流充电口</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a:off x="939165" y="2996565"/>
            <a:ext cx="47053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交流充电口的作用是把供电装置输出的交流电能引到车载充电机上，同时也将用于监测连接器的连接状态。</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交流充电可以分为</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单相交流充电</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三相交流充电</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两种，其充电口相同。</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6771005" y="1094740"/>
            <a:ext cx="3624580" cy="2677160"/>
          </a:xfrm>
          <a:prstGeom prst="rect">
            <a:avLst/>
          </a:prstGeom>
        </p:spPr>
      </p:pic>
      <p:pic>
        <p:nvPicPr>
          <p:cNvPr id="4" name="图片 3"/>
          <p:cNvPicPr>
            <a:picLocks noChangeAspect="1"/>
          </p:cNvPicPr>
          <p:nvPr/>
        </p:nvPicPr>
        <p:blipFill>
          <a:blip r:embed="rId4"/>
          <a:stretch>
            <a:fillRect/>
          </a:stretch>
        </p:blipFill>
        <p:spPr>
          <a:xfrm>
            <a:off x="6771005" y="3873500"/>
            <a:ext cx="3540125" cy="2521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交流充电系统的装调与测试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交流充电系统各部件的功能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009015" y="267271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车载</a:t>
            </a:r>
            <a:r>
              <a:rPr lang="zh-CN" altLang="en-US" sz="2000" b="1">
                <a:solidFill>
                  <a:schemeClr val="accent1"/>
                </a:solidFill>
                <a:latin typeface="微软雅黑" panose="020B0503020204020204" pitchFamily="34" charset="-122"/>
                <a:ea typeface="微软雅黑" panose="020B0503020204020204" pitchFamily="34" charset="-122"/>
              </a:rPr>
              <a:t>充电机</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a:off x="939165" y="2996565"/>
            <a:ext cx="47053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车载充电机的主要作用是将主电网（外部电网）输入的交流电压转换成能够对动力电池进行充电的直流电压，以此保证电动汽车动力电池安全并实现自动充满电的功能。</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6771005" y="2012950"/>
            <a:ext cx="3464560" cy="3688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交流充电系统的装调与测试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交流充电方式的注意事项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Rounded Rectangle 2"/>
          <p:cNvSpPr/>
          <p:nvPr>
            <p:custDataLst>
              <p:tags r:id="rId2"/>
            </p:custDataLst>
          </p:nvPr>
        </p:nvSpPr>
        <p:spPr>
          <a:xfrm>
            <a:off x="1739265" y="3606165"/>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20" name="Rounded Rectangle 10"/>
          <p:cNvSpPr/>
          <p:nvPr>
            <p:custDataLst>
              <p:tags r:id="rId3"/>
            </p:custDataLst>
          </p:nvPr>
        </p:nvSpPr>
        <p:spPr>
          <a:xfrm>
            <a:off x="3331210" y="3606165"/>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21" name="Rounded Rectangle 17"/>
          <p:cNvSpPr/>
          <p:nvPr>
            <p:custDataLst>
              <p:tags r:id="rId4"/>
            </p:custDataLst>
          </p:nvPr>
        </p:nvSpPr>
        <p:spPr>
          <a:xfrm>
            <a:off x="4923790" y="3606165"/>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24" name="Rounded Rectangle 23"/>
          <p:cNvSpPr/>
          <p:nvPr>
            <p:custDataLst>
              <p:tags r:id="rId5"/>
            </p:custDataLst>
          </p:nvPr>
        </p:nvSpPr>
        <p:spPr>
          <a:xfrm>
            <a:off x="6516370" y="3606165"/>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25" name="Rounded Rectangle 28"/>
          <p:cNvSpPr/>
          <p:nvPr>
            <p:custDataLst>
              <p:tags r:id="rId6"/>
            </p:custDataLst>
          </p:nvPr>
        </p:nvSpPr>
        <p:spPr>
          <a:xfrm>
            <a:off x="8107680" y="3606165"/>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cxnSp>
        <p:nvCxnSpPr>
          <p:cNvPr id="87" name="Straight Connector 5"/>
          <p:cNvCxnSpPr/>
          <p:nvPr>
            <p:custDataLst>
              <p:tags r:id="rId7"/>
            </p:custDataLst>
          </p:nvPr>
        </p:nvCxnSpPr>
        <p:spPr>
          <a:xfrm flipH="1" flipV="1">
            <a:off x="1923415" y="2743200"/>
            <a:ext cx="0" cy="915670"/>
          </a:xfrm>
          <a:prstGeom prst="line">
            <a:avLst/>
          </a:prstGeom>
          <a:solidFill>
            <a:srgbClr val="549F98"/>
          </a:solidFill>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8" name="Oval 6"/>
          <p:cNvSpPr/>
          <p:nvPr>
            <p:custDataLst>
              <p:tags r:id="rId8"/>
            </p:custDataLst>
          </p:nvPr>
        </p:nvSpPr>
        <p:spPr>
          <a:xfrm>
            <a:off x="1782445" y="2480945"/>
            <a:ext cx="283210" cy="28321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89" name="Oval 33"/>
          <p:cNvSpPr/>
          <p:nvPr>
            <p:custDataLst>
              <p:tags r:id="rId9"/>
            </p:custDataLst>
          </p:nvPr>
        </p:nvSpPr>
        <p:spPr>
          <a:xfrm>
            <a:off x="1811655" y="3667760"/>
            <a:ext cx="217170" cy="21717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grpSp>
        <p:nvGrpSpPr>
          <p:cNvPr id="26" name="Group 39"/>
          <p:cNvGrpSpPr/>
          <p:nvPr>
            <p:custDataLst>
              <p:tags r:id="rId10"/>
            </p:custDataLst>
          </p:nvPr>
        </p:nvGrpSpPr>
        <p:grpSpPr>
          <a:xfrm rot="0">
            <a:off x="3403650" y="3667760"/>
            <a:ext cx="217071" cy="1132709"/>
            <a:chOff x="3486460" y="3335035"/>
            <a:chExt cx="273825" cy="1429026"/>
          </a:xfrm>
          <a:solidFill>
            <a:schemeClr val="accent2"/>
          </a:solidFill>
        </p:grpSpPr>
        <p:cxnSp>
          <p:nvCxnSpPr>
            <p:cNvPr id="84" name="Straight Connector 13"/>
            <p:cNvCxnSpPr/>
            <p:nvPr>
              <p:custDataLst>
                <p:tags r:id="rId11"/>
              </p:custDataLst>
            </p:nvPr>
          </p:nvCxnSpPr>
          <p:spPr>
            <a:xfrm flipH="1" flipV="1">
              <a:off x="3627651" y="3608860"/>
              <a:ext cx="0" cy="1155201"/>
            </a:xfrm>
            <a:prstGeom prst="line">
              <a:avLst/>
            </a:prstGeom>
            <a:grpFill/>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86" name="Oval 34"/>
            <p:cNvSpPr/>
            <p:nvPr>
              <p:custDataLst>
                <p:tags r:id="rId12"/>
              </p:custDataLst>
            </p:nvPr>
          </p:nvSpPr>
          <p:spPr>
            <a:xfrm>
              <a:off x="3486460" y="3335035"/>
              <a:ext cx="273825" cy="273825"/>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grpSp>
      <p:grpSp>
        <p:nvGrpSpPr>
          <p:cNvPr id="27" name="Group 40"/>
          <p:cNvGrpSpPr/>
          <p:nvPr>
            <p:custDataLst>
              <p:tags r:id="rId13"/>
            </p:custDataLst>
          </p:nvPr>
        </p:nvGrpSpPr>
        <p:grpSpPr>
          <a:xfrm rot="0">
            <a:off x="4996230" y="2743016"/>
            <a:ext cx="217071" cy="1141914"/>
            <a:chOff x="5495379" y="2168221"/>
            <a:chExt cx="273825" cy="1440639"/>
          </a:xfrm>
          <a:solidFill>
            <a:schemeClr val="accent1"/>
          </a:solidFill>
        </p:grpSpPr>
        <p:cxnSp>
          <p:nvCxnSpPr>
            <p:cNvPr id="81" name="Straight Connector 20"/>
            <p:cNvCxnSpPr/>
            <p:nvPr>
              <p:custDataLst>
                <p:tags r:id="rId14"/>
              </p:custDataLst>
            </p:nvPr>
          </p:nvCxnSpPr>
          <p:spPr>
            <a:xfrm flipH="1" flipV="1">
              <a:off x="5636570" y="2168221"/>
              <a:ext cx="0" cy="1155201"/>
            </a:xfrm>
            <a:prstGeom prst="line">
              <a:avLst/>
            </a:prstGeom>
            <a:grpFill/>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Oval 35"/>
            <p:cNvSpPr/>
            <p:nvPr>
              <p:custDataLst>
                <p:tags r:id="rId15"/>
              </p:custDataLst>
            </p:nvPr>
          </p:nvSpPr>
          <p:spPr>
            <a:xfrm>
              <a:off x="5495379" y="3335035"/>
              <a:ext cx="273825" cy="273825"/>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grpSp>
      <p:grpSp>
        <p:nvGrpSpPr>
          <p:cNvPr id="28" name="Group 41"/>
          <p:cNvGrpSpPr/>
          <p:nvPr>
            <p:custDataLst>
              <p:tags r:id="rId16"/>
            </p:custDataLst>
          </p:nvPr>
        </p:nvGrpSpPr>
        <p:grpSpPr>
          <a:xfrm rot="0">
            <a:off x="6588810" y="3667760"/>
            <a:ext cx="217071" cy="1132709"/>
            <a:chOff x="7504298" y="3335035"/>
            <a:chExt cx="273825" cy="1429026"/>
          </a:xfrm>
          <a:solidFill>
            <a:schemeClr val="accent2"/>
          </a:solidFill>
        </p:grpSpPr>
        <p:cxnSp>
          <p:nvCxnSpPr>
            <p:cNvPr id="78" name="Straight Connector 25"/>
            <p:cNvCxnSpPr/>
            <p:nvPr>
              <p:custDataLst>
                <p:tags r:id="rId17"/>
              </p:custDataLst>
            </p:nvPr>
          </p:nvCxnSpPr>
          <p:spPr>
            <a:xfrm flipH="1" flipV="1">
              <a:off x="7645489" y="3608860"/>
              <a:ext cx="0" cy="1155201"/>
            </a:xfrm>
            <a:prstGeom prst="line">
              <a:avLst/>
            </a:prstGeom>
            <a:grpFill/>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80" name="Oval 36"/>
            <p:cNvSpPr/>
            <p:nvPr>
              <p:custDataLst>
                <p:tags r:id="rId18"/>
              </p:custDataLst>
            </p:nvPr>
          </p:nvSpPr>
          <p:spPr>
            <a:xfrm>
              <a:off x="7504298" y="3335035"/>
              <a:ext cx="273825" cy="273825"/>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grpSp>
      <p:grpSp>
        <p:nvGrpSpPr>
          <p:cNvPr id="29" name="Group 42"/>
          <p:cNvGrpSpPr/>
          <p:nvPr>
            <p:custDataLst>
              <p:tags r:id="rId19"/>
            </p:custDataLst>
          </p:nvPr>
        </p:nvGrpSpPr>
        <p:grpSpPr>
          <a:xfrm rot="0">
            <a:off x="8181390" y="2743016"/>
            <a:ext cx="217071" cy="1141914"/>
            <a:chOff x="9513219" y="2168221"/>
            <a:chExt cx="273825" cy="1440639"/>
          </a:xfrm>
          <a:solidFill>
            <a:schemeClr val="accent1"/>
          </a:solidFill>
        </p:grpSpPr>
        <p:cxnSp>
          <p:nvCxnSpPr>
            <p:cNvPr id="75" name="Straight Connector 31"/>
            <p:cNvCxnSpPr/>
            <p:nvPr>
              <p:custDataLst>
                <p:tags r:id="rId20"/>
              </p:custDataLst>
            </p:nvPr>
          </p:nvCxnSpPr>
          <p:spPr>
            <a:xfrm flipH="1" flipV="1">
              <a:off x="9654410" y="2168221"/>
              <a:ext cx="0" cy="1155201"/>
            </a:xfrm>
            <a:prstGeom prst="line">
              <a:avLst/>
            </a:prstGeom>
            <a:grpFill/>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7" name="Oval 37"/>
            <p:cNvSpPr/>
            <p:nvPr>
              <p:custDataLst>
                <p:tags r:id="rId21"/>
              </p:custDataLst>
            </p:nvPr>
          </p:nvSpPr>
          <p:spPr>
            <a:xfrm>
              <a:off x="9513219" y="3335035"/>
              <a:ext cx="273825" cy="273825"/>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grpSp>
      <p:sp>
        <p:nvSpPr>
          <p:cNvPr id="32" name="Inhaltsplatzhalter 4"/>
          <p:cNvSpPr txBox="1"/>
          <p:nvPr>
            <p:custDataLst>
              <p:tags r:id="rId22"/>
            </p:custDataLst>
          </p:nvPr>
        </p:nvSpPr>
        <p:spPr>
          <a:xfrm>
            <a:off x="1268095" y="4262438"/>
            <a:ext cx="1441450"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充电设备检查</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58" name="Oval 6"/>
          <p:cNvSpPr/>
          <p:nvPr>
            <p:custDataLst>
              <p:tags r:id="rId23"/>
            </p:custDataLst>
          </p:nvPr>
        </p:nvSpPr>
        <p:spPr>
          <a:xfrm>
            <a:off x="4966335" y="2480945"/>
            <a:ext cx="283210" cy="28321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59" name="Oval 6"/>
          <p:cNvSpPr/>
          <p:nvPr>
            <p:custDataLst>
              <p:tags r:id="rId24"/>
            </p:custDataLst>
          </p:nvPr>
        </p:nvSpPr>
        <p:spPr>
          <a:xfrm>
            <a:off x="8150225" y="2480945"/>
            <a:ext cx="283210" cy="28321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69" name="Oval 6"/>
          <p:cNvSpPr/>
          <p:nvPr>
            <p:custDataLst>
              <p:tags r:id="rId25"/>
            </p:custDataLst>
          </p:nvPr>
        </p:nvSpPr>
        <p:spPr>
          <a:xfrm>
            <a:off x="3373120" y="4789170"/>
            <a:ext cx="283210" cy="28321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0" name="Oval 6"/>
          <p:cNvSpPr/>
          <p:nvPr>
            <p:custDataLst>
              <p:tags r:id="rId26"/>
            </p:custDataLst>
          </p:nvPr>
        </p:nvSpPr>
        <p:spPr>
          <a:xfrm>
            <a:off x="6552565" y="4789170"/>
            <a:ext cx="283210" cy="28321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2" name="Inhaltsplatzhalter 4"/>
          <p:cNvSpPr txBox="1"/>
          <p:nvPr>
            <p:custDataLst>
              <p:tags r:id="rId27"/>
            </p:custDataLst>
          </p:nvPr>
        </p:nvSpPr>
        <p:spPr>
          <a:xfrm>
            <a:off x="2848610" y="2926081"/>
            <a:ext cx="1316355"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充电</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连接</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4" name="Inhaltsplatzhalter 4"/>
          <p:cNvSpPr txBox="1"/>
          <p:nvPr>
            <p:custDataLst>
              <p:tags r:id="rId28"/>
            </p:custDataLst>
          </p:nvPr>
        </p:nvSpPr>
        <p:spPr>
          <a:xfrm>
            <a:off x="5869940" y="2926081"/>
            <a:ext cx="1617980"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充电设备</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匹配</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6" name="Inhaltsplatzhalter 4"/>
          <p:cNvSpPr txBox="1"/>
          <p:nvPr>
            <p:custDataLst>
              <p:tags r:id="rId29"/>
            </p:custDataLst>
          </p:nvPr>
        </p:nvSpPr>
        <p:spPr>
          <a:xfrm>
            <a:off x="4424045" y="4262121"/>
            <a:ext cx="1316355"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充电</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环境</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7" name="Inhaltsplatzhalter 4"/>
          <p:cNvSpPr txBox="1"/>
          <p:nvPr>
            <p:custDataLst>
              <p:tags r:id="rId30"/>
            </p:custDataLst>
          </p:nvPr>
        </p:nvSpPr>
        <p:spPr>
          <a:xfrm>
            <a:off x="7564120" y="4422459"/>
            <a:ext cx="1494155"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充电安全</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8" name="Inhaltsplatzhalter 4"/>
          <p:cNvSpPr txBox="1"/>
          <p:nvPr>
            <p:custDataLst>
              <p:tags r:id="rId31"/>
            </p:custDataLst>
          </p:nvPr>
        </p:nvSpPr>
        <p:spPr>
          <a:xfrm>
            <a:off x="1708785" y="2440305"/>
            <a:ext cx="427990"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1</a:t>
            </a:r>
            <a:endPar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9" name="Inhaltsplatzhalter 4"/>
          <p:cNvSpPr txBox="1"/>
          <p:nvPr>
            <p:custDataLst>
              <p:tags r:id="rId32"/>
            </p:custDataLst>
          </p:nvPr>
        </p:nvSpPr>
        <p:spPr>
          <a:xfrm>
            <a:off x="4893945" y="2444115"/>
            <a:ext cx="427990"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3</a:t>
            </a:r>
            <a:endPar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00" name="Inhaltsplatzhalter 4"/>
          <p:cNvSpPr txBox="1"/>
          <p:nvPr>
            <p:custDataLst>
              <p:tags r:id="rId33"/>
            </p:custDataLst>
          </p:nvPr>
        </p:nvSpPr>
        <p:spPr>
          <a:xfrm>
            <a:off x="8079105" y="2444115"/>
            <a:ext cx="427990"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5</a:t>
            </a:r>
            <a:endPar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01" name="Inhaltsplatzhalter 4"/>
          <p:cNvSpPr txBox="1"/>
          <p:nvPr>
            <p:custDataLst>
              <p:tags r:id="rId34"/>
            </p:custDataLst>
          </p:nvPr>
        </p:nvSpPr>
        <p:spPr>
          <a:xfrm>
            <a:off x="3304540" y="4743450"/>
            <a:ext cx="427990"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2</a:t>
            </a:r>
            <a:endPar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02" name="Inhaltsplatzhalter 4"/>
          <p:cNvSpPr txBox="1"/>
          <p:nvPr>
            <p:custDataLst>
              <p:tags r:id="rId35"/>
            </p:custDataLst>
          </p:nvPr>
        </p:nvSpPr>
        <p:spPr>
          <a:xfrm>
            <a:off x="6480175" y="4743450"/>
            <a:ext cx="427990"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4</a:t>
            </a:r>
            <a:endPar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480.6,&quot;left&quot;:-0.3,&quot;top&quot;:0.4,&quot;width&quot;:960.3}"/>
</p:tagLst>
</file>

<file path=ppt/tags/tag10.xml><?xml version="1.0" encoding="utf-8"?>
<p:tagLst xmlns:p="http://schemas.openxmlformats.org/presentationml/2006/main">
  <p:tag name="KSO_WM_DIAGRAM_VIRTUALLY_FRAME" val="{&quot;height&quot;:480.6,&quot;left&quot;:-0.3,&quot;top&quot;:0.4,&quot;width&quot;:960.3}"/>
</p:tagLst>
</file>

<file path=ppt/tags/tag100.xml><?xml version="1.0" encoding="utf-8"?>
<p:tagLst xmlns:p="http://schemas.openxmlformats.org/presentationml/2006/main">
  <p:tag name="KSO_WM_DIAGRAM_VIRTUALLY_FRAME" val="{&quot;height&quot;:111.89212598425199,&quot;left&quot;:73.94409448818897,&quot;top&quot;:173.51070866141728,&quot;width&quot;:782.25}"/>
</p:tagLst>
</file>

<file path=ppt/tags/tag101.xml><?xml version="1.0" encoding="utf-8"?>
<p:tagLst xmlns:p="http://schemas.openxmlformats.org/presentationml/2006/main">
  <p:tag name="KSO_WM_DIAGRAM_VIRTUALLY_FRAME" val="{&quot;height&quot;:111.89212598425199,&quot;left&quot;:73.94409448818897,&quot;top&quot;:173.51070866141728,&quot;width&quot;:782.25}"/>
</p:tagLst>
</file>

<file path=ppt/tags/tag102.xml><?xml version="1.0" encoding="utf-8"?>
<p:tagLst xmlns:p="http://schemas.openxmlformats.org/presentationml/2006/main">
  <p:tag name="KSO_WM_DIAGRAM_VIRTUALLY_FRAME" val="{&quot;height&quot;:111.89212598425199,&quot;left&quot;:73.94409448818897,&quot;top&quot;:173.51070866141728,&quot;width&quot;:782.25}"/>
</p:tagLst>
</file>

<file path=ppt/tags/tag103.xml><?xml version="1.0" encoding="utf-8"?>
<p:tagLst xmlns:p="http://schemas.openxmlformats.org/presentationml/2006/main">
  <p:tag name="KSO_WM_DIAGRAM_VIRTUALLY_FRAME" val="{&quot;height&quot;:111.89212598425199,&quot;left&quot;:73.94409448818897,&quot;top&quot;:173.51070866141728,&quot;width&quot;:782.25}"/>
</p:tagLst>
</file>

<file path=ppt/tags/tag104.xml><?xml version="1.0" encoding="utf-8"?>
<p:tagLst xmlns:p="http://schemas.openxmlformats.org/presentationml/2006/main">
  <p:tag name="KSO_WM_DIAGRAM_VIRTUALLY_FRAME" val="{&quot;height&quot;:111.89212598425199,&quot;left&quot;:73.94409448818897,&quot;top&quot;:173.51070866141728,&quot;width&quot;:782.25}"/>
</p:tagLst>
</file>

<file path=ppt/tags/tag105.xml><?xml version="1.0" encoding="utf-8"?>
<p:tagLst xmlns:p="http://schemas.openxmlformats.org/presentationml/2006/main">
  <p:tag name="KSO_WM_DIAGRAM_VIRTUALLY_FRAME" val="{&quot;height&quot;:111.89212598425199,&quot;left&quot;:73.94409448818897,&quot;top&quot;:173.51070866141728,&quot;width&quot;:782.25}"/>
</p:tagLst>
</file>

<file path=ppt/tags/tag106.xml><?xml version="1.0" encoding="utf-8"?>
<p:tagLst xmlns:p="http://schemas.openxmlformats.org/presentationml/2006/main">
  <p:tag name="KSO_WM_DIAGRAM_VIRTUALLY_FRAME" val="{&quot;height&quot;:111.89212598425199,&quot;left&quot;:73.94409448818897,&quot;top&quot;:173.51070866141728,&quot;width&quot;:782.25}"/>
</p:tagLst>
</file>

<file path=ppt/tags/tag107.xml><?xml version="1.0" encoding="utf-8"?>
<p:tagLst xmlns:p="http://schemas.openxmlformats.org/presentationml/2006/main">
  <p:tag name="KSO_WM_DIAGRAM_VIRTUALLY_FRAME" val="{&quot;height&quot;:111.89212598425199,&quot;left&quot;:73.94409448818897,&quot;top&quot;:173.51070866141728,&quot;width&quot;:782.25}"/>
</p:tagLst>
</file>

<file path=ppt/tags/tag108.xml><?xml version="1.0" encoding="utf-8"?>
<p:tagLst xmlns:p="http://schemas.openxmlformats.org/presentationml/2006/main">
  <p:tag name="KSO_WM_DIAGRAM_VIRTUALLY_FRAME" val="{&quot;height&quot;:111.89212598425199,&quot;left&quot;:73.94409448818897,&quot;top&quot;:173.51070866141728,&quot;width&quot;:782.25}"/>
</p:tagLst>
</file>

<file path=ppt/tags/tag109.xml><?xml version="1.0" encoding="utf-8"?>
<p:tagLst xmlns:p="http://schemas.openxmlformats.org/presentationml/2006/main">
  <p:tag name="KSO_WM_DIAGRAM_VIRTUALLY_FRAME" val="{&quot;height&quot;:111.89212598425199,&quot;left&quot;:73.94409448818897,&quot;top&quot;:173.51070866141728,&quot;width&quot;:782.25}"/>
</p:tagLst>
</file>

<file path=ppt/tags/tag11.xml><?xml version="1.0" encoding="utf-8"?>
<p:tagLst xmlns:p="http://schemas.openxmlformats.org/presentationml/2006/main">
  <p:tag name="KSO_WM_DIAGRAM_VIRTUALLY_FRAME" val="{&quot;height&quot;:480.6,&quot;left&quot;:-0.3,&quot;top&quot;:0.4,&quot;width&quot;:960.3}"/>
</p:tagLst>
</file>

<file path=ppt/tags/tag110.xml><?xml version="1.0" encoding="utf-8"?>
<p:tagLst xmlns:p="http://schemas.openxmlformats.org/presentationml/2006/main">
  <p:tag name="KSO_WM_DIAGRAM_VIRTUALLY_FRAME" val="{&quot;height&quot;:111.89212598425199,&quot;left&quot;:73.94409448818897,&quot;top&quot;:173.51070866141728,&quot;width&quot;:782.25}"/>
</p:tagLst>
</file>

<file path=ppt/tags/tag111.xml><?xml version="1.0" encoding="utf-8"?>
<p:tagLst xmlns:p="http://schemas.openxmlformats.org/presentationml/2006/main">
  <p:tag name="KSO_WM_DIAGRAM_VIRTUALLY_FRAME" val="{&quot;height&quot;:111.89212598425199,&quot;left&quot;:73.94409448818897,&quot;top&quot;:173.51070866141728,&quot;width&quot;:782.25}"/>
</p:tagLst>
</file>

<file path=ppt/tags/tag112.xml><?xml version="1.0" encoding="utf-8"?>
<p:tagLst xmlns:p="http://schemas.openxmlformats.org/presentationml/2006/main">
  <p:tag name="KSO_WM_DIAGRAM_VIRTUALLY_FRAME" val="{&quot;height&quot;:111.89212598425199,&quot;left&quot;:73.94409448818897,&quot;top&quot;:173.51070866141728,&quot;width&quot;:782.25}"/>
</p:tagLst>
</file>

<file path=ppt/tags/tag113.xml><?xml version="1.0" encoding="utf-8"?>
<p:tagLst xmlns:p="http://schemas.openxmlformats.org/presentationml/2006/main">
  <p:tag name="KSO_WM_DIAGRAM_VIRTUALLY_FRAME" val="{&quot;height&quot;:111.89212598425199,&quot;left&quot;:73.94409448818897,&quot;top&quot;:173.51070866141728,&quot;width&quot;:782.25}"/>
</p:tagLst>
</file>

<file path=ppt/tags/tag114.xml><?xml version="1.0" encoding="utf-8"?>
<p:tagLst xmlns:p="http://schemas.openxmlformats.org/presentationml/2006/main">
  <p:tag name="KSO_WM_DIAGRAM_VIRTUALLY_FRAME" val="{&quot;height&quot;:111.89212598425199,&quot;left&quot;:73.94409448818897,&quot;top&quot;:173.51070866141728,&quot;width&quot;:782.25}"/>
</p:tagLst>
</file>

<file path=ppt/tags/tag115.xml><?xml version="1.0" encoding="utf-8"?>
<p:tagLst xmlns:p="http://schemas.openxmlformats.org/presentationml/2006/main">
  <p:tag name="KSO_WM_DIAGRAM_VIRTUALLY_FRAME" val="{&quot;height&quot;:111.89212598425199,&quot;left&quot;:73.94409448818897,&quot;top&quot;:173.51070866141728,&quot;width&quot;:782.25}"/>
</p:tagLst>
</file>

<file path=ppt/tags/tag116.xml><?xml version="1.0" encoding="utf-8"?>
<p:tagLst xmlns:p="http://schemas.openxmlformats.org/presentationml/2006/main">
  <p:tag name="KSO_WM_DIAGRAM_VIRTUALLY_FRAME" val="{&quot;height&quot;:111.89212598425199,&quot;left&quot;:73.94409448818897,&quot;top&quot;:173.51070866141728,&quot;width&quot;:782.25}"/>
</p:tagLst>
</file>

<file path=ppt/tags/tag117.xml><?xml version="1.0" encoding="utf-8"?>
<p:tagLst xmlns:p="http://schemas.openxmlformats.org/presentationml/2006/main">
  <p:tag name="KSO_WM_DIAGRAM_VIRTUALLY_FRAME" val="{&quot;height&quot;:111.89212598425199,&quot;left&quot;:73.94409448818897,&quot;top&quot;:173.51070866141728,&quot;width&quot;:782.25}"/>
</p:tagLst>
</file>

<file path=ppt/tags/tag118.xml><?xml version="1.0" encoding="utf-8"?>
<p:tagLst xmlns:p="http://schemas.openxmlformats.org/presentationml/2006/main">
  <p:tag name="KSO_WM_DIAGRAM_VIRTUALLY_FRAME" val="{&quot;height&quot;:111.89212598425199,&quot;left&quot;:73.94409448818897,&quot;top&quot;:173.51070866141728,&quot;width&quot;:782.25}"/>
</p:tagLst>
</file>

<file path=ppt/tags/tag119.xml><?xml version="1.0" encoding="utf-8"?>
<p:tagLst xmlns:p="http://schemas.openxmlformats.org/presentationml/2006/main">
  <p:tag name="KSO_WM_DIAGRAM_VIRTUALLY_FRAME" val="{&quot;height&quot;:111.89212598425199,&quot;left&quot;:73.94409448818897,&quot;top&quot;:173.51070866141728,&quot;width&quot;:782.25}"/>
</p:tagLst>
</file>

<file path=ppt/tags/tag12.xml><?xml version="1.0" encoding="utf-8"?>
<p:tagLst xmlns:p="http://schemas.openxmlformats.org/presentationml/2006/main">
  <p:tag name="KSO_WM_DIAGRAM_VIRTUALLY_FRAME" val="{&quot;height&quot;:480.6,&quot;left&quot;:-0.3,&quot;top&quot;:0.4,&quot;width&quot;:960.3}"/>
</p:tagLst>
</file>

<file path=ppt/tags/tag120.xml><?xml version="1.0" encoding="utf-8"?>
<p:tagLst xmlns:p="http://schemas.openxmlformats.org/presentationml/2006/main">
  <p:tag name="KSO_WM_DIAGRAM_VIRTUALLY_FRAME" val="{&quot;height&quot;:111.89212598425199,&quot;left&quot;:73.94409448818897,&quot;top&quot;:173.51070866141728,&quot;width&quot;:782.25}"/>
</p:tagLst>
</file>

<file path=ppt/tags/tag121.xml><?xml version="1.0" encoding="utf-8"?>
<p:tagLst xmlns:p="http://schemas.openxmlformats.org/presentationml/2006/main">
  <p:tag name="KSO_WM_DIAGRAM_VIRTUALLY_FRAME" val="{&quot;height&quot;:111.89212598425199,&quot;left&quot;:73.94409448818897,&quot;top&quot;:173.51070866141728,&quot;width&quot;:782.25}"/>
</p:tagLst>
</file>

<file path=ppt/tags/tag122.xml><?xml version="1.0" encoding="utf-8"?>
<p:tagLst xmlns:p="http://schemas.openxmlformats.org/presentationml/2006/main">
  <p:tag name="AS_NET" val="4.0.30319.42000"/>
  <p:tag name="AS_OS" val="Microsoft Windows NT 6.2.9200.0"/>
  <p:tag name="AS_RELEASE_DATE" val="2024.02.14"/>
  <p:tag name="AS_TITLE" val="Aspose.Slides for .NET 4.0 Client Profile"/>
  <p:tag name="AS_VERSION" val="24.2"/>
  <p:tag name="COMMONDATA" val="eyJoZGlkIjoiYjNkNDYxMmIwNmM5NTY2OTdkODYxNGM2OGY2YmI2OGYifQ=="/>
</p:tagLst>
</file>

<file path=ppt/tags/tag13.xml><?xml version="1.0" encoding="utf-8"?>
<p:tagLst xmlns:p="http://schemas.openxmlformats.org/presentationml/2006/main">
  <p:tag name="KSO_WM_DIAGRAM_VIRTUALLY_FRAME" val="{&quot;height&quot;:480.6,&quot;left&quot;:-0.3,&quot;top&quot;:0.4,&quot;width&quot;:960.3}"/>
</p:tagLst>
</file>

<file path=ppt/tags/tag14.xml><?xml version="1.0" encoding="utf-8"?>
<p:tagLst xmlns:p="http://schemas.openxmlformats.org/presentationml/2006/main">
  <p:tag name="KSO_WM_DIAGRAM_VIRTUALLY_FRAME" val="{&quot;height&quot;:480.6,&quot;left&quot;:-0.3,&quot;top&quot;:0.4,&quot;width&quot;:960.3}"/>
</p:tagLst>
</file>

<file path=ppt/tags/tag15.xml><?xml version="1.0" encoding="utf-8"?>
<p:tagLst xmlns:p="http://schemas.openxmlformats.org/presentationml/2006/main">
  <p:tag name="KSO_WM_DIAGRAM_VIRTUALLY_FRAME" val="{&quot;height&quot;:480.6,&quot;left&quot;:-0.3,&quot;top&quot;:0.4,&quot;width&quot;:960.3}"/>
</p:tagLst>
</file>

<file path=ppt/tags/tag16.xml><?xml version="1.0" encoding="utf-8"?>
<p:tagLst xmlns:p="http://schemas.openxmlformats.org/presentationml/2006/main">
  <p:tag name="KSO_WM_DIAGRAM_VIRTUALLY_FRAME" val="{&quot;height&quot;:480.6,&quot;left&quot;:-0.3,&quot;top&quot;:0.4,&quot;width&quot;:960.3}"/>
</p:tagLst>
</file>

<file path=ppt/tags/tag17.xml><?xml version="1.0" encoding="utf-8"?>
<p:tagLst xmlns:p="http://schemas.openxmlformats.org/presentationml/2006/main">
  <p:tag name="KSO_WM_DIAGRAM_VIRTUALLY_FRAME" val="{&quot;height&quot;:480.6,&quot;left&quot;:-0.3,&quot;top&quot;:0.4,&quot;width&quot;:960.3}"/>
</p:tagLst>
</file>

<file path=ppt/tags/tag18.xml><?xml version="1.0" encoding="utf-8"?>
<p:tagLst xmlns:p="http://schemas.openxmlformats.org/presentationml/2006/main">
  <p:tag name="KSO_WM_DIAGRAM_VIRTUALLY_FRAME" val="{&quot;height&quot;:480.6,&quot;left&quot;:-0.3,&quot;top&quot;:0.4,&quot;width&quot;:960.3}"/>
</p:tagLst>
</file>

<file path=ppt/tags/tag19.xml><?xml version="1.0" encoding="utf-8"?>
<p:tagLst xmlns:p="http://schemas.openxmlformats.org/presentationml/2006/main">
  <p:tag name="KSO_WM_DIAGRAM_VIRTUALLY_FRAME" val="{&quot;height&quot;:480.6,&quot;left&quot;:-0.3,&quot;top&quot;:0.4,&quot;width&quot;:960.3}"/>
</p:tagLst>
</file>

<file path=ppt/tags/tag2.xml><?xml version="1.0" encoding="utf-8"?>
<p:tagLst xmlns:p="http://schemas.openxmlformats.org/presentationml/2006/main">
  <p:tag name="KSO_WM_DIAGRAM_VIRTUALLY_FRAME" val="{&quot;height&quot;:480.6,&quot;left&quot;:-0.3,&quot;top&quot;:0.4,&quot;width&quot;:960.3}"/>
</p:tagLst>
</file>

<file path=ppt/tags/tag20.xml><?xml version="1.0" encoding="utf-8"?>
<p:tagLst xmlns:p="http://schemas.openxmlformats.org/presentationml/2006/main">
  <p:tag name="KSO_WM_DIAGRAM_VIRTUALLY_FRAME" val="{&quot;height&quot;:480.6,&quot;left&quot;:-0.3,&quot;top&quot;:0.4,&quot;width&quot;:960.3}"/>
</p:tagLst>
</file>

<file path=ppt/tags/tag21.xml><?xml version="1.0" encoding="utf-8"?>
<p:tagLst xmlns:p="http://schemas.openxmlformats.org/presentationml/2006/main">
  <p:tag name="KSO_WM_DIAGRAM_VIRTUALLY_FRAME" val="{&quot;height&quot;:480.6,&quot;left&quot;:-0.3,&quot;top&quot;:0.4,&quot;width&quot;:960.3}"/>
</p:tagLst>
</file>

<file path=ppt/tags/tag2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4.xml><?xml version="1.0" encoding="utf-8"?>
<p:tagLst xmlns:p="http://schemas.openxmlformats.org/presentationml/2006/main">
  <p:tag name="KSO_WM_DIAGRAM_VIRTUALLY_FRAME" val="{&quot;height&quot;:240.75,&quot;left&quot;:80.6,&quot;top&quot;:216.5,&quot;width&quot;:492.7}"/>
</p:tagLst>
</file>

<file path=ppt/tags/tag2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6.xml><?xml version="1.0" encoding="utf-8"?>
<p:tagLst xmlns:p="http://schemas.openxmlformats.org/presentationml/2006/main">
  <p:tag name="KSO_WM_DIAGRAM_VIRTUALLY_FRAME" val="{&quot;height&quot;:240.75,&quot;left&quot;:80.6,&quot;top&quot;:216.5,&quot;width&quot;:492.7}"/>
</p:tagLst>
</file>

<file path=ppt/tags/tag2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8.xml><?xml version="1.0" encoding="utf-8"?>
<p:tagLst xmlns:p="http://schemas.openxmlformats.org/presentationml/2006/main">
  <p:tag name="KSO_WM_DIAGRAM_VIRTUALLY_FRAME" val="{&quot;height&quot;:240.75,&quot;left&quot;:80.6,&quot;top&quot;:216.5,&quot;width&quot;:492.7}"/>
</p:tagLst>
</file>

<file path=ppt/tags/tag2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xml><?xml version="1.0" encoding="utf-8"?>
<p:tagLst xmlns:p="http://schemas.openxmlformats.org/presentationml/2006/main">
  <p:tag name="KSO_WM_DIAGRAM_VIRTUALLY_FRAME" val="{&quot;height&quot;:480.6,&quot;left&quot;:-0.3,&quot;top&quot;:0.4,&quot;width&quot;:960.3}"/>
</p:tagLst>
</file>

<file path=ppt/tags/tag30.xml><?xml version="1.0" encoding="utf-8"?>
<p:tagLst xmlns:p="http://schemas.openxmlformats.org/presentationml/2006/main">
  <p:tag name="KSO_WM_DIAGRAM_VIRTUALLY_FRAME" val="{&quot;height&quot;:240.75,&quot;left&quot;:80.6,&quot;top&quot;:216.5,&quot;width&quot;:492.7}"/>
</p:tagLst>
</file>

<file path=ppt/tags/tag3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2.xml><?xml version="1.0" encoding="utf-8"?>
<p:tagLst xmlns:p="http://schemas.openxmlformats.org/presentationml/2006/main">
  <p:tag name="KSO_WM_DIAGRAM_VIRTUALLY_FRAME" val="{&quot;height&quot;:289.59133858267717,&quot;left&quot;:55.4,&quot;top&quot;:170.55866141732284,&quot;width&quot;:844.5}"/>
</p:tagLst>
</file>

<file path=ppt/tags/tag33.xml><?xml version="1.0" encoding="utf-8"?>
<p:tagLst xmlns:p="http://schemas.openxmlformats.org/presentationml/2006/main">
  <p:tag name="KSO_WM_DIAGRAM_VIRTUALLY_FRAME" val="{&quot;height&quot;:289.59133858267717,&quot;left&quot;:55.4,&quot;top&quot;:170.55866141732284,&quot;width&quot;:844.5}"/>
</p:tagLst>
</file>

<file path=ppt/tags/tag34.xml><?xml version="1.0" encoding="utf-8"?>
<p:tagLst xmlns:p="http://schemas.openxmlformats.org/presentationml/2006/main">
  <p:tag name="KSO_WM_DIAGRAM_VIRTUALLY_FRAME" val="{&quot;height&quot;:289.59133858267717,&quot;left&quot;:55.4,&quot;top&quot;:170.55866141732284,&quot;width&quot;:844.5}"/>
</p:tagLst>
</file>

<file path=ppt/tags/tag35.xml><?xml version="1.0" encoding="utf-8"?>
<p:tagLst xmlns:p="http://schemas.openxmlformats.org/presentationml/2006/main">
  <p:tag name="KSO_WM_DIAGRAM_VIRTUALLY_FRAME" val="{&quot;height&quot;:289.59133858267717,&quot;left&quot;:55.4,&quot;top&quot;:170.55866141732284,&quot;width&quot;:844.5}"/>
</p:tagLst>
</file>

<file path=ppt/tags/tag36.xml><?xml version="1.0" encoding="utf-8"?>
<p:tagLst xmlns:p="http://schemas.openxmlformats.org/presentationml/2006/main">
  <p:tag name="KSO_WM_DIAGRAM_VIRTUALLY_FRAME" val="{&quot;height&quot;:289.59133858267717,&quot;left&quot;:55.4,&quot;top&quot;:170.55866141732284,&quot;width&quot;:844.5}"/>
</p:tagLst>
</file>

<file path=ppt/tags/tag37.xml><?xml version="1.0" encoding="utf-8"?>
<p:tagLst xmlns:p="http://schemas.openxmlformats.org/presentationml/2006/main">
  <p:tag name="KSO_WM_DIAGRAM_VIRTUALLY_FRAME" val="{&quot;height&quot;:289.59133858267717,&quot;left&quot;:55.4,&quot;top&quot;:170.55866141732284,&quot;width&quot;:844.5}"/>
</p:tagLst>
</file>

<file path=ppt/tags/tag38.xml><?xml version="1.0" encoding="utf-8"?>
<p:tagLst xmlns:p="http://schemas.openxmlformats.org/presentationml/2006/main">
  <p:tag name="KSO_WM_DIAGRAM_VIRTUALLY_FRAME" val="{&quot;height&quot;:289.59133858267717,&quot;left&quot;:55.4,&quot;top&quot;:170.55866141732284,&quot;width&quot;:844.5}"/>
</p:tagLst>
</file>

<file path=ppt/tags/tag39.xml><?xml version="1.0" encoding="utf-8"?>
<p:tagLst xmlns:p="http://schemas.openxmlformats.org/presentationml/2006/main">
  <p:tag name="KSO_WM_DIAGRAM_VIRTUALLY_FRAME" val="{&quot;height&quot;:289.59133858267717,&quot;left&quot;:55.4,&quot;top&quot;:170.55866141732284,&quot;width&quot;:844.5}"/>
</p:tagLst>
</file>

<file path=ppt/tags/tag4.xml><?xml version="1.0" encoding="utf-8"?>
<p:tagLst xmlns:p="http://schemas.openxmlformats.org/presentationml/2006/main">
  <p:tag name="KSO_WM_DIAGRAM_VIRTUALLY_FRAME" val="{&quot;height&quot;:480.6,&quot;left&quot;:-0.3,&quot;top&quot;:0.4,&quot;width&quot;:960.3}"/>
</p:tagLst>
</file>

<file path=ppt/tags/tag40.xml><?xml version="1.0" encoding="utf-8"?>
<p:tagLst xmlns:p="http://schemas.openxmlformats.org/presentationml/2006/main">
  <p:tag name="KSO_WM_DIAGRAM_VIRTUALLY_FRAME" val="{&quot;height&quot;:289.59133858267717,&quot;left&quot;:55.4,&quot;top&quot;:170.55866141732284,&quot;width&quot;:844.5}"/>
</p:tagLst>
</file>

<file path=ppt/tags/tag41.xml><?xml version="1.0" encoding="utf-8"?>
<p:tagLst xmlns:p="http://schemas.openxmlformats.org/presentationml/2006/main">
  <p:tag name="KSO_WM_DIAGRAM_VIRTUALLY_FRAME" val="{&quot;height&quot;:289.59133858267717,&quot;left&quot;:55.4,&quot;top&quot;:170.55866141732284,&quot;width&quot;:844.5}"/>
</p:tagLst>
</file>

<file path=ppt/tags/tag42.xml><?xml version="1.0" encoding="utf-8"?>
<p:tagLst xmlns:p="http://schemas.openxmlformats.org/presentationml/2006/main">
  <p:tag name="KSO_WM_DIAGRAM_VIRTUALLY_FRAME" val="{&quot;height&quot;:289.59133858267717,&quot;left&quot;:55.4,&quot;top&quot;:170.55866141732284,&quot;width&quot;:844.5}"/>
</p:tagLst>
</file>

<file path=ppt/tags/tag43.xml><?xml version="1.0" encoding="utf-8"?>
<p:tagLst xmlns:p="http://schemas.openxmlformats.org/presentationml/2006/main">
  <p:tag name="KSO_WM_DIAGRAM_VIRTUALLY_FRAME" val="{&quot;height&quot;:289.59133858267717,&quot;left&quot;:55.4,&quot;top&quot;:170.55866141732284,&quot;width&quot;:844.5}"/>
</p:tagLst>
</file>

<file path=ppt/tags/tag44.xml><?xml version="1.0" encoding="utf-8"?>
<p:tagLst xmlns:p="http://schemas.openxmlformats.org/presentationml/2006/main">
  <p:tag name="KSO_WM_DIAGRAM_VIRTUALLY_FRAME" val="{&quot;height&quot;:289.59133858267717,&quot;left&quot;:55.4,&quot;top&quot;:170.55866141732284,&quot;width&quot;:844.5}"/>
</p:tagLst>
</file>

<file path=ppt/tags/tag45.xml><?xml version="1.0" encoding="utf-8"?>
<p:tagLst xmlns:p="http://schemas.openxmlformats.org/presentationml/2006/main">
  <p:tag name="KSO_WM_DIAGRAM_VIRTUALLY_FRAME" val="{&quot;height&quot;:289.59133858267717,&quot;left&quot;:55.4,&quot;top&quot;:170.55866141732284,&quot;width&quot;:844.5}"/>
</p:tagLst>
</file>

<file path=ppt/tags/tag46.xml><?xml version="1.0" encoding="utf-8"?>
<p:tagLst xmlns:p="http://schemas.openxmlformats.org/presentationml/2006/main">
  <p:tag name="KSO_WM_DIAGRAM_VIRTUALLY_FRAME" val="{&quot;height&quot;:289.59133858267717,&quot;left&quot;:55.4,&quot;top&quot;:170.55866141732284,&quot;width&quot;:844.5}"/>
</p:tagLst>
</file>

<file path=ppt/tags/tag47.xml><?xml version="1.0" encoding="utf-8"?>
<p:tagLst xmlns:p="http://schemas.openxmlformats.org/presentationml/2006/main">
  <p:tag name="KSO_WM_DIAGRAM_VIRTUALLY_FRAME" val="{&quot;height&quot;:289.59133858267717,&quot;left&quot;:55.4,&quot;top&quot;:170.55866141732284,&quot;width&quot;:844.5}"/>
</p:tagLst>
</file>

<file path=ppt/tags/tag48.xml><?xml version="1.0" encoding="utf-8"?>
<p:tagLst xmlns:p="http://schemas.openxmlformats.org/presentationml/2006/main">
  <p:tag name="KSO_WM_DIAGRAM_VIRTUALLY_FRAME" val="{&quot;height&quot;:289.59133858267717,&quot;left&quot;:55.4,&quot;top&quot;:170.55866141732284,&quot;width&quot;:844.5}"/>
</p:tagLst>
</file>

<file path=ppt/tags/tag49.xml><?xml version="1.0" encoding="utf-8"?>
<p:tagLst xmlns:p="http://schemas.openxmlformats.org/presentationml/2006/main">
  <p:tag name="KSO_WM_DIAGRAM_VIRTUALLY_FRAME" val="{&quot;height&quot;:289.59133858267717,&quot;left&quot;:55.4,&quot;top&quot;:170.55866141732284,&quot;width&quot;:844.5}"/>
</p:tagLst>
</file>

<file path=ppt/tags/tag5.xml><?xml version="1.0" encoding="utf-8"?>
<p:tagLst xmlns:p="http://schemas.openxmlformats.org/presentationml/2006/main">
  <p:tag name="KSO_WM_DIAGRAM_VIRTUALLY_FRAME" val="{&quot;height&quot;:480.6,&quot;left&quot;:-0.3,&quot;top&quot;:0.4,&quot;width&quot;:960.3}"/>
</p:tagLst>
</file>

<file path=ppt/tags/tag50.xml><?xml version="1.0" encoding="utf-8"?>
<p:tagLst xmlns:p="http://schemas.openxmlformats.org/presentationml/2006/main">
  <p:tag name="KSO_WM_DIAGRAM_VIRTUALLY_FRAME" val="{&quot;height&quot;:289.59133858267717,&quot;left&quot;:55.4,&quot;top&quot;:170.55866141732284,&quot;width&quot;:844.5}"/>
</p:tagLst>
</file>

<file path=ppt/tags/tag51.xml><?xml version="1.0" encoding="utf-8"?>
<p:tagLst xmlns:p="http://schemas.openxmlformats.org/presentationml/2006/main">
  <p:tag name="KSO_WM_DIAGRAM_VIRTUALLY_FRAME" val="{&quot;height&quot;:289.59133858267717,&quot;left&quot;:55.4,&quot;top&quot;:170.55866141732284,&quot;width&quot;:844.5}"/>
</p:tagLst>
</file>

<file path=ppt/tags/tag52.xml><?xml version="1.0" encoding="utf-8"?>
<p:tagLst xmlns:p="http://schemas.openxmlformats.org/presentationml/2006/main">
  <p:tag name="KSO_WM_DIAGRAM_VIRTUALLY_FRAME" val="{&quot;height&quot;:289.59133858267717,&quot;left&quot;:55.4,&quot;top&quot;:170.55866141732284,&quot;width&quot;:844.5}"/>
</p:tagLst>
</file>

<file path=ppt/tags/tag53.xml><?xml version="1.0" encoding="utf-8"?>
<p:tagLst xmlns:p="http://schemas.openxmlformats.org/presentationml/2006/main">
  <p:tag name="KSO_WM_DIAGRAM_VIRTUALLY_FRAME" val="{&quot;height&quot;:289.59133858267717,&quot;left&quot;:55.4,&quot;top&quot;:170.55866141732284,&quot;width&quot;:844.5}"/>
</p:tagLst>
</file>

<file path=ppt/tags/tag54.xml><?xml version="1.0" encoding="utf-8"?>
<p:tagLst xmlns:p="http://schemas.openxmlformats.org/presentationml/2006/main">
  <p:tag name="KSO_WM_DIAGRAM_VIRTUALLY_FRAME" val="{&quot;height&quot;:289.59133858267717,&quot;left&quot;:55.4,&quot;top&quot;:170.55866141732284,&quot;width&quot;:844.5}"/>
</p:tagLst>
</file>

<file path=ppt/tags/tag55.xml><?xml version="1.0" encoding="utf-8"?>
<p:tagLst xmlns:p="http://schemas.openxmlformats.org/presentationml/2006/main">
  <p:tag name="KSO_WM_DIAGRAM_VIRTUALLY_FRAME" val="{&quot;height&quot;:289.2,&quot;left&quot;:55.4,&quot;top&quot;:170.55866141732284,&quot;width&quot;:844.5}"/>
</p:tagLst>
</file>

<file path=ppt/tags/tag56.xml><?xml version="1.0" encoding="utf-8"?>
<p:tagLst xmlns:p="http://schemas.openxmlformats.org/presentationml/2006/main">
  <p:tag name="KSO_WM_DIAGRAM_VIRTUALLY_FRAME" val="{&quot;height&quot;:289.2,&quot;left&quot;:55.4,&quot;top&quot;:170.55866141732284,&quot;width&quot;:844.5}"/>
</p:tagLst>
</file>

<file path=ppt/tags/tag57.xml><?xml version="1.0" encoding="utf-8"?>
<p:tagLst xmlns:p="http://schemas.openxmlformats.org/presentationml/2006/main">
  <p:tag name="KSO_WM_DIAGRAM_VIRTUALLY_FRAME" val="{&quot;height&quot;:289.59133858267717,&quot;left&quot;:55.4,&quot;top&quot;:170.55866141732284,&quot;width&quot;:844.5}"/>
</p:tagLst>
</file>

<file path=ppt/tags/tag58.xml><?xml version="1.0" encoding="utf-8"?>
<p:tagLst xmlns:p="http://schemas.openxmlformats.org/presentationml/2006/main">
  <p:tag name="KSO_WM_DIAGRAM_VIRTUALLY_FRAME" val="{&quot;height&quot;:289.59133858267717,&quot;left&quot;:55.4,&quot;top&quot;:170.55866141732284,&quot;width&quot;:844.5}"/>
</p:tagLst>
</file>

<file path=ppt/tags/tag59.xml><?xml version="1.0" encoding="utf-8"?>
<p:tagLst xmlns:p="http://schemas.openxmlformats.org/presentationml/2006/main">
  <p:tag name="KSO_WM_DIAGRAM_VIRTUALLY_FRAME" val="{&quot;height&quot;:289.59133858267717,&quot;left&quot;:55.4,&quot;top&quot;:170.55866141732284,&quot;width&quot;:844.5}"/>
</p:tagLst>
</file>

<file path=ppt/tags/tag6.xml><?xml version="1.0" encoding="utf-8"?>
<p:tagLst xmlns:p="http://schemas.openxmlformats.org/presentationml/2006/main">
  <p:tag name="KSO_WM_DIAGRAM_VIRTUALLY_FRAME" val="{&quot;height&quot;:480.6,&quot;left&quot;:-0.3,&quot;top&quot;:0.4,&quot;width&quot;:960.3}"/>
</p:tagLst>
</file>

<file path=ppt/tags/tag60.xml><?xml version="1.0" encoding="utf-8"?>
<p:tagLst xmlns:p="http://schemas.openxmlformats.org/presentationml/2006/main">
  <p:tag name="KSO_WM_DIAGRAM_VIRTUALLY_FRAME" val="{&quot;height&quot;:289.59133858267717,&quot;left&quot;:55.4,&quot;top&quot;:170.55866141732284,&quot;width&quot;:844.5}"/>
</p:tagLst>
</file>

<file path=ppt/tags/tag61.xml><?xml version="1.0" encoding="utf-8"?>
<p:tagLst xmlns:p="http://schemas.openxmlformats.org/presentationml/2006/main">
  <p:tag name="KSO_WM_DIAGRAM_VIRTUALLY_FRAME" val="{&quot;height&quot;:289.59133858267717,&quot;left&quot;:55.4,&quot;top&quot;:170.55866141732284,&quot;width&quot;:844.5}"/>
</p:tagLst>
</file>

<file path=ppt/tags/tag62.xml><?xml version="1.0" encoding="utf-8"?>
<p:tagLst xmlns:p="http://schemas.openxmlformats.org/presentationml/2006/main">
  <p:tag name="KSO_WM_DIAGRAM_VIRTUALLY_FRAME" val="{&quot;height&quot;:289.59133858267717,&quot;left&quot;:55.4,&quot;top&quot;:170.55866141732284,&quot;width&quot;:844.5}"/>
</p:tagLst>
</file>

<file path=ppt/tags/tag63.xml><?xml version="1.0" encoding="utf-8"?>
<p:tagLst xmlns:p="http://schemas.openxmlformats.org/presentationml/2006/main">
  <p:tag name="KSO_WM_DIAGRAM_VIRTUALLY_FRAME" val="{&quot;height&quot;:289.59133858267717,&quot;left&quot;:55.4,&quot;top&quot;:170.55866141732284,&quot;width&quot;:844.5}"/>
</p:tagLst>
</file>

<file path=ppt/tags/tag64.xml><?xml version="1.0" encoding="utf-8"?>
<p:tagLst xmlns:p="http://schemas.openxmlformats.org/presentationml/2006/main">
  <p:tag name="KSO_WM_DIAGRAM_VIRTUALLY_FRAME" val="{&quot;height&quot;:289.59133858267717,&quot;left&quot;:55.4,&quot;top&quot;:170.55866141732284,&quot;width&quot;:844.5}"/>
</p:tagLst>
</file>

<file path=ppt/tags/tag65.xml><?xml version="1.0" encoding="utf-8"?>
<p:tagLst xmlns:p="http://schemas.openxmlformats.org/presentationml/2006/main">
  <p:tag name="KSO_WM_DIAGRAM_VIRTUALLY_FRAME" val="{&quot;height&quot;:289.59133858267717,&quot;left&quot;:55.4,&quot;top&quot;:170.55866141732284,&quot;width&quot;:844.5}"/>
</p:tagLst>
</file>

<file path=ppt/tags/tag6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7.xml><?xml version="1.0" encoding="utf-8"?>
<p:tagLst xmlns:p="http://schemas.openxmlformats.org/presentationml/2006/main">
  <p:tag name="KSO_WM_DIAGRAM_VIRTUALLY_FRAME" val="{&quot;height&quot;:240.75,&quot;left&quot;:80.6,&quot;top&quot;:216.5,&quot;width&quot;:492.7}"/>
</p:tagLst>
</file>

<file path=ppt/tags/tag6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9.xml><?xml version="1.0" encoding="utf-8"?>
<p:tagLst xmlns:p="http://schemas.openxmlformats.org/presentationml/2006/main">
  <p:tag name="KSO_WM_DIAGRAM_VIRTUALLY_FRAME" val="{&quot;height&quot;:240.75,&quot;left&quot;:80.6,&quot;top&quot;:216.5,&quot;width&quot;:492.7}"/>
</p:tagLst>
</file>

<file path=ppt/tags/tag7.xml><?xml version="1.0" encoding="utf-8"?>
<p:tagLst xmlns:p="http://schemas.openxmlformats.org/presentationml/2006/main">
  <p:tag name="KSO_WM_DIAGRAM_VIRTUALLY_FRAME" val="{&quot;height&quot;:480.6,&quot;left&quot;:-0.3,&quot;top&quot;:0.4,&quot;width&quot;:960.3}"/>
</p:tagLst>
</file>

<file path=ppt/tags/tag7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2.xml><?xml version="1.0" encoding="utf-8"?>
<p:tagLst xmlns:p="http://schemas.openxmlformats.org/presentationml/2006/main">
  <p:tag name="KSO_WM_DIAGRAM_VIRTUALLY_FRAME" val="{&quot;height&quot;:240.75,&quot;left&quot;:80.6,&quot;top&quot;:216.5,&quot;width&quot;:492.7}"/>
</p:tagLst>
</file>

<file path=ppt/tags/tag7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4.xml><?xml version="1.0" encoding="utf-8"?>
<p:tagLst xmlns:p="http://schemas.openxmlformats.org/presentationml/2006/main">
  <p:tag name="KSO_WM_DIAGRAM_VIRTUALLY_FRAME" val="{&quot;height&quot;:111.89212598425199,&quot;left&quot;:73.94409448818897,&quot;top&quot;:173.51070866141728,&quot;width&quot;:782.25}"/>
</p:tagLst>
</file>

<file path=ppt/tags/tag75.xml><?xml version="1.0" encoding="utf-8"?>
<p:tagLst xmlns:p="http://schemas.openxmlformats.org/presentationml/2006/main">
  <p:tag name="KSO_WM_DIAGRAM_VIRTUALLY_FRAME" val="{&quot;height&quot;:111.89212598425199,&quot;left&quot;:73.94409448818897,&quot;top&quot;:173.51070866141728,&quot;width&quot;:782.25}"/>
</p:tagLst>
</file>

<file path=ppt/tags/tag76.xml><?xml version="1.0" encoding="utf-8"?>
<p:tagLst xmlns:p="http://schemas.openxmlformats.org/presentationml/2006/main">
  <p:tag name="KSO_WM_DIAGRAM_VIRTUALLY_FRAME" val="{&quot;height&quot;:111.89212598425199,&quot;left&quot;:73.94409448818897,&quot;top&quot;:173.51070866141728,&quot;width&quot;:782.25}"/>
</p:tagLst>
</file>

<file path=ppt/tags/tag77.xml><?xml version="1.0" encoding="utf-8"?>
<p:tagLst xmlns:p="http://schemas.openxmlformats.org/presentationml/2006/main">
  <p:tag name="KSO_WM_DIAGRAM_VIRTUALLY_FRAME" val="{&quot;height&quot;:111.89212598425199,&quot;left&quot;:73.94409448818897,&quot;top&quot;:173.51070866141728,&quot;width&quot;:782.25}"/>
</p:tagLst>
</file>

<file path=ppt/tags/tag78.xml><?xml version="1.0" encoding="utf-8"?>
<p:tagLst xmlns:p="http://schemas.openxmlformats.org/presentationml/2006/main">
  <p:tag name="KSO_WM_DIAGRAM_VIRTUALLY_FRAME" val="{&quot;height&quot;:111.89212598425199,&quot;left&quot;:73.94409448818897,&quot;top&quot;:173.51070866141728,&quot;width&quot;:782.25}"/>
</p:tagLst>
</file>

<file path=ppt/tags/tag79.xml><?xml version="1.0" encoding="utf-8"?>
<p:tagLst xmlns:p="http://schemas.openxmlformats.org/presentationml/2006/main">
  <p:tag name="KSO_WM_DIAGRAM_VIRTUALLY_FRAME" val="{&quot;height&quot;:111.89212598425199,&quot;left&quot;:73.94409448818897,&quot;top&quot;:173.51070866141728,&quot;width&quot;:782.25}"/>
</p:tagLst>
</file>

<file path=ppt/tags/tag8.xml><?xml version="1.0" encoding="utf-8"?>
<p:tagLst xmlns:p="http://schemas.openxmlformats.org/presentationml/2006/main">
  <p:tag name="KSO_WM_DIAGRAM_VIRTUALLY_FRAME" val="{&quot;height&quot;:480.6,&quot;left&quot;:-0.3,&quot;top&quot;:0.4,&quot;width&quot;:960.3}"/>
</p:tagLst>
</file>

<file path=ppt/tags/tag80.xml><?xml version="1.0" encoding="utf-8"?>
<p:tagLst xmlns:p="http://schemas.openxmlformats.org/presentationml/2006/main">
  <p:tag name="KSO_WM_DIAGRAM_VIRTUALLY_FRAME" val="{&quot;height&quot;:111.89212598425199,&quot;left&quot;:73.94409448818897,&quot;top&quot;:173.51070866141728,&quot;width&quot;:782.25}"/>
</p:tagLst>
</file>

<file path=ppt/tags/tag81.xml><?xml version="1.0" encoding="utf-8"?>
<p:tagLst xmlns:p="http://schemas.openxmlformats.org/presentationml/2006/main">
  <p:tag name="KSO_WM_DIAGRAM_VIRTUALLY_FRAME" val="{&quot;height&quot;:111.89212598425199,&quot;left&quot;:73.94409448818897,&quot;top&quot;:173.51070866141728,&quot;width&quot;:782.25}"/>
</p:tagLst>
</file>

<file path=ppt/tags/tag82.xml><?xml version="1.0" encoding="utf-8"?>
<p:tagLst xmlns:p="http://schemas.openxmlformats.org/presentationml/2006/main">
  <p:tag name="KSO_WM_DIAGRAM_VIRTUALLY_FRAME" val="{&quot;height&quot;:111.89212598425199,&quot;left&quot;:73.94409448818897,&quot;top&quot;:173.51070866141728,&quot;width&quot;:782.25}"/>
</p:tagLst>
</file>

<file path=ppt/tags/tag83.xml><?xml version="1.0" encoding="utf-8"?>
<p:tagLst xmlns:p="http://schemas.openxmlformats.org/presentationml/2006/main">
  <p:tag name="KSO_WM_DIAGRAM_VIRTUALLY_FRAME" val="{&quot;height&quot;:111.89212598425199,&quot;left&quot;:73.94409448818897,&quot;top&quot;:173.51070866141728,&quot;width&quot;:782.25}"/>
</p:tagLst>
</file>

<file path=ppt/tags/tag84.xml><?xml version="1.0" encoding="utf-8"?>
<p:tagLst xmlns:p="http://schemas.openxmlformats.org/presentationml/2006/main">
  <p:tag name="KSO_WM_DIAGRAM_VIRTUALLY_FRAME" val="{&quot;height&quot;:111.89212598425199,&quot;left&quot;:73.94409448818897,&quot;top&quot;:173.51070866141728,&quot;width&quot;:782.25}"/>
</p:tagLst>
</file>

<file path=ppt/tags/tag85.xml><?xml version="1.0" encoding="utf-8"?>
<p:tagLst xmlns:p="http://schemas.openxmlformats.org/presentationml/2006/main">
  <p:tag name="KSO_WM_DIAGRAM_VIRTUALLY_FRAME" val="{&quot;height&quot;:111.89212598425199,&quot;left&quot;:73.94409448818897,&quot;top&quot;:173.51070866141728,&quot;width&quot;:782.25}"/>
</p:tagLst>
</file>

<file path=ppt/tags/tag86.xml><?xml version="1.0" encoding="utf-8"?>
<p:tagLst xmlns:p="http://schemas.openxmlformats.org/presentationml/2006/main">
  <p:tag name="KSO_WM_DIAGRAM_VIRTUALLY_FRAME" val="{&quot;height&quot;:111.89212598425199,&quot;left&quot;:73.94409448818897,&quot;top&quot;:173.51070866141728,&quot;width&quot;:782.25}"/>
</p:tagLst>
</file>

<file path=ppt/tags/tag87.xml><?xml version="1.0" encoding="utf-8"?>
<p:tagLst xmlns:p="http://schemas.openxmlformats.org/presentationml/2006/main">
  <p:tag name="KSO_WM_DIAGRAM_VIRTUALLY_FRAME" val="{&quot;height&quot;:111.89212598425199,&quot;left&quot;:73.94409448818897,&quot;top&quot;:173.51070866141728,&quot;width&quot;:782.25}"/>
</p:tagLst>
</file>

<file path=ppt/tags/tag88.xml><?xml version="1.0" encoding="utf-8"?>
<p:tagLst xmlns:p="http://schemas.openxmlformats.org/presentationml/2006/main">
  <p:tag name="KSO_WM_DIAGRAM_VIRTUALLY_FRAME" val="{&quot;height&quot;:111.89212598425199,&quot;left&quot;:73.94409448818897,&quot;top&quot;:173.51070866141728,&quot;width&quot;:782.25}"/>
</p:tagLst>
</file>

<file path=ppt/tags/tag89.xml><?xml version="1.0" encoding="utf-8"?>
<p:tagLst xmlns:p="http://schemas.openxmlformats.org/presentationml/2006/main">
  <p:tag name="KSO_WM_DIAGRAM_VIRTUALLY_FRAME" val="{&quot;height&quot;:111.89212598425199,&quot;left&quot;:73.94409448818897,&quot;top&quot;:173.51070866141728,&quot;width&quot;:782.25}"/>
</p:tagLst>
</file>

<file path=ppt/tags/tag9.xml><?xml version="1.0" encoding="utf-8"?>
<p:tagLst xmlns:p="http://schemas.openxmlformats.org/presentationml/2006/main">
  <p:tag name="KSO_WM_DIAGRAM_VIRTUALLY_FRAME" val="{&quot;height&quot;:480.6,&quot;left&quot;:-0.3,&quot;top&quot;:0.4,&quot;width&quot;:960.3}"/>
</p:tagLst>
</file>

<file path=ppt/tags/tag90.xml><?xml version="1.0" encoding="utf-8"?>
<p:tagLst xmlns:p="http://schemas.openxmlformats.org/presentationml/2006/main">
  <p:tag name="KSO_WM_DIAGRAM_VIRTUALLY_FRAME" val="{&quot;height&quot;:111.89212598425199,&quot;left&quot;:73.94409448818897,&quot;top&quot;:173.51070866141728,&quot;width&quot;:782.25}"/>
</p:tagLst>
</file>

<file path=ppt/tags/tag91.xml><?xml version="1.0" encoding="utf-8"?>
<p:tagLst xmlns:p="http://schemas.openxmlformats.org/presentationml/2006/main">
  <p:tag name="KSO_WM_DIAGRAM_VIRTUALLY_FRAME" val="{&quot;height&quot;:111.89212598425199,&quot;left&quot;:73.94409448818897,&quot;top&quot;:173.51070866141728,&quot;width&quot;:782.25}"/>
</p:tagLst>
</file>

<file path=ppt/tags/tag92.xml><?xml version="1.0" encoding="utf-8"?>
<p:tagLst xmlns:p="http://schemas.openxmlformats.org/presentationml/2006/main">
  <p:tag name="KSO_WM_DIAGRAM_VIRTUALLY_FRAME" val="{&quot;height&quot;:111.89212598425199,&quot;left&quot;:73.94409448818897,&quot;top&quot;:173.51070866141728,&quot;width&quot;:782.25}"/>
</p:tagLst>
</file>

<file path=ppt/tags/tag93.xml><?xml version="1.0" encoding="utf-8"?>
<p:tagLst xmlns:p="http://schemas.openxmlformats.org/presentationml/2006/main">
  <p:tag name="KSO_WM_DIAGRAM_VIRTUALLY_FRAME" val="{&quot;height&quot;:111.89212598425199,&quot;left&quot;:73.94409448818897,&quot;top&quot;:173.51070866141728,&quot;width&quot;:782.25}"/>
</p:tagLst>
</file>

<file path=ppt/tags/tag94.xml><?xml version="1.0" encoding="utf-8"?>
<p:tagLst xmlns:p="http://schemas.openxmlformats.org/presentationml/2006/main">
  <p:tag name="KSO_WM_DIAGRAM_VIRTUALLY_FRAME" val="{&quot;height&quot;:111.89212598425199,&quot;left&quot;:73.94409448818897,&quot;top&quot;:173.51070866141728,&quot;width&quot;:782.25}"/>
</p:tagLst>
</file>

<file path=ppt/tags/tag95.xml><?xml version="1.0" encoding="utf-8"?>
<p:tagLst xmlns:p="http://schemas.openxmlformats.org/presentationml/2006/main">
  <p:tag name="KSO_WM_DIAGRAM_VIRTUALLY_FRAME" val="{&quot;height&quot;:111.89212598425199,&quot;left&quot;:73.94409448818897,&quot;top&quot;:173.51070866141728,&quot;width&quot;:782.25}"/>
</p:tagLst>
</file>

<file path=ppt/tags/tag96.xml><?xml version="1.0" encoding="utf-8"?>
<p:tagLst xmlns:p="http://schemas.openxmlformats.org/presentationml/2006/main">
  <p:tag name="KSO_WM_DIAGRAM_VIRTUALLY_FRAME" val="{&quot;height&quot;:111.89212598425199,&quot;left&quot;:73.94409448818897,&quot;top&quot;:173.51070866141728,&quot;width&quot;:782.25}"/>
</p:tagLst>
</file>

<file path=ppt/tags/tag97.xml><?xml version="1.0" encoding="utf-8"?>
<p:tagLst xmlns:p="http://schemas.openxmlformats.org/presentationml/2006/main">
  <p:tag name="KSO_WM_DIAGRAM_VIRTUALLY_FRAME" val="{&quot;height&quot;:111.89212598425199,&quot;left&quot;:73.94409448818897,&quot;top&quot;:173.51070866141728,&quot;width&quot;:782.25}"/>
</p:tagLst>
</file>

<file path=ppt/tags/tag98.xml><?xml version="1.0" encoding="utf-8"?>
<p:tagLst xmlns:p="http://schemas.openxmlformats.org/presentationml/2006/main">
  <p:tag name="KSO_WM_DIAGRAM_VIRTUALLY_FRAME" val="{&quot;height&quot;:111.89212598425199,&quot;left&quot;:73.94409448818897,&quot;top&quot;:173.51070866141728,&quot;width&quot;:782.25}"/>
</p:tagLst>
</file>

<file path=ppt/tags/tag99.xml><?xml version="1.0" encoding="utf-8"?>
<p:tagLst xmlns:p="http://schemas.openxmlformats.org/presentationml/2006/main">
  <p:tag name="KSO_WM_DIAGRAM_VIRTUALLY_FRAME" val="{&quot;height&quot;:111.89212598425199,&quot;left&quot;:73.94409448818897,&quot;top&quot;:173.51070866141728,&quot;width&quot;:782.25}"/>
</p:tagLst>
</file>

<file path=ppt/theme/theme1.xml><?xml version="1.0" encoding="utf-8"?>
<a:theme xmlns:a="http://schemas.openxmlformats.org/drawingml/2006/main" name="Office 主题​​">
  <a:themeElements>
    <a:clrScheme name="自定义 1985">
      <a:dk1>
        <a:sysClr val="windowText" lastClr="000000"/>
      </a:dk1>
      <a:lt1>
        <a:sysClr val="window" lastClr="FFFFFF"/>
      </a:lt1>
      <a:dk2>
        <a:srgbClr val="44546A"/>
      </a:dk2>
      <a:lt2>
        <a:srgbClr val="E7E6E6"/>
      </a:lt2>
      <a:accent1>
        <a:srgbClr val="006E51"/>
      </a:accent1>
      <a:accent2>
        <a:srgbClr val="18B88C"/>
      </a:accent2>
      <a:accent3>
        <a:srgbClr val="006E51"/>
      </a:accent3>
      <a:accent4>
        <a:srgbClr val="18B88C"/>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1378</Words>
  <Application>WPS 演示</Application>
  <PresentationFormat>宽屏</PresentationFormat>
  <Paragraphs>178</Paragraphs>
  <Slides>14</Slides>
  <Notes>18</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14</vt:i4>
      </vt:variant>
    </vt:vector>
  </HeadingPairs>
  <TitlesOfParts>
    <vt:vector size="29" baseType="lpstr">
      <vt:lpstr>Arial</vt:lpstr>
      <vt:lpstr>宋体</vt:lpstr>
      <vt:lpstr>Wingdings</vt:lpstr>
      <vt:lpstr>思源宋体 CN Heavy</vt:lpstr>
      <vt:lpstr>微软雅黑</vt:lpstr>
      <vt:lpstr>思源宋体 Heavy</vt:lpstr>
      <vt:lpstr>inpin heiti</vt:lpstr>
      <vt:lpstr>三极正极黑简体</vt:lpstr>
      <vt:lpstr>字魂105号-简雅黑</vt:lpstr>
      <vt:lpstr>黑体</vt:lpstr>
      <vt:lpstr>Arial Unicode MS</vt:lpstr>
      <vt:lpstr>等线 Light</vt:lpstr>
      <vt:lpstr>等线</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陈启奕</cp:lastModifiedBy>
  <cp:revision>78</cp:revision>
  <dcterms:created xsi:type="dcterms:W3CDTF">2026-01-28T09:03:00Z</dcterms:created>
  <dcterms:modified xsi:type="dcterms:W3CDTF">2026-01-30T08:10:34Z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FD4D294DCDE4474F826F5DC7FB72015F_13</vt:lpwstr>
  </property>
  <property fmtid="{D5CDD505-2E9C-101B-9397-08002B2CF9AE}" pid="3" name="KSOProductBuildVer">
    <vt:lpwstr>2052-12.1.0.23542</vt:lpwstr>
  </property>
</Properties>
</file>