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0" r:id="rId2"/>
    <p:sldId id="264" r:id="rId3"/>
    <p:sldId id="304" r:id="rId4"/>
    <p:sldId id="263" r:id="rId5"/>
    <p:sldId id="262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3" r:id="rId21"/>
    <p:sldId id="384" r:id="rId22"/>
    <p:sldId id="385" r:id="rId23"/>
    <p:sldId id="386" r:id="rId24"/>
    <p:sldId id="387" r:id="rId25"/>
    <p:sldId id="388" r:id="rId26"/>
    <p:sldId id="389" r:id="rId27"/>
    <p:sldId id="390" r:id="rId28"/>
    <p:sldId id="266" r:id="rId29"/>
    <p:sldId id="295" r:id="rId30"/>
    <p:sldId id="32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9048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601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36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11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558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3626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59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489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67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13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82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964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036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571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363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38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71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580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880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003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45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740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09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针对不同年龄段婴幼儿的亲子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lvl="0" indent="-342900" algn="just" defTabSz="1828165">
              <a:lnSpc>
                <a:spcPct val="150000"/>
              </a:lnSpc>
              <a:buAutoNum type="arabicPeriod"/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第一，画面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简单。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第二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，情节简单、重复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第三，主题积极向上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208096935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针对不同年龄段婴幼儿的亲子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1—2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岁幼儿的亲子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第一，主题鲜明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第二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，经验扩大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第三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，紧贴生活。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135045050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针对不同年龄段婴幼儿的亲子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3. 2—3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岁幼儿的亲子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是题材丰富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是内容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更深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是看过的书。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358742758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亲子阅读的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策略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提供丰富、自由的环境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运用多元的亲子阅读方法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共同阅读。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讲述与提问相结合。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游戏阅读。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改编情节。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338273540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五） 两个需要强调的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问题 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念书给孩子听不嫌早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研究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人员发现，念书给孩子听永远都不嫌早。当父母为孩子念书时，无论他是在认真聆听，还是看着书上的图片，或者只是随意地翻着图书，对孩子而言都是一种语言刺激，这种刺激对提高孩子的语言能力都是大有好处的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电视没办法取代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书籍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最新的研究结论是： 电视并不足以成为婴幼儿语言学习的工具，它只能成为婴幼儿字词学习的辅助工具。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212817605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语音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游戏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例：我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是小鸭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游戏目的： 发展孩子模仿发音的能力，促进孩子的语言发展。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游戏玩法： 游戏时，妈妈做鸭妈妈，孩子当小鸭。鸭妈妈领着小鸭边找食物边走，并发出“嘎嘎嘎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……”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的叫声，头一摇一摆，让孩子跟着模仿，随口念儿歌：“嘎嘎嘎，我是小小鸭。”玩过几遍后，可以让孩子尝试扮演鸭妈妈的角色，领着妈妈说：“嘎嘎嘎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……”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757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三、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岁婴幼儿语言发展的催化剂： 亲子游戏</a:t>
            </a:r>
          </a:p>
        </p:txBody>
      </p:sp>
    </p:spTree>
    <p:extLst>
      <p:ext uri="{BB962C8B-B14F-4D97-AF65-F5344CB8AC3E}">
        <p14:creationId xmlns:p14="http://schemas.microsoft.com/office/powerpoint/2010/main" val="372604684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词语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游戏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例： 颜色宝宝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目的： 让孩子学会说和颜色相关的词语。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游戏玩法： 妈妈准备很多色彩鲜艳的气球，在旁边教给孩子红、绿、蓝等词语，根据提示让孩子选出相应颜色的气球玩耍。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757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三、 家庭中</a:t>
            </a:r>
            <a:r>
              <a:rPr lang="en-US" altLang="zh-CN" sz="2400" dirty="0">
                <a:solidFill>
                  <a:prstClr val="black"/>
                </a:solidFill>
              </a:rPr>
              <a:t>0—3</a:t>
            </a:r>
            <a:r>
              <a:rPr lang="zh-CN" altLang="en-US" sz="2400" dirty="0">
                <a:solidFill>
                  <a:prstClr val="black"/>
                </a:solidFill>
              </a:rPr>
              <a:t>岁婴幼儿语言发展的催化剂： 亲子游戏</a:t>
            </a:r>
          </a:p>
        </p:txBody>
      </p:sp>
    </p:spTree>
    <p:extLst>
      <p:ext uri="{BB962C8B-B14F-4D97-AF65-F5344CB8AC3E}">
        <p14:creationId xmlns:p14="http://schemas.microsoft.com/office/powerpoint/2010/main" val="137535705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语法游戏、句子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游戏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例： 天气预报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游戏目的： 让孩子学会用句子说出今天的天气。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游戏玩法： 每星期固定一个时间，跟孩子来个心灵对话，报告内心的世界： 互相讲出令自己高兴的事情（晴天）、疑惑的事情（阴天）、不开心的事情（雨天），并对改变自己的心情提出一些建议。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757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三、 家庭中</a:t>
            </a:r>
            <a:r>
              <a:rPr lang="en-US" altLang="zh-CN" sz="2400" dirty="0">
                <a:solidFill>
                  <a:prstClr val="black"/>
                </a:solidFill>
              </a:rPr>
              <a:t>0—3</a:t>
            </a:r>
            <a:r>
              <a:rPr lang="zh-CN" altLang="en-US" sz="2400" dirty="0">
                <a:solidFill>
                  <a:prstClr val="black"/>
                </a:solidFill>
              </a:rPr>
              <a:t>岁婴幼儿语言发展的催化剂： 亲子游戏</a:t>
            </a:r>
          </a:p>
        </p:txBody>
      </p:sp>
    </p:spTree>
    <p:extLst>
      <p:ext uri="{BB962C8B-B14F-4D97-AF65-F5344CB8AC3E}">
        <p14:creationId xmlns:p14="http://schemas.microsoft.com/office/powerpoint/2010/main" val="100390354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早教机构的出现与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重新认识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岁婴幼儿的发展和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教育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意识到成人影响的重要性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关注家庭教养现状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</a:rPr>
              <a:t>一、 早教机构概述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2321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早教机构的主要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类型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indent="-342900" algn="just" defTabSz="1828165">
              <a:lnSpc>
                <a:spcPct val="150000"/>
              </a:lnSpc>
              <a:buAutoNum type="arabicPeriod"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中心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早教中心一般以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岁婴幼儿为直接活动对象，以发展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岁婴幼儿身心发展的各方面为内容，最后以婴幼儿的发展作为活动设计的目标和原则。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中心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早教指导中心一般是由政府来创办的，以“指导”为活动的核心理念，即不仅指导婴幼儿，而且指导家长，形成“三位一体”的指导现场。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</a:rPr>
              <a:t>一、 早教机构概述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79146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782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782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第九章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0—3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岁婴幼儿的语言指导策略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早教机构语言指导活动的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特点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面向的对象是婴幼儿和家长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婴幼儿的发展千差万别，需要综合性活动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家长的层次良莠不齐，动机迥异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参加活动的随机性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</a:rPr>
              <a:t>一、 早教机构概述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5120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教师在现场指导中的多元角色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早教指导教师是仔细的观察者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早教指导教师是环境的创造者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早教指导教师是良好的沟通者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早教指导教师是专业的指导者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5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早教指导教师是恰如其分的组织者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6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早教指导教师是积极的反思者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7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早教指导教师是信息的加工者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</a:rPr>
              <a:t>一、 早教机构概述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6147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早教指导中集中语言活动的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设计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设计核心： 遵循婴幼儿的月龄特点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活动需要关注婴幼儿的月龄特点。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根据婴幼儿的月龄进行活动设计。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早教活动方案的特殊要求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选择最佳活动材料。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预设婴幼儿可能的反应。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活动方案的改进和完善。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611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二、 早教机构中语言教育活动的组织与实施</a:t>
            </a:r>
          </a:p>
        </p:txBody>
      </p:sp>
    </p:spTree>
    <p:extLst>
      <p:ext uri="{BB962C8B-B14F-4D97-AF65-F5344CB8AC3E}">
        <p14:creationId xmlns:p14="http://schemas.microsoft.com/office/powerpoint/2010/main" val="261260314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早教指导中集中语言活动的组织与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实施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集中活动五大主题的实施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解读婴幼儿的发展情况。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提高家长的教育意识。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解释活动设计思路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教给家长游戏方法。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5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为家庭提供延伸游戏。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611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二、 早教机构中语言教育活动的组织与实施</a:t>
            </a:r>
          </a:p>
        </p:txBody>
      </p:sp>
    </p:spTree>
    <p:extLst>
      <p:ext uri="{BB962C8B-B14F-4D97-AF65-F5344CB8AC3E}">
        <p14:creationId xmlns:p14="http://schemas.microsoft.com/office/powerpoint/2010/main" val="265767520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早教指导中集中语言活动的组织与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实施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集中活动的组织策略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“宏”组织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巧妙利用家长资源。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“活”组织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不拘泥于活动方案。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611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二、 早教机构中语言教育活动的组织与实施</a:t>
            </a:r>
          </a:p>
        </p:txBody>
      </p:sp>
    </p:spTree>
    <p:extLst>
      <p:ext uri="{BB962C8B-B14F-4D97-AF65-F5344CB8AC3E}">
        <p14:creationId xmlns:p14="http://schemas.microsoft.com/office/powerpoint/2010/main" val="21540023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个别指导前的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准备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客观要素： 适宜的活动室环境与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材料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主体要素： 教师的“观察”和“底气”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4578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三、 早教机构对家庭的个别指导</a:t>
            </a:r>
          </a:p>
        </p:txBody>
      </p:sp>
    </p:spTree>
    <p:extLst>
      <p:ext uri="{BB962C8B-B14F-4D97-AF65-F5344CB8AC3E}">
        <p14:creationId xmlns:p14="http://schemas.microsoft.com/office/powerpoint/2010/main" val="308620176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个别指导的发起方式与主题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和家庭的互动有以下三种方式。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教师和婴幼儿互动发起指导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教师先与婴幼儿互动，再转移到指导家长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教师直接与家长互动，并进行指导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介绍教养方法。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解释婴幼儿的行为。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改正家长的行为。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4578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三、 早教机构对家庭的个别指导</a:t>
            </a:r>
          </a:p>
        </p:txBody>
      </p:sp>
    </p:spTree>
    <p:extLst>
      <p:ext uri="{BB962C8B-B14F-4D97-AF65-F5344CB8AC3E}">
        <p14:creationId xmlns:p14="http://schemas.microsoft.com/office/powerpoint/2010/main" val="232916415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早教机构中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个别持续指导的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策略</a:t>
            </a:r>
            <a:endParaRPr lang="en-US" altLang="zh-CN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indent="-342900" algn="just" defTabSz="1828165">
              <a:lnSpc>
                <a:spcPct val="150000"/>
              </a:lnSpc>
              <a:buAutoNum type="arabicPeriod"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之有“主”： 坚持个性化教养中家长的主体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地位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之有“据”： 以婴幼儿和家长的实际情况为依据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言之有“理”： 科学的专业知识作为指导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言之有“物”： 家长有所收获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5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言之有“效”： 有效且可操作的方法、建议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4578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三、 早教机构对家庭的个别指导</a:t>
            </a:r>
          </a:p>
        </p:txBody>
      </p:sp>
    </p:spTree>
    <p:extLst>
      <p:ext uri="{BB962C8B-B14F-4D97-AF65-F5344CB8AC3E}">
        <p14:creationId xmlns:p14="http://schemas.microsoft.com/office/powerpoint/2010/main" val="214625114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第九章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家庭中有哪些语言指导游戏？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早教机构如何指导家庭的语言活动？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第九章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王红主编：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岁婴幼儿家庭教育与指导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，华东师范大学出版社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2020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简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尼尔森、谢丽尔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欧文、罗丝琳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达菲著，花莹莹译：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岁孩子的正面管教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，北京联合出版社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2015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4"/>
            <a:ext cx="3296975" cy="1865148"/>
            <a:chOff x="9009" y="4155"/>
            <a:chExt cx="4775" cy="2701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819589" y="1584960"/>
            <a:ext cx="3281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0—3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岁婴幼儿语言发展的家庭指导策略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a14="http://schemas.microsoft.com/office/drawing/2010/main" xmlns="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a14="http://schemas.microsoft.com/office/drawing/2010/main" xmlns="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a14="http://schemas.microsoft.com/office/drawing/2010/main" xmlns="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8851316" y="3573827"/>
            <a:ext cx="1999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0—3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岁婴幼儿发展的早教中心指导策略。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92303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0460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8265" y="2033920"/>
            <a:ext cx="7552166" cy="1698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第九章  </a:t>
            </a:r>
            <a:r>
              <a:rPr lang="en-US" altLang="zh-CN" sz="2400" b="1" dirty="0"/>
              <a:t>0—3</a:t>
            </a:r>
            <a:r>
              <a:rPr lang="zh-CN" altLang="en-US" sz="2400" b="1" dirty="0"/>
              <a:t>岁婴幼儿的语言指导策略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第一节 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岁婴幼儿的语言指导策略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第二节  早教机构中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岁婴幼儿的语言指导策略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00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什么是亲子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沟通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沟通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信息从一个人传递到另一个人的过程，是在社会环境下的语言和非语言的交流，它包括所有被人们用来给予和接收信息的符号和线索。亲子沟通是一个双向心理互动的过程，是父母与孩子之间心理相融的基础，而心理相融又是彼此建立密切关系的基础。亲子沟通还是实现家庭教育功能的重要方式之一。亲子沟通能让父母与孩子之间交换信息、观点、意见、情感和态度，从而使得彼此更加了解、信任。父母通过训练和榜样示范使孩子拥有了获取规则的能力，而这一过程正是在亲子交往中实现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岁婴幼儿语言发展的纽带： 亲子沟通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亲子沟通的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意义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家庭作为儿童个性发展的社会化动因，是儿童个性实现社会化的主要场所，对于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的婴幼儿来说更是如此。因为婴幼儿个性的形成、社会行为的获得最为关键的几年是在家庭中度过的。社会信仰、价值观念等社会化目标，都是首先通过父母的过滤，然后以高度个体化的、有选择的形式传递给婴幼儿的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因此，无论从心理学还是社会学的角度出发，亲子关系都有着重要的作用。前者着眼于儿童，认为亲子关系反映着父母与子女相互作用的态势，亲子关系的质量影响着儿童的发展。而后者着眼于社会，认为亲子关系是重要的社会关系，对家庭和社会发展有重要影响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岁婴幼儿语言发展的纽带： 亲子沟通</a:t>
            </a:r>
          </a:p>
        </p:txBody>
      </p:sp>
    </p:spTree>
    <p:extLst>
      <p:ext uri="{BB962C8B-B14F-4D97-AF65-F5344CB8AC3E}">
        <p14:creationId xmlns:p14="http://schemas.microsoft.com/office/powerpoint/2010/main" val="153097955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如何在亲子沟通中促进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岁婴幼儿的语言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坚持反应式倾听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亲吻时的语言沟通。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拥抱时的语言沟通。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按摩时的语言沟通。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把握好与孩子“亲密接触”的机会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学会巧妙转化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难题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algn="just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注意你和宝宝间的“距离”</a:t>
            </a:r>
          </a:p>
          <a:p>
            <a:pPr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</a:rPr>
              <a:t>一、 家庭中</a:t>
            </a:r>
            <a:r>
              <a:rPr lang="en-US" altLang="zh-CN" sz="2400" dirty="0">
                <a:solidFill>
                  <a:prstClr val="black"/>
                </a:solidFill>
              </a:rPr>
              <a:t>0—3</a:t>
            </a:r>
            <a:r>
              <a:rPr lang="zh-CN" altLang="en-US" sz="2400" dirty="0">
                <a:solidFill>
                  <a:prstClr val="black"/>
                </a:solidFill>
              </a:rPr>
              <a:t>岁婴幼儿语言发展的纽带： 亲子沟通</a:t>
            </a:r>
          </a:p>
        </p:txBody>
      </p:sp>
    </p:spTree>
    <p:extLst>
      <p:ext uri="{BB962C8B-B14F-4D97-AF65-F5344CB8AC3E}">
        <p14:creationId xmlns:p14="http://schemas.microsoft.com/office/powerpoint/2010/main" val="126934725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什么是亲子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亲子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阅读指的是父母和孩子围绕图画书展开阅读、讨论、交流的一种分享性的、个别化的活动。作为培养婴幼儿基本阅读能力重要途径的亲子阅读，不仅可以开拓婴幼儿的视野，使其增长知识，培养其丰富的想象力、创造力外，而且可以促进亲子间的情感交流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在亲子阅读图画书时，成人用自己的语言描述画面及讲述对故事的理解，婴幼儿从听觉途径接受关于图画书的大量信息，同时通过一边听成人的讲述，一边看图画书，慢慢理解图画和文字所传达的信息。可以说，婴幼儿阅读图画书是眼耳并用的，他们从画面上得到了视觉上的享受，同时借助成人的讲述理解了画面的内容，并且慢慢地感知了口头语言和书面语言的对应关系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211528119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家庭中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岁婴幼儿的语言指导策略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亲子阅读的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意义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良好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的阅读习惯对婴幼儿潜力的开发有着不可估量的作用。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岁婴幼儿的阅读主要表现为亲子阅读。亲子阅读不仅让宝宝吸收各种各样的知识、提高语言能力，而且也是一种亲子间的情感满足。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936" y="2220198"/>
            <a:ext cx="7449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家庭中</a:t>
            </a:r>
            <a:r>
              <a:rPr lang="en-US" altLang="zh-CN" sz="2400" dirty="0"/>
              <a:t>0—3</a:t>
            </a:r>
            <a:r>
              <a:rPr lang="zh-CN" altLang="en-US" sz="2400" dirty="0"/>
              <a:t>岁婴幼儿语言发展的支柱： 亲子阅读</a:t>
            </a:r>
          </a:p>
        </p:txBody>
      </p:sp>
    </p:spTree>
    <p:extLst>
      <p:ext uri="{BB962C8B-B14F-4D97-AF65-F5344CB8AC3E}">
        <p14:creationId xmlns:p14="http://schemas.microsoft.com/office/powerpoint/2010/main" val="213800192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2529</Words>
  <Application>Microsoft Office PowerPoint</Application>
  <PresentationFormat>宽屏</PresentationFormat>
  <Paragraphs>218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92</cp:revision>
  <dcterms:created xsi:type="dcterms:W3CDTF">2018-08-18T05:24:05Z</dcterms:created>
  <dcterms:modified xsi:type="dcterms:W3CDTF">2020-09-07T08:21:29Z</dcterms:modified>
</cp:coreProperties>
</file>