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2.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notesSlides/notesSlide3.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notesSlides/notesSlide4.xml" ContentType="application/vnd.openxmlformats-officedocument.presentationml.notesSlide+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notesSlides/notesSlide5.xml" ContentType="application/vnd.openxmlformats-officedocument.presentationml.notesSlide+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1"/>
  </p:notesMasterIdLst>
  <p:handoutMasterIdLst>
    <p:handoutMasterId r:id="rId52"/>
  </p:handoutMasterIdLst>
  <p:sldIdLst>
    <p:sldId id="286" r:id="rId2"/>
    <p:sldId id="291" r:id="rId3"/>
    <p:sldId id="327" r:id="rId4"/>
    <p:sldId id="328" r:id="rId5"/>
    <p:sldId id="329" r:id="rId6"/>
    <p:sldId id="299" r:id="rId7"/>
    <p:sldId id="506" r:id="rId8"/>
    <p:sldId id="1052" r:id="rId9"/>
    <p:sldId id="1099" r:id="rId10"/>
    <p:sldId id="1101" r:id="rId11"/>
    <p:sldId id="1100" r:id="rId12"/>
    <p:sldId id="1094" r:id="rId13"/>
    <p:sldId id="1102" r:id="rId14"/>
    <p:sldId id="1095" r:id="rId15"/>
    <p:sldId id="1103" r:id="rId16"/>
    <p:sldId id="1096" r:id="rId17"/>
    <p:sldId id="1104" r:id="rId18"/>
    <p:sldId id="1105" r:id="rId19"/>
    <p:sldId id="1106" r:id="rId20"/>
    <p:sldId id="1107" r:id="rId21"/>
    <p:sldId id="1108" r:id="rId22"/>
    <p:sldId id="1109" r:id="rId23"/>
    <p:sldId id="1110" r:id="rId24"/>
    <p:sldId id="1111" r:id="rId25"/>
    <p:sldId id="1112" r:id="rId26"/>
    <p:sldId id="1113" r:id="rId27"/>
    <p:sldId id="1114" r:id="rId28"/>
    <p:sldId id="1115" r:id="rId29"/>
    <p:sldId id="1116" r:id="rId30"/>
    <p:sldId id="1117" r:id="rId31"/>
    <p:sldId id="1097" r:id="rId32"/>
    <p:sldId id="1121" r:id="rId33"/>
    <p:sldId id="1122" r:id="rId34"/>
    <p:sldId id="1123" r:id="rId35"/>
    <p:sldId id="1124" r:id="rId36"/>
    <p:sldId id="1125" r:id="rId37"/>
    <p:sldId id="1126" r:id="rId38"/>
    <p:sldId id="1127" r:id="rId39"/>
    <p:sldId id="1128" r:id="rId40"/>
    <p:sldId id="1129" r:id="rId41"/>
    <p:sldId id="1130" r:id="rId42"/>
    <p:sldId id="1131" r:id="rId43"/>
    <p:sldId id="1132" r:id="rId44"/>
    <p:sldId id="1133" r:id="rId45"/>
    <p:sldId id="1134" r:id="rId46"/>
    <p:sldId id="1093" r:id="rId47"/>
    <p:sldId id="1135" r:id="rId48"/>
    <p:sldId id="503" r:id="rId49"/>
    <p:sldId id="504" r:id="rId50"/>
  </p:sldIdLst>
  <p:sldSz cx="12192000" cy="6858000"/>
  <p:notesSz cx="6858000" cy="9144000"/>
  <p:custDataLst>
    <p:tags r:id="rId5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4C8C7"/>
    <a:srgbClr val="E48958"/>
    <a:srgbClr val="26A09D"/>
    <a:srgbClr val="DC7C2A"/>
    <a:srgbClr val="EAA57C"/>
    <a:srgbClr val="E18C47"/>
    <a:srgbClr val="FCEFE5"/>
    <a:srgbClr val="EEB78F"/>
    <a:srgbClr val="F7DBC5"/>
    <a:srgbClr val="F1C0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89" autoAdjust="0"/>
    <p:restoredTop sz="91751" autoAdjust="0"/>
  </p:normalViewPr>
  <p:slideViewPr>
    <p:cSldViewPr snapToGrid="0">
      <p:cViewPr varScale="1">
        <p:scale>
          <a:sx n="104" d="100"/>
          <a:sy n="104" d="100"/>
        </p:scale>
        <p:origin x="150" y="138"/>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gs" Target="tags/tag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2023/2/13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37566924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4EFABB-19E0-474B-8A11-641D82543D47}" type="datetimeFigureOut">
              <a:rPr lang="zh-CN" altLang="en-US" smtClean="0"/>
              <a:t>2023/2/13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18DE1C-E921-449B-9BC3-FF1F66888423}" type="slidenum">
              <a:rPr lang="zh-CN" altLang="en-US" smtClean="0"/>
              <a:t>‹#›</a:t>
            </a:fld>
            <a:endParaRPr lang="zh-CN" altLang="en-US"/>
          </a:p>
        </p:txBody>
      </p:sp>
    </p:spTree>
    <p:extLst>
      <p:ext uri="{BB962C8B-B14F-4D97-AF65-F5344CB8AC3E}">
        <p14:creationId xmlns:p14="http://schemas.microsoft.com/office/powerpoint/2010/main" val="3047941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818DE1C-E921-449B-9BC3-FF1F66888423}" type="slidenum">
              <a:rPr lang="zh-CN" altLang="en-US" smtClean="0"/>
              <a:t>1</a:t>
            </a:fld>
            <a:endParaRPr lang="zh-CN" altLang="en-US"/>
          </a:p>
        </p:txBody>
      </p:sp>
    </p:spTree>
    <p:extLst>
      <p:ext uri="{BB962C8B-B14F-4D97-AF65-F5344CB8AC3E}">
        <p14:creationId xmlns:p14="http://schemas.microsoft.com/office/powerpoint/2010/main" val="2122536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00CF4C-53BC-418B-A69B-7335A14AFAEF}" type="slidenum">
              <a:rPr lang="zh-CN" altLang="en-US" smtClean="0"/>
              <a:t>6</a:t>
            </a:fld>
            <a:endParaRPr lang="zh-CN" altLang="en-US"/>
          </a:p>
        </p:txBody>
      </p:sp>
    </p:spTree>
    <p:extLst>
      <p:ext uri="{BB962C8B-B14F-4D97-AF65-F5344CB8AC3E}">
        <p14:creationId xmlns:p14="http://schemas.microsoft.com/office/powerpoint/2010/main" val="23926308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00CF4C-53BC-418B-A69B-7335A14AFAEF}" type="slidenum">
              <a:rPr lang="zh-CN" altLang="en-US" smtClean="0"/>
              <a:t>9</a:t>
            </a:fld>
            <a:endParaRPr lang="zh-CN" altLang="en-US"/>
          </a:p>
        </p:txBody>
      </p:sp>
    </p:spTree>
    <p:extLst>
      <p:ext uri="{BB962C8B-B14F-4D97-AF65-F5344CB8AC3E}">
        <p14:creationId xmlns:p14="http://schemas.microsoft.com/office/powerpoint/2010/main" val="74057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00CF4C-53BC-418B-A69B-7335A14AFAEF}" type="slidenum">
              <a:rPr lang="zh-CN" altLang="en-US" smtClean="0"/>
              <a:t>18</a:t>
            </a:fld>
            <a:endParaRPr lang="zh-CN" altLang="en-US"/>
          </a:p>
        </p:txBody>
      </p:sp>
    </p:spTree>
    <p:extLst>
      <p:ext uri="{BB962C8B-B14F-4D97-AF65-F5344CB8AC3E}">
        <p14:creationId xmlns:p14="http://schemas.microsoft.com/office/powerpoint/2010/main" val="1912438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00CF4C-53BC-418B-A69B-7335A14AFAEF}" type="slidenum">
              <a:rPr lang="zh-CN" altLang="en-US" smtClean="0"/>
              <a:t>36</a:t>
            </a:fld>
            <a:endParaRPr lang="zh-CN" altLang="en-US"/>
          </a:p>
        </p:txBody>
      </p:sp>
    </p:spTree>
    <p:extLst>
      <p:ext uri="{BB962C8B-B14F-4D97-AF65-F5344CB8AC3E}">
        <p14:creationId xmlns:p14="http://schemas.microsoft.com/office/powerpoint/2010/main" val="2100360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818DE1C-E921-449B-9BC3-FF1F66888423}" type="slidenum">
              <a:rPr lang="zh-CN" altLang="en-US" smtClean="0"/>
              <a:t>49</a:t>
            </a:fld>
            <a:endParaRPr lang="zh-CN" altLang="en-US"/>
          </a:p>
        </p:txBody>
      </p:sp>
    </p:spTree>
    <p:extLst>
      <p:ext uri="{BB962C8B-B14F-4D97-AF65-F5344CB8AC3E}">
        <p14:creationId xmlns:p14="http://schemas.microsoft.com/office/powerpoint/2010/main" val="4131218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4.xml"/><Relationship Id="rId7" Type="http://schemas.openxmlformats.org/officeDocument/2006/relationships/image" Target="../media/image2.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Master" Target="../slideMasters/slideMaster1.xml"/><Relationship Id="rId5" Type="http://schemas.openxmlformats.org/officeDocument/2006/relationships/tags" Target="../tags/tag6.xml"/><Relationship Id="rId4" Type="http://schemas.openxmlformats.org/officeDocument/2006/relationships/tags" Target="../tags/tag5.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image" Target="../media/image5.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2.png"/><Relationship Id="rId5" Type="http://schemas.openxmlformats.org/officeDocument/2006/relationships/slideMaster" Target="../slideMasters/slideMaster1.xml"/><Relationship Id="rId4" Type="http://schemas.openxmlformats.org/officeDocument/2006/relationships/tags" Target="../tags/tag10.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13.xml"/><Relationship Id="rId7" Type="http://schemas.openxmlformats.org/officeDocument/2006/relationships/image" Target="../media/image2.pn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0" name="矩形 9"/>
          <p:cNvSpPr/>
          <p:nvPr userDrawn="1"/>
        </p:nvSpPr>
        <p:spPr>
          <a:xfrm>
            <a:off x="-13488" y="0"/>
            <a:ext cx="1221897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976" y="0"/>
            <a:ext cx="12218976" cy="6873186"/>
          </a:xfrm>
          <a:prstGeom prst="rect">
            <a:avLst/>
          </a:prstGeom>
        </p:spPr>
      </p:pic>
      <p:pic>
        <p:nvPicPr>
          <p:cNvPr id="12" name="图片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8776" t="27301" r="42498"/>
          <a:stretch>
            <a:fillRect/>
          </a:stretch>
        </p:blipFill>
        <p:spPr>
          <a:xfrm>
            <a:off x="-45331" y="-94046"/>
            <a:ext cx="4720148" cy="4985656"/>
          </a:xfrm>
          <a:prstGeom prst="rect">
            <a:avLst/>
          </a:prstGeom>
        </p:spPr>
      </p:pic>
      <p:pic>
        <p:nvPicPr>
          <p:cNvPr id="19" name="图片 18"/>
          <p:cNvPicPr>
            <a:picLocks noChangeAspect="1"/>
          </p:cNvPicPr>
          <p:nvPr userDrawn="1"/>
        </p:nvPicPr>
        <p:blipFill rotWithShape="1">
          <a:blip r:embed="rId3" cstate="print">
            <a:extLst>
              <a:ext uri="{28A0092B-C50C-407E-A947-70E740481C1C}">
                <a14:useLocalDpi xmlns:a14="http://schemas.microsoft.com/office/drawing/2010/main" val="0"/>
              </a:ext>
            </a:extLst>
          </a:blip>
          <a:srcRect l="22977" t="23280" r="42498"/>
          <a:stretch>
            <a:fillRect/>
          </a:stretch>
        </p:blipFill>
        <p:spPr>
          <a:xfrm flipH="1">
            <a:off x="7983890" y="-231933"/>
            <a:ext cx="4208110" cy="5261429"/>
          </a:xfrm>
          <a:prstGeom prst="rect">
            <a:avLst/>
          </a:prstGeom>
        </p:spPr>
      </p:pic>
      <p:sp>
        <p:nvSpPr>
          <p:cNvPr id="2" name="矩形: 圆角 1"/>
          <p:cNvSpPr/>
          <p:nvPr userDrawn="1"/>
        </p:nvSpPr>
        <p:spPr>
          <a:xfrm>
            <a:off x="584200" y="522151"/>
            <a:ext cx="11049000" cy="5813698"/>
          </a:xfrm>
          <a:prstGeom prst="roundRect">
            <a:avLst>
              <a:gd name="adj" fmla="val 7327"/>
            </a:avLst>
          </a:prstGeom>
          <a:solidFill>
            <a:schemeClr val="bg1"/>
          </a:solidFill>
          <a:ln w="31750">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2889" y="4609713"/>
            <a:ext cx="2357519" cy="2357519"/>
          </a:xfrm>
          <a:prstGeom prst="rect">
            <a:avLst/>
          </a:prstGeom>
        </p:spPr>
      </p:pic>
      <p:pic>
        <p:nvPicPr>
          <p:cNvPr id="6" name="图片 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4446242">
            <a:off x="9971607" y="-677619"/>
            <a:ext cx="2535260" cy="314743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空白幻灯片">
    <p:spTree>
      <p:nvGrpSpPr>
        <p:cNvPr id="1" name=""/>
        <p:cNvGrpSpPr/>
        <p:nvPr/>
      </p:nvGrpSpPr>
      <p:grpSpPr>
        <a:xfrm>
          <a:off x="0" y="0"/>
          <a:ext cx="0" cy="0"/>
          <a:chOff x="0" y="0"/>
          <a:chExt cx="0" cy="0"/>
        </a:xfrm>
      </p:grpSpPr>
      <p:sp>
        <p:nvSpPr>
          <p:cNvPr id="9" name="任意多边形: 形状 8"/>
          <p:cNvSpPr/>
          <p:nvPr userDrawn="1"/>
        </p:nvSpPr>
        <p:spPr>
          <a:xfrm rot="5400000" flipH="1">
            <a:off x="152400" y="468757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5" name="任意多边形: 形状 4"/>
          <p:cNvSpPr/>
          <p:nvPr/>
        </p:nvSpPr>
        <p:spPr>
          <a:xfrm>
            <a:off x="4583304" y="0"/>
            <a:ext cx="7608696" cy="5775382"/>
          </a:xfrm>
          <a:custGeom>
            <a:avLst/>
            <a:gdLst>
              <a:gd name="connsiteX0" fmla="*/ 7608670 w 7608696"/>
              <a:gd name="connsiteY0" fmla="*/ 0 h 5775382"/>
              <a:gd name="connsiteX1" fmla="*/ 0 w 7608696"/>
              <a:gd name="connsiteY1" fmla="*/ 0 h 5775382"/>
              <a:gd name="connsiteX2" fmla="*/ 41165 w 7608696"/>
              <a:gd name="connsiteY2" fmla="*/ 101030 h 5775382"/>
              <a:gd name="connsiteX3" fmla="*/ 598296 w 7608696"/>
              <a:gd name="connsiteY3" fmla="*/ 762001 h 5775382"/>
              <a:gd name="connsiteX4" fmla="*/ 2185796 w 7608696"/>
              <a:gd name="connsiteY4" fmla="*/ 876301 h 5775382"/>
              <a:gd name="connsiteX5" fmla="*/ 2884296 w 7608696"/>
              <a:gd name="connsiteY5" fmla="*/ 1714501 h 5775382"/>
              <a:gd name="connsiteX6" fmla="*/ 4027296 w 7608696"/>
              <a:gd name="connsiteY6" fmla="*/ 2400301 h 5775382"/>
              <a:gd name="connsiteX7" fmla="*/ 4052696 w 7608696"/>
              <a:gd name="connsiteY7" fmla="*/ 4419601 h 5775382"/>
              <a:gd name="connsiteX8" fmla="*/ 5614796 w 7608696"/>
              <a:gd name="connsiteY8" fmla="*/ 4711701 h 5775382"/>
              <a:gd name="connsiteX9" fmla="*/ 6376796 w 7608696"/>
              <a:gd name="connsiteY9" fmla="*/ 5410201 h 5775382"/>
              <a:gd name="connsiteX10" fmla="*/ 7569802 w 7608696"/>
              <a:gd name="connsiteY10" fmla="*/ 5730480 h 5775382"/>
              <a:gd name="connsiteX11" fmla="*/ 7608696 w 7608696"/>
              <a:gd name="connsiteY11" fmla="*/ 5706124 h 5775382"/>
              <a:gd name="connsiteX12" fmla="*/ 7608696 w 7608696"/>
              <a:gd name="connsiteY12" fmla="*/ 1 h 5775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08696" h="5775382">
                <a:moveTo>
                  <a:pt x="7608670" y="0"/>
                </a:moveTo>
                <a:lnTo>
                  <a:pt x="0" y="0"/>
                </a:lnTo>
                <a:lnTo>
                  <a:pt x="41165" y="101030"/>
                </a:lnTo>
                <a:cubicBezTo>
                  <a:pt x="156839" y="353284"/>
                  <a:pt x="373732" y="634671"/>
                  <a:pt x="598296" y="762001"/>
                </a:cubicBezTo>
                <a:cubicBezTo>
                  <a:pt x="1008930" y="994834"/>
                  <a:pt x="1855596" y="654051"/>
                  <a:pt x="2185796" y="876301"/>
                </a:cubicBezTo>
                <a:cubicBezTo>
                  <a:pt x="2515996" y="1098551"/>
                  <a:pt x="2577379" y="1460501"/>
                  <a:pt x="2884296" y="1714501"/>
                </a:cubicBezTo>
                <a:cubicBezTo>
                  <a:pt x="3191213" y="1968501"/>
                  <a:pt x="3832563" y="1949451"/>
                  <a:pt x="4027296" y="2400301"/>
                </a:cubicBezTo>
                <a:cubicBezTo>
                  <a:pt x="4222029" y="2851151"/>
                  <a:pt x="3788113" y="4034368"/>
                  <a:pt x="4052696" y="4419601"/>
                </a:cubicBezTo>
                <a:cubicBezTo>
                  <a:pt x="4317279" y="4804834"/>
                  <a:pt x="5227446" y="4546601"/>
                  <a:pt x="5614796" y="4711701"/>
                </a:cubicBezTo>
                <a:cubicBezTo>
                  <a:pt x="6002146" y="4876801"/>
                  <a:pt x="5995796" y="5310718"/>
                  <a:pt x="6376796" y="5410201"/>
                </a:cubicBezTo>
                <a:cubicBezTo>
                  <a:pt x="6662546" y="5484814"/>
                  <a:pt x="7181659" y="5913042"/>
                  <a:pt x="7569802" y="5730480"/>
                </a:cubicBezTo>
                <a:lnTo>
                  <a:pt x="7608696" y="5706124"/>
                </a:lnTo>
                <a:lnTo>
                  <a:pt x="7608696" y="1"/>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Alex Brush" panose="02000400000000000000" charset="0"/>
              <a:ea typeface="Alex Brush" panose="02000400000000000000" charset="0"/>
              <a:cs typeface="+mn-cs"/>
            </a:endParaRPr>
          </a:p>
        </p:txBody>
      </p:sp>
      <p:sp>
        <p:nvSpPr>
          <p:cNvPr id="6" name="任意多边形: 形状 5"/>
          <p:cNvSpPr/>
          <p:nvPr/>
        </p:nvSpPr>
        <p:spPr>
          <a:xfrm>
            <a:off x="4932900" y="0"/>
            <a:ext cx="7259100" cy="5809375"/>
          </a:xfrm>
          <a:custGeom>
            <a:avLst/>
            <a:gdLst>
              <a:gd name="connsiteX0" fmla="*/ 0 w 7259100"/>
              <a:gd name="connsiteY0" fmla="*/ 0 h 5809375"/>
              <a:gd name="connsiteX1" fmla="*/ 7259100 w 7259100"/>
              <a:gd name="connsiteY1" fmla="*/ 0 h 5809375"/>
              <a:gd name="connsiteX2" fmla="*/ 7259100 w 7259100"/>
              <a:gd name="connsiteY2" fmla="*/ 5809375 h 5809375"/>
              <a:gd name="connsiteX3" fmla="*/ 7159236 w 7259100"/>
              <a:gd name="connsiteY3" fmla="*/ 5767785 h 5809375"/>
              <a:gd name="connsiteX4" fmla="*/ 6992400 w 7259100"/>
              <a:gd name="connsiteY4" fmla="*/ 5702300 h 5809375"/>
              <a:gd name="connsiteX5" fmla="*/ 5989100 w 7259100"/>
              <a:gd name="connsiteY5" fmla="*/ 4787900 h 5809375"/>
              <a:gd name="connsiteX6" fmla="*/ 4528600 w 7259100"/>
              <a:gd name="connsiteY6" fmla="*/ 4838700 h 5809375"/>
              <a:gd name="connsiteX7" fmla="*/ 3842800 w 7259100"/>
              <a:gd name="connsiteY7" fmla="*/ 4076700 h 5809375"/>
              <a:gd name="connsiteX8" fmla="*/ 2395000 w 7259100"/>
              <a:gd name="connsiteY8" fmla="*/ 3098800 h 5809375"/>
              <a:gd name="connsiteX9" fmla="*/ 2268000 w 7259100"/>
              <a:gd name="connsiteY9" fmla="*/ 1295400 h 5809375"/>
              <a:gd name="connsiteX10" fmla="*/ 248700 w 7259100"/>
              <a:gd name="connsiteY10" fmla="*/ 469900 h 5809375"/>
              <a:gd name="connsiteX11" fmla="*/ 35281 w 7259100"/>
              <a:gd name="connsiteY11" fmla="*/ 110728 h 5809375"/>
              <a:gd name="connsiteX0-1" fmla="*/ 0 w 7259100"/>
              <a:gd name="connsiteY0-2" fmla="*/ 0 h 5809375"/>
              <a:gd name="connsiteX1-3" fmla="*/ 7259100 w 7259100"/>
              <a:gd name="connsiteY1-4" fmla="*/ 0 h 5809375"/>
              <a:gd name="connsiteX2-5" fmla="*/ 7259100 w 7259100"/>
              <a:gd name="connsiteY2-6" fmla="*/ 5809375 h 5809375"/>
              <a:gd name="connsiteX3-7" fmla="*/ 7159236 w 7259100"/>
              <a:gd name="connsiteY3-8" fmla="*/ 5767785 h 5809375"/>
              <a:gd name="connsiteX4-9" fmla="*/ 6992400 w 7259100"/>
              <a:gd name="connsiteY4-10" fmla="*/ 5702300 h 5809375"/>
              <a:gd name="connsiteX5-11" fmla="*/ 5989100 w 7259100"/>
              <a:gd name="connsiteY5-12" fmla="*/ 4787900 h 5809375"/>
              <a:gd name="connsiteX6-13" fmla="*/ 4528600 w 7259100"/>
              <a:gd name="connsiteY6-14" fmla="*/ 4838700 h 5809375"/>
              <a:gd name="connsiteX7-15" fmla="*/ 3842800 w 7259100"/>
              <a:gd name="connsiteY7-16" fmla="*/ 4076700 h 5809375"/>
              <a:gd name="connsiteX8-17" fmla="*/ 3817400 w 7259100"/>
              <a:gd name="connsiteY8-18" fmla="*/ 2260600 h 5809375"/>
              <a:gd name="connsiteX9-19" fmla="*/ 2268000 w 7259100"/>
              <a:gd name="connsiteY9-20" fmla="*/ 1295400 h 5809375"/>
              <a:gd name="connsiteX10-21" fmla="*/ 248700 w 7259100"/>
              <a:gd name="connsiteY10-22" fmla="*/ 469900 h 5809375"/>
              <a:gd name="connsiteX11-23" fmla="*/ 35281 w 7259100"/>
              <a:gd name="connsiteY11-24" fmla="*/ 110728 h 5809375"/>
              <a:gd name="connsiteX12" fmla="*/ 0 w 7259100"/>
              <a:gd name="connsiteY12" fmla="*/ 0 h 58093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 y="connsiteY12"/>
              </a:cxn>
            </a:cxnLst>
            <a:rect l="l" t="t" r="r" b="b"/>
            <a:pathLst>
              <a:path w="7259100" h="5809375">
                <a:moveTo>
                  <a:pt x="0" y="0"/>
                </a:moveTo>
                <a:lnTo>
                  <a:pt x="7259100" y="0"/>
                </a:lnTo>
                <a:lnTo>
                  <a:pt x="7259100" y="5809375"/>
                </a:lnTo>
                <a:lnTo>
                  <a:pt x="7159236" y="5767785"/>
                </a:lnTo>
                <a:cubicBezTo>
                  <a:pt x="7098895" y="5742583"/>
                  <a:pt x="7042671" y="5719763"/>
                  <a:pt x="6992400" y="5702300"/>
                </a:cubicBezTo>
                <a:cubicBezTo>
                  <a:pt x="6590233" y="5562600"/>
                  <a:pt x="6399733" y="4931833"/>
                  <a:pt x="5989100" y="4787900"/>
                </a:cubicBezTo>
                <a:cubicBezTo>
                  <a:pt x="5578467" y="4643967"/>
                  <a:pt x="4886317" y="4957233"/>
                  <a:pt x="4528600" y="4838700"/>
                </a:cubicBezTo>
                <a:cubicBezTo>
                  <a:pt x="4170883" y="4720167"/>
                  <a:pt x="3961333" y="4506383"/>
                  <a:pt x="3842800" y="4076700"/>
                </a:cubicBezTo>
                <a:cubicBezTo>
                  <a:pt x="3724267" y="3647017"/>
                  <a:pt x="4079867" y="2724150"/>
                  <a:pt x="3817400" y="2260600"/>
                </a:cubicBezTo>
                <a:cubicBezTo>
                  <a:pt x="3554933" y="1797050"/>
                  <a:pt x="2625717" y="1733550"/>
                  <a:pt x="2268000" y="1295400"/>
                </a:cubicBezTo>
                <a:cubicBezTo>
                  <a:pt x="1910283" y="857250"/>
                  <a:pt x="591600" y="869950"/>
                  <a:pt x="248700" y="469900"/>
                </a:cubicBezTo>
                <a:cubicBezTo>
                  <a:pt x="162975" y="369888"/>
                  <a:pt x="89818" y="246195"/>
                  <a:pt x="35281" y="110728"/>
                </a:cubicBezTo>
                <a:lnTo>
                  <a:pt x="0" y="0"/>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8" name="任意多边形: 形状 7"/>
          <p:cNvSpPr/>
          <p:nvPr userDrawn="1"/>
        </p:nvSpPr>
        <p:spPr>
          <a:xfrm rot="5400000" flipH="1">
            <a:off x="310515" y="504507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13" name="图片 12" descr="人在玩飞盘&#10;&#10;低可信度描述已自动生成"/>
          <p:cNvPicPr>
            <a:picLocks noChangeAspect="1"/>
          </p:cNvPicPr>
          <p:nvPr userDrawn="1"/>
        </p:nvPicPr>
        <p:blipFill rotWithShape="1">
          <a:blip r:embed="rId2" cstate="print">
            <a:extLst>
              <a:ext uri="{28A0092B-C50C-407E-A947-70E740481C1C}">
                <a14:useLocalDpi xmlns:a14="http://schemas.microsoft.com/office/drawing/2010/main" val="0"/>
              </a:ext>
            </a:extLst>
          </a:blip>
          <a:srcRect t="22252" r="90831" b="61383"/>
          <a:stretch>
            <a:fillRect/>
          </a:stretch>
        </p:blipFill>
        <p:spPr>
          <a:xfrm>
            <a:off x="269888" y="5214201"/>
            <a:ext cx="791872" cy="1122362"/>
          </a:xfrm>
          <a:prstGeom prst="rect">
            <a:avLst/>
          </a:prstGeom>
        </p:spPr>
      </p:pic>
      <p:pic>
        <p:nvPicPr>
          <p:cNvPr id="22" name="图片 21" descr="人在玩飞盘&#10;&#10;低可信度描述已自动生成"/>
          <p:cNvPicPr>
            <a:picLocks noChangeAspect="1"/>
          </p:cNvPicPr>
          <p:nvPr userDrawn="1"/>
        </p:nvPicPr>
        <p:blipFill rotWithShape="1">
          <a:blip r:embed="rId3" cstate="print">
            <a:extLst>
              <a:ext uri="{28A0092B-C50C-407E-A947-70E740481C1C}">
                <a14:useLocalDpi xmlns:a14="http://schemas.microsoft.com/office/drawing/2010/main" val="0"/>
              </a:ext>
            </a:extLst>
          </a:blip>
          <a:srcRect l="86144" t="86951"/>
          <a:stretch>
            <a:fillRect/>
          </a:stretch>
        </p:blipFill>
        <p:spPr>
          <a:xfrm>
            <a:off x="8775066" y="288667"/>
            <a:ext cx="630275" cy="471292"/>
          </a:xfrm>
          <a:prstGeom prst="rect">
            <a:avLst/>
          </a:prstGeom>
        </p:spPr>
      </p:pic>
      <p:pic>
        <p:nvPicPr>
          <p:cNvPr id="23" name="图片 22" descr="人在玩飞盘&#10;&#10;低可信度描述已自动生成"/>
          <p:cNvPicPr>
            <a:picLocks noChangeAspect="1"/>
          </p:cNvPicPr>
          <p:nvPr userDrawn="1"/>
        </p:nvPicPr>
        <p:blipFill rotWithShape="1">
          <a:blip r:embed="rId3" cstate="print">
            <a:extLst>
              <a:ext uri="{28A0092B-C50C-407E-A947-70E740481C1C}">
                <a14:useLocalDpi xmlns:a14="http://schemas.microsoft.com/office/drawing/2010/main" val="0"/>
              </a:ext>
            </a:extLst>
          </a:blip>
          <a:srcRect l="86144" t="86951"/>
          <a:stretch>
            <a:fillRect/>
          </a:stretch>
        </p:blipFill>
        <p:spPr>
          <a:xfrm>
            <a:off x="11561725" y="2199195"/>
            <a:ext cx="630275" cy="471292"/>
          </a:xfrm>
          <a:prstGeom prst="rect">
            <a:avLst/>
          </a:prstGeom>
        </p:spPr>
      </p:pic>
      <p:pic>
        <p:nvPicPr>
          <p:cNvPr id="40" name="图片 39" descr="图标&#10;&#10;描述已自动生成"/>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637640" y="1023436"/>
            <a:ext cx="1450336" cy="1277918"/>
          </a:xfrm>
          <a:prstGeom prst="rect">
            <a:avLst/>
          </a:prstGeom>
        </p:spPr>
      </p:pic>
      <p:pic>
        <p:nvPicPr>
          <p:cNvPr id="41" name="图片 40" descr="图片包含 游戏机, 粉色&#10;&#10;描述已自动生成"/>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69888" y="5866456"/>
            <a:ext cx="477194" cy="611530"/>
          </a:xfrm>
          <a:prstGeom prst="rect">
            <a:avLst/>
          </a:prstGeom>
        </p:spPr>
      </p:pic>
      <p:pic>
        <p:nvPicPr>
          <p:cNvPr id="42" name="图片 41" descr="图片包含 游戏机, 粉色&#10;&#10;描述已自动生成"/>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635072">
            <a:off x="6751255" y="325866"/>
            <a:ext cx="388753" cy="498192"/>
          </a:xfrm>
          <a:prstGeom prst="rect">
            <a:avLst/>
          </a:prstGeom>
        </p:spPr>
      </p:pic>
      <p:pic>
        <p:nvPicPr>
          <p:cNvPr id="43" name="图片 42" descr="图片包含 游戏机, 粉色&#10;&#10;描述已自动生成"/>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4500000">
            <a:off x="11468703" y="325902"/>
            <a:ext cx="388753" cy="498192"/>
          </a:xfrm>
          <a:prstGeom prst="rect">
            <a:avLst/>
          </a:prstGeom>
        </p:spPr>
      </p:pic>
      <p:pic>
        <p:nvPicPr>
          <p:cNvPr id="21" name="图片 20" descr="图标&#10;&#10;描述已自动生成"/>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rot="961639">
            <a:off x="10525097" y="990205"/>
            <a:ext cx="986230" cy="1573272"/>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空白幻灯片">
    <p:spTree>
      <p:nvGrpSpPr>
        <p:cNvPr id="1" name=""/>
        <p:cNvGrpSpPr/>
        <p:nvPr/>
      </p:nvGrpSpPr>
      <p:grpSpPr>
        <a:xfrm>
          <a:off x="0" y="0"/>
          <a:ext cx="0" cy="0"/>
          <a:chOff x="0" y="0"/>
          <a:chExt cx="0" cy="0"/>
        </a:xfrm>
      </p:grpSpPr>
      <p:sp>
        <p:nvSpPr>
          <p:cNvPr id="17" name="图形1"/>
          <p:cNvSpPr/>
          <p:nvPr userDrawn="1"/>
        </p:nvSpPr>
        <p:spPr>
          <a:xfrm rot="17526603">
            <a:off x="10787380" y="-732790"/>
            <a:ext cx="1061085" cy="1816100"/>
          </a:xfrm>
          <a:custGeom>
            <a:avLst/>
            <a:gdLst>
              <a:gd name="connsiteX0" fmla="*/ 15431 w 1061223"/>
              <a:gd name="connsiteY0" fmla="*/ 561778 h 1816001"/>
              <a:gd name="connsiteX1" fmla="*/ 331205 w 1061223"/>
              <a:gd name="connsiteY1" fmla="*/ 31138 h 1816001"/>
              <a:gd name="connsiteX2" fmla="*/ 377088 w 1061223"/>
              <a:gd name="connsiteY2" fmla="*/ 0 h 1816001"/>
              <a:gd name="connsiteX3" fmla="*/ 1061223 w 1061223"/>
              <a:gd name="connsiteY3" fmla="*/ 1657194 h 1816001"/>
              <a:gd name="connsiteX4" fmla="*/ 676541 w 1061223"/>
              <a:gd name="connsiteY4" fmla="*/ 1816001 h 1816001"/>
              <a:gd name="connsiteX5" fmla="*/ 656215 w 1061223"/>
              <a:gd name="connsiteY5" fmla="*/ 1767811 h 1816001"/>
              <a:gd name="connsiteX6" fmla="*/ 79341 w 1061223"/>
              <a:gd name="connsiteY6" fmla="*/ 663851 h 1816001"/>
              <a:gd name="connsiteX7" fmla="*/ 15431 w 1061223"/>
              <a:gd name="connsiteY7" fmla="*/ 561778 h 181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1223" h="1816001">
                <a:moveTo>
                  <a:pt x="15431" y="561778"/>
                </a:moveTo>
                <a:cubicBezTo>
                  <a:pt x="-48616" y="389413"/>
                  <a:pt x="92517" y="206946"/>
                  <a:pt x="331205" y="31138"/>
                </a:cubicBezTo>
                <a:lnTo>
                  <a:pt x="377088" y="0"/>
                </a:lnTo>
                <a:lnTo>
                  <a:pt x="1061223" y="1657194"/>
                </a:lnTo>
                <a:lnTo>
                  <a:pt x="676541" y="1816001"/>
                </a:lnTo>
                <a:lnTo>
                  <a:pt x="656215" y="1767811"/>
                </a:lnTo>
                <a:cubicBezTo>
                  <a:pt x="520820" y="1425324"/>
                  <a:pt x="380190" y="999158"/>
                  <a:pt x="79341" y="663851"/>
                </a:cubicBezTo>
                <a:cubicBezTo>
                  <a:pt x="49257" y="630320"/>
                  <a:pt x="28240" y="596251"/>
                  <a:pt x="15431" y="561778"/>
                </a:cubicBez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2" name="任意多边形: 形状 1"/>
          <p:cNvSpPr/>
          <p:nvPr userDrawn="1"/>
        </p:nvSpPr>
        <p:spPr>
          <a:xfrm>
            <a:off x="-613597" y="-1007011"/>
            <a:ext cx="6033322" cy="8746090"/>
          </a:xfrm>
          <a:custGeom>
            <a:avLst/>
            <a:gdLst>
              <a:gd name="connsiteX0" fmla="*/ 1289872 w 5837087"/>
              <a:gd name="connsiteY0" fmla="*/ 191026 h 8549230"/>
              <a:gd name="connsiteX1" fmla="*/ 4080697 w 5837087"/>
              <a:gd name="connsiteY1" fmla="*/ 1591201 h 8549230"/>
              <a:gd name="connsiteX2" fmla="*/ 5176072 w 5837087"/>
              <a:gd name="connsiteY2" fmla="*/ 3572401 h 8549230"/>
              <a:gd name="connsiteX3" fmla="*/ 4614097 w 5837087"/>
              <a:gd name="connsiteY3" fmla="*/ 6325126 h 8549230"/>
              <a:gd name="connsiteX4" fmla="*/ 5661847 w 5837087"/>
              <a:gd name="connsiteY4" fmla="*/ 8315851 h 8549230"/>
              <a:gd name="connsiteX5" fmla="*/ 346897 w 5837087"/>
              <a:gd name="connsiteY5" fmla="*/ 8134876 h 8549230"/>
              <a:gd name="connsiteX6" fmla="*/ 489772 w 5837087"/>
              <a:gd name="connsiteY6" fmla="*/ 4963051 h 8549230"/>
              <a:gd name="connsiteX7" fmla="*/ 270697 w 5837087"/>
              <a:gd name="connsiteY7" fmla="*/ 533926 h 8549230"/>
              <a:gd name="connsiteX8" fmla="*/ 1289872 w 5837087"/>
              <a:gd name="connsiteY8" fmla="*/ 191026 h 8549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7087" h="8549230">
                <a:moveTo>
                  <a:pt x="1289872" y="191026"/>
                </a:moveTo>
                <a:cubicBezTo>
                  <a:pt x="1924872" y="367238"/>
                  <a:pt x="3432997" y="1027639"/>
                  <a:pt x="4080697" y="1591201"/>
                </a:cubicBezTo>
                <a:cubicBezTo>
                  <a:pt x="4728397" y="2154763"/>
                  <a:pt x="5087172" y="2783413"/>
                  <a:pt x="5176072" y="3572401"/>
                </a:cubicBezTo>
                <a:cubicBezTo>
                  <a:pt x="5264972" y="4361389"/>
                  <a:pt x="4533135" y="5534551"/>
                  <a:pt x="4614097" y="6325126"/>
                </a:cubicBezTo>
                <a:cubicBezTo>
                  <a:pt x="4695060" y="7115701"/>
                  <a:pt x="6373047" y="8014226"/>
                  <a:pt x="5661847" y="8315851"/>
                </a:cubicBezTo>
                <a:cubicBezTo>
                  <a:pt x="4950647" y="8617476"/>
                  <a:pt x="1208909" y="8693676"/>
                  <a:pt x="346897" y="8134876"/>
                </a:cubicBezTo>
                <a:cubicBezTo>
                  <a:pt x="-515115" y="7576076"/>
                  <a:pt x="502472" y="6229876"/>
                  <a:pt x="489772" y="4963051"/>
                </a:cubicBezTo>
                <a:cubicBezTo>
                  <a:pt x="477072" y="3696226"/>
                  <a:pt x="138934" y="1322914"/>
                  <a:pt x="270697" y="533926"/>
                </a:cubicBezTo>
                <a:cubicBezTo>
                  <a:pt x="402460" y="-255062"/>
                  <a:pt x="654872" y="14814"/>
                  <a:pt x="1289872" y="191026"/>
                </a:cubicBezTo>
                <a:close/>
              </a:path>
            </a:pathLst>
          </a:custGeom>
          <a:solidFill>
            <a:srgbClr val="DC7C2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userDrawn="1"/>
        </p:nvSpPr>
        <p:spPr>
          <a:xfrm>
            <a:off x="-613597" y="-810151"/>
            <a:ext cx="5837087" cy="8549230"/>
          </a:xfrm>
          <a:custGeom>
            <a:avLst/>
            <a:gdLst>
              <a:gd name="connsiteX0" fmla="*/ 1289872 w 5837087"/>
              <a:gd name="connsiteY0" fmla="*/ 191026 h 8549230"/>
              <a:gd name="connsiteX1" fmla="*/ 4080697 w 5837087"/>
              <a:gd name="connsiteY1" fmla="*/ 1591201 h 8549230"/>
              <a:gd name="connsiteX2" fmla="*/ 5176072 w 5837087"/>
              <a:gd name="connsiteY2" fmla="*/ 3572401 h 8549230"/>
              <a:gd name="connsiteX3" fmla="*/ 4614097 w 5837087"/>
              <a:gd name="connsiteY3" fmla="*/ 6325126 h 8549230"/>
              <a:gd name="connsiteX4" fmla="*/ 5661847 w 5837087"/>
              <a:gd name="connsiteY4" fmla="*/ 8315851 h 8549230"/>
              <a:gd name="connsiteX5" fmla="*/ 346897 w 5837087"/>
              <a:gd name="connsiteY5" fmla="*/ 8134876 h 8549230"/>
              <a:gd name="connsiteX6" fmla="*/ 489772 w 5837087"/>
              <a:gd name="connsiteY6" fmla="*/ 4963051 h 8549230"/>
              <a:gd name="connsiteX7" fmla="*/ 270697 w 5837087"/>
              <a:gd name="connsiteY7" fmla="*/ 533926 h 8549230"/>
              <a:gd name="connsiteX8" fmla="*/ 1289872 w 5837087"/>
              <a:gd name="connsiteY8" fmla="*/ 191026 h 8549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7087" h="8549230">
                <a:moveTo>
                  <a:pt x="1289872" y="191026"/>
                </a:moveTo>
                <a:cubicBezTo>
                  <a:pt x="1924872" y="367238"/>
                  <a:pt x="3432997" y="1027639"/>
                  <a:pt x="4080697" y="1591201"/>
                </a:cubicBezTo>
                <a:cubicBezTo>
                  <a:pt x="4728397" y="2154763"/>
                  <a:pt x="5087172" y="2783413"/>
                  <a:pt x="5176072" y="3572401"/>
                </a:cubicBezTo>
                <a:cubicBezTo>
                  <a:pt x="5264972" y="4361389"/>
                  <a:pt x="4533135" y="5534551"/>
                  <a:pt x="4614097" y="6325126"/>
                </a:cubicBezTo>
                <a:cubicBezTo>
                  <a:pt x="4695060" y="7115701"/>
                  <a:pt x="6373047" y="8014226"/>
                  <a:pt x="5661847" y="8315851"/>
                </a:cubicBezTo>
                <a:cubicBezTo>
                  <a:pt x="4950647" y="8617476"/>
                  <a:pt x="1208909" y="8693676"/>
                  <a:pt x="346897" y="8134876"/>
                </a:cubicBezTo>
                <a:cubicBezTo>
                  <a:pt x="-515115" y="7576076"/>
                  <a:pt x="502472" y="6229876"/>
                  <a:pt x="489772" y="4963051"/>
                </a:cubicBezTo>
                <a:cubicBezTo>
                  <a:pt x="477072" y="3696226"/>
                  <a:pt x="138934" y="1322914"/>
                  <a:pt x="270697" y="533926"/>
                </a:cubicBezTo>
                <a:cubicBezTo>
                  <a:pt x="402460" y="-255062"/>
                  <a:pt x="654872" y="14814"/>
                  <a:pt x="1289872" y="191026"/>
                </a:cubicBez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4" name="椭圆 3"/>
          <p:cNvSpPr/>
          <p:nvPr userDrawn="1"/>
        </p:nvSpPr>
        <p:spPr>
          <a:xfrm>
            <a:off x="1807854" y="2127166"/>
            <a:ext cx="1717672" cy="1717672"/>
          </a:xfrm>
          <a:prstGeom prst="ellipse">
            <a:avLst/>
          </a:prstGeom>
          <a:solidFill>
            <a:schemeClr val="bg1"/>
          </a:solidFill>
          <a:ln w="38100">
            <a:solidFill>
              <a:srgbClr val="DC7C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人在玩飞盘&#10;&#10;低可信度描述已自动生成"/>
          <p:cNvPicPr>
            <a:picLocks noChangeAspect="1"/>
          </p:cNvPicPr>
          <p:nvPr userDrawn="1"/>
        </p:nvPicPr>
        <p:blipFill rotWithShape="1">
          <a:blip r:embed="rId2" cstate="print">
            <a:extLst>
              <a:ext uri="{28A0092B-C50C-407E-A947-70E740481C1C}">
                <a14:useLocalDpi xmlns:a14="http://schemas.microsoft.com/office/drawing/2010/main" val="0"/>
              </a:ext>
            </a:extLst>
          </a:blip>
          <a:srcRect l="86144" t="86951"/>
          <a:stretch>
            <a:fillRect/>
          </a:stretch>
        </p:blipFill>
        <p:spPr>
          <a:xfrm rot="2859236">
            <a:off x="3320087" y="4533135"/>
            <a:ext cx="630275" cy="471292"/>
          </a:xfrm>
          <a:prstGeom prst="rect">
            <a:avLst/>
          </a:prstGeom>
        </p:spPr>
      </p:pic>
      <p:pic>
        <p:nvPicPr>
          <p:cNvPr id="7" name="图片 6" descr="图标&#10;&#10;描述已自动生成"/>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123661" y="5285620"/>
            <a:ext cx="1450336" cy="1277918"/>
          </a:xfrm>
          <a:prstGeom prst="rect">
            <a:avLst/>
          </a:prstGeom>
        </p:spPr>
      </p:pic>
      <p:pic>
        <p:nvPicPr>
          <p:cNvPr id="8" name="图片 7" descr="图片包含 游戏机, 粉色&#10;&#10;描述已自动生成"/>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4500000">
            <a:off x="2958295" y="6340452"/>
            <a:ext cx="388753" cy="498192"/>
          </a:xfrm>
          <a:prstGeom prst="rect">
            <a:avLst/>
          </a:prstGeom>
        </p:spPr>
      </p:pic>
      <p:pic>
        <p:nvPicPr>
          <p:cNvPr id="9" name="图片 8" descr="图片包含 游戏机, 粉色&#10;&#10;描述已自动生成"/>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6860931">
            <a:off x="1490308" y="171974"/>
            <a:ext cx="388753" cy="498192"/>
          </a:xfrm>
          <a:prstGeom prst="rect">
            <a:avLst/>
          </a:prstGeom>
        </p:spPr>
      </p:pic>
      <p:pic>
        <p:nvPicPr>
          <p:cNvPr id="10" name="图片 9" descr="形状&#10;&#10;中度可信度描述已自动生成"/>
          <p:cNvPicPr>
            <a:picLocks noChangeAspect="1"/>
          </p:cNvPicPr>
          <p:nvPr userDrawn="1"/>
        </p:nvPicPr>
        <p:blipFill rotWithShape="1">
          <a:blip r:embed="rId5" cstate="print">
            <a:extLst>
              <a:ext uri="{28A0092B-C50C-407E-A947-70E740481C1C}">
                <a14:useLocalDpi xmlns:a14="http://schemas.microsoft.com/office/drawing/2010/main" val="0"/>
              </a:ext>
            </a:extLst>
          </a:blip>
          <a:srcRect r="90532" b="74613"/>
          <a:stretch>
            <a:fillRect/>
          </a:stretch>
        </p:blipFill>
        <p:spPr>
          <a:xfrm rot="1971192">
            <a:off x="2982890" y="1302208"/>
            <a:ext cx="373554" cy="362338"/>
          </a:xfrm>
          <a:prstGeom prst="rect">
            <a:avLst/>
          </a:prstGeom>
        </p:spPr>
      </p:pic>
      <p:pic>
        <p:nvPicPr>
          <p:cNvPr id="11" name="图片 10"/>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20588450">
            <a:off x="774672" y="3329861"/>
            <a:ext cx="620844" cy="627147"/>
          </a:xfrm>
          <a:prstGeom prst="rect">
            <a:avLst/>
          </a:prstGeom>
        </p:spPr>
      </p:pic>
      <p:pic>
        <p:nvPicPr>
          <p:cNvPr id="12" name="图片 11"/>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rot="5400000">
            <a:off x="2756286" y="7286385"/>
            <a:ext cx="658539" cy="665225"/>
          </a:xfrm>
          <a:prstGeom prst="rect">
            <a:avLst/>
          </a:prstGeom>
        </p:spPr>
      </p:pic>
      <p:pic>
        <p:nvPicPr>
          <p:cNvPr id="13" name="图片 12" descr="图片包含 游戏机, 粉色&#10;&#10;描述已自动生成"/>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6031803">
            <a:off x="1134023" y="5881810"/>
            <a:ext cx="388753" cy="498192"/>
          </a:xfrm>
          <a:prstGeom prst="rect">
            <a:avLst/>
          </a:prstGeom>
        </p:spPr>
      </p:pic>
      <p:sp>
        <p:nvSpPr>
          <p:cNvPr id="15" name="图形1"/>
          <p:cNvSpPr/>
          <p:nvPr userDrawn="1"/>
        </p:nvSpPr>
        <p:spPr>
          <a:xfrm rot="17526603">
            <a:off x="10671175" y="-820420"/>
            <a:ext cx="1069975" cy="2078990"/>
          </a:xfrm>
          <a:custGeom>
            <a:avLst/>
            <a:gdLst>
              <a:gd name="connsiteX0" fmla="*/ 15431 w 1061223"/>
              <a:gd name="connsiteY0" fmla="*/ 561778 h 1816001"/>
              <a:gd name="connsiteX1" fmla="*/ 331205 w 1061223"/>
              <a:gd name="connsiteY1" fmla="*/ 31138 h 1816001"/>
              <a:gd name="connsiteX2" fmla="*/ 377088 w 1061223"/>
              <a:gd name="connsiteY2" fmla="*/ 0 h 1816001"/>
              <a:gd name="connsiteX3" fmla="*/ 1061223 w 1061223"/>
              <a:gd name="connsiteY3" fmla="*/ 1657194 h 1816001"/>
              <a:gd name="connsiteX4" fmla="*/ 676541 w 1061223"/>
              <a:gd name="connsiteY4" fmla="*/ 1816001 h 1816001"/>
              <a:gd name="connsiteX5" fmla="*/ 656215 w 1061223"/>
              <a:gd name="connsiteY5" fmla="*/ 1767811 h 1816001"/>
              <a:gd name="connsiteX6" fmla="*/ 79341 w 1061223"/>
              <a:gd name="connsiteY6" fmla="*/ 663851 h 1816001"/>
              <a:gd name="connsiteX7" fmla="*/ 15431 w 1061223"/>
              <a:gd name="connsiteY7" fmla="*/ 561778 h 181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1223" h="1816001">
                <a:moveTo>
                  <a:pt x="15431" y="561778"/>
                </a:moveTo>
                <a:cubicBezTo>
                  <a:pt x="-48616" y="389413"/>
                  <a:pt x="92517" y="206946"/>
                  <a:pt x="331205" y="31138"/>
                </a:cubicBezTo>
                <a:lnTo>
                  <a:pt x="377088" y="0"/>
                </a:lnTo>
                <a:lnTo>
                  <a:pt x="1061223" y="1657194"/>
                </a:lnTo>
                <a:lnTo>
                  <a:pt x="676541" y="1816001"/>
                </a:lnTo>
                <a:lnTo>
                  <a:pt x="656215" y="1767811"/>
                </a:lnTo>
                <a:cubicBezTo>
                  <a:pt x="520820" y="1425324"/>
                  <a:pt x="380190" y="999158"/>
                  <a:pt x="79341" y="663851"/>
                </a:cubicBezTo>
                <a:cubicBezTo>
                  <a:pt x="49257" y="630320"/>
                  <a:pt x="28240" y="596251"/>
                  <a:pt x="15431" y="561778"/>
                </a:cubicBez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algn="ctr"/>
            <a:endParaRPr lang="zh-CN" altLang="en-US" kern="0">
              <a:solidFill>
                <a:srgbClr val="FFFFFF"/>
              </a:solidFill>
              <a:latin typeface="Alex Brush" panose="02000400000000000000" charset="0"/>
              <a:ea typeface="Alex Brush" panose="02000400000000000000" charset="0"/>
            </a:endParaRPr>
          </a:p>
        </p:txBody>
      </p:sp>
      <p:pic>
        <p:nvPicPr>
          <p:cNvPr id="19" name="图片 18" descr="形状&#10;&#10;中度可信度描述已自动生成"/>
          <p:cNvPicPr>
            <a:picLocks noChangeAspect="1"/>
          </p:cNvPicPr>
          <p:nvPr userDrawn="1"/>
        </p:nvPicPr>
        <p:blipFill rotWithShape="1">
          <a:blip r:embed="rId5" cstate="print">
            <a:extLst>
              <a:ext uri="{28A0092B-C50C-407E-A947-70E740481C1C}">
                <a14:useLocalDpi xmlns:a14="http://schemas.microsoft.com/office/drawing/2010/main" val="0"/>
              </a:ext>
            </a:extLst>
          </a:blip>
          <a:srcRect r="90532" b="74613"/>
          <a:stretch>
            <a:fillRect/>
          </a:stretch>
        </p:blipFill>
        <p:spPr>
          <a:xfrm rot="1971192">
            <a:off x="10937516" y="37870"/>
            <a:ext cx="373554" cy="362338"/>
          </a:xfrm>
          <a:prstGeom prst="rect">
            <a:avLst/>
          </a:prstGeom>
        </p:spPr>
      </p:pic>
      <p:pic>
        <p:nvPicPr>
          <p:cNvPr id="20" name="图片 1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20588450">
            <a:off x="10866564" y="-130895"/>
            <a:ext cx="620844" cy="627147"/>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空白幻灯片">
    <p:spTree>
      <p:nvGrpSpPr>
        <p:cNvPr id="1" name=""/>
        <p:cNvGrpSpPr/>
        <p:nvPr/>
      </p:nvGrpSpPr>
      <p:grpSpPr>
        <a:xfrm>
          <a:off x="0" y="0"/>
          <a:ext cx="0" cy="0"/>
          <a:chOff x="0" y="0"/>
          <a:chExt cx="0" cy="0"/>
        </a:xfrm>
      </p:grpSpPr>
      <p:sp>
        <p:nvSpPr>
          <p:cNvPr id="2" name="矩形 3"/>
          <p:cNvSpPr/>
          <p:nvPr userDrawn="1"/>
        </p:nvSpPr>
        <p:spPr>
          <a:xfrm>
            <a:off x="0" y="246449"/>
            <a:ext cx="12192000" cy="4776319"/>
          </a:xfrm>
          <a:custGeom>
            <a:avLst/>
            <a:gdLst>
              <a:gd name="connsiteX0" fmla="*/ 0 w 12192000"/>
              <a:gd name="connsiteY0" fmla="*/ 0 h 4114800"/>
              <a:gd name="connsiteX1" fmla="*/ 12192000 w 12192000"/>
              <a:gd name="connsiteY1" fmla="*/ 0 h 4114800"/>
              <a:gd name="connsiteX2" fmla="*/ 12192000 w 12192000"/>
              <a:gd name="connsiteY2" fmla="*/ 4114800 h 4114800"/>
              <a:gd name="connsiteX3" fmla="*/ 0 w 12192000"/>
              <a:gd name="connsiteY3" fmla="*/ 4114800 h 4114800"/>
              <a:gd name="connsiteX4" fmla="*/ 0 w 12192000"/>
              <a:gd name="connsiteY4" fmla="*/ 0 h 4114800"/>
              <a:gd name="connsiteX0-1" fmla="*/ 0 w 12192000"/>
              <a:gd name="connsiteY0-2" fmla="*/ 0 h 4148254"/>
              <a:gd name="connsiteX1-3" fmla="*/ 12192000 w 12192000"/>
              <a:gd name="connsiteY1-4" fmla="*/ 0 h 4148254"/>
              <a:gd name="connsiteX2-5" fmla="*/ 12192000 w 12192000"/>
              <a:gd name="connsiteY2-6" fmla="*/ 4114800 h 4148254"/>
              <a:gd name="connsiteX3-7" fmla="*/ 6177776 w 12192000"/>
              <a:gd name="connsiteY3-8" fmla="*/ 4148254 h 4148254"/>
              <a:gd name="connsiteX4-9" fmla="*/ 0 w 12192000"/>
              <a:gd name="connsiteY4-10" fmla="*/ 4114800 h 4148254"/>
              <a:gd name="connsiteX5" fmla="*/ 0 w 12192000"/>
              <a:gd name="connsiteY5" fmla="*/ 0 h 4148254"/>
              <a:gd name="connsiteX0-11" fmla="*/ 0 w 12192000"/>
              <a:gd name="connsiteY0-12" fmla="*/ 0 h 4371279"/>
              <a:gd name="connsiteX1-13" fmla="*/ 12192000 w 12192000"/>
              <a:gd name="connsiteY1-14" fmla="*/ 0 h 4371279"/>
              <a:gd name="connsiteX2-15" fmla="*/ 12192000 w 12192000"/>
              <a:gd name="connsiteY2-16" fmla="*/ 4114800 h 4371279"/>
              <a:gd name="connsiteX3-17" fmla="*/ 4750420 w 12192000"/>
              <a:gd name="connsiteY3-18" fmla="*/ 4371279 h 4371279"/>
              <a:gd name="connsiteX4-19" fmla="*/ 0 w 12192000"/>
              <a:gd name="connsiteY4-20" fmla="*/ 4114800 h 4371279"/>
              <a:gd name="connsiteX5-21" fmla="*/ 0 w 12192000"/>
              <a:gd name="connsiteY5-22" fmla="*/ 0 h 4371279"/>
              <a:gd name="connsiteX0-23" fmla="*/ 0 w 12192000"/>
              <a:gd name="connsiteY0-24" fmla="*/ 0 h 4776319"/>
              <a:gd name="connsiteX1-25" fmla="*/ 12192000 w 12192000"/>
              <a:gd name="connsiteY1-26" fmla="*/ 0 h 4776319"/>
              <a:gd name="connsiteX2-27" fmla="*/ 12192000 w 12192000"/>
              <a:gd name="connsiteY2-28" fmla="*/ 4114800 h 4776319"/>
              <a:gd name="connsiteX3-29" fmla="*/ 4750420 w 12192000"/>
              <a:gd name="connsiteY3-30" fmla="*/ 4371279 h 4776319"/>
              <a:gd name="connsiteX4-31" fmla="*/ 0 w 12192000"/>
              <a:gd name="connsiteY4-32" fmla="*/ 4114800 h 4776319"/>
              <a:gd name="connsiteX5-33" fmla="*/ 0 w 12192000"/>
              <a:gd name="connsiteY5-34" fmla="*/ 0 h 4776319"/>
              <a:gd name="connsiteX0-35" fmla="*/ 0 w 12192000"/>
              <a:gd name="connsiteY0-36" fmla="*/ 0 h 4776319"/>
              <a:gd name="connsiteX1-37" fmla="*/ 12192000 w 12192000"/>
              <a:gd name="connsiteY1-38" fmla="*/ 0 h 4776319"/>
              <a:gd name="connsiteX2-39" fmla="*/ 12192000 w 12192000"/>
              <a:gd name="connsiteY2-40" fmla="*/ 4114800 h 4776319"/>
              <a:gd name="connsiteX3-41" fmla="*/ 4750420 w 12192000"/>
              <a:gd name="connsiteY3-42" fmla="*/ 4371279 h 4776319"/>
              <a:gd name="connsiteX4-43" fmla="*/ 0 w 12192000"/>
              <a:gd name="connsiteY4-44" fmla="*/ 4114800 h 4776319"/>
              <a:gd name="connsiteX5-45" fmla="*/ 0 w 12192000"/>
              <a:gd name="connsiteY5-46" fmla="*/ 0 h 47763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4776319">
                <a:moveTo>
                  <a:pt x="0" y="0"/>
                </a:moveTo>
                <a:lnTo>
                  <a:pt x="12192000" y="0"/>
                </a:lnTo>
                <a:lnTo>
                  <a:pt x="12192000" y="4114800"/>
                </a:lnTo>
                <a:cubicBezTo>
                  <a:pt x="9711473" y="4200293"/>
                  <a:pt x="9026293" y="3014546"/>
                  <a:pt x="4750420" y="4371279"/>
                </a:cubicBezTo>
                <a:cubicBezTo>
                  <a:pt x="1349298" y="5378606"/>
                  <a:pt x="1583473" y="4200293"/>
                  <a:pt x="0" y="4114800"/>
                </a:cubicBezTo>
                <a:lnTo>
                  <a:pt x="0" y="0"/>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algn="ctr"/>
            <a:endParaRPr lang="zh-CN" altLang="en-US" kern="0">
              <a:solidFill>
                <a:srgbClr val="FFFFFF"/>
              </a:solidFill>
              <a:latin typeface="Alex Brush" panose="02000400000000000000" charset="0"/>
              <a:ea typeface="Alex Brush" panose="02000400000000000000" charset="0"/>
            </a:endParaRPr>
          </a:p>
        </p:txBody>
      </p:sp>
      <p:sp>
        <p:nvSpPr>
          <p:cNvPr id="3" name="矩形 3"/>
          <p:cNvSpPr/>
          <p:nvPr userDrawn="1"/>
        </p:nvSpPr>
        <p:spPr>
          <a:xfrm>
            <a:off x="-47252" y="-14144"/>
            <a:ext cx="12239251" cy="4808113"/>
          </a:xfrm>
          <a:custGeom>
            <a:avLst/>
            <a:gdLst>
              <a:gd name="connsiteX0" fmla="*/ 0 w 12192000"/>
              <a:gd name="connsiteY0" fmla="*/ 0 h 4114800"/>
              <a:gd name="connsiteX1" fmla="*/ 12192000 w 12192000"/>
              <a:gd name="connsiteY1" fmla="*/ 0 h 4114800"/>
              <a:gd name="connsiteX2" fmla="*/ 12192000 w 12192000"/>
              <a:gd name="connsiteY2" fmla="*/ 4114800 h 4114800"/>
              <a:gd name="connsiteX3" fmla="*/ 0 w 12192000"/>
              <a:gd name="connsiteY3" fmla="*/ 4114800 h 4114800"/>
              <a:gd name="connsiteX4" fmla="*/ 0 w 12192000"/>
              <a:gd name="connsiteY4" fmla="*/ 0 h 4114800"/>
              <a:gd name="connsiteX0-1" fmla="*/ 0 w 12192000"/>
              <a:gd name="connsiteY0-2" fmla="*/ 0 h 4148254"/>
              <a:gd name="connsiteX1-3" fmla="*/ 12192000 w 12192000"/>
              <a:gd name="connsiteY1-4" fmla="*/ 0 h 4148254"/>
              <a:gd name="connsiteX2-5" fmla="*/ 12192000 w 12192000"/>
              <a:gd name="connsiteY2-6" fmla="*/ 4114800 h 4148254"/>
              <a:gd name="connsiteX3-7" fmla="*/ 6177776 w 12192000"/>
              <a:gd name="connsiteY3-8" fmla="*/ 4148254 h 4148254"/>
              <a:gd name="connsiteX4-9" fmla="*/ 0 w 12192000"/>
              <a:gd name="connsiteY4-10" fmla="*/ 4114800 h 4148254"/>
              <a:gd name="connsiteX5" fmla="*/ 0 w 12192000"/>
              <a:gd name="connsiteY5" fmla="*/ 0 h 4148254"/>
              <a:gd name="connsiteX0-11" fmla="*/ 0 w 12192000"/>
              <a:gd name="connsiteY0-12" fmla="*/ 0 h 4371279"/>
              <a:gd name="connsiteX1-13" fmla="*/ 12192000 w 12192000"/>
              <a:gd name="connsiteY1-14" fmla="*/ 0 h 4371279"/>
              <a:gd name="connsiteX2-15" fmla="*/ 12192000 w 12192000"/>
              <a:gd name="connsiteY2-16" fmla="*/ 4114800 h 4371279"/>
              <a:gd name="connsiteX3-17" fmla="*/ 4750420 w 12192000"/>
              <a:gd name="connsiteY3-18" fmla="*/ 4371279 h 4371279"/>
              <a:gd name="connsiteX4-19" fmla="*/ 0 w 12192000"/>
              <a:gd name="connsiteY4-20" fmla="*/ 4114800 h 4371279"/>
              <a:gd name="connsiteX5-21" fmla="*/ 0 w 12192000"/>
              <a:gd name="connsiteY5-22" fmla="*/ 0 h 4371279"/>
              <a:gd name="connsiteX0-23" fmla="*/ 0 w 12192000"/>
              <a:gd name="connsiteY0-24" fmla="*/ 0 h 4776319"/>
              <a:gd name="connsiteX1-25" fmla="*/ 12192000 w 12192000"/>
              <a:gd name="connsiteY1-26" fmla="*/ 0 h 4776319"/>
              <a:gd name="connsiteX2-27" fmla="*/ 12192000 w 12192000"/>
              <a:gd name="connsiteY2-28" fmla="*/ 4114800 h 4776319"/>
              <a:gd name="connsiteX3-29" fmla="*/ 4750420 w 12192000"/>
              <a:gd name="connsiteY3-30" fmla="*/ 4371279 h 4776319"/>
              <a:gd name="connsiteX4-31" fmla="*/ 0 w 12192000"/>
              <a:gd name="connsiteY4-32" fmla="*/ 4114800 h 4776319"/>
              <a:gd name="connsiteX5-33" fmla="*/ 0 w 12192000"/>
              <a:gd name="connsiteY5-34" fmla="*/ 0 h 4776319"/>
              <a:gd name="connsiteX0-35" fmla="*/ 0 w 12192000"/>
              <a:gd name="connsiteY0-36" fmla="*/ 0 h 4776319"/>
              <a:gd name="connsiteX1-37" fmla="*/ 12192000 w 12192000"/>
              <a:gd name="connsiteY1-38" fmla="*/ 0 h 4776319"/>
              <a:gd name="connsiteX2-39" fmla="*/ 12192000 w 12192000"/>
              <a:gd name="connsiteY2-40" fmla="*/ 4114800 h 4776319"/>
              <a:gd name="connsiteX3-41" fmla="*/ 4750420 w 12192000"/>
              <a:gd name="connsiteY3-42" fmla="*/ 4371279 h 4776319"/>
              <a:gd name="connsiteX4-43" fmla="*/ 0 w 12192000"/>
              <a:gd name="connsiteY4-44" fmla="*/ 4114800 h 4776319"/>
              <a:gd name="connsiteX5-45" fmla="*/ 0 w 12192000"/>
              <a:gd name="connsiteY5-46" fmla="*/ 0 h 47763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4776319">
                <a:moveTo>
                  <a:pt x="0" y="0"/>
                </a:moveTo>
                <a:lnTo>
                  <a:pt x="12192000" y="0"/>
                </a:lnTo>
                <a:lnTo>
                  <a:pt x="12192000" y="4114800"/>
                </a:lnTo>
                <a:cubicBezTo>
                  <a:pt x="9711473" y="4200293"/>
                  <a:pt x="9026293" y="3014546"/>
                  <a:pt x="4750420" y="4371279"/>
                </a:cubicBezTo>
                <a:cubicBezTo>
                  <a:pt x="1349298" y="5378606"/>
                  <a:pt x="1583473" y="4200293"/>
                  <a:pt x="0" y="4114800"/>
                </a:cubicBezTo>
                <a:lnTo>
                  <a:pt x="0" y="0"/>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空白幻灯片">
    <p:spTree>
      <p:nvGrpSpPr>
        <p:cNvPr id="1" name=""/>
        <p:cNvGrpSpPr/>
        <p:nvPr/>
      </p:nvGrpSpPr>
      <p:grpSpPr>
        <a:xfrm>
          <a:off x="0" y="0"/>
          <a:ext cx="0" cy="0"/>
          <a:chOff x="0" y="0"/>
          <a:chExt cx="0" cy="0"/>
        </a:xfrm>
      </p:grpSpPr>
      <p:sp>
        <p:nvSpPr>
          <p:cNvPr id="9" name="任意多边形: 形状 8"/>
          <p:cNvSpPr/>
          <p:nvPr userDrawn="1"/>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5" name="任意多边形: 形状 4"/>
          <p:cNvSpPr/>
          <p:nvPr userDrawn="1"/>
        </p:nvSpPr>
        <p:spPr>
          <a:xfrm rot="10800000" flipH="1">
            <a:off x="9544050" y="4803775"/>
            <a:ext cx="2647950" cy="2054225"/>
          </a:xfrm>
          <a:custGeom>
            <a:avLst/>
            <a:gdLst>
              <a:gd name="connsiteX0" fmla="*/ 7608670 w 7608696"/>
              <a:gd name="connsiteY0" fmla="*/ 0 h 5775382"/>
              <a:gd name="connsiteX1" fmla="*/ 0 w 7608696"/>
              <a:gd name="connsiteY1" fmla="*/ 0 h 5775382"/>
              <a:gd name="connsiteX2" fmla="*/ 41165 w 7608696"/>
              <a:gd name="connsiteY2" fmla="*/ 101030 h 5775382"/>
              <a:gd name="connsiteX3" fmla="*/ 598296 w 7608696"/>
              <a:gd name="connsiteY3" fmla="*/ 762001 h 5775382"/>
              <a:gd name="connsiteX4" fmla="*/ 2185796 w 7608696"/>
              <a:gd name="connsiteY4" fmla="*/ 876301 h 5775382"/>
              <a:gd name="connsiteX5" fmla="*/ 2884296 w 7608696"/>
              <a:gd name="connsiteY5" fmla="*/ 1714501 h 5775382"/>
              <a:gd name="connsiteX6" fmla="*/ 4027296 w 7608696"/>
              <a:gd name="connsiteY6" fmla="*/ 2400301 h 5775382"/>
              <a:gd name="connsiteX7" fmla="*/ 4052696 w 7608696"/>
              <a:gd name="connsiteY7" fmla="*/ 4419601 h 5775382"/>
              <a:gd name="connsiteX8" fmla="*/ 5614796 w 7608696"/>
              <a:gd name="connsiteY8" fmla="*/ 4711701 h 5775382"/>
              <a:gd name="connsiteX9" fmla="*/ 6376796 w 7608696"/>
              <a:gd name="connsiteY9" fmla="*/ 5410201 h 5775382"/>
              <a:gd name="connsiteX10" fmla="*/ 7569802 w 7608696"/>
              <a:gd name="connsiteY10" fmla="*/ 5730480 h 5775382"/>
              <a:gd name="connsiteX11" fmla="*/ 7608696 w 7608696"/>
              <a:gd name="connsiteY11" fmla="*/ 5706124 h 5775382"/>
              <a:gd name="connsiteX12" fmla="*/ 7608696 w 7608696"/>
              <a:gd name="connsiteY12" fmla="*/ 1 h 5775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08696" h="5775382">
                <a:moveTo>
                  <a:pt x="7608670" y="0"/>
                </a:moveTo>
                <a:lnTo>
                  <a:pt x="0" y="0"/>
                </a:lnTo>
                <a:lnTo>
                  <a:pt x="41165" y="101030"/>
                </a:lnTo>
                <a:cubicBezTo>
                  <a:pt x="156839" y="353284"/>
                  <a:pt x="373732" y="634671"/>
                  <a:pt x="598296" y="762001"/>
                </a:cubicBezTo>
                <a:cubicBezTo>
                  <a:pt x="1008930" y="994834"/>
                  <a:pt x="1855596" y="654051"/>
                  <a:pt x="2185796" y="876301"/>
                </a:cubicBezTo>
                <a:cubicBezTo>
                  <a:pt x="2515996" y="1098551"/>
                  <a:pt x="2577379" y="1460501"/>
                  <a:pt x="2884296" y="1714501"/>
                </a:cubicBezTo>
                <a:cubicBezTo>
                  <a:pt x="3191213" y="1968501"/>
                  <a:pt x="3832563" y="1949451"/>
                  <a:pt x="4027296" y="2400301"/>
                </a:cubicBezTo>
                <a:cubicBezTo>
                  <a:pt x="4222029" y="2851151"/>
                  <a:pt x="3788113" y="4034368"/>
                  <a:pt x="4052696" y="4419601"/>
                </a:cubicBezTo>
                <a:cubicBezTo>
                  <a:pt x="4317279" y="4804834"/>
                  <a:pt x="5227446" y="4546601"/>
                  <a:pt x="5614796" y="4711701"/>
                </a:cubicBezTo>
                <a:cubicBezTo>
                  <a:pt x="6002146" y="4876801"/>
                  <a:pt x="5995796" y="5310718"/>
                  <a:pt x="6376796" y="5410201"/>
                </a:cubicBezTo>
                <a:cubicBezTo>
                  <a:pt x="6662546" y="5484814"/>
                  <a:pt x="7181659" y="5913042"/>
                  <a:pt x="7569802" y="5730480"/>
                </a:cubicBezTo>
                <a:lnTo>
                  <a:pt x="7608696" y="5706124"/>
                </a:lnTo>
                <a:lnTo>
                  <a:pt x="7608696" y="1"/>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latin typeface="Alex Brush" panose="02000400000000000000" charset="0"/>
              <a:ea typeface="Alex Brush" panose="02000400000000000000" charset="0"/>
              <a:cs typeface="+mn-cs"/>
            </a:endParaRPr>
          </a:p>
        </p:txBody>
      </p:sp>
      <p:sp>
        <p:nvSpPr>
          <p:cNvPr id="6" name="任意多边形: 形状 5"/>
          <p:cNvSpPr/>
          <p:nvPr userDrawn="1"/>
        </p:nvSpPr>
        <p:spPr>
          <a:xfrm rot="10800000" flipH="1">
            <a:off x="9665970" y="4791710"/>
            <a:ext cx="2526030" cy="2066290"/>
          </a:xfrm>
          <a:custGeom>
            <a:avLst/>
            <a:gdLst>
              <a:gd name="connsiteX0" fmla="*/ 0 w 7259100"/>
              <a:gd name="connsiteY0" fmla="*/ 0 h 5809375"/>
              <a:gd name="connsiteX1" fmla="*/ 7259100 w 7259100"/>
              <a:gd name="connsiteY1" fmla="*/ 0 h 5809375"/>
              <a:gd name="connsiteX2" fmla="*/ 7259100 w 7259100"/>
              <a:gd name="connsiteY2" fmla="*/ 5809375 h 5809375"/>
              <a:gd name="connsiteX3" fmla="*/ 7159236 w 7259100"/>
              <a:gd name="connsiteY3" fmla="*/ 5767785 h 5809375"/>
              <a:gd name="connsiteX4" fmla="*/ 6992400 w 7259100"/>
              <a:gd name="connsiteY4" fmla="*/ 5702300 h 5809375"/>
              <a:gd name="connsiteX5" fmla="*/ 5989100 w 7259100"/>
              <a:gd name="connsiteY5" fmla="*/ 4787900 h 5809375"/>
              <a:gd name="connsiteX6" fmla="*/ 4528600 w 7259100"/>
              <a:gd name="connsiteY6" fmla="*/ 4838700 h 5809375"/>
              <a:gd name="connsiteX7" fmla="*/ 3842800 w 7259100"/>
              <a:gd name="connsiteY7" fmla="*/ 4076700 h 5809375"/>
              <a:gd name="connsiteX8" fmla="*/ 2395000 w 7259100"/>
              <a:gd name="connsiteY8" fmla="*/ 3098800 h 5809375"/>
              <a:gd name="connsiteX9" fmla="*/ 2268000 w 7259100"/>
              <a:gd name="connsiteY9" fmla="*/ 1295400 h 5809375"/>
              <a:gd name="connsiteX10" fmla="*/ 248700 w 7259100"/>
              <a:gd name="connsiteY10" fmla="*/ 469900 h 5809375"/>
              <a:gd name="connsiteX11" fmla="*/ 35281 w 7259100"/>
              <a:gd name="connsiteY11" fmla="*/ 110728 h 5809375"/>
              <a:gd name="connsiteX0-1" fmla="*/ 0 w 7259100"/>
              <a:gd name="connsiteY0-2" fmla="*/ 0 h 5809375"/>
              <a:gd name="connsiteX1-3" fmla="*/ 7259100 w 7259100"/>
              <a:gd name="connsiteY1-4" fmla="*/ 0 h 5809375"/>
              <a:gd name="connsiteX2-5" fmla="*/ 7259100 w 7259100"/>
              <a:gd name="connsiteY2-6" fmla="*/ 5809375 h 5809375"/>
              <a:gd name="connsiteX3-7" fmla="*/ 7159236 w 7259100"/>
              <a:gd name="connsiteY3-8" fmla="*/ 5767785 h 5809375"/>
              <a:gd name="connsiteX4-9" fmla="*/ 6992400 w 7259100"/>
              <a:gd name="connsiteY4-10" fmla="*/ 5702300 h 5809375"/>
              <a:gd name="connsiteX5-11" fmla="*/ 5989100 w 7259100"/>
              <a:gd name="connsiteY5-12" fmla="*/ 4787900 h 5809375"/>
              <a:gd name="connsiteX6-13" fmla="*/ 4528600 w 7259100"/>
              <a:gd name="connsiteY6-14" fmla="*/ 4838700 h 5809375"/>
              <a:gd name="connsiteX7-15" fmla="*/ 3842800 w 7259100"/>
              <a:gd name="connsiteY7-16" fmla="*/ 4076700 h 5809375"/>
              <a:gd name="connsiteX8-17" fmla="*/ 3817400 w 7259100"/>
              <a:gd name="connsiteY8-18" fmla="*/ 2260600 h 5809375"/>
              <a:gd name="connsiteX9-19" fmla="*/ 2268000 w 7259100"/>
              <a:gd name="connsiteY9-20" fmla="*/ 1295400 h 5809375"/>
              <a:gd name="connsiteX10-21" fmla="*/ 248700 w 7259100"/>
              <a:gd name="connsiteY10-22" fmla="*/ 469900 h 5809375"/>
              <a:gd name="connsiteX11-23" fmla="*/ 35281 w 7259100"/>
              <a:gd name="connsiteY11-24" fmla="*/ 110728 h 5809375"/>
              <a:gd name="connsiteX12" fmla="*/ 0 w 7259100"/>
              <a:gd name="connsiteY12" fmla="*/ 0 h 58093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 y="connsiteY12"/>
              </a:cxn>
            </a:cxnLst>
            <a:rect l="l" t="t" r="r" b="b"/>
            <a:pathLst>
              <a:path w="7259100" h="5809375">
                <a:moveTo>
                  <a:pt x="0" y="0"/>
                </a:moveTo>
                <a:lnTo>
                  <a:pt x="7259100" y="0"/>
                </a:lnTo>
                <a:lnTo>
                  <a:pt x="7259100" y="5809375"/>
                </a:lnTo>
                <a:lnTo>
                  <a:pt x="7159236" y="5767785"/>
                </a:lnTo>
                <a:cubicBezTo>
                  <a:pt x="7098895" y="5742583"/>
                  <a:pt x="7042671" y="5719763"/>
                  <a:pt x="6992400" y="5702300"/>
                </a:cubicBezTo>
                <a:cubicBezTo>
                  <a:pt x="6590233" y="5562600"/>
                  <a:pt x="6399733" y="4931833"/>
                  <a:pt x="5989100" y="4787900"/>
                </a:cubicBezTo>
                <a:cubicBezTo>
                  <a:pt x="5578467" y="4643967"/>
                  <a:pt x="4886317" y="4957233"/>
                  <a:pt x="4528600" y="4838700"/>
                </a:cubicBezTo>
                <a:cubicBezTo>
                  <a:pt x="4170883" y="4720167"/>
                  <a:pt x="3961333" y="4506383"/>
                  <a:pt x="3842800" y="4076700"/>
                </a:cubicBezTo>
                <a:cubicBezTo>
                  <a:pt x="3724267" y="3647017"/>
                  <a:pt x="4079867" y="2724150"/>
                  <a:pt x="3817400" y="2260600"/>
                </a:cubicBezTo>
                <a:cubicBezTo>
                  <a:pt x="3554933" y="1797050"/>
                  <a:pt x="2625717" y="1733550"/>
                  <a:pt x="2268000" y="1295400"/>
                </a:cubicBezTo>
                <a:cubicBezTo>
                  <a:pt x="1910283" y="857250"/>
                  <a:pt x="591600" y="869950"/>
                  <a:pt x="248700" y="469900"/>
                </a:cubicBezTo>
                <a:cubicBezTo>
                  <a:pt x="162975" y="369888"/>
                  <a:pt x="89818" y="246195"/>
                  <a:pt x="35281" y="110728"/>
                </a:cubicBezTo>
                <a:lnTo>
                  <a:pt x="0" y="0"/>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8" name="任意多边形: 形状 7"/>
          <p:cNvSpPr/>
          <p:nvPr userDrawn="1"/>
        </p:nvSpPr>
        <p:spPr>
          <a:xfrm rot="5400000">
            <a:off x="310515" y="-31051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22" name="图片 21" descr="人在玩飞盘&#10;&#10;低可信度描述已自动生成"/>
          <p:cNvPicPr>
            <a:picLocks noChangeAspect="1"/>
          </p:cNvPicPr>
          <p:nvPr userDrawn="1"/>
        </p:nvPicPr>
        <p:blipFill rotWithShape="1">
          <a:blip r:embed="rId2" cstate="print">
            <a:extLst>
              <a:ext uri="{28A0092B-C50C-407E-A947-70E740481C1C}">
                <a14:useLocalDpi xmlns:a14="http://schemas.microsoft.com/office/drawing/2010/main" val="0"/>
              </a:ext>
            </a:extLst>
          </a:blip>
          <a:srcRect l="86144" t="86951"/>
          <a:stretch>
            <a:fillRect/>
          </a:stretch>
        </p:blipFill>
        <p:spPr>
          <a:xfrm>
            <a:off x="242929" y="116322"/>
            <a:ext cx="630275" cy="471292"/>
          </a:xfrm>
          <a:prstGeom prst="rect">
            <a:avLst/>
          </a:prstGeom>
        </p:spPr>
      </p:pic>
      <p:pic>
        <p:nvPicPr>
          <p:cNvPr id="42" name="图片 41" descr="图片包含 游戏机, 粉色&#10;&#10;描述已自动生成"/>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635072">
            <a:off x="87639" y="338518"/>
            <a:ext cx="388753" cy="498192"/>
          </a:xfrm>
          <a:prstGeom prst="rect">
            <a:avLst/>
          </a:prstGeom>
        </p:spPr>
      </p:pic>
      <p:pic>
        <p:nvPicPr>
          <p:cNvPr id="3" name="图片 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248900" y="4803775"/>
            <a:ext cx="2211705" cy="2211705"/>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空白幻灯片">
    <p:spTree>
      <p:nvGrpSpPr>
        <p:cNvPr id="1" name=""/>
        <p:cNvGrpSpPr/>
        <p:nvPr/>
      </p:nvGrpSpPr>
      <p:grpSpPr>
        <a:xfrm>
          <a:off x="0" y="0"/>
          <a:ext cx="0" cy="0"/>
          <a:chOff x="0" y="0"/>
          <a:chExt cx="0" cy="0"/>
        </a:xfrm>
      </p:grpSpPr>
      <p:sp>
        <p:nvSpPr>
          <p:cNvPr id="2" name="任意多边形: 形状 8"/>
          <p:cNvSpPr/>
          <p:nvPr userDrawn="1">
            <p:custDataLst>
              <p:tags r:id="rId1"/>
            </p:custDataLst>
          </p:nvPr>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3" name="任意多边形: 形状 7"/>
          <p:cNvSpPr/>
          <p:nvPr userDrawn="1">
            <p:custDataLst>
              <p:tags r:id="rId2"/>
            </p:custDataLst>
          </p:nvPr>
        </p:nvSpPr>
        <p:spPr>
          <a:xfrm rot="5400000">
            <a:off x="310515" y="-31051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4" name="图片 3" descr="人在玩飞盘&#10;&#10;低可信度描述已自动生成"/>
          <p:cNvPicPr>
            <a:picLocks noChangeAspect="1"/>
          </p:cNvPicPr>
          <p:nvPr userDrawn="1">
            <p:custDataLst>
              <p:tags r:id="rId3"/>
            </p:custDataLst>
          </p:nvPr>
        </p:nvPicPr>
        <p:blipFill rotWithShape="1">
          <a:blip r:embed="rId7" cstate="print">
            <a:extLst>
              <a:ext uri="{28A0092B-C50C-407E-A947-70E740481C1C}">
                <a14:useLocalDpi xmlns:a14="http://schemas.microsoft.com/office/drawing/2010/main" val="0"/>
              </a:ext>
            </a:extLst>
          </a:blip>
          <a:srcRect l="86144" t="86951"/>
          <a:stretch>
            <a:fillRect/>
          </a:stretch>
        </p:blipFill>
        <p:spPr>
          <a:xfrm>
            <a:off x="242929" y="116322"/>
            <a:ext cx="630275" cy="471292"/>
          </a:xfrm>
          <a:prstGeom prst="rect">
            <a:avLst/>
          </a:prstGeom>
        </p:spPr>
      </p:pic>
      <p:pic>
        <p:nvPicPr>
          <p:cNvPr id="11" name="图片 10" descr="图片包含 游戏机, 粉色&#10;&#10;描述已自动生成"/>
          <p:cNvPicPr>
            <a:picLocks noChangeAspect="1"/>
          </p:cNvPicPr>
          <p:nvPr userDrawn="1">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rot="18635072">
            <a:off x="87639" y="338518"/>
            <a:ext cx="388753" cy="498192"/>
          </a:xfrm>
          <a:prstGeom prst="rect">
            <a:avLst/>
          </a:prstGeom>
        </p:spPr>
      </p:pic>
      <p:sp>
        <p:nvSpPr>
          <p:cNvPr id="12" name="标题 11"/>
          <p:cNvSpPr>
            <a:spLocks noGrp="1"/>
          </p:cNvSpPr>
          <p:nvPr>
            <p:ph type="title"/>
            <p:custDataLst>
              <p:tags r:id="rId5"/>
            </p:custDataLst>
          </p:nvPr>
        </p:nvSpPr>
        <p:spPr>
          <a:xfrm>
            <a:off x="873204" y="556863"/>
            <a:ext cx="7562850" cy="532162"/>
          </a:xfrm>
          <a:prstGeom prst="rect">
            <a:avLst/>
          </a:prstGeom>
        </p:spPr>
        <p:txBody>
          <a:bodyPr/>
          <a:lstStyle>
            <a:lvl1pPr>
              <a:defRPr sz="3600" b="1">
                <a:solidFill>
                  <a:schemeClr val="tx1">
                    <a:lumMod val="75000"/>
                    <a:lumOff val="25000"/>
                  </a:schemeClr>
                </a:solidFill>
                <a:latin typeface="+mn-ea"/>
                <a:ea typeface="+mn-ea"/>
              </a:defRPr>
            </a:lvl1pPr>
          </a:lstStyle>
          <a:p>
            <a:r>
              <a:rPr lang="zh-CN" altLang="en-US" dirty="0"/>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空白幻灯片">
    <p:spTree>
      <p:nvGrpSpPr>
        <p:cNvPr id="1" name=""/>
        <p:cNvGrpSpPr/>
        <p:nvPr/>
      </p:nvGrpSpPr>
      <p:grpSpPr>
        <a:xfrm>
          <a:off x="0" y="0"/>
          <a:ext cx="0" cy="0"/>
          <a:chOff x="0" y="0"/>
          <a:chExt cx="0" cy="0"/>
        </a:xfrm>
      </p:grpSpPr>
      <p:sp>
        <p:nvSpPr>
          <p:cNvPr id="14" name="矩形 13"/>
          <p:cNvSpPr/>
          <p:nvPr userDrawn="1"/>
        </p:nvSpPr>
        <p:spPr>
          <a:xfrm>
            <a:off x="0" y="1727835"/>
            <a:ext cx="12192000" cy="5144770"/>
          </a:xfrm>
          <a:prstGeom prst="rect">
            <a:avLst/>
          </a:prstGeom>
          <a:solidFill>
            <a:srgbClr val="DC7C2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userDrawn="1"/>
        </p:nvSpPr>
        <p:spPr>
          <a:xfrm>
            <a:off x="0" y="1887855"/>
            <a:ext cx="12192000" cy="4984750"/>
          </a:xfrm>
          <a:prstGeom prst="rect">
            <a:avLst/>
          </a:pr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3" name="任意多边形: 形状 8"/>
          <p:cNvSpPr/>
          <p:nvPr userDrawn="1">
            <p:custDataLst>
              <p:tags r:id="rId1"/>
            </p:custDataLst>
          </p:nvPr>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11" name="任意多边形: 形状 7"/>
          <p:cNvSpPr/>
          <p:nvPr userDrawn="1">
            <p:custDataLst>
              <p:tags r:id="rId2"/>
            </p:custDataLst>
          </p:nvPr>
        </p:nvSpPr>
        <p:spPr>
          <a:xfrm rot="5400000">
            <a:off x="310515" y="-31051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12" name="图片 11" descr="人在玩飞盘&#10;&#10;低可信度描述已自动生成"/>
          <p:cNvPicPr>
            <a:picLocks noChangeAspect="1"/>
          </p:cNvPicPr>
          <p:nvPr userDrawn="1">
            <p:custDataLst>
              <p:tags r:id="rId3"/>
            </p:custDataLst>
          </p:nvPr>
        </p:nvPicPr>
        <p:blipFill rotWithShape="1">
          <a:blip r:embed="rId6" cstate="print">
            <a:extLst>
              <a:ext uri="{28A0092B-C50C-407E-A947-70E740481C1C}">
                <a14:useLocalDpi xmlns:a14="http://schemas.microsoft.com/office/drawing/2010/main" val="0"/>
              </a:ext>
            </a:extLst>
          </a:blip>
          <a:srcRect l="86144" t="86951"/>
          <a:stretch>
            <a:fillRect/>
          </a:stretch>
        </p:blipFill>
        <p:spPr>
          <a:xfrm>
            <a:off x="242929" y="116322"/>
            <a:ext cx="630275" cy="471292"/>
          </a:xfrm>
          <a:prstGeom prst="rect">
            <a:avLst/>
          </a:prstGeom>
        </p:spPr>
      </p:pic>
      <p:pic>
        <p:nvPicPr>
          <p:cNvPr id="13" name="图片 12" descr="图片包含 游戏机, 粉色&#10;&#10;描述已自动生成"/>
          <p:cNvPicPr>
            <a:picLocks noChangeAspect="1"/>
          </p:cNvPicPr>
          <p:nvPr userDrawn="1">
            <p:custDataLst>
              <p:tags r:id="rId4"/>
            </p:custDataLst>
          </p:nvPr>
        </p:nvPicPr>
        <p:blipFill>
          <a:blip r:embed="rId7" cstate="print">
            <a:extLst>
              <a:ext uri="{28A0092B-C50C-407E-A947-70E740481C1C}">
                <a14:useLocalDpi xmlns:a14="http://schemas.microsoft.com/office/drawing/2010/main" val="0"/>
              </a:ext>
            </a:extLst>
          </a:blip>
          <a:stretch>
            <a:fillRect/>
          </a:stretch>
        </p:blipFill>
        <p:spPr>
          <a:xfrm rot="18635072">
            <a:off x="87639" y="338518"/>
            <a:ext cx="388753" cy="49819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空白幻灯片">
    <p:spTree>
      <p:nvGrpSpPr>
        <p:cNvPr id="1" name=""/>
        <p:cNvGrpSpPr/>
        <p:nvPr/>
      </p:nvGrpSpPr>
      <p:grpSpPr>
        <a:xfrm>
          <a:off x="0" y="0"/>
          <a:ext cx="0" cy="0"/>
          <a:chOff x="0" y="0"/>
          <a:chExt cx="0" cy="0"/>
        </a:xfrm>
      </p:grpSpPr>
      <p:sp>
        <p:nvSpPr>
          <p:cNvPr id="14" name="矩形 13"/>
          <p:cNvSpPr/>
          <p:nvPr userDrawn="1"/>
        </p:nvSpPr>
        <p:spPr>
          <a:xfrm>
            <a:off x="0" y="3962400"/>
            <a:ext cx="12192000" cy="2910237"/>
          </a:xfrm>
          <a:prstGeom prst="rect">
            <a:avLst/>
          </a:prstGeom>
          <a:solidFill>
            <a:srgbClr val="DC7C2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2" name="矩形 1"/>
          <p:cNvSpPr/>
          <p:nvPr userDrawn="1"/>
        </p:nvSpPr>
        <p:spPr>
          <a:xfrm>
            <a:off x="0" y="4191000"/>
            <a:ext cx="12192000" cy="2681636"/>
          </a:xfrm>
          <a:prstGeom prst="rect">
            <a:avLst/>
          </a:pr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sp>
        <p:nvSpPr>
          <p:cNvPr id="3" name="任意多边形: 形状 8"/>
          <p:cNvSpPr/>
          <p:nvPr userDrawn="1">
            <p:custDataLst>
              <p:tags r:id="rId1"/>
            </p:custDataLst>
          </p:nvPr>
        </p:nvSpPr>
        <p:spPr>
          <a:xfrm rot="5400000">
            <a:off x="152400" y="-152400"/>
            <a:ext cx="2018030" cy="2322830"/>
          </a:xfrm>
          <a:custGeom>
            <a:avLst/>
            <a:gdLst>
              <a:gd name="connsiteX0" fmla="*/ 0 w 2017859"/>
              <a:gd name="connsiteY0" fmla="*/ 0 h 2322818"/>
              <a:gd name="connsiteX1" fmla="*/ 35146 w 2017859"/>
              <a:gd name="connsiteY1" fmla="*/ 22398 h 2322818"/>
              <a:gd name="connsiteX2" fmla="*/ 365767 w 2017859"/>
              <a:gd name="connsiteY2" fmla="*/ 423960 h 2322818"/>
              <a:gd name="connsiteX3" fmla="*/ 522964 w 2017859"/>
              <a:gd name="connsiteY3" fmla="*/ 1392153 h 2322818"/>
              <a:gd name="connsiteX4" fmla="*/ 1752815 w 2017859"/>
              <a:gd name="connsiteY4" fmla="*/ 1856375 h 2322818"/>
              <a:gd name="connsiteX5" fmla="*/ 1983670 w 2017859"/>
              <a:gd name="connsiteY5" fmla="*/ 2168563 h 2322818"/>
              <a:gd name="connsiteX6" fmla="*/ 2017859 w 2017859"/>
              <a:gd name="connsiteY6" fmla="*/ 2322818 h 2322818"/>
              <a:gd name="connsiteX7" fmla="*/ 0 w 2017859"/>
              <a:gd name="connsiteY7" fmla="*/ 2322818 h 2322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859" h="2322818">
                <a:moveTo>
                  <a:pt x="0" y="0"/>
                </a:moveTo>
                <a:lnTo>
                  <a:pt x="35146" y="22398"/>
                </a:lnTo>
                <a:cubicBezTo>
                  <a:pt x="171081" y="119677"/>
                  <a:pt x="287046" y="241433"/>
                  <a:pt x="365767" y="423960"/>
                </a:cubicBezTo>
                <a:cubicBezTo>
                  <a:pt x="470728" y="667330"/>
                  <a:pt x="291789" y="1153418"/>
                  <a:pt x="522964" y="1392153"/>
                </a:cubicBezTo>
                <a:cubicBezTo>
                  <a:pt x="754139" y="1630889"/>
                  <a:pt x="1502213" y="1677801"/>
                  <a:pt x="1752815" y="1856375"/>
                </a:cubicBezTo>
                <a:cubicBezTo>
                  <a:pt x="1878115" y="1945662"/>
                  <a:pt x="1946555" y="2058542"/>
                  <a:pt x="1983670" y="2168563"/>
                </a:cubicBezTo>
                <a:lnTo>
                  <a:pt x="2017859" y="2322818"/>
                </a:lnTo>
                <a:lnTo>
                  <a:pt x="0" y="2322818"/>
                </a:lnTo>
                <a:close/>
              </a:path>
            </a:pathLst>
          </a:custGeom>
          <a:solidFill>
            <a:srgbClr val="DC7C2A">
              <a:alpha val="1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lex Brush" panose="02000400000000000000" charset="0"/>
              <a:ea typeface="Alex Brush" panose="02000400000000000000" charset="0"/>
              <a:cs typeface="+mn-cs"/>
            </a:endParaRPr>
          </a:p>
        </p:txBody>
      </p:sp>
      <p:sp>
        <p:nvSpPr>
          <p:cNvPr id="4" name="任意多边形: 形状 7"/>
          <p:cNvSpPr/>
          <p:nvPr userDrawn="1">
            <p:custDataLst>
              <p:tags r:id="rId2"/>
            </p:custDataLst>
          </p:nvPr>
        </p:nvSpPr>
        <p:spPr>
          <a:xfrm rot="5400000">
            <a:off x="310515" y="-310515"/>
            <a:ext cx="1502410" cy="2123440"/>
          </a:xfrm>
          <a:custGeom>
            <a:avLst/>
            <a:gdLst>
              <a:gd name="connsiteX0" fmla="*/ 0 w 1502376"/>
              <a:gd name="connsiteY0" fmla="*/ 0 h 2123519"/>
              <a:gd name="connsiteX1" fmla="*/ 14052 w 1502376"/>
              <a:gd name="connsiteY1" fmla="*/ 7679 h 2123519"/>
              <a:gd name="connsiteX2" fmla="*/ 342900 w 1502376"/>
              <a:gd name="connsiteY2" fmla="*/ 409019 h 2123519"/>
              <a:gd name="connsiteX3" fmla="*/ 266700 w 1502376"/>
              <a:gd name="connsiteY3" fmla="*/ 1209119 h 2123519"/>
              <a:gd name="connsiteX4" fmla="*/ 1308100 w 1502376"/>
              <a:gd name="connsiteY4" fmla="*/ 1577419 h 2123519"/>
              <a:gd name="connsiteX5" fmla="*/ 1498600 w 1502376"/>
              <a:gd name="connsiteY5" fmla="*/ 2072719 h 2123519"/>
              <a:gd name="connsiteX6" fmla="*/ 1502376 w 1502376"/>
              <a:gd name="connsiteY6" fmla="*/ 2123519 h 2123519"/>
              <a:gd name="connsiteX7" fmla="*/ 0 w 1502376"/>
              <a:gd name="connsiteY7" fmla="*/ 2123519 h 212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2376" h="2123519">
                <a:moveTo>
                  <a:pt x="0" y="0"/>
                </a:moveTo>
                <a:lnTo>
                  <a:pt x="14052" y="7679"/>
                </a:lnTo>
                <a:cubicBezTo>
                  <a:pt x="150747" y="100118"/>
                  <a:pt x="293952" y="279374"/>
                  <a:pt x="342900" y="409019"/>
                </a:cubicBezTo>
                <a:cubicBezTo>
                  <a:pt x="421217" y="616452"/>
                  <a:pt x="105833" y="1014386"/>
                  <a:pt x="266700" y="1209119"/>
                </a:cubicBezTo>
                <a:cubicBezTo>
                  <a:pt x="427567" y="1403852"/>
                  <a:pt x="1102783" y="1433486"/>
                  <a:pt x="1308100" y="1577419"/>
                </a:cubicBezTo>
                <a:cubicBezTo>
                  <a:pt x="1513417" y="1721352"/>
                  <a:pt x="1498600" y="1945719"/>
                  <a:pt x="1498600" y="2072719"/>
                </a:cubicBezTo>
                <a:lnTo>
                  <a:pt x="1502376" y="2123519"/>
                </a:lnTo>
                <a:lnTo>
                  <a:pt x="0" y="2123519"/>
                </a:lnTo>
                <a:close/>
              </a:path>
            </a:pathLst>
          </a:custGeom>
          <a:gradFill>
            <a:gsLst>
              <a:gs pos="7000">
                <a:srgbClr val="E18C47"/>
              </a:gs>
              <a:gs pos="100000">
                <a:srgbClr val="EAAA7A"/>
              </a:gs>
            </a:gsLst>
            <a:lin ang="0" scaled="0"/>
          </a:gradFill>
          <a:ln w="12700" cap="flat" cmpd="sng" algn="ctr">
            <a:noFill/>
            <a:prstDash val="solid"/>
            <a:miter lim="800000"/>
          </a:ln>
          <a:effectLst/>
        </p:spPr>
        <p:txBody>
          <a:bodyPr wrap="square"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Alex Brush" panose="02000400000000000000" charset="0"/>
              <a:ea typeface="Alex Brush" panose="02000400000000000000" charset="0"/>
              <a:sym typeface="+mn-ea"/>
            </a:endParaRPr>
          </a:p>
        </p:txBody>
      </p:sp>
      <p:pic>
        <p:nvPicPr>
          <p:cNvPr id="11" name="图片 10" descr="人在玩飞盘&#10;&#10;低可信度描述已自动生成"/>
          <p:cNvPicPr>
            <a:picLocks noChangeAspect="1"/>
          </p:cNvPicPr>
          <p:nvPr userDrawn="1">
            <p:custDataLst>
              <p:tags r:id="rId3"/>
            </p:custDataLst>
          </p:nvPr>
        </p:nvPicPr>
        <p:blipFill rotWithShape="1">
          <a:blip r:embed="rId7" cstate="print">
            <a:extLst>
              <a:ext uri="{28A0092B-C50C-407E-A947-70E740481C1C}">
                <a14:useLocalDpi xmlns:a14="http://schemas.microsoft.com/office/drawing/2010/main" val="0"/>
              </a:ext>
            </a:extLst>
          </a:blip>
          <a:srcRect l="86144" t="86951"/>
          <a:stretch>
            <a:fillRect/>
          </a:stretch>
        </p:blipFill>
        <p:spPr>
          <a:xfrm>
            <a:off x="242929" y="116322"/>
            <a:ext cx="630275" cy="471292"/>
          </a:xfrm>
          <a:prstGeom prst="rect">
            <a:avLst/>
          </a:prstGeom>
        </p:spPr>
      </p:pic>
      <p:pic>
        <p:nvPicPr>
          <p:cNvPr id="12" name="图片 11" descr="图片包含 游戏机, 粉色&#10;&#10;描述已自动生成"/>
          <p:cNvPicPr>
            <a:picLocks noChangeAspect="1"/>
          </p:cNvPicPr>
          <p:nvPr userDrawn="1">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rot="18635072">
            <a:off x="87639" y="338518"/>
            <a:ext cx="388753" cy="498192"/>
          </a:xfrm>
          <a:prstGeom prst="rect">
            <a:avLst/>
          </a:prstGeom>
        </p:spPr>
      </p:pic>
      <p:sp>
        <p:nvSpPr>
          <p:cNvPr id="13" name="标题 12"/>
          <p:cNvSpPr>
            <a:spLocks noGrp="1"/>
          </p:cNvSpPr>
          <p:nvPr>
            <p:ph type="title"/>
            <p:custDataLst>
              <p:tags r:id="rId5"/>
            </p:custDataLst>
          </p:nvPr>
        </p:nvSpPr>
        <p:spPr>
          <a:xfrm>
            <a:off x="873204" y="556863"/>
            <a:ext cx="7562850" cy="532162"/>
          </a:xfrm>
          <a:prstGeom prst="rect">
            <a:avLst/>
          </a:prstGeom>
        </p:spPr>
        <p:txBody>
          <a:bodyPr/>
          <a:lstStyle>
            <a:lvl1pPr>
              <a:defRPr sz="3600" b="1">
                <a:solidFill>
                  <a:schemeClr val="tx1">
                    <a:lumMod val="75000"/>
                    <a:lumOff val="25000"/>
                  </a:schemeClr>
                </a:solidFill>
                <a:latin typeface="+mn-ea"/>
                <a:ea typeface="+mn-ea"/>
              </a:defRPr>
            </a:lvl1pPr>
          </a:lstStyle>
          <a:p>
            <a:r>
              <a:rPr lang="zh-CN" altLang="en-US" dirty="0"/>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92DFAE-9087-4058-ADF6-FA065AE66DB3}" type="datetimeFigureOut">
              <a:rPr lang="zh-CN" altLang="en-US" smtClean="0"/>
              <a:t>2023/2/13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2FA5BA2-A26C-4920-B2B8-258E9BC7F0E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40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矩形 8"/>
          <p:cNvSpPr/>
          <p:nvPr userDrawn="1"/>
        </p:nvSpPr>
        <p:spPr>
          <a:xfrm>
            <a:off x="5893241" y="-3666026"/>
            <a:ext cx="405517" cy="278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nvSpPr>
        <p:spPr>
          <a:xfrm>
            <a:off x="5893241" y="10625455"/>
            <a:ext cx="405517" cy="278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nvSpPr>
        <p:spPr>
          <a:xfrm>
            <a:off x="-6414765" y="3289852"/>
            <a:ext cx="405517" cy="278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nvSpPr>
        <p:spPr>
          <a:xfrm>
            <a:off x="18192148" y="3289852"/>
            <a:ext cx="405517" cy="278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23.xml"/><Relationship Id="rId13" Type="http://schemas.openxmlformats.org/officeDocument/2006/relationships/tags" Target="../tags/tag28.xml"/><Relationship Id="rId18" Type="http://schemas.openxmlformats.org/officeDocument/2006/relationships/tags" Target="../tags/tag33.xml"/><Relationship Id="rId26" Type="http://schemas.openxmlformats.org/officeDocument/2006/relationships/image" Target="../media/image18.png"/><Relationship Id="rId3" Type="http://schemas.openxmlformats.org/officeDocument/2006/relationships/tags" Target="../tags/tag18.xml"/><Relationship Id="rId21" Type="http://schemas.openxmlformats.org/officeDocument/2006/relationships/slideLayout" Target="../slideLayouts/slideLayout2.xml"/><Relationship Id="rId7" Type="http://schemas.openxmlformats.org/officeDocument/2006/relationships/tags" Target="../tags/tag22.xml"/><Relationship Id="rId12" Type="http://schemas.openxmlformats.org/officeDocument/2006/relationships/tags" Target="../tags/tag27.xml"/><Relationship Id="rId17" Type="http://schemas.openxmlformats.org/officeDocument/2006/relationships/tags" Target="../tags/tag32.xml"/><Relationship Id="rId25" Type="http://schemas.openxmlformats.org/officeDocument/2006/relationships/image" Target="../media/image17.png"/><Relationship Id="rId2" Type="http://schemas.openxmlformats.org/officeDocument/2006/relationships/tags" Target="../tags/tag17.xml"/><Relationship Id="rId16" Type="http://schemas.openxmlformats.org/officeDocument/2006/relationships/tags" Target="../tags/tag31.xml"/><Relationship Id="rId20" Type="http://schemas.openxmlformats.org/officeDocument/2006/relationships/tags" Target="../tags/tag35.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tags" Target="../tags/tag26.xml"/><Relationship Id="rId24" Type="http://schemas.openxmlformats.org/officeDocument/2006/relationships/image" Target="../media/image16.png"/><Relationship Id="rId5" Type="http://schemas.openxmlformats.org/officeDocument/2006/relationships/tags" Target="../tags/tag20.xml"/><Relationship Id="rId15" Type="http://schemas.openxmlformats.org/officeDocument/2006/relationships/tags" Target="../tags/tag30.xml"/><Relationship Id="rId23" Type="http://schemas.openxmlformats.org/officeDocument/2006/relationships/image" Target="../media/image15.png"/><Relationship Id="rId10" Type="http://schemas.openxmlformats.org/officeDocument/2006/relationships/tags" Target="../tags/tag25.xml"/><Relationship Id="rId19" Type="http://schemas.openxmlformats.org/officeDocument/2006/relationships/tags" Target="../tags/tag34.xml"/><Relationship Id="rId4" Type="http://schemas.openxmlformats.org/officeDocument/2006/relationships/tags" Target="../tags/tag19.xml"/><Relationship Id="rId9" Type="http://schemas.openxmlformats.org/officeDocument/2006/relationships/tags" Target="../tags/tag24.xml"/><Relationship Id="rId14" Type="http://schemas.openxmlformats.org/officeDocument/2006/relationships/tags" Target="../tags/tag29.xml"/><Relationship Id="rId2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tags" Target="../tags/tag86.xml"/><Relationship Id="rId4"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8" Type="http://schemas.openxmlformats.org/officeDocument/2006/relationships/tags" Target="../tags/tag96.xml"/><Relationship Id="rId3" Type="http://schemas.openxmlformats.org/officeDocument/2006/relationships/tags" Target="../tags/tag91.xml"/><Relationship Id="rId7" Type="http://schemas.openxmlformats.org/officeDocument/2006/relationships/tags" Target="../tags/tag95.xml"/><Relationship Id="rId2" Type="http://schemas.openxmlformats.org/officeDocument/2006/relationships/tags" Target="../tags/tag90.xml"/><Relationship Id="rId1" Type="http://schemas.openxmlformats.org/officeDocument/2006/relationships/tags" Target="../tags/tag89.xml"/><Relationship Id="rId6" Type="http://schemas.openxmlformats.org/officeDocument/2006/relationships/tags" Target="../tags/tag94.xml"/><Relationship Id="rId5" Type="http://schemas.openxmlformats.org/officeDocument/2006/relationships/tags" Target="../tags/tag93.xml"/><Relationship Id="rId10" Type="http://schemas.openxmlformats.org/officeDocument/2006/relationships/slideLayout" Target="../slideLayouts/slideLayout5.xml"/><Relationship Id="rId4" Type="http://schemas.openxmlformats.org/officeDocument/2006/relationships/tags" Target="../tags/tag92.xml"/><Relationship Id="rId9" Type="http://schemas.openxmlformats.org/officeDocument/2006/relationships/tags" Target="../tags/tag97.xml"/></Relationships>
</file>

<file path=ppt/slides/_rels/slide14.xml.rels><?xml version="1.0" encoding="UTF-8" standalone="yes"?>
<Relationships xmlns="http://schemas.openxmlformats.org/package/2006/relationships"><Relationship Id="rId3" Type="http://schemas.openxmlformats.org/officeDocument/2006/relationships/tags" Target="../tags/tag100.xml"/><Relationship Id="rId7" Type="http://schemas.openxmlformats.org/officeDocument/2006/relationships/slideLayout" Target="../slideLayouts/slideLayout5.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04.xml"/></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5.xml"/><Relationship Id="rId3" Type="http://schemas.openxmlformats.org/officeDocument/2006/relationships/tags" Target="../tags/tag107.xml"/><Relationship Id="rId7" Type="http://schemas.openxmlformats.org/officeDocument/2006/relationships/tags" Target="../tags/tag111.xml"/><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s>
</file>

<file path=ppt/slides/_rels/slide17.xml.rels><?xml version="1.0" encoding="UTF-8" standalone="yes"?>
<Relationships xmlns="http://schemas.openxmlformats.org/package/2006/relationships"><Relationship Id="rId3" Type="http://schemas.openxmlformats.org/officeDocument/2006/relationships/tags" Target="../tags/tag114.xml"/><Relationship Id="rId7" Type="http://schemas.openxmlformats.org/officeDocument/2006/relationships/slideLayout" Target="../slideLayouts/slideLayout5.xml"/><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tags" Target="../tags/tag117.xml"/><Relationship Id="rId5" Type="http://schemas.openxmlformats.org/officeDocument/2006/relationships/tags" Target="../tags/tag116.xml"/><Relationship Id="rId4" Type="http://schemas.openxmlformats.org/officeDocument/2006/relationships/tags" Target="../tags/tag115.xml"/></Relationships>
</file>

<file path=ppt/slides/_rels/slide18.xml.rels><?xml version="1.0" encoding="UTF-8" standalone="yes"?>
<Relationships xmlns="http://schemas.openxmlformats.org/package/2006/relationships"><Relationship Id="rId8" Type="http://schemas.openxmlformats.org/officeDocument/2006/relationships/tags" Target="../tags/tag125.xml"/><Relationship Id="rId13" Type="http://schemas.openxmlformats.org/officeDocument/2006/relationships/image" Target="../media/image22.png"/><Relationship Id="rId3" Type="http://schemas.openxmlformats.org/officeDocument/2006/relationships/tags" Target="../tags/tag120.xml"/><Relationship Id="rId7" Type="http://schemas.openxmlformats.org/officeDocument/2006/relationships/tags" Target="../tags/tag124.xml"/><Relationship Id="rId12" Type="http://schemas.openxmlformats.org/officeDocument/2006/relationships/image" Target="../media/image16.png"/><Relationship Id="rId2" Type="http://schemas.openxmlformats.org/officeDocument/2006/relationships/tags" Target="../tags/tag119.xml"/><Relationship Id="rId1" Type="http://schemas.openxmlformats.org/officeDocument/2006/relationships/tags" Target="../tags/tag118.xml"/><Relationship Id="rId6" Type="http://schemas.openxmlformats.org/officeDocument/2006/relationships/tags" Target="../tags/tag123.xml"/><Relationship Id="rId11" Type="http://schemas.openxmlformats.org/officeDocument/2006/relationships/notesSlide" Target="../notesSlides/notesSlide4.xml"/><Relationship Id="rId5" Type="http://schemas.openxmlformats.org/officeDocument/2006/relationships/tags" Target="../tags/tag122.xml"/><Relationship Id="rId10" Type="http://schemas.openxmlformats.org/officeDocument/2006/relationships/slideLayout" Target="../slideLayouts/slideLayout9.xml"/><Relationship Id="rId4" Type="http://schemas.openxmlformats.org/officeDocument/2006/relationships/tags" Target="../tags/tag121.xml"/><Relationship Id="rId9" Type="http://schemas.openxmlformats.org/officeDocument/2006/relationships/tags" Target="../tags/tag126.xml"/></Relationships>
</file>

<file path=ppt/slides/_rels/slide19.xml.rels><?xml version="1.0" encoding="UTF-8" standalone="yes"?>
<Relationships xmlns="http://schemas.openxmlformats.org/package/2006/relationships"><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tags" Target="../tags/tag127.xml"/><Relationship Id="rId4"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3.xml"/><Relationship Id="rId1" Type="http://schemas.openxmlformats.org/officeDocument/2006/relationships/tags" Target="../tags/tag36.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30.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3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3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3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3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35.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36.xml"/></Relationships>
</file>

<file path=ppt/slides/_rels/slide27.xml.rels><?xml version="1.0" encoding="UTF-8" standalone="yes"?>
<Relationships xmlns="http://schemas.openxmlformats.org/package/2006/relationships"><Relationship Id="rId8" Type="http://schemas.openxmlformats.org/officeDocument/2006/relationships/tags" Target="../tags/tag144.xml"/><Relationship Id="rId13" Type="http://schemas.openxmlformats.org/officeDocument/2006/relationships/tags" Target="../tags/tag149.xml"/><Relationship Id="rId3" Type="http://schemas.openxmlformats.org/officeDocument/2006/relationships/tags" Target="../tags/tag139.xml"/><Relationship Id="rId7" Type="http://schemas.openxmlformats.org/officeDocument/2006/relationships/tags" Target="../tags/tag143.xml"/><Relationship Id="rId12" Type="http://schemas.openxmlformats.org/officeDocument/2006/relationships/tags" Target="../tags/tag148.xml"/><Relationship Id="rId2" Type="http://schemas.openxmlformats.org/officeDocument/2006/relationships/tags" Target="../tags/tag138.xml"/><Relationship Id="rId1" Type="http://schemas.openxmlformats.org/officeDocument/2006/relationships/tags" Target="../tags/tag137.xml"/><Relationship Id="rId6" Type="http://schemas.openxmlformats.org/officeDocument/2006/relationships/tags" Target="../tags/tag142.xml"/><Relationship Id="rId11" Type="http://schemas.openxmlformats.org/officeDocument/2006/relationships/tags" Target="../tags/tag147.xml"/><Relationship Id="rId5" Type="http://schemas.openxmlformats.org/officeDocument/2006/relationships/tags" Target="../tags/tag141.xml"/><Relationship Id="rId10" Type="http://schemas.openxmlformats.org/officeDocument/2006/relationships/tags" Target="../tags/tag146.xml"/><Relationship Id="rId4" Type="http://schemas.openxmlformats.org/officeDocument/2006/relationships/tags" Target="../tags/tag140.xml"/><Relationship Id="rId9" Type="http://schemas.openxmlformats.org/officeDocument/2006/relationships/tags" Target="../tags/tag145.xml"/><Relationship Id="rId14"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tags" Target="../tags/tag152.xml"/><Relationship Id="rId7" Type="http://schemas.openxmlformats.org/officeDocument/2006/relationships/slideLayout" Target="../slideLayouts/slideLayout5.xml"/><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tags" Target="../tags/tag155.xml"/><Relationship Id="rId5" Type="http://schemas.openxmlformats.org/officeDocument/2006/relationships/tags" Target="../tags/tag154.xml"/><Relationship Id="rId4" Type="http://schemas.openxmlformats.org/officeDocument/2006/relationships/tags" Target="../tags/tag153.xml"/></Relationships>
</file>

<file path=ppt/slides/_rels/slide29.xml.rels><?xml version="1.0" encoding="UTF-8" standalone="yes"?>
<Relationships xmlns="http://schemas.openxmlformats.org/package/2006/relationships"><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 Id="rId4"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8" Type="http://schemas.openxmlformats.org/officeDocument/2006/relationships/slideLayout" Target="../slideLayouts/slideLayout5.xml"/><Relationship Id="rId3" Type="http://schemas.openxmlformats.org/officeDocument/2006/relationships/tags" Target="../tags/tag161.xml"/><Relationship Id="rId7" Type="http://schemas.openxmlformats.org/officeDocument/2006/relationships/tags" Target="../tags/tag165.xml"/><Relationship Id="rId2" Type="http://schemas.openxmlformats.org/officeDocument/2006/relationships/tags" Target="../tags/tag160.xml"/><Relationship Id="rId1" Type="http://schemas.openxmlformats.org/officeDocument/2006/relationships/tags" Target="../tags/tag159.xml"/><Relationship Id="rId6" Type="http://schemas.openxmlformats.org/officeDocument/2006/relationships/tags" Target="../tags/tag164.xml"/><Relationship Id="rId5" Type="http://schemas.openxmlformats.org/officeDocument/2006/relationships/tags" Target="../tags/tag163.xml"/><Relationship Id="rId4" Type="http://schemas.openxmlformats.org/officeDocument/2006/relationships/tags" Target="../tags/tag162.xml"/></Relationships>
</file>

<file path=ppt/slides/_rels/slide31.xml.rels><?xml version="1.0" encoding="UTF-8" standalone="yes"?>
<Relationships xmlns="http://schemas.openxmlformats.org/package/2006/relationships"><Relationship Id="rId3" Type="http://schemas.openxmlformats.org/officeDocument/2006/relationships/tags" Target="../tags/tag168.xml"/><Relationship Id="rId7" Type="http://schemas.openxmlformats.org/officeDocument/2006/relationships/slideLayout" Target="../slideLayouts/slideLayout5.xml"/><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tags" Target="../tags/tag171.xml"/><Relationship Id="rId5" Type="http://schemas.openxmlformats.org/officeDocument/2006/relationships/tags" Target="../tags/tag170.xml"/><Relationship Id="rId4" Type="http://schemas.openxmlformats.org/officeDocument/2006/relationships/tags" Target="../tags/tag169.xml"/></Relationships>
</file>

<file path=ppt/slides/_rels/slide32.xml.rels><?xml version="1.0" encoding="UTF-8" standalone="yes"?>
<Relationships xmlns="http://schemas.openxmlformats.org/package/2006/relationships"><Relationship Id="rId8" Type="http://schemas.openxmlformats.org/officeDocument/2006/relationships/tags" Target="../tags/tag179.xml"/><Relationship Id="rId13" Type="http://schemas.openxmlformats.org/officeDocument/2006/relationships/tags" Target="../tags/tag184.xml"/><Relationship Id="rId3" Type="http://schemas.openxmlformats.org/officeDocument/2006/relationships/tags" Target="../tags/tag174.xml"/><Relationship Id="rId7" Type="http://schemas.openxmlformats.org/officeDocument/2006/relationships/tags" Target="../tags/tag178.xml"/><Relationship Id="rId12" Type="http://schemas.openxmlformats.org/officeDocument/2006/relationships/tags" Target="../tags/tag183.xml"/><Relationship Id="rId2" Type="http://schemas.openxmlformats.org/officeDocument/2006/relationships/tags" Target="../tags/tag173.xml"/><Relationship Id="rId1" Type="http://schemas.openxmlformats.org/officeDocument/2006/relationships/tags" Target="../tags/tag172.xml"/><Relationship Id="rId6" Type="http://schemas.openxmlformats.org/officeDocument/2006/relationships/tags" Target="../tags/tag177.xml"/><Relationship Id="rId11" Type="http://schemas.openxmlformats.org/officeDocument/2006/relationships/tags" Target="../tags/tag182.xml"/><Relationship Id="rId5" Type="http://schemas.openxmlformats.org/officeDocument/2006/relationships/tags" Target="../tags/tag176.xml"/><Relationship Id="rId10" Type="http://schemas.openxmlformats.org/officeDocument/2006/relationships/tags" Target="../tags/tag181.xml"/><Relationship Id="rId4" Type="http://schemas.openxmlformats.org/officeDocument/2006/relationships/tags" Target="../tags/tag175.xml"/><Relationship Id="rId9" Type="http://schemas.openxmlformats.org/officeDocument/2006/relationships/tags" Target="../tags/tag180.xml"/><Relationship Id="rId14"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 Id="rId4"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88.xml"/></Relationships>
</file>

<file path=ppt/slides/_rels/slide35.xml.rels><?xml version="1.0" encoding="UTF-8" standalone="yes"?>
<Relationships xmlns="http://schemas.openxmlformats.org/package/2006/relationships"><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 Id="rId4"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tags" Target="../tags/tag199.xml"/><Relationship Id="rId13" Type="http://schemas.openxmlformats.org/officeDocument/2006/relationships/image" Target="../media/image22.png"/><Relationship Id="rId3" Type="http://schemas.openxmlformats.org/officeDocument/2006/relationships/tags" Target="../tags/tag194.xml"/><Relationship Id="rId7" Type="http://schemas.openxmlformats.org/officeDocument/2006/relationships/tags" Target="../tags/tag198.xml"/><Relationship Id="rId12" Type="http://schemas.openxmlformats.org/officeDocument/2006/relationships/image" Target="../media/image16.png"/><Relationship Id="rId2" Type="http://schemas.openxmlformats.org/officeDocument/2006/relationships/tags" Target="../tags/tag193.xml"/><Relationship Id="rId1" Type="http://schemas.openxmlformats.org/officeDocument/2006/relationships/tags" Target="../tags/tag192.xml"/><Relationship Id="rId6" Type="http://schemas.openxmlformats.org/officeDocument/2006/relationships/tags" Target="../tags/tag197.xml"/><Relationship Id="rId11" Type="http://schemas.openxmlformats.org/officeDocument/2006/relationships/notesSlide" Target="../notesSlides/notesSlide5.xml"/><Relationship Id="rId5" Type="http://schemas.openxmlformats.org/officeDocument/2006/relationships/tags" Target="../tags/tag196.xml"/><Relationship Id="rId10" Type="http://schemas.openxmlformats.org/officeDocument/2006/relationships/slideLayout" Target="../slideLayouts/slideLayout9.xml"/><Relationship Id="rId4" Type="http://schemas.openxmlformats.org/officeDocument/2006/relationships/tags" Target="../tags/tag195.xml"/><Relationship Id="rId9" Type="http://schemas.openxmlformats.org/officeDocument/2006/relationships/tags" Target="../tags/tag200.xml"/></Relationships>
</file>

<file path=ppt/slides/_rels/slide37.xml.rels><?xml version="1.0" encoding="UTF-8" standalone="yes"?>
<Relationships xmlns="http://schemas.openxmlformats.org/package/2006/relationships"><Relationship Id="rId8" Type="http://schemas.openxmlformats.org/officeDocument/2006/relationships/tags" Target="../tags/tag208.xml"/><Relationship Id="rId13" Type="http://schemas.openxmlformats.org/officeDocument/2006/relationships/tags" Target="../tags/tag213.xml"/><Relationship Id="rId18" Type="http://schemas.openxmlformats.org/officeDocument/2006/relationships/tags" Target="../tags/tag218.xml"/><Relationship Id="rId3" Type="http://schemas.openxmlformats.org/officeDocument/2006/relationships/tags" Target="../tags/tag203.xml"/><Relationship Id="rId7" Type="http://schemas.openxmlformats.org/officeDocument/2006/relationships/tags" Target="../tags/tag207.xml"/><Relationship Id="rId12" Type="http://schemas.openxmlformats.org/officeDocument/2006/relationships/tags" Target="../tags/tag212.xml"/><Relationship Id="rId17" Type="http://schemas.openxmlformats.org/officeDocument/2006/relationships/tags" Target="../tags/tag217.xml"/><Relationship Id="rId2" Type="http://schemas.openxmlformats.org/officeDocument/2006/relationships/tags" Target="../tags/tag202.xml"/><Relationship Id="rId16" Type="http://schemas.openxmlformats.org/officeDocument/2006/relationships/tags" Target="../tags/tag216.xml"/><Relationship Id="rId1" Type="http://schemas.openxmlformats.org/officeDocument/2006/relationships/tags" Target="../tags/tag201.xml"/><Relationship Id="rId6" Type="http://schemas.openxmlformats.org/officeDocument/2006/relationships/tags" Target="../tags/tag206.xml"/><Relationship Id="rId11" Type="http://schemas.openxmlformats.org/officeDocument/2006/relationships/tags" Target="../tags/tag211.xml"/><Relationship Id="rId5" Type="http://schemas.openxmlformats.org/officeDocument/2006/relationships/tags" Target="../tags/tag205.xml"/><Relationship Id="rId15" Type="http://schemas.openxmlformats.org/officeDocument/2006/relationships/tags" Target="../tags/tag215.xml"/><Relationship Id="rId10" Type="http://schemas.openxmlformats.org/officeDocument/2006/relationships/tags" Target="../tags/tag210.xml"/><Relationship Id="rId19" Type="http://schemas.openxmlformats.org/officeDocument/2006/relationships/slideLayout" Target="../slideLayouts/slideLayout5.xml"/><Relationship Id="rId4" Type="http://schemas.openxmlformats.org/officeDocument/2006/relationships/tags" Target="../tags/tag204.xml"/><Relationship Id="rId9" Type="http://schemas.openxmlformats.org/officeDocument/2006/relationships/tags" Target="../tags/tag209.xml"/><Relationship Id="rId14" Type="http://schemas.openxmlformats.org/officeDocument/2006/relationships/tags" Target="../tags/tag214.xml"/></Relationships>
</file>

<file path=ppt/slides/_rels/slide38.xml.rels><?xml version="1.0" encoding="UTF-8" standalone="yes"?>
<Relationships xmlns="http://schemas.openxmlformats.org/package/2006/relationships"><Relationship Id="rId8" Type="http://schemas.openxmlformats.org/officeDocument/2006/relationships/tags" Target="../tags/tag226.xml"/><Relationship Id="rId13" Type="http://schemas.openxmlformats.org/officeDocument/2006/relationships/tags" Target="../tags/tag231.xml"/><Relationship Id="rId3" Type="http://schemas.openxmlformats.org/officeDocument/2006/relationships/tags" Target="../tags/tag221.xml"/><Relationship Id="rId7" Type="http://schemas.openxmlformats.org/officeDocument/2006/relationships/tags" Target="../tags/tag225.xml"/><Relationship Id="rId12" Type="http://schemas.openxmlformats.org/officeDocument/2006/relationships/tags" Target="../tags/tag230.xml"/><Relationship Id="rId2" Type="http://schemas.openxmlformats.org/officeDocument/2006/relationships/tags" Target="../tags/tag220.xml"/><Relationship Id="rId1" Type="http://schemas.openxmlformats.org/officeDocument/2006/relationships/tags" Target="../tags/tag219.xml"/><Relationship Id="rId6" Type="http://schemas.openxmlformats.org/officeDocument/2006/relationships/tags" Target="../tags/tag224.xml"/><Relationship Id="rId11" Type="http://schemas.openxmlformats.org/officeDocument/2006/relationships/tags" Target="../tags/tag229.xml"/><Relationship Id="rId5" Type="http://schemas.openxmlformats.org/officeDocument/2006/relationships/tags" Target="../tags/tag223.xml"/><Relationship Id="rId10" Type="http://schemas.openxmlformats.org/officeDocument/2006/relationships/tags" Target="../tags/tag228.xml"/><Relationship Id="rId4" Type="http://schemas.openxmlformats.org/officeDocument/2006/relationships/tags" Target="../tags/tag222.xml"/><Relationship Id="rId9" Type="http://schemas.openxmlformats.org/officeDocument/2006/relationships/tags" Target="../tags/tag227.xml"/><Relationship Id="rId14"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8" Type="http://schemas.openxmlformats.org/officeDocument/2006/relationships/tags" Target="../tags/tag239.xml"/><Relationship Id="rId13" Type="http://schemas.openxmlformats.org/officeDocument/2006/relationships/tags" Target="../tags/tag244.xml"/><Relationship Id="rId3" Type="http://schemas.openxmlformats.org/officeDocument/2006/relationships/tags" Target="../tags/tag234.xml"/><Relationship Id="rId7" Type="http://schemas.openxmlformats.org/officeDocument/2006/relationships/tags" Target="../tags/tag238.xml"/><Relationship Id="rId12" Type="http://schemas.openxmlformats.org/officeDocument/2006/relationships/tags" Target="../tags/tag243.xml"/><Relationship Id="rId2" Type="http://schemas.openxmlformats.org/officeDocument/2006/relationships/tags" Target="../tags/tag233.xml"/><Relationship Id="rId16" Type="http://schemas.openxmlformats.org/officeDocument/2006/relationships/slideLayout" Target="../slideLayouts/slideLayout5.xml"/><Relationship Id="rId1" Type="http://schemas.openxmlformats.org/officeDocument/2006/relationships/tags" Target="../tags/tag232.xml"/><Relationship Id="rId6" Type="http://schemas.openxmlformats.org/officeDocument/2006/relationships/tags" Target="../tags/tag237.xml"/><Relationship Id="rId11" Type="http://schemas.openxmlformats.org/officeDocument/2006/relationships/tags" Target="../tags/tag242.xml"/><Relationship Id="rId5" Type="http://schemas.openxmlformats.org/officeDocument/2006/relationships/tags" Target="../tags/tag236.xml"/><Relationship Id="rId15" Type="http://schemas.openxmlformats.org/officeDocument/2006/relationships/tags" Target="../tags/tag246.xml"/><Relationship Id="rId10" Type="http://schemas.openxmlformats.org/officeDocument/2006/relationships/tags" Target="../tags/tag241.xml"/><Relationship Id="rId4" Type="http://schemas.openxmlformats.org/officeDocument/2006/relationships/tags" Target="../tags/tag235.xml"/><Relationship Id="rId9" Type="http://schemas.openxmlformats.org/officeDocument/2006/relationships/tags" Target="../tags/tag240.xml"/><Relationship Id="rId14" Type="http://schemas.openxmlformats.org/officeDocument/2006/relationships/tags" Target="../tags/tag245.xml"/></Relationships>
</file>

<file path=ppt/slides/_rels/slide4.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47.xml"/></Relationships>
</file>

<file path=ppt/slides/_rels/slide41.xml.rels><?xml version="1.0" encoding="UTF-8" standalone="yes"?>
<Relationships xmlns="http://schemas.openxmlformats.org/package/2006/relationships"><Relationship Id="rId8" Type="http://schemas.openxmlformats.org/officeDocument/2006/relationships/tags" Target="../tags/tag255.xml"/><Relationship Id="rId13" Type="http://schemas.openxmlformats.org/officeDocument/2006/relationships/tags" Target="../tags/tag260.xml"/><Relationship Id="rId3" Type="http://schemas.openxmlformats.org/officeDocument/2006/relationships/tags" Target="../tags/tag250.xml"/><Relationship Id="rId7" Type="http://schemas.openxmlformats.org/officeDocument/2006/relationships/tags" Target="../tags/tag254.xml"/><Relationship Id="rId12" Type="http://schemas.openxmlformats.org/officeDocument/2006/relationships/tags" Target="../tags/tag259.xml"/><Relationship Id="rId17" Type="http://schemas.openxmlformats.org/officeDocument/2006/relationships/slideLayout" Target="../slideLayouts/slideLayout5.xml"/><Relationship Id="rId2" Type="http://schemas.openxmlformats.org/officeDocument/2006/relationships/tags" Target="../tags/tag249.xml"/><Relationship Id="rId16" Type="http://schemas.openxmlformats.org/officeDocument/2006/relationships/tags" Target="../tags/tag263.xml"/><Relationship Id="rId1" Type="http://schemas.openxmlformats.org/officeDocument/2006/relationships/tags" Target="../tags/tag248.xml"/><Relationship Id="rId6" Type="http://schemas.openxmlformats.org/officeDocument/2006/relationships/tags" Target="../tags/tag253.xml"/><Relationship Id="rId11" Type="http://schemas.openxmlformats.org/officeDocument/2006/relationships/tags" Target="../tags/tag258.xml"/><Relationship Id="rId5" Type="http://schemas.openxmlformats.org/officeDocument/2006/relationships/tags" Target="../tags/tag252.xml"/><Relationship Id="rId15" Type="http://schemas.openxmlformats.org/officeDocument/2006/relationships/tags" Target="../tags/tag262.xml"/><Relationship Id="rId10" Type="http://schemas.openxmlformats.org/officeDocument/2006/relationships/tags" Target="../tags/tag257.xml"/><Relationship Id="rId4" Type="http://schemas.openxmlformats.org/officeDocument/2006/relationships/tags" Target="../tags/tag251.xml"/><Relationship Id="rId9" Type="http://schemas.openxmlformats.org/officeDocument/2006/relationships/tags" Target="../tags/tag256.xml"/><Relationship Id="rId14" Type="http://schemas.openxmlformats.org/officeDocument/2006/relationships/tags" Target="../tags/tag261.xml"/></Relationships>
</file>

<file path=ppt/slides/_rels/slide42.xml.rels><?xml version="1.0" encoding="UTF-8" standalone="yes"?>
<Relationships xmlns="http://schemas.openxmlformats.org/package/2006/relationships"><Relationship Id="rId8" Type="http://schemas.openxmlformats.org/officeDocument/2006/relationships/tags" Target="../tags/tag271.xml"/><Relationship Id="rId13" Type="http://schemas.openxmlformats.org/officeDocument/2006/relationships/tags" Target="../tags/tag276.xml"/><Relationship Id="rId3" Type="http://schemas.openxmlformats.org/officeDocument/2006/relationships/tags" Target="../tags/tag266.xml"/><Relationship Id="rId7" Type="http://schemas.openxmlformats.org/officeDocument/2006/relationships/tags" Target="../tags/tag270.xml"/><Relationship Id="rId12" Type="http://schemas.openxmlformats.org/officeDocument/2006/relationships/tags" Target="../tags/tag275.xml"/><Relationship Id="rId2" Type="http://schemas.openxmlformats.org/officeDocument/2006/relationships/tags" Target="../tags/tag265.xml"/><Relationship Id="rId1" Type="http://schemas.openxmlformats.org/officeDocument/2006/relationships/tags" Target="../tags/tag264.xml"/><Relationship Id="rId6" Type="http://schemas.openxmlformats.org/officeDocument/2006/relationships/tags" Target="../tags/tag269.xml"/><Relationship Id="rId11" Type="http://schemas.openxmlformats.org/officeDocument/2006/relationships/tags" Target="../tags/tag274.xml"/><Relationship Id="rId5" Type="http://schemas.openxmlformats.org/officeDocument/2006/relationships/tags" Target="../tags/tag268.xml"/><Relationship Id="rId10" Type="http://schemas.openxmlformats.org/officeDocument/2006/relationships/tags" Target="../tags/tag273.xml"/><Relationship Id="rId4" Type="http://schemas.openxmlformats.org/officeDocument/2006/relationships/tags" Target="../tags/tag267.xml"/><Relationship Id="rId9" Type="http://schemas.openxmlformats.org/officeDocument/2006/relationships/tags" Target="../tags/tag272.xml"/><Relationship Id="rId14"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8" Type="http://schemas.openxmlformats.org/officeDocument/2006/relationships/tags" Target="../tags/tag284.xml"/><Relationship Id="rId13" Type="http://schemas.openxmlformats.org/officeDocument/2006/relationships/tags" Target="../tags/tag289.xml"/><Relationship Id="rId3" Type="http://schemas.openxmlformats.org/officeDocument/2006/relationships/tags" Target="../tags/tag279.xml"/><Relationship Id="rId7" Type="http://schemas.openxmlformats.org/officeDocument/2006/relationships/tags" Target="../tags/tag283.xml"/><Relationship Id="rId12" Type="http://schemas.openxmlformats.org/officeDocument/2006/relationships/tags" Target="../tags/tag288.xml"/><Relationship Id="rId17" Type="http://schemas.openxmlformats.org/officeDocument/2006/relationships/slideLayout" Target="../slideLayouts/slideLayout5.xml"/><Relationship Id="rId2" Type="http://schemas.openxmlformats.org/officeDocument/2006/relationships/tags" Target="../tags/tag278.xml"/><Relationship Id="rId16" Type="http://schemas.openxmlformats.org/officeDocument/2006/relationships/tags" Target="../tags/tag292.xml"/><Relationship Id="rId1" Type="http://schemas.openxmlformats.org/officeDocument/2006/relationships/tags" Target="../tags/tag277.xml"/><Relationship Id="rId6" Type="http://schemas.openxmlformats.org/officeDocument/2006/relationships/tags" Target="../tags/tag282.xml"/><Relationship Id="rId11" Type="http://schemas.openxmlformats.org/officeDocument/2006/relationships/tags" Target="../tags/tag287.xml"/><Relationship Id="rId5" Type="http://schemas.openxmlformats.org/officeDocument/2006/relationships/tags" Target="../tags/tag281.xml"/><Relationship Id="rId15" Type="http://schemas.openxmlformats.org/officeDocument/2006/relationships/tags" Target="../tags/tag291.xml"/><Relationship Id="rId10" Type="http://schemas.openxmlformats.org/officeDocument/2006/relationships/tags" Target="../tags/tag286.xml"/><Relationship Id="rId4" Type="http://schemas.openxmlformats.org/officeDocument/2006/relationships/tags" Target="../tags/tag280.xml"/><Relationship Id="rId9" Type="http://schemas.openxmlformats.org/officeDocument/2006/relationships/tags" Target="../tags/tag285.xml"/><Relationship Id="rId14" Type="http://schemas.openxmlformats.org/officeDocument/2006/relationships/tags" Target="../tags/tag290.xml"/></Relationships>
</file>

<file path=ppt/slides/_rels/slide44.xml.rels><?xml version="1.0" encoding="UTF-8" standalone="yes"?>
<Relationships xmlns="http://schemas.openxmlformats.org/package/2006/relationships"><Relationship Id="rId8" Type="http://schemas.openxmlformats.org/officeDocument/2006/relationships/tags" Target="../tags/tag300.xml"/><Relationship Id="rId13" Type="http://schemas.openxmlformats.org/officeDocument/2006/relationships/tags" Target="../tags/tag305.xml"/><Relationship Id="rId3" Type="http://schemas.openxmlformats.org/officeDocument/2006/relationships/tags" Target="../tags/tag295.xml"/><Relationship Id="rId7" Type="http://schemas.openxmlformats.org/officeDocument/2006/relationships/tags" Target="../tags/tag299.xml"/><Relationship Id="rId12" Type="http://schemas.openxmlformats.org/officeDocument/2006/relationships/tags" Target="../tags/tag304.xml"/><Relationship Id="rId2" Type="http://schemas.openxmlformats.org/officeDocument/2006/relationships/tags" Target="../tags/tag294.xml"/><Relationship Id="rId1" Type="http://schemas.openxmlformats.org/officeDocument/2006/relationships/tags" Target="../tags/tag293.xml"/><Relationship Id="rId6" Type="http://schemas.openxmlformats.org/officeDocument/2006/relationships/tags" Target="../tags/tag298.xml"/><Relationship Id="rId11" Type="http://schemas.openxmlformats.org/officeDocument/2006/relationships/tags" Target="../tags/tag303.xml"/><Relationship Id="rId5" Type="http://schemas.openxmlformats.org/officeDocument/2006/relationships/tags" Target="../tags/tag297.xml"/><Relationship Id="rId10" Type="http://schemas.openxmlformats.org/officeDocument/2006/relationships/tags" Target="../tags/tag302.xml"/><Relationship Id="rId4" Type="http://schemas.openxmlformats.org/officeDocument/2006/relationships/tags" Target="../tags/tag296.xml"/><Relationship Id="rId9" Type="http://schemas.openxmlformats.org/officeDocument/2006/relationships/tags" Target="../tags/tag301.xml"/><Relationship Id="rId14"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306.xml"/></Relationships>
</file>

<file path=ppt/slides/_rels/slide46.xml.rels><?xml version="1.0" encoding="UTF-8" standalone="yes"?>
<Relationships xmlns="http://schemas.openxmlformats.org/package/2006/relationships"><Relationship Id="rId3" Type="http://schemas.openxmlformats.org/officeDocument/2006/relationships/tags" Target="../tags/tag309.xml"/><Relationship Id="rId2" Type="http://schemas.openxmlformats.org/officeDocument/2006/relationships/tags" Target="../tags/tag308.xml"/><Relationship Id="rId1" Type="http://schemas.openxmlformats.org/officeDocument/2006/relationships/tags" Target="../tags/tag307.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tags" Target="../tags/tag312.xml"/><Relationship Id="rId2" Type="http://schemas.openxmlformats.org/officeDocument/2006/relationships/tags" Target="../tags/tag311.xml"/><Relationship Id="rId1" Type="http://schemas.openxmlformats.org/officeDocument/2006/relationships/tags" Target="../tags/tag310.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tags" Target="../tags/tag315.xml"/><Relationship Id="rId2" Type="http://schemas.openxmlformats.org/officeDocument/2006/relationships/tags" Target="../tags/tag314.xml"/><Relationship Id="rId1" Type="http://schemas.openxmlformats.org/officeDocument/2006/relationships/tags" Target="../tags/tag313.xml"/><Relationship Id="rId5" Type="http://schemas.openxmlformats.org/officeDocument/2006/relationships/image" Target="../media/image13.png"/><Relationship Id="rId4"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tags" Target="../tags/tag50.xml"/><Relationship Id="rId13" Type="http://schemas.openxmlformats.org/officeDocument/2006/relationships/tags" Target="../tags/tag55.xml"/><Relationship Id="rId18" Type="http://schemas.openxmlformats.org/officeDocument/2006/relationships/tags" Target="../tags/tag60.xml"/><Relationship Id="rId26" Type="http://schemas.openxmlformats.org/officeDocument/2006/relationships/image" Target="../media/image13.png"/><Relationship Id="rId3" Type="http://schemas.openxmlformats.org/officeDocument/2006/relationships/tags" Target="../tags/tag45.xml"/><Relationship Id="rId21" Type="http://schemas.openxmlformats.org/officeDocument/2006/relationships/tags" Target="../tags/tag63.xml"/><Relationship Id="rId7" Type="http://schemas.openxmlformats.org/officeDocument/2006/relationships/tags" Target="../tags/tag49.xml"/><Relationship Id="rId12" Type="http://schemas.openxmlformats.org/officeDocument/2006/relationships/tags" Target="../tags/tag54.xml"/><Relationship Id="rId17" Type="http://schemas.openxmlformats.org/officeDocument/2006/relationships/tags" Target="../tags/tag59.xml"/><Relationship Id="rId25" Type="http://schemas.openxmlformats.org/officeDocument/2006/relationships/slideLayout" Target="../slideLayouts/slideLayout5.xml"/><Relationship Id="rId2" Type="http://schemas.openxmlformats.org/officeDocument/2006/relationships/tags" Target="../tags/tag44.xml"/><Relationship Id="rId16" Type="http://schemas.openxmlformats.org/officeDocument/2006/relationships/tags" Target="../tags/tag58.xml"/><Relationship Id="rId20" Type="http://schemas.openxmlformats.org/officeDocument/2006/relationships/tags" Target="../tags/tag62.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tags" Target="../tags/tag53.xml"/><Relationship Id="rId24" Type="http://schemas.openxmlformats.org/officeDocument/2006/relationships/tags" Target="../tags/tag66.xml"/><Relationship Id="rId5" Type="http://schemas.openxmlformats.org/officeDocument/2006/relationships/tags" Target="../tags/tag47.xml"/><Relationship Id="rId15" Type="http://schemas.openxmlformats.org/officeDocument/2006/relationships/tags" Target="../tags/tag57.xml"/><Relationship Id="rId23" Type="http://schemas.openxmlformats.org/officeDocument/2006/relationships/tags" Target="../tags/tag65.xml"/><Relationship Id="rId10" Type="http://schemas.openxmlformats.org/officeDocument/2006/relationships/tags" Target="../tags/tag52.xml"/><Relationship Id="rId19" Type="http://schemas.openxmlformats.org/officeDocument/2006/relationships/tags" Target="../tags/tag61.xml"/><Relationship Id="rId4" Type="http://schemas.openxmlformats.org/officeDocument/2006/relationships/tags" Target="../tags/tag46.xml"/><Relationship Id="rId9" Type="http://schemas.openxmlformats.org/officeDocument/2006/relationships/tags" Target="../tags/tag51.xml"/><Relationship Id="rId14" Type="http://schemas.openxmlformats.org/officeDocument/2006/relationships/tags" Target="../tags/tag56.xml"/><Relationship Id="rId22" Type="http://schemas.openxmlformats.org/officeDocument/2006/relationships/tags" Target="../tags/tag64.xml"/></Relationships>
</file>

<file path=ppt/slides/_rels/slide6.xml.rels><?xml version="1.0" encoding="UTF-8" standalone="yes"?>
<Relationships xmlns="http://schemas.openxmlformats.org/package/2006/relationships"><Relationship Id="rId8" Type="http://schemas.openxmlformats.org/officeDocument/2006/relationships/tags" Target="../tags/tag74.xml"/><Relationship Id="rId13" Type="http://schemas.openxmlformats.org/officeDocument/2006/relationships/image" Target="../media/image20.png"/><Relationship Id="rId3" Type="http://schemas.openxmlformats.org/officeDocument/2006/relationships/tags" Target="../tags/tag69.xml"/><Relationship Id="rId7" Type="http://schemas.openxmlformats.org/officeDocument/2006/relationships/tags" Target="../tags/tag73.xml"/><Relationship Id="rId12" Type="http://schemas.openxmlformats.org/officeDocument/2006/relationships/image" Target="../media/image16.png"/><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tags" Target="../tags/tag72.xml"/><Relationship Id="rId11" Type="http://schemas.openxmlformats.org/officeDocument/2006/relationships/notesSlide" Target="../notesSlides/notesSlide2.xml"/><Relationship Id="rId5" Type="http://schemas.openxmlformats.org/officeDocument/2006/relationships/tags" Target="../tags/tag71.xml"/><Relationship Id="rId10" Type="http://schemas.openxmlformats.org/officeDocument/2006/relationships/slideLayout" Target="../slideLayouts/slideLayout9.xml"/><Relationship Id="rId4" Type="http://schemas.openxmlformats.org/officeDocument/2006/relationships/tags" Target="../tags/tag70.xml"/><Relationship Id="rId9" Type="http://schemas.openxmlformats.org/officeDocument/2006/relationships/tags" Target="../tags/tag75.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76.xml"/></Relationships>
</file>

<file path=ppt/slides/_rels/slide9.xml.rels><?xml version="1.0" encoding="UTF-8" standalone="yes"?>
<Relationships xmlns="http://schemas.openxmlformats.org/package/2006/relationships"><Relationship Id="rId8" Type="http://schemas.openxmlformats.org/officeDocument/2006/relationships/tags" Target="../tags/tag84.xml"/><Relationship Id="rId13" Type="http://schemas.openxmlformats.org/officeDocument/2006/relationships/image" Target="../media/image22.png"/><Relationship Id="rId3" Type="http://schemas.openxmlformats.org/officeDocument/2006/relationships/tags" Target="../tags/tag79.xml"/><Relationship Id="rId7" Type="http://schemas.openxmlformats.org/officeDocument/2006/relationships/tags" Target="../tags/tag83.xml"/><Relationship Id="rId12" Type="http://schemas.openxmlformats.org/officeDocument/2006/relationships/image" Target="../media/image16.png"/><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tags" Target="../tags/tag82.xml"/><Relationship Id="rId11" Type="http://schemas.openxmlformats.org/officeDocument/2006/relationships/notesSlide" Target="../notesSlides/notesSlide3.xml"/><Relationship Id="rId5" Type="http://schemas.openxmlformats.org/officeDocument/2006/relationships/tags" Target="../tags/tag81.xml"/><Relationship Id="rId10" Type="http://schemas.openxmlformats.org/officeDocument/2006/relationships/slideLayout" Target="../slideLayouts/slideLayout9.xml"/><Relationship Id="rId4" Type="http://schemas.openxmlformats.org/officeDocument/2006/relationships/tags" Target="../tags/tag80.xml"/><Relationship Id="rId9" Type="http://schemas.openxmlformats.org/officeDocument/2006/relationships/tags" Target="../tags/tag8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6038215" y="1581150"/>
            <a:ext cx="7172960" cy="5379085"/>
          </a:xfrm>
          <a:prstGeom prst="rect">
            <a:avLst/>
          </a:prstGeom>
        </p:spPr>
      </p:pic>
      <p:grpSp>
        <p:nvGrpSpPr>
          <p:cNvPr id="3" name="组合 2"/>
          <p:cNvGrpSpPr/>
          <p:nvPr/>
        </p:nvGrpSpPr>
        <p:grpSpPr>
          <a:xfrm>
            <a:off x="595487" y="1731346"/>
            <a:ext cx="3676016" cy="569595"/>
            <a:chOff x="1162759" y="1700110"/>
            <a:chExt cx="2783880" cy="508888"/>
          </a:xfrm>
          <a:solidFill>
            <a:srgbClr val="DC7C2A"/>
          </a:solidFill>
        </p:grpSpPr>
        <p:sp>
          <p:nvSpPr>
            <p:cNvPr id="2" name="矩形: 圆角 1"/>
            <p:cNvSpPr/>
            <p:nvPr/>
          </p:nvSpPr>
          <p:spPr>
            <a:xfrm>
              <a:off x="1162759" y="1700110"/>
              <a:ext cx="2783880" cy="508888"/>
            </a:xfrm>
            <a:prstGeom prst="roundRect">
              <a:avLst>
                <a:gd name="adj" fmla="val 50000"/>
              </a:avLst>
            </a:prstGeom>
            <a:solidFill>
              <a:srgbClr val="E5995C"/>
            </a:solidFill>
            <a:ln w="12700" cap="flat" cmpd="sng" algn="ctr">
              <a:noFill/>
              <a:prstDash val="solid"/>
              <a:miter lim="800000"/>
            </a:ln>
            <a:effectLst/>
          </p:spPr>
          <p:txBody>
            <a:bodyPr wrap="square" rtlCol="0" anchor="ctr">
              <a:noAutofit/>
            </a:bodyPr>
            <a:lstStyle/>
            <a:p>
              <a:pPr algn="ctr"/>
              <a:endParaRPr lang="zh-CN" altLang="en-US">
                <a:solidFill>
                  <a:srgbClr val="FFFFFF"/>
                </a:solidFill>
                <a:cs typeface="+mn-ea"/>
                <a:sym typeface="+mn-lt"/>
              </a:endParaRPr>
            </a:p>
          </p:txBody>
        </p:sp>
        <p:sp>
          <p:nvSpPr>
            <p:cNvPr id="23" name="文本框 22"/>
            <p:cNvSpPr txBox="1"/>
            <p:nvPr/>
          </p:nvSpPr>
          <p:spPr>
            <a:xfrm>
              <a:off x="1288270" y="1814142"/>
              <a:ext cx="2608354" cy="288200"/>
            </a:xfrm>
            <a:prstGeom prst="rect">
              <a:avLst/>
            </a:prstGeom>
            <a:noFill/>
            <a:extLst>
              <a:ext uri="{909E8E84-426E-40DD-AFC4-6F175D3DCCD1}">
                <a14:hiddenFill xmlns:a14="http://schemas.microsoft.com/office/drawing/2010/main">
                  <a:grpFill/>
                </a14:hiddenFill>
              </a:ext>
            </a:extLst>
          </p:spPr>
          <p:txBody>
            <a:bodyPr wrap="square" lIns="0" tIns="0" rtlCol="0">
              <a:spAutoFit/>
            </a:bodyPr>
            <a:lstStyle/>
            <a:p>
              <a:pPr algn="ctr"/>
              <a:r>
                <a:rPr lang="zh-CN" altLang="en-US" sz="1400" b="0" i="0" u="none" strike="noStrike" baseline="0" dirty="0">
                  <a:cs typeface="+mn-ea"/>
                  <a:sym typeface="+mn-lt"/>
                </a:rPr>
                <a:t> </a:t>
              </a:r>
              <a:r>
                <a:rPr lang="zh-CN" altLang="en-US" b="1" i="0" u="none" strike="noStrike" baseline="0" dirty="0">
                  <a:solidFill>
                    <a:srgbClr val="FFFFFF"/>
                  </a:solidFill>
                  <a:cs typeface="+mn-ea"/>
                  <a:sym typeface="+mn-lt"/>
                </a:rPr>
                <a:t>婴幼儿照护</a:t>
              </a:r>
              <a:r>
                <a:rPr lang="en-US" altLang="zh-CN" b="1" i="0" u="none" strike="noStrike" baseline="0" dirty="0">
                  <a:solidFill>
                    <a:srgbClr val="FFFFFF"/>
                  </a:solidFill>
                  <a:cs typeface="+mn-ea"/>
                  <a:sym typeface="+mn-lt"/>
                </a:rPr>
                <a:t>·</a:t>
              </a:r>
              <a:r>
                <a:rPr lang="zh-CN" altLang="en-US" b="1" i="0" u="none" strike="noStrike" baseline="0" dirty="0">
                  <a:solidFill>
                    <a:srgbClr val="FFFFFF"/>
                  </a:solidFill>
                  <a:cs typeface="+mn-ea"/>
                  <a:sym typeface="+mn-lt"/>
                </a:rPr>
                <a:t>健康与营养系列教材 </a:t>
              </a:r>
              <a:endParaRPr lang="zh-CN" altLang="en-US" sz="1400" b="1" i="0" u="none" strike="noStrike" baseline="0" dirty="0">
                <a:solidFill>
                  <a:srgbClr val="000000"/>
                </a:solidFill>
                <a:cs typeface="+mn-ea"/>
                <a:sym typeface="+mn-lt"/>
              </a:endParaRPr>
            </a:p>
          </p:txBody>
        </p:sp>
      </p:grpSp>
      <p:pic>
        <p:nvPicPr>
          <p:cNvPr id="28" name="图片 27" descr="形状&#10;&#10;中度可信度描述已自动生成"/>
          <p:cNvPicPr>
            <a:picLocks noChangeAspect="1"/>
          </p:cNvPicPr>
          <p:nvPr/>
        </p:nvPicPr>
        <p:blipFill rotWithShape="1">
          <a:blip r:embed="rId24" cstate="print">
            <a:extLst>
              <a:ext uri="{28A0092B-C50C-407E-A947-70E740481C1C}">
                <a14:useLocalDpi xmlns:a14="http://schemas.microsoft.com/office/drawing/2010/main" val="0"/>
              </a:ext>
            </a:extLst>
          </a:blip>
          <a:srcRect r="90532" b="74613"/>
          <a:stretch>
            <a:fillRect/>
          </a:stretch>
        </p:blipFill>
        <p:spPr>
          <a:xfrm>
            <a:off x="4939220" y="1251888"/>
            <a:ext cx="626807" cy="607986"/>
          </a:xfrm>
          <a:prstGeom prst="rect">
            <a:avLst/>
          </a:prstGeom>
        </p:spPr>
      </p:pic>
      <p:pic>
        <p:nvPicPr>
          <p:cNvPr id="30" name="图片 29"/>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277051" y="1541753"/>
            <a:ext cx="939902" cy="949444"/>
          </a:xfrm>
          <a:prstGeom prst="rect">
            <a:avLst/>
          </a:prstGeom>
        </p:spPr>
      </p:pic>
      <p:cxnSp>
        <p:nvCxnSpPr>
          <p:cNvPr id="13" name="直接连接符 12"/>
          <p:cNvCxnSpPr/>
          <p:nvPr/>
        </p:nvCxnSpPr>
        <p:spPr>
          <a:xfrm>
            <a:off x="773750" y="3777095"/>
            <a:ext cx="6705600" cy="0"/>
          </a:xfrm>
          <a:prstGeom prst="line">
            <a:avLst/>
          </a:prstGeom>
          <a:ln w="63500">
            <a:solidFill>
              <a:srgbClr val="DC7C2A"/>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758799" y="4119505"/>
            <a:ext cx="4924628" cy="645160"/>
          </a:xfrm>
          <a:prstGeom prst="rect">
            <a:avLst/>
          </a:prstGeom>
          <a:noFill/>
        </p:spPr>
        <p:txBody>
          <a:bodyPr wrap="square">
            <a:spAutoFit/>
          </a:bodyPr>
          <a:lstStyle/>
          <a:p>
            <a:pPr algn="l"/>
            <a:r>
              <a:rPr lang="zh-CN" altLang="en-US" sz="1800" b="0" i="0" u="none" strike="noStrike" baseline="0" dirty="0">
                <a:solidFill>
                  <a:schemeClr val="tx1">
                    <a:lumMod val="50000"/>
                    <a:lumOff val="50000"/>
                  </a:schemeClr>
                </a:solidFill>
                <a:cs typeface="+mn-ea"/>
                <a:sym typeface="+mn-lt"/>
              </a:rPr>
              <a:t>主</a:t>
            </a:r>
            <a:r>
              <a:rPr lang="zh-CN" altLang="en-US" dirty="0">
                <a:solidFill>
                  <a:schemeClr val="tx1">
                    <a:lumMod val="50000"/>
                    <a:lumOff val="50000"/>
                  </a:schemeClr>
                </a:solidFill>
                <a:cs typeface="+mn-ea"/>
                <a:sym typeface="+mn-lt"/>
              </a:rPr>
              <a:t>　</a:t>
            </a:r>
            <a:r>
              <a:rPr lang="zh-CN" altLang="en-US" sz="1800" b="0" i="0" u="none" strike="noStrike" baseline="0" dirty="0">
                <a:solidFill>
                  <a:schemeClr val="tx1">
                    <a:lumMod val="50000"/>
                    <a:lumOff val="50000"/>
                  </a:schemeClr>
                </a:solidFill>
                <a:cs typeface="+mn-ea"/>
                <a:sym typeface="+mn-lt"/>
              </a:rPr>
              <a:t>编◎徐灵敏</a:t>
            </a:r>
          </a:p>
          <a:p>
            <a:r>
              <a:rPr lang="zh-CN" altLang="en-US" sz="1800" b="0" i="0" u="none" strike="noStrike" baseline="0" dirty="0">
                <a:solidFill>
                  <a:schemeClr val="tx1">
                    <a:lumMod val="50000"/>
                    <a:lumOff val="50000"/>
                  </a:schemeClr>
                </a:solidFill>
                <a:cs typeface="+mn-ea"/>
                <a:sym typeface="+mn-lt"/>
              </a:rPr>
              <a:t>副主编◎符　莉　贾西燕　徐改玲 </a:t>
            </a:r>
          </a:p>
        </p:txBody>
      </p:sp>
      <p:pic>
        <p:nvPicPr>
          <p:cNvPr id="8" name="图片 7"/>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862264" y="6128377"/>
            <a:ext cx="2393513" cy="457297"/>
          </a:xfrm>
          <a:prstGeom prst="rect">
            <a:avLst/>
          </a:prstGeom>
        </p:spPr>
      </p:pic>
      <p:grpSp>
        <p:nvGrpSpPr>
          <p:cNvPr id="55" name="组合 54"/>
          <p:cNvGrpSpPr/>
          <p:nvPr/>
        </p:nvGrpSpPr>
        <p:grpSpPr>
          <a:xfrm>
            <a:off x="738505" y="2772410"/>
            <a:ext cx="6781165" cy="680720"/>
            <a:chOff x="1163" y="4366"/>
            <a:chExt cx="10679" cy="1072"/>
          </a:xfrm>
        </p:grpSpPr>
        <p:sp>
          <p:nvSpPr>
            <p:cNvPr id="35" name="任意多边形 34"/>
            <p:cNvSpPr/>
            <p:nvPr>
              <p:custDataLst>
                <p:tags r:id="rId1"/>
              </p:custDataLst>
            </p:nvPr>
          </p:nvSpPr>
          <p:spPr>
            <a:xfrm>
              <a:off x="5181" y="4378"/>
              <a:ext cx="231" cy="233"/>
            </a:xfrm>
            <a:custGeom>
              <a:avLst/>
              <a:gdLst/>
              <a:ahLst/>
              <a:cxnLst>
                <a:cxn ang="3">
                  <a:pos x="hc" y="t"/>
                </a:cxn>
                <a:cxn ang="cd2">
                  <a:pos x="l" y="vc"/>
                </a:cxn>
                <a:cxn ang="cd4">
                  <a:pos x="hc" y="b"/>
                </a:cxn>
                <a:cxn ang="0">
                  <a:pos x="r" y="vc"/>
                </a:cxn>
              </a:cxnLst>
              <a:rect l="l" t="t" r="r" b="b"/>
              <a:pathLst>
                <a:path w="231" h="233">
                  <a:moveTo>
                    <a:pt x="71" y="0"/>
                  </a:moveTo>
                  <a:lnTo>
                    <a:pt x="103" y="1"/>
                  </a:lnTo>
                  <a:cubicBezTo>
                    <a:pt x="130" y="2"/>
                    <a:pt x="166" y="38"/>
                    <a:pt x="211" y="108"/>
                  </a:cubicBezTo>
                  <a:cubicBezTo>
                    <a:pt x="224" y="128"/>
                    <a:pt x="231" y="144"/>
                    <a:pt x="231" y="157"/>
                  </a:cubicBezTo>
                  <a:cubicBezTo>
                    <a:pt x="231" y="173"/>
                    <a:pt x="222" y="188"/>
                    <a:pt x="204" y="201"/>
                  </a:cubicBezTo>
                  <a:cubicBezTo>
                    <a:pt x="187" y="213"/>
                    <a:pt x="167" y="222"/>
                    <a:pt x="145" y="229"/>
                  </a:cubicBezTo>
                  <a:cubicBezTo>
                    <a:pt x="139" y="231"/>
                    <a:pt x="131" y="233"/>
                    <a:pt x="120" y="233"/>
                  </a:cubicBezTo>
                  <a:cubicBezTo>
                    <a:pt x="93" y="233"/>
                    <a:pt x="71" y="218"/>
                    <a:pt x="54" y="189"/>
                  </a:cubicBezTo>
                  <a:cubicBezTo>
                    <a:pt x="50" y="182"/>
                    <a:pt x="44" y="171"/>
                    <a:pt x="37" y="157"/>
                  </a:cubicBezTo>
                  <a:cubicBezTo>
                    <a:pt x="29" y="143"/>
                    <a:pt x="23" y="129"/>
                    <a:pt x="18" y="114"/>
                  </a:cubicBezTo>
                  <a:cubicBezTo>
                    <a:pt x="12" y="100"/>
                    <a:pt x="8" y="83"/>
                    <a:pt x="3" y="64"/>
                  </a:cubicBezTo>
                  <a:cubicBezTo>
                    <a:pt x="1" y="54"/>
                    <a:pt x="0" y="47"/>
                    <a:pt x="0" y="43"/>
                  </a:cubicBezTo>
                  <a:cubicBezTo>
                    <a:pt x="0" y="21"/>
                    <a:pt x="13" y="8"/>
                    <a:pt x="39" y="4"/>
                  </a:cubicBezTo>
                  <a:cubicBezTo>
                    <a:pt x="50" y="1"/>
                    <a:pt x="60" y="0"/>
                    <a:pt x="71"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任意多边形 35"/>
            <p:cNvSpPr/>
            <p:nvPr>
              <p:custDataLst>
                <p:tags r:id="rId2"/>
              </p:custDataLst>
            </p:nvPr>
          </p:nvSpPr>
          <p:spPr>
            <a:xfrm>
              <a:off x="4927" y="4366"/>
              <a:ext cx="888" cy="582"/>
            </a:xfrm>
            <a:custGeom>
              <a:avLst/>
              <a:gdLst/>
              <a:ahLst/>
              <a:cxnLst>
                <a:cxn ang="3">
                  <a:pos x="hc" y="t"/>
                </a:cxn>
                <a:cxn ang="cd2">
                  <a:pos x="l" y="vc"/>
                </a:cxn>
                <a:cxn ang="cd4">
                  <a:pos x="hc" y="b"/>
                </a:cxn>
                <a:cxn ang="0">
                  <a:pos x="r" y="vc"/>
                </a:cxn>
              </a:cxnLst>
              <a:rect l="l" t="t" r="r" b="b"/>
              <a:pathLst>
                <a:path w="888" h="582">
                  <a:moveTo>
                    <a:pt x="71" y="45"/>
                  </a:moveTo>
                  <a:lnTo>
                    <a:pt x="103" y="46"/>
                  </a:lnTo>
                  <a:cubicBezTo>
                    <a:pt x="130" y="47"/>
                    <a:pt x="166" y="82"/>
                    <a:pt x="211" y="152"/>
                  </a:cubicBezTo>
                  <a:cubicBezTo>
                    <a:pt x="224" y="172"/>
                    <a:pt x="231" y="189"/>
                    <a:pt x="231" y="202"/>
                  </a:cubicBezTo>
                  <a:cubicBezTo>
                    <a:pt x="231" y="218"/>
                    <a:pt x="222" y="232"/>
                    <a:pt x="204" y="246"/>
                  </a:cubicBezTo>
                  <a:cubicBezTo>
                    <a:pt x="195" y="252"/>
                    <a:pt x="186" y="257"/>
                    <a:pt x="176" y="262"/>
                  </a:cubicBezTo>
                  <a:lnTo>
                    <a:pt x="170" y="264"/>
                  </a:lnTo>
                  <a:lnTo>
                    <a:pt x="169" y="264"/>
                  </a:lnTo>
                  <a:cubicBezTo>
                    <a:pt x="144" y="268"/>
                    <a:pt x="124" y="271"/>
                    <a:pt x="109" y="274"/>
                  </a:cubicBezTo>
                  <a:lnTo>
                    <a:pt x="104" y="275"/>
                  </a:lnTo>
                  <a:lnTo>
                    <a:pt x="101" y="274"/>
                  </a:lnTo>
                  <a:cubicBezTo>
                    <a:pt x="82" y="269"/>
                    <a:pt x="67" y="255"/>
                    <a:pt x="54" y="234"/>
                  </a:cubicBezTo>
                  <a:cubicBezTo>
                    <a:pt x="50" y="226"/>
                    <a:pt x="44" y="216"/>
                    <a:pt x="37" y="202"/>
                  </a:cubicBezTo>
                  <a:cubicBezTo>
                    <a:pt x="29" y="188"/>
                    <a:pt x="23" y="173"/>
                    <a:pt x="18" y="159"/>
                  </a:cubicBezTo>
                  <a:cubicBezTo>
                    <a:pt x="12" y="144"/>
                    <a:pt x="8" y="128"/>
                    <a:pt x="3" y="109"/>
                  </a:cubicBezTo>
                  <a:cubicBezTo>
                    <a:pt x="1" y="99"/>
                    <a:pt x="0" y="92"/>
                    <a:pt x="0" y="88"/>
                  </a:cubicBezTo>
                  <a:cubicBezTo>
                    <a:pt x="0" y="66"/>
                    <a:pt x="13" y="53"/>
                    <a:pt x="39" y="48"/>
                  </a:cubicBezTo>
                  <a:cubicBezTo>
                    <a:pt x="50" y="46"/>
                    <a:pt x="60" y="45"/>
                    <a:pt x="71" y="45"/>
                  </a:cubicBezTo>
                  <a:close/>
                  <a:moveTo>
                    <a:pt x="650" y="0"/>
                  </a:moveTo>
                  <a:cubicBezTo>
                    <a:pt x="661" y="0"/>
                    <a:pt x="671" y="2"/>
                    <a:pt x="679" y="6"/>
                  </a:cubicBezTo>
                  <a:cubicBezTo>
                    <a:pt x="695" y="12"/>
                    <a:pt x="710" y="22"/>
                    <a:pt x="725" y="33"/>
                  </a:cubicBezTo>
                  <a:cubicBezTo>
                    <a:pt x="740" y="45"/>
                    <a:pt x="751" y="57"/>
                    <a:pt x="759" y="69"/>
                  </a:cubicBezTo>
                  <a:cubicBezTo>
                    <a:pt x="765" y="78"/>
                    <a:pt x="768" y="87"/>
                    <a:pt x="768" y="96"/>
                  </a:cubicBezTo>
                  <a:cubicBezTo>
                    <a:pt x="768" y="119"/>
                    <a:pt x="755" y="147"/>
                    <a:pt x="730" y="181"/>
                  </a:cubicBezTo>
                  <a:cubicBezTo>
                    <a:pt x="710" y="210"/>
                    <a:pt x="687" y="227"/>
                    <a:pt x="661" y="232"/>
                  </a:cubicBezTo>
                  <a:lnTo>
                    <a:pt x="658" y="233"/>
                  </a:lnTo>
                  <a:lnTo>
                    <a:pt x="650" y="233"/>
                  </a:lnTo>
                  <a:cubicBezTo>
                    <a:pt x="645" y="233"/>
                    <a:pt x="640" y="233"/>
                    <a:pt x="635" y="233"/>
                  </a:cubicBezTo>
                  <a:cubicBezTo>
                    <a:pt x="642" y="234"/>
                    <a:pt x="648" y="234"/>
                    <a:pt x="655" y="233"/>
                  </a:cubicBezTo>
                  <a:lnTo>
                    <a:pt x="658" y="233"/>
                  </a:lnTo>
                  <a:lnTo>
                    <a:pt x="664" y="233"/>
                  </a:lnTo>
                  <a:cubicBezTo>
                    <a:pt x="690" y="232"/>
                    <a:pt x="707" y="232"/>
                    <a:pt x="716" y="232"/>
                  </a:cubicBezTo>
                  <a:cubicBezTo>
                    <a:pt x="738" y="232"/>
                    <a:pt x="758" y="233"/>
                    <a:pt x="777" y="234"/>
                  </a:cubicBezTo>
                  <a:cubicBezTo>
                    <a:pt x="816" y="238"/>
                    <a:pt x="844" y="248"/>
                    <a:pt x="862" y="264"/>
                  </a:cubicBezTo>
                  <a:cubicBezTo>
                    <a:pt x="879" y="280"/>
                    <a:pt x="888" y="303"/>
                    <a:pt x="888" y="332"/>
                  </a:cubicBezTo>
                  <a:cubicBezTo>
                    <a:pt x="888" y="341"/>
                    <a:pt x="886" y="356"/>
                    <a:pt x="883" y="379"/>
                  </a:cubicBezTo>
                  <a:cubicBezTo>
                    <a:pt x="880" y="397"/>
                    <a:pt x="870" y="427"/>
                    <a:pt x="854" y="469"/>
                  </a:cubicBezTo>
                  <a:cubicBezTo>
                    <a:pt x="838" y="512"/>
                    <a:pt x="825" y="538"/>
                    <a:pt x="816" y="548"/>
                  </a:cubicBezTo>
                  <a:cubicBezTo>
                    <a:pt x="802" y="561"/>
                    <a:pt x="782" y="570"/>
                    <a:pt x="755" y="575"/>
                  </a:cubicBezTo>
                  <a:cubicBezTo>
                    <a:pt x="728" y="580"/>
                    <a:pt x="695" y="582"/>
                    <a:pt x="657" y="582"/>
                  </a:cubicBezTo>
                  <a:cubicBezTo>
                    <a:pt x="657" y="546"/>
                    <a:pt x="662" y="500"/>
                    <a:pt x="673" y="445"/>
                  </a:cubicBezTo>
                  <a:cubicBezTo>
                    <a:pt x="678" y="411"/>
                    <a:pt x="681" y="391"/>
                    <a:pt x="682" y="387"/>
                  </a:cubicBezTo>
                  <a:lnTo>
                    <a:pt x="682" y="387"/>
                  </a:lnTo>
                  <a:lnTo>
                    <a:pt x="683" y="387"/>
                  </a:lnTo>
                  <a:cubicBezTo>
                    <a:pt x="683" y="386"/>
                    <a:pt x="683" y="386"/>
                    <a:pt x="683" y="386"/>
                  </a:cubicBezTo>
                  <a:lnTo>
                    <a:pt x="682" y="387"/>
                  </a:lnTo>
                  <a:lnTo>
                    <a:pt x="674" y="388"/>
                  </a:lnTo>
                  <a:cubicBezTo>
                    <a:pt x="626" y="394"/>
                    <a:pt x="550" y="399"/>
                    <a:pt x="445" y="403"/>
                  </a:cubicBezTo>
                  <a:cubicBezTo>
                    <a:pt x="332" y="408"/>
                    <a:pt x="240" y="410"/>
                    <a:pt x="167" y="410"/>
                  </a:cubicBezTo>
                  <a:cubicBezTo>
                    <a:pt x="134" y="410"/>
                    <a:pt x="109" y="410"/>
                    <a:pt x="94" y="408"/>
                  </a:cubicBezTo>
                  <a:cubicBezTo>
                    <a:pt x="93" y="395"/>
                    <a:pt x="92" y="372"/>
                    <a:pt x="92" y="341"/>
                  </a:cubicBezTo>
                  <a:cubicBezTo>
                    <a:pt x="92" y="311"/>
                    <a:pt x="91" y="291"/>
                    <a:pt x="89" y="280"/>
                  </a:cubicBezTo>
                  <a:cubicBezTo>
                    <a:pt x="93" y="278"/>
                    <a:pt x="97" y="277"/>
                    <a:pt x="101" y="276"/>
                  </a:cubicBezTo>
                  <a:lnTo>
                    <a:pt x="104" y="275"/>
                  </a:lnTo>
                  <a:lnTo>
                    <a:pt x="110" y="277"/>
                  </a:lnTo>
                  <a:cubicBezTo>
                    <a:pt x="113" y="277"/>
                    <a:pt x="117" y="277"/>
                    <a:pt x="120" y="277"/>
                  </a:cubicBezTo>
                  <a:cubicBezTo>
                    <a:pt x="130" y="277"/>
                    <a:pt x="137" y="276"/>
                    <a:pt x="144" y="274"/>
                  </a:cubicBezTo>
                  <a:cubicBezTo>
                    <a:pt x="149" y="272"/>
                    <a:pt x="155" y="270"/>
                    <a:pt x="160" y="268"/>
                  </a:cubicBezTo>
                  <a:lnTo>
                    <a:pt x="170" y="264"/>
                  </a:lnTo>
                  <a:lnTo>
                    <a:pt x="182" y="263"/>
                  </a:lnTo>
                  <a:cubicBezTo>
                    <a:pt x="208" y="260"/>
                    <a:pt x="240" y="257"/>
                    <a:pt x="276" y="254"/>
                  </a:cubicBezTo>
                  <a:cubicBezTo>
                    <a:pt x="350" y="248"/>
                    <a:pt x="422" y="244"/>
                    <a:pt x="495" y="241"/>
                  </a:cubicBezTo>
                  <a:lnTo>
                    <a:pt x="544" y="240"/>
                  </a:lnTo>
                  <a:lnTo>
                    <a:pt x="546" y="242"/>
                  </a:lnTo>
                  <a:cubicBezTo>
                    <a:pt x="555" y="250"/>
                    <a:pt x="562" y="249"/>
                    <a:pt x="567" y="239"/>
                  </a:cubicBezTo>
                  <a:lnTo>
                    <a:pt x="544" y="240"/>
                  </a:lnTo>
                  <a:lnTo>
                    <a:pt x="540" y="236"/>
                  </a:lnTo>
                  <a:cubicBezTo>
                    <a:pt x="535" y="230"/>
                    <a:pt x="531" y="222"/>
                    <a:pt x="530" y="214"/>
                  </a:cubicBezTo>
                  <a:cubicBezTo>
                    <a:pt x="529" y="210"/>
                    <a:pt x="528" y="203"/>
                    <a:pt x="528" y="191"/>
                  </a:cubicBezTo>
                  <a:cubicBezTo>
                    <a:pt x="528" y="151"/>
                    <a:pt x="538" y="113"/>
                    <a:pt x="558" y="78"/>
                  </a:cubicBezTo>
                  <a:cubicBezTo>
                    <a:pt x="585" y="26"/>
                    <a:pt x="616" y="0"/>
                    <a:pt x="650"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任意多边形 36"/>
            <p:cNvSpPr/>
            <p:nvPr>
              <p:custDataLst>
                <p:tags r:id="rId3"/>
              </p:custDataLst>
            </p:nvPr>
          </p:nvSpPr>
          <p:spPr>
            <a:xfrm>
              <a:off x="8514" y="4433"/>
              <a:ext cx="889" cy="974"/>
            </a:xfrm>
            <a:custGeom>
              <a:avLst/>
              <a:gdLst/>
              <a:ahLst/>
              <a:cxnLst>
                <a:cxn ang="3">
                  <a:pos x="hc" y="t"/>
                </a:cxn>
                <a:cxn ang="cd2">
                  <a:pos x="l" y="vc"/>
                </a:cxn>
                <a:cxn ang="cd4">
                  <a:pos x="hc" y="b"/>
                </a:cxn>
                <a:cxn ang="0">
                  <a:pos x="r" y="vc"/>
                </a:cxn>
              </a:cxnLst>
              <a:rect l="l" t="t" r="r" b="b"/>
              <a:pathLst>
                <a:path w="889" h="974">
                  <a:moveTo>
                    <a:pt x="80" y="0"/>
                  </a:moveTo>
                  <a:cubicBezTo>
                    <a:pt x="111" y="2"/>
                    <a:pt x="153" y="3"/>
                    <a:pt x="205" y="4"/>
                  </a:cubicBezTo>
                  <a:cubicBezTo>
                    <a:pt x="258" y="5"/>
                    <a:pt x="299" y="6"/>
                    <a:pt x="328" y="7"/>
                  </a:cubicBezTo>
                  <a:cubicBezTo>
                    <a:pt x="342" y="9"/>
                    <a:pt x="335" y="67"/>
                    <a:pt x="306" y="180"/>
                  </a:cubicBezTo>
                  <a:lnTo>
                    <a:pt x="402" y="168"/>
                  </a:lnTo>
                  <a:cubicBezTo>
                    <a:pt x="642" y="139"/>
                    <a:pt x="768" y="123"/>
                    <a:pt x="782" y="120"/>
                  </a:cubicBezTo>
                  <a:cubicBezTo>
                    <a:pt x="800" y="118"/>
                    <a:pt x="818" y="121"/>
                    <a:pt x="837" y="131"/>
                  </a:cubicBezTo>
                  <a:cubicBezTo>
                    <a:pt x="856" y="140"/>
                    <a:pt x="870" y="152"/>
                    <a:pt x="879" y="166"/>
                  </a:cubicBezTo>
                  <a:cubicBezTo>
                    <a:pt x="886" y="177"/>
                    <a:pt x="889" y="187"/>
                    <a:pt x="889" y="198"/>
                  </a:cubicBezTo>
                  <a:cubicBezTo>
                    <a:pt x="889" y="213"/>
                    <a:pt x="884" y="223"/>
                    <a:pt x="873" y="226"/>
                  </a:cubicBezTo>
                  <a:cubicBezTo>
                    <a:pt x="843" y="235"/>
                    <a:pt x="794" y="244"/>
                    <a:pt x="726" y="254"/>
                  </a:cubicBezTo>
                  <a:cubicBezTo>
                    <a:pt x="658" y="264"/>
                    <a:pt x="571" y="275"/>
                    <a:pt x="465" y="289"/>
                  </a:cubicBezTo>
                  <a:lnTo>
                    <a:pt x="278" y="314"/>
                  </a:lnTo>
                  <a:cubicBezTo>
                    <a:pt x="266" y="366"/>
                    <a:pt x="259" y="404"/>
                    <a:pt x="257" y="427"/>
                  </a:cubicBezTo>
                  <a:cubicBezTo>
                    <a:pt x="254" y="439"/>
                    <a:pt x="262" y="445"/>
                    <a:pt x="281" y="445"/>
                  </a:cubicBezTo>
                  <a:lnTo>
                    <a:pt x="407" y="440"/>
                  </a:lnTo>
                  <a:cubicBezTo>
                    <a:pt x="536" y="435"/>
                    <a:pt x="619" y="432"/>
                    <a:pt x="657" y="432"/>
                  </a:cubicBezTo>
                  <a:lnTo>
                    <a:pt x="692" y="432"/>
                  </a:lnTo>
                  <a:cubicBezTo>
                    <a:pt x="742" y="433"/>
                    <a:pt x="777" y="444"/>
                    <a:pt x="798" y="466"/>
                  </a:cubicBezTo>
                  <a:cubicBezTo>
                    <a:pt x="818" y="487"/>
                    <a:pt x="828" y="518"/>
                    <a:pt x="828" y="557"/>
                  </a:cubicBezTo>
                  <a:cubicBezTo>
                    <a:pt x="828" y="595"/>
                    <a:pt x="816" y="653"/>
                    <a:pt x="793" y="732"/>
                  </a:cubicBezTo>
                  <a:cubicBezTo>
                    <a:pt x="769" y="811"/>
                    <a:pt x="747" y="873"/>
                    <a:pt x="725" y="916"/>
                  </a:cubicBezTo>
                  <a:cubicBezTo>
                    <a:pt x="715" y="937"/>
                    <a:pt x="704" y="952"/>
                    <a:pt x="693" y="961"/>
                  </a:cubicBezTo>
                  <a:cubicBezTo>
                    <a:pt x="681" y="969"/>
                    <a:pt x="663" y="974"/>
                    <a:pt x="639" y="974"/>
                  </a:cubicBezTo>
                  <a:cubicBezTo>
                    <a:pt x="610" y="974"/>
                    <a:pt x="540" y="968"/>
                    <a:pt x="427" y="957"/>
                  </a:cubicBezTo>
                  <a:lnTo>
                    <a:pt x="439" y="832"/>
                  </a:lnTo>
                  <a:cubicBezTo>
                    <a:pt x="466" y="837"/>
                    <a:pt x="488" y="842"/>
                    <a:pt x="507" y="846"/>
                  </a:cubicBezTo>
                  <a:cubicBezTo>
                    <a:pt x="527" y="850"/>
                    <a:pt x="541" y="853"/>
                    <a:pt x="550" y="855"/>
                  </a:cubicBezTo>
                  <a:cubicBezTo>
                    <a:pt x="568" y="859"/>
                    <a:pt x="577" y="860"/>
                    <a:pt x="579" y="860"/>
                  </a:cubicBezTo>
                  <a:cubicBezTo>
                    <a:pt x="581" y="861"/>
                    <a:pt x="584" y="861"/>
                    <a:pt x="586" y="861"/>
                  </a:cubicBezTo>
                  <a:cubicBezTo>
                    <a:pt x="587" y="861"/>
                    <a:pt x="588" y="861"/>
                    <a:pt x="588" y="860"/>
                  </a:cubicBezTo>
                  <a:cubicBezTo>
                    <a:pt x="589" y="860"/>
                    <a:pt x="590" y="856"/>
                    <a:pt x="591" y="849"/>
                  </a:cubicBezTo>
                  <a:cubicBezTo>
                    <a:pt x="598" y="818"/>
                    <a:pt x="601" y="776"/>
                    <a:pt x="601" y="722"/>
                  </a:cubicBezTo>
                  <a:cubicBezTo>
                    <a:pt x="601" y="680"/>
                    <a:pt x="599" y="639"/>
                    <a:pt x="594" y="598"/>
                  </a:cubicBezTo>
                  <a:cubicBezTo>
                    <a:pt x="594" y="594"/>
                    <a:pt x="593" y="591"/>
                    <a:pt x="592" y="590"/>
                  </a:cubicBezTo>
                  <a:cubicBezTo>
                    <a:pt x="591" y="589"/>
                    <a:pt x="586" y="588"/>
                    <a:pt x="579" y="588"/>
                  </a:cubicBezTo>
                  <a:cubicBezTo>
                    <a:pt x="566" y="587"/>
                    <a:pt x="547" y="587"/>
                    <a:pt x="522" y="587"/>
                  </a:cubicBezTo>
                  <a:cubicBezTo>
                    <a:pt x="484" y="587"/>
                    <a:pt x="433" y="588"/>
                    <a:pt x="367" y="591"/>
                  </a:cubicBezTo>
                  <a:cubicBezTo>
                    <a:pt x="353" y="592"/>
                    <a:pt x="335" y="593"/>
                    <a:pt x="313" y="594"/>
                  </a:cubicBezTo>
                  <a:cubicBezTo>
                    <a:pt x="292" y="594"/>
                    <a:pt x="267" y="595"/>
                    <a:pt x="240" y="595"/>
                  </a:cubicBezTo>
                  <a:cubicBezTo>
                    <a:pt x="180" y="595"/>
                    <a:pt x="130" y="590"/>
                    <a:pt x="91" y="579"/>
                  </a:cubicBezTo>
                  <a:cubicBezTo>
                    <a:pt x="37" y="564"/>
                    <a:pt x="7" y="534"/>
                    <a:pt x="1" y="488"/>
                  </a:cubicBezTo>
                  <a:cubicBezTo>
                    <a:pt x="0" y="484"/>
                    <a:pt x="0" y="474"/>
                    <a:pt x="0" y="460"/>
                  </a:cubicBezTo>
                  <a:cubicBezTo>
                    <a:pt x="0" y="423"/>
                    <a:pt x="5" y="372"/>
                    <a:pt x="16" y="307"/>
                  </a:cubicBezTo>
                  <a:cubicBezTo>
                    <a:pt x="26" y="242"/>
                    <a:pt x="38" y="178"/>
                    <a:pt x="52" y="117"/>
                  </a:cubicBezTo>
                  <a:cubicBezTo>
                    <a:pt x="65" y="55"/>
                    <a:pt x="75" y="16"/>
                    <a:pt x="80"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8" name="任意多边形 37"/>
            <p:cNvSpPr/>
            <p:nvPr>
              <p:custDataLst>
                <p:tags r:id="rId4"/>
              </p:custDataLst>
            </p:nvPr>
          </p:nvSpPr>
          <p:spPr>
            <a:xfrm>
              <a:off x="10718" y="4396"/>
              <a:ext cx="829" cy="1023"/>
            </a:xfrm>
            <a:custGeom>
              <a:avLst/>
              <a:gdLst/>
              <a:ahLst/>
              <a:cxnLst>
                <a:cxn ang="3">
                  <a:pos x="hc" y="t"/>
                </a:cxn>
                <a:cxn ang="cd2">
                  <a:pos x="l" y="vc"/>
                </a:cxn>
                <a:cxn ang="cd4">
                  <a:pos x="hc" y="b"/>
                </a:cxn>
                <a:cxn ang="0">
                  <a:pos x="r" y="vc"/>
                </a:cxn>
              </a:cxnLst>
              <a:rect l="l" t="t" r="r" b="b"/>
              <a:pathLst>
                <a:path w="829" h="1023">
                  <a:moveTo>
                    <a:pt x="295" y="38"/>
                  </a:moveTo>
                  <a:lnTo>
                    <a:pt x="462" y="72"/>
                  </a:lnTo>
                  <a:cubicBezTo>
                    <a:pt x="455" y="88"/>
                    <a:pt x="438" y="132"/>
                    <a:pt x="409" y="202"/>
                  </a:cubicBezTo>
                  <a:cubicBezTo>
                    <a:pt x="385" y="266"/>
                    <a:pt x="362" y="321"/>
                    <a:pt x="341" y="367"/>
                  </a:cubicBezTo>
                  <a:cubicBezTo>
                    <a:pt x="342" y="412"/>
                    <a:pt x="343" y="446"/>
                    <a:pt x="343" y="469"/>
                  </a:cubicBezTo>
                  <a:lnTo>
                    <a:pt x="343" y="472"/>
                  </a:lnTo>
                  <a:lnTo>
                    <a:pt x="340" y="476"/>
                  </a:lnTo>
                  <a:lnTo>
                    <a:pt x="343" y="477"/>
                  </a:lnTo>
                  <a:lnTo>
                    <a:pt x="343" y="503"/>
                  </a:lnTo>
                  <a:cubicBezTo>
                    <a:pt x="342" y="582"/>
                    <a:pt x="339" y="667"/>
                    <a:pt x="333" y="756"/>
                  </a:cubicBezTo>
                  <a:cubicBezTo>
                    <a:pt x="326" y="858"/>
                    <a:pt x="318" y="934"/>
                    <a:pt x="309" y="984"/>
                  </a:cubicBezTo>
                  <a:cubicBezTo>
                    <a:pt x="308" y="995"/>
                    <a:pt x="305" y="1003"/>
                    <a:pt x="300" y="1008"/>
                  </a:cubicBezTo>
                  <a:cubicBezTo>
                    <a:pt x="296" y="1013"/>
                    <a:pt x="288" y="1016"/>
                    <a:pt x="276" y="1018"/>
                  </a:cubicBezTo>
                  <a:cubicBezTo>
                    <a:pt x="252" y="1022"/>
                    <a:pt x="226" y="1023"/>
                    <a:pt x="199" y="1023"/>
                  </a:cubicBezTo>
                  <a:lnTo>
                    <a:pt x="136" y="1022"/>
                  </a:lnTo>
                  <a:cubicBezTo>
                    <a:pt x="131" y="972"/>
                    <a:pt x="128" y="913"/>
                    <a:pt x="128" y="845"/>
                  </a:cubicBezTo>
                  <a:cubicBezTo>
                    <a:pt x="128" y="757"/>
                    <a:pt x="131" y="660"/>
                    <a:pt x="138" y="555"/>
                  </a:cubicBezTo>
                  <a:cubicBezTo>
                    <a:pt x="116" y="554"/>
                    <a:pt x="91" y="550"/>
                    <a:pt x="61" y="542"/>
                  </a:cubicBezTo>
                  <a:cubicBezTo>
                    <a:pt x="32" y="534"/>
                    <a:pt x="11" y="528"/>
                    <a:pt x="0" y="524"/>
                  </a:cubicBezTo>
                  <a:cubicBezTo>
                    <a:pt x="13" y="487"/>
                    <a:pt x="59" y="405"/>
                    <a:pt x="140" y="277"/>
                  </a:cubicBezTo>
                  <a:cubicBezTo>
                    <a:pt x="221" y="149"/>
                    <a:pt x="273" y="69"/>
                    <a:pt x="295" y="38"/>
                  </a:cubicBezTo>
                  <a:close/>
                  <a:moveTo>
                    <a:pt x="661" y="0"/>
                  </a:moveTo>
                  <a:lnTo>
                    <a:pt x="829" y="57"/>
                  </a:lnTo>
                  <a:lnTo>
                    <a:pt x="792" y="139"/>
                  </a:lnTo>
                  <a:cubicBezTo>
                    <a:pt x="748" y="231"/>
                    <a:pt x="706" y="313"/>
                    <a:pt x="664" y="383"/>
                  </a:cubicBezTo>
                  <a:cubicBezTo>
                    <a:pt x="621" y="453"/>
                    <a:pt x="579" y="499"/>
                    <a:pt x="536" y="521"/>
                  </a:cubicBezTo>
                  <a:cubicBezTo>
                    <a:pt x="530" y="524"/>
                    <a:pt x="521" y="525"/>
                    <a:pt x="510" y="525"/>
                  </a:cubicBezTo>
                  <a:cubicBezTo>
                    <a:pt x="490" y="525"/>
                    <a:pt x="463" y="521"/>
                    <a:pt x="431" y="512"/>
                  </a:cubicBezTo>
                  <a:cubicBezTo>
                    <a:pt x="406" y="505"/>
                    <a:pt x="383" y="496"/>
                    <a:pt x="361" y="486"/>
                  </a:cubicBezTo>
                  <a:lnTo>
                    <a:pt x="343" y="477"/>
                  </a:lnTo>
                  <a:lnTo>
                    <a:pt x="343" y="472"/>
                  </a:lnTo>
                  <a:lnTo>
                    <a:pt x="349" y="464"/>
                  </a:lnTo>
                  <a:cubicBezTo>
                    <a:pt x="394" y="403"/>
                    <a:pt x="447" y="326"/>
                    <a:pt x="509" y="234"/>
                  </a:cubicBezTo>
                  <a:cubicBezTo>
                    <a:pt x="576" y="136"/>
                    <a:pt x="626" y="58"/>
                    <a:pt x="661"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9" name="任意多边形 38"/>
            <p:cNvSpPr/>
            <p:nvPr>
              <p:custDataLst>
                <p:tags r:id="rId5"/>
              </p:custDataLst>
            </p:nvPr>
          </p:nvSpPr>
          <p:spPr>
            <a:xfrm>
              <a:off x="1163" y="4382"/>
              <a:ext cx="1052" cy="1022"/>
            </a:xfrm>
            <a:custGeom>
              <a:avLst/>
              <a:gdLst/>
              <a:ahLst/>
              <a:cxnLst>
                <a:cxn ang="3">
                  <a:pos x="hc" y="t"/>
                </a:cxn>
                <a:cxn ang="cd2">
                  <a:pos x="l" y="vc"/>
                </a:cxn>
                <a:cxn ang="cd4">
                  <a:pos x="hc" y="b"/>
                </a:cxn>
                <a:cxn ang="0">
                  <a:pos x="r" y="vc"/>
                </a:cxn>
              </a:cxnLst>
              <a:rect l="l" t="t" r="r" b="b"/>
              <a:pathLst>
                <a:path w="1052" h="1022">
                  <a:moveTo>
                    <a:pt x="186" y="62"/>
                  </a:moveTo>
                  <a:cubicBezTo>
                    <a:pt x="211" y="66"/>
                    <a:pt x="242" y="73"/>
                    <a:pt x="278" y="82"/>
                  </a:cubicBezTo>
                  <a:cubicBezTo>
                    <a:pt x="315" y="91"/>
                    <a:pt x="345" y="102"/>
                    <a:pt x="367" y="115"/>
                  </a:cubicBezTo>
                  <a:cubicBezTo>
                    <a:pt x="359" y="150"/>
                    <a:pt x="347" y="184"/>
                    <a:pt x="329" y="220"/>
                  </a:cubicBezTo>
                  <a:cubicBezTo>
                    <a:pt x="312" y="255"/>
                    <a:pt x="287" y="302"/>
                    <a:pt x="256" y="360"/>
                  </a:cubicBezTo>
                  <a:cubicBezTo>
                    <a:pt x="213" y="436"/>
                    <a:pt x="186" y="485"/>
                    <a:pt x="174" y="506"/>
                  </a:cubicBezTo>
                  <a:lnTo>
                    <a:pt x="208" y="503"/>
                  </a:lnTo>
                  <a:cubicBezTo>
                    <a:pt x="226" y="470"/>
                    <a:pt x="251" y="422"/>
                    <a:pt x="283" y="359"/>
                  </a:cubicBezTo>
                  <a:lnTo>
                    <a:pt x="438" y="432"/>
                  </a:lnTo>
                  <a:cubicBezTo>
                    <a:pt x="418" y="484"/>
                    <a:pt x="392" y="537"/>
                    <a:pt x="359" y="592"/>
                  </a:cubicBezTo>
                  <a:cubicBezTo>
                    <a:pt x="326" y="647"/>
                    <a:pt x="293" y="697"/>
                    <a:pt x="260" y="743"/>
                  </a:cubicBezTo>
                  <a:cubicBezTo>
                    <a:pt x="231" y="782"/>
                    <a:pt x="208" y="811"/>
                    <a:pt x="191" y="829"/>
                  </a:cubicBezTo>
                  <a:lnTo>
                    <a:pt x="190" y="831"/>
                  </a:lnTo>
                  <a:lnTo>
                    <a:pt x="188" y="831"/>
                  </a:lnTo>
                  <a:cubicBezTo>
                    <a:pt x="185" y="832"/>
                    <a:pt x="183" y="833"/>
                    <a:pt x="183" y="836"/>
                  </a:cubicBezTo>
                  <a:cubicBezTo>
                    <a:pt x="183" y="837"/>
                    <a:pt x="184" y="837"/>
                    <a:pt x="184" y="836"/>
                  </a:cubicBezTo>
                  <a:lnTo>
                    <a:pt x="190" y="831"/>
                  </a:lnTo>
                  <a:lnTo>
                    <a:pt x="192" y="831"/>
                  </a:lnTo>
                  <a:cubicBezTo>
                    <a:pt x="243" y="826"/>
                    <a:pt x="270" y="824"/>
                    <a:pt x="272" y="824"/>
                  </a:cubicBezTo>
                  <a:lnTo>
                    <a:pt x="264" y="817"/>
                  </a:lnTo>
                  <a:cubicBezTo>
                    <a:pt x="260" y="809"/>
                    <a:pt x="258" y="800"/>
                    <a:pt x="258" y="791"/>
                  </a:cubicBezTo>
                  <a:cubicBezTo>
                    <a:pt x="258" y="782"/>
                    <a:pt x="260" y="775"/>
                    <a:pt x="264" y="770"/>
                  </a:cubicBezTo>
                  <a:cubicBezTo>
                    <a:pt x="267" y="764"/>
                    <a:pt x="272" y="759"/>
                    <a:pt x="279" y="754"/>
                  </a:cubicBezTo>
                  <a:cubicBezTo>
                    <a:pt x="295" y="740"/>
                    <a:pt x="316" y="730"/>
                    <a:pt x="342" y="725"/>
                  </a:cubicBezTo>
                  <a:cubicBezTo>
                    <a:pt x="353" y="723"/>
                    <a:pt x="362" y="724"/>
                    <a:pt x="370" y="728"/>
                  </a:cubicBezTo>
                  <a:cubicBezTo>
                    <a:pt x="379" y="732"/>
                    <a:pt x="387" y="739"/>
                    <a:pt x="397" y="750"/>
                  </a:cubicBezTo>
                  <a:cubicBezTo>
                    <a:pt x="434" y="794"/>
                    <a:pt x="456" y="831"/>
                    <a:pt x="463" y="863"/>
                  </a:cubicBezTo>
                  <a:lnTo>
                    <a:pt x="465" y="869"/>
                  </a:lnTo>
                  <a:lnTo>
                    <a:pt x="463" y="879"/>
                  </a:lnTo>
                  <a:cubicBezTo>
                    <a:pt x="460" y="894"/>
                    <a:pt x="457" y="909"/>
                    <a:pt x="454" y="923"/>
                  </a:cubicBezTo>
                  <a:lnTo>
                    <a:pt x="454" y="926"/>
                  </a:lnTo>
                  <a:lnTo>
                    <a:pt x="451" y="931"/>
                  </a:lnTo>
                  <a:cubicBezTo>
                    <a:pt x="441" y="945"/>
                    <a:pt x="426" y="957"/>
                    <a:pt x="406" y="968"/>
                  </a:cubicBezTo>
                  <a:cubicBezTo>
                    <a:pt x="395" y="975"/>
                    <a:pt x="383" y="979"/>
                    <a:pt x="370" y="979"/>
                  </a:cubicBezTo>
                  <a:cubicBezTo>
                    <a:pt x="353" y="979"/>
                    <a:pt x="340" y="971"/>
                    <a:pt x="330" y="955"/>
                  </a:cubicBezTo>
                  <a:lnTo>
                    <a:pt x="315" y="927"/>
                  </a:lnTo>
                  <a:cubicBezTo>
                    <a:pt x="215" y="942"/>
                    <a:pt x="148" y="950"/>
                    <a:pt x="114" y="950"/>
                  </a:cubicBezTo>
                  <a:cubicBezTo>
                    <a:pt x="89" y="949"/>
                    <a:pt x="69" y="944"/>
                    <a:pt x="56" y="934"/>
                  </a:cubicBezTo>
                  <a:cubicBezTo>
                    <a:pt x="42" y="924"/>
                    <a:pt x="36" y="908"/>
                    <a:pt x="36" y="885"/>
                  </a:cubicBezTo>
                  <a:cubicBezTo>
                    <a:pt x="36" y="860"/>
                    <a:pt x="48" y="820"/>
                    <a:pt x="71" y="766"/>
                  </a:cubicBezTo>
                  <a:cubicBezTo>
                    <a:pt x="81" y="745"/>
                    <a:pt x="109" y="695"/>
                    <a:pt x="157" y="615"/>
                  </a:cubicBezTo>
                  <a:lnTo>
                    <a:pt x="138" y="618"/>
                  </a:lnTo>
                  <a:cubicBezTo>
                    <a:pt x="104" y="620"/>
                    <a:pt x="72" y="615"/>
                    <a:pt x="41" y="604"/>
                  </a:cubicBezTo>
                  <a:cubicBezTo>
                    <a:pt x="11" y="593"/>
                    <a:pt x="-3" y="570"/>
                    <a:pt x="0" y="535"/>
                  </a:cubicBezTo>
                  <a:cubicBezTo>
                    <a:pt x="3" y="513"/>
                    <a:pt x="17" y="469"/>
                    <a:pt x="42" y="402"/>
                  </a:cubicBezTo>
                  <a:cubicBezTo>
                    <a:pt x="67" y="336"/>
                    <a:pt x="94" y="267"/>
                    <a:pt x="124" y="196"/>
                  </a:cubicBezTo>
                  <a:cubicBezTo>
                    <a:pt x="153" y="125"/>
                    <a:pt x="174" y="81"/>
                    <a:pt x="186" y="62"/>
                  </a:cubicBezTo>
                  <a:close/>
                  <a:moveTo>
                    <a:pt x="641" y="0"/>
                  </a:moveTo>
                  <a:lnTo>
                    <a:pt x="809" y="15"/>
                  </a:lnTo>
                  <a:cubicBezTo>
                    <a:pt x="809" y="61"/>
                    <a:pt x="801" y="126"/>
                    <a:pt x="787" y="210"/>
                  </a:cubicBezTo>
                  <a:cubicBezTo>
                    <a:pt x="798" y="209"/>
                    <a:pt x="820" y="208"/>
                    <a:pt x="854" y="208"/>
                  </a:cubicBezTo>
                  <a:cubicBezTo>
                    <a:pt x="914" y="208"/>
                    <a:pt x="955" y="214"/>
                    <a:pt x="978" y="225"/>
                  </a:cubicBezTo>
                  <a:cubicBezTo>
                    <a:pt x="1009" y="239"/>
                    <a:pt x="1029" y="257"/>
                    <a:pt x="1038" y="280"/>
                  </a:cubicBezTo>
                  <a:cubicBezTo>
                    <a:pt x="1046" y="302"/>
                    <a:pt x="1051" y="337"/>
                    <a:pt x="1052" y="383"/>
                  </a:cubicBezTo>
                  <a:cubicBezTo>
                    <a:pt x="1052" y="440"/>
                    <a:pt x="1041" y="535"/>
                    <a:pt x="1020" y="668"/>
                  </a:cubicBezTo>
                  <a:cubicBezTo>
                    <a:pt x="999" y="801"/>
                    <a:pt x="981" y="891"/>
                    <a:pt x="966" y="938"/>
                  </a:cubicBezTo>
                  <a:cubicBezTo>
                    <a:pt x="955" y="966"/>
                    <a:pt x="944" y="986"/>
                    <a:pt x="930" y="998"/>
                  </a:cubicBezTo>
                  <a:cubicBezTo>
                    <a:pt x="917" y="1010"/>
                    <a:pt x="900" y="1016"/>
                    <a:pt x="879" y="1017"/>
                  </a:cubicBezTo>
                  <a:cubicBezTo>
                    <a:pt x="812" y="1020"/>
                    <a:pt x="743" y="1014"/>
                    <a:pt x="673" y="1000"/>
                  </a:cubicBezTo>
                  <a:lnTo>
                    <a:pt x="689" y="862"/>
                  </a:lnTo>
                  <a:lnTo>
                    <a:pt x="738" y="871"/>
                  </a:lnTo>
                  <a:cubicBezTo>
                    <a:pt x="757" y="877"/>
                    <a:pt x="778" y="881"/>
                    <a:pt x="801" y="883"/>
                  </a:cubicBezTo>
                  <a:cubicBezTo>
                    <a:pt x="804" y="883"/>
                    <a:pt x="806" y="884"/>
                    <a:pt x="809" y="884"/>
                  </a:cubicBezTo>
                  <a:cubicBezTo>
                    <a:pt x="809" y="884"/>
                    <a:pt x="809" y="883"/>
                    <a:pt x="809" y="883"/>
                  </a:cubicBezTo>
                  <a:cubicBezTo>
                    <a:pt x="809" y="882"/>
                    <a:pt x="810" y="879"/>
                    <a:pt x="812" y="873"/>
                  </a:cubicBezTo>
                  <a:cubicBezTo>
                    <a:pt x="816" y="850"/>
                    <a:pt x="820" y="812"/>
                    <a:pt x="823" y="758"/>
                  </a:cubicBezTo>
                  <a:cubicBezTo>
                    <a:pt x="826" y="705"/>
                    <a:pt x="828" y="648"/>
                    <a:pt x="828" y="590"/>
                  </a:cubicBezTo>
                  <a:cubicBezTo>
                    <a:pt x="828" y="498"/>
                    <a:pt x="825" y="437"/>
                    <a:pt x="818" y="408"/>
                  </a:cubicBezTo>
                  <a:cubicBezTo>
                    <a:pt x="816" y="400"/>
                    <a:pt x="815" y="395"/>
                    <a:pt x="813" y="393"/>
                  </a:cubicBezTo>
                  <a:cubicBezTo>
                    <a:pt x="812" y="391"/>
                    <a:pt x="809" y="389"/>
                    <a:pt x="806" y="389"/>
                  </a:cubicBezTo>
                  <a:cubicBezTo>
                    <a:pt x="791" y="386"/>
                    <a:pt x="777" y="383"/>
                    <a:pt x="763" y="382"/>
                  </a:cubicBezTo>
                  <a:cubicBezTo>
                    <a:pt x="741" y="516"/>
                    <a:pt x="716" y="649"/>
                    <a:pt x="689" y="780"/>
                  </a:cubicBezTo>
                  <a:cubicBezTo>
                    <a:pt x="662" y="910"/>
                    <a:pt x="643" y="987"/>
                    <a:pt x="632" y="1009"/>
                  </a:cubicBezTo>
                  <a:cubicBezTo>
                    <a:pt x="627" y="1018"/>
                    <a:pt x="613" y="1022"/>
                    <a:pt x="592" y="1022"/>
                  </a:cubicBezTo>
                  <a:cubicBezTo>
                    <a:pt x="569" y="1022"/>
                    <a:pt x="519" y="1018"/>
                    <a:pt x="439" y="1009"/>
                  </a:cubicBezTo>
                  <a:cubicBezTo>
                    <a:pt x="442" y="991"/>
                    <a:pt x="446" y="966"/>
                    <a:pt x="452" y="936"/>
                  </a:cubicBezTo>
                  <a:lnTo>
                    <a:pt x="454" y="926"/>
                  </a:lnTo>
                  <a:lnTo>
                    <a:pt x="454" y="925"/>
                  </a:lnTo>
                  <a:cubicBezTo>
                    <a:pt x="462" y="913"/>
                    <a:pt x="466" y="898"/>
                    <a:pt x="466" y="883"/>
                  </a:cubicBezTo>
                  <a:cubicBezTo>
                    <a:pt x="466" y="879"/>
                    <a:pt x="465" y="874"/>
                    <a:pt x="465" y="870"/>
                  </a:cubicBezTo>
                  <a:lnTo>
                    <a:pt x="465" y="869"/>
                  </a:lnTo>
                  <a:lnTo>
                    <a:pt x="466" y="862"/>
                  </a:lnTo>
                  <a:cubicBezTo>
                    <a:pt x="488" y="752"/>
                    <a:pt x="521" y="593"/>
                    <a:pt x="565" y="387"/>
                  </a:cubicBezTo>
                  <a:cubicBezTo>
                    <a:pt x="524" y="390"/>
                    <a:pt x="477" y="395"/>
                    <a:pt x="424" y="399"/>
                  </a:cubicBezTo>
                  <a:lnTo>
                    <a:pt x="427" y="257"/>
                  </a:lnTo>
                  <a:cubicBezTo>
                    <a:pt x="503" y="244"/>
                    <a:pt x="559" y="234"/>
                    <a:pt x="595" y="230"/>
                  </a:cubicBezTo>
                  <a:cubicBezTo>
                    <a:pt x="620" y="112"/>
                    <a:pt x="635" y="36"/>
                    <a:pt x="641"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0" name="任意多边形 39"/>
            <p:cNvSpPr/>
            <p:nvPr>
              <p:custDataLst>
                <p:tags r:id="rId6"/>
              </p:custDataLst>
            </p:nvPr>
          </p:nvSpPr>
          <p:spPr>
            <a:xfrm>
              <a:off x="9621" y="4474"/>
              <a:ext cx="242" cy="217"/>
            </a:xfrm>
            <a:custGeom>
              <a:avLst/>
              <a:gdLst/>
              <a:ahLst/>
              <a:cxnLst>
                <a:cxn ang="3">
                  <a:pos x="hc" y="t"/>
                </a:cxn>
                <a:cxn ang="cd2">
                  <a:pos x="l" y="vc"/>
                </a:cxn>
                <a:cxn ang="cd4">
                  <a:pos x="hc" y="b"/>
                </a:cxn>
                <a:cxn ang="0">
                  <a:pos x="r" y="vc"/>
                </a:cxn>
              </a:cxnLst>
              <a:rect l="l" t="t" r="r" b="b"/>
              <a:pathLst>
                <a:path w="242" h="217">
                  <a:moveTo>
                    <a:pt x="99" y="0"/>
                  </a:moveTo>
                  <a:cubicBezTo>
                    <a:pt x="112" y="0"/>
                    <a:pt x="123" y="0"/>
                    <a:pt x="130" y="1"/>
                  </a:cubicBezTo>
                  <a:cubicBezTo>
                    <a:pt x="146" y="2"/>
                    <a:pt x="163" y="9"/>
                    <a:pt x="181" y="20"/>
                  </a:cubicBezTo>
                  <a:cubicBezTo>
                    <a:pt x="198" y="32"/>
                    <a:pt x="213" y="47"/>
                    <a:pt x="224" y="65"/>
                  </a:cubicBezTo>
                  <a:cubicBezTo>
                    <a:pt x="236" y="84"/>
                    <a:pt x="242" y="103"/>
                    <a:pt x="242" y="124"/>
                  </a:cubicBezTo>
                  <a:cubicBezTo>
                    <a:pt x="242" y="135"/>
                    <a:pt x="240" y="146"/>
                    <a:pt x="236" y="157"/>
                  </a:cubicBezTo>
                  <a:cubicBezTo>
                    <a:pt x="229" y="177"/>
                    <a:pt x="217" y="193"/>
                    <a:pt x="199" y="202"/>
                  </a:cubicBezTo>
                  <a:cubicBezTo>
                    <a:pt x="182" y="212"/>
                    <a:pt x="162" y="217"/>
                    <a:pt x="139" y="217"/>
                  </a:cubicBezTo>
                  <a:cubicBezTo>
                    <a:pt x="115" y="217"/>
                    <a:pt x="92" y="213"/>
                    <a:pt x="71" y="204"/>
                  </a:cubicBezTo>
                  <a:cubicBezTo>
                    <a:pt x="51" y="196"/>
                    <a:pt x="34" y="180"/>
                    <a:pt x="21" y="155"/>
                  </a:cubicBezTo>
                  <a:cubicBezTo>
                    <a:pt x="7" y="129"/>
                    <a:pt x="0" y="105"/>
                    <a:pt x="0" y="80"/>
                  </a:cubicBezTo>
                  <a:cubicBezTo>
                    <a:pt x="0" y="64"/>
                    <a:pt x="3" y="51"/>
                    <a:pt x="10" y="40"/>
                  </a:cubicBezTo>
                  <a:cubicBezTo>
                    <a:pt x="27" y="13"/>
                    <a:pt x="57" y="0"/>
                    <a:pt x="99"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任意多边形 40"/>
            <p:cNvSpPr/>
            <p:nvPr>
              <p:custDataLst>
                <p:tags r:id="rId7"/>
              </p:custDataLst>
            </p:nvPr>
          </p:nvSpPr>
          <p:spPr>
            <a:xfrm>
              <a:off x="2877" y="4492"/>
              <a:ext cx="500" cy="850"/>
            </a:xfrm>
            <a:custGeom>
              <a:avLst/>
              <a:gdLst/>
              <a:ahLst/>
              <a:cxnLst>
                <a:cxn ang="3">
                  <a:pos x="hc" y="t"/>
                </a:cxn>
                <a:cxn ang="cd2">
                  <a:pos x="l" y="vc"/>
                </a:cxn>
                <a:cxn ang="cd4">
                  <a:pos x="hc" y="b"/>
                </a:cxn>
                <a:cxn ang="0">
                  <a:pos x="r" y="vc"/>
                </a:cxn>
              </a:cxnLst>
              <a:rect l="l" t="t" r="r" b="b"/>
              <a:pathLst>
                <a:path w="500" h="850">
                  <a:moveTo>
                    <a:pt x="173" y="0"/>
                  </a:moveTo>
                  <a:cubicBezTo>
                    <a:pt x="202" y="0"/>
                    <a:pt x="231" y="3"/>
                    <a:pt x="259" y="9"/>
                  </a:cubicBezTo>
                  <a:cubicBezTo>
                    <a:pt x="261" y="40"/>
                    <a:pt x="262" y="62"/>
                    <a:pt x="262" y="76"/>
                  </a:cubicBezTo>
                  <a:cubicBezTo>
                    <a:pt x="262" y="165"/>
                    <a:pt x="253" y="276"/>
                    <a:pt x="235" y="409"/>
                  </a:cubicBezTo>
                  <a:cubicBezTo>
                    <a:pt x="217" y="543"/>
                    <a:pt x="201" y="645"/>
                    <a:pt x="185" y="716"/>
                  </a:cubicBezTo>
                  <a:lnTo>
                    <a:pt x="184" y="722"/>
                  </a:lnTo>
                  <a:lnTo>
                    <a:pt x="184" y="722"/>
                  </a:lnTo>
                  <a:cubicBezTo>
                    <a:pt x="184" y="722"/>
                    <a:pt x="184" y="722"/>
                    <a:pt x="184" y="723"/>
                  </a:cubicBezTo>
                  <a:lnTo>
                    <a:pt x="184" y="722"/>
                  </a:lnTo>
                  <a:lnTo>
                    <a:pt x="185" y="721"/>
                  </a:lnTo>
                  <a:cubicBezTo>
                    <a:pt x="185" y="721"/>
                    <a:pt x="191" y="722"/>
                    <a:pt x="202" y="722"/>
                  </a:cubicBezTo>
                  <a:cubicBezTo>
                    <a:pt x="218" y="721"/>
                    <a:pt x="253" y="716"/>
                    <a:pt x="308" y="707"/>
                  </a:cubicBezTo>
                  <a:cubicBezTo>
                    <a:pt x="363" y="698"/>
                    <a:pt x="419" y="688"/>
                    <a:pt x="476" y="678"/>
                  </a:cubicBezTo>
                  <a:lnTo>
                    <a:pt x="500" y="827"/>
                  </a:lnTo>
                  <a:cubicBezTo>
                    <a:pt x="458" y="834"/>
                    <a:pt x="414" y="840"/>
                    <a:pt x="367" y="844"/>
                  </a:cubicBezTo>
                  <a:cubicBezTo>
                    <a:pt x="320" y="848"/>
                    <a:pt x="276" y="850"/>
                    <a:pt x="233" y="850"/>
                  </a:cubicBezTo>
                  <a:cubicBezTo>
                    <a:pt x="194" y="850"/>
                    <a:pt x="162" y="849"/>
                    <a:pt x="136" y="846"/>
                  </a:cubicBezTo>
                  <a:cubicBezTo>
                    <a:pt x="115" y="843"/>
                    <a:pt x="97" y="838"/>
                    <a:pt x="82" y="831"/>
                  </a:cubicBezTo>
                  <a:cubicBezTo>
                    <a:pt x="67" y="823"/>
                    <a:pt x="56" y="813"/>
                    <a:pt x="49" y="800"/>
                  </a:cubicBezTo>
                  <a:cubicBezTo>
                    <a:pt x="16" y="747"/>
                    <a:pt x="0" y="637"/>
                    <a:pt x="0" y="470"/>
                  </a:cubicBezTo>
                  <a:cubicBezTo>
                    <a:pt x="0" y="384"/>
                    <a:pt x="3" y="295"/>
                    <a:pt x="10" y="202"/>
                  </a:cubicBezTo>
                  <a:cubicBezTo>
                    <a:pt x="17" y="109"/>
                    <a:pt x="23" y="45"/>
                    <a:pt x="28" y="11"/>
                  </a:cubicBezTo>
                  <a:cubicBezTo>
                    <a:pt x="95" y="4"/>
                    <a:pt x="144" y="0"/>
                    <a:pt x="173"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任意多边形 41"/>
            <p:cNvSpPr/>
            <p:nvPr>
              <p:custDataLst>
                <p:tags r:id="rId8"/>
              </p:custDataLst>
            </p:nvPr>
          </p:nvSpPr>
          <p:spPr>
            <a:xfrm>
              <a:off x="2399" y="4542"/>
              <a:ext cx="389" cy="802"/>
            </a:xfrm>
            <a:custGeom>
              <a:avLst/>
              <a:gdLst/>
              <a:ahLst/>
              <a:cxnLst>
                <a:cxn ang="3">
                  <a:pos x="hc" y="t"/>
                </a:cxn>
                <a:cxn ang="cd2">
                  <a:pos x="l" y="vc"/>
                </a:cxn>
                <a:cxn ang="cd4">
                  <a:pos x="hc" y="b"/>
                </a:cxn>
                <a:cxn ang="0">
                  <a:pos x="r" y="vc"/>
                </a:cxn>
              </a:cxnLst>
              <a:rect l="l" t="t" r="r" b="b"/>
              <a:pathLst>
                <a:path w="389" h="802">
                  <a:moveTo>
                    <a:pt x="175" y="0"/>
                  </a:moveTo>
                  <a:lnTo>
                    <a:pt x="389" y="35"/>
                  </a:lnTo>
                  <a:cubicBezTo>
                    <a:pt x="386" y="51"/>
                    <a:pt x="383" y="76"/>
                    <a:pt x="378" y="112"/>
                  </a:cubicBezTo>
                  <a:cubicBezTo>
                    <a:pt x="373" y="147"/>
                    <a:pt x="369" y="175"/>
                    <a:pt x="366" y="194"/>
                  </a:cubicBezTo>
                  <a:cubicBezTo>
                    <a:pt x="343" y="358"/>
                    <a:pt x="322" y="490"/>
                    <a:pt x="304" y="590"/>
                  </a:cubicBezTo>
                  <a:cubicBezTo>
                    <a:pt x="286" y="690"/>
                    <a:pt x="268" y="754"/>
                    <a:pt x="249" y="780"/>
                  </a:cubicBezTo>
                  <a:cubicBezTo>
                    <a:pt x="239" y="795"/>
                    <a:pt x="217" y="802"/>
                    <a:pt x="184" y="802"/>
                  </a:cubicBezTo>
                  <a:cubicBezTo>
                    <a:pt x="146" y="802"/>
                    <a:pt x="85" y="793"/>
                    <a:pt x="0" y="774"/>
                  </a:cubicBezTo>
                  <a:cubicBezTo>
                    <a:pt x="7" y="746"/>
                    <a:pt x="21" y="683"/>
                    <a:pt x="42" y="585"/>
                  </a:cubicBezTo>
                  <a:cubicBezTo>
                    <a:pt x="64" y="487"/>
                    <a:pt x="77" y="424"/>
                    <a:pt x="84" y="395"/>
                  </a:cubicBezTo>
                  <a:cubicBezTo>
                    <a:pt x="94" y="348"/>
                    <a:pt x="110" y="277"/>
                    <a:pt x="131" y="181"/>
                  </a:cubicBezTo>
                  <a:cubicBezTo>
                    <a:pt x="153" y="84"/>
                    <a:pt x="168" y="24"/>
                    <a:pt x="175"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3" name="任意多边形 42"/>
            <p:cNvSpPr/>
            <p:nvPr>
              <p:custDataLst>
                <p:tags r:id="rId9"/>
              </p:custDataLst>
            </p:nvPr>
          </p:nvSpPr>
          <p:spPr>
            <a:xfrm>
              <a:off x="11490" y="4544"/>
              <a:ext cx="352" cy="258"/>
            </a:xfrm>
            <a:custGeom>
              <a:avLst/>
              <a:gdLst/>
              <a:ahLst/>
              <a:cxnLst>
                <a:cxn ang="3">
                  <a:pos x="hc" y="t"/>
                </a:cxn>
                <a:cxn ang="cd2">
                  <a:pos x="l" y="vc"/>
                </a:cxn>
                <a:cxn ang="cd4">
                  <a:pos x="hc" y="b"/>
                </a:cxn>
                <a:cxn ang="0">
                  <a:pos x="r" y="vc"/>
                </a:cxn>
              </a:cxnLst>
              <a:rect l="l" t="t" r="r" b="b"/>
              <a:pathLst>
                <a:path w="352" h="258">
                  <a:moveTo>
                    <a:pt x="76" y="0"/>
                  </a:moveTo>
                  <a:cubicBezTo>
                    <a:pt x="83" y="0"/>
                    <a:pt x="94" y="2"/>
                    <a:pt x="108" y="5"/>
                  </a:cubicBezTo>
                  <a:cubicBezTo>
                    <a:pt x="155" y="16"/>
                    <a:pt x="203" y="32"/>
                    <a:pt x="251" y="52"/>
                  </a:cubicBezTo>
                  <a:cubicBezTo>
                    <a:pt x="300" y="73"/>
                    <a:pt x="331" y="95"/>
                    <a:pt x="344" y="120"/>
                  </a:cubicBezTo>
                  <a:cubicBezTo>
                    <a:pt x="350" y="132"/>
                    <a:pt x="352" y="144"/>
                    <a:pt x="352" y="157"/>
                  </a:cubicBezTo>
                  <a:cubicBezTo>
                    <a:pt x="352" y="172"/>
                    <a:pt x="348" y="192"/>
                    <a:pt x="339" y="215"/>
                  </a:cubicBezTo>
                  <a:cubicBezTo>
                    <a:pt x="325" y="244"/>
                    <a:pt x="307" y="258"/>
                    <a:pt x="283" y="258"/>
                  </a:cubicBezTo>
                  <a:cubicBezTo>
                    <a:pt x="277" y="258"/>
                    <a:pt x="272" y="258"/>
                    <a:pt x="266" y="256"/>
                  </a:cubicBezTo>
                  <a:cubicBezTo>
                    <a:pt x="236" y="243"/>
                    <a:pt x="194" y="224"/>
                    <a:pt x="139" y="199"/>
                  </a:cubicBezTo>
                  <a:cubicBezTo>
                    <a:pt x="85" y="174"/>
                    <a:pt x="49" y="156"/>
                    <a:pt x="31" y="145"/>
                  </a:cubicBezTo>
                  <a:cubicBezTo>
                    <a:pt x="10" y="133"/>
                    <a:pt x="0" y="118"/>
                    <a:pt x="0" y="99"/>
                  </a:cubicBezTo>
                  <a:cubicBezTo>
                    <a:pt x="0" y="95"/>
                    <a:pt x="1" y="88"/>
                    <a:pt x="3" y="78"/>
                  </a:cubicBezTo>
                  <a:cubicBezTo>
                    <a:pt x="8" y="58"/>
                    <a:pt x="20" y="37"/>
                    <a:pt x="40" y="16"/>
                  </a:cubicBezTo>
                  <a:cubicBezTo>
                    <a:pt x="49" y="5"/>
                    <a:pt x="61" y="0"/>
                    <a:pt x="76"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任意多边形 43"/>
            <p:cNvSpPr/>
            <p:nvPr>
              <p:custDataLst>
                <p:tags r:id="rId10"/>
              </p:custDataLst>
            </p:nvPr>
          </p:nvSpPr>
          <p:spPr>
            <a:xfrm>
              <a:off x="5965" y="4411"/>
              <a:ext cx="1060" cy="1003"/>
            </a:xfrm>
            <a:custGeom>
              <a:avLst/>
              <a:gdLst/>
              <a:ahLst/>
              <a:cxnLst>
                <a:cxn ang="3">
                  <a:pos x="hc" y="t"/>
                </a:cxn>
                <a:cxn ang="cd2">
                  <a:pos x="l" y="vc"/>
                </a:cxn>
                <a:cxn ang="cd4">
                  <a:pos x="hc" y="b"/>
                </a:cxn>
                <a:cxn ang="0">
                  <a:pos x="r" y="vc"/>
                </a:cxn>
              </a:cxnLst>
              <a:rect l="l" t="t" r="r" b="b"/>
              <a:pathLst>
                <a:path w="1060" h="1003">
                  <a:moveTo>
                    <a:pt x="401" y="233"/>
                  </a:moveTo>
                  <a:lnTo>
                    <a:pt x="401" y="256"/>
                  </a:lnTo>
                  <a:lnTo>
                    <a:pt x="443" y="252"/>
                  </a:lnTo>
                  <a:lnTo>
                    <a:pt x="547" y="244"/>
                  </a:lnTo>
                  <a:cubicBezTo>
                    <a:pt x="558" y="242"/>
                    <a:pt x="569" y="247"/>
                    <a:pt x="579" y="259"/>
                  </a:cubicBezTo>
                  <a:cubicBezTo>
                    <a:pt x="590" y="271"/>
                    <a:pt x="599" y="283"/>
                    <a:pt x="605" y="293"/>
                  </a:cubicBezTo>
                  <a:cubicBezTo>
                    <a:pt x="610" y="300"/>
                    <a:pt x="612" y="308"/>
                    <a:pt x="611" y="316"/>
                  </a:cubicBezTo>
                  <a:cubicBezTo>
                    <a:pt x="611" y="323"/>
                    <a:pt x="607" y="328"/>
                    <a:pt x="599" y="331"/>
                  </a:cubicBezTo>
                  <a:cubicBezTo>
                    <a:pt x="536" y="342"/>
                    <a:pt x="470" y="350"/>
                    <a:pt x="399" y="355"/>
                  </a:cubicBezTo>
                  <a:cubicBezTo>
                    <a:pt x="399" y="363"/>
                    <a:pt x="399" y="367"/>
                    <a:pt x="398" y="367"/>
                  </a:cubicBezTo>
                  <a:lnTo>
                    <a:pt x="428" y="365"/>
                  </a:lnTo>
                  <a:cubicBezTo>
                    <a:pt x="507" y="359"/>
                    <a:pt x="548" y="355"/>
                    <a:pt x="551" y="355"/>
                  </a:cubicBezTo>
                  <a:cubicBezTo>
                    <a:pt x="561" y="354"/>
                    <a:pt x="571" y="359"/>
                    <a:pt x="582" y="371"/>
                  </a:cubicBezTo>
                  <a:cubicBezTo>
                    <a:pt x="593" y="383"/>
                    <a:pt x="601" y="394"/>
                    <a:pt x="608" y="405"/>
                  </a:cubicBezTo>
                  <a:cubicBezTo>
                    <a:pt x="612" y="412"/>
                    <a:pt x="615" y="420"/>
                    <a:pt x="614" y="427"/>
                  </a:cubicBezTo>
                  <a:cubicBezTo>
                    <a:pt x="613" y="435"/>
                    <a:pt x="609" y="440"/>
                    <a:pt x="600" y="443"/>
                  </a:cubicBezTo>
                  <a:cubicBezTo>
                    <a:pt x="539" y="454"/>
                    <a:pt x="470" y="462"/>
                    <a:pt x="394" y="467"/>
                  </a:cubicBezTo>
                  <a:cubicBezTo>
                    <a:pt x="394" y="479"/>
                    <a:pt x="392" y="490"/>
                    <a:pt x="389" y="499"/>
                  </a:cubicBezTo>
                  <a:lnTo>
                    <a:pt x="619" y="486"/>
                  </a:lnTo>
                  <a:cubicBezTo>
                    <a:pt x="618" y="465"/>
                    <a:pt x="617" y="420"/>
                    <a:pt x="617" y="350"/>
                  </a:cubicBezTo>
                  <a:cubicBezTo>
                    <a:pt x="617" y="293"/>
                    <a:pt x="617" y="254"/>
                    <a:pt x="618" y="235"/>
                  </a:cubicBezTo>
                  <a:cubicBezTo>
                    <a:pt x="567" y="235"/>
                    <a:pt x="495" y="234"/>
                    <a:pt x="401" y="233"/>
                  </a:cubicBezTo>
                  <a:close/>
                  <a:moveTo>
                    <a:pt x="730" y="0"/>
                  </a:moveTo>
                  <a:lnTo>
                    <a:pt x="796" y="2"/>
                  </a:lnTo>
                  <a:cubicBezTo>
                    <a:pt x="799" y="35"/>
                    <a:pt x="801" y="77"/>
                    <a:pt x="803" y="129"/>
                  </a:cubicBezTo>
                  <a:lnTo>
                    <a:pt x="855" y="129"/>
                  </a:lnTo>
                  <a:cubicBezTo>
                    <a:pt x="869" y="129"/>
                    <a:pt x="885" y="134"/>
                    <a:pt x="902" y="144"/>
                  </a:cubicBezTo>
                  <a:cubicBezTo>
                    <a:pt x="919" y="153"/>
                    <a:pt x="931" y="164"/>
                    <a:pt x="937" y="176"/>
                  </a:cubicBezTo>
                  <a:cubicBezTo>
                    <a:pt x="940" y="184"/>
                    <a:pt x="942" y="192"/>
                    <a:pt x="942" y="198"/>
                  </a:cubicBezTo>
                  <a:cubicBezTo>
                    <a:pt x="942" y="205"/>
                    <a:pt x="941" y="211"/>
                    <a:pt x="938" y="216"/>
                  </a:cubicBezTo>
                  <a:cubicBezTo>
                    <a:pt x="935" y="221"/>
                    <a:pt x="930" y="224"/>
                    <a:pt x="924" y="226"/>
                  </a:cubicBezTo>
                  <a:cubicBezTo>
                    <a:pt x="901" y="229"/>
                    <a:pt x="861" y="231"/>
                    <a:pt x="806" y="232"/>
                  </a:cubicBezTo>
                  <a:cubicBezTo>
                    <a:pt x="806" y="338"/>
                    <a:pt x="802" y="419"/>
                    <a:pt x="795" y="475"/>
                  </a:cubicBezTo>
                  <a:lnTo>
                    <a:pt x="960" y="464"/>
                  </a:lnTo>
                  <a:cubicBezTo>
                    <a:pt x="976" y="462"/>
                    <a:pt x="994" y="466"/>
                    <a:pt x="1012" y="475"/>
                  </a:cubicBezTo>
                  <a:cubicBezTo>
                    <a:pt x="1031" y="485"/>
                    <a:pt x="1044" y="497"/>
                    <a:pt x="1053" y="512"/>
                  </a:cubicBezTo>
                  <a:cubicBezTo>
                    <a:pt x="1057" y="520"/>
                    <a:pt x="1060" y="528"/>
                    <a:pt x="1060" y="535"/>
                  </a:cubicBezTo>
                  <a:cubicBezTo>
                    <a:pt x="1060" y="549"/>
                    <a:pt x="1054" y="557"/>
                    <a:pt x="1043" y="561"/>
                  </a:cubicBezTo>
                  <a:cubicBezTo>
                    <a:pt x="1003" y="568"/>
                    <a:pt x="949" y="575"/>
                    <a:pt x="880" y="580"/>
                  </a:cubicBezTo>
                  <a:lnTo>
                    <a:pt x="870" y="581"/>
                  </a:lnTo>
                  <a:lnTo>
                    <a:pt x="870" y="580"/>
                  </a:lnTo>
                  <a:cubicBezTo>
                    <a:pt x="865" y="577"/>
                    <a:pt x="860" y="574"/>
                    <a:pt x="855" y="571"/>
                  </a:cubicBezTo>
                  <a:lnTo>
                    <a:pt x="849" y="583"/>
                  </a:lnTo>
                  <a:cubicBezTo>
                    <a:pt x="854" y="582"/>
                    <a:pt x="860" y="582"/>
                    <a:pt x="865" y="581"/>
                  </a:cubicBezTo>
                  <a:lnTo>
                    <a:pt x="870" y="581"/>
                  </a:lnTo>
                  <a:lnTo>
                    <a:pt x="884" y="589"/>
                  </a:lnTo>
                  <a:cubicBezTo>
                    <a:pt x="911" y="607"/>
                    <a:pt x="933" y="625"/>
                    <a:pt x="950" y="641"/>
                  </a:cubicBezTo>
                  <a:cubicBezTo>
                    <a:pt x="973" y="663"/>
                    <a:pt x="987" y="687"/>
                    <a:pt x="990" y="711"/>
                  </a:cubicBezTo>
                  <a:cubicBezTo>
                    <a:pt x="991" y="715"/>
                    <a:pt x="992" y="720"/>
                    <a:pt x="992" y="727"/>
                  </a:cubicBezTo>
                  <a:cubicBezTo>
                    <a:pt x="992" y="754"/>
                    <a:pt x="979" y="782"/>
                    <a:pt x="954" y="810"/>
                  </a:cubicBezTo>
                  <a:cubicBezTo>
                    <a:pt x="936" y="831"/>
                    <a:pt x="918" y="841"/>
                    <a:pt x="898" y="841"/>
                  </a:cubicBezTo>
                  <a:cubicBezTo>
                    <a:pt x="886" y="841"/>
                    <a:pt x="875" y="837"/>
                    <a:pt x="865" y="829"/>
                  </a:cubicBezTo>
                  <a:cubicBezTo>
                    <a:pt x="848" y="814"/>
                    <a:pt x="825" y="792"/>
                    <a:pt x="798" y="765"/>
                  </a:cubicBezTo>
                  <a:cubicBezTo>
                    <a:pt x="771" y="738"/>
                    <a:pt x="750" y="715"/>
                    <a:pt x="735" y="698"/>
                  </a:cubicBezTo>
                  <a:cubicBezTo>
                    <a:pt x="720" y="681"/>
                    <a:pt x="713" y="666"/>
                    <a:pt x="713" y="652"/>
                  </a:cubicBezTo>
                  <a:cubicBezTo>
                    <a:pt x="713" y="644"/>
                    <a:pt x="716" y="634"/>
                    <a:pt x="723" y="625"/>
                  </a:cubicBezTo>
                  <a:cubicBezTo>
                    <a:pt x="733" y="605"/>
                    <a:pt x="749" y="593"/>
                    <a:pt x="770" y="590"/>
                  </a:cubicBezTo>
                  <a:cubicBezTo>
                    <a:pt x="723" y="595"/>
                    <a:pt x="672" y="599"/>
                    <a:pt x="617" y="603"/>
                  </a:cubicBezTo>
                  <a:lnTo>
                    <a:pt x="605" y="604"/>
                  </a:lnTo>
                  <a:lnTo>
                    <a:pt x="566" y="604"/>
                  </a:lnTo>
                  <a:cubicBezTo>
                    <a:pt x="521" y="604"/>
                    <a:pt x="474" y="605"/>
                    <a:pt x="426" y="605"/>
                  </a:cubicBezTo>
                  <a:cubicBezTo>
                    <a:pt x="426" y="607"/>
                    <a:pt x="426" y="610"/>
                    <a:pt x="425" y="612"/>
                  </a:cubicBezTo>
                  <a:lnTo>
                    <a:pt x="425" y="615"/>
                  </a:lnTo>
                  <a:lnTo>
                    <a:pt x="417" y="616"/>
                  </a:lnTo>
                  <a:cubicBezTo>
                    <a:pt x="408" y="616"/>
                    <a:pt x="399" y="617"/>
                    <a:pt x="390" y="617"/>
                  </a:cubicBezTo>
                  <a:lnTo>
                    <a:pt x="317" y="721"/>
                  </a:lnTo>
                  <a:lnTo>
                    <a:pt x="362" y="717"/>
                  </a:lnTo>
                  <a:cubicBezTo>
                    <a:pt x="397" y="714"/>
                    <a:pt x="416" y="712"/>
                    <a:pt x="419" y="712"/>
                  </a:cubicBezTo>
                  <a:cubicBezTo>
                    <a:pt x="421" y="667"/>
                    <a:pt x="423" y="635"/>
                    <a:pt x="425" y="616"/>
                  </a:cubicBezTo>
                  <a:lnTo>
                    <a:pt x="425" y="615"/>
                  </a:lnTo>
                  <a:lnTo>
                    <a:pt x="443" y="614"/>
                  </a:lnTo>
                  <a:cubicBezTo>
                    <a:pt x="496" y="611"/>
                    <a:pt x="546" y="608"/>
                    <a:pt x="594" y="605"/>
                  </a:cubicBezTo>
                  <a:lnTo>
                    <a:pt x="605" y="604"/>
                  </a:lnTo>
                  <a:lnTo>
                    <a:pt x="611" y="604"/>
                  </a:lnTo>
                  <a:cubicBezTo>
                    <a:pt x="611" y="655"/>
                    <a:pt x="612" y="685"/>
                    <a:pt x="612" y="695"/>
                  </a:cubicBezTo>
                  <a:cubicBezTo>
                    <a:pt x="626" y="693"/>
                    <a:pt x="638" y="692"/>
                    <a:pt x="650" y="691"/>
                  </a:cubicBezTo>
                  <a:cubicBezTo>
                    <a:pt x="661" y="690"/>
                    <a:pt x="669" y="690"/>
                    <a:pt x="673" y="689"/>
                  </a:cubicBezTo>
                  <a:cubicBezTo>
                    <a:pt x="687" y="687"/>
                    <a:pt x="703" y="690"/>
                    <a:pt x="720" y="698"/>
                  </a:cubicBezTo>
                  <a:cubicBezTo>
                    <a:pt x="736" y="706"/>
                    <a:pt x="748" y="716"/>
                    <a:pt x="755" y="728"/>
                  </a:cubicBezTo>
                  <a:cubicBezTo>
                    <a:pt x="760" y="736"/>
                    <a:pt x="762" y="743"/>
                    <a:pt x="762" y="750"/>
                  </a:cubicBezTo>
                  <a:cubicBezTo>
                    <a:pt x="762" y="761"/>
                    <a:pt x="757" y="769"/>
                    <a:pt x="748" y="775"/>
                  </a:cubicBezTo>
                  <a:cubicBezTo>
                    <a:pt x="705" y="783"/>
                    <a:pt x="660" y="790"/>
                    <a:pt x="614" y="797"/>
                  </a:cubicBezTo>
                  <a:cubicBezTo>
                    <a:pt x="614" y="845"/>
                    <a:pt x="612" y="876"/>
                    <a:pt x="610" y="890"/>
                  </a:cubicBezTo>
                  <a:lnTo>
                    <a:pt x="820" y="887"/>
                  </a:lnTo>
                  <a:cubicBezTo>
                    <a:pt x="829" y="887"/>
                    <a:pt x="840" y="892"/>
                    <a:pt x="855" y="900"/>
                  </a:cubicBezTo>
                  <a:cubicBezTo>
                    <a:pt x="869" y="908"/>
                    <a:pt x="882" y="920"/>
                    <a:pt x="892" y="937"/>
                  </a:cubicBezTo>
                  <a:cubicBezTo>
                    <a:pt x="897" y="946"/>
                    <a:pt x="900" y="954"/>
                    <a:pt x="900" y="958"/>
                  </a:cubicBezTo>
                  <a:cubicBezTo>
                    <a:pt x="900" y="967"/>
                    <a:pt x="897" y="974"/>
                    <a:pt x="892" y="978"/>
                  </a:cubicBezTo>
                  <a:cubicBezTo>
                    <a:pt x="886" y="982"/>
                    <a:pt x="881" y="983"/>
                    <a:pt x="876" y="983"/>
                  </a:cubicBezTo>
                  <a:cubicBezTo>
                    <a:pt x="752" y="997"/>
                    <a:pt x="542" y="1003"/>
                    <a:pt x="247" y="1003"/>
                  </a:cubicBezTo>
                  <a:cubicBezTo>
                    <a:pt x="215" y="1003"/>
                    <a:pt x="196" y="996"/>
                    <a:pt x="192" y="981"/>
                  </a:cubicBezTo>
                  <a:cubicBezTo>
                    <a:pt x="191" y="973"/>
                    <a:pt x="192" y="960"/>
                    <a:pt x="194" y="942"/>
                  </a:cubicBezTo>
                  <a:cubicBezTo>
                    <a:pt x="197" y="923"/>
                    <a:pt x="201" y="909"/>
                    <a:pt x="207" y="897"/>
                  </a:cubicBezTo>
                  <a:lnTo>
                    <a:pt x="420" y="894"/>
                  </a:lnTo>
                  <a:cubicBezTo>
                    <a:pt x="419" y="859"/>
                    <a:pt x="418" y="833"/>
                    <a:pt x="418" y="815"/>
                  </a:cubicBezTo>
                  <a:lnTo>
                    <a:pt x="337" y="822"/>
                  </a:lnTo>
                  <a:lnTo>
                    <a:pt x="326" y="822"/>
                  </a:lnTo>
                  <a:cubicBezTo>
                    <a:pt x="303" y="822"/>
                    <a:pt x="289" y="817"/>
                    <a:pt x="284" y="806"/>
                  </a:cubicBezTo>
                  <a:cubicBezTo>
                    <a:pt x="276" y="794"/>
                    <a:pt x="273" y="783"/>
                    <a:pt x="274" y="774"/>
                  </a:cubicBezTo>
                  <a:cubicBezTo>
                    <a:pt x="242" y="840"/>
                    <a:pt x="216" y="878"/>
                    <a:pt x="194" y="889"/>
                  </a:cubicBezTo>
                  <a:cubicBezTo>
                    <a:pt x="181" y="896"/>
                    <a:pt x="165" y="900"/>
                    <a:pt x="146" y="900"/>
                  </a:cubicBezTo>
                  <a:cubicBezTo>
                    <a:pt x="113" y="900"/>
                    <a:pt x="68" y="884"/>
                    <a:pt x="11" y="853"/>
                  </a:cubicBezTo>
                  <a:cubicBezTo>
                    <a:pt x="22" y="822"/>
                    <a:pt x="73" y="747"/>
                    <a:pt x="161" y="628"/>
                  </a:cubicBezTo>
                  <a:lnTo>
                    <a:pt x="116" y="631"/>
                  </a:lnTo>
                  <a:lnTo>
                    <a:pt x="71" y="635"/>
                  </a:lnTo>
                  <a:lnTo>
                    <a:pt x="56" y="636"/>
                  </a:lnTo>
                  <a:cubicBezTo>
                    <a:pt x="33" y="636"/>
                    <a:pt x="18" y="630"/>
                    <a:pt x="11" y="617"/>
                  </a:cubicBezTo>
                  <a:cubicBezTo>
                    <a:pt x="4" y="604"/>
                    <a:pt x="0" y="590"/>
                    <a:pt x="0" y="572"/>
                  </a:cubicBezTo>
                  <a:cubicBezTo>
                    <a:pt x="0" y="555"/>
                    <a:pt x="6" y="539"/>
                    <a:pt x="17" y="523"/>
                  </a:cubicBezTo>
                  <a:cubicBezTo>
                    <a:pt x="38" y="521"/>
                    <a:pt x="66" y="520"/>
                    <a:pt x="102" y="518"/>
                  </a:cubicBezTo>
                  <a:lnTo>
                    <a:pt x="211" y="511"/>
                  </a:lnTo>
                  <a:cubicBezTo>
                    <a:pt x="208" y="473"/>
                    <a:pt x="207" y="423"/>
                    <a:pt x="207" y="361"/>
                  </a:cubicBezTo>
                  <a:lnTo>
                    <a:pt x="208" y="230"/>
                  </a:lnTo>
                  <a:lnTo>
                    <a:pt x="136" y="230"/>
                  </a:lnTo>
                  <a:cubicBezTo>
                    <a:pt x="105" y="232"/>
                    <a:pt x="87" y="225"/>
                    <a:pt x="81" y="210"/>
                  </a:cubicBezTo>
                  <a:cubicBezTo>
                    <a:pt x="76" y="198"/>
                    <a:pt x="74" y="187"/>
                    <a:pt x="74" y="177"/>
                  </a:cubicBezTo>
                  <a:cubicBezTo>
                    <a:pt x="74" y="157"/>
                    <a:pt x="81" y="139"/>
                    <a:pt x="95" y="121"/>
                  </a:cubicBezTo>
                  <a:lnTo>
                    <a:pt x="211" y="122"/>
                  </a:lnTo>
                  <a:lnTo>
                    <a:pt x="213" y="80"/>
                  </a:lnTo>
                  <a:cubicBezTo>
                    <a:pt x="215" y="34"/>
                    <a:pt x="216" y="11"/>
                    <a:pt x="216" y="11"/>
                  </a:cubicBezTo>
                  <a:lnTo>
                    <a:pt x="262" y="11"/>
                  </a:lnTo>
                  <a:cubicBezTo>
                    <a:pt x="325" y="9"/>
                    <a:pt x="369" y="9"/>
                    <a:pt x="392" y="10"/>
                  </a:cubicBezTo>
                  <a:cubicBezTo>
                    <a:pt x="395" y="61"/>
                    <a:pt x="397" y="99"/>
                    <a:pt x="398" y="125"/>
                  </a:cubicBezTo>
                  <a:lnTo>
                    <a:pt x="619" y="127"/>
                  </a:lnTo>
                  <a:cubicBezTo>
                    <a:pt x="622" y="63"/>
                    <a:pt x="624" y="21"/>
                    <a:pt x="626" y="3"/>
                  </a:cubicBezTo>
                  <a:cubicBezTo>
                    <a:pt x="689" y="1"/>
                    <a:pt x="723" y="0"/>
                    <a:pt x="730"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任意多边形 44"/>
            <p:cNvSpPr/>
            <p:nvPr>
              <p:custDataLst>
                <p:tags r:id="rId11"/>
              </p:custDataLst>
            </p:nvPr>
          </p:nvSpPr>
          <p:spPr>
            <a:xfrm>
              <a:off x="10362" y="4644"/>
              <a:ext cx="242" cy="262"/>
            </a:xfrm>
            <a:custGeom>
              <a:avLst/>
              <a:gdLst/>
              <a:ahLst/>
              <a:cxnLst>
                <a:cxn ang="3">
                  <a:pos x="hc" y="t"/>
                </a:cxn>
                <a:cxn ang="cd2">
                  <a:pos x="l" y="vc"/>
                </a:cxn>
                <a:cxn ang="cd4">
                  <a:pos x="hc" y="b"/>
                </a:cxn>
                <a:cxn ang="0">
                  <a:pos x="r" y="vc"/>
                </a:cxn>
              </a:cxnLst>
              <a:rect l="l" t="t" r="r" b="b"/>
              <a:pathLst>
                <a:path w="242" h="262">
                  <a:moveTo>
                    <a:pt x="119" y="0"/>
                  </a:moveTo>
                  <a:cubicBezTo>
                    <a:pt x="129" y="0"/>
                    <a:pt x="139" y="3"/>
                    <a:pt x="151" y="8"/>
                  </a:cubicBezTo>
                  <a:cubicBezTo>
                    <a:pt x="166" y="15"/>
                    <a:pt x="181" y="24"/>
                    <a:pt x="196" y="36"/>
                  </a:cubicBezTo>
                  <a:cubicBezTo>
                    <a:pt x="212" y="49"/>
                    <a:pt x="224" y="62"/>
                    <a:pt x="233" y="75"/>
                  </a:cubicBezTo>
                  <a:cubicBezTo>
                    <a:pt x="239" y="84"/>
                    <a:pt x="242" y="93"/>
                    <a:pt x="242" y="104"/>
                  </a:cubicBezTo>
                  <a:cubicBezTo>
                    <a:pt x="242" y="122"/>
                    <a:pt x="231" y="146"/>
                    <a:pt x="211" y="175"/>
                  </a:cubicBezTo>
                  <a:cubicBezTo>
                    <a:pt x="192" y="201"/>
                    <a:pt x="171" y="222"/>
                    <a:pt x="147" y="237"/>
                  </a:cubicBezTo>
                  <a:cubicBezTo>
                    <a:pt x="123" y="252"/>
                    <a:pt x="101" y="260"/>
                    <a:pt x="79" y="262"/>
                  </a:cubicBezTo>
                  <a:cubicBezTo>
                    <a:pt x="58" y="264"/>
                    <a:pt x="40" y="259"/>
                    <a:pt x="24" y="249"/>
                  </a:cubicBezTo>
                  <a:cubicBezTo>
                    <a:pt x="8" y="239"/>
                    <a:pt x="0" y="226"/>
                    <a:pt x="0" y="210"/>
                  </a:cubicBezTo>
                  <a:cubicBezTo>
                    <a:pt x="0" y="193"/>
                    <a:pt x="5" y="171"/>
                    <a:pt x="14" y="145"/>
                  </a:cubicBezTo>
                  <a:cubicBezTo>
                    <a:pt x="23" y="119"/>
                    <a:pt x="35" y="92"/>
                    <a:pt x="49" y="64"/>
                  </a:cubicBezTo>
                  <a:cubicBezTo>
                    <a:pt x="60" y="44"/>
                    <a:pt x="70" y="29"/>
                    <a:pt x="80" y="17"/>
                  </a:cubicBezTo>
                  <a:cubicBezTo>
                    <a:pt x="91" y="6"/>
                    <a:pt x="103" y="0"/>
                    <a:pt x="119"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任意多边形 45"/>
            <p:cNvSpPr/>
            <p:nvPr>
              <p:custDataLst>
                <p:tags r:id="rId12"/>
              </p:custDataLst>
            </p:nvPr>
          </p:nvSpPr>
          <p:spPr>
            <a:xfrm>
              <a:off x="4812" y="4649"/>
              <a:ext cx="191" cy="327"/>
            </a:xfrm>
            <a:custGeom>
              <a:avLst/>
              <a:gdLst/>
              <a:ahLst/>
              <a:cxnLst>
                <a:cxn ang="3">
                  <a:pos x="hc" y="t"/>
                </a:cxn>
                <a:cxn ang="cd2">
                  <a:pos x="l" y="vc"/>
                </a:cxn>
                <a:cxn ang="cd4">
                  <a:pos x="hc" y="b"/>
                </a:cxn>
                <a:cxn ang="0">
                  <a:pos x="r" y="vc"/>
                </a:cxn>
              </a:cxnLst>
              <a:rect l="l" t="t" r="r" b="b"/>
              <a:pathLst>
                <a:path w="191" h="327">
                  <a:moveTo>
                    <a:pt x="153" y="0"/>
                  </a:moveTo>
                  <a:cubicBezTo>
                    <a:pt x="165" y="0"/>
                    <a:pt x="175" y="0"/>
                    <a:pt x="183" y="0"/>
                  </a:cubicBezTo>
                  <a:cubicBezTo>
                    <a:pt x="189" y="83"/>
                    <a:pt x="191" y="145"/>
                    <a:pt x="191" y="187"/>
                  </a:cubicBezTo>
                  <a:cubicBezTo>
                    <a:pt x="191" y="237"/>
                    <a:pt x="188" y="271"/>
                    <a:pt x="183" y="290"/>
                  </a:cubicBezTo>
                  <a:cubicBezTo>
                    <a:pt x="180" y="300"/>
                    <a:pt x="176" y="308"/>
                    <a:pt x="170" y="311"/>
                  </a:cubicBezTo>
                  <a:cubicBezTo>
                    <a:pt x="164" y="315"/>
                    <a:pt x="156" y="318"/>
                    <a:pt x="145" y="320"/>
                  </a:cubicBezTo>
                  <a:cubicBezTo>
                    <a:pt x="130" y="322"/>
                    <a:pt x="109" y="324"/>
                    <a:pt x="80" y="325"/>
                  </a:cubicBezTo>
                  <a:cubicBezTo>
                    <a:pt x="52" y="326"/>
                    <a:pt x="28" y="327"/>
                    <a:pt x="8" y="327"/>
                  </a:cubicBezTo>
                  <a:cubicBezTo>
                    <a:pt x="3" y="278"/>
                    <a:pt x="0" y="219"/>
                    <a:pt x="0" y="149"/>
                  </a:cubicBezTo>
                  <a:cubicBezTo>
                    <a:pt x="0" y="86"/>
                    <a:pt x="1" y="37"/>
                    <a:pt x="4" y="3"/>
                  </a:cubicBezTo>
                  <a:cubicBezTo>
                    <a:pt x="68" y="1"/>
                    <a:pt x="118" y="0"/>
                    <a:pt x="153"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任意多边形 46"/>
            <p:cNvSpPr/>
            <p:nvPr>
              <p:custDataLst>
                <p:tags r:id="rId13"/>
              </p:custDataLst>
            </p:nvPr>
          </p:nvSpPr>
          <p:spPr>
            <a:xfrm>
              <a:off x="9883" y="4473"/>
              <a:ext cx="781" cy="946"/>
            </a:xfrm>
            <a:custGeom>
              <a:avLst/>
              <a:gdLst/>
              <a:ahLst/>
              <a:cxnLst>
                <a:cxn ang="3">
                  <a:pos x="hc" y="t"/>
                </a:cxn>
                <a:cxn ang="cd2">
                  <a:pos x="l" y="vc"/>
                </a:cxn>
                <a:cxn ang="cd4">
                  <a:pos x="hc" y="b"/>
                </a:cxn>
                <a:cxn ang="0">
                  <a:pos x="r" y="vc"/>
                </a:cxn>
              </a:cxnLst>
              <a:rect l="l" t="t" r="r" b="b"/>
              <a:pathLst>
                <a:path w="781" h="946">
                  <a:moveTo>
                    <a:pt x="133" y="229"/>
                  </a:moveTo>
                  <a:cubicBezTo>
                    <a:pt x="139" y="229"/>
                    <a:pt x="145" y="229"/>
                    <a:pt x="152" y="230"/>
                  </a:cubicBezTo>
                  <a:cubicBezTo>
                    <a:pt x="175" y="231"/>
                    <a:pt x="198" y="243"/>
                    <a:pt x="220" y="266"/>
                  </a:cubicBezTo>
                  <a:cubicBezTo>
                    <a:pt x="233" y="279"/>
                    <a:pt x="243" y="294"/>
                    <a:pt x="248" y="310"/>
                  </a:cubicBezTo>
                  <a:lnTo>
                    <a:pt x="249" y="316"/>
                  </a:lnTo>
                  <a:lnTo>
                    <a:pt x="249" y="327"/>
                  </a:lnTo>
                  <a:cubicBezTo>
                    <a:pt x="249" y="335"/>
                    <a:pt x="249" y="342"/>
                    <a:pt x="249" y="350"/>
                  </a:cubicBezTo>
                  <a:lnTo>
                    <a:pt x="249" y="366"/>
                  </a:lnTo>
                  <a:lnTo>
                    <a:pt x="248" y="367"/>
                  </a:lnTo>
                  <a:cubicBezTo>
                    <a:pt x="242" y="388"/>
                    <a:pt x="230" y="403"/>
                    <a:pt x="214" y="412"/>
                  </a:cubicBezTo>
                  <a:cubicBezTo>
                    <a:pt x="199" y="421"/>
                    <a:pt x="180" y="425"/>
                    <a:pt x="160" y="425"/>
                  </a:cubicBezTo>
                  <a:cubicBezTo>
                    <a:pt x="141" y="425"/>
                    <a:pt x="120" y="421"/>
                    <a:pt x="98" y="413"/>
                  </a:cubicBezTo>
                  <a:cubicBezTo>
                    <a:pt x="81" y="406"/>
                    <a:pt x="66" y="391"/>
                    <a:pt x="53" y="368"/>
                  </a:cubicBezTo>
                  <a:cubicBezTo>
                    <a:pt x="41" y="344"/>
                    <a:pt x="34" y="321"/>
                    <a:pt x="34" y="299"/>
                  </a:cubicBezTo>
                  <a:cubicBezTo>
                    <a:pt x="34" y="286"/>
                    <a:pt x="37" y="275"/>
                    <a:pt x="43" y="265"/>
                  </a:cubicBezTo>
                  <a:cubicBezTo>
                    <a:pt x="54" y="247"/>
                    <a:pt x="68" y="236"/>
                    <a:pt x="86" y="233"/>
                  </a:cubicBezTo>
                  <a:cubicBezTo>
                    <a:pt x="99" y="231"/>
                    <a:pt x="115" y="229"/>
                    <a:pt x="133" y="229"/>
                  </a:cubicBezTo>
                  <a:close/>
                  <a:moveTo>
                    <a:pt x="81" y="0"/>
                  </a:moveTo>
                  <a:lnTo>
                    <a:pt x="614" y="24"/>
                  </a:lnTo>
                  <a:cubicBezTo>
                    <a:pt x="629" y="25"/>
                    <a:pt x="644" y="31"/>
                    <a:pt x="657" y="42"/>
                  </a:cubicBezTo>
                  <a:cubicBezTo>
                    <a:pt x="671" y="52"/>
                    <a:pt x="681" y="65"/>
                    <a:pt x="689" y="81"/>
                  </a:cubicBezTo>
                  <a:cubicBezTo>
                    <a:pt x="694" y="92"/>
                    <a:pt x="697" y="102"/>
                    <a:pt x="697" y="110"/>
                  </a:cubicBezTo>
                  <a:cubicBezTo>
                    <a:pt x="697" y="119"/>
                    <a:pt x="694" y="126"/>
                    <a:pt x="689" y="131"/>
                  </a:cubicBezTo>
                  <a:cubicBezTo>
                    <a:pt x="683" y="136"/>
                    <a:pt x="678" y="138"/>
                    <a:pt x="673" y="138"/>
                  </a:cubicBezTo>
                  <a:cubicBezTo>
                    <a:pt x="632" y="141"/>
                    <a:pt x="583" y="143"/>
                    <a:pt x="525" y="143"/>
                  </a:cubicBezTo>
                  <a:cubicBezTo>
                    <a:pt x="489" y="143"/>
                    <a:pt x="467" y="142"/>
                    <a:pt x="458" y="142"/>
                  </a:cubicBezTo>
                  <a:cubicBezTo>
                    <a:pt x="464" y="227"/>
                    <a:pt x="469" y="332"/>
                    <a:pt x="471" y="457"/>
                  </a:cubicBezTo>
                  <a:cubicBezTo>
                    <a:pt x="584" y="445"/>
                    <a:pt x="648" y="438"/>
                    <a:pt x="663" y="436"/>
                  </a:cubicBezTo>
                  <a:cubicBezTo>
                    <a:pt x="682" y="433"/>
                    <a:pt x="701" y="437"/>
                    <a:pt x="722" y="447"/>
                  </a:cubicBezTo>
                  <a:cubicBezTo>
                    <a:pt x="743" y="458"/>
                    <a:pt x="759" y="471"/>
                    <a:pt x="769" y="487"/>
                  </a:cubicBezTo>
                  <a:cubicBezTo>
                    <a:pt x="777" y="499"/>
                    <a:pt x="781" y="509"/>
                    <a:pt x="781" y="518"/>
                  </a:cubicBezTo>
                  <a:cubicBezTo>
                    <a:pt x="781" y="532"/>
                    <a:pt x="772" y="541"/>
                    <a:pt x="755" y="545"/>
                  </a:cubicBezTo>
                  <a:cubicBezTo>
                    <a:pt x="705" y="559"/>
                    <a:pt x="611" y="574"/>
                    <a:pt x="474" y="589"/>
                  </a:cubicBezTo>
                  <a:cubicBezTo>
                    <a:pt x="474" y="750"/>
                    <a:pt x="468" y="854"/>
                    <a:pt x="457" y="903"/>
                  </a:cubicBezTo>
                  <a:cubicBezTo>
                    <a:pt x="454" y="916"/>
                    <a:pt x="448" y="925"/>
                    <a:pt x="440" y="929"/>
                  </a:cubicBezTo>
                  <a:cubicBezTo>
                    <a:pt x="433" y="934"/>
                    <a:pt x="423" y="937"/>
                    <a:pt x="412" y="938"/>
                  </a:cubicBezTo>
                  <a:lnTo>
                    <a:pt x="257" y="946"/>
                  </a:lnTo>
                  <a:cubicBezTo>
                    <a:pt x="250" y="894"/>
                    <a:pt x="247" y="782"/>
                    <a:pt x="247" y="611"/>
                  </a:cubicBezTo>
                  <a:lnTo>
                    <a:pt x="75" y="629"/>
                  </a:lnTo>
                  <a:cubicBezTo>
                    <a:pt x="68" y="630"/>
                    <a:pt x="59" y="630"/>
                    <a:pt x="47" y="630"/>
                  </a:cubicBezTo>
                  <a:cubicBezTo>
                    <a:pt x="37" y="630"/>
                    <a:pt x="28" y="629"/>
                    <a:pt x="21" y="626"/>
                  </a:cubicBezTo>
                  <a:cubicBezTo>
                    <a:pt x="13" y="624"/>
                    <a:pt x="9" y="618"/>
                    <a:pt x="7" y="609"/>
                  </a:cubicBezTo>
                  <a:cubicBezTo>
                    <a:pt x="2" y="595"/>
                    <a:pt x="0" y="578"/>
                    <a:pt x="0" y="559"/>
                  </a:cubicBezTo>
                  <a:cubicBezTo>
                    <a:pt x="0" y="545"/>
                    <a:pt x="3" y="526"/>
                    <a:pt x="8" y="503"/>
                  </a:cubicBezTo>
                  <a:lnTo>
                    <a:pt x="247" y="479"/>
                  </a:lnTo>
                  <a:cubicBezTo>
                    <a:pt x="248" y="442"/>
                    <a:pt x="248" y="407"/>
                    <a:pt x="248" y="375"/>
                  </a:cubicBezTo>
                  <a:lnTo>
                    <a:pt x="249" y="366"/>
                  </a:lnTo>
                  <a:lnTo>
                    <a:pt x="250" y="360"/>
                  </a:lnTo>
                  <a:cubicBezTo>
                    <a:pt x="252" y="352"/>
                    <a:pt x="252" y="346"/>
                    <a:pt x="252" y="339"/>
                  </a:cubicBezTo>
                  <a:cubicBezTo>
                    <a:pt x="252" y="332"/>
                    <a:pt x="252" y="326"/>
                    <a:pt x="250" y="319"/>
                  </a:cubicBezTo>
                  <a:lnTo>
                    <a:pt x="249" y="316"/>
                  </a:lnTo>
                  <a:lnTo>
                    <a:pt x="249" y="304"/>
                  </a:lnTo>
                  <a:cubicBezTo>
                    <a:pt x="251" y="238"/>
                    <a:pt x="252" y="181"/>
                    <a:pt x="253" y="135"/>
                  </a:cubicBezTo>
                  <a:lnTo>
                    <a:pt x="115" y="128"/>
                  </a:lnTo>
                  <a:cubicBezTo>
                    <a:pt x="79" y="126"/>
                    <a:pt x="61" y="115"/>
                    <a:pt x="61" y="94"/>
                  </a:cubicBezTo>
                  <a:cubicBezTo>
                    <a:pt x="61" y="84"/>
                    <a:pt x="63" y="69"/>
                    <a:pt x="67" y="49"/>
                  </a:cubicBezTo>
                  <a:cubicBezTo>
                    <a:pt x="70" y="29"/>
                    <a:pt x="75" y="13"/>
                    <a:pt x="81"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8" name="任意多边形 47"/>
            <p:cNvSpPr/>
            <p:nvPr>
              <p:custDataLst>
                <p:tags r:id="rId14"/>
              </p:custDataLst>
            </p:nvPr>
          </p:nvSpPr>
          <p:spPr>
            <a:xfrm>
              <a:off x="9537" y="4766"/>
              <a:ext cx="375" cy="569"/>
            </a:xfrm>
            <a:custGeom>
              <a:avLst/>
              <a:gdLst/>
              <a:ahLst/>
              <a:cxnLst>
                <a:cxn ang="3">
                  <a:pos x="hc" y="t"/>
                </a:cxn>
                <a:cxn ang="cd2">
                  <a:pos x="l" y="vc"/>
                </a:cxn>
                <a:cxn ang="cd4">
                  <a:pos x="hc" y="b"/>
                </a:cxn>
                <a:cxn ang="0">
                  <a:pos x="r" y="vc"/>
                </a:cxn>
              </a:cxnLst>
              <a:rect l="l" t="t" r="r" b="b"/>
              <a:pathLst>
                <a:path w="375" h="569">
                  <a:moveTo>
                    <a:pt x="18" y="0"/>
                  </a:moveTo>
                  <a:cubicBezTo>
                    <a:pt x="80" y="0"/>
                    <a:pt x="139" y="3"/>
                    <a:pt x="194" y="9"/>
                  </a:cubicBezTo>
                  <a:cubicBezTo>
                    <a:pt x="248" y="15"/>
                    <a:pt x="284" y="22"/>
                    <a:pt x="302" y="30"/>
                  </a:cubicBezTo>
                  <a:cubicBezTo>
                    <a:pt x="325" y="41"/>
                    <a:pt x="343" y="52"/>
                    <a:pt x="356" y="66"/>
                  </a:cubicBezTo>
                  <a:cubicBezTo>
                    <a:pt x="368" y="79"/>
                    <a:pt x="375" y="96"/>
                    <a:pt x="375" y="117"/>
                  </a:cubicBezTo>
                  <a:cubicBezTo>
                    <a:pt x="375" y="127"/>
                    <a:pt x="374" y="136"/>
                    <a:pt x="372" y="143"/>
                  </a:cubicBezTo>
                  <a:cubicBezTo>
                    <a:pt x="365" y="180"/>
                    <a:pt x="348" y="219"/>
                    <a:pt x="322" y="260"/>
                  </a:cubicBezTo>
                  <a:cubicBezTo>
                    <a:pt x="296" y="301"/>
                    <a:pt x="261" y="353"/>
                    <a:pt x="217" y="414"/>
                  </a:cubicBezTo>
                  <a:cubicBezTo>
                    <a:pt x="199" y="437"/>
                    <a:pt x="187" y="454"/>
                    <a:pt x="180" y="465"/>
                  </a:cubicBezTo>
                  <a:cubicBezTo>
                    <a:pt x="179" y="467"/>
                    <a:pt x="178" y="468"/>
                    <a:pt x="178" y="469"/>
                  </a:cubicBezTo>
                  <a:lnTo>
                    <a:pt x="178" y="469"/>
                  </a:lnTo>
                  <a:lnTo>
                    <a:pt x="177" y="470"/>
                  </a:lnTo>
                  <a:cubicBezTo>
                    <a:pt x="177" y="470"/>
                    <a:pt x="177" y="470"/>
                    <a:pt x="177" y="471"/>
                  </a:cubicBezTo>
                  <a:lnTo>
                    <a:pt x="178" y="469"/>
                  </a:lnTo>
                  <a:lnTo>
                    <a:pt x="178" y="469"/>
                  </a:lnTo>
                  <a:cubicBezTo>
                    <a:pt x="179" y="469"/>
                    <a:pt x="181" y="470"/>
                    <a:pt x="184" y="470"/>
                  </a:cubicBezTo>
                  <a:cubicBezTo>
                    <a:pt x="197" y="470"/>
                    <a:pt x="216" y="468"/>
                    <a:pt x="241" y="464"/>
                  </a:cubicBezTo>
                  <a:cubicBezTo>
                    <a:pt x="267" y="461"/>
                    <a:pt x="295" y="456"/>
                    <a:pt x="325" y="451"/>
                  </a:cubicBezTo>
                  <a:lnTo>
                    <a:pt x="338" y="562"/>
                  </a:lnTo>
                  <a:cubicBezTo>
                    <a:pt x="300" y="567"/>
                    <a:pt x="262" y="569"/>
                    <a:pt x="225" y="569"/>
                  </a:cubicBezTo>
                  <a:cubicBezTo>
                    <a:pt x="193" y="569"/>
                    <a:pt x="168" y="568"/>
                    <a:pt x="150" y="564"/>
                  </a:cubicBezTo>
                  <a:cubicBezTo>
                    <a:pt x="125" y="559"/>
                    <a:pt x="106" y="551"/>
                    <a:pt x="93" y="541"/>
                  </a:cubicBezTo>
                  <a:cubicBezTo>
                    <a:pt x="80" y="531"/>
                    <a:pt x="73" y="513"/>
                    <a:pt x="73" y="489"/>
                  </a:cubicBezTo>
                  <a:cubicBezTo>
                    <a:pt x="73" y="474"/>
                    <a:pt x="77" y="451"/>
                    <a:pt x="86" y="422"/>
                  </a:cubicBezTo>
                  <a:cubicBezTo>
                    <a:pt x="95" y="393"/>
                    <a:pt x="108" y="355"/>
                    <a:pt x="124" y="309"/>
                  </a:cubicBezTo>
                  <a:cubicBezTo>
                    <a:pt x="147" y="245"/>
                    <a:pt x="162" y="201"/>
                    <a:pt x="169" y="178"/>
                  </a:cubicBezTo>
                  <a:lnTo>
                    <a:pt x="170" y="174"/>
                  </a:lnTo>
                  <a:lnTo>
                    <a:pt x="170" y="174"/>
                  </a:lnTo>
                  <a:cubicBezTo>
                    <a:pt x="171" y="174"/>
                    <a:pt x="171" y="174"/>
                    <a:pt x="171" y="174"/>
                  </a:cubicBezTo>
                  <a:lnTo>
                    <a:pt x="170" y="174"/>
                  </a:lnTo>
                  <a:lnTo>
                    <a:pt x="169" y="175"/>
                  </a:lnTo>
                  <a:cubicBezTo>
                    <a:pt x="166" y="175"/>
                    <a:pt x="159" y="174"/>
                    <a:pt x="149" y="172"/>
                  </a:cubicBezTo>
                  <a:cubicBezTo>
                    <a:pt x="144" y="172"/>
                    <a:pt x="129" y="169"/>
                    <a:pt x="103" y="165"/>
                  </a:cubicBezTo>
                  <a:cubicBezTo>
                    <a:pt x="78" y="160"/>
                    <a:pt x="45" y="153"/>
                    <a:pt x="5" y="143"/>
                  </a:cubicBezTo>
                  <a:cubicBezTo>
                    <a:pt x="2" y="126"/>
                    <a:pt x="0" y="110"/>
                    <a:pt x="0" y="96"/>
                  </a:cubicBezTo>
                  <a:cubicBezTo>
                    <a:pt x="0" y="61"/>
                    <a:pt x="6" y="29"/>
                    <a:pt x="18"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9" name="任意多边形 48"/>
            <p:cNvSpPr/>
            <p:nvPr>
              <p:custDataLst>
                <p:tags r:id="rId15"/>
              </p:custDataLst>
            </p:nvPr>
          </p:nvSpPr>
          <p:spPr>
            <a:xfrm>
              <a:off x="4841" y="4803"/>
              <a:ext cx="957" cy="628"/>
            </a:xfrm>
            <a:custGeom>
              <a:avLst/>
              <a:gdLst/>
              <a:ahLst/>
              <a:cxnLst>
                <a:cxn ang="3">
                  <a:pos x="hc" y="t"/>
                </a:cxn>
                <a:cxn ang="cd2">
                  <a:pos x="l" y="vc"/>
                </a:cxn>
                <a:cxn ang="cd4">
                  <a:pos x="hc" y="b"/>
                </a:cxn>
                <a:cxn ang="0">
                  <a:pos x="r" y="vc"/>
                </a:cxn>
              </a:cxnLst>
              <a:rect l="l" t="t" r="r" b="b"/>
              <a:pathLst>
                <a:path w="957" h="628">
                  <a:moveTo>
                    <a:pt x="214" y="0"/>
                  </a:moveTo>
                  <a:cubicBezTo>
                    <a:pt x="243" y="2"/>
                    <a:pt x="290" y="6"/>
                    <a:pt x="356" y="12"/>
                  </a:cubicBezTo>
                  <a:cubicBezTo>
                    <a:pt x="422" y="19"/>
                    <a:pt x="486" y="27"/>
                    <a:pt x="547" y="37"/>
                  </a:cubicBezTo>
                  <a:cubicBezTo>
                    <a:pt x="608" y="47"/>
                    <a:pt x="649" y="57"/>
                    <a:pt x="670" y="68"/>
                  </a:cubicBezTo>
                  <a:cubicBezTo>
                    <a:pt x="700" y="83"/>
                    <a:pt x="715" y="107"/>
                    <a:pt x="715" y="140"/>
                  </a:cubicBezTo>
                  <a:cubicBezTo>
                    <a:pt x="715" y="156"/>
                    <a:pt x="712" y="172"/>
                    <a:pt x="705" y="189"/>
                  </a:cubicBezTo>
                  <a:cubicBezTo>
                    <a:pt x="699" y="205"/>
                    <a:pt x="691" y="219"/>
                    <a:pt x="682" y="230"/>
                  </a:cubicBezTo>
                  <a:cubicBezTo>
                    <a:pt x="667" y="246"/>
                    <a:pt x="646" y="262"/>
                    <a:pt x="618" y="275"/>
                  </a:cubicBezTo>
                  <a:cubicBezTo>
                    <a:pt x="681" y="270"/>
                    <a:pt x="761" y="264"/>
                    <a:pt x="860" y="258"/>
                  </a:cubicBezTo>
                  <a:cubicBezTo>
                    <a:pt x="875" y="256"/>
                    <a:pt x="885" y="255"/>
                    <a:pt x="890" y="255"/>
                  </a:cubicBezTo>
                  <a:lnTo>
                    <a:pt x="895" y="255"/>
                  </a:lnTo>
                  <a:cubicBezTo>
                    <a:pt x="905" y="255"/>
                    <a:pt x="913" y="257"/>
                    <a:pt x="918" y="261"/>
                  </a:cubicBezTo>
                  <a:cubicBezTo>
                    <a:pt x="923" y="265"/>
                    <a:pt x="927" y="269"/>
                    <a:pt x="930" y="275"/>
                  </a:cubicBezTo>
                  <a:cubicBezTo>
                    <a:pt x="935" y="287"/>
                    <a:pt x="939" y="307"/>
                    <a:pt x="945" y="334"/>
                  </a:cubicBezTo>
                  <a:cubicBezTo>
                    <a:pt x="948" y="352"/>
                    <a:pt x="951" y="364"/>
                    <a:pt x="953" y="369"/>
                  </a:cubicBezTo>
                  <a:cubicBezTo>
                    <a:pt x="956" y="376"/>
                    <a:pt x="957" y="382"/>
                    <a:pt x="957" y="387"/>
                  </a:cubicBezTo>
                  <a:cubicBezTo>
                    <a:pt x="957" y="395"/>
                    <a:pt x="955" y="400"/>
                    <a:pt x="950" y="404"/>
                  </a:cubicBezTo>
                  <a:cubicBezTo>
                    <a:pt x="945" y="407"/>
                    <a:pt x="939" y="409"/>
                    <a:pt x="931" y="410"/>
                  </a:cubicBezTo>
                  <a:lnTo>
                    <a:pt x="695" y="434"/>
                  </a:lnTo>
                  <a:lnTo>
                    <a:pt x="531" y="450"/>
                  </a:lnTo>
                  <a:lnTo>
                    <a:pt x="537" y="456"/>
                  </a:lnTo>
                  <a:lnTo>
                    <a:pt x="549" y="507"/>
                  </a:lnTo>
                  <a:cubicBezTo>
                    <a:pt x="558" y="540"/>
                    <a:pt x="563" y="564"/>
                    <a:pt x="563" y="579"/>
                  </a:cubicBezTo>
                  <a:cubicBezTo>
                    <a:pt x="563" y="599"/>
                    <a:pt x="557" y="612"/>
                    <a:pt x="545" y="618"/>
                  </a:cubicBezTo>
                  <a:cubicBezTo>
                    <a:pt x="533" y="625"/>
                    <a:pt x="514" y="628"/>
                    <a:pt x="488" y="628"/>
                  </a:cubicBezTo>
                  <a:cubicBezTo>
                    <a:pt x="450" y="628"/>
                    <a:pt x="398" y="625"/>
                    <a:pt x="332" y="618"/>
                  </a:cubicBezTo>
                  <a:lnTo>
                    <a:pt x="341" y="497"/>
                  </a:lnTo>
                  <a:cubicBezTo>
                    <a:pt x="367" y="502"/>
                    <a:pt x="398" y="509"/>
                    <a:pt x="435" y="518"/>
                  </a:cubicBezTo>
                  <a:lnTo>
                    <a:pt x="441" y="519"/>
                  </a:lnTo>
                  <a:cubicBezTo>
                    <a:pt x="441" y="519"/>
                    <a:pt x="440" y="518"/>
                    <a:pt x="439" y="517"/>
                  </a:cubicBezTo>
                  <a:cubicBezTo>
                    <a:pt x="437" y="498"/>
                    <a:pt x="433" y="478"/>
                    <a:pt x="427" y="458"/>
                  </a:cubicBezTo>
                  <a:lnTo>
                    <a:pt x="227" y="478"/>
                  </a:lnTo>
                  <a:lnTo>
                    <a:pt x="54" y="496"/>
                  </a:lnTo>
                  <a:cubicBezTo>
                    <a:pt x="24" y="498"/>
                    <a:pt x="7" y="486"/>
                    <a:pt x="2" y="460"/>
                  </a:cubicBezTo>
                  <a:cubicBezTo>
                    <a:pt x="1" y="451"/>
                    <a:pt x="0" y="442"/>
                    <a:pt x="0" y="432"/>
                  </a:cubicBezTo>
                  <a:cubicBezTo>
                    <a:pt x="0" y="407"/>
                    <a:pt x="3" y="383"/>
                    <a:pt x="10" y="361"/>
                  </a:cubicBezTo>
                  <a:cubicBezTo>
                    <a:pt x="14" y="348"/>
                    <a:pt x="19" y="340"/>
                    <a:pt x="27" y="335"/>
                  </a:cubicBezTo>
                  <a:cubicBezTo>
                    <a:pt x="34" y="330"/>
                    <a:pt x="44" y="327"/>
                    <a:pt x="54" y="325"/>
                  </a:cubicBezTo>
                  <a:cubicBezTo>
                    <a:pt x="126" y="316"/>
                    <a:pt x="261" y="304"/>
                    <a:pt x="461" y="288"/>
                  </a:cubicBezTo>
                  <a:cubicBezTo>
                    <a:pt x="492" y="248"/>
                    <a:pt x="515" y="225"/>
                    <a:pt x="531" y="218"/>
                  </a:cubicBezTo>
                  <a:cubicBezTo>
                    <a:pt x="514" y="216"/>
                    <a:pt x="480" y="210"/>
                    <a:pt x="428" y="201"/>
                  </a:cubicBezTo>
                  <a:cubicBezTo>
                    <a:pt x="354" y="187"/>
                    <a:pt x="300" y="176"/>
                    <a:pt x="267" y="168"/>
                  </a:cubicBezTo>
                  <a:cubicBezTo>
                    <a:pt x="233" y="160"/>
                    <a:pt x="208" y="150"/>
                    <a:pt x="191" y="137"/>
                  </a:cubicBezTo>
                  <a:cubicBezTo>
                    <a:pt x="191" y="110"/>
                    <a:pt x="194" y="85"/>
                    <a:pt x="199" y="61"/>
                  </a:cubicBezTo>
                  <a:cubicBezTo>
                    <a:pt x="203" y="37"/>
                    <a:pt x="208" y="17"/>
                    <a:pt x="214"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0" name="任意多边形 49"/>
            <p:cNvSpPr/>
            <p:nvPr>
              <p:custDataLst>
                <p:tags r:id="rId16"/>
              </p:custDataLst>
            </p:nvPr>
          </p:nvSpPr>
          <p:spPr>
            <a:xfrm>
              <a:off x="11503" y="4894"/>
              <a:ext cx="214" cy="530"/>
            </a:xfrm>
            <a:custGeom>
              <a:avLst/>
              <a:gdLst/>
              <a:ahLst/>
              <a:cxnLst>
                <a:cxn ang="3">
                  <a:pos x="hc" y="t"/>
                </a:cxn>
                <a:cxn ang="cd2">
                  <a:pos x="l" y="vc"/>
                </a:cxn>
                <a:cxn ang="cd4">
                  <a:pos x="hc" y="b"/>
                </a:cxn>
                <a:cxn ang="0">
                  <a:pos x="r" y="vc"/>
                </a:cxn>
              </a:cxnLst>
              <a:rect l="l" t="t" r="r" b="b"/>
              <a:pathLst>
                <a:path w="214" h="530">
                  <a:moveTo>
                    <a:pt x="179" y="0"/>
                  </a:moveTo>
                  <a:cubicBezTo>
                    <a:pt x="186" y="0"/>
                    <a:pt x="192" y="0"/>
                    <a:pt x="198" y="0"/>
                  </a:cubicBezTo>
                  <a:cubicBezTo>
                    <a:pt x="208" y="105"/>
                    <a:pt x="214" y="215"/>
                    <a:pt x="214" y="329"/>
                  </a:cubicBezTo>
                  <a:cubicBezTo>
                    <a:pt x="214" y="404"/>
                    <a:pt x="211" y="454"/>
                    <a:pt x="206" y="478"/>
                  </a:cubicBezTo>
                  <a:cubicBezTo>
                    <a:pt x="204" y="495"/>
                    <a:pt x="199" y="506"/>
                    <a:pt x="190" y="511"/>
                  </a:cubicBezTo>
                  <a:cubicBezTo>
                    <a:pt x="181" y="516"/>
                    <a:pt x="171" y="519"/>
                    <a:pt x="158" y="521"/>
                  </a:cubicBezTo>
                  <a:cubicBezTo>
                    <a:pt x="121" y="527"/>
                    <a:pt x="68" y="530"/>
                    <a:pt x="0" y="530"/>
                  </a:cubicBezTo>
                  <a:cubicBezTo>
                    <a:pt x="1" y="500"/>
                    <a:pt x="1" y="451"/>
                    <a:pt x="1" y="384"/>
                  </a:cubicBezTo>
                  <a:lnTo>
                    <a:pt x="0" y="97"/>
                  </a:lnTo>
                  <a:cubicBezTo>
                    <a:pt x="0" y="53"/>
                    <a:pt x="1" y="26"/>
                    <a:pt x="2" y="14"/>
                  </a:cubicBezTo>
                  <a:cubicBezTo>
                    <a:pt x="73" y="5"/>
                    <a:pt x="132" y="0"/>
                    <a:pt x="179"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1" name="任意多边形 50"/>
            <p:cNvSpPr/>
            <p:nvPr>
              <p:custDataLst>
                <p:tags r:id="rId17"/>
              </p:custDataLst>
            </p:nvPr>
          </p:nvSpPr>
          <p:spPr>
            <a:xfrm>
              <a:off x="11124" y="4944"/>
              <a:ext cx="310" cy="495"/>
            </a:xfrm>
            <a:custGeom>
              <a:avLst/>
              <a:gdLst/>
              <a:ahLst/>
              <a:cxnLst>
                <a:cxn ang="3">
                  <a:pos x="hc" y="t"/>
                </a:cxn>
                <a:cxn ang="cd2">
                  <a:pos x="l" y="vc"/>
                </a:cxn>
                <a:cxn ang="cd4">
                  <a:pos x="hc" y="b"/>
                </a:cxn>
                <a:cxn ang="0">
                  <a:pos x="r" y="vc"/>
                </a:cxn>
              </a:cxnLst>
              <a:rect l="l" t="t" r="r" b="b"/>
              <a:pathLst>
                <a:path w="310" h="495">
                  <a:moveTo>
                    <a:pt x="113" y="0"/>
                  </a:moveTo>
                  <a:lnTo>
                    <a:pt x="310" y="0"/>
                  </a:lnTo>
                  <a:cubicBezTo>
                    <a:pt x="299" y="105"/>
                    <a:pt x="285" y="204"/>
                    <a:pt x="269" y="298"/>
                  </a:cubicBezTo>
                  <a:cubicBezTo>
                    <a:pt x="252" y="391"/>
                    <a:pt x="236" y="445"/>
                    <a:pt x="218" y="460"/>
                  </a:cubicBezTo>
                  <a:cubicBezTo>
                    <a:pt x="193" y="483"/>
                    <a:pt x="159" y="495"/>
                    <a:pt x="116" y="495"/>
                  </a:cubicBezTo>
                  <a:cubicBezTo>
                    <a:pt x="104" y="495"/>
                    <a:pt x="79" y="493"/>
                    <a:pt x="43" y="489"/>
                  </a:cubicBezTo>
                  <a:cubicBezTo>
                    <a:pt x="38" y="488"/>
                    <a:pt x="33" y="487"/>
                    <a:pt x="28" y="487"/>
                  </a:cubicBezTo>
                  <a:cubicBezTo>
                    <a:pt x="22" y="486"/>
                    <a:pt x="13" y="486"/>
                    <a:pt x="0" y="486"/>
                  </a:cubicBezTo>
                  <a:cubicBezTo>
                    <a:pt x="10" y="428"/>
                    <a:pt x="29" y="338"/>
                    <a:pt x="58" y="214"/>
                  </a:cubicBezTo>
                  <a:cubicBezTo>
                    <a:pt x="87" y="90"/>
                    <a:pt x="105" y="19"/>
                    <a:pt x="113"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2" name="任意多边形 51"/>
            <p:cNvSpPr/>
            <p:nvPr>
              <p:custDataLst>
                <p:tags r:id="rId18"/>
              </p:custDataLst>
            </p:nvPr>
          </p:nvSpPr>
          <p:spPr>
            <a:xfrm>
              <a:off x="3639" y="4448"/>
              <a:ext cx="980" cy="946"/>
            </a:xfrm>
            <a:custGeom>
              <a:avLst/>
              <a:gdLst/>
              <a:ahLst/>
              <a:cxnLst>
                <a:cxn ang="3">
                  <a:pos x="hc" y="t"/>
                </a:cxn>
                <a:cxn ang="cd2">
                  <a:pos x="l" y="vc"/>
                </a:cxn>
                <a:cxn ang="cd4">
                  <a:pos x="hc" y="b"/>
                </a:cxn>
                <a:cxn ang="0">
                  <a:pos x="r" y="vc"/>
                </a:cxn>
              </a:cxnLst>
              <a:rect l="l" t="t" r="r" b="b"/>
              <a:pathLst>
                <a:path w="980" h="946">
                  <a:moveTo>
                    <a:pt x="727" y="572"/>
                  </a:moveTo>
                  <a:lnTo>
                    <a:pt x="732" y="574"/>
                  </a:lnTo>
                  <a:cubicBezTo>
                    <a:pt x="796" y="599"/>
                    <a:pt x="836" y="628"/>
                    <a:pt x="852" y="660"/>
                  </a:cubicBezTo>
                  <a:cubicBezTo>
                    <a:pt x="860" y="675"/>
                    <a:pt x="863" y="689"/>
                    <a:pt x="863" y="703"/>
                  </a:cubicBezTo>
                  <a:cubicBezTo>
                    <a:pt x="863" y="717"/>
                    <a:pt x="860" y="731"/>
                    <a:pt x="854" y="746"/>
                  </a:cubicBezTo>
                  <a:cubicBezTo>
                    <a:pt x="849" y="761"/>
                    <a:pt x="842" y="772"/>
                    <a:pt x="834" y="779"/>
                  </a:cubicBezTo>
                  <a:lnTo>
                    <a:pt x="827" y="784"/>
                  </a:lnTo>
                  <a:lnTo>
                    <a:pt x="797" y="786"/>
                  </a:lnTo>
                  <a:lnTo>
                    <a:pt x="786" y="787"/>
                  </a:lnTo>
                  <a:lnTo>
                    <a:pt x="784" y="786"/>
                  </a:lnTo>
                  <a:cubicBezTo>
                    <a:pt x="766" y="776"/>
                    <a:pt x="742" y="761"/>
                    <a:pt x="711" y="742"/>
                  </a:cubicBezTo>
                  <a:cubicBezTo>
                    <a:pt x="680" y="723"/>
                    <a:pt x="656" y="707"/>
                    <a:pt x="639" y="695"/>
                  </a:cubicBezTo>
                  <a:cubicBezTo>
                    <a:pt x="617" y="679"/>
                    <a:pt x="606" y="662"/>
                    <a:pt x="606" y="642"/>
                  </a:cubicBezTo>
                  <a:lnTo>
                    <a:pt x="607" y="629"/>
                  </a:lnTo>
                  <a:cubicBezTo>
                    <a:pt x="611" y="614"/>
                    <a:pt x="617" y="599"/>
                    <a:pt x="627" y="584"/>
                  </a:cubicBezTo>
                  <a:lnTo>
                    <a:pt x="632" y="579"/>
                  </a:lnTo>
                  <a:lnTo>
                    <a:pt x="650" y="578"/>
                  </a:lnTo>
                  <a:cubicBezTo>
                    <a:pt x="676" y="576"/>
                    <a:pt x="701" y="574"/>
                    <a:pt x="725" y="572"/>
                  </a:cubicBezTo>
                  <a:lnTo>
                    <a:pt x="727" y="572"/>
                  </a:lnTo>
                  <a:close/>
                  <a:moveTo>
                    <a:pt x="49" y="0"/>
                  </a:moveTo>
                  <a:cubicBezTo>
                    <a:pt x="62" y="1"/>
                    <a:pt x="80" y="2"/>
                    <a:pt x="105" y="2"/>
                  </a:cubicBezTo>
                  <a:cubicBezTo>
                    <a:pt x="138" y="3"/>
                    <a:pt x="171" y="4"/>
                    <a:pt x="203" y="5"/>
                  </a:cubicBezTo>
                  <a:cubicBezTo>
                    <a:pt x="235" y="7"/>
                    <a:pt x="259" y="10"/>
                    <a:pt x="274" y="15"/>
                  </a:cubicBezTo>
                  <a:cubicBezTo>
                    <a:pt x="274" y="28"/>
                    <a:pt x="273" y="35"/>
                    <a:pt x="273" y="37"/>
                  </a:cubicBezTo>
                  <a:lnTo>
                    <a:pt x="273" y="38"/>
                  </a:lnTo>
                  <a:lnTo>
                    <a:pt x="272" y="38"/>
                  </a:lnTo>
                  <a:cubicBezTo>
                    <a:pt x="272" y="38"/>
                    <a:pt x="273" y="38"/>
                    <a:pt x="273" y="38"/>
                  </a:cubicBezTo>
                  <a:lnTo>
                    <a:pt x="273" y="38"/>
                  </a:lnTo>
                  <a:lnTo>
                    <a:pt x="290" y="37"/>
                  </a:lnTo>
                  <a:cubicBezTo>
                    <a:pt x="382" y="33"/>
                    <a:pt x="502" y="30"/>
                    <a:pt x="651" y="28"/>
                  </a:cubicBezTo>
                  <a:cubicBezTo>
                    <a:pt x="809" y="27"/>
                    <a:pt x="880" y="23"/>
                    <a:pt x="863" y="15"/>
                  </a:cubicBezTo>
                  <a:cubicBezTo>
                    <a:pt x="880" y="7"/>
                    <a:pt x="898" y="9"/>
                    <a:pt x="916" y="20"/>
                  </a:cubicBezTo>
                  <a:cubicBezTo>
                    <a:pt x="935" y="31"/>
                    <a:pt x="948" y="44"/>
                    <a:pt x="956" y="60"/>
                  </a:cubicBezTo>
                  <a:cubicBezTo>
                    <a:pt x="961" y="70"/>
                    <a:pt x="963" y="80"/>
                    <a:pt x="963" y="90"/>
                  </a:cubicBezTo>
                  <a:cubicBezTo>
                    <a:pt x="963" y="108"/>
                    <a:pt x="957" y="118"/>
                    <a:pt x="945" y="122"/>
                  </a:cubicBezTo>
                  <a:cubicBezTo>
                    <a:pt x="910" y="128"/>
                    <a:pt x="762" y="140"/>
                    <a:pt x="501" y="159"/>
                  </a:cubicBezTo>
                  <a:lnTo>
                    <a:pt x="365" y="164"/>
                  </a:lnTo>
                  <a:lnTo>
                    <a:pt x="488" y="174"/>
                  </a:lnTo>
                  <a:cubicBezTo>
                    <a:pt x="483" y="206"/>
                    <a:pt x="477" y="226"/>
                    <a:pt x="472" y="233"/>
                  </a:cubicBezTo>
                  <a:cubicBezTo>
                    <a:pt x="535" y="232"/>
                    <a:pt x="595" y="231"/>
                    <a:pt x="654" y="230"/>
                  </a:cubicBezTo>
                  <a:cubicBezTo>
                    <a:pt x="713" y="229"/>
                    <a:pt x="748" y="228"/>
                    <a:pt x="759" y="227"/>
                  </a:cubicBezTo>
                  <a:cubicBezTo>
                    <a:pt x="775" y="227"/>
                    <a:pt x="790" y="231"/>
                    <a:pt x="805" y="238"/>
                  </a:cubicBezTo>
                  <a:cubicBezTo>
                    <a:pt x="820" y="246"/>
                    <a:pt x="830" y="257"/>
                    <a:pt x="835" y="274"/>
                  </a:cubicBezTo>
                  <a:cubicBezTo>
                    <a:pt x="840" y="284"/>
                    <a:pt x="842" y="295"/>
                    <a:pt x="842" y="306"/>
                  </a:cubicBezTo>
                  <a:cubicBezTo>
                    <a:pt x="842" y="313"/>
                    <a:pt x="841" y="320"/>
                    <a:pt x="838" y="327"/>
                  </a:cubicBezTo>
                  <a:cubicBezTo>
                    <a:pt x="835" y="334"/>
                    <a:pt x="830" y="337"/>
                    <a:pt x="824" y="337"/>
                  </a:cubicBezTo>
                  <a:cubicBezTo>
                    <a:pt x="767" y="343"/>
                    <a:pt x="710" y="347"/>
                    <a:pt x="653" y="351"/>
                  </a:cubicBezTo>
                  <a:cubicBezTo>
                    <a:pt x="650" y="363"/>
                    <a:pt x="641" y="394"/>
                    <a:pt x="625" y="443"/>
                  </a:cubicBezTo>
                  <a:lnTo>
                    <a:pt x="801" y="439"/>
                  </a:lnTo>
                  <a:cubicBezTo>
                    <a:pt x="812" y="439"/>
                    <a:pt x="825" y="444"/>
                    <a:pt x="840" y="455"/>
                  </a:cubicBezTo>
                  <a:cubicBezTo>
                    <a:pt x="855" y="466"/>
                    <a:pt x="866" y="480"/>
                    <a:pt x="871" y="497"/>
                  </a:cubicBezTo>
                  <a:cubicBezTo>
                    <a:pt x="874" y="508"/>
                    <a:pt x="875" y="517"/>
                    <a:pt x="875" y="525"/>
                  </a:cubicBezTo>
                  <a:cubicBezTo>
                    <a:pt x="875" y="545"/>
                    <a:pt x="869" y="557"/>
                    <a:pt x="858" y="561"/>
                  </a:cubicBezTo>
                  <a:cubicBezTo>
                    <a:pt x="826" y="564"/>
                    <a:pt x="787" y="568"/>
                    <a:pt x="742" y="571"/>
                  </a:cubicBezTo>
                  <a:lnTo>
                    <a:pt x="727" y="572"/>
                  </a:lnTo>
                  <a:lnTo>
                    <a:pt x="718" y="569"/>
                  </a:lnTo>
                  <a:cubicBezTo>
                    <a:pt x="713" y="567"/>
                    <a:pt x="708" y="565"/>
                    <a:pt x="703" y="563"/>
                  </a:cubicBezTo>
                  <a:cubicBezTo>
                    <a:pt x="691" y="559"/>
                    <a:pt x="680" y="557"/>
                    <a:pt x="670" y="557"/>
                  </a:cubicBezTo>
                  <a:cubicBezTo>
                    <a:pt x="658" y="557"/>
                    <a:pt x="647" y="561"/>
                    <a:pt x="639" y="569"/>
                  </a:cubicBezTo>
                  <a:cubicBezTo>
                    <a:pt x="637" y="572"/>
                    <a:pt x="635" y="574"/>
                    <a:pt x="633" y="577"/>
                  </a:cubicBezTo>
                  <a:lnTo>
                    <a:pt x="632" y="579"/>
                  </a:lnTo>
                  <a:lnTo>
                    <a:pt x="630" y="579"/>
                  </a:lnTo>
                  <a:cubicBezTo>
                    <a:pt x="617" y="580"/>
                    <a:pt x="603" y="581"/>
                    <a:pt x="588" y="581"/>
                  </a:cubicBezTo>
                  <a:cubicBezTo>
                    <a:pt x="558" y="675"/>
                    <a:pt x="532" y="743"/>
                    <a:pt x="510" y="785"/>
                  </a:cubicBezTo>
                  <a:cubicBezTo>
                    <a:pt x="508" y="790"/>
                    <a:pt x="505" y="794"/>
                    <a:pt x="501" y="798"/>
                  </a:cubicBezTo>
                  <a:lnTo>
                    <a:pt x="497" y="801"/>
                  </a:lnTo>
                  <a:lnTo>
                    <a:pt x="477" y="801"/>
                  </a:lnTo>
                  <a:cubicBezTo>
                    <a:pt x="460" y="802"/>
                    <a:pt x="443" y="803"/>
                    <a:pt x="426" y="803"/>
                  </a:cubicBezTo>
                  <a:lnTo>
                    <a:pt x="376" y="804"/>
                  </a:lnTo>
                  <a:lnTo>
                    <a:pt x="373" y="804"/>
                  </a:lnTo>
                  <a:cubicBezTo>
                    <a:pt x="345" y="797"/>
                    <a:pt x="324" y="792"/>
                    <a:pt x="312" y="788"/>
                  </a:cubicBezTo>
                  <a:cubicBezTo>
                    <a:pt x="319" y="755"/>
                    <a:pt x="342" y="689"/>
                    <a:pt x="379" y="590"/>
                  </a:cubicBezTo>
                  <a:cubicBezTo>
                    <a:pt x="335" y="592"/>
                    <a:pt x="306" y="592"/>
                    <a:pt x="291" y="592"/>
                  </a:cubicBezTo>
                  <a:cubicBezTo>
                    <a:pt x="260" y="592"/>
                    <a:pt x="243" y="583"/>
                    <a:pt x="239" y="564"/>
                  </a:cubicBezTo>
                  <a:cubicBezTo>
                    <a:pt x="237" y="556"/>
                    <a:pt x="237" y="546"/>
                    <a:pt x="237" y="535"/>
                  </a:cubicBezTo>
                  <a:cubicBezTo>
                    <a:pt x="237" y="503"/>
                    <a:pt x="241" y="475"/>
                    <a:pt x="251" y="453"/>
                  </a:cubicBezTo>
                  <a:lnTo>
                    <a:pt x="306" y="452"/>
                  </a:lnTo>
                  <a:lnTo>
                    <a:pt x="313" y="453"/>
                  </a:lnTo>
                  <a:cubicBezTo>
                    <a:pt x="320" y="454"/>
                    <a:pt x="327" y="455"/>
                    <a:pt x="333" y="455"/>
                  </a:cubicBezTo>
                  <a:cubicBezTo>
                    <a:pt x="343" y="455"/>
                    <a:pt x="351" y="454"/>
                    <a:pt x="359" y="452"/>
                  </a:cubicBezTo>
                  <a:lnTo>
                    <a:pt x="364" y="450"/>
                  </a:lnTo>
                  <a:lnTo>
                    <a:pt x="423" y="449"/>
                  </a:lnTo>
                  <a:lnTo>
                    <a:pt x="457" y="359"/>
                  </a:lnTo>
                  <a:lnTo>
                    <a:pt x="432" y="362"/>
                  </a:lnTo>
                  <a:cubicBezTo>
                    <a:pt x="416" y="402"/>
                    <a:pt x="398" y="428"/>
                    <a:pt x="378" y="443"/>
                  </a:cubicBezTo>
                  <a:cubicBezTo>
                    <a:pt x="374" y="446"/>
                    <a:pt x="369" y="448"/>
                    <a:pt x="364" y="450"/>
                  </a:cubicBezTo>
                  <a:lnTo>
                    <a:pt x="364" y="450"/>
                  </a:lnTo>
                  <a:lnTo>
                    <a:pt x="306" y="452"/>
                  </a:lnTo>
                  <a:lnTo>
                    <a:pt x="301" y="451"/>
                  </a:lnTo>
                  <a:cubicBezTo>
                    <a:pt x="285" y="448"/>
                    <a:pt x="266" y="442"/>
                    <a:pt x="244" y="434"/>
                  </a:cubicBezTo>
                  <a:lnTo>
                    <a:pt x="233" y="430"/>
                  </a:lnTo>
                  <a:lnTo>
                    <a:pt x="235" y="412"/>
                  </a:lnTo>
                  <a:lnTo>
                    <a:pt x="238" y="394"/>
                  </a:lnTo>
                  <a:lnTo>
                    <a:pt x="240" y="387"/>
                  </a:lnTo>
                  <a:cubicBezTo>
                    <a:pt x="249" y="361"/>
                    <a:pt x="263" y="329"/>
                    <a:pt x="280" y="291"/>
                  </a:cubicBezTo>
                  <a:cubicBezTo>
                    <a:pt x="307" y="229"/>
                    <a:pt x="327" y="189"/>
                    <a:pt x="340" y="170"/>
                  </a:cubicBezTo>
                  <a:lnTo>
                    <a:pt x="288" y="176"/>
                  </a:lnTo>
                  <a:lnTo>
                    <a:pt x="267" y="177"/>
                  </a:lnTo>
                  <a:lnTo>
                    <a:pt x="264" y="176"/>
                  </a:lnTo>
                  <a:cubicBezTo>
                    <a:pt x="260" y="226"/>
                    <a:pt x="251" y="296"/>
                    <a:pt x="239" y="387"/>
                  </a:cubicBezTo>
                  <a:lnTo>
                    <a:pt x="238" y="394"/>
                  </a:lnTo>
                  <a:lnTo>
                    <a:pt x="235" y="402"/>
                  </a:lnTo>
                  <a:cubicBezTo>
                    <a:pt x="232" y="412"/>
                    <a:pt x="229" y="420"/>
                    <a:pt x="227" y="428"/>
                  </a:cubicBezTo>
                  <a:lnTo>
                    <a:pt x="233" y="430"/>
                  </a:lnTo>
                  <a:lnTo>
                    <a:pt x="231" y="438"/>
                  </a:lnTo>
                  <a:cubicBezTo>
                    <a:pt x="228" y="465"/>
                    <a:pt x="224" y="494"/>
                    <a:pt x="219" y="524"/>
                  </a:cubicBezTo>
                  <a:cubicBezTo>
                    <a:pt x="211" y="579"/>
                    <a:pt x="204" y="631"/>
                    <a:pt x="198" y="679"/>
                  </a:cubicBezTo>
                  <a:cubicBezTo>
                    <a:pt x="192" y="728"/>
                    <a:pt x="188" y="762"/>
                    <a:pt x="188" y="782"/>
                  </a:cubicBezTo>
                  <a:cubicBezTo>
                    <a:pt x="188" y="797"/>
                    <a:pt x="188" y="805"/>
                    <a:pt x="189" y="806"/>
                  </a:cubicBezTo>
                  <a:cubicBezTo>
                    <a:pt x="190" y="807"/>
                    <a:pt x="198" y="807"/>
                    <a:pt x="213" y="807"/>
                  </a:cubicBezTo>
                  <a:cubicBezTo>
                    <a:pt x="269" y="807"/>
                    <a:pt x="323" y="806"/>
                    <a:pt x="375" y="804"/>
                  </a:cubicBezTo>
                  <a:lnTo>
                    <a:pt x="376" y="804"/>
                  </a:lnTo>
                  <a:lnTo>
                    <a:pt x="394" y="808"/>
                  </a:lnTo>
                  <a:cubicBezTo>
                    <a:pt x="414" y="812"/>
                    <a:pt x="433" y="814"/>
                    <a:pt x="450" y="814"/>
                  </a:cubicBezTo>
                  <a:cubicBezTo>
                    <a:pt x="469" y="814"/>
                    <a:pt x="484" y="810"/>
                    <a:pt x="495" y="803"/>
                  </a:cubicBezTo>
                  <a:lnTo>
                    <a:pt x="497" y="801"/>
                  </a:lnTo>
                  <a:lnTo>
                    <a:pt x="526" y="800"/>
                  </a:lnTo>
                  <a:cubicBezTo>
                    <a:pt x="607" y="797"/>
                    <a:pt x="683" y="793"/>
                    <a:pt x="755" y="789"/>
                  </a:cubicBezTo>
                  <a:lnTo>
                    <a:pt x="786" y="787"/>
                  </a:lnTo>
                  <a:lnTo>
                    <a:pt x="789" y="788"/>
                  </a:lnTo>
                  <a:cubicBezTo>
                    <a:pt x="793" y="789"/>
                    <a:pt x="798" y="790"/>
                    <a:pt x="804" y="790"/>
                  </a:cubicBezTo>
                  <a:cubicBezTo>
                    <a:pt x="813" y="790"/>
                    <a:pt x="820" y="788"/>
                    <a:pt x="827" y="784"/>
                  </a:cubicBezTo>
                  <a:lnTo>
                    <a:pt x="827" y="784"/>
                  </a:lnTo>
                  <a:lnTo>
                    <a:pt x="839" y="783"/>
                  </a:lnTo>
                  <a:cubicBezTo>
                    <a:pt x="879" y="780"/>
                    <a:pt x="918" y="777"/>
                    <a:pt x="955" y="773"/>
                  </a:cubicBezTo>
                  <a:lnTo>
                    <a:pt x="980" y="921"/>
                  </a:lnTo>
                  <a:cubicBezTo>
                    <a:pt x="746" y="937"/>
                    <a:pt x="544" y="946"/>
                    <a:pt x="375" y="946"/>
                  </a:cubicBezTo>
                  <a:cubicBezTo>
                    <a:pt x="291" y="946"/>
                    <a:pt x="220" y="943"/>
                    <a:pt x="161" y="938"/>
                  </a:cubicBezTo>
                  <a:cubicBezTo>
                    <a:pt x="130" y="937"/>
                    <a:pt x="105" y="931"/>
                    <a:pt x="85" y="920"/>
                  </a:cubicBezTo>
                  <a:cubicBezTo>
                    <a:pt x="65" y="910"/>
                    <a:pt x="49" y="893"/>
                    <a:pt x="37" y="869"/>
                  </a:cubicBezTo>
                  <a:cubicBezTo>
                    <a:pt x="23" y="844"/>
                    <a:pt x="14" y="803"/>
                    <a:pt x="8" y="747"/>
                  </a:cubicBezTo>
                  <a:cubicBezTo>
                    <a:pt x="3" y="691"/>
                    <a:pt x="0" y="627"/>
                    <a:pt x="0" y="555"/>
                  </a:cubicBezTo>
                  <a:cubicBezTo>
                    <a:pt x="0" y="515"/>
                    <a:pt x="0" y="486"/>
                    <a:pt x="1" y="467"/>
                  </a:cubicBezTo>
                  <a:cubicBezTo>
                    <a:pt x="4" y="393"/>
                    <a:pt x="10" y="310"/>
                    <a:pt x="20" y="219"/>
                  </a:cubicBezTo>
                  <a:cubicBezTo>
                    <a:pt x="30" y="128"/>
                    <a:pt x="40" y="55"/>
                    <a:pt x="49"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任意多边形 52"/>
            <p:cNvSpPr/>
            <p:nvPr>
              <p:custDataLst>
                <p:tags r:id="rId19"/>
              </p:custDataLst>
            </p:nvPr>
          </p:nvSpPr>
          <p:spPr>
            <a:xfrm>
              <a:off x="8373" y="5077"/>
              <a:ext cx="607" cy="179"/>
            </a:xfrm>
            <a:custGeom>
              <a:avLst/>
              <a:gdLst/>
              <a:ahLst/>
              <a:cxnLst>
                <a:cxn ang="3">
                  <a:pos x="hc" y="t"/>
                </a:cxn>
                <a:cxn ang="cd2">
                  <a:pos x="l" y="vc"/>
                </a:cxn>
                <a:cxn ang="cd4">
                  <a:pos x="hc" y="b"/>
                </a:cxn>
                <a:cxn ang="0">
                  <a:pos x="r" y="vc"/>
                </a:cxn>
              </a:cxnLst>
              <a:rect l="l" t="t" r="r" b="b"/>
              <a:pathLst>
                <a:path w="607" h="179">
                  <a:moveTo>
                    <a:pt x="527" y="0"/>
                  </a:moveTo>
                  <a:cubicBezTo>
                    <a:pt x="539" y="1"/>
                    <a:pt x="551" y="5"/>
                    <a:pt x="564" y="12"/>
                  </a:cubicBezTo>
                  <a:cubicBezTo>
                    <a:pt x="581" y="22"/>
                    <a:pt x="593" y="35"/>
                    <a:pt x="601" y="51"/>
                  </a:cubicBezTo>
                  <a:cubicBezTo>
                    <a:pt x="605" y="60"/>
                    <a:pt x="607" y="68"/>
                    <a:pt x="607" y="74"/>
                  </a:cubicBezTo>
                  <a:cubicBezTo>
                    <a:pt x="607" y="87"/>
                    <a:pt x="601" y="96"/>
                    <a:pt x="590" y="100"/>
                  </a:cubicBezTo>
                  <a:cubicBezTo>
                    <a:pt x="526" y="115"/>
                    <a:pt x="445" y="129"/>
                    <a:pt x="345" y="144"/>
                  </a:cubicBezTo>
                  <a:cubicBezTo>
                    <a:pt x="246" y="158"/>
                    <a:pt x="152" y="170"/>
                    <a:pt x="62" y="178"/>
                  </a:cubicBezTo>
                  <a:lnTo>
                    <a:pt x="48" y="179"/>
                  </a:lnTo>
                  <a:cubicBezTo>
                    <a:pt x="27" y="179"/>
                    <a:pt x="14" y="173"/>
                    <a:pt x="10" y="162"/>
                  </a:cubicBezTo>
                  <a:cubicBezTo>
                    <a:pt x="3" y="148"/>
                    <a:pt x="0" y="132"/>
                    <a:pt x="0" y="115"/>
                  </a:cubicBezTo>
                  <a:cubicBezTo>
                    <a:pt x="0" y="96"/>
                    <a:pt x="5" y="79"/>
                    <a:pt x="14" y="64"/>
                  </a:cubicBezTo>
                  <a:cubicBezTo>
                    <a:pt x="329" y="23"/>
                    <a:pt x="497" y="2"/>
                    <a:pt x="516" y="1"/>
                  </a:cubicBezTo>
                  <a:cubicBezTo>
                    <a:pt x="519" y="0"/>
                    <a:pt x="523" y="0"/>
                    <a:pt x="527"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4" name="任意多边形 53"/>
            <p:cNvSpPr/>
            <p:nvPr>
              <p:custDataLst>
                <p:tags r:id="rId20"/>
              </p:custDataLst>
            </p:nvPr>
          </p:nvSpPr>
          <p:spPr>
            <a:xfrm>
              <a:off x="7120" y="4425"/>
              <a:ext cx="1102" cy="967"/>
            </a:xfrm>
            <a:custGeom>
              <a:avLst/>
              <a:gdLst/>
              <a:ahLst/>
              <a:cxnLst>
                <a:cxn ang="3">
                  <a:pos x="hc" y="t"/>
                </a:cxn>
                <a:cxn ang="cd2">
                  <a:pos x="l" y="vc"/>
                </a:cxn>
                <a:cxn ang="cd4">
                  <a:pos x="hc" y="b"/>
                </a:cxn>
                <a:cxn ang="0">
                  <a:pos x="r" y="vc"/>
                </a:cxn>
              </a:cxnLst>
              <a:rect l="l" t="t" r="r" b="b"/>
              <a:pathLst>
                <a:path w="1102" h="967">
                  <a:moveTo>
                    <a:pt x="286" y="653"/>
                  </a:moveTo>
                  <a:cubicBezTo>
                    <a:pt x="261" y="653"/>
                    <a:pt x="236" y="654"/>
                    <a:pt x="212" y="657"/>
                  </a:cubicBezTo>
                  <a:lnTo>
                    <a:pt x="211" y="711"/>
                  </a:lnTo>
                  <a:cubicBezTo>
                    <a:pt x="211" y="763"/>
                    <a:pt x="212" y="790"/>
                    <a:pt x="215" y="792"/>
                  </a:cubicBezTo>
                  <a:cubicBezTo>
                    <a:pt x="216" y="793"/>
                    <a:pt x="221" y="793"/>
                    <a:pt x="231" y="793"/>
                  </a:cubicBezTo>
                  <a:cubicBezTo>
                    <a:pt x="245" y="793"/>
                    <a:pt x="260" y="792"/>
                    <a:pt x="277" y="788"/>
                  </a:cubicBezTo>
                  <a:cubicBezTo>
                    <a:pt x="294" y="785"/>
                    <a:pt x="305" y="782"/>
                    <a:pt x="310" y="780"/>
                  </a:cubicBezTo>
                  <a:cubicBezTo>
                    <a:pt x="310" y="780"/>
                    <a:pt x="312" y="768"/>
                    <a:pt x="317" y="743"/>
                  </a:cubicBezTo>
                  <a:cubicBezTo>
                    <a:pt x="321" y="718"/>
                    <a:pt x="324" y="696"/>
                    <a:pt x="324" y="676"/>
                  </a:cubicBezTo>
                  <a:cubicBezTo>
                    <a:pt x="324" y="665"/>
                    <a:pt x="323" y="658"/>
                    <a:pt x="321" y="657"/>
                  </a:cubicBezTo>
                  <a:cubicBezTo>
                    <a:pt x="319" y="654"/>
                    <a:pt x="307" y="653"/>
                    <a:pt x="286" y="653"/>
                  </a:cubicBezTo>
                  <a:close/>
                  <a:moveTo>
                    <a:pt x="399" y="174"/>
                  </a:moveTo>
                  <a:cubicBezTo>
                    <a:pt x="410" y="174"/>
                    <a:pt x="422" y="178"/>
                    <a:pt x="435" y="185"/>
                  </a:cubicBezTo>
                  <a:cubicBezTo>
                    <a:pt x="452" y="195"/>
                    <a:pt x="464" y="207"/>
                    <a:pt x="471" y="220"/>
                  </a:cubicBezTo>
                  <a:cubicBezTo>
                    <a:pt x="475" y="228"/>
                    <a:pt x="477" y="237"/>
                    <a:pt x="477" y="245"/>
                  </a:cubicBezTo>
                  <a:cubicBezTo>
                    <a:pt x="477" y="258"/>
                    <a:pt x="473" y="268"/>
                    <a:pt x="463" y="273"/>
                  </a:cubicBezTo>
                  <a:cubicBezTo>
                    <a:pt x="423" y="281"/>
                    <a:pt x="381" y="288"/>
                    <a:pt x="336" y="296"/>
                  </a:cubicBezTo>
                  <a:cubicBezTo>
                    <a:pt x="306" y="398"/>
                    <a:pt x="273" y="490"/>
                    <a:pt x="237" y="572"/>
                  </a:cubicBezTo>
                  <a:cubicBezTo>
                    <a:pt x="239" y="572"/>
                    <a:pt x="243" y="572"/>
                    <a:pt x="248" y="571"/>
                  </a:cubicBezTo>
                  <a:cubicBezTo>
                    <a:pt x="337" y="569"/>
                    <a:pt x="386" y="568"/>
                    <a:pt x="396" y="569"/>
                  </a:cubicBezTo>
                  <a:cubicBezTo>
                    <a:pt x="411" y="570"/>
                    <a:pt x="423" y="574"/>
                    <a:pt x="433" y="581"/>
                  </a:cubicBezTo>
                  <a:cubicBezTo>
                    <a:pt x="443" y="589"/>
                    <a:pt x="449" y="597"/>
                    <a:pt x="450" y="607"/>
                  </a:cubicBezTo>
                  <a:cubicBezTo>
                    <a:pt x="456" y="628"/>
                    <a:pt x="460" y="656"/>
                    <a:pt x="464" y="690"/>
                  </a:cubicBezTo>
                  <a:lnTo>
                    <a:pt x="465" y="699"/>
                  </a:lnTo>
                  <a:lnTo>
                    <a:pt x="465" y="699"/>
                  </a:lnTo>
                  <a:cubicBezTo>
                    <a:pt x="465" y="705"/>
                    <a:pt x="465" y="710"/>
                    <a:pt x="465" y="716"/>
                  </a:cubicBezTo>
                  <a:cubicBezTo>
                    <a:pt x="465" y="751"/>
                    <a:pt x="466" y="782"/>
                    <a:pt x="469" y="809"/>
                  </a:cubicBezTo>
                  <a:lnTo>
                    <a:pt x="469" y="810"/>
                  </a:lnTo>
                  <a:lnTo>
                    <a:pt x="469" y="811"/>
                  </a:lnTo>
                  <a:cubicBezTo>
                    <a:pt x="467" y="825"/>
                    <a:pt x="465" y="837"/>
                    <a:pt x="461" y="847"/>
                  </a:cubicBezTo>
                  <a:cubicBezTo>
                    <a:pt x="456" y="859"/>
                    <a:pt x="435" y="869"/>
                    <a:pt x="398" y="875"/>
                  </a:cubicBezTo>
                  <a:cubicBezTo>
                    <a:pt x="361" y="880"/>
                    <a:pt x="317" y="883"/>
                    <a:pt x="267" y="883"/>
                  </a:cubicBezTo>
                  <a:cubicBezTo>
                    <a:pt x="233" y="883"/>
                    <a:pt x="203" y="882"/>
                    <a:pt x="176" y="880"/>
                  </a:cubicBezTo>
                  <a:cubicBezTo>
                    <a:pt x="163" y="879"/>
                    <a:pt x="151" y="874"/>
                    <a:pt x="140" y="864"/>
                  </a:cubicBezTo>
                  <a:cubicBezTo>
                    <a:pt x="129" y="854"/>
                    <a:pt x="123" y="845"/>
                    <a:pt x="121" y="835"/>
                  </a:cubicBezTo>
                  <a:cubicBezTo>
                    <a:pt x="115" y="809"/>
                    <a:pt x="111" y="780"/>
                    <a:pt x="109" y="748"/>
                  </a:cubicBezTo>
                  <a:cubicBezTo>
                    <a:pt x="96" y="749"/>
                    <a:pt x="77" y="747"/>
                    <a:pt x="52" y="743"/>
                  </a:cubicBezTo>
                  <a:cubicBezTo>
                    <a:pt x="27" y="738"/>
                    <a:pt x="9" y="735"/>
                    <a:pt x="0" y="732"/>
                  </a:cubicBezTo>
                  <a:cubicBezTo>
                    <a:pt x="8" y="701"/>
                    <a:pt x="27" y="651"/>
                    <a:pt x="56" y="581"/>
                  </a:cubicBezTo>
                  <a:cubicBezTo>
                    <a:pt x="85" y="511"/>
                    <a:pt x="106" y="460"/>
                    <a:pt x="118" y="430"/>
                  </a:cubicBezTo>
                  <a:cubicBezTo>
                    <a:pt x="137" y="386"/>
                    <a:pt x="155" y="347"/>
                    <a:pt x="172" y="314"/>
                  </a:cubicBezTo>
                  <a:lnTo>
                    <a:pt x="150" y="317"/>
                  </a:lnTo>
                  <a:lnTo>
                    <a:pt x="138" y="318"/>
                  </a:lnTo>
                  <a:cubicBezTo>
                    <a:pt x="116" y="318"/>
                    <a:pt x="102" y="312"/>
                    <a:pt x="96" y="299"/>
                  </a:cubicBezTo>
                  <a:cubicBezTo>
                    <a:pt x="90" y="286"/>
                    <a:pt x="87" y="270"/>
                    <a:pt x="87" y="253"/>
                  </a:cubicBezTo>
                  <a:cubicBezTo>
                    <a:pt x="87" y="234"/>
                    <a:pt x="92" y="217"/>
                    <a:pt x="101" y="202"/>
                  </a:cubicBezTo>
                  <a:lnTo>
                    <a:pt x="387" y="174"/>
                  </a:lnTo>
                  <a:cubicBezTo>
                    <a:pt x="391" y="174"/>
                    <a:pt x="395" y="174"/>
                    <a:pt x="399" y="174"/>
                  </a:cubicBezTo>
                  <a:close/>
                  <a:moveTo>
                    <a:pt x="802" y="0"/>
                  </a:moveTo>
                  <a:cubicBezTo>
                    <a:pt x="814" y="0"/>
                    <a:pt x="825" y="0"/>
                    <a:pt x="835" y="0"/>
                  </a:cubicBezTo>
                  <a:cubicBezTo>
                    <a:pt x="842" y="128"/>
                    <a:pt x="845" y="236"/>
                    <a:pt x="846" y="325"/>
                  </a:cubicBezTo>
                  <a:lnTo>
                    <a:pt x="846" y="342"/>
                  </a:lnTo>
                  <a:lnTo>
                    <a:pt x="846" y="342"/>
                  </a:lnTo>
                  <a:cubicBezTo>
                    <a:pt x="846" y="342"/>
                    <a:pt x="846" y="343"/>
                    <a:pt x="846" y="343"/>
                  </a:cubicBezTo>
                  <a:lnTo>
                    <a:pt x="846" y="342"/>
                  </a:lnTo>
                  <a:lnTo>
                    <a:pt x="847" y="342"/>
                  </a:lnTo>
                  <a:cubicBezTo>
                    <a:pt x="848" y="341"/>
                    <a:pt x="852" y="339"/>
                    <a:pt x="859" y="335"/>
                  </a:cubicBezTo>
                  <a:cubicBezTo>
                    <a:pt x="871" y="330"/>
                    <a:pt x="878" y="307"/>
                    <a:pt x="882" y="265"/>
                  </a:cubicBezTo>
                  <a:cubicBezTo>
                    <a:pt x="886" y="223"/>
                    <a:pt x="887" y="165"/>
                    <a:pt x="887" y="91"/>
                  </a:cubicBezTo>
                  <a:cubicBezTo>
                    <a:pt x="911" y="91"/>
                    <a:pt x="933" y="90"/>
                    <a:pt x="954" y="88"/>
                  </a:cubicBezTo>
                  <a:cubicBezTo>
                    <a:pt x="995" y="87"/>
                    <a:pt x="1028" y="87"/>
                    <a:pt x="1051" y="88"/>
                  </a:cubicBezTo>
                  <a:cubicBezTo>
                    <a:pt x="1065" y="155"/>
                    <a:pt x="1073" y="217"/>
                    <a:pt x="1073" y="272"/>
                  </a:cubicBezTo>
                  <a:cubicBezTo>
                    <a:pt x="1073" y="310"/>
                    <a:pt x="1069" y="342"/>
                    <a:pt x="1062" y="370"/>
                  </a:cubicBezTo>
                  <a:cubicBezTo>
                    <a:pt x="1055" y="397"/>
                    <a:pt x="1043" y="415"/>
                    <a:pt x="1027" y="424"/>
                  </a:cubicBezTo>
                  <a:cubicBezTo>
                    <a:pt x="996" y="443"/>
                    <a:pt x="936" y="457"/>
                    <a:pt x="848" y="466"/>
                  </a:cubicBezTo>
                  <a:cubicBezTo>
                    <a:pt x="846" y="622"/>
                    <a:pt x="841" y="739"/>
                    <a:pt x="834" y="816"/>
                  </a:cubicBezTo>
                  <a:cubicBezTo>
                    <a:pt x="844" y="812"/>
                    <a:pt x="853" y="809"/>
                    <a:pt x="862" y="805"/>
                  </a:cubicBezTo>
                  <a:cubicBezTo>
                    <a:pt x="875" y="800"/>
                    <a:pt x="884" y="777"/>
                    <a:pt x="890" y="736"/>
                  </a:cubicBezTo>
                  <a:cubicBezTo>
                    <a:pt x="896" y="695"/>
                    <a:pt x="900" y="640"/>
                    <a:pt x="901" y="571"/>
                  </a:cubicBezTo>
                  <a:cubicBezTo>
                    <a:pt x="929" y="570"/>
                    <a:pt x="971" y="573"/>
                    <a:pt x="1024" y="578"/>
                  </a:cubicBezTo>
                  <a:cubicBezTo>
                    <a:pt x="1056" y="581"/>
                    <a:pt x="1081" y="583"/>
                    <a:pt x="1099" y="583"/>
                  </a:cubicBezTo>
                  <a:cubicBezTo>
                    <a:pt x="1101" y="609"/>
                    <a:pt x="1102" y="638"/>
                    <a:pt x="1102" y="671"/>
                  </a:cubicBezTo>
                  <a:cubicBezTo>
                    <a:pt x="1102" y="734"/>
                    <a:pt x="1096" y="787"/>
                    <a:pt x="1083" y="831"/>
                  </a:cubicBezTo>
                  <a:cubicBezTo>
                    <a:pt x="1071" y="874"/>
                    <a:pt x="1050" y="904"/>
                    <a:pt x="1020" y="920"/>
                  </a:cubicBezTo>
                  <a:cubicBezTo>
                    <a:pt x="998" y="933"/>
                    <a:pt x="950" y="944"/>
                    <a:pt x="876" y="953"/>
                  </a:cubicBezTo>
                  <a:cubicBezTo>
                    <a:pt x="802" y="962"/>
                    <a:pt x="731" y="967"/>
                    <a:pt x="662" y="967"/>
                  </a:cubicBezTo>
                  <a:cubicBezTo>
                    <a:pt x="610" y="967"/>
                    <a:pt x="569" y="964"/>
                    <a:pt x="538" y="957"/>
                  </a:cubicBezTo>
                  <a:cubicBezTo>
                    <a:pt x="523" y="953"/>
                    <a:pt x="511" y="945"/>
                    <a:pt x="503" y="933"/>
                  </a:cubicBezTo>
                  <a:cubicBezTo>
                    <a:pt x="495" y="921"/>
                    <a:pt x="487" y="902"/>
                    <a:pt x="481" y="878"/>
                  </a:cubicBezTo>
                  <a:cubicBezTo>
                    <a:pt x="476" y="862"/>
                    <a:pt x="472" y="842"/>
                    <a:pt x="470" y="819"/>
                  </a:cubicBezTo>
                  <a:lnTo>
                    <a:pt x="469" y="810"/>
                  </a:lnTo>
                  <a:lnTo>
                    <a:pt x="470" y="802"/>
                  </a:lnTo>
                  <a:cubicBezTo>
                    <a:pt x="470" y="795"/>
                    <a:pt x="470" y="789"/>
                    <a:pt x="470" y="782"/>
                  </a:cubicBezTo>
                  <a:cubicBezTo>
                    <a:pt x="470" y="759"/>
                    <a:pt x="469" y="733"/>
                    <a:pt x="465" y="703"/>
                  </a:cubicBezTo>
                  <a:lnTo>
                    <a:pt x="465" y="699"/>
                  </a:lnTo>
                  <a:lnTo>
                    <a:pt x="465" y="683"/>
                  </a:lnTo>
                  <a:cubicBezTo>
                    <a:pt x="466" y="651"/>
                    <a:pt x="467" y="623"/>
                    <a:pt x="469" y="598"/>
                  </a:cubicBezTo>
                  <a:lnTo>
                    <a:pt x="582" y="582"/>
                  </a:lnTo>
                  <a:lnTo>
                    <a:pt x="581" y="656"/>
                  </a:lnTo>
                  <a:cubicBezTo>
                    <a:pt x="581" y="762"/>
                    <a:pt x="583" y="817"/>
                    <a:pt x="588" y="820"/>
                  </a:cubicBezTo>
                  <a:cubicBezTo>
                    <a:pt x="595" y="825"/>
                    <a:pt x="615" y="828"/>
                    <a:pt x="647" y="829"/>
                  </a:cubicBezTo>
                  <a:cubicBezTo>
                    <a:pt x="646" y="755"/>
                    <a:pt x="645" y="689"/>
                    <a:pt x="645" y="631"/>
                  </a:cubicBezTo>
                  <a:lnTo>
                    <a:pt x="646" y="477"/>
                  </a:lnTo>
                  <a:cubicBezTo>
                    <a:pt x="621" y="478"/>
                    <a:pt x="592" y="477"/>
                    <a:pt x="559" y="474"/>
                  </a:cubicBezTo>
                  <a:cubicBezTo>
                    <a:pt x="544" y="472"/>
                    <a:pt x="531" y="466"/>
                    <a:pt x="521" y="457"/>
                  </a:cubicBezTo>
                  <a:cubicBezTo>
                    <a:pt x="510" y="447"/>
                    <a:pt x="503" y="435"/>
                    <a:pt x="498" y="420"/>
                  </a:cubicBezTo>
                  <a:cubicBezTo>
                    <a:pt x="485" y="373"/>
                    <a:pt x="479" y="302"/>
                    <a:pt x="479" y="206"/>
                  </a:cubicBezTo>
                  <a:cubicBezTo>
                    <a:pt x="479" y="174"/>
                    <a:pt x="480" y="150"/>
                    <a:pt x="481" y="132"/>
                  </a:cubicBezTo>
                  <a:lnTo>
                    <a:pt x="583" y="115"/>
                  </a:lnTo>
                  <a:cubicBezTo>
                    <a:pt x="583" y="187"/>
                    <a:pt x="584" y="243"/>
                    <a:pt x="586" y="285"/>
                  </a:cubicBezTo>
                  <a:cubicBezTo>
                    <a:pt x="589" y="328"/>
                    <a:pt x="591" y="350"/>
                    <a:pt x="593" y="352"/>
                  </a:cubicBezTo>
                  <a:cubicBezTo>
                    <a:pt x="598" y="355"/>
                    <a:pt x="616" y="357"/>
                    <a:pt x="647" y="358"/>
                  </a:cubicBezTo>
                  <a:cubicBezTo>
                    <a:pt x="648" y="280"/>
                    <a:pt x="650" y="209"/>
                    <a:pt x="651" y="146"/>
                  </a:cubicBezTo>
                  <a:cubicBezTo>
                    <a:pt x="653" y="83"/>
                    <a:pt x="655" y="36"/>
                    <a:pt x="656" y="3"/>
                  </a:cubicBezTo>
                  <a:cubicBezTo>
                    <a:pt x="716" y="1"/>
                    <a:pt x="764" y="0"/>
                    <a:pt x="802" y="0"/>
                  </a:cubicBezTo>
                  <a:close/>
                </a:path>
              </a:pathLst>
            </a:custGeom>
            <a:solidFill>
              <a:srgbClr val="DC7C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1443355" y="1454150"/>
            <a:ext cx="9469755" cy="35179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399542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4435475" cy="445135"/>
          </a:xfrm>
          <a:prstGeom prst="rect">
            <a:avLst/>
          </a:prstGeom>
          <a:noFill/>
        </p:spPr>
        <p:txBody>
          <a:bodyPr wrap="square">
            <a:spAutoFit/>
          </a:bodyPr>
          <a:lstStyle/>
          <a:p>
            <a:pPr algn="l"/>
            <a:r>
              <a:rPr lang="zh-CN" altLang="en-US" sz="2300" b="1" dirty="0">
                <a:solidFill>
                  <a:srgbClr val="E18C47"/>
                </a:solidFill>
                <a:cs typeface="+mn-ea"/>
                <a:sym typeface="+mn-lt"/>
              </a:rPr>
              <a:t>一、卵裂、胚泡形成和着床</a:t>
            </a:r>
          </a:p>
        </p:txBody>
      </p:sp>
      <p:sp>
        <p:nvSpPr>
          <p:cNvPr id="2" name="文本框 1"/>
          <p:cNvSpPr txBox="1"/>
          <p:nvPr>
            <p:custDataLst>
              <p:tags r:id="rId3"/>
            </p:custDataLst>
          </p:nvPr>
        </p:nvSpPr>
        <p:spPr>
          <a:xfrm>
            <a:off x="1151255" y="1720850"/>
            <a:ext cx="10064115" cy="3672840"/>
          </a:xfrm>
          <a:prstGeom prst="rect">
            <a:avLst/>
          </a:prstGeom>
          <a:noFill/>
          <a:ln w="9525">
            <a:noFill/>
          </a:ln>
        </p:spPr>
        <p:txBody>
          <a:bodyPr wrap="square">
            <a:spAutoFit/>
          </a:bodyPr>
          <a:lstStyle/>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受精卵形成后就开始边向子宫方向移行，边进行特殊的有丝分裂——</a:t>
            </a:r>
            <a:r>
              <a:rPr lang="zh-CN" altLang="en-US" sz="1900" b="1" dirty="0">
                <a:solidFill>
                  <a:srgbClr val="E48958"/>
                </a:solidFill>
                <a:latin typeface="微软雅黑" panose="020B0503020204020204" charset="-122"/>
                <a:ea typeface="微软雅黑" panose="020B0503020204020204" charset="-122"/>
              </a:rPr>
              <a:t>“卵裂”</a:t>
            </a:r>
            <a:r>
              <a:rPr lang="zh-CN" altLang="en-US" sz="1900" dirty="0">
                <a:solidFill>
                  <a:schemeClr val="bg2">
                    <a:lumMod val="25000"/>
                  </a:schemeClr>
                </a:solidFill>
                <a:latin typeface="微软雅黑" panose="020B0503020204020204" charset="-122"/>
                <a:ea typeface="微软雅黑" panose="020B0503020204020204" charset="-122"/>
              </a:rPr>
              <a:t>。</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人类受精卵的第一次卵裂的结果会产生大小不同的两个细胞。大细胞分裂增生将形成内细胞团，未来发育为胚体和部分胎膜。而小细胞演化形成绒毛膜和胎盘的一部分。受精后第3天，卵裂球数达12—16个，组成为桑葚胚，第4天进入子宫腔。当卵裂球数达到100个左右时，细胞间出现若干小的腔隙，合称为</a:t>
            </a:r>
            <a:r>
              <a:rPr lang="zh-CN" altLang="en-US" sz="1900" b="1" dirty="0">
                <a:solidFill>
                  <a:srgbClr val="E48958"/>
                </a:solidFill>
                <a:latin typeface="微软雅黑" panose="020B0503020204020204" charset="-122"/>
                <a:ea typeface="微软雅黑" panose="020B0503020204020204" charset="-122"/>
              </a:rPr>
              <a:t>胚泡</a:t>
            </a:r>
            <a:r>
              <a:rPr lang="zh-CN" altLang="en-US" sz="1900" dirty="0">
                <a:solidFill>
                  <a:schemeClr val="bg2">
                    <a:lumMod val="25000"/>
                  </a:schemeClr>
                </a:solidFill>
                <a:latin typeface="微软雅黑" panose="020B0503020204020204" charset="-122"/>
                <a:ea typeface="微软雅黑" panose="020B0503020204020204" charset="-122"/>
              </a:rPr>
              <a:t>。胚泡壁由单层细胞构成，因与吸收营养有关，被称为滋养层。胚泡中心为胚泡腔，位于胚泡腔内侧的有一群细胞，称为内细胞群。</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胚泡进入子宫内膜的过程称为</a:t>
            </a:r>
            <a:r>
              <a:rPr lang="zh-CN" altLang="en-US" sz="1900" b="1" dirty="0">
                <a:solidFill>
                  <a:srgbClr val="E48958"/>
                </a:solidFill>
                <a:latin typeface="微软雅黑" panose="020B0503020204020204" charset="-122"/>
                <a:ea typeface="微软雅黑" panose="020B0503020204020204" charset="-122"/>
              </a:rPr>
              <a:t>着床</a:t>
            </a:r>
            <a:r>
              <a:rPr lang="zh-CN" altLang="en-US" sz="1900" dirty="0">
                <a:solidFill>
                  <a:schemeClr val="bg2">
                    <a:lumMod val="25000"/>
                  </a:schemeClr>
                </a:solidFill>
                <a:latin typeface="微软雅黑" panose="020B0503020204020204" charset="-122"/>
                <a:ea typeface="微软雅黑" panose="020B0503020204020204" charset="-122"/>
              </a:rPr>
              <a:t>，于受精后第5—6天开始，于第11—12天完成。</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3433445" y="776605"/>
            <a:ext cx="5325110" cy="5076825"/>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456819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4435475" cy="445135"/>
          </a:xfrm>
          <a:prstGeom prst="rect">
            <a:avLst/>
          </a:prstGeom>
          <a:noFill/>
        </p:spPr>
        <p:txBody>
          <a:bodyPr wrap="square">
            <a:spAutoFit/>
          </a:bodyPr>
          <a:lstStyle/>
          <a:p>
            <a:pPr algn="l"/>
            <a:r>
              <a:rPr lang="zh-CN" altLang="en-US" sz="2300" b="1" dirty="0">
                <a:solidFill>
                  <a:srgbClr val="E18C47"/>
                </a:solidFill>
                <a:cs typeface="+mn-ea"/>
                <a:sym typeface="+mn-lt"/>
              </a:rPr>
              <a:t>二、胚胎形成、分化和胚体形成</a:t>
            </a:r>
          </a:p>
        </p:txBody>
      </p:sp>
      <p:sp>
        <p:nvSpPr>
          <p:cNvPr id="2" name="文本框 1"/>
          <p:cNvSpPr txBox="1"/>
          <p:nvPr>
            <p:custDataLst>
              <p:tags r:id="rId3"/>
            </p:custDataLst>
          </p:nvPr>
        </p:nvSpPr>
        <p:spPr>
          <a:xfrm>
            <a:off x="1151255" y="1720850"/>
            <a:ext cx="1006411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二胚层时期</a:t>
            </a:r>
            <a:endParaRPr lang="zh-CN" altLang="en-US" sz="1900" dirty="0">
              <a:solidFill>
                <a:schemeClr val="bg2">
                  <a:lumMod val="25000"/>
                </a:schemeClr>
              </a:solidFill>
              <a:latin typeface="微软雅黑" panose="020B0503020204020204" charset="-122"/>
              <a:ea typeface="微软雅黑" panose="020B0503020204020204" charset="-122"/>
            </a:endParaRPr>
          </a:p>
        </p:txBody>
      </p:sp>
      <p:sp>
        <p:nvSpPr>
          <p:cNvPr id="29" name="矩形 28"/>
          <p:cNvSpPr/>
          <p:nvPr>
            <p:custDataLst>
              <p:tags r:id="rId4"/>
            </p:custDataLst>
          </p:nvPr>
        </p:nvSpPr>
        <p:spPr>
          <a:xfrm>
            <a:off x="1181735" y="2829560"/>
            <a:ext cx="9944735" cy="2359025"/>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0" name="组合 29"/>
          <p:cNvGrpSpPr/>
          <p:nvPr/>
        </p:nvGrpSpPr>
        <p:grpSpPr>
          <a:xfrm>
            <a:off x="1491615" y="2608580"/>
            <a:ext cx="2808396" cy="450850"/>
            <a:chOff x="1996" y="2352"/>
            <a:chExt cx="4956" cy="795"/>
          </a:xfrm>
        </p:grpSpPr>
        <p:sp>
          <p:nvSpPr>
            <p:cNvPr id="31" name="圆角矩形 30"/>
            <p:cNvSpPr/>
            <p:nvPr>
              <p:custDataLst>
                <p:tags r:id="rId6"/>
              </p:custDataLst>
            </p:nvPr>
          </p:nvSpPr>
          <p:spPr>
            <a:xfrm>
              <a:off x="1996" y="2352"/>
              <a:ext cx="4956"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文本框 1"/>
            <p:cNvSpPr txBox="1"/>
            <p:nvPr>
              <p:custDataLst>
                <p:tags r:id="rId7"/>
              </p:custDataLst>
            </p:nvPr>
          </p:nvSpPr>
          <p:spPr>
            <a:xfrm>
              <a:off x="2925" y="2404"/>
              <a:ext cx="3755"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内细胞群分化</a:t>
              </a:r>
            </a:p>
          </p:txBody>
        </p:sp>
        <p:sp>
          <p:nvSpPr>
            <p:cNvPr id="33" name="椭圆 32"/>
            <p:cNvSpPr/>
            <p:nvPr>
              <p:custDataLst>
                <p:tags r:id="rId8"/>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文本框 33"/>
            <p:cNvSpPr txBox="1"/>
            <p:nvPr>
              <p:custDataLst>
                <p:tags r:id="rId9"/>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1</a:t>
              </a:r>
            </a:p>
          </p:txBody>
        </p:sp>
      </p:grpSp>
      <p:sp>
        <p:nvSpPr>
          <p:cNvPr id="35" name="文本框 34"/>
          <p:cNvSpPr txBox="1"/>
          <p:nvPr>
            <p:custDataLst>
              <p:tags r:id="rId5"/>
            </p:custDataLst>
          </p:nvPr>
        </p:nvSpPr>
        <p:spPr>
          <a:xfrm>
            <a:off x="1546860" y="3142615"/>
            <a:ext cx="9382760" cy="1753235"/>
          </a:xfrm>
          <a:prstGeom prst="rect">
            <a:avLst/>
          </a:prstGeom>
          <a:noFill/>
        </p:spPr>
        <p:txBody>
          <a:bodyPr wrap="square" rtlCol="0" anchor="t">
            <a:spAutoFit/>
          </a:bodyPr>
          <a:lstStyle/>
          <a:p>
            <a:pPr indent="0" algn="just" fontAlgn="auto">
              <a:lnSpc>
                <a:spcPct val="150000"/>
              </a:lnSpc>
            </a:pPr>
            <a:r>
              <a:rPr dirty="0">
                <a:solidFill>
                  <a:schemeClr val="bg2">
                    <a:lumMod val="25000"/>
                  </a:schemeClr>
                </a:solidFill>
                <a:latin typeface="微软雅黑" panose="020B0503020204020204" charset="-122"/>
                <a:ea typeface="微软雅黑" panose="020B0503020204020204" charset="-122"/>
                <a:sym typeface="+mn-ea"/>
              </a:rPr>
              <a:t>具有全能分化潜力的内细胞群细胞逐渐形成圆盘状的胚盘，由两个胚层组成，邻近滋养层的一层柱状细胞为上胚层，靠近胚泡腔侧的一层立方细胞为下胚层。两层以基膜相隔。上胚层细胞增殖，其内出现一个充满液体的小腔隙，称为羊膜腔，腔内液体为羊水。下胚层的周缘细胞向腹侧生长延伸，形成由单层扁平上皮细胞围成的另一个囊，即卵黄囊。</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custDataLst>
              <p:tags r:id="rId1"/>
            </p:custDataLst>
          </p:nvPr>
        </p:nvSpPr>
        <p:spPr>
          <a:xfrm>
            <a:off x="1181735" y="1476375"/>
            <a:ext cx="9944735" cy="247269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7" name="组合 36"/>
          <p:cNvGrpSpPr/>
          <p:nvPr/>
        </p:nvGrpSpPr>
        <p:grpSpPr>
          <a:xfrm>
            <a:off x="1491615" y="1263015"/>
            <a:ext cx="2808396" cy="450850"/>
            <a:chOff x="1996" y="2352"/>
            <a:chExt cx="4956" cy="795"/>
          </a:xfrm>
        </p:grpSpPr>
        <p:sp>
          <p:nvSpPr>
            <p:cNvPr id="38" name="圆角矩形 37"/>
            <p:cNvSpPr/>
            <p:nvPr>
              <p:custDataLst>
                <p:tags r:id="rId3"/>
              </p:custDataLst>
            </p:nvPr>
          </p:nvSpPr>
          <p:spPr>
            <a:xfrm>
              <a:off x="1996" y="2352"/>
              <a:ext cx="4956" cy="795"/>
            </a:xfrm>
            <a:prstGeom prst="roundRect">
              <a:avLst>
                <a:gd name="adj" fmla="val 50000"/>
              </a:avLst>
            </a:prstGeom>
            <a:solidFill>
              <a:srgbClr val="74C8C7"/>
            </a:soli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9" name="文本框 1"/>
            <p:cNvSpPr txBox="1"/>
            <p:nvPr>
              <p:custDataLst>
                <p:tags r:id="rId4"/>
              </p:custDataLst>
            </p:nvPr>
          </p:nvSpPr>
          <p:spPr>
            <a:xfrm>
              <a:off x="2925" y="2404"/>
              <a:ext cx="3370"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b="1" dirty="0">
                  <a:solidFill>
                    <a:srgbClr val="FFFFFF"/>
                  </a:solidFill>
                  <a:latin typeface="微软雅黑" panose="020B0503020204020204" charset="-122"/>
                  <a:ea typeface="微软雅黑" panose="020B0503020204020204" charset="-122"/>
                  <a:sym typeface="+mn-ea"/>
                </a:rPr>
                <a:t>滋养层分化</a:t>
              </a:r>
            </a:p>
          </p:txBody>
        </p:sp>
        <p:sp>
          <p:nvSpPr>
            <p:cNvPr id="40" name="椭圆 39"/>
            <p:cNvSpPr/>
            <p:nvPr>
              <p:custDataLst>
                <p:tags r:id="rId5"/>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文本框 40"/>
            <p:cNvSpPr txBox="1"/>
            <p:nvPr>
              <p:custDataLst>
                <p:tags r:id="rId6"/>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74C8C7"/>
                  </a:solidFill>
                  <a:latin typeface="微软雅黑" panose="020B0503020204020204" charset="-122"/>
                  <a:ea typeface="微软雅黑" panose="020B0503020204020204" charset="-122"/>
                  <a:sym typeface="+mn-ea"/>
                </a:rPr>
                <a:t>2</a:t>
              </a:r>
            </a:p>
          </p:txBody>
        </p:sp>
      </p:grpSp>
      <p:sp>
        <p:nvSpPr>
          <p:cNvPr id="42" name="文本框 41"/>
          <p:cNvSpPr txBox="1"/>
          <p:nvPr>
            <p:custDataLst>
              <p:tags r:id="rId2"/>
            </p:custDataLst>
          </p:nvPr>
        </p:nvSpPr>
        <p:spPr>
          <a:xfrm>
            <a:off x="1358265" y="1835150"/>
            <a:ext cx="9615805" cy="1753235"/>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细胞滋养层向内增生，充满胚泡腔，称为胚外中胚层。之后，随着发育，在胚外中胚层中出现腔隙，称为胚外体腔。胚外体腔把胚外中胚层分为两部分，衬在滋养细胞层内面和羊膜腔外周的部分称为胚外中胚层壁层；覆盖在卵黄囊外面的部分，称为胚外中胚层的脏层。连接羊膜囊和滋养层的胚外中胚层，称为体蒂，将发育成为脐带的主要成分。</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2190"/>
            <a:ext cx="9991090" cy="423862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（二） 三胚层时期</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在胚胎发育的第3周初，在二胚层胚盘正中线上，上胚层的部分细胞迅速增生，并增殖成一条细胞索，称为原条。原条的细胞继续增殖，并迁移入上、下胚层之间，形成一层新的细胞，称为胚内中胚层，简称为中胚层。它在胚盘边缘与胚外中胚层衔接。一部分细胞进入下胚层，并逐渐全部置换了下胚层的细胞，形成一层新的细胞，称为内胚层。在内胚层和中胚层之后，原上胚层改称为外胚层。于是，在第3周末，三胚层胚盘形成，三个胚层均起源于上胚层。三个胚层将分别发育演化成为不同的器官和组织。原条是发育中一过渡性的结构。如果原条细胞残留，在盘尾部可分化形成由多种组织构成的畸胎瘤。</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6000"/>
            <a:ext cx="1006411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（三） 胚体形成与胚层分化</a:t>
            </a:r>
          </a:p>
        </p:txBody>
      </p:sp>
      <p:sp>
        <p:nvSpPr>
          <p:cNvPr id="29" name="矩形 28"/>
          <p:cNvSpPr/>
          <p:nvPr>
            <p:custDataLst>
              <p:tags r:id="rId2"/>
            </p:custDataLst>
          </p:nvPr>
        </p:nvSpPr>
        <p:spPr>
          <a:xfrm>
            <a:off x="1181735" y="2124710"/>
            <a:ext cx="9944735" cy="194056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0" name="组合 29"/>
          <p:cNvGrpSpPr/>
          <p:nvPr/>
        </p:nvGrpSpPr>
        <p:grpSpPr>
          <a:xfrm>
            <a:off x="1491615" y="1903730"/>
            <a:ext cx="2808396" cy="450850"/>
            <a:chOff x="1996" y="2352"/>
            <a:chExt cx="4956" cy="795"/>
          </a:xfrm>
        </p:grpSpPr>
        <p:sp>
          <p:nvSpPr>
            <p:cNvPr id="31" name="圆角矩形 30"/>
            <p:cNvSpPr/>
            <p:nvPr>
              <p:custDataLst>
                <p:tags r:id="rId4"/>
              </p:custDataLst>
            </p:nvPr>
          </p:nvSpPr>
          <p:spPr>
            <a:xfrm>
              <a:off x="1996" y="2352"/>
              <a:ext cx="4956"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文本框 1"/>
            <p:cNvSpPr txBox="1"/>
            <p:nvPr>
              <p:custDataLst>
                <p:tags r:id="rId5"/>
              </p:custDataLst>
            </p:nvPr>
          </p:nvSpPr>
          <p:spPr>
            <a:xfrm>
              <a:off x="2925" y="2404"/>
              <a:ext cx="3755"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胚体形成</a:t>
              </a:r>
            </a:p>
          </p:txBody>
        </p:sp>
        <p:sp>
          <p:nvSpPr>
            <p:cNvPr id="33" name="椭圆 32"/>
            <p:cNvSpPr/>
            <p:nvPr>
              <p:custDataLst>
                <p:tags r:id="rId6"/>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文本框 33"/>
            <p:cNvSpPr txBox="1"/>
            <p:nvPr>
              <p:custDataLst>
                <p:tags r:id="rId7"/>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1</a:t>
              </a:r>
            </a:p>
          </p:txBody>
        </p:sp>
      </p:grpSp>
      <p:sp>
        <p:nvSpPr>
          <p:cNvPr id="35" name="文本框 34"/>
          <p:cNvSpPr txBox="1"/>
          <p:nvPr>
            <p:custDataLst>
              <p:tags r:id="rId3"/>
            </p:custDataLst>
          </p:nvPr>
        </p:nvSpPr>
        <p:spPr>
          <a:xfrm>
            <a:off x="1546860" y="2437765"/>
            <a:ext cx="9382760" cy="1337945"/>
          </a:xfrm>
          <a:prstGeom prst="rect">
            <a:avLst/>
          </a:prstGeom>
          <a:noFill/>
        </p:spPr>
        <p:txBody>
          <a:bodyPr wrap="square" rtlCol="0" anchor="t">
            <a:spAutoFit/>
          </a:bodyPr>
          <a:lstStyle/>
          <a:p>
            <a:pPr indent="0" algn="just" fontAlgn="auto">
              <a:lnSpc>
                <a:spcPct val="150000"/>
              </a:lnSpc>
            </a:pPr>
            <a:r>
              <a:rPr dirty="0">
                <a:solidFill>
                  <a:schemeClr val="bg2">
                    <a:lumMod val="25000"/>
                  </a:schemeClr>
                </a:solidFill>
                <a:latin typeface="微软雅黑" panose="020B0503020204020204" charset="-122"/>
                <a:ea typeface="微软雅黑" panose="020B0503020204020204" charset="-122"/>
                <a:sym typeface="+mn-ea"/>
              </a:rPr>
              <a:t>随着胚层的分化，扁平胚盘逐渐卷折变为圆筒形的胚体。因生长速度不同，内胚层被包裹于胚胎最内层，外胚层覆盖于胚体表面，中胚层位居两者中间。到第8周末，胚体外表可区分颜面、颈和四肢，初具人形。</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custDataLst>
              <p:tags r:id="rId1"/>
            </p:custDataLst>
          </p:nvPr>
        </p:nvSpPr>
        <p:spPr>
          <a:xfrm>
            <a:off x="1181735" y="1476375"/>
            <a:ext cx="9944735" cy="405384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7" name="组合 36"/>
          <p:cNvGrpSpPr/>
          <p:nvPr/>
        </p:nvGrpSpPr>
        <p:grpSpPr>
          <a:xfrm>
            <a:off x="1491615" y="1263015"/>
            <a:ext cx="2808396" cy="450850"/>
            <a:chOff x="1996" y="2352"/>
            <a:chExt cx="4956" cy="795"/>
          </a:xfrm>
        </p:grpSpPr>
        <p:sp>
          <p:nvSpPr>
            <p:cNvPr id="38" name="圆角矩形 37"/>
            <p:cNvSpPr/>
            <p:nvPr>
              <p:custDataLst>
                <p:tags r:id="rId3"/>
              </p:custDataLst>
            </p:nvPr>
          </p:nvSpPr>
          <p:spPr>
            <a:xfrm>
              <a:off x="1996" y="2352"/>
              <a:ext cx="4956" cy="795"/>
            </a:xfrm>
            <a:prstGeom prst="roundRect">
              <a:avLst>
                <a:gd name="adj" fmla="val 50000"/>
              </a:avLst>
            </a:prstGeom>
            <a:solidFill>
              <a:srgbClr val="74C8C7"/>
            </a:soli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9" name="文本框 1"/>
            <p:cNvSpPr txBox="1"/>
            <p:nvPr>
              <p:custDataLst>
                <p:tags r:id="rId4"/>
              </p:custDataLst>
            </p:nvPr>
          </p:nvSpPr>
          <p:spPr>
            <a:xfrm>
              <a:off x="2925" y="2404"/>
              <a:ext cx="3370"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b="1" dirty="0">
                  <a:solidFill>
                    <a:srgbClr val="FFFFFF"/>
                  </a:solidFill>
                  <a:latin typeface="微软雅黑" panose="020B0503020204020204" charset="-122"/>
                  <a:ea typeface="微软雅黑" panose="020B0503020204020204" charset="-122"/>
                  <a:sym typeface="+mn-ea"/>
                </a:rPr>
                <a:t>三胚层分化</a:t>
              </a:r>
            </a:p>
          </p:txBody>
        </p:sp>
        <p:sp>
          <p:nvSpPr>
            <p:cNvPr id="40" name="椭圆 39"/>
            <p:cNvSpPr/>
            <p:nvPr>
              <p:custDataLst>
                <p:tags r:id="rId5"/>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文本框 40"/>
            <p:cNvSpPr txBox="1"/>
            <p:nvPr>
              <p:custDataLst>
                <p:tags r:id="rId6"/>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74C8C7"/>
                  </a:solidFill>
                  <a:latin typeface="微软雅黑" panose="020B0503020204020204" charset="-122"/>
                  <a:ea typeface="微软雅黑" panose="020B0503020204020204" charset="-122"/>
                  <a:sym typeface="+mn-ea"/>
                </a:rPr>
                <a:t>2</a:t>
              </a:r>
            </a:p>
          </p:txBody>
        </p:sp>
      </p:grpSp>
      <p:sp>
        <p:nvSpPr>
          <p:cNvPr id="42" name="文本框 41"/>
          <p:cNvSpPr txBox="1"/>
          <p:nvPr>
            <p:custDataLst>
              <p:tags r:id="rId2"/>
            </p:custDataLst>
          </p:nvPr>
        </p:nvSpPr>
        <p:spPr>
          <a:xfrm>
            <a:off x="1358266" y="1835150"/>
            <a:ext cx="9531408" cy="3415030"/>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b="1" dirty="0">
                <a:solidFill>
                  <a:schemeClr val="bg2">
                    <a:lumMod val="25000"/>
                  </a:schemeClr>
                </a:solidFill>
                <a:latin typeface="微软雅黑" panose="020B0503020204020204" charset="-122"/>
                <a:ea typeface="微软雅黑" panose="020B0503020204020204" charset="-122"/>
                <a:sym typeface="+mn-ea"/>
              </a:rPr>
              <a:t>（1） 外胚层的分化。</a:t>
            </a:r>
            <a:r>
              <a:rPr dirty="0">
                <a:solidFill>
                  <a:schemeClr val="bg2">
                    <a:lumMod val="25000"/>
                  </a:schemeClr>
                </a:solidFill>
                <a:latin typeface="微软雅黑" panose="020B0503020204020204" charset="-122"/>
                <a:ea typeface="微软雅黑" panose="020B0503020204020204" charset="-122"/>
                <a:sym typeface="+mn-ea"/>
              </a:rPr>
              <a:t>外胚层将分化为脑神经节、脊神经节、自主神经节及周围神经\肾上腺髓质中的嗜铬细胞、甲状腺的滤泡旁细胞、皮肤的表皮及其附属器，以及牙釉质、角膜上皮、晶状体、内耳膜迷路、腺垂体、唾液腺、口腔、鼻腔及肛管下段的上皮等。</a:t>
            </a:r>
          </a:p>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b="1" dirty="0">
                <a:solidFill>
                  <a:schemeClr val="bg2">
                    <a:lumMod val="25000"/>
                  </a:schemeClr>
                </a:solidFill>
                <a:latin typeface="微软雅黑" panose="020B0503020204020204" charset="-122"/>
                <a:ea typeface="微软雅黑" panose="020B0503020204020204" charset="-122"/>
                <a:sym typeface="+mn-ea"/>
              </a:rPr>
              <a:t>（2） 中胚层的分化。</a:t>
            </a:r>
            <a:r>
              <a:rPr dirty="0">
                <a:solidFill>
                  <a:schemeClr val="bg2">
                    <a:lumMod val="25000"/>
                  </a:schemeClr>
                </a:solidFill>
                <a:latin typeface="微软雅黑" panose="020B0503020204020204" charset="-122"/>
                <a:ea typeface="微软雅黑" panose="020B0503020204020204" charset="-122"/>
                <a:sym typeface="+mn-ea"/>
              </a:rPr>
              <a:t>中胚层的细胞通常先形成间充质，然后分化为各种结缔组织、肌组织和血管等。从内向外依次分化为轴旁中胚层、间介中胚层和侧中胚层。</a:t>
            </a:r>
          </a:p>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b="1" dirty="0">
                <a:solidFill>
                  <a:schemeClr val="bg2">
                    <a:lumMod val="25000"/>
                  </a:schemeClr>
                </a:solidFill>
                <a:latin typeface="微软雅黑" panose="020B0503020204020204" charset="-122"/>
                <a:ea typeface="微软雅黑" panose="020B0503020204020204" charset="-122"/>
                <a:sym typeface="+mn-ea"/>
              </a:rPr>
              <a:t> （3） 内胚层的分化。</a:t>
            </a:r>
            <a:r>
              <a:rPr dirty="0">
                <a:solidFill>
                  <a:schemeClr val="bg2">
                    <a:lumMod val="25000"/>
                  </a:schemeClr>
                </a:solidFill>
                <a:latin typeface="微软雅黑" panose="020B0503020204020204" charset="-122"/>
                <a:ea typeface="微软雅黑" panose="020B0503020204020204" charset="-122"/>
                <a:sym typeface="+mn-ea"/>
              </a:rPr>
              <a:t>在胚体形成的同时，内胚层向膜侧卷折成原始消化管。原始消化管将分化为消化管（包括消化腺）、肝、脾、呼吸道、甲状腺、甲状旁腺、胸腺、膀胱、尿道和阴道等器官的上皮组织。</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矩形 5"/>
          <p:cNvSpPr>
            <a:spLocks noChangeArrowheads="1"/>
          </p:cNvSpPr>
          <p:nvPr>
            <p:custDataLst>
              <p:tags r:id="rId1"/>
            </p:custDataLst>
          </p:nvPr>
        </p:nvSpPr>
        <p:spPr bwMode="auto">
          <a:xfrm>
            <a:off x="-1588" y="13653"/>
            <a:ext cx="12192000" cy="6848475"/>
          </a:xfrm>
          <a:prstGeom prst="rect">
            <a:avLst/>
          </a:prstGeom>
          <a:solidFill>
            <a:srgbClr val="E18C47"/>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sp>
        <p:nvSpPr>
          <p:cNvPr id="11" name="PA_任意多边形 6"/>
          <p:cNvSpPr/>
          <p:nvPr>
            <p:custDataLst>
              <p:tags r:id="rId2"/>
            </p:custDataLst>
          </p:nvPr>
        </p:nvSpPr>
        <p:spPr bwMode="auto">
          <a:xfrm>
            <a:off x="-1588" y="4763"/>
            <a:ext cx="12192000" cy="5397500"/>
          </a:xfrm>
          <a:custGeom>
            <a:avLst/>
            <a:gdLst>
              <a:gd name="T0" fmla="*/ 0 w 7680"/>
              <a:gd name="T1" fmla="*/ 0 h 3405"/>
              <a:gd name="T2" fmla="*/ 7680 w 7680"/>
              <a:gd name="T3" fmla="*/ 0 h 3405"/>
              <a:gd name="T4" fmla="*/ 7680 w 7680"/>
              <a:gd name="T5" fmla="*/ 2470 h 3405"/>
              <a:gd name="T6" fmla="*/ 4179 w 7680"/>
              <a:gd name="T7" fmla="*/ 3405 h 3405"/>
              <a:gd name="T8" fmla="*/ 0 w 7680"/>
              <a:gd name="T9" fmla="*/ 1862 h 3405"/>
              <a:gd name="T10" fmla="*/ 0 w 7680"/>
              <a:gd name="T11" fmla="*/ 0 h 3405"/>
            </a:gdLst>
            <a:ahLst/>
            <a:cxnLst>
              <a:cxn ang="0">
                <a:pos x="T0" y="T1"/>
              </a:cxn>
              <a:cxn ang="0">
                <a:pos x="T2" y="T3"/>
              </a:cxn>
              <a:cxn ang="0">
                <a:pos x="T4" y="T5"/>
              </a:cxn>
              <a:cxn ang="0">
                <a:pos x="T6" y="T7"/>
              </a:cxn>
              <a:cxn ang="0">
                <a:pos x="T8" y="T9"/>
              </a:cxn>
              <a:cxn ang="0">
                <a:pos x="T10" y="T11"/>
              </a:cxn>
            </a:cxnLst>
            <a:rect l="0" t="0" r="r" b="b"/>
            <a:pathLst>
              <a:path w="7680" h="3405">
                <a:moveTo>
                  <a:pt x="0" y="0"/>
                </a:moveTo>
                <a:cubicBezTo>
                  <a:pt x="7680" y="0"/>
                  <a:pt x="7680" y="0"/>
                  <a:pt x="7680" y="0"/>
                </a:cubicBezTo>
                <a:cubicBezTo>
                  <a:pt x="7680" y="2470"/>
                  <a:pt x="7680" y="2470"/>
                  <a:pt x="7680" y="2470"/>
                </a:cubicBezTo>
                <a:cubicBezTo>
                  <a:pt x="6834" y="3043"/>
                  <a:pt x="5579" y="3405"/>
                  <a:pt x="4179" y="3405"/>
                </a:cubicBezTo>
                <a:cubicBezTo>
                  <a:pt x="2331" y="3405"/>
                  <a:pt x="737" y="2774"/>
                  <a:pt x="0" y="186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 name="PA_任意多边形 7"/>
          <p:cNvSpPr/>
          <p:nvPr>
            <p:custDataLst>
              <p:tags r:id="rId3"/>
            </p:custDataLst>
          </p:nvPr>
        </p:nvSpPr>
        <p:spPr bwMode="auto">
          <a:xfrm>
            <a:off x="12700" y="2992438"/>
            <a:ext cx="12163425" cy="2511425"/>
          </a:xfrm>
          <a:custGeom>
            <a:avLst/>
            <a:gdLst>
              <a:gd name="T0" fmla="*/ 4225 w 7662"/>
              <a:gd name="T1" fmla="*/ 1414 h 1584"/>
              <a:gd name="T2" fmla="*/ 7662 w 7662"/>
              <a:gd name="T3" fmla="*/ 591 h 1584"/>
              <a:gd name="T4" fmla="*/ 4150 w 7662"/>
              <a:gd name="T5" fmla="*/ 1584 h 1584"/>
              <a:gd name="T6" fmla="*/ 0 w 7662"/>
              <a:gd name="T7" fmla="*/ 0 h 1584"/>
              <a:gd name="T8" fmla="*/ 4225 w 7662"/>
              <a:gd name="T9" fmla="*/ 1414 h 1584"/>
            </a:gdLst>
            <a:ahLst/>
            <a:cxnLst>
              <a:cxn ang="0">
                <a:pos x="T0" y="T1"/>
              </a:cxn>
              <a:cxn ang="0">
                <a:pos x="T2" y="T3"/>
              </a:cxn>
              <a:cxn ang="0">
                <a:pos x="T4" y="T5"/>
              </a:cxn>
              <a:cxn ang="0">
                <a:pos x="T6" y="T7"/>
              </a:cxn>
              <a:cxn ang="0">
                <a:pos x="T8" y="T9"/>
              </a:cxn>
            </a:cxnLst>
            <a:rect l="0" t="0" r="r" b="b"/>
            <a:pathLst>
              <a:path w="7662" h="1584">
                <a:moveTo>
                  <a:pt x="4225" y="1414"/>
                </a:moveTo>
                <a:cubicBezTo>
                  <a:pt x="5565" y="1414"/>
                  <a:pt x="6779" y="1100"/>
                  <a:pt x="7662" y="591"/>
                </a:cubicBezTo>
                <a:cubicBezTo>
                  <a:pt x="6813" y="1199"/>
                  <a:pt x="5554" y="1584"/>
                  <a:pt x="4150" y="1584"/>
                </a:cubicBezTo>
                <a:cubicBezTo>
                  <a:pt x="2332" y="1584"/>
                  <a:pt x="759" y="939"/>
                  <a:pt x="0" y="0"/>
                </a:cubicBezTo>
                <a:cubicBezTo>
                  <a:pt x="850" y="846"/>
                  <a:pt x="2424" y="1414"/>
                  <a:pt x="4225" y="1414"/>
                </a:cubicBezTo>
                <a:close/>
              </a:path>
            </a:pathLst>
          </a:custGeom>
          <a:solidFill>
            <a:srgbClr val="EEB78F"/>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grpSp>
        <p:nvGrpSpPr>
          <p:cNvPr id="13" name="PA_组合 60"/>
          <p:cNvGrpSpPr/>
          <p:nvPr>
            <p:custDataLst>
              <p:tags r:id="rId4"/>
            </p:custDataLst>
          </p:nvPr>
        </p:nvGrpSpPr>
        <p:grpSpPr>
          <a:xfrm>
            <a:off x="678657" y="1015575"/>
            <a:ext cx="682625" cy="556846"/>
            <a:chOff x="4056063" y="2403476"/>
            <a:chExt cx="887413" cy="723900"/>
          </a:xfrm>
        </p:grpSpPr>
        <p:sp>
          <p:nvSpPr>
            <p:cNvPr id="14" name="Freeform 25"/>
            <p:cNvSpPr/>
            <p:nvPr/>
          </p:nvSpPr>
          <p:spPr bwMode="auto">
            <a:xfrm>
              <a:off x="4056063" y="2403476"/>
              <a:ext cx="887413" cy="479425"/>
            </a:xfrm>
            <a:custGeom>
              <a:avLst/>
              <a:gdLst>
                <a:gd name="T0" fmla="*/ 172 w 559"/>
                <a:gd name="T1" fmla="*/ 219 h 303"/>
                <a:gd name="T2" fmla="*/ 208 w 559"/>
                <a:gd name="T3" fmla="*/ 115 h 303"/>
                <a:gd name="T4" fmla="*/ 218 w 559"/>
                <a:gd name="T5" fmla="*/ 109 h 303"/>
                <a:gd name="T6" fmla="*/ 227 w 559"/>
                <a:gd name="T7" fmla="*/ 116 h 303"/>
                <a:gd name="T8" fmla="*/ 280 w 559"/>
                <a:gd name="T9" fmla="*/ 303 h 303"/>
                <a:gd name="T10" fmla="*/ 334 w 559"/>
                <a:gd name="T11" fmla="*/ 154 h 303"/>
                <a:gd name="T12" fmla="*/ 342 w 559"/>
                <a:gd name="T13" fmla="*/ 148 h 303"/>
                <a:gd name="T14" fmla="*/ 351 w 559"/>
                <a:gd name="T15" fmla="*/ 152 h 303"/>
                <a:gd name="T16" fmla="*/ 390 w 559"/>
                <a:gd name="T17" fmla="*/ 217 h 303"/>
                <a:gd name="T18" fmla="*/ 545 w 559"/>
                <a:gd name="T19" fmla="*/ 217 h 303"/>
                <a:gd name="T20" fmla="*/ 557 w 559"/>
                <a:gd name="T21" fmla="*/ 152 h 303"/>
                <a:gd name="T22" fmla="*/ 405 w 559"/>
                <a:gd name="T23" fmla="*/ 0 h 303"/>
                <a:gd name="T24" fmla="*/ 279 w 559"/>
                <a:gd name="T25" fmla="*/ 66 h 303"/>
                <a:gd name="T26" fmla="*/ 154 w 559"/>
                <a:gd name="T27" fmla="*/ 0 h 303"/>
                <a:gd name="T28" fmla="*/ 2 w 559"/>
                <a:gd name="T29" fmla="*/ 152 h 303"/>
                <a:gd name="T30" fmla="*/ 14 w 559"/>
                <a:gd name="T31" fmla="*/ 219 h 303"/>
                <a:gd name="T32" fmla="*/ 172 w 559"/>
                <a:gd name="T33" fmla="*/ 21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9" h="303">
                  <a:moveTo>
                    <a:pt x="172" y="219"/>
                  </a:moveTo>
                  <a:cubicBezTo>
                    <a:pt x="208" y="115"/>
                    <a:pt x="208" y="115"/>
                    <a:pt x="208" y="115"/>
                  </a:cubicBezTo>
                  <a:cubicBezTo>
                    <a:pt x="210" y="111"/>
                    <a:pt x="214" y="109"/>
                    <a:pt x="218" y="109"/>
                  </a:cubicBezTo>
                  <a:cubicBezTo>
                    <a:pt x="222" y="109"/>
                    <a:pt x="225" y="112"/>
                    <a:pt x="227" y="116"/>
                  </a:cubicBezTo>
                  <a:cubicBezTo>
                    <a:pt x="280" y="303"/>
                    <a:pt x="280" y="303"/>
                    <a:pt x="280" y="303"/>
                  </a:cubicBezTo>
                  <a:cubicBezTo>
                    <a:pt x="334" y="154"/>
                    <a:pt x="334" y="154"/>
                    <a:pt x="334" y="154"/>
                  </a:cubicBezTo>
                  <a:cubicBezTo>
                    <a:pt x="335" y="150"/>
                    <a:pt x="338" y="148"/>
                    <a:pt x="342" y="148"/>
                  </a:cubicBezTo>
                  <a:cubicBezTo>
                    <a:pt x="346" y="147"/>
                    <a:pt x="349" y="149"/>
                    <a:pt x="351" y="152"/>
                  </a:cubicBezTo>
                  <a:cubicBezTo>
                    <a:pt x="390" y="217"/>
                    <a:pt x="390" y="217"/>
                    <a:pt x="390" y="217"/>
                  </a:cubicBezTo>
                  <a:cubicBezTo>
                    <a:pt x="545" y="217"/>
                    <a:pt x="545" y="217"/>
                    <a:pt x="545" y="217"/>
                  </a:cubicBezTo>
                  <a:cubicBezTo>
                    <a:pt x="559" y="178"/>
                    <a:pt x="557" y="152"/>
                    <a:pt x="557" y="152"/>
                  </a:cubicBezTo>
                  <a:cubicBezTo>
                    <a:pt x="557" y="68"/>
                    <a:pt x="489" y="0"/>
                    <a:pt x="405" y="0"/>
                  </a:cubicBezTo>
                  <a:cubicBezTo>
                    <a:pt x="353" y="0"/>
                    <a:pt x="307" y="26"/>
                    <a:pt x="279" y="66"/>
                  </a:cubicBezTo>
                  <a:cubicBezTo>
                    <a:pt x="252" y="26"/>
                    <a:pt x="206" y="0"/>
                    <a:pt x="154" y="0"/>
                  </a:cubicBezTo>
                  <a:cubicBezTo>
                    <a:pt x="70" y="0"/>
                    <a:pt x="2" y="68"/>
                    <a:pt x="2" y="152"/>
                  </a:cubicBezTo>
                  <a:cubicBezTo>
                    <a:pt x="2" y="152"/>
                    <a:pt x="0" y="179"/>
                    <a:pt x="14" y="219"/>
                  </a:cubicBezTo>
                  <a:lnTo>
                    <a:pt x="172" y="219"/>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 name="Freeform 26"/>
            <p:cNvSpPr/>
            <p:nvPr/>
          </p:nvSpPr>
          <p:spPr bwMode="auto">
            <a:xfrm>
              <a:off x="4090988" y="2641601"/>
              <a:ext cx="817563" cy="485775"/>
            </a:xfrm>
            <a:custGeom>
              <a:avLst/>
              <a:gdLst>
                <a:gd name="T0" fmla="*/ 363 w 515"/>
                <a:gd name="T1" fmla="*/ 86 h 307"/>
                <a:gd name="T2" fmla="*/ 355 w 515"/>
                <a:gd name="T3" fmla="*/ 81 h 307"/>
                <a:gd name="T4" fmla="*/ 323 w 515"/>
                <a:gd name="T5" fmla="*/ 29 h 307"/>
                <a:gd name="T6" fmla="*/ 266 w 515"/>
                <a:gd name="T7" fmla="*/ 188 h 307"/>
                <a:gd name="T8" fmla="*/ 257 w 515"/>
                <a:gd name="T9" fmla="*/ 194 h 307"/>
                <a:gd name="T10" fmla="*/ 256 w 515"/>
                <a:gd name="T11" fmla="*/ 194 h 307"/>
                <a:gd name="T12" fmla="*/ 247 w 515"/>
                <a:gd name="T13" fmla="*/ 187 h 307"/>
                <a:gd name="T14" fmla="*/ 194 w 515"/>
                <a:gd name="T15" fmla="*/ 0 h 307"/>
                <a:gd name="T16" fmla="*/ 166 w 515"/>
                <a:gd name="T17" fmla="*/ 82 h 307"/>
                <a:gd name="T18" fmla="*/ 157 w 515"/>
                <a:gd name="T19" fmla="*/ 88 h 307"/>
                <a:gd name="T20" fmla="*/ 0 w 515"/>
                <a:gd name="T21" fmla="*/ 88 h 307"/>
                <a:gd name="T22" fmla="*/ 257 w 515"/>
                <a:gd name="T23" fmla="*/ 307 h 307"/>
                <a:gd name="T24" fmla="*/ 257 w 515"/>
                <a:gd name="T25" fmla="*/ 307 h 307"/>
                <a:gd name="T26" fmla="*/ 257 w 515"/>
                <a:gd name="T27" fmla="*/ 307 h 307"/>
                <a:gd name="T28" fmla="*/ 257 w 515"/>
                <a:gd name="T29" fmla="*/ 307 h 307"/>
                <a:gd name="T30" fmla="*/ 257 w 515"/>
                <a:gd name="T31" fmla="*/ 307 h 307"/>
                <a:gd name="T32" fmla="*/ 515 w 515"/>
                <a:gd name="T33" fmla="*/ 86 h 307"/>
                <a:gd name="T34" fmla="*/ 363 w 515"/>
                <a:gd name="T35" fmla="*/ 86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5" h="307">
                  <a:moveTo>
                    <a:pt x="363" y="86"/>
                  </a:moveTo>
                  <a:cubicBezTo>
                    <a:pt x="359" y="86"/>
                    <a:pt x="356" y="84"/>
                    <a:pt x="355" y="81"/>
                  </a:cubicBezTo>
                  <a:cubicBezTo>
                    <a:pt x="323" y="29"/>
                    <a:pt x="323" y="29"/>
                    <a:pt x="323" y="29"/>
                  </a:cubicBezTo>
                  <a:cubicBezTo>
                    <a:pt x="266" y="188"/>
                    <a:pt x="266" y="188"/>
                    <a:pt x="266" y="188"/>
                  </a:cubicBezTo>
                  <a:cubicBezTo>
                    <a:pt x="264" y="191"/>
                    <a:pt x="261" y="194"/>
                    <a:pt x="257" y="194"/>
                  </a:cubicBezTo>
                  <a:cubicBezTo>
                    <a:pt x="256" y="194"/>
                    <a:pt x="256" y="194"/>
                    <a:pt x="256" y="194"/>
                  </a:cubicBezTo>
                  <a:cubicBezTo>
                    <a:pt x="252" y="194"/>
                    <a:pt x="248" y="191"/>
                    <a:pt x="247" y="187"/>
                  </a:cubicBezTo>
                  <a:cubicBezTo>
                    <a:pt x="194" y="0"/>
                    <a:pt x="194" y="0"/>
                    <a:pt x="194" y="0"/>
                  </a:cubicBezTo>
                  <a:cubicBezTo>
                    <a:pt x="166" y="82"/>
                    <a:pt x="166" y="82"/>
                    <a:pt x="166" y="82"/>
                  </a:cubicBezTo>
                  <a:cubicBezTo>
                    <a:pt x="164" y="85"/>
                    <a:pt x="161" y="88"/>
                    <a:pt x="157" y="88"/>
                  </a:cubicBezTo>
                  <a:cubicBezTo>
                    <a:pt x="0" y="88"/>
                    <a:pt x="0" y="88"/>
                    <a:pt x="0" y="88"/>
                  </a:cubicBezTo>
                  <a:cubicBezTo>
                    <a:pt x="29" y="151"/>
                    <a:pt x="96" y="237"/>
                    <a:pt x="257" y="307"/>
                  </a:cubicBezTo>
                  <a:cubicBezTo>
                    <a:pt x="257" y="307"/>
                    <a:pt x="257" y="307"/>
                    <a:pt x="257" y="307"/>
                  </a:cubicBezTo>
                  <a:cubicBezTo>
                    <a:pt x="257" y="307"/>
                    <a:pt x="257" y="307"/>
                    <a:pt x="257" y="307"/>
                  </a:cubicBezTo>
                  <a:cubicBezTo>
                    <a:pt x="257" y="307"/>
                    <a:pt x="257" y="307"/>
                    <a:pt x="257" y="307"/>
                  </a:cubicBezTo>
                  <a:cubicBezTo>
                    <a:pt x="257" y="307"/>
                    <a:pt x="257" y="307"/>
                    <a:pt x="257" y="307"/>
                  </a:cubicBezTo>
                  <a:cubicBezTo>
                    <a:pt x="420" y="236"/>
                    <a:pt x="487" y="149"/>
                    <a:pt x="515" y="86"/>
                  </a:cubicBezTo>
                  <a:lnTo>
                    <a:pt x="363" y="86"/>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18" name="PA_组合 57"/>
          <p:cNvGrpSpPr/>
          <p:nvPr>
            <p:custDataLst>
              <p:tags r:id="rId5"/>
            </p:custDataLst>
          </p:nvPr>
        </p:nvGrpSpPr>
        <p:grpSpPr>
          <a:xfrm>
            <a:off x="4751388" y="6130926"/>
            <a:ext cx="246063" cy="246063"/>
            <a:chOff x="4751388" y="6130926"/>
            <a:chExt cx="246063" cy="246063"/>
          </a:xfrm>
        </p:grpSpPr>
        <p:sp>
          <p:nvSpPr>
            <p:cNvPr id="19" name="Freeform 29"/>
            <p:cNvSpPr/>
            <p:nvPr/>
          </p:nvSpPr>
          <p:spPr bwMode="auto">
            <a:xfrm>
              <a:off x="4751388" y="6130926"/>
              <a:ext cx="246063" cy="246063"/>
            </a:xfrm>
            <a:custGeom>
              <a:avLst/>
              <a:gdLst>
                <a:gd name="T0" fmla="*/ 143 w 155"/>
                <a:gd name="T1" fmla="*/ 144 h 156"/>
                <a:gd name="T2" fmla="*/ 143 w 155"/>
                <a:gd name="T3" fmla="*/ 144 h 156"/>
                <a:gd name="T4" fmla="*/ 98 w 155"/>
                <a:gd name="T5" fmla="*/ 144 h 156"/>
                <a:gd name="T6" fmla="*/ 12 w 155"/>
                <a:gd name="T7" fmla="*/ 57 h 156"/>
                <a:gd name="T8" fmla="*/ 12 w 155"/>
                <a:gd name="T9" fmla="*/ 13 h 156"/>
                <a:gd name="T10" fmla="*/ 12 w 155"/>
                <a:gd name="T11" fmla="*/ 13 h 156"/>
                <a:gd name="T12" fmla="*/ 57 w 155"/>
                <a:gd name="T13" fmla="*/ 13 h 156"/>
                <a:gd name="T14" fmla="*/ 143 w 155"/>
                <a:gd name="T15" fmla="*/ 99 h 156"/>
                <a:gd name="T16" fmla="*/ 143 w 155"/>
                <a:gd name="T17" fmla="*/ 1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56">
                  <a:moveTo>
                    <a:pt x="143" y="144"/>
                  </a:moveTo>
                  <a:cubicBezTo>
                    <a:pt x="143" y="144"/>
                    <a:pt x="143" y="144"/>
                    <a:pt x="143" y="144"/>
                  </a:cubicBezTo>
                  <a:cubicBezTo>
                    <a:pt x="131" y="156"/>
                    <a:pt x="111" y="156"/>
                    <a:pt x="98" y="144"/>
                  </a:cubicBezTo>
                  <a:cubicBezTo>
                    <a:pt x="12" y="57"/>
                    <a:pt x="12" y="57"/>
                    <a:pt x="12" y="57"/>
                  </a:cubicBezTo>
                  <a:cubicBezTo>
                    <a:pt x="0" y="45"/>
                    <a:pt x="0" y="25"/>
                    <a:pt x="12" y="13"/>
                  </a:cubicBezTo>
                  <a:cubicBezTo>
                    <a:pt x="12" y="13"/>
                    <a:pt x="12" y="13"/>
                    <a:pt x="12" y="13"/>
                  </a:cubicBezTo>
                  <a:cubicBezTo>
                    <a:pt x="24" y="0"/>
                    <a:pt x="44" y="0"/>
                    <a:pt x="57" y="13"/>
                  </a:cubicBezTo>
                  <a:cubicBezTo>
                    <a:pt x="143" y="99"/>
                    <a:pt x="143" y="99"/>
                    <a:pt x="143" y="99"/>
                  </a:cubicBezTo>
                  <a:cubicBezTo>
                    <a:pt x="155" y="111"/>
                    <a:pt x="155" y="131"/>
                    <a:pt x="143" y="1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 name="Freeform 30"/>
            <p:cNvSpPr/>
            <p:nvPr/>
          </p:nvSpPr>
          <p:spPr bwMode="auto">
            <a:xfrm>
              <a:off x="4867275" y="6245226"/>
              <a:ext cx="111125" cy="111125"/>
            </a:xfrm>
            <a:custGeom>
              <a:avLst/>
              <a:gdLst>
                <a:gd name="T0" fmla="*/ 0 w 70"/>
                <a:gd name="T1" fmla="*/ 30 h 70"/>
                <a:gd name="T2" fmla="*/ 32 w 70"/>
                <a:gd name="T3" fmla="*/ 62 h 70"/>
                <a:gd name="T4" fmla="*/ 62 w 70"/>
                <a:gd name="T5" fmla="*/ 62 h 70"/>
                <a:gd name="T6" fmla="*/ 62 w 70"/>
                <a:gd name="T7" fmla="*/ 33 h 70"/>
                <a:gd name="T8" fmla="*/ 29 w 70"/>
                <a:gd name="T9" fmla="*/ 0 h 70"/>
                <a:gd name="T10" fmla="*/ 0 w 70"/>
                <a:gd name="T11" fmla="*/ 30 h 70"/>
              </a:gdLst>
              <a:ahLst/>
              <a:cxnLst>
                <a:cxn ang="0">
                  <a:pos x="T0" y="T1"/>
                </a:cxn>
                <a:cxn ang="0">
                  <a:pos x="T2" y="T3"/>
                </a:cxn>
                <a:cxn ang="0">
                  <a:pos x="T4" y="T5"/>
                </a:cxn>
                <a:cxn ang="0">
                  <a:pos x="T6" y="T7"/>
                </a:cxn>
                <a:cxn ang="0">
                  <a:pos x="T8" y="T9"/>
                </a:cxn>
                <a:cxn ang="0">
                  <a:pos x="T10" y="T11"/>
                </a:cxn>
              </a:cxnLst>
              <a:rect l="0" t="0" r="r" b="b"/>
              <a:pathLst>
                <a:path w="70" h="70">
                  <a:moveTo>
                    <a:pt x="0" y="30"/>
                  </a:moveTo>
                  <a:cubicBezTo>
                    <a:pt x="32" y="62"/>
                    <a:pt x="32" y="62"/>
                    <a:pt x="32" y="62"/>
                  </a:cubicBezTo>
                  <a:cubicBezTo>
                    <a:pt x="40" y="70"/>
                    <a:pt x="54" y="70"/>
                    <a:pt x="62" y="62"/>
                  </a:cubicBezTo>
                  <a:cubicBezTo>
                    <a:pt x="70" y="54"/>
                    <a:pt x="70" y="41"/>
                    <a:pt x="62" y="33"/>
                  </a:cubicBezTo>
                  <a:cubicBezTo>
                    <a:pt x="29" y="0"/>
                    <a:pt x="29" y="0"/>
                    <a:pt x="29" y="0"/>
                  </a:cubicBezTo>
                  <a:lnTo>
                    <a:pt x="0" y="3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1" name="PA_组合 61"/>
          <p:cNvGrpSpPr/>
          <p:nvPr>
            <p:custDataLst>
              <p:tags r:id="rId6"/>
            </p:custDataLst>
          </p:nvPr>
        </p:nvGrpSpPr>
        <p:grpSpPr>
          <a:xfrm>
            <a:off x="11211596" y="949326"/>
            <a:ext cx="498475" cy="498475"/>
            <a:chOff x="4548188" y="3473451"/>
            <a:chExt cx="498475" cy="498475"/>
          </a:xfrm>
        </p:grpSpPr>
        <p:sp>
          <p:nvSpPr>
            <p:cNvPr id="22" name="Freeform 31"/>
            <p:cNvSpPr/>
            <p:nvPr/>
          </p:nvSpPr>
          <p:spPr bwMode="auto">
            <a:xfrm>
              <a:off x="4738688" y="3473451"/>
              <a:ext cx="307975" cy="309563"/>
            </a:xfrm>
            <a:custGeom>
              <a:avLst/>
              <a:gdLst>
                <a:gd name="T0" fmla="*/ 168 w 194"/>
                <a:gd name="T1" fmla="*/ 118 h 195"/>
                <a:gd name="T2" fmla="*/ 168 w 194"/>
                <a:gd name="T3" fmla="*/ 26 h 195"/>
                <a:gd name="T4" fmla="*/ 168 w 194"/>
                <a:gd name="T5" fmla="*/ 26 h 195"/>
                <a:gd name="T6" fmla="*/ 76 w 194"/>
                <a:gd name="T7" fmla="*/ 26 h 195"/>
                <a:gd name="T8" fmla="*/ 0 w 194"/>
                <a:gd name="T9" fmla="*/ 102 h 195"/>
                <a:gd name="T10" fmla="*/ 92 w 194"/>
                <a:gd name="T11" fmla="*/ 195 h 195"/>
                <a:gd name="T12" fmla="*/ 168 w 194"/>
                <a:gd name="T13" fmla="*/ 118 h 195"/>
              </a:gdLst>
              <a:ahLst/>
              <a:cxnLst>
                <a:cxn ang="0">
                  <a:pos x="T0" y="T1"/>
                </a:cxn>
                <a:cxn ang="0">
                  <a:pos x="T2" y="T3"/>
                </a:cxn>
                <a:cxn ang="0">
                  <a:pos x="T4" y="T5"/>
                </a:cxn>
                <a:cxn ang="0">
                  <a:pos x="T6" y="T7"/>
                </a:cxn>
                <a:cxn ang="0">
                  <a:pos x="T8" y="T9"/>
                </a:cxn>
                <a:cxn ang="0">
                  <a:pos x="T10" y="T11"/>
                </a:cxn>
                <a:cxn ang="0">
                  <a:pos x="T12" y="T13"/>
                </a:cxn>
              </a:cxnLst>
              <a:rect l="0" t="0" r="r" b="b"/>
              <a:pathLst>
                <a:path w="194" h="195">
                  <a:moveTo>
                    <a:pt x="168" y="118"/>
                  </a:moveTo>
                  <a:cubicBezTo>
                    <a:pt x="194" y="93"/>
                    <a:pt x="194" y="51"/>
                    <a:pt x="168" y="26"/>
                  </a:cubicBezTo>
                  <a:cubicBezTo>
                    <a:pt x="168" y="26"/>
                    <a:pt x="168" y="26"/>
                    <a:pt x="168" y="26"/>
                  </a:cubicBezTo>
                  <a:cubicBezTo>
                    <a:pt x="143" y="0"/>
                    <a:pt x="102" y="0"/>
                    <a:pt x="76" y="26"/>
                  </a:cubicBezTo>
                  <a:cubicBezTo>
                    <a:pt x="0" y="102"/>
                    <a:pt x="0" y="102"/>
                    <a:pt x="0" y="102"/>
                  </a:cubicBezTo>
                  <a:cubicBezTo>
                    <a:pt x="92" y="195"/>
                    <a:pt x="92" y="195"/>
                    <a:pt x="92" y="195"/>
                  </a:cubicBezTo>
                  <a:lnTo>
                    <a:pt x="168" y="118"/>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32"/>
            <p:cNvSpPr/>
            <p:nvPr/>
          </p:nvSpPr>
          <p:spPr bwMode="auto">
            <a:xfrm>
              <a:off x="4548188" y="3660776"/>
              <a:ext cx="311150" cy="311150"/>
            </a:xfrm>
            <a:custGeom>
              <a:avLst/>
              <a:gdLst>
                <a:gd name="T0" fmla="*/ 103 w 196"/>
                <a:gd name="T1" fmla="*/ 0 h 196"/>
                <a:gd name="T2" fmla="*/ 25 w 196"/>
                <a:gd name="T3" fmla="*/ 78 h 196"/>
                <a:gd name="T4" fmla="*/ 25 w 196"/>
                <a:gd name="T5" fmla="*/ 171 h 196"/>
                <a:gd name="T6" fmla="*/ 25 w 196"/>
                <a:gd name="T7" fmla="*/ 171 h 196"/>
                <a:gd name="T8" fmla="*/ 118 w 196"/>
                <a:gd name="T9" fmla="*/ 171 h 196"/>
                <a:gd name="T10" fmla="*/ 196 w 196"/>
                <a:gd name="T11" fmla="*/ 93 h 196"/>
                <a:gd name="T12" fmla="*/ 103 w 196"/>
                <a:gd name="T13" fmla="*/ 0 h 196"/>
              </a:gdLst>
              <a:ahLst/>
              <a:cxnLst>
                <a:cxn ang="0">
                  <a:pos x="T0" y="T1"/>
                </a:cxn>
                <a:cxn ang="0">
                  <a:pos x="T2" y="T3"/>
                </a:cxn>
                <a:cxn ang="0">
                  <a:pos x="T4" y="T5"/>
                </a:cxn>
                <a:cxn ang="0">
                  <a:pos x="T6" y="T7"/>
                </a:cxn>
                <a:cxn ang="0">
                  <a:pos x="T8" y="T9"/>
                </a:cxn>
                <a:cxn ang="0">
                  <a:pos x="T10" y="T11"/>
                </a:cxn>
                <a:cxn ang="0">
                  <a:pos x="T12" y="T13"/>
                </a:cxn>
              </a:cxnLst>
              <a:rect l="0" t="0" r="r" b="b"/>
              <a:pathLst>
                <a:path w="196" h="196">
                  <a:moveTo>
                    <a:pt x="103" y="0"/>
                  </a:moveTo>
                  <a:cubicBezTo>
                    <a:pt x="25" y="78"/>
                    <a:pt x="25" y="78"/>
                    <a:pt x="25" y="78"/>
                  </a:cubicBezTo>
                  <a:cubicBezTo>
                    <a:pt x="0" y="104"/>
                    <a:pt x="0" y="145"/>
                    <a:pt x="25" y="171"/>
                  </a:cubicBezTo>
                  <a:cubicBezTo>
                    <a:pt x="25" y="171"/>
                    <a:pt x="25" y="171"/>
                    <a:pt x="25" y="171"/>
                  </a:cubicBezTo>
                  <a:cubicBezTo>
                    <a:pt x="51" y="196"/>
                    <a:pt x="92" y="196"/>
                    <a:pt x="118" y="171"/>
                  </a:cubicBezTo>
                  <a:cubicBezTo>
                    <a:pt x="196" y="93"/>
                    <a:pt x="196" y="93"/>
                    <a:pt x="196" y="93"/>
                  </a:cubicBezTo>
                  <a:lnTo>
                    <a:pt x="103" y="0"/>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Freeform 33"/>
            <p:cNvSpPr/>
            <p:nvPr/>
          </p:nvSpPr>
          <p:spPr bwMode="auto">
            <a:xfrm>
              <a:off x="4589463" y="3713163"/>
              <a:ext cx="217488" cy="217488"/>
            </a:xfrm>
            <a:custGeom>
              <a:avLst/>
              <a:gdLst>
                <a:gd name="T0" fmla="*/ 76 w 137"/>
                <a:gd name="T1" fmla="*/ 0 h 137"/>
                <a:gd name="T2" fmla="*/ 17 w 137"/>
                <a:gd name="T3" fmla="*/ 59 h 137"/>
                <a:gd name="T4" fmla="*/ 17 w 137"/>
                <a:gd name="T5" fmla="*/ 120 h 137"/>
                <a:gd name="T6" fmla="*/ 78 w 137"/>
                <a:gd name="T7" fmla="*/ 120 h 137"/>
                <a:gd name="T8" fmla="*/ 137 w 137"/>
                <a:gd name="T9" fmla="*/ 61 h 137"/>
                <a:gd name="T10" fmla="*/ 76 w 137"/>
                <a:gd name="T11" fmla="*/ 0 h 137"/>
              </a:gdLst>
              <a:ahLst/>
              <a:cxnLst>
                <a:cxn ang="0">
                  <a:pos x="T0" y="T1"/>
                </a:cxn>
                <a:cxn ang="0">
                  <a:pos x="T2" y="T3"/>
                </a:cxn>
                <a:cxn ang="0">
                  <a:pos x="T4" y="T5"/>
                </a:cxn>
                <a:cxn ang="0">
                  <a:pos x="T6" y="T7"/>
                </a:cxn>
                <a:cxn ang="0">
                  <a:pos x="T8" y="T9"/>
                </a:cxn>
                <a:cxn ang="0">
                  <a:pos x="T10" y="T11"/>
                </a:cxn>
              </a:cxnLst>
              <a:rect l="0" t="0" r="r" b="b"/>
              <a:pathLst>
                <a:path w="137" h="137">
                  <a:moveTo>
                    <a:pt x="76" y="0"/>
                  </a:moveTo>
                  <a:cubicBezTo>
                    <a:pt x="17" y="59"/>
                    <a:pt x="17" y="59"/>
                    <a:pt x="17" y="59"/>
                  </a:cubicBezTo>
                  <a:cubicBezTo>
                    <a:pt x="0" y="76"/>
                    <a:pt x="0" y="103"/>
                    <a:pt x="17" y="120"/>
                  </a:cubicBezTo>
                  <a:cubicBezTo>
                    <a:pt x="34" y="137"/>
                    <a:pt x="61" y="137"/>
                    <a:pt x="78" y="120"/>
                  </a:cubicBezTo>
                  <a:cubicBezTo>
                    <a:pt x="137" y="61"/>
                    <a:pt x="137" y="61"/>
                    <a:pt x="137" y="61"/>
                  </a:cubicBezTo>
                  <a:lnTo>
                    <a:pt x="76" y="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Freeform 34"/>
            <p:cNvSpPr/>
            <p:nvPr/>
          </p:nvSpPr>
          <p:spPr bwMode="auto">
            <a:xfrm>
              <a:off x="4787900" y="3514726"/>
              <a:ext cx="217488" cy="217488"/>
            </a:xfrm>
            <a:custGeom>
              <a:avLst/>
              <a:gdLst>
                <a:gd name="T0" fmla="*/ 61 w 137"/>
                <a:gd name="T1" fmla="*/ 137 h 137"/>
                <a:gd name="T2" fmla="*/ 120 w 137"/>
                <a:gd name="T3" fmla="*/ 78 h 137"/>
                <a:gd name="T4" fmla="*/ 120 w 137"/>
                <a:gd name="T5" fmla="*/ 17 h 137"/>
                <a:gd name="T6" fmla="*/ 59 w 137"/>
                <a:gd name="T7" fmla="*/ 17 h 137"/>
                <a:gd name="T8" fmla="*/ 0 w 137"/>
                <a:gd name="T9" fmla="*/ 76 h 137"/>
                <a:gd name="T10" fmla="*/ 61 w 137"/>
                <a:gd name="T11" fmla="*/ 137 h 137"/>
              </a:gdLst>
              <a:ahLst/>
              <a:cxnLst>
                <a:cxn ang="0">
                  <a:pos x="T0" y="T1"/>
                </a:cxn>
                <a:cxn ang="0">
                  <a:pos x="T2" y="T3"/>
                </a:cxn>
                <a:cxn ang="0">
                  <a:pos x="T4" y="T5"/>
                </a:cxn>
                <a:cxn ang="0">
                  <a:pos x="T6" y="T7"/>
                </a:cxn>
                <a:cxn ang="0">
                  <a:pos x="T8" y="T9"/>
                </a:cxn>
                <a:cxn ang="0">
                  <a:pos x="T10" y="T11"/>
                </a:cxn>
              </a:cxnLst>
              <a:rect l="0" t="0" r="r" b="b"/>
              <a:pathLst>
                <a:path w="137" h="137">
                  <a:moveTo>
                    <a:pt x="61" y="137"/>
                  </a:moveTo>
                  <a:cubicBezTo>
                    <a:pt x="120" y="78"/>
                    <a:pt x="120" y="78"/>
                    <a:pt x="120" y="78"/>
                  </a:cubicBezTo>
                  <a:cubicBezTo>
                    <a:pt x="137" y="61"/>
                    <a:pt x="137" y="34"/>
                    <a:pt x="120" y="17"/>
                  </a:cubicBezTo>
                  <a:cubicBezTo>
                    <a:pt x="103" y="0"/>
                    <a:pt x="76" y="0"/>
                    <a:pt x="59" y="17"/>
                  </a:cubicBezTo>
                  <a:cubicBezTo>
                    <a:pt x="0" y="76"/>
                    <a:pt x="0" y="76"/>
                    <a:pt x="0" y="76"/>
                  </a:cubicBezTo>
                  <a:lnTo>
                    <a:pt x="61" y="1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6" name="PA_组合 58"/>
          <p:cNvGrpSpPr/>
          <p:nvPr>
            <p:custDataLst>
              <p:tags r:id="rId7"/>
            </p:custDataLst>
          </p:nvPr>
        </p:nvGrpSpPr>
        <p:grpSpPr>
          <a:xfrm>
            <a:off x="9067674" y="4578350"/>
            <a:ext cx="962025" cy="1385888"/>
            <a:chOff x="4576763" y="4421188"/>
            <a:chExt cx="962025" cy="1385888"/>
          </a:xfrm>
        </p:grpSpPr>
        <p:sp>
          <p:nvSpPr>
            <p:cNvPr id="27" name="Freeform 39"/>
            <p:cNvSpPr/>
            <p:nvPr/>
          </p:nvSpPr>
          <p:spPr bwMode="auto">
            <a:xfrm>
              <a:off x="4576763" y="4559301"/>
              <a:ext cx="962025" cy="1247775"/>
            </a:xfrm>
            <a:custGeom>
              <a:avLst/>
              <a:gdLst>
                <a:gd name="T0" fmla="*/ 592 w 606"/>
                <a:gd name="T1" fmla="*/ 787 h 787"/>
                <a:gd name="T2" fmla="*/ 14 w 606"/>
                <a:gd name="T3" fmla="*/ 787 h 787"/>
                <a:gd name="T4" fmla="*/ 0 w 606"/>
                <a:gd name="T5" fmla="*/ 773 h 787"/>
                <a:gd name="T6" fmla="*/ 0 w 606"/>
                <a:gd name="T7" fmla="*/ 14 h 787"/>
                <a:gd name="T8" fmla="*/ 14 w 606"/>
                <a:gd name="T9" fmla="*/ 0 h 787"/>
                <a:gd name="T10" fmla="*/ 592 w 606"/>
                <a:gd name="T11" fmla="*/ 0 h 787"/>
                <a:gd name="T12" fmla="*/ 606 w 606"/>
                <a:gd name="T13" fmla="*/ 14 h 787"/>
                <a:gd name="T14" fmla="*/ 606 w 606"/>
                <a:gd name="T15" fmla="*/ 773 h 787"/>
                <a:gd name="T16" fmla="*/ 592 w 606"/>
                <a:gd name="T17" fmla="*/ 787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6" h="787">
                  <a:moveTo>
                    <a:pt x="592" y="787"/>
                  </a:moveTo>
                  <a:cubicBezTo>
                    <a:pt x="14" y="787"/>
                    <a:pt x="14" y="787"/>
                    <a:pt x="14" y="787"/>
                  </a:cubicBezTo>
                  <a:cubicBezTo>
                    <a:pt x="6" y="787"/>
                    <a:pt x="0" y="781"/>
                    <a:pt x="0" y="773"/>
                  </a:cubicBezTo>
                  <a:cubicBezTo>
                    <a:pt x="0" y="14"/>
                    <a:pt x="0" y="14"/>
                    <a:pt x="0" y="14"/>
                  </a:cubicBezTo>
                  <a:cubicBezTo>
                    <a:pt x="0" y="7"/>
                    <a:pt x="6" y="0"/>
                    <a:pt x="14" y="0"/>
                  </a:cubicBezTo>
                  <a:cubicBezTo>
                    <a:pt x="592" y="0"/>
                    <a:pt x="592" y="0"/>
                    <a:pt x="592" y="0"/>
                  </a:cubicBezTo>
                  <a:cubicBezTo>
                    <a:pt x="600" y="0"/>
                    <a:pt x="606" y="7"/>
                    <a:pt x="606" y="14"/>
                  </a:cubicBezTo>
                  <a:cubicBezTo>
                    <a:pt x="606" y="773"/>
                    <a:pt x="606" y="773"/>
                    <a:pt x="606" y="773"/>
                  </a:cubicBezTo>
                  <a:cubicBezTo>
                    <a:pt x="606" y="781"/>
                    <a:pt x="600" y="787"/>
                    <a:pt x="592" y="787"/>
                  </a:cubicBez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Rectangle 40"/>
            <p:cNvSpPr>
              <a:spLocks noChangeArrowheads="1"/>
            </p:cNvSpPr>
            <p:nvPr/>
          </p:nvSpPr>
          <p:spPr bwMode="auto">
            <a:xfrm>
              <a:off x="4638675" y="4619626"/>
              <a:ext cx="838200" cy="1122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41"/>
            <p:cNvSpPr/>
            <p:nvPr/>
          </p:nvSpPr>
          <p:spPr bwMode="auto">
            <a:xfrm>
              <a:off x="4864100" y="4495801"/>
              <a:ext cx="387350" cy="177800"/>
            </a:xfrm>
            <a:custGeom>
              <a:avLst/>
              <a:gdLst>
                <a:gd name="T0" fmla="*/ 232 w 244"/>
                <a:gd name="T1" fmla="*/ 112 h 112"/>
                <a:gd name="T2" fmla="*/ 11 w 244"/>
                <a:gd name="T3" fmla="*/ 112 h 112"/>
                <a:gd name="T4" fmla="*/ 0 w 244"/>
                <a:gd name="T5" fmla="*/ 100 h 112"/>
                <a:gd name="T6" fmla="*/ 0 w 244"/>
                <a:gd name="T7" fmla="*/ 12 h 112"/>
                <a:gd name="T8" fmla="*/ 11 w 244"/>
                <a:gd name="T9" fmla="*/ 0 h 112"/>
                <a:gd name="T10" fmla="*/ 232 w 244"/>
                <a:gd name="T11" fmla="*/ 0 h 112"/>
                <a:gd name="T12" fmla="*/ 244 w 244"/>
                <a:gd name="T13" fmla="*/ 12 h 112"/>
                <a:gd name="T14" fmla="*/ 244 w 244"/>
                <a:gd name="T15" fmla="*/ 100 h 112"/>
                <a:gd name="T16" fmla="*/ 232 w 244"/>
                <a:gd name="T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112">
                  <a:moveTo>
                    <a:pt x="232" y="112"/>
                  </a:moveTo>
                  <a:cubicBezTo>
                    <a:pt x="11" y="112"/>
                    <a:pt x="11" y="112"/>
                    <a:pt x="11" y="112"/>
                  </a:cubicBezTo>
                  <a:cubicBezTo>
                    <a:pt x="5" y="112"/>
                    <a:pt x="0" y="106"/>
                    <a:pt x="0" y="100"/>
                  </a:cubicBezTo>
                  <a:cubicBezTo>
                    <a:pt x="0" y="12"/>
                    <a:pt x="0" y="12"/>
                    <a:pt x="0" y="12"/>
                  </a:cubicBezTo>
                  <a:cubicBezTo>
                    <a:pt x="0" y="5"/>
                    <a:pt x="5" y="0"/>
                    <a:pt x="11" y="0"/>
                  </a:cubicBezTo>
                  <a:cubicBezTo>
                    <a:pt x="232" y="0"/>
                    <a:pt x="232" y="0"/>
                    <a:pt x="232" y="0"/>
                  </a:cubicBezTo>
                  <a:cubicBezTo>
                    <a:pt x="239" y="0"/>
                    <a:pt x="244" y="5"/>
                    <a:pt x="244" y="12"/>
                  </a:cubicBezTo>
                  <a:cubicBezTo>
                    <a:pt x="244" y="100"/>
                    <a:pt x="244" y="100"/>
                    <a:pt x="244" y="100"/>
                  </a:cubicBezTo>
                  <a:cubicBezTo>
                    <a:pt x="244" y="106"/>
                    <a:pt x="239" y="112"/>
                    <a:pt x="232" y="112"/>
                  </a:cubicBez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 name="Oval 42"/>
            <p:cNvSpPr>
              <a:spLocks noChangeArrowheads="1"/>
            </p:cNvSpPr>
            <p:nvPr/>
          </p:nvSpPr>
          <p:spPr bwMode="auto">
            <a:xfrm>
              <a:off x="4983163" y="4421188"/>
              <a:ext cx="149225" cy="149225"/>
            </a:xfrm>
            <a:prstGeom prst="ellipse">
              <a:avLst/>
            </a:pr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Oval 43"/>
            <p:cNvSpPr>
              <a:spLocks noChangeArrowheads="1"/>
            </p:cNvSpPr>
            <p:nvPr/>
          </p:nvSpPr>
          <p:spPr bwMode="auto">
            <a:xfrm>
              <a:off x="5019675" y="4459288"/>
              <a:ext cx="74613" cy="74613"/>
            </a:xfrm>
            <a:prstGeom prst="ellipse">
              <a:avLst/>
            </a:prstGeom>
            <a:solidFill>
              <a:srgbClr val="027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Line 44"/>
            <p:cNvSpPr>
              <a:spLocks noChangeShapeType="1"/>
            </p:cNvSpPr>
            <p:nvPr/>
          </p:nvSpPr>
          <p:spPr bwMode="auto">
            <a:xfrm>
              <a:off x="4729163" y="4827588"/>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3" name="Line 45"/>
            <p:cNvSpPr>
              <a:spLocks noChangeShapeType="1"/>
            </p:cNvSpPr>
            <p:nvPr/>
          </p:nvSpPr>
          <p:spPr bwMode="auto">
            <a:xfrm>
              <a:off x="4729163" y="5516563"/>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4" name="Line 46"/>
            <p:cNvSpPr>
              <a:spLocks noChangeShapeType="1"/>
            </p:cNvSpPr>
            <p:nvPr/>
          </p:nvSpPr>
          <p:spPr bwMode="auto">
            <a:xfrm>
              <a:off x="4729163" y="5613401"/>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5" name="Rectangle 47"/>
            <p:cNvSpPr>
              <a:spLocks noChangeArrowheads="1"/>
            </p:cNvSpPr>
            <p:nvPr/>
          </p:nvSpPr>
          <p:spPr bwMode="auto">
            <a:xfrm>
              <a:off x="4848225" y="4968876"/>
              <a:ext cx="419100" cy="419100"/>
            </a:xfrm>
            <a:prstGeom prst="rect">
              <a:avLst/>
            </a:prstGeom>
            <a:solidFill>
              <a:srgbClr val="FA78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 name="Line 48"/>
            <p:cNvSpPr>
              <a:spLocks noChangeShapeType="1"/>
            </p:cNvSpPr>
            <p:nvPr/>
          </p:nvSpPr>
          <p:spPr bwMode="auto">
            <a:xfrm>
              <a:off x="5057775" y="5045076"/>
              <a:ext cx="0" cy="265113"/>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7" name="Line 49"/>
            <p:cNvSpPr>
              <a:spLocks noChangeShapeType="1"/>
            </p:cNvSpPr>
            <p:nvPr/>
          </p:nvSpPr>
          <p:spPr bwMode="auto">
            <a:xfrm>
              <a:off x="4924425" y="5176838"/>
              <a:ext cx="266700" cy="0"/>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grpSp>
      <p:sp>
        <p:nvSpPr>
          <p:cNvPr id="38" name="PA_任意多边形 50"/>
          <p:cNvSpPr/>
          <p:nvPr>
            <p:custDataLst>
              <p:tags r:id="rId8"/>
            </p:custDataLst>
          </p:nvPr>
        </p:nvSpPr>
        <p:spPr bwMode="auto">
          <a:xfrm>
            <a:off x="10129837" y="3503613"/>
            <a:ext cx="611188" cy="609600"/>
          </a:xfrm>
          <a:custGeom>
            <a:avLst/>
            <a:gdLst>
              <a:gd name="T0" fmla="*/ 211 w 385"/>
              <a:gd name="T1" fmla="*/ 174 h 384"/>
              <a:gd name="T2" fmla="*/ 211 w 385"/>
              <a:gd name="T3" fmla="*/ 0 h 384"/>
              <a:gd name="T4" fmla="*/ 174 w 385"/>
              <a:gd name="T5" fmla="*/ 0 h 384"/>
              <a:gd name="T6" fmla="*/ 174 w 385"/>
              <a:gd name="T7" fmla="*/ 174 h 384"/>
              <a:gd name="T8" fmla="*/ 0 w 385"/>
              <a:gd name="T9" fmla="*/ 174 h 384"/>
              <a:gd name="T10" fmla="*/ 0 w 385"/>
              <a:gd name="T11" fmla="*/ 211 h 384"/>
              <a:gd name="T12" fmla="*/ 174 w 385"/>
              <a:gd name="T13" fmla="*/ 211 h 384"/>
              <a:gd name="T14" fmla="*/ 174 w 385"/>
              <a:gd name="T15" fmla="*/ 384 h 384"/>
              <a:gd name="T16" fmla="*/ 211 w 385"/>
              <a:gd name="T17" fmla="*/ 384 h 384"/>
              <a:gd name="T18" fmla="*/ 211 w 385"/>
              <a:gd name="T19" fmla="*/ 211 h 384"/>
              <a:gd name="T20" fmla="*/ 385 w 385"/>
              <a:gd name="T21" fmla="*/ 211 h 384"/>
              <a:gd name="T22" fmla="*/ 385 w 385"/>
              <a:gd name="T23" fmla="*/ 174 h 384"/>
              <a:gd name="T24" fmla="*/ 211 w 385"/>
              <a:gd name="T25" fmla="*/ 174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5" h="384">
                <a:moveTo>
                  <a:pt x="211" y="174"/>
                </a:moveTo>
                <a:lnTo>
                  <a:pt x="211" y="0"/>
                </a:lnTo>
                <a:lnTo>
                  <a:pt x="174" y="0"/>
                </a:lnTo>
                <a:lnTo>
                  <a:pt x="174" y="174"/>
                </a:lnTo>
                <a:lnTo>
                  <a:pt x="0" y="174"/>
                </a:lnTo>
                <a:lnTo>
                  <a:pt x="0" y="211"/>
                </a:lnTo>
                <a:lnTo>
                  <a:pt x="174" y="211"/>
                </a:lnTo>
                <a:lnTo>
                  <a:pt x="174" y="384"/>
                </a:lnTo>
                <a:lnTo>
                  <a:pt x="211" y="384"/>
                </a:lnTo>
                <a:lnTo>
                  <a:pt x="211" y="211"/>
                </a:lnTo>
                <a:lnTo>
                  <a:pt x="385" y="211"/>
                </a:lnTo>
                <a:lnTo>
                  <a:pt x="385" y="174"/>
                </a:lnTo>
                <a:lnTo>
                  <a:pt x="211" y="174"/>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PA_任意多边形 51"/>
          <p:cNvSpPr/>
          <p:nvPr>
            <p:custDataLst>
              <p:tags r:id="rId9"/>
            </p:custDataLst>
          </p:nvPr>
        </p:nvSpPr>
        <p:spPr bwMode="auto">
          <a:xfrm>
            <a:off x="10683752" y="349251"/>
            <a:ext cx="357188" cy="355600"/>
          </a:xfrm>
          <a:custGeom>
            <a:avLst/>
            <a:gdLst>
              <a:gd name="T0" fmla="*/ 123 w 225"/>
              <a:gd name="T1" fmla="*/ 100 h 224"/>
              <a:gd name="T2" fmla="*/ 123 w 225"/>
              <a:gd name="T3" fmla="*/ 0 h 224"/>
              <a:gd name="T4" fmla="*/ 102 w 225"/>
              <a:gd name="T5" fmla="*/ 0 h 224"/>
              <a:gd name="T6" fmla="*/ 102 w 225"/>
              <a:gd name="T7" fmla="*/ 100 h 224"/>
              <a:gd name="T8" fmla="*/ 0 w 225"/>
              <a:gd name="T9" fmla="*/ 100 h 224"/>
              <a:gd name="T10" fmla="*/ 0 w 225"/>
              <a:gd name="T11" fmla="*/ 122 h 224"/>
              <a:gd name="T12" fmla="*/ 102 w 225"/>
              <a:gd name="T13" fmla="*/ 122 h 224"/>
              <a:gd name="T14" fmla="*/ 102 w 225"/>
              <a:gd name="T15" fmla="*/ 224 h 224"/>
              <a:gd name="T16" fmla="*/ 123 w 225"/>
              <a:gd name="T17" fmla="*/ 224 h 224"/>
              <a:gd name="T18" fmla="*/ 123 w 225"/>
              <a:gd name="T19" fmla="*/ 122 h 224"/>
              <a:gd name="T20" fmla="*/ 225 w 225"/>
              <a:gd name="T21" fmla="*/ 122 h 224"/>
              <a:gd name="T22" fmla="*/ 225 w 225"/>
              <a:gd name="T23" fmla="*/ 100 h 224"/>
              <a:gd name="T24" fmla="*/ 123 w 225"/>
              <a:gd name="T25" fmla="*/ 10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224">
                <a:moveTo>
                  <a:pt x="123" y="100"/>
                </a:moveTo>
                <a:lnTo>
                  <a:pt x="123" y="0"/>
                </a:lnTo>
                <a:lnTo>
                  <a:pt x="102" y="0"/>
                </a:lnTo>
                <a:lnTo>
                  <a:pt x="102" y="100"/>
                </a:lnTo>
                <a:lnTo>
                  <a:pt x="0" y="100"/>
                </a:lnTo>
                <a:lnTo>
                  <a:pt x="0" y="122"/>
                </a:lnTo>
                <a:lnTo>
                  <a:pt x="102" y="122"/>
                </a:lnTo>
                <a:lnTo>
                  <a:pt x="102" y="224"/>
                </a:lnTo>
                <a:lnTo>
                  <a:pt x="123" y="224"/>
                </a:lnTo>
                <a:lnTo>
                  <a:pt x="123" y="122"/>
                </a:lnTo>
                <a:lnTo>
                  <a:pt x="225" y="122"/>
                </a:lnTo>
                <a:lnTo>
                  <a:pt x="225" y="100"/>
                </a:lnTo>
                <a:lnTo>
                  <a:pt x="123" y="100"/>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 name="文本框 22"/>
          <p:cNvSpPr>
            <a:spLocks noChangeArrowheads="1"/>
          </p:cNvSpPr>
          <p:nvPr/>
        </p:nvSpPr>
        <p:spPr bwMode="auto">
          <a:xfrm>
            <a:off x="896714" y="1996725"/>
            <a:ext cx="10415615" cy="1026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3" rIns="68564" bIns="34283">
            <a:spAutoFit/>
          </a:bodyPr>
          <a:lstStyle/>
          <a:p>
            <a:pPr algn="ctr" fontAlgn="auto">
              <a:lnSpc>
                <a:spcPct val="130000"/>
              </a:lnSpc>
            </a:pPr>
            <a:r>
              <a:rPr lang="zh-CN" altLang="en-US" sz="4800" b="1" kern="2200" dirty="0">
                <a:ln w="6600">
                  <a:noFill/>
                  <a:prstDash val="solid"/>
                </a:ln>
                <a:solidFill>
                  <a:srgbClr val="E18C47"/>
                </a:solidFill>
                <a:effectLst/>
                <a:cs typeface="+mn-ea"/>
                <a:sym typeface="+mn-lt"/>
              </a:rPr>
              <a:t>第三节    胎儿发展和评价</a:t>
            </a:r>
          </a:p>
        </p:txBody>
      </p:sp>
      <p:pic>
        <p:nvPicPr>
          <p:cNvPr id="2" name="图片 1" descr="形状&#10;&#10;中度可信度描述已自动生成"/>
          <p:cNvPicPr>
            <a:picLocks noChangeAspect="1"/>
          </p:cNvPicPr>
          <p:nvPr/>
        </p:nvPicPr>
        <p:blipFill rotWithShape="1">
          <a:blip r:embed="rId12" cstate="print">
            <a:extLst>
              <a:ext uri="{28A0092B-C50C-407E-A947-70E740481C1C}">
                <a14:useLocalDpi xmlns:a14="http://schemas.microsoft.com/office/drawing/2010/main" val="0"/>
              </a:ext>
            </a:extLst>
          </a:blip>
          <a:srcRect r="90532" b="74613"/>
          <a:stretch>
            <a:fillRect/>
          </a:stretch>
        </p:blipFill>
        <p:spPr>
          <a:xfrm>
            <a:off x="10548942" y="4312457"/>
            <a:ext cx="626807" cy="607986"/>
          </a:xfrm>
          <a:prstGeom prst="rect">
            <a:avLst/>
          </a:prstGeom>
        </p:spPr>
      </p:pic>
      <p:pic>
        <p:nvPicPr>
          <p:cNvPr id="3" name="图片 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flipH="1">
            <a:off x="490219" y="2857501"/>
            <a:ext cx="4000499" cy="40004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3148965"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2921635" cy="445135"/>
          </a:xfrm>
          <a:prstGeom prst="rect">
            <a:avLst/>
          </a:prstGeom>
          <a:noFill/>
        </p:spPr>
        <p:txBody>
          <a:bodyPr wrap="square">
            <a:spAutoFit/>
          </a:bodyPr>
          <a:lstStyle/>
          <a:p>
            <a:pPr algn="l"/>
            <a:r>
              <a:rPr lang="zh-CN" altLang="en-US" sz="2300" b="1" dirty="0">
                <a:solidFill>
                  <a:srgbClr val="E18C47"/>
                </a:solidFill>
                <a:cs typeface="+mn-ea"/>
                <a:sym typeface="+mn-lt"/>
              </a:rPr>
              <a:t>一、胎儿发展和评价</a:t>
            </a:r>
          </a:p>
        </p:txBody>
      </p:sp>
      <p:sp>
        <p:nvSpPr>
          <p:cNvPr id="2" name="文本框 1"/>
          <p:cNvSpPr txBox="1"/>
          <p:nvPr>
            <p:custDataLst>
              <p:tags r:id="rId3"/>
            </p:custDataLst>
          </p:nvPr>
        </p:nvSpPr>
        <p:spPr>
          <a:xfrm>
            <a:off x="1151255" y="1720850"/>
            <a:ext cx="9435465" cy="477710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产前检查</a:t>
            </a:r>
          </a:p>
          <a:p>
            <a:pPr indent="504190" algn="just" fontAlgn="auto">
              <a:lnSpc>
                <a:spcPct val="175000"/>
              </a:lnSpc>
              <a:buClrTx/>
              <a:buSzTx/>
              <a:buFontTx/>
              <a:buNone/>
            </a:pPr>
            <a:r>
              <a:rPr lang="zh-CN" altLang="en-US" sz="2000" b="1" dirty="0">
                <a:solidFill>
                  <a:srgbClr val="E48958"/>
                </a:solidFill>
                <a:latin typeface="微软雅黑" panose="020B0503020204020204" charset="-122"/>
                <a:ea typeface="微软雅黑" panose="020B0503020204020204" charset="-122"/>
              </a:rPr>
              <a:t>1. 第1次检查（6—13</a:t>
            </a:r>
            <a:r>
              <a:rPr lang="zh-CN" altLang="en-US" sz="2000" b="1" baseline="30000" dirty="0">
                <a:solidFill>
                  <a:srgbClr val="E48958"/>
                </a:solidFill>
                <a:latin typeface="微软雅黑" panose="020B0503020204020204" charset="-122"/>
                <a:ea typeface="微软雅黑" panose="020B0503020204020204" charset="-122"/>
              </a:rPr>
              <a:t>+6</a:t>
            </a:r>
            <a:r>
              <a:rPr lang="zh-CN" altLang="en-US" sz="2000" b="1" dirty="0">
                <a:solidFill>
                  <a:srgbClr val="E48958"/>
                </a:solidFill>
                <a:latin typeface="微软雅黑" panose="020B0503020204020204" charset="-122"/>
                <a:ea typeface="微软雅黑" panose="020B0503020204020204" charset="-122"/>
              </a:rPr>
              <a:t>周）</a:t>
            </a:r>
          </a:p>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rPr>
              <a:t>（1） 常规检查及保健项目：</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① 建立妊娠期保健手册。</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② 确定孕周、推算预产期。</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③ 评估妊娠高危因素。</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④ 血压、体重指数、胎心率。</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⑤ 血常规、尿常规、ABO和Rh血型、空腹血糖、肝肾功能、乙肝表面抗原、梅毒螺旋体、HIV（艾滋病）、心电图等。</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箭头&#10;&#10;描述已自动生成"/>
          <p:cNvPicPr>
            <a:picLocks noChangeAspect="1"/>
          </p:cNvPicPr>
          <p:nvPr/>
        </p:nvPicPr>
        <p:blipFill rotWithShape="1">
          <a:blip r:embed="rId3" cstate="print">
            <a:extLst>
              <a:ext uri="{28A0092B-C50C-407E-A947-70E740481C1C}">
                <a14:useLocalDpi xmlns:a14="http://schemas.microsoft.com/office/drawing/2010/main" val="0"/>
              </a:ext>
            </a:extLst>
          </a:blip>
          <a:srcRect t="53976" r="72756"/>
          <a:stretch>
            <a:fillRect/>
          </a:stretch>
        </p:blipFill>
        <p:spPr>
          <a:xfrm rot="18229100">
            <a:off x="1543184" y="2098625"/>
            <a:ext cx="1875774" cy="2045371"/>
          </a:xfrm>
          <a:prstGeom prst="rect">
            <a:avLst/>
          </a:prstGeom>
        </p:spPr>
      </p:pic>
      <p:sp>
        <p:nvSpPr>
          <p:cNvPr id="2" name="文本框 1"/>
          <p:cNvSpPr txBox="1"/>
          <p:nvPr>
            <p:custDataLst>
              <p:tags r:id="rId1"/>
            </p:custDataLst>
          </p:nvPr>
        </p:nvSpPr>
        <p:spPr>
          <a:xfrm>
            <a:off x="5010785" y="2110105"/>
            <a:ext cx="6190615" cy="2306955"/>
          </a:xfrm>
          <a:prstGeom prst="rect">
            <a:avLst/>
          </a:prstGeom>
          <a:noFill/>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6000" b="1" dirty="0">
                <a:solidFill>
                  <a:srgbClr val="DC7C2A"/>
                </a:solidFill>
                <a:latin typeface="+mn-ea"/>
                <a:cs typeface="+mn-ea"/>
                <a:sym typeface="+mn-lt"/>
              </a:rPr>
              <a:t>第十一章</a:t>
            </a:r>
            <a:endParaRPr lang="en-US" altLang="zh-CN" sz="6000" b="1" dirty="0">
              <a:solidFill>
                <a:srgbClr val="DC7C2A"/>
              </a:solidFill>
              <a:latin typeface="+mn-ea"/>
              <a:cs typeface="+mn-ea"/>
              <a:sym typeface="+mn-lt"/>
            </a:endParaRPr>
          </a:p>
          <a:p>
            <a:pPr marL="0" marR="0" lvl="0" indent="0" algn="ctr" defTabSz="914400" rtl="0" eaLnBrk="1" fontAlgn="auto" latinLnBrk="0" hangingPunct="1">
              <a:lnSpc>
                <a:spcPct val="120000"/>
              </a:lnSpc>
              <a:spcBef>
                <a:spcPts val="0"/>
              </a:spcBef>
              <a:spcAft>
                <a:spcPts val="0"/>
              </a:spcAft>
              <a:buClrTx/>
              <a:buSzTx/>
              <a:buFontTx/>
              <a:buNone/>
              <a:defRPr/>
            </a:pPr>
            <a:r>
              <a:rPr lang="zh-CN" altLang="en-US" sz="6000" b="1" dirty="0">
                <a:solidFill>
                  <a:srgbClr val="DC7C2A"/>
                </a:solidFill>
                <a:latin typeface="+mn-ea"/>
                <a:cs typeface="+mn-ea"/>
                <a:sym typeface="+mn-lt"/>
              </a:rPr>
              <a:t> </a:t>
            </a:r>
            <a:r>
              <a:rPr sz="6000" b="1" dirty="0">
                <a:solidFill>
                  <a:srgbClr val="DC7C2A"/>
                </a:solidFill>
                <a:latin typeface="+mn-ea"/>
                <a:cs typeface="+mn-ea"/>
                <a:sym typeface="+mn-lt"/>
              </a:rPr>
              <a:t>胎儿发展和评价</a:t>
            </a:r>
          </a:p>
        </p:txBody>
      </p:sp>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939800"/>
            <a:ext cx="4375785" cy="4696460"/>
          </a:xfrm>
          <a:prstGeom prst="rect">
            <a:avLst/>
          </a:prstGeom>
          <a:noFill/>
          <a:ln w="9525">
            <a:noFill/>
          </a:ln>
        </p:spPr>
        <p:txBody>
          <a:bodyPr wrap="square">
            <a:spAutoFit/>
          </a:bodyPr>
          <a:lstStyle/>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rPr>
              <a:t>（2）备查项目：</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① HCV（丙型病毒性肝炎）筛查。</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② 地中海贫血和甲状腺功能筛查。</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③ 宫颈细胞学检查。</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④ 宫颈分泌物检测淋球菌、沙眼衣原体和细菌性阴道病的检测。</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⑤ 妊娠早期B型超声检查，妊娠11—13+6周B型超声测量胎儿NT厚度。</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⑥ 妊娠10—12周绒毛活检。</a:t>
            </a:r>
          </a:p>
        </p:txBody>
      </p:sp>
      <p:sp>
        <p:nvSpPr>
          <p:cNvPr id="3" name="文本框 2"/>
          <p:cNvSpPr txBox="1"/>
          <p:nvPr/>
        </p:nvSpPr>
        <p:spPr>
          <a:xfrm>
            <a:off x="6290310" y="939800"/>
            <a:ext cx="5211445" cy="3627120"/>
          </a:xfrm>
          <a:prstGeom prst="rect">
            <a:avLst/>
          </a:prstGeom>
          <a:noFill/>
        </p:spPr>
        <p:txBody>
          <a:bodyPr wrap="square" lIns="0" tIns="0" rtlCol="0" anchor="t">
            <a:spAutoFit/>
          </a:bodyPr>
          <a:lstStyle/>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sym typeface="+mn-ea"/>
              </a:rPr>
              <a:t>（3） 健康教育：</a:t>
            </a:r>
            <a:endParaRPr lang="zh-CN" altLang="en-US" sz="1900" b="1" dirty="0">
              <a:solidFill>
                <a:schemeClr val="bg2">
                  <a:lumMod val="25000"/>
                </a:schemeClr>
              </a:solidFill>
              <a:latin typeface="微软雅黑" panose="020B0503020204020204" charset="-122"/>
              <a:ea typeface="微软雅黑" panose="020B0503020204020204" charset="-122"/>
            </a:endParaRP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① 营养和生活方式的指导。</a:t>
            </a:r>
            <a:endParaRPr lang="zh-CN" altLang="en-US" sz="1900" dirty="0">
              <a:solidFill>
                <a:schemeClr val="bg2">
                  <a:lumMod val="25000"/>
                </a:schemeClr>
              </a:solidFill>
              <a:latin typeface="微软雅黑" panose="020B0503020204020204" charset="-122"/>
              <a:ea typeface="微软雅黑" panose="020B0503020204020204" charset="-122"/>
            </a:endParaRP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② 避免接触有毒有害物质和宠物。</a:t>
            </a:r>
            <a:endParaRPr lang="zh-CN" altLang="en-US" sz="1900" dirty="0">
              <a:solidFill>
                <a:schemeClr val="bg2">
                  <a:lumMod val="25000"/>
                </a:schemeClr>
              </a:solidFill>
              <a:latin typeface="微软雅黑" panose="020B0503020204020204" charset="-122"/>
              <a:ea typeface="微软雅黑" panose="020B0503020204020204" charset="-122"/>
            </a:endParaRP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③ 慎用药物和疫苗。</a:t>
            </a:r>
            <a:endParaRPr lang="zh-CN" altLang="en-US" sz="1900" dirty="0">
              <a:solidFill>
                <a:schemeClr val="bg2">
                  <a:lumMod val="25000"/>
                </a:schemeClr>
              </a:solidFill>
              <a:latin typeface="微软雅黑" panose="020B0503020204020204" charset="-122"/>
              <a:ea typeface="微软雅黑" panose="020B0503020204020204" charset="-122"/>
            </a:endParaRP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④ 改变不良生活方式，避免高强度、高噪声环境和家庭暴力。</a:t>
            </a:r>
            <a:endParaRPr lang="zh-CN" altLang="en-US" sz="1900" dirty="0">
              <a:solidFill>
                <a:schemeClr val="bg2">
                  <a:lumMod val="25000"/>
                </a:schemeClr>
              </a:solidFill>
              <a:latin typeface="微软雅黑" panose="020B0503020204020204" charset="-122"/>
              <a:ea typeface="微软雅黑" panose="020B0503020204020204" charset="-122"/>
            </a:endParaRP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⑤ 继续补充叶酸0.4—0.8毫克/天至3个月。</a:t>
            </a:r>
            <a:endParaRPr lang="zh-CN" altLang="en-US" sz="19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806450"/>
            <a:ext cx="7359015" cy="5746750"/>
          </a:xfrm>
          <a:prstGeom prst="rect">
            <a:avLst/>
          </a:prstGeom>
          <a:noFill/>
          <a:ln w="9525">
            <a:noFill/>
          </a:ln>
        </p:spPr>
        <p:txBody>
          <a:bodyPr wrap="square">
            <a:spAutoFit/>
          </a:bodyPr>
          <a:lstStyle/>
          <a:p>
            <a:pPr indent="504190" algn="just" fontAlgn="auto">
              <a:lnSpc>
                <a:spcPct val="175000"/>
              </a:lnSpc>
              <a:buClrTx/>
              <a:buSzTx/>
              <a:buFontTx/>
              <a:buNone/>
            </a:pPr>
            <a:r>
              <a:rPr lang="zh-CN" altLang="en-US" sz="2000" b="1" dirty="0">
                <a:solidFill>
                  <a:srgbClr val="E48958"/>
                </a:solidFill>
                <a:latin typeface="微软雅黑" panose="020B0503020204020204" charset="-122"/>
                <a:ea typeface="微软雅黑" panose="020B0503020204020204" charset="-122"/>
              </a:rPr>
              <a:t>2. 第2次检查（14—19</a:t>
            </a:r>
            <a:r>
              <a:rPr lang="zh-CN" altLang="en-US" sz="2000" b="1" baseline="30000" dirty="0">
                <a:solidFill>
                  <a:srgbClr val="E48958"/>
                </a:solidFill>
                <a:latin typeface="微软雅黑" panose="020B0503020204020204" charset="-122"/>
                <a:ea typeface="微软雅黑" panose="020B0503020204020204" charset="-122"/>
              </a:rPr>
              <a:t>+6</a:t>
            </a:r>
            <a:r>
              <a:rPr lang="zh-CN" altLang="en-US" sz="2000" b="1" dirty="0">
                <a:solidFill>
                  <a:srgbClr val="E48958"/>
                </a:solidFill>
                <a:latin typeface="微软雅黑" panose="020B0503020204020204" charset="-122"/>
                <a:ea typeface="微软雅黑" panose="020B0503020204020204" charset="-122"/>
              </a:rPr>
              <a:t>周）</a:t>
            </a:r>
          </a:p>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rPr>
              <a:t>（1） 常规检查及保健项目：</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① 分析首次产前检查的结果。</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② 血压、体重、宫底高度、腹围、胎心率。</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③ 妊娠中期非整倍体母体血清学筛查（15—20+6周）。</a:t>
            </a:r>
          </a:p>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rPr>
              <a:t>（2） 备查项目：</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羊膜腔穿刺检查胎儿染色体。</a:t>
            </a:r>
          </a:p>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rPr>
              <a:t>（3） 健康教育：</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① 妊娠中期胎儿非整倍体筛查的意义。</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② 血红蛋白＜105克/升，补充元素铁60—100毫克/天。</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③ 开始补充钙剂，600毫克/天。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806450"/>
            <a:ext cx="8168005" cy="5746750"/>
          </a:xfrm>
          <a:prstGeom prst="rect">
            <a:avLst/>
          </a:prstGeom>
          <a:noFill/>
          <a:ln w="9525">
            <a:noFill/>
          </a:ln>
        </p:spPr>
        <p:txBody>
          <a:bodyPr wrap="square">
            <a:spAutoFit/>
          </a:bodyPr>
          <a:lstStyle/>
          <a:p>
            <a:pPr indent="504190" algn="just" fontAlgn="auto">
              <a:lnSpc>
                <a:spcPct val="175000"/>
              </a:lnSpc>
              <a:buClrTx/>
              <a:buSzTx/>
              <a:buFontTx/>
              <a:buNone/>
            </a:pPr>
            <a:r>
              <a:rPr lang="zh-CN" altLang="en-US" sz="2000" b="1" dirty="0">
                <a:solidFill>
                  <a:srgbClr val="E48958"/>
                </a:solidFill>
                <a:latin typeface="微软雅黑" panose="020B0503020204020204" charset="-122"/>
                <a:ea typeface="微软雅黑" panose="020B0503020204020204" charset="-122"/>
              </a:rPr>
              <a:t>3. 第3次检查（20—23</a:t>
            </a:r>
            <a:r>
              <a:rPr lang="zh-CN" altLang="en-US" sz="2000" b="1" baseline="30000" dirty="0">
                <a:solidFill>
                  <a:srgbClr val="E48958"/>
                </a:solidFill>
                <a:latin typeface="微软雅黑" panose="020B0503020204020204" charset="-122"/>
                <a:ea typeface="微软雅黑" panose="020B0503020204020204" charset="-122"/>
              </a:rPr>
              <a:t>+6</a:t>
            </a:r>
            <a:r>
              <a:rPr lang="zh-CN" altLang="en-US" sz="2000" b="1" dirty="0">
                <a:solidFill>
                  <a:srgbClr val="E48958"/>
                </a:solidFill>
                <a:latin typeface="微软雅黑" panose="020B0503020204020204" charset="-122"/>
                <a:ea typeface="微软雅黑" panose="020B0503020204020204" charset="-122"/>
              </a:rPr>
              <a:t>周）</a:t>
            </a:r>
          </a:p>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rPr>
              <a:t>（1） 常规检查及保健项目：</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① 血压、体重、宫底高度、腹围、胎心率。</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② 胎儿系统B超筛查（18—24周）。</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③ 血常规、尿常规。</a:t>
            </a:r>
          </a:p>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rPr>
              <a:t>（2） 备查项目：</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宫颈评估（B超测量宫颈长度，早产高危者）。</a:t>
            </a:r>
          </a:p>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rPr>
              <a:t>（3） 健康教育：</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① 早产的认识和预防。</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② 营养和生活方式的指导。</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③ 胎儿系统B超筛查的意义。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806450"/>
            <a:ext cx="5272405" cy="4723130"/>
          </a:xfrm>
          <a:prstGeom prst="rect">
            <a:avLst/>
          </a:prstGeom>
          <a:noFill/>
          <a:ln w="9525">
            <a:noFill/>
          </a:ln>
        </p:spPr>
        <p:txBody>
          <a:bodyPr wrap="square">
            <a:spAutoFit/>
          </a:bodyPr>
          <a:lstStyle/>
          <a:p>
            <a:pPr indent="504190" algn="just" fontAlgn="auto">
              <a:lnSpc>
                <a:spcPct val="175000"/>
              </a:lnSpc>
              <a:buClrTx/>
              <a:buSzTx/>
              <a:buFontTx/>
              <a:buNone/>
            </a:pPr>
            <a:r>
              <a:rPr lang="zh-CN" altLang="en-US" sz="2000" b="1" dirty="0">
                <a:solidFill>
                  <a:srgbClr val="E48958"/>
                </a:solidFill>
                <a:latin typeface="微软雅黑" panose="020B0503020204020204" charset="-122"/>
                <a:ea typeface="微软雅黑" panose="020B0503020204020204" charset="-122"/>
              </a:rPr>
              <a:t>4. 第4次检查（24—27</a:t>
            </a:r>
            <a:r>
              <a:rPr lang="zh-CN" altLang="en-US" sz="2000" b="1" baseline="30000" dirty="0">
                <a:solidFill>
                  <a:srgbClr val="E48958"/>
                </a:solidFill>
                <a:latin typeface="微软雅黑" panose="020B0503020204020204" charset="-122"/>
                <a:ea typeface="微软雅黑" panose="020B0503020204020204" charset="-122"/>
              </a:rPr>
              <a:t>+6</a:t>
            </a:r>
            <a:r>
              <a:rPr lang="zh-CN" altLang="en-US" sz="2000" b="1" dirty="0">
                <a:solidFill>
                  <a:srgbClr val="E48958"/>
                </a:solidFill>
                <a:latin typeface="微软雅黑" panose="020B0503020204020204" charset="-122"/>
                <a:ea typeface="微软雅黑" panose="020B0503020204020204" charset="-122"/>
              </a:rPr>
              <a:t>周）</a:t>
            </a:r>
          </a:p>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rPr>
              <a:t>（1） 常规检查及保健项目：</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① 血压、体重、宫底高度、腹围、胎心率。</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② 75克口服葡萄糖耐量试验（OGTT）。</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③ 血常规、尿常规。</a:t>
            </a:r>
          </a:p>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rPr>
              <a:t>（2） 备查项目：</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① 抗D滴度复查（Rh阴性者）。</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② 宫颈阴道分泌物胎儿纤维连接蛋白（fFN）检测（早产高危者）。</a:t>
            </a:r>
          </a:p>
        </p:txBody>
      </p:sp>
      <p:sp>
        <p:nvSpPr>
          <p:cNvPr id="3" name="文本框 2"/>
          <p:cNvSpPr txBox="1"/>
          <p:nvPr/>
        </p:nvSpPr>
        <p:spPr>
          <a:xfrm>
            <a:off x="7410450" y="1388745"/>
            <a:ext cx="4115435" cy="2092325"/>
          </a:xfrm>
          <a:prstGeom prst="rect">
            <a:avLst/>
          </a:prstGeom>
          <a:noFill/>
        </p:spPr>
        <p:txBody>
          <a:bodyPr wrap="square" lIns="0" tIns="0" rtlCol="0" anchor="t">
            <a:spAutoFit/>
          </a:bodyPr>
          <a:lstStyle/>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sym typeface="+mn-ea"/>
              </a:rPr>
              <a:t>（3） 健康教育：</a:t>
            </a:r>
            <a:endParaRPr lang="zh-CN" altLang="en-US" sz="1900" b="1" dirty="0">
              <a:solidFill>
                <a:schemeClr val="bg2">
                  <a:lumMod val="25000"/>
                </a:schemeClr>
              </a:solidFill>
              <a:latin typeface="微软雅黑" panose="020B0503020204020204" charset="-122"/>
              <a:ea typeface="微软雅黑" panose="020B0503020204020204" charset="-122"/>
            </a:endParaRP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① 早产的认识和预防。</a:t>
            </a:r>
            <a:endParaRPr lang="zh-CN" altLang="en-US" sz="1900" dirty="0">
              <a:solidFill>
                <a:schemeClr val="bg2">
                  <a:lumMod val="25000"/>
                </a:schemeClr>
              </a:solidFill>
              <a:latin typeface="微软雅黑" panose="020B0503020204020204" charset="-122"/>
              <a:ea typeface="微软雅黑" panose="020B0503020204020204" charset="-122"/>
            </a:endParaRP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② 营养和生活方式的指导。</a:t>
            </a:r>
            <a:endParaRPr lang="zh-CN" altLang="en-US" sz="1900" dirty="0">
              <a:solidFill>
                <a:schemeClr val="bg2">
                  <a:lumMod val="25000"/>
                </a:schemeClr>
              </a:solidFill>
              <a:latin typeface="微软雅黑" panose="020B0503020204020204" charset="-122"/>
              <a:ea typeface="微软雅黑" panose="020B0503020204020204" charset="-122"/>
            </a:endParaRP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③ 妊娠期糖尿病筛查的意义。</a:t>
            </a:r>
            <a:endParaRPr lang="zh-CN" altLang="en-US" sz="19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806450"/>
            <a:ext cx="6005830" cy="3700145"/>
          </a:xfrm>
          <a:prstGeom prst="rect">
            <a:avLst/>
          </a:prstGeom>
          <a:noFill/>
          <a:ln w="9525">
            <a:noFill/>
          </a:ln>
        </p:spPr>
        <p:txBody>
          <a:bodyPr wrap="square">
            <a:spAutoFit/>
          </a:bodyPr>
          <a:lstStyle/>
          <a:p>
            <a:pPr indent="504190" algn="just" fontAlgn="auto">
              <a:lnSpc>
                <a:spcPct val="175000"/>
              </a:lnSpc>
              <a:buClrTx/>
              <a:buSzTx/>
              <a:buFontTx/>
              <a:buNone/>
            </a:pPr>
            <a:r>
              <a:rPr lang="zh-CN" altLang="en-US" sz="2000" b="1" dirty="0">
                <a:solidFill>
                  <a:srgbClr val="E48958"/>
                </a:solidFill>
                <a:latin typeface="微软雅黑" panose="020B0503020204020204" charset="-122"/>
                <a:ea typeface="微软雅黑" panose="020B0503020204020204" charset="-122"/>
              </a:rPr>
              <a:t>5. 第5次检查（28—31</a:t>
            </a:r>
            <a:r>
              <a:rPr lang="zh-CN" altLang="en-US" sz="2000" b="1" baseline="30000" dirty="0">
                <a:solidFill>
                  <a:srgbClr val="E48958"/>
                </a:solidFill>
                <a:latin typeface="微软雅黑" panose="020B0503020204020204" charset="-122"/>
                <a:ea typeface="微软雅黑" panose="020B0503020204020204" charset="-122"/>
              </a:rPr>
              <a:t>+6</a:t>
            </a:r>
            <a:r>
              <a:rPr lang="zh-CN" altLang="en-US" sz="2000" b="1" dirty="0">
                <a:solidFill>
                  <a:srgbClr val="E48958"/>
                </a:solidFill>
                <a:latin typeface="微软雅黑" panose="020B0503020204020204" charset="-122"/>
                <a:ea typeface="微软雅黑" panose="020B0503020204020204" charset="-122"/>
              </a:rPr>
              <a:t>周）</a:t>
            </a:r>
          </a:p>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rPr>
              <a:t>（1） 常规检查及保健项目：</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① 血压、体重、宫底高度、腹围、胎心率、胎位。</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② 产科B超检查。</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③ 血常规、尿常规。</a:t>
            </a:r>
          </a:p>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rPr>
              <a:t>（2） 备查项目：</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B超测量宫颈长度或宫颈阴道分泌物fFN检测。</a:t>
            </a:r>
          </a:p>
        </p:txBody>
      </p:sp>
      <p:sp>
        <p:nvSpPr>
          <p:cNvPr id="3" name="文本框 2"/>
          <p:cNvSpPr txBox="1"/>
          <p:nvPr/>
        </p:nvSpPr>
        <p:spPr>
          <a:xfrm>
            <a:off x="7410450" y="1388745"/>
            <a:ext cx="4115435" cy="2604135"/>
          </a:xfrm>
          <a:prstGeom prst="rect">
            <a:avLst/>
          </a:prstGeom>
          <a:noFill/>
        </p:spPr>
        <p:txBody>
          <a:bodyPr wrap="square" lIns="0" tIns="0" rtlCol="0" anchor="t">
            <a:spAutoFit/>
          </a:bodyPr>
          <a:lstStyle/>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sym typeface="+mn-ea"/>
              </a:rPr>
              <a:t>（3） 健康教育：</a:t>
            </a:r>
            <a:endParaRPr lang="zh-CN" altLang="en-US" sz="1900" b="1" dirty="0">
              <a:solidFill>
                <a:schemeClr val="bg2">
                  <a:lumMod val="25000"/>
                </a:schemeClr>
              </a:solidFill>
              <a:latin typeface="微软雅黑" panose="020B0503020204020204" charset="-122"/>
              <a:ea typeface="微软雅黑" panose="020B0503020204020204" charset="-122"/>
            </a:endParaRP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① 分娩方式指导。</a:t>
            </a:r>
            <a:endParaRPr lang="zh-CN" altLang="en-US" sz="1900" dirty="0">
              <a:solidFill>
                <a:schemeClr val="bg2">
                  <a:lumMod val="25000"/>
                </a:schemeClr>
              </a:solidFill>
              <a:latin typeface="微软雅黑" panose="020B0503020204020204" charset="-122"/>
              <a:ea typeface="微软雅黑" panose="020B0503020204020204" charset="-122"/>
            </a:endParaRP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② 开始注意胎动。</a:t>
            </a:r>
            <a:endParaRPr lang="zh-CN" altLang="en-US" sz="1900" dirty="0">
              <a:solidFill>
                <a:schemeClr val="bg2">
                  <a:lumMod val="25000"/>
                </a:schemeClr>
              </a:solidFill>
              <a:latin typeface="微软雅黑" panose="020B0503020204020204" charset="-122"/>
              <a:ea typeface="微软雅黑" panose="020B0503020204020204" charset="-122"/>
            </a:endParaRP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③ 母乳喂养指导。</a:t>
            </a:r>
            <a:endParaRPr lang="zh-CN" altLang="en-US" sz="1900" dirty="0">
              <a:solidFill>
                <a:schemeClr val="bg2">
                  <a:lumMod val="25000"/>
                </a:schemeClr>
              </a:solidFill>
              <a:latin typeface="微软雅黑" panose="020B0503020204020204" charset="-122"/>
              <a:ea typeface="微软雅黑" panose="020B0503020204020204" charset="-122"/>
            </a:endParaRP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④ 新生儿护理指导。</a:t>
            </a:r>
            <a:endParaRPr lang="zh-CN" altLang="en-US" sz="19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806450"/>
            <a:ext cx="6005830" cy="5234940"/>
          </a:xfrm>
          <a:prstGeom prst="rect">
            <a:avLst/>
          </a:prstGeom>
          <a:noFill/>
          <a:ln w="9525">
            <a:noFill/>
          </a:ln>
        </p:spPr>
        <p:txBody>
          <a:bodyPr wrap="square">
            <a:spAutoFit/>
          </a:bodyPr>
          <a:lstStyle/>
          <a:p>
            <a:pPr indent="504190" algn="just" fontAlgn="auto">
              <a:lnSpc>
                <a:spcPct val="175000"/>
              </a:lnSpc>
              <a:buClrTx/>
              <a:buSzTx/>
              <a:buFontTx/>
              <a:buNone/>
            </a:pPr>
            <a:r>
              <a:rPr lang="zh-CN" altLang="en-US" sz="2000" b="1" dirty="0">
                <a:solidFill>
                  <a:srgbClr val="E48958"/>
                </a:solidFill>
                <a:latin typeface="微软雅黑" panose="020B0503020204020204" charset="-122"/>
                <a:ea typeface="微软雅黑" panose="020B0503020204020204" charset="-122"/>
              </a:rPr>
              <a:t>6. 第6次检查（32—36</a:t>
            </a:r>
            <a:r>
              <a:rPr lang="zh-CN" altLang="en-US" sz="2000" b="1" baseline="30000" dirty="0">
                <a:solidFill>
                  <a:srgbClr val="E48958"/>
                </a:solidFill>
                <a:latin typeface="微软雅黑" panose="020B0503020204020204" charset="-122"/>
                <a:ea typeface="微软雅黑" panose="020B0503020204020204" charset="-122"/>
              </a:rPr>
              <a:t>+6</a:t>
            </a:r>
            <a:r>
              <a:rPr lang="zh-CN" altLang="en-US" sz="2000" b="1" dirty="0">
                <a:solidFill>
                  <a:srgbClr val="E48958"/>
                </a:solidFill>
                <a:latin typeface="微软雅黑" panose="020B0503020204020204" charset="-122"/>
                <a:ea typeface="微软雅黑" panose="020B0503020204020204" charset="-122"/>
              </a:rPr>
              <a:t>周）</a:t>
            </a:r>
          </a:p>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rPr>
              <a:t>（1） 常规检查及保健项目：</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① 血压、体重、宫底高度、腹围、胎心率、胎位。</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② 血常规、尿常规。</a:t>
            </a:r>
          </a:p>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rPr>
              <a:t>（2） 备查项目：</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① B族链球菌（GBS）筛查（35—37周）。</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② 肝功能、胆汁酸检测（32—34周，怀疑妊娠期肝内胆汁淤积症〈ICP〉）。</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③ 无刺激胎心监护（NST）检测（34周开始）。</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④ 心电图复查（高危者）。</a:t>
            </a:r>
          </a:p>
        </p:txBody>
      </p:sp>
      <p:sp>
        <p:nvSpPr>
          <p:cNvPr id="3" name="文本框 2"/>
          <p:cNvSpPr txBox="1"/>
          <p:nvPr/>
        </p:nvSpPr>
        <p:spPr>
          <a:xfrm>
            <a:off x="7410450" y="1388745"/>
            <a:ext cx="4115435" cy="2604135"/>
          </a:xfrm>
          <a:prstGeom prst="rect">
            <a:avLst/>
          </a:prstGeom>
          <a:noFill/>
        </p:spPr>
        <p:txBody>
          <a:bodyPr wrap="square" lIns="0" tIns="0" rtlCol="0" anchor="t">
            <a:spAutoFit/>
          </a:bodyPr>
          <a:lstStyle/>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sym typeface="+mn-ea"/>
              </a:rPr>
              <a:t>（3） 健康教育：</a:t>
            </a:r>
            <a:endParaRPr lang="zh-CN" altLang="en-US" sz="1900" b="1" dirty="0">
              <a:solidFill>
                <a:schemeClr val="bg2">
                  <a:lumMod val="25000"/>
                </a:schemeClr>
              </a:solidFill>
              <a:latin typeface="微软雅黑" panose="020B0503020204020204" charset="-122"/>
              <a:ea typeface="微软雅黑" panose="020B0503020204020204" charset="-122"/>
            </a:endParaRP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① 分娩前生活方式的指导。</a:t>
            </a:r>
            <a:endParaRPr lang="zh-CN" altLang="en-US" sz="1900" dirty="0">
              <a:solidFill>
                <a:schemeClr val="bg2">
                  <a:lumMod val="25000"/>
                </a:schemeClr>
              </a:solidFill>
              <a:latin typeface="微软雅黑" panose="020B0503020204020204" charset="-122"/>
              <a:ea typeface="微软雅黑" panose="020B0503020204020204" charset="-122"/>
            </a:endParaRP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② 分娩相关知识。</a:t>
            </a:r>
            <a:endParaRPr lang="zh-CN" altLang="en-US" sz="1900" dirty="0">
              <a:solidFill>
                <a:schemeClr val="bg2">
                  <a:lumMod val="25000"/>
                </a:schemeClr>
              </a:solidFill>
              <a:latin typeface="微软雅黑" panose="020B0503020204020204" charset="-122"/>
              <a:ea typeface="微软雅黑" panose="020B0503020204020204" charset="-122"/>
            </a:endParaRP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③ 新生儿疾病筛查。</a:t>
            </a:r>
            <a:endParaRPr lang="zh-CN" altLang="en-US" sz="1900" dirty="0">
              <a:solidFill>
                <a:schemeClr val="bg2">
                  <a:lumMod val="25000"/>
                </a:schemeClr>
              </a:solidFill>
              <a:latin typeface="微软雅黑" panose="020B0503020204020204" charset="-122"/>
              <a:ea typeface="微软雅黑" panose="020B0503020204020204" charset="-122"/>
            </a:endParaRP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④ 抑郁症的预防。</a:t>
            </a:r>
            <a:endParaRPr lang="zh-CN" altLang="en-US" sz="19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806450"/>
            <a:ext cx="6005830" cy="4723130"/>
          </a:xfrm>
          <a:prstGeom prst="rect">
            <a:avLst/>
          </a:prstGeom>
          <a:noFill/>
          <a:ln w="9525">
            <a:noFill/>
          </a:ln>
        </p:spPr>
        <p:txBody>
          <a:bodyPr wrap="square">
            <a:spAutoFit/>
          </a:bodyPr>
          <a:lstStyle/>
          <a:p>
            <a:pPr indent="504190" algn="just" fontAlgn="auto">
              <a:lnSpc>
                <a:spcPct val="175000"/>
              </a:lnSpc>
              <a:buClrTx/>
              <a:buSzTx/>
              <a:buFontTx/>
              <a:buNone/>
            </a:pPr>
            <a:r>
              <a:rPr lang="zh-CN" altLang="en-US" sz="2000" b="1" dirty="0">
                <a:solidFill>
                  <a:srgbClr val="E48958"/>
                </a:solidFill>
                <a:latin typeface="微软雅黑" panose="020B0503020204020204" charset="-122"/>
                <a:ea typeface="微软雅黑" panose="020B0503020204020204" charset="-122"/>
              </a:rPr>
              <a:t>7. 第7—11次检查（37—41</a:t>
            </a:r>
            <a:r>
              <a:rPr lang="zh-CN" altLang="en-US" sz="2000" b="1" baseline="30000" dirty="0">
                <a:solidFill>
                  <a:srgbClr val="E48958"/>
                </a:solidFill>
                <a:latin typeface="微软雅黑" panose="020B0503020204020204" charset="-122"/>
                <a:ea typeface="微软雅黑" panose="020B0503020204020204" charset="-122"/>
              </a:rPr>
              <a:t>+6</a:t>
            </a:r>
            <a:r>
              <a:rPr lang="zh-CN" altLang="en-US" sz="2000" b="1" dirty="0">
                <a:solidFill>
                  <a:srgbClr val="E48958"/>
                </a:solidFill>
                <a:latin typeface="微软雅黑" panose="020B0503020204020204" charset="-122"/>
                <a:ea typeface="微软雅黑" panose="020B0503020204020204" charset="-122"/>
              </a:rPr>
              <a:t>周）</a:t>
            </a:r>
          </a:p>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rPr>
              <a:t>（1） 常规检查及保健项目：</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① 血压、体重、宫底高度、腹围、胎心率、胎位、宫颈检查（Bishop评分）。</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② 血常规、尿常规。</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③ NST检测（每周1次）。</a:t>
            </a:r>
          </a:p>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rPr>
              <a:t>（2）备查项目：</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① 产科B超检查。</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② 评估分娩方式。</a:t>
            </a:r>
          </a:p>
        </p:txBody>
      </p:sp>
      <p:sp>
        <p:nvSpPr>
          <p:cNvPr id="3" name="文本框 2"/>
          <p:cNvSpPr txBox="1"/>
          <p:nvPr/>
        </p:nvSpPr>
        <p:spPr>
          <a:xfrm>
            <a:off x="7410450" y="1388745"/>
            <a:ext cx="4115435" cy="2604135"/>
          </a:xfrm>
          <a:prstGeom prst="rect">
            <a:avLst/>
          </a:prstGeom>
          <a:noFill/>
        </p:spPr>
        <p:txBody>
          <a:bodyPr wrap="square" lIns="0" tIns="0" rtlCol="0" anchor="t">
            <a:spAutoFit/>
          </a:bodyPr>
          <a:lstStyle/>
          <a:p>
            <a:pPr indent="504190" algn="just" fontAlgn="auto">
              <a:lnSpc>
                <a:spcPct val="175000"/>
              </a:lnSpc>
              <a:buClrTx/>
              <a:buSzTx/>
              <a:buFontTx/>
              <a:buNone/>
            </a:pPr>
            <a:r>
              <a:rPr lang="zh-CN" altLang="en-US" sz="1900" b="1" dirty="0">
                <a:solidFill>
                  <a:schemeClr val="bg2">
                    <a:lumMod val="25000"/>
                  </a:schemeClr>
                </a:solidFill>
                <a:latin typeface="微软雅黑" panose="020B0503020204020204" charset="-122"/>
                <a:ea typeface="微软雅黑" panose="020B0503020204020204" charset="-122"/>
                <a:sym typeface="+mn-ea"/>
              </a:rPr>
              <a:t>（3） 健康教育：</a:t>
            </a:r>
            <a:endParaRPr lang="zh-CN" altLang="en-US" sz="1900" b="1" dirty="0">
              <a:solidFill>
                <a:schemeClr val="bg2">
                  <a:lumMod val="25000"/>
                </a:schemeClr>
              </a:solidFill>
              <a:latin typeface="微软雅黑" panose="020B0503020204020204" charset="-122"/>
              <a:ea typeface="微软雅黑" panose="020B0503020204020204" charset="-122"/>
            </a:endParaRP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① 新生儿免疫接种。</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② 产褥期指导。</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③ 胎儿宫内情况的监护。</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sym typeface="+mn-ea"/>
              </a:rPr>
              <a:t>④ 超过41周，住院并引产。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3420110"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（二） 胚胎发育评价</a:t>
            </a:r>
          </a:p>
        </p:txBody>
      </p:sp>
      <p:sp>
        <p:nvSpPr>
          <p:cNvPr id="29" name="矩形 28"/>
          <p:cNvSpPr/>
          <p:nvPr>
            <p:custDataLst>
              <p:tags r:id="rId2"/>
            </p:custDataLst>
          </p:nvPr>
        </p:nvSpPr>
        <p:spPr>
          <a:xfrm>
            <a:off x="1181735" y="2210435"/>
            <a:ext cx="9944735" cy="1417955"/>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0" name="组合 29"/>
          <p:cNvGrpSpPr/>
          <p:nvPr/>
        </p:nvGrpSpPr>
        <p:grpSpPr>
          <a:xfrm>
            <a:off x="1491615" y="1989455"/>
            <a:ext cx="2654263" cy="450850"/>
            <a:chOff x="1996" y="2352"/>
            <a:chExt cx="4684" cy="795"/>
          </a:xfrm>
        </p:grpSpPr>
        <p:sp>
          <p:nvSpPr>
            <p:cNvPr id="31" name="圆角矩形 30"/>
            <p:cNvSpPr/>
            <p:nvPr>
              <p:custDataLst>
                <p:tags r:id="rId10"/>
              </p:custDataLst>
            </p:nvPr>
          </p:nvSpPr>
          <p:spPr>
            <a:xfrm>
              <a:off x="1996" y="2352"/>
              <a:ext cx="3477"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文本框 1"/>
            <p:cNvSpPr txBox="1"/>
            <p:nvPr>
              <p:custDataLst>
                <p:tags r:id="rId11"/>
              </p:custDataLst>
            </p:nvPr>
          </p:nvSpPr>
          <p:spPr>
            <a:xfrm>
              <a:off x="2925" y="2404"/>
              <a:ext cx="3755"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妊娠早期</a:t>
              </a:r>
            </a:p>
          </p:txBody>
        </p:sp>
        <p:sp>
          <p:nvSpPr>
            <p:cNvPr id="33" name="椭圆 32"/>
            <p:cNvSpPr/>
            <p:nvPr>
              <p:custDataLst>
                <p:tags r:id="rId12"/>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文本框 33"/>
            <p:cNvSpPr txBox="1"/>
            <p:nvPr>
              <p:custDataLst>
                <p:tags r:id="rId13"/>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1</a:t>
              </a:r>
            </a:p>
          </p:txBody>
        </p:sp>
      </p:grpSp>
      <p:sp>
        <p:nvSpPr>
          <p:cNvPr id="35" name="文本框 34"/>
          <p:cNvSpPr txBox="1"/>
          <p:nvPr>
            <p:custDataLst>
              <p:tags r:id="rId3"/>
            </p:custDataLst>
          </p:nvPr>
        </p:nvSpPr>
        <p:spPr>
          <a:xfrm>
            <a:off x="1385972" y="2485390"/>
            <a:ext cx="9642245" cy="922020"/>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进行妇科检查确定子宫大小是否与孕周相符。B超在妊娠第5周见到妊娠囊，妊娠6周见到胚芽和原始心管搏动，妊娠9—13+6周测量胎儿颈项透明层和胎儿发育情况。</a:t>
            </a:r>
          </a:p>
        </p:txBody>
      </p:sp>
      <p:sp>
        <p:nvSpPr>
          <p:cNvPr id="36" name="矩形 35"/>
          <p:cNvSpPr/>
          <p:nvPr>
            <p:custDataLst>
              <p:tags r:id="rId4"/>
            </p:custDataLst>
          </p:nvPr>
        </p:nvSpPr>
        <p:spPr>
          <a:xfrm>
            <a:off x="1181735" y="4152900"/>
            <a:ext cx="9944735" cy="147447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7" name="组合 36"/>
          <p:cNvGrpSpPr/>
          <p:nvPr/>
        </p:nvGrpSpPr>
        <p:grpSpPr>
          <a:xfrm>
            <a:off x="1491615" y="3939540"/>
            <a:ext cx="2436097" cy="450850"/>
            <a:chOff x="1996" y="2352"/>
            <a:chExt cx="4299" cy="795"/>
          </a:xfrm>
        </p:grpSpPr>
        <p:sp>
          <p:nvSpPr>
            <p:cNvPr id="38" name="圆角矩形 37"/>
            <p:cNvSpPr/>
            <p:nvPr>
              <p:custDataLst>
                <p:tags r:id="rId6"/>
              </p:custDataLst>
            </p:nvPr>
          </p:nvSpPr>
          <p:spPr>
            <a:xfrm>
              <a:off x="1996" y="2352"/>
              <a:ext cx="3477" cy="795"/>
            </a:xfrm>
            <a:prstGeom prst="roundRect">
              <a:avLst>
                <a:gd name="adj" fmla="val 50000"/>
              </a:avLst>
            </a:prstGeom>
            <a:solidFill>
              <a:srgbClr val="74C8C7"/>
            </a:soli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9" name="文本框 1"/>
            <p:cNvSpPr txBox="1"/>
            <p:nvPr>
              <p:custDataLst>
                <p:tags r:id="rId7"/>
              </p:custDataLst>
            </p:nvPr>
          </p:nvSpPr>
          <p:spPr>
            <a:xfrm>
              <a:off x="2925" y="2404"/>
              <a:ext cx="3370"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b="1" dirty="0">
                  <a:solidFill>
                    <a:srgbClr val="FFFFFF"/>
                  </a:solidFill>
                  <a:latin typeface="微软雅黑" panose="020B0503020204020204" charset="-122"/>
                  <a:ea typeface="微软雅黑" panose="020B0503020204020204" charset="-122"/>
                  <a:sym typeface="+mn-ea"/>
                </a:rPr>
                <a:t>妊娠中期</a:t>
              </a:r>
            </a:p>
          </p:txBody>
        </p:sp>
        <p:sp>
          <p:nvSpPr>
            <p:cNvPr id="40" name="椭圆 39"/>
            <p:cNvSpPr/>
            <p:nvPr>
              <p:custDataLst>
                <p:tags r:id="rId8"/>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文本框 40"/>
            <p:cNvSpPr txBox="1"/>
            <p:nvPr>
              <p:custDataLst>
                <p:tags r:id="rId9"/>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74C8C7"/>
                  </a:solidFill>
                  <a:latin typeface="微软雅黑" panose="020B0503020204020204" charset="-122"/>
                  <a:ea typeface="微软雅黑" panose="020B0503020204020204" charset="-122"/>
                  <a:sym typeface="+mn-ea"/>
                </a:rPr>
                <a:t>2</a:t>
              </a:r>
            </a:p>
          </p:txBody>
        </p:sp>
      </p:grpSp>
      <p:sp>
        <p:nvSpPr>
          <p:cNvPr id="42" name="文本框 41"/>
          <p:cNvSpPr txBox="1"/>
          <p:nvPr>
            <p:custDataLst>
              <p:tags r:id="rId5"/>
            </p:custDataLst>
          </p:nvPr>
        </p:nvSpPr>
        <p:spPr>
          <a:xfrm>
            <a:off x="1385973" y="4473575"/>
            <a:ext cx="9669954" cy="922020"/>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借助手测宫底高度或尺测子宫长度和腹围，判断胎儿大小及是否与孕周相符；监测胎心率；应用B超检测胎头发育、结构异常的筛查与诊断；胎儿染色体异常的筛查与诊断。</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custDataLst>
              <p:tags r:id="rId1"/>
            </p:custDataLst>
          </p:nvPr>
        </p:nvSpPr>
        <p:spPr>
          <a:xfrm>
            <a:off x="1181735" y="1829435"/>
            <a:ext cx="9944735" cy="1932305"/>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0" name="组合 29"/>
          <p:cNvGrpSpPr/>
          <p:nvPr/>
        </p:nvGrpSpPr>
        <p:grpSpPr>
          <a:xfrm>
            <a:off x="1491615" y="1608455"/>
            <a:ext cx="2654263" cy="450850"/>
            <a:chOff x="1996" y="2352"/>
            <a:chExt cx="4684" cy="795"/>
          </a:xfrm>
        </p:grpSpPr>
        <p:sp>
          <p:nvSpPr>
            <p:cNvPr id="31" name="圆角矩形 30"/>
            <p:cNvSpPr/>
            <p:nvPr>
              <p:custDataLst>
                <p:tags r:id="rId3"/>
              </p:custDataLst>
            </p:nvPr>
          </p:nvSpPr>
          <p:spPr>
            <a:xfrm>
              <a:off x="1996" y="2352"/>
              <a:ext cx="3477"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文本框 1"/>
            <p:cNvSpPr txBox="1"/>
            <p:nvPr>
              <p:custDataLst>
                <p:tags r:id="rId4"/>
              </p:custDataLst>
            </p:nvPr>
          </p:nvSpPr>
          <p:spPr>
            <a:xfrm>
              <a:off x="2925" y="2404"/>
              <a:ext cx="3755"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妊娠晚期</a:t>
              </a:r>
            </a:p>
          </p:txBody>
        </p:sp>
        <p:sp>
          <p:nvSpPr>
            <p:cNvPr id="33" name="椭圆 32"/>
            <p:cNvSpPr/>
            <p:nvPr>
              <p:custDataLst>
                <p:tags r:id="rId5"/>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文本框 33"/>
            <p:cNvSpPr txBox="1"/>
            <p:nvPr>
              <p:custDataLst>
                <p:tags r:id="rId6"/>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3</a:t>
              </a:r>
            </a:p>
          </p:txBody>
        </p:sp>
      </p:grpSp>
      <p:sp>
        <p:nvSpPr>
          <p:cNvPr id="35" name="文本框 34"/>
          <p:cNvSpPr txBox="1"/>
          <p:nvPr>
            <p:custDataLst>
              <p:tags r:id="rId2"/>
            </p:custDataLst>
          </p:nvPr>
        </p:nvSpPr>
        <p:spPr>
          <a:xfrm>
            <a:off x="1546860" y="2104390"/>
            <a:ext cx="9306560" cy="1337945"/>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除产科检查外，还应关心孕妇的自觉症状，监测心率、血压变化，下肢水肿及必要的全身检查。</a:t>
            </a:r>
          </a:p>
          <a:p>
            <a:pPr indent="0" algn="just" fontAlgn="auto">
              <a:lnSpc>
                <a:spcPct val="150000"/>
              </a:lnSpc>
            </a:pPr>
            <a:r>
              <a:rPr dirty="0">
                <a:solidFill>
                  <a:schemeClr val="bg2">
                    <a:lumMod val="25000"/>
                  </a:schemeClr>
                </a:solidFill>
                <a:latin typeface="微软雅黑" panose="020B0503020204020204" charset="-122"/>
                <a:ea typeface="微软雅黑" panose="020B0503020204020204" charset="-122"/>
                <a:sym typeface="+mn-ea"/>
              </a:rPr>
              <a:t>（1） 胎动计数。（2） 胎儿影像学监测及血流动力学监测。（3） 电子胎儿监护。</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3453765"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3197225" cy="445135"/>
          </a:xfrm>
          <a:prstGeom prst="rect">
            <a:avLst/>
          </a:prstGeom>
          <a:noFill/>
        </p:spPr>
        <p:txBody>
          <a:bodyPr wrap="square">
            <a:spAutoFit/>
          </a:bodyPr>
          <a:lstStyle/>
          <a:p>
            <a:pPr algn="l"/>
            <a:r>
              <a:rPr lang="zh-CN" altLang="en-US" sz="2300" b="1" dirty="0">
                <a:solidFill>
                  <a:srgbClr val="E18C47"/>
                </a:solidFill>
                <a:cs typeface="+mn-ea"/>
                <a:sym typeface="+mn-lt"/>
              </a:rPr>
              <a:t>二、孕母身心健康促进</a:t>
            </a:r>
          </a:p>
        </p:txBody>
      </p:sp>
      <p:sp>
        <p:nvSpPr>
          <p:cNvPr id="2" name="文本框 1"/>
          <p:cNvSpPr txBox="1"/>
          <p:nvPr>
            <p:custDataLst>
              <p:tags r:id="rId3"/>
            </p:custDataLst>
          </p:nvPr>
        </p:nvSpPr>
        <p:spPr>
          <a:xfrm>
            <a:off x="1151255" y="1720850"/>
            <a:ext cx="10140315" cy="270319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孕妇管理</a:t>
            </a:r>
          </a:p>
          <a:p>
            <a:pPr indent="504190" algn="just" fontAlgn="auto">
              <a:lnSpc>
                <a:spcPct val="175000"/>
              </a:lnSpc>
              <a:buClrTx/>
              <a:buSzTx/>
              <a:buFontTx/>
              <a:buNone/>
            </a:pPr>
            <a:r>
              <a:rPr lang="zh-CN" altLang="en-US" sz="1900" b="1" dirty="0">
                <a:solidFill>
                  <a:srgbClr val="E48958"/>
                </a:solidFill>
                <a:latin typeface="微软雅黑" panose="020B0503020204020204" charset="-122"/>
                <a:ea typeface="微软雅黑" panose="020B0503020204020204" charset="-122"/>
              </a:rPr>
              <a:t>孕妇系统管理</a:t>
            </a:r>
            <a:r>
              <a:rPr lang="zh-CN" altLang="en-US" sz="1900" dirty="0">
                <a:solidFill>
                  <a:schemeClr val="bg2">
                    <a:lumMod val="25000"/>
                  </a:schemeClr>
                </a:solidFill>
                <a:latin typeface="微软雅黑" panose="020B0503020204020204" charset="-122"/>
                <a:ea typeface="微软雅黑" panose="020B0503020204020204" charset="-122"/>
              </a:rPr>
              <a:t>是指从确诊妊娠开始到产后42日之内，以母儿共同为监护对象，按照妊娠期所规定的一些必查和备查项目进行检查、监护和保健。我国孕妇实行三级管理系统，做到医疗与预防紧密结合。我国孕妇从确诊早孕开始建保健手册，记录每次产检时的孕妇与胎儿情况及处理意见。</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rot="20998576">
            <a:off x="2540243"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4"/>
          <p:cNvSpPr/>
          <p:nvPr/>
        </p:nvSpPr>
        <p:spPr>
          <a:xfrm>
            <a:off x="1327150" y="1612900"/>
            <a:ext cx="9537700" cy="3586480"/>
          </a:xfrm>
          <a:prstGeom prst="roundRect">
            <a:avLst>
              <a:gd name="adj" fmla="val 7785"/>
            </a:avLst>
          </a:prstGeom>
          <a:solidFill>
            <a:srgbClr val="FFF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a:off x="1263015" y="1555115"/>
            <a:ext cx="9674860" cy="3710940"/>
          </a:xfrm>
          <a:prstGeom prst="roundRect">
            <a:avLst>
              <a:gd name="adj" fmla="val 7785"/>
            </a:avLst>
          </a:prstGeom>
          <a:noFill/>
          <a:ln w="25400">
            <a:solidFill>
              <a:srgbClr val="FEEC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流程图: 数据 17"/>
          <p:cNvSpPr/>
          <p:nvPr/>
        </p:nvSpPr>
        <p:spPr>
          <a:xfrm flipH="1">
            <a:off x="2512895"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流程图: 数据 18"/>
          <p:cNvSpPr/>
          <p:nvPr/>
        </p:nvSpPr>
        <p:spPr>
          <a:xfrm>
            <a:off x="9354193"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769516" y="1961454"/>
            <a:ext cx="8686050" cy="2919095"/>
          </a:xfrm>
          <a:prstGeom prst="rect">
            <a:avLst/>
          </a:prstGeom>
          <a:noFill/>
        </p:spPr>
        <p:txBody>
          <a:bodyPr wrap="square" rtlCol="0">
            <a:spAutoFit/>
          </a:bodyPr>
          <a:lstStyle/>
          <a:p>
            <a:pPr indent="457200" algn="just" fontAlgn="auto">
              <a:lnSpc>
                <a:spcPct val="175000"/>
              </a:lnSpc>
              <a:buClrTx/>
              <a:buSzTx/>
              <a:buNone/>
            </a:pPr>
            <a:r>
              <a:rPr sz="1750" dirty="0">
                <a:solidFill>
                  <a:schemeClr val="tx1">
                    <a:lumMod val="85000"/>
                    <a:lumOff val="15000"/>
                  </a:schemeClr>
                </a:solidFill>
                <a:latin typeface="+mn-ea"/>
                <a:cs typeface="+mn-ea"/>
              </a:rPr>
              <a:t>所有生命的起始都是从一枚小小的受精卵开始，逐步分裂分化发育成胎儿。医学的进步让大家注意从遗传角度来分析如何才能避免疾病发生。在整个胚胎发育过程中，如果在胚胎的某些时期接受了异常的刺激，可能使胎儿发育异常，导致先天缺陷的发生。常见的出生缺陷涵盖了全身各个系统，但妊娠期规律的产检及采取的某些有效诊断措施可以帮助我们避免这些不幸的发生。胎儿在宫内经过适宜的胎教可以帮助其出生后更好地发育成长。</a:t>
            </a:r>
          </a:p>
        </p:txBody>
      </p:sp>
      <p:pic>
        <p:nvPicPr>
          <p:cNvPr id="4" name="图片 3"/>
          <p:cNvPicPr>
            <a:picLocks noChangeAspect="1"/>
          </p:cNvPicPr>
          <p:nvPr userDrawn="1">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
        <p:nvSpPr>
          <p:cNvPr id="5" name="任意多边形: 形状 5"/>
          <p:cNvSpPr/>
          <p:nvPr>
            <p:custDataLst>
              <p:tags r:id="rId2"/>
            </p:custDataLst>
          </p:nvPr>
        </p:nvSpPr>
        <p:spPr>
          <a:xfrm>
            <a:off x="5352415" y="751205"/>
            <a:ext cx="1458595"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FEECA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文本框 6"/>
          <p:cNvSpPr txBox="1"/>
          <p:nvPr>
            <p:custDataLst>
              <p:tags r:id="rId3"/>
            </p:custDataLst>
          </p:nvPr>
        </p:nvSpPr>
        <p:spPr>
          <a:xfrm>
            <a:off x="5494020" y="769620"/>
            <a:ext cx="1206500" cy="398780"/>
          </a:xfrm>
          <a:prstGeom prst="rect">
            <a:avLst/>
          </a:prstGeom>
          <a:noFill/>
        </p:spPr>
        <p:txBody>
          <a:bodyPr wrap="square" rtlCol="0">
            <a:spAutoFit/>
          </a:bodyPr>
          <a:lstStyle/>
          <a:p>
            <a:pPr algn="ctr"/>
            <a:r>
              <a:rPr lang="zh-CN" altLang="en-US" sz="2000" b="1" dirty="0">
                <a:solidFill>
                  <a:srgbClr val="DC7C2A"/>
                </a:solidFill>
              </a:rPr>
              <a:t>本章导语</a:t>
            </a:r>
          </a:p>
        </p:txBody>
      </p:sp>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3420110"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（二） 身体健康</a:t>
            </a:r>
          </a:p>
        </p:txBody>
      </p:sp>
      <p:sp>
        <p:nvSpPr>
          <p:cNvPr id="29" name="矩形 28"/>
          <p:cNvSpPr/>
          <p:nvPr>
            <p:custDataLst>
              <p:tags r:id="rId2"/>
            </p:custDataLst>
          </p:nvPr>
        </p:nvSpPr>
        <p:spPr>
          <a:xfrm>
            <a:off x="1181735" y="2210435"/>
            <a:ext cx="9944735" cy="3456305"/>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0" name="组合 29"/>
          <p:cNvGrpSpPr/>
          <p:nvPr/>
        </p:nvGrpSpPr>
        <p:grpSpPr>
          <a:xfrm>
            <a:off x="1491615" y="1989455"/>
            <a:ext cx="2654263" cy="450850"/>
            <a:chOff x="1996" y="2352"/>
            <a:chExt cx="4684" cy="795"/>
          </a:xfrm>
        </p:grpSpPr>
        <p:sp>
          <p:nvSpPr>
            <p:cNvPr id="31" name="圆角矩形 30"/>
            <p:cNvSpPr/>
            <p:nvPr>
              <p:custDataLst>
                <p:tags r:id="rId4"/>
              </p:custDataLst>
            </p:nvPr>
          </p:nvSpPr>
          <p:spPr>
            <a:xfrm>
              <a:off x="1996" y="2352"/>
              <a:ext cx="3477"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文本框 1"/>
            <p:cNvSpPr txBox="1"/>
            <p:nvPr>
              <p:custDataLst>
                <p:tags r:id="rId5"/>
              </p:custDataLst>
            </p:nvPr>
          </p:nvSpPr>
          <p:spPr>
            <a:xfrm>
              <a:off x="2925" y="2404"/>
              <a:ext cx="3755"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孕期营养</a:t>
              </a:r>
            </a:p>
          </p:txBody>
        </p:sp>
        <p:sp>
          <p:nvSpPr>
            <p:cNvPr id="33" name="椭圆 32"/>
            <p:cNvSpPr/>
            <p:nvPr>
              <p:custDataLst>
                <p:tags r:id="rId6"/>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文本框 33"/>
            <p:cNvSpPr txBox="1"/>
            <p:nvPr>
              <p:custDataLst>
                <p:tags r:id="rId7"/>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1</a:t>
              </a:r>
            </a:p>
          </p:txBody>
        </p:sp>
      </p:grpSp>
      <p:sp>
        <p:nvSpPr>
          <p:cNvPr id="35" name="文本框 34"/>
          <p:cNvSpPr txBox="1"/>
          <p:nvPr>
            <p:custDataLst>
              <p:tags r:id="rId3"/>
            </p:custDataLst>
          </p:nvPr>
        </p:nvSpPr>
        <p:spPr>
          <a:xfrm>
            <a:off x="1546860" y="2485390"/>
            <a:ext cx="9306560" cy="2999740"/>
          </a:xfrm>
          <a:prstGeom prst="rect">
            <a:avLst/>
          </a:prstGeom>
          <a:noFill/>
        </p:spPr>
        <p:txBody>
          <a:bodyPr wrap="square" rtlCol="0" anchor="t">
            <a:spAutoFit/>
          </a:bodyPr>
          <a:lstStyle/>
          <a:p>
            <a:pPr indent="0" algn="just" fontAlgn="auto">
              <a:lnSpc>
                <a:spcPct val="150000"/>
              </a:lnSpc>
            </a:pPr>
            <a:r>
              <a:rPr dirty="0">
                <a:solidFill>
                  <a:schemeClr val="bg2">
                    <a:lumMod val="25000"/>
                  </a:schemeClr>
                </a:solidFill>
                <a:latin typeface="微软雅黑" panose="020B0503020204020204" charset="-122"/>
                <a:ea typeface="微软雅黑" panose="020B0503020204020204" charset="-122"/>
                <a:sym typeface="+mn-ea"/>
              </a:rPr>
              <a:t>（1） 热量是能量之源，妊娠期间每日至少应增加100—300千卡热量。蛋白质、脂肪、糖类在人体内氧化后均可产生热能，应按适当比例进食，蛋白质占15%、脂肪占20%、糖类占65%。</a:t>
            </a:r>
          </a:p>
          <a:p>
            <a:pPr indent="0" algn="just" fontAlgn="auto">
              <a:lnSpc>
                <a:spcPct val="150000"/>
              </a:lnSpc>
            </a:pPr>
            <a:r>
              <a:rPr lang="zh-CN" dirty="0">
                <a:solidFill>
                  <a:schemeClr val="bg2">
                    <a:lumMod val="25000"/>
                  </a:schemeClr>
                </a:solidFill>
                <a:latin typeface="微软雅黑" panose="020B0503020204020204" charset="-122"/>
                <a:ea typeface="微软雅黑" panose="020B0503020204020204" charset="-122"/>
                <a:sym typeface="+mn-ea"/>
              </a:rPr>
              <a:t>（2） 我国营养学会提出在妊娠4—6个月期间，孕妇进食蛋白质每日应增加15克。</a:t>
            </a:r>
          </a:p>
          <a:p>
            <a:pPr indent="0" algn="just" fontAlgn="auto">
              <a:lnSpc>
                <a:spcPct val="150000"/>
              </a:lnSpc>
            </a:pPr>
            <a:r>
              <a:rPr lang="zh-CN" dirty="0">
                <a:solidFill>
                  <a:schemeClr val="bg2">
                    <a:lumMod val="25000"/>
                  </a:schemeClr>
                </a:solidFill>
                <a:latin typeface="微软雅黑" panose="020B0503020204020204" charset="-122"/>
                <a:ea typeface="微软雅黑" panose="020B0503020204020204" charset="-122"/>
                <a:sym typeface="+mn-ea"/>
              </a:rPr>
              <a:t>（3） 糖类是机体主要供给热量的食物。</a:t>
            </a:r>
          </a:p>
          <a:p>
            <a:pPr indent="0" algn="just" fontAlgn="auto">
              <a:lnSpc>
                <a:spcPct val="150000"/>
              </a:lnSpc>
            </a:pPr>
            <a:r>
              <a:rPr lang="zh-CN" dirty="0">
                <a:solidFill>
                  <a:schemeClr val="bg2">
                    <a:lumMod val="25000"/>
                  </a:schemeClr>
                </a:solidFill>
                <a:latin typeface="微软雅黑" panose="020B0503020204020204" charset="-122"/>
                <a:ea typeface="微软雅黑" panose="020B0503020204020204" charset="-122"/>
                <a:sym typeface="+mn-ea"/>
              </a:rPr>
              <a:t>（4） 微量元素。</a:t>
            </a:r>
          </a:p>
          <a:p>
            <a:pPr indent="0" algn="just" fontAlgn="auto">
              <a:lnSpc>
                <a:spcPct val="150000"/>
              </a:lnSpc>
            </a:pPr>
            <a:r>
              <a:rPr lang="zh-CN" dirty="0">
                <a:solidFill>
                  <a:schemeClr val="bg2">
                    <a:lumMod val="25000"/>
                  </a:schemeClr>
                </a:solidFill>
                <a:latin typeface="微软雅黑" panose="020B0503020204020204" charset="-122"/>
                <a:ea typeface="微软雅黑" panose="020B0503020204020204" charset="-122"/>
                <a:sym typeface="+mn-ea"/>
              </a:rPr>
              <a:t>（5） 维生素。</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custDataLst>
              <p:tags r:id="rId1"/>
            </p:custDataLst>
          </p:nvPr>
        </p:nvSpPr>
        <p:spPr>
          <a:xfrm>
            <a:off x="1181735" y="1819275"/>
            <a:ext cx="9944735" cy="357886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7" name="组合 36"/>
          <p:cNvGrpSpPr/>
          <p:nvPr/>
        </p:nvGrpSpPr>
        <p:grpSpPr>
          <a:xfrm>
            <a:off x="1491615" y="1605915"/>
            <a:ext cx="2436097" cy="450850"/>
            <a:chOff x="1996" y="2352"/>
            <a:chExt cx="4299" cy="795"/>
          </a:xfrm>
        </p:grpSpPr>
        <p:sp>
          <p:nvSpPr>
            <p:cNvPr id="38" name="圆角矩形 37"/>
            <p:cNvSpPr/>
            <p:nvPr>
              <p:custDataLst>
                <p:tags r:id="rId3"/>
              </p:custDataLst>
            </p:nvPr>
          </p:nvSpPr>
          <p:spPr>
            <a:xfrm>
              <a:off x="1996" y="2352"/>
              <a:ext cx="3477" cy="795"/>
            </a:xfrm>
            <a:prstGeom prst="roundRect">
              <a:avLst>
                <a:gd name="adj" fmla="val 50000"/>
              </a:avLst>
            </a:prstGeom>
            <a:solidFill>
              <a:srgbClr val="74C8C7"/>
            </a:soli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9" name="文本框 1"/>
            <p:cNvSpPr txBox="1"/>
            <p:nvPr>
              <p:custDataLst>
                <p:tags r:id="rId4"/>
              </p:custDataLst>
            </p:nvPr>
          </p:nvSpPr>
          <p:spPr>
            <a:xfrm>
              <a:off x="2925" y="2404"/>
              <a:ext cx="3370"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b="1" dirty="0">
                  <a:solidFill>
                    <a:srgbClr val="FFFFFF"/>
                  </a:solidFill>
                  <a:latin typeface="微软雅黑" panose="020B0503020204020204" charset="-122"/>
                  <a:ea typeface="微软雅黑" panose="020B0503020204020204" charset="-122"/>
                  <a:sym typeface="+mn-ea"/>
                </a:rPr>
                <a:t>孕期用药</a:t>
              </a:r>
            </a:p>
          </p:txBody>
        </p:sp>
        <p:sp>
          <p:nvSpPr>
            <p:cNvPr id="40" name="椭圆 39"/>
            <p:cNvSpPr/>
            <p:nvPr>
              <p:custDataLst>
                <p:tags r:id="rId5"/>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文本框 40"/>
            <p:cNvSpPr txBox="1"/>
            <p:nvPr>
              <p:custDataLst>
                <p:tags r:id="rId6"/>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74C8C7"/>
                  </a:solidFill>
                  <a:latin typeface="微软雅黑" panose="020B0503020204020204" charset="-122"/>
                  <a:ea typeface="微软雅黑" panose="020B0503020204020204" charset="-122"/>
                  <a:sym typeface="+mn-ea"/>
                </a:rPr>
                <a:t>2</a:t>
              </a:r>
            </a:p>
          </p:txBody>
        </p:sp>
      </p:grpSp>
      <p:sp>
        <p:nvSpPr>
          <p:cNvPr id="42" name="文本框 41"/>
          <p:cNvSpPr txBox="1"/>
          <p:nvPr>
            <p:custDataLst>
              <p:tags r:id="rId2"/>
            </p:custDataLst>
          </p:nvPr>
        </p:nvSpPr>
        <p:spPr>
          <a:xfrm>
            <a:off x="1358266" y="2139950"/>
            <a:ext cx="9531408" cy="2999740"/>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b="1" dirty="0">
                <a:solidFill>
                  <a:srgbClr val="74C8C7"/>
                </a:solidFill>
                <a:latin typeface="微软雅黑" panose="020B0503020204020204" charset="-122"/>
                <a:ea typeface="微软雅黑" panose="020B0503020204020204" charset="-122"/>
                <a:sym typeface="+mn-ea"/>
              </a:rPr>
              <a:t>（1） 药物对胎儿危害等级。</a:t>
            </a:r>
            <a:r>
              <a:rPr dirty="0">
                <a:solidFill>
                  <a:schemeClr val="bg2">
                    <a:lumMod val="25000"/>
                  </a:schemeClr>
                </a:solidFill>
                <a:latin typeface="微软雅黑" panose="020B0503020204020204" charset="-122"/>
                <a:ea typeface="微软雅黑" panose="020B0503020204020204" charset="-122"/>
                <a:sym typeface="+mn-ea"/>
              </a:rPr>
              <a:t>美国FDA（食品药品管理局）曾根据药物对胎儿的致畸情</a:t>
            </a:r>
          </a:p>
          <a:p>
            <a:pPr indent="0" algn="just" fontAlgn="auto">
              <a:lnSpc>
                <a:spcPct val="150000"/>
              </a:lnSpc>
            </a:pPr>
            <a:r>
              <a:rPr dirty="0">
                <a:solidFill>
                  <a:schemeClr val="bg2">
                    <a:lumMod val="25000"/>
                  </a:schemeClr>
                </a:solidFill>
                <a:latin typeface="微软雅黑" panose="020B0503020204020204" charset="-122"/>
                <a:ea typeface="微软雅黑" panose="020B0503020204020204" charset="-122"/>
                <a:sym typeface="+mn-ea"/>
              </a:rPr>
              <a:t>况，将药物对胎儿的危害性等级分为A、B、C、D、X 等5个级别。</a:t>
            </a:r>
          </a:p>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b="1" dirty="0">
                <a:solidFill>
                  <a:srgbClr val="74C8C7"/>
                </a:solidFill>
                <a:latin typeface="微软雅黑" panose="020B0503020204020204" charset="-122"/>
                <a:ea typeface="微软雅黑" panose="020B0503020204020204" charset="-122"/>
                <a:sym typeface="+mn-ea"/>
              </a:rPr>
              <a:t>（2） 孕产妇用药原则。</a:t>
            </a:r>
            <a:r>
              <a:rPr dirty="0">
                <a:solidFill>
                  <a:schemeClr val="bg2">
                    <a:lumMod val="25000"/>
                  </a:schemeClr>
                </a:solidFill>
                <a:latin typeface="微软雅黑" panose="020B0503020204020204" charset="-122"/>
                <a:ea typeface="微软雅黑" panose="020B0503020204020204" charset="-122"/>
                <a:sym typeface="+mn-ea"/>
              </a:rPr>
              <a:t>必须有明确指证，避免不必要的用药；必须在医生指导下用药，不要擅自使用药物；能用一种药物，避免联合用药；能用疗效较肯定的药物，避免用尚难确定对胎儿有无不良影响的新药；能用小剂量药物，避免用大剂量药物；严格掌握药物剂量和用药持续时间，注意及时停药；妊娠早期若病情允许，尽量推迟到妊娠中、晚期再用药；若病情所需，在妊娠早期应用对胚胎、胎儿有害的致畸药物，应先终止妊娠，随后再用药。</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3420110"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（三） 心理健康</a:t>
            </a:r>
          </a:p>
        </p:txBody>
      </p:sp>
      <p:sp>
        <p:nvSpPr>
          <p:cNvPr id="29" name="矩形 28"/>
          <p:cNvSpPr/>
          <p:nvPr>
            <p:custDataLst>
              <p:tags r:id="rId2"/>
            </p:custDataLst>
          </p:nvPr>
        </p:nvSpPr>
        <p:spPr>
          <a:xfrm>
            <a:off x="1181735" y="2210435"/>
            <a:ext cx="9944735" cy="182753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0" name="组合 29"/>
          <p:cNvGrpSpPr/>
          <p:nvPr/>
        </p:nvGrpSpPr>
        <p:grpSpPr>
          <a:xfrm>
            <a:off x="1491615" y="1989455"/>
            <a:ext cx="2654263" cy="450850"/>
            <a:chOff x="1996" y="2352"/>
            <a:chExt cx="4684" cy="795"/>
          </a:xfrm>
        </p:grpSpPr>
        <p:sp>
          <p:nvSpPr>
            <p:cNvPr id="31" name="圆角矩形 30"/>
            <p:cNvSpPr/>
            <p:nvPr>
              <p:custDataLst>
                <p:tags r:id="rId10"/>
              </p:custDataLst>
            </p:nvPr>
          </p:nvSpPr>
          <p:spPr>
            <a:xfrm>
              <a:off x="1996" y="2352"/>
              <a:ext cx="4132"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文本框 1"/>
            <p:cNvSpPr txBox="1"/>
            <p:nvPr>
              <p:custDataLst>
                <p:tags r:id="rId11"/>
              </p:custDataLst>
            </p:nvPr>
          </p:nvSpPr>
          <p:spPr>
            <a:xfrm>
              <a:off x="2925" y="2404"/>
              <a:ext cx="3755"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孕期负面情绪</a:t>
              </a:r>
            </a:p>
          </p:txBody>
        </p:sp>
        <p:sp>
          <p:nvSpPr>
            <p:cNvPr id="33" name="椭圆 32"/>
            <p:cNvSpPr/>
            <p:nvPr>
              <p:custDataLst>
                <p:tags r:id="rId12"/>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文本框 33"/>
            <p:cNvSpPr txBox="1"/>
            <p:nvPr>
              <p:custDataLst>
                <p:tags r:id="rId13"/>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1</a:t>
              </a:r>
            </a:p>
          </p:txBody>
        </p:sp>
      </p:grpSp>
      <p:sp>
        <p:nvSpPr>
          <p:cNvPr id="35" name="文本框 34"/>
          <p:cNvSpPr txBox="1"/>
          <p:nvPr>
            <p:custDataLst>
              <p:tags r:id="rId3"/>
            </p:custDataLst>
          </p:nvPr>
        </p:nvSpPr>
        <p:spPr>
          <a:xfrm>
            <a:off x="1358264" y="2485390"/>
            <a:ext cx="9568353" cy="1338828"/>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lang="en-US" altLang="zh-CN" dirty="0" smtClean="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妊娠是妇女生命中重要的转折时期，生理的变化使妇女孕产期易出现心理问题，严重者可导致情绪障碍、焦虑或抑郁。妊娠期孕妇不良的心理状态，可诱发妊娠呕吐、自发性流产及妊娠高血压等疾病，也可致胎儿脑血管收缩、供血量减少，影响胎儿中枢神经系统的发育。</a:t>
            </a:r>
          </a:p>
        </p:txBody>
      </p:sp>
      <p:sp>
        <p:nvSpPr>
          <p:cNvPr id="36" name="矩形 35"/>
          <p:cNvSpPr/>
          <p:nvPr>
            <p:custDataLst>
              <p:tags r:id="rId4"/>
            </p:custDataLst>
          </p:nvPr>
        </p:nvSpPr>
        <p:spPr>
          <a:xfrm>
            <a:off x="1181735" y="4333875"/>
            <a:ext cx="9944735" cy="147447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7" name="组合 36"/>
          <p:cNvGrpSpPr/>
          <p:nvPr/>
        </p:nvGrpSpPr>
        <p:grpSpPr>
          <a:xfrm>
            <a:off x="1491615" y="4120515"/>
            <a:ext cx="4189362" cy="450850"/>
            <a:chOff x="1996" y="2352"/>
            <a:chExt cx="7393" cy="795"/>
          </a:xfrm>
        </p:grpSpPr>
        <p:sp>
          <p:nvSpPr>
            <p:cNvPr id="38" name="圆角矩形 37"/>
            <p:cNvSpPr/>
            <p:nvPr>
              <p:custDataLst>
                <p:tags r:id="rId6"/>
              </p:custDataLst>
            </p:nvPr>
          </p:nvSpPr>
          <p:spPr>
            <a:xfrm>
              <a:off x="1996" y="2352"/>
              <a:ext cx="7393" cy="795"/>
            </a:xfrm>
            <a:prstGeom prst="roundRect">
              <a:avLst>
                <a:gd name="adj" fmla="val 50000"/>
              </a:avLst>
            </a:prstGeom>
            <a:solidFill>
              <a:srgbClr val="74C8C7"/>
            </a:soli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9" name="文本框 1"/>
            <p:cNvSpPr txBox="1"/>
            <p:nvPr>
              <p:custDataLst>
                <p:tags r:id="rId7"/>
              </p:custDataLst>
            </p:nvPr>
          </p:nvSpPr>
          <p:spPr>
            <a:xfrm>
              <a:off x="2925" y="2404"/>
              <a:ext cx="6143"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b="1" dirty="0">
                  <a:solidFill>
                    <a:srgbClr val="FFFFFF"/>
                  </a:solidFill>
                  <a:latin typeface="微软雅黑" panose="020B0503020204020204" charset="-122"/>
                  <a:ea typeface="微软雅黑" panose="020B0503020204020204" charset="-122"/>
                  <a:sym typeface="+mn-ea"/>
                </a:rPr>
                <a:t>产妇心理问题对婴儿行为的影响</a:t>
              </a:r>
            </a:p>
          </p:txBody>
        </p:sp>
        <p:sp>
          <p:nvSpPr>
            <p:cNvPr id="40" name="椭圆 39"/>
            <p:cNvSpPr/>
            <p:nvPr>
              <p:custDataLst>
                <p:tags r:id="rId8"/>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文本框 40"/>
            <p:cNvSpPr txBox="1"/>
            <p:nvPr>
              <p:custDataLst>
                <p:tags r:id="rId9"/>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74C8C7"/>
                  </a:solidFill>
                  <a:latin typeface="微软雅黑" panose="020B0503020204020204" charset="-122"/>
                  <a:ea typeface="微软雅黑" panose="020B0503020204020204" charset="-122"/>
                  <a:sym typeface="+mn-ea"/>
                </a:rPr>
                <a:t>2</a:t>
              </a:r>
            </a:p>
          </p:txBody>
        </p:sp>
      </p:grpSp>
      <p:sp>
        <p:nvSpPr>
          <p:cNvPr id="42" name="文本框 41"/>
          <p:cNvSpPr txBox="1"/>
          <p:nvPr>
            <p:custDataLst>
              <p:tags r:id="rId5"/>
            </p:custDataLst>
          </p:nvPr>
        </p:nvSpPr>
        <p:spPr>
          <a:xfrm>
            <a:off x="1358265" y="4654550"/>
            <a:ext cx="9615805" cy="922020"/>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lang="en-US" altLang="zh-CN" dirty="0" smtClean="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母亲如有失职、品德问题、情感性精神病、酗酒、药物滥用等，部分婴儿也会出现喂养问题或生长迟缓。</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4291965"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4435475" cy="445135"/>
          </a:xfrm>
          <a:prstGeom prst="rect">
            <a:avLst/>
          </a:prstGeom>
          <a:noFill/>
        </p:spPr>
        <p:txBody>
          <a:bodyPr wrap="square">
            <a:spAutoFit/>
          </a:bodyPr>
          <a:lstStyle/>
          <a:p>
            <a:pPr algn="l"/>
            <a:r>
              <a:rPr lang="zh-CN" altLang="en-US" sz="2300" b="1" dirty="0">
                <a:solidFill>
                  <a:srgbClr val="E18C47"/>
                </a:solidFill>
                <a:cs typeface="+mn-ea"/>
                <a:sym typeface="+mn-lt"/>
              </a:rPr>
              <a:t>三、孕母对胎动的意识和回应</a:t>
            </a:r>
          </a:p>
        </p:txBody>
      </p:sp>
      <p:sp>
        <p:nvSpPr>
          <p:cNvPr id="2" name="文本框 1"/>
          <p:cNvSpPr txBox="1"/>
          <p:nvPr>
            <p:custDataLst>
              <p:tags r:id="rId3"/>
            </p:custDataLst>
          </p:nvPr>
        </p:nvSpPr>
        <p:spPr>
          <a:xfrm>
            <a:off x="1151255" y="1720850"/>
            <a:ext cx="10301836" cy="4184650"/>
          </a:xfrm>
          <a:prstGeom prst="rect">
            <a:avLst/>
          </a:prstGeom>
          <a:noFill/>
          <a:ln w="9525">
            <a:noFill/>
          </a:ln>
        </p:spPr>
        <p:txBody>
          <a:bodyPr wrap="square">
            <a:spAutoFit/>
          </a:bodyPr>
          <a:lstStyle/>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胎动反映的是胎儿在宫内的状态是否良好。自发的胎儿被动活动最早开始于怀孕第7周，到妊娠晚期胎儿动作开始变得复杂精细协调。</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孕8周后，胎儿每次身体活动间隔不会超过13分钟。</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在20—30周时，全身的运动变得有规律，胎儿开始显示出休息—活动—休息—活动的周期。</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到孕晚期，胎动渐趋成熟，至36周左右大多数正常胎儿的行为状态已经建立。</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决定胎儿活动的重要因素是睡眠—觉醒的周期，它与母亲的睡眠—觉醒状态无关。睡眠周期可从20—75分钟不等。另外，羊水量是另一个决定胎动的重要因素。胎动次数随羊水量减少而减少。</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177925"/>
            <a:ext cx="10301605" cy="2138045"/>
          </a:xfrm>
          <a:prstGeom prst="rect">
            <a:avLst/>
          </a:prstGeom>
          <a:noFill/>
          <a:ln w="9525">
            <a:noFill/>
          </a:ln>
        </p:spPr>
        <p:txBody>
          <a:bodyPr wrap="square">
            <a:spAutoFit/>
          </a:bodyPr>
          <a:lstStyle/>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一般了解胎动的规律后，可以选择胎儿爱动的时间早、中、晚各1小时，每小时大于5次就可以。如果胎动小于每小时3次，需要及时就医。胎动减少预示着可能发生胎死宫内。</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一般胎动减少24小时后胎心会消失，这24小时是挽救胎儿的救命时间。母亲自数胎动（胎儿踢腿的次数）不仅可以与胎儿进行交流，还可以作为产前胎儿监护的一种有效手段。</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342519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3131185" cy="445135"/>
          </a:xfrm>
          <a:prstGeom prst="rect">
            <a:avLst/>
          </a:prstGeom>
          <a:noFill/>
        </p:spPr>
        <p:txBody>
          <a:bodyPr wrap="square">
            <a:spAutoFit/>
          </a:bodyPr>
          <a:lstStyle/>
          <a:p>
            <a:pPr algn="l"/>
            <a:r>
              <a:rPr lang="zh-CN" altLang="en-US" sz="2300" b="1" dirty="0">
                <a:solidFill>
                  <a:srgbClr val="E18C47"/>
                </a:solidFill>
                <a:cs typeface="+mn-ea"/>
                <a:sym typeface="+mn-lt"/>
              </a:rPr>
              <a:t>四、胎教内容及其意义</a:t>
            </a:r>
          </a:p>
        </p:txBody>
      </p:sp>
      <p:sp>
        <p:nvSpPr>
          <p:cNvPr id="2" name="文本框 1"/>
          <p:cNvSpPr txBox="1"/>
          <p:nvPr>
            <p:custDataLst>
              <p:tags r:id="rId3"/>
            </p:custDataLst>
          </p:nvPr>
        </p:nvSpPr>
        <p:spPr>
          <a:xfrm>
            <a:off x="1151255" y="1720850"/>
            <a:ext cx="10301605" cy="3672840"/>
          </a:xfrm>
          <a:prstGeom prst="rect">
            <a:avLst/>
          </a:prstGeom>
          <a:noFill/>
          <a:ln w="9525">
            <a:noFill/>
          </a:ln>
        </p:spPr>
        <p:txBody>
          <a:bodyPr wrap="square">
            <a:spAutoFit/>
          </a:bodyPr>
          <a:lstStyle/>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胎教一般是指孕妇对胎儿的良好的影响，这种影响可以从受精卵着床一直影响到一朝分娩。在整个过程中，孕妇的言行举止、喜怒哀乐等各种复杂的心理活动，以及外界环境中的一切可以直接或间接影响母亲的客观事物均可影响胎儿，从而一定程度上影响其出生后的终身性格和智力。</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首先，希望妊娠期女性保证稳定的正面的情绪。</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其次，要保证妊娠期女性合理的营养供给。</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最后，妊娠期女性还应积极与胎儿互动。</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矩形 5"/>
          <p:cNvSpPr>
            <a:spLocks noChangeArrowheads="1"/>
          </p:cNvSpPr>
          <p:nvPr>
            <p:custDataLst>
              <p:tags r:id="rId1"/>
            </p:custDataLst>
          </p:nvPr>
        </p:nvSpPr>
        <p:spPr bwMode="auto">
          <a:xfrm>
            <a:off x="-1588" y="13653"/>
            <a:ext cx="12192000" cy="6848475"/>
          </a:xfrm>
          <a:prstGeom prst="rect">
            <a:avLst/>
          </a:prstGeom>
          <a:solidFill>
            <a:srgbClr val="E18C47"/>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sp>
        <p:nvSpPr>
          <p:cNvPr id="11" name="PA_任意多边形 6"/>
          <p:cNvSpPr/>
          <p:nvPr>
            <p:custDataLst>
              <p:tags r:id="rId2"/>
            </p:custDataLst>
          </p:nvPr>
        </p:nvSpPr>
        <p:spPr bwMode="auto">
          <a:xfrm>
            <a:off x="-1588" y="4763"/>
            <a:ext cx="12192000" cy="5397500"/>
          </a:xfrm>
          <a:custGeom>
            <a:avLst/>
            <a:gdLst>
              <a:gd name="T0" fmla="*/ 0 w 7680"/>
              <a:gd name="T1" fmla="*/ 0 h 3405"/>
              <a:gd name="T2" fmla="*/ 7680 w 7680"/>
              <a:gd name="T3" fmla="*/ 0 h 3405"/>
              <a:gd name="T4" fmla="*/ 7680 w 7680"/>
              <a:gd name="T5" fmla="*/ 2470 h 3405"/>
              <a:gd name="T6" fmla="*/ 4179 w 7680"/>
              <a:gd name="T7" fmla="*/ 3405 h 3405"/>
              <a:gd name="T8" fmla="*/ 0 w 7680"/>
              <a:gd name="T9" fmla="*/ 1862 h 3405"/>
              <a:gd name="T10" fmla="*/ 0 w 7680"/>
              <a:gd name="T11" fmla="*/ 0 h 3405"/>
            </a:gdLst>
            <a:ahLst/>
            <a:cxnLst>
              <a:cxn ang="0">
                <a:pos x="T0" y="T1"/>
              </a:cxn>
              <a:cxn ang="0">
                <a:pos x="T2" y="T3"/>
              </a:cxn>
              <a:cxn ang="0">
                <a:pos x="T4" y="T5"/>
              </a:cxn>
              <a:cxn ang="0">
                <a:pos x="T6" y="T7"/>
              </a:cxn>
              <a:cxn ang="0">
                <a:pos x="T8" y="T9"/>
              </a:cxn>
              <a:cxn ang="0">
                <a:pos x="T10" y="T11"/>
              </a:cxn>
            </a:cxnLst>
            <a:rect l="0" t="0" r="r" b="b"/>
            <a:pathLst>
              <a:path w="7680" h="3405">
                <a:moveTo>
                  <a:pt x="0" y="0"/>
                </a:moveTo>
                <a:cubicBezTo>
                  <a:pt x="7680" y="0"/>
                  <a:pt x="7680" y="0"/>
                  <a:pt x="7680" y="0"/>
                </a:cubicBezTo>
                <a:cubicBezTo>
                  <a:pt x="7680" y="2470"/>
                  <a:pt x="7680" y="2470"/>
                  <a:pt x="7680" y="2470"/>
                </a:cubicBezTo>
                <a:cubicBezTo>
                  <a:pt x="6834" y="3043"/>
                  <a:pt x="5579" y="3405"/>
                  <a:pt x="4179" y="3405"/>
                </a:cubicBezTo>
                <a:cubicBezTo>
                  <a:pt x="2331" y="3405"/>
                  <a:pt x="737" y="2774"/>
                  <a:pt x="0" y="186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 name="PA_任意多边形 7"/>
          <p:cNvSpPr/>
          <p:nvPr>
            <p:custDataLst>
              <p:tags r:id="rId3"/>
            </p:custDataLst>
          </p:nvPr>
        </p:nvSpPr>
        <p:spPr bwMode="auto">
          <a:xfrm>
            <a:off x="12700" y="2992438"/>
            <a:ext cx="12163425" cy="2511425"/>
          </a:xfrm>
          <a:custGeom>
            <a:avLst/>
            <a:gdLst>
              <a:gd name="T0" fmla="*/ 4225 w 7662"/>
              <a:gd name="T1" fmla="*/ 1414 h 1584"/>
              <a:gd name="T2" fmla="*/ 7662 w 7662"/>
              <a:gd name="T3" fmla="*/ 591 h 1584"/>
              <a:gd name="T4" fmla="*/ 4150 w 7662"/>
              <a:gd name="T5" fmla="*/ 1584 h 1584"/>
              <a:gd name="T6" fmla="*/ 0 w 7662"/>
              <a:gd name="T7" fmla="*/ 0 h 1584"/>
              <a:gd name="T8" fmla="*/ 4225 w 7662"/>
              <a:gd name="T9" fmla="*/ 1414 h 1584"/>
            </a:gdLst>
            <a:ahLst/>
            <a:cxnLst>
              <a:cxn ang="0">
                <a:pos x="T0" y="T1"/>
              </a:cxn>
              <a:cxn ang="0">
                <a:pos x="T2" y="T3"/>
              </a:cxn>
              <a:cxn ang="0">
                <a:pos x="T4" y="T5"/>
              </a:cxn>
              <a:cxn ang="0">
                <a:pos x="T6" y="T7"/>
              </a:cxn>
              <a:cxn ang="0">
                <a:pos x="T8" y="T9"/>
              </a:cxn>
            </a:cxnLst>
            <a:rect l="0" t="0" r="r" b="b"/>
            <a:pathLst>
              <a:path w="7662" h="1584">
                <a:moveTo>
                  <a:pt x="4225" y="1414"/>
                </a:moveTo>
                <a:cubicBezTo>
                  <a:pt x="5565" y="1414"/>
                  <a:pt x="6779" y="1100"/>
                  <a:pt x="7662" y="591"/>
                </a:cubicBezTo>
                <a:cubicBezTo>
                  <a:pt x="6813" y="1199"/>
                  <a:pt x="5554" y="1584"/>
                  <a:pt x="4150" y="1584"/>
                </a:cubicBezTo>
                <a:cubicBezTo>
                  <a:pt x="2332" y="1584"/>
                  <a:pt x="759" y="939"/>
                  <a:pt x="0" y="0"/>
                </a:cubicBezTo>
                <a:cubicBezTo>
                  <a:pt x="850" y="846"/>
                  <a:pt x="2424" y="1414"/>
                  <a:pt x="4225" y="1414"/>
                </a:cubicBezTo>
                <a:close/>
              </a:path>
            </a:pathLst>
          </a:custGeom>
          <a:solidFill>
            <a:srgbClr val="EEB78F"/>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grpSp>
        <p:nvGrpSpPr>
          <p:cNvPr id="13" name="PA_组合 60"/>
          <p:cNvGrpSpPr/>
          <p:nvPr>
            <p:custDataLst>
              <p:tags r:id="rId4"/>
            </p:custDataLst>
          </p:nvPr>
        </p:nvGrpSpPr>
        <p:grpSpPr>
          <a:xfrm>
            <a:off x="678657" y="1015575"/>
            <a:ext cx="682625" cy="556846"/>
            <a:chOff x="4056063" y="2403476"/>
            <a:chExt cx="887413" cy="723900"/>
          </a:xfrm>
        </p:grpSpPr>
        <p:sp>
          <p:nvSpPr>
            <p:cNvPr id="14" name="Freeform 25"/>
            <p:cNvSpPr/>
            <p:nvPr/>
          </p:nvSpPr>
          <p:spPr bwMode="auto">
            <a:xfrm>
              <a:off x="4056063" y="2403476"/>
              <a:ext cx="887413" cy="479425"/>
            </a:xfrm>
            <a:custGeom>
              <a:avLst/>
              <a:gdLst>
                <a:gd name="T0" fmla="*/ 172 w 559"/>
                <a:gd name="T1" fmla="*/ 219 h 303"/>
                <a:gd name="T2" fmla="*/ 208 w 559"/>
                <a:gd name="T3" fmla="*/ 115 h 303"/>
                <a:gd name="T4" fmla="*/ 218 w 559"/>
                <a:gd name="T5" fmla="*/ 109 h 303"/>
                <a:gd name="T6" fmla="*/ 227 w 559"/>
                <a:gd name="T7" fmla="*/ 116 h 303"/>
                <a:gd name="T8" fmla="*/ 280 w 559"/>
                <a:gd name="T9" fmla="*/ 303 h 303"/>
                <a:gd name="T10" fmla="*/ 334 w 559"/>
                <a:gd name="T11" fmla="*/ 154 h 303"/>
                <a:gd name="T12" fmla="*/ 342 w 559"/>
                <a:gd name="T13" fmla="*/ 148 h 303"/>
                <a:gd name="T14" fmla="*/ 351 w 559"/>
                <a:gd name="T15" fmla="*/ 152 h 303"/>
                <a:gd name="T16" fmla="*/ 390 w 559"/>
                <a:gd name="T17" fmla="*/ 217 h 303"/>
                <a:gd name="T18" fmla="*/ 545 w 559"/>
                <a:gd name="T19" fmla="*/ 217 h 303"/>
                <a:gd name="T20" fmla="*/ 557 w 559"/>
                <a:gd name="T21" fmla="*/ 152 h 303"/>
                <a:gd name="T22" fmla="*/ 405 w 559"/>
                <a:gd name="T23" fmla="*/ 0 h 303"/>
                <a:gd name="T24" fmla="*/ 279 w 559"/>
                <a:gd name="T25" fmla="*/ 66 h 303"/>
                <a:gd name="T26" fmla="*/ 154 w 559"/>
                <a:gd name="T27" fmla="*/ 0 h 303"/>
                <a:gd name="T28" fmla="*/ 2 w 559"/>
                <a:gd name="T29" fmla="*/ 152 h 303"/>
                <a:gd name="T30" fmla="*/ 14 w 559"/>
                <a:gd name="T31" fmla="*/ 219 h 303"/>
                <a:gd name="T32" fmla="*/ 172 w 559"/>
                <a:gd name="T33" fmla="*/ 21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9" h="303">
                  <a:moveTo>
                    <a:pt x="172" y="219"/>
                  </a:moveTo>
                  <a:cubicBezTo>
                    <a:pt x="208" y="115"/>
                    <a:pt x="208" y="115"/>
                    <a:pt x="208" y="115"/>
                  </a:cubicBezTo>
                  <a:cubicBezTo>
                    <a:pt x="210" y="111"/>
                    <a:pt x="214" y="109"/>
                    <a:pt x="218" y="109"/>
                  </a:cubicBezTo>
                  <a:cubicBezTo>
                    <a:pt x="222" y="109"/>
                    <a:pt x="225" y="112"/>
                    <a:pt x="227" y="116"/>
                  </a:cubicBezTo>
                  <a:cubicBezTo>
                    <a:pt x="280" y="303"/>
                    <a:pt x="280" y="303"/>
                    <a:pt x="280" y="303"/>
                  </a:cubicBezTo>
                  <a:cubicBezTo>
                    <a:pt x="334" y="154"/>
                    <a:pt x="334" y="154"/>
                    <a:pt x="334" y="154"/>
                  </a:cubicBezTo>
                  <a:cubicBezTo>
                    <a:pt x="335" y="150"/>
                    <a:pt x="338" y="148"/>
                    <a:pt x="342" y="148"/>
                  </a:cubicBezTo>
                  <a:cubicBezTo>
                    <a:pt x="346" y="147"/>
                    <a:pt x="349" y="149"/>
                    <a:pt x="351" y="152"/>
                  </a:cubicBezTo>
                  <a:cubicBezTo>
                    <a:pt x="390" y="217"/>
                    <a:pt x="390" y="217"/>
                    <a:pt x="390" y="217"/>
                  </a:cubicBezTo>
                  <a:cubicBezTo>
                    <a:pt x="545" y="217"/>
                    <a:pt x="545" y="217"/>
                    <a:pt x="545" y="217"/>
                  </a:cubicBezTo>
                  <a:cubicBezTo>
                    <a:pt x="559" y="178"/>
                    <a:pt x="557" y="152"/>
                    <a:pt x="557" y="152"/>
                  </a:cubicBezTo>
                  <a:cubicBezTo>
                    <a:pt x="557" y="68"/>
                    <a:pt x="489" y="0"/>
                    <a:pt x="405" y="0"/>
                  </a:cubicBezTo>
                  <a:cubicBezTo>
                    <a:pt x="353" y="0"/>
                    <a:pt x="307" y="26"/>
                    <a:pt x="279" y="66"/>
                  </a:cubicBezTo>
                  <a:cubicBezTo>
                    <a:pt x="252" y="26"/>
                    <a:pt x="206" y="0"/>
                    <a:pt x="154" y="0"/>
                  </a:cubicBezTo>
                  <a:cubicBezTo>
                    <a:pt x="70" y="0"/>
                    <a:pt x="2" y="68"/>
                    <a:pt x="2" y="152"/>
                  </a:cubicBezTo>
                  <a:cubicBezTo>
                    <a:pt x="2" y="152"/>
                    <a:pt x="0" y="179"/>
                    <a:pt x="14" y="219"/>
                  </a:cubicBezTo>
                  <a:lnTo>
                    <a:pt x="172" y="219"/>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 name="Freeform 26"/>
            <p:cNvSpPr/>
            <p:nvPr/>
          </p:nvSpPr>
          <p:spPr bwMode="auto">
            <a:xfrm>
              <a:off x="4090988" y="2641601"/>
              <a:ext cx="817563" cy="485775"/>
            </a:xfrm>
            <a:custGeom>
              <a:avLst/>
              <a:gdLst>
                <a:gd name="T0" fmla="*/ 363 w 515"/>
                <a:gd name="T1" fmla="*/ 86 h 307"/>
                <a:gd name="T2" fmla="*/ 355 w 515"/>
                <a:gd name="T3" fmla="*/ 81 h 307"/>
                <a:gd name="T4" fmla="*/ 323 w 515"/>
                <a:gd name="T5" fmla="*/ 29 h 307"/>
                <a:gd name="T6" fmla="*/ 266 w 515"/>
                <a:gd name="T7" fmla="*/ 188 h 307"/>
                <a:gd name="T8" fmla="*/ 257 w 515"/>
                <a:gd name="T9" fmla="*/ 194 h 307"/>
                <a:gd name="T10" fmla="*/ 256 w 515"/>
                <a:gd name="T11" fmla="*/ 194 h 307"/>
                <a:gd name="T12" fmla="*/ 247 w 515"/>
                <a:gd name="T13" fmla="*/ 187 h 307"/>
                <a:gd name="T14" fmla="*/ 194 w 515"/>
                <a:gd name="T15" fmla="*/ 0 h 307"/>
                <a:gd name="T16" fmla="*/ 166 w 515"/>
                <a:gd name="T17" fmla="*/ 82 h 307"/>
                <a:gd name="T18" fmla="*/ 157 w 515"/>
                <a:gd name="T19" fmla="*/ 88 h 307"/>
                <a:gd name="T20" fmla="*/ 0 w 515"/>
                <a:gd name="T21" fmla="*/ 88 h 307"/>
                <a:gd name="T22" fmla="*/ 257 w 515"/>
                <a:gd name="T23" fmla="*/ 307 h 307"/>
                <a:gd name="T24" fmla="*/ 257 w 515"/>
                <a:gd name="T25" fmla="*/ 307 h 307"/>
                <a:gd name="T26" fmla="*/ 257 w 515"/>
                <a:gd name="T27" fmla="*/ 307 h 307"/>
                <a:gd name="T28" fmla="*/ 257 w 515"/>
                <a:gd name="T29" fmla="*/ 307 h 307"/>
                <a:gd name="T30" fmla="*/ 257 w 515"/>
                <a:gd name="T31" fmla="*/ 307 h 307"/>
                <a:gd name="T32" fmla="*/ 515 w 515"/>
                <a:gd name="T33" fmla="*/ 86 h 307"/>
                <a:gd name="T34" fmla="*/ 363 w 515"/>
                <a:gd name="T35" fmla="*/ 86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5" h="307">
                  <a:moveTo>
                    <a:pt x="363" y="86"/>
                  </a:moveTo>
                  <a:cubicBezTo>
                    <a:pt x="359" y="86"/>
                    <a:pt x="356" y="84"/>
                    <a:pt x="355" y="81"/>
                  </a:cubicBezTo>
                  <a:cubicBezTo>
                    <a:pt x="323" y="29"/>
                    <a:pt x="323" y="29"/>
                    <a:pt x="323" y="29"/>
                  </a:cubicBezTo>
                  <a:cubicBezTo>
                    <a:pt x="266" y="188"/>
                    <a:pt x="266" y="188"/>
                    <a:pt x="266" y="188"/>
                  </a:cubicBezTo>
                  <a:cubicBezTo>
                    <a:pt x="264" y="191"/>
                    <a:pt x="261" y="194"/>
                    <a:pt x="257" y="194"/>
                  </a:cubicBezTo>
                  <a:cubicBezTo>
                    <a:pt x="256" y="194"/>
                    <a:pt x="256" y="194"/>
                    <a:pt x="256" y="194"/>
                  </a:cubicBezTo>
                  <a:cubicBezTo>
                    <a:pt x="252" y="194"/>
                    <a:pt x="248" y="191"/>
                    <a:pt x="247" y="187"/>
                  </a:cubicBezTo>
                  <a:cubicBezTo>
                    <a:pt x="194" y="0"/>
                    <a:pt x="194" y="0"/>
                    <a:pt x="194" y="0"/>
                  </a:cubicBezTo>
                  <a:cubicBezTo>
                    <a:pt x="166" y="82"/>
                    <a:pt x="166" y="82"/>
                    <a:pt x="166" y="82"/>
                  </a:cubicBezTo>
                  <a:cubicBezTo>
                    <a:pt x="164" y="85"/>
                    <a:pt x="161" y="88"/>
                    <a:pt x="157" y="88"/>
                  </a:cubicBezTo>
                  <a:cubicBezTo>
                    <a:pt x="0" y="88"/>
                    <a:pt x="0" y="88"/>
                    <a:pt x="0" y="88"/>
                  </a:cubicBezTo>
                  <a:cubicBezTo>
                    <a:pt x="29" y="151"/>
                    <a:pt x="96" y="237"/>
                    <a:pt x="257" y="307"/>
                  </a:cubicBezTo>
                  <a:cubicBezTo>
                    <a:pt x="257" y="307"/>
                    <a:pt x="257" y="307"/>
                    <a:pt x="257" y="307"/>
                  </a:cubicBezTo>
                  <a:cubicBezTo>
                    <a:pt x="257" y="307"/>
                    <a:pt x="257" y="307"/>
                    <a:pt x="257" y="307"/>
                  </a:cubicBezTo>
                  <a:cubicBezTo>
                    <a:pt x="257" y="307"/>
                    <a:pt x="257" y="307"/>
                    <a:pt x="257" y="307"/>
                  </a:cubicBezTo>
                  <a:cubicBezTo>
                    <a:pt x="257" y="307"/>
                    <a:pt x="257" y="307"/>
                    <a:pt x="257" y="307"/>
                  </a:cubicBezTo>
                  <a:cubicBezTo>
                    <a:pt x="420" y="236"/>
                    <a:pt x="487" y="149"/>
                    <a:pt x="515" y="86"/>
                  </a:cubicBezTo>
                  <a:lnTo>
                    <a:pt x="363" y="86"/>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18" name="PA_组合 57"/>
          <p:cNvGrpSpPr/>
          <p:nvPr>
            <p:custDataLst>
              <p:tags r:id="rId5"/>
            </p:custDataLst>
          </p:nvPr>
        </p:nvGrpSpPr>
        <p:grpSpPr>
          <a:xfrm>
            <a:off x="4751388" y="6130926"/>
            <a:ext cx="246063" cy="246063"/>
            <a:chOff x="4751388" y="6130926"/>
            <a:chExt cx="246063" cy="246063"/>
          </a:xfrm>
        </p:grpSpPr>
        <p:sp>
          <p:nvSpPr>
            <p:cNvPr id="19" name="Freeform 29"/>
            <p:cNvSpPr/>
            <p:nvPr/>
          </p:nvSpPr>
          <p:spPr bwMode="auto">
            <a:xfrm>
              <a:off x="4751388" y="6130926"/>
              <a:ext cx="246063" cy="246063"/>
            </a:xfrm>
            <a:custGeom>
              <a:avLst/>
              <a:gdLst>
                <a:gd name="T0" fmla="*/ 143 w 155"/>
                <a:gd name="T1" fmla="*/ 144 h 156"/>
                <a:gd name="T2" fmla="*/ 143 w 155"/>
                <a:gd name="T3" fmla="*/ 144 h 156"/>
                <a:gd name="T4" fmla="*/ 98 w 155"/>
                <a:gd name="T5" fmla="*/ 144 h 156"/>
                <a:gd name="T6" fmla="*/ 12 w 155"/>
                <a:gd name="T7" fmla="*/ 57 h 156"/>
                <a:gd name="T8" fmla="*/ 12 w 155"/>
                <a:gd name="T9" fmla="*/ 13 h 156"/>
                <a:gd name="T10" fmla="*/ 12 w 155"/>
                <a:gd name="T11" fmla="*/ 13 h 156"/>
                <a:gd name="T12" fmla="*/ 57 w 155"/>
                <a:gd name="T13" fmla="*/ 13 h 156"/>
                <a:gd name="T14" fmla="*/ 143 w 155"/>
                <a:gd name="T15" fmla="*/ 99 h 156"/>
                <a:gd name="T16" fmla="*/ 143 w 155"/>
                <a:gd name="T17" fmla="*/ 1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56">
                  <a:moveTo>
                    <a:pt x="143" y="144"/>
                  </a:moveTo>
                  <a:cubicBezTo>
                    <a:pt x="143" y="144"/>
                    <a:pt x="143" y="144"/>
                    <a:pt x="143" y="144"/>
                  </a:cubicBezTo>
                  <a:cubicBezTo>
                    <a:pt x="131" y="156"/>
                    <a:pt x="111" y="156"/>
                    <a:pt x="98" y="144"/>
                  </a:cubicBezTo>
                  <a:cubicBezTo>
                    <a:pt x="12" y="57"/>
                    <a:pt x="12" y="57"/>
                    <a:pt x="12" y="57"/>
                  </a:cubicBezTo>
                  <a:cubicBezTo>
                    <a:pt x="0" y="45"/>
                    <a:pt x="0" y="25"/>
                    <a:pt x="12" y="13"/>
                  </a:cubicBezTo>
                  <a:cubicBezTo>
                    <a:pt x="12" y="13"/>
                    <a:pt x="12" y="13"/>
                    <a:pt x="12" y="13"/>
                  </a:cubicBezTo>
                  <a:cubicBezTo>
                    <a:pt x="24" y="0"/>
                    <a:pt x="44" y="0"/>
                    <a:pt x="57" y="13"/>
                  </a:cubicBezTo>
                  <a:cubicBezTo>
                    <a:pt x="143" y="99"/>
                    <a:pt x="143" y="99"/>
                    <a:pt x="143" y="99"/>
                  </a:cubicBezTo>
                  <a:cubicBezTo>
                    <a:pt x="155" y="111"/>
                    <a:pt x="155" y="131"/>
                    <a:pt x="143" y="1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 name="Freeform 30"/>
            <p:cNvSpPr/>
            <p:nvPr/>
          </p:nvSpPr>
          <p:spPr bwMode="auto">
            <a:xfrm>
              <a:off x="4867275" y="6245226"/>
              <a:ext cx="111125" cy="111125"/>
            </a:xfrm>
            <a:custGeom>
              <a:avLst/>
              <a:gdLst>
                <a:gd name="T0" fmla="*/ 0 w 70"/>
                <a:gd name="T1" fmla="*/ 30 h 70"/>
                <a:gd name="T2" fmla="*/ 32 w 70"/>
                <a:gd name="T3" fmla="*/ 62 h 70"/>
                <a:gd name="T4" fmla="*/ 62 w 70"/>
                <a:gd name="T5" fmla="*/ 62 h 70"/>
                <a:gd name="T6" fmla="*/ 62 w 70"/>
                <a:gd name="T7" fmla="*/ 33 h 70"/>
                <a:gd name="T8" fmla="*/ 29 w 70"/>
                <a:gd name="T9" fmla="*/ 0 h 70"/>
                <a:gd name="T10" fmla="*/ 0 w 70"/>
                <a:gd name="T11" fmla="*/ 30 h 70"/>
              </a:gdLst>
              <a:ahLst/>
              <a:cxnLst>
                <a:cxn ang="0">
                  <a:pos x="T0" y="T1"/>
                </a:cxn>
                <a:cxn ang="0">
                  <a:pos x="T2" y="T3"/>
                </a:cxn>
                <a:cxn ang="0">
                  <a:pos x="T4" y="T5"/>
                </a:cxn>
                <a:cxn ang="0">
                  <a:pos x="T6" y="T7"/>
                </a:cxn>
                <a:cxn ang="0">
                  <a:pos x="T8" y="T9"/>
                </a:cxn>
                <a:cxn ang="0">
                  <a:pos x="T10" y="T11"/>
                </a:cxn>
              </a:cxnLst>
              <a:rect l="0" t="0" r="r" b="b"/>
              <a:pathLst>
                <a:path w="70" h="70">
                  <a:moveTo>
                    <a:pt x="0" y="30"/>
                  </a:moveTo>
                  <a:cubicBezTo>
                    <a:pt x="32" y="62"/>
                    <a:pt x="32" y="62"/>
                    <a:pt x="32" y="62"/>
                  </a:cubicBezTo>
                  <a:cubicBezTo>
                    <a:pt x="40" y="70"/>
                    <a:pt x="54" y="70"/>
                    <a:pt x="62" y="62"/>
                  </a:cubicBezTo>
                  <a:cubicBezTo>
                    <a:pt x="70" y="54"/>
                    <a:pt x="70" y="41"/>
                    <a:pt x="62" y="33"/>
                  </a:cubicBezTo>
                  <a:cubicBezTo>
                    <a:pt x="29" y="0"/>
                    <a:pt x="29" y="0"/>
                    <a:pt x="29" y="0"/>
                  </a:cubicBezTo>
                  <a:lnTo>
                    <a:pt x="0" y="3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1" name="PA_组合 61"/>
          <p:cNvGrpSpPr/>
          <p:nvPr>
            <p:custDataLst>
              <p:tags r:id="rId6"/>
            </p:custDataLst>
          </p:nvPr>
        </p:nvGrpSpPr>
        <p:grpSpPr>
          <a:xfrm>
            <a:off x="11211596" y="949326"/>
            <a:ext cx="498475" cy="498475"/>
            <a:chOff x="4548188" y="3473451"/>
            <a:chExt cx="498475" cy="498475"/>
          </a:xfrm>
        </p:grpSpPr>
        <p:sp>
          <p:nvSpPr>
            <p:cNvPr id="22" name="Freeform 31"/>
            <p:cNvSpPr/>
            <p:nvPr/>
          </p:nvSpPr>
          <p:spPr bwMode="auto">
            <a:xfrm>
              <a:off x="4738688" y="3473451"/>
              <a:ext cx="307975" cy="309563"/>
            </a:xfrm>
            <a:custGeom>
              <a:avLst/>
              <a:gdLst>
                <a:gd name="T0" fmla="*/ 168 w 194"/>
                <a:gd name="T1" fmla="*/ 118 h 195"/>
                <a:gd name="T2" fmla="*/ 168 w 194"/>
                <a:gd name="T3" fmla="*/ 26 h 195"/>
                <a:gd name="T4" fmla="*/ 168 w 194"/>
                <a:gd name="T5" fmla="*/ 26 h 195"/>
                <a:gd name="T6" fmla="*/ 76 w 194"/>
                <a:gd name="T7" fmla="*/ 26 h 195"/>
                <a:gd name="T8" fmla="*/ 0 w 194"/>
                <a:gd name="T9" fmla="*/ 102 h 195"/>
                <a:gd name="T10" fmla="*/ 92 w 194"/>
                <a:gd name="T11" fmla="*/ 195 h 195"/>
                <a:gd name="T12" fmla="*/ 168 w 194"/>
                <a:gd name="T13" fmla="*/ 118 h 195"/>
              </a:gdLst>
              <a:ahLst/>
              <a:cxnLst>
                <a:cxn ang="0">
                  <a:pos x="T0" y="T1"/>
                </a:cxn>
                <a:cxn ang="0">
                  <a:pos x="T2" y="T3"/>
                </a:cxn>
                <a:cxn ang="0">
                  <a:pos x="T4" y="T5"/>
                </a:cxn>
                <a:cxn ang="0">
                  <a:pos x="T6" y="T7"/>
                </a:cxn>
                <a:cxn ang="0">
                  <a:pos x="T8" y="T9"/>
                </a:cxn>
                <a:cxn ang="0">
                  <a:pos x="T10" y="T11"/>
                </a:cxn>
                <a:cxn ang="0">
                  <a:pos x="T12" y="T13"/>
                </a:cxn>
              </a:cxnLst>
              <a:rect l="0" t="0" r="r" b="b"/>
              <a:pathLst>
                <a:path w="194" h="195">
                  <a:moveTo>
                    <a:pt x="168" y="118"/>
                  </a:moveTo>
                  <a:cubicBezTo>
                    <a:pt x="194" y="93"/>
                    <a:pt x="194" y="51"/>
                    <a:pt x="168" y="26"/>
                  </a:cubicBezTo>
                  <a:cubicBezTo>
                    <a:pt x="168" y="26"/>
                    <a:pt x="168" y="26"/>
                    <a:pt x="168" y="26"/>
                  </a:cubicBezTo>
                  <a:cubicBezTo>
                    <a:pt x="143" y="0"/>
                    <a:pt x="102" y="0"/>
                    <a:pt x="76" y="26"/>
                  </a:cubicBezTo>
                  <a:cubicBezTo>
                    <a:pt x="0" y="102"/>
                    <a:pt x="0" y="102"/>
                    <a:pt x="0" y="102"/>
                  </a:cubicBezTo>
                  <a:cubicBezTo>
                    <a:pt x="92" y="195"/>
                    <a:pt x="92" y="195"/>
                    <a:pt x="92" y="195"/>
                  </a:cubicBezTo>
                  <a:lnTo>
                    <a:pt x="168" y="118"/>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32"/>
            <p:cNvSpPr/>
            <p:nvPr/>
          </p:nvSpPr>
          <p:spPr bwMode="auto">
            <a:xfrm>
              <a:off x="4548188" y="3660776"/>
              <a:ext cx="311150" cy="311150"/>
            </a:xfrm>
            <a:custGeom>
              <a:avLst/>
              <a:gdLst>
                <a:gd name="T0" fmla="*/ 103 w 196"/>
                <a:gd name="T1" fmla="*/ 0 h 196"/>
                <a:gd name="T2" fmla="*/ 25 w 196"/>
                <a:gd name="T3" fmla="*/ 78 h 196"/>
                <a:gd name="T4" fmla="*/ 25 w 196"/>
                <a:gd name="T5" fmla="*/ 171 h 196"/>
                <a:gd name="T6" fmla="*/ 25 w 196"/>
                <a:gd name="T7" fmla="*/ 171 h 196"/>
                <a:gd name="T8" fmla="*/ 118 w 196"/>
                <a:gd name="T9" fmla="*/ 171 h 196"/>
                <a:gd name="T10" fmla="*/ 196 w 196"/>
                <a:gd name="T11" fmla="*/ 93 h 196"/>
                <a:gd name="T12" fmla="*/ 103 w 196"/>
                <a:gd name="T13" fmla="*/ 0 h 196"/>
              </a:gdLst>
              <a:ahLst/>
              <a:cxnLst>
                <a:cxn ang="0">
                  <a:pos x="T0" y="T1"/>
                </a:cxn>
                <a:cxn ang="0">
                  <a:pos x="T2" y="T3"/>
                </a:cxn>
                <a:cxn ang="0">
                  <a:pos x="T4" y="T5"/>
                </a:cxn>
                <a:cxn ang="0">
                  <a:pos x="T6" y="T7"/>
                </a:cxn>
                <a:cxn ang="0">
                  <a:pos x="T8" y="T9"/>
                </a:cxn>
                <a:cxn ang="0">
                  <a:pos x="T10" y="T11"/>
                </a:cxn>
                <a:cxn ang="0">
                  <a:pos x="T12" y="T13"/>
                </a:cxn>
              </a:cxnLst>
              <a:rect l="0" t="0" r="r" b="b"/>
              <a:pathLst>
                <a:path w="196" h="196">
                  <a:moveTo>
                    <a:pt x="103" y="0"/>
                  </a:moveTo>
                  <a:cubicBezTo>
                    <a:pt x="25" y="78"/>
                    <a:pt x="25" y="78"/>
                    <a:pt x="25" y="78"/>
                  </a:cubicBezTo>
                  <a:cubicBezTo>
                    <a:pt x="0" y="104"/>
                    <a:pt x="0" y="145"/>
                    <a:pt x="25" y="171"/>
                  </a:cubicBezTo>
                  <a:cubicBezTo>
                    <a:pt x="25" y="171"/>
                    <a:pt x="25" y="171"/>
                    <a:pt x="25" y="171"/>
                  </a:cubicBezTo>
                  <a:cubicBezTo>
                    <a:pt x="51" y="196"/>
                    <a:pt x="92" y="196"/>
                    <a:pt x="118" y="171"/>
                  </a:cubicBezTo>
                  <a:cubicBezTo>
                    <a:pt x="196" y="93"/>
                    <a:pt x="196" y="93"/>
                    <a:pt x="196" y="93"/>
                  </a:cubicBezTo>
                  <a:lnTo>
                    <a:pt x="103" y="0"/>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Freeform 33"/>
            <p:cNvSpPr/>
            <p:nvPr/>
          </p:nvSpPr>
          <p:spPr bwMode="auto">
            <a:xfrm>
              <a:off x="4589463" y="3713163"/>
              <a:ext cx="217488" cy="217488"/>
            </a:xfrm>
            <a:custGeom>
              <a:avLst/>
              <a:gdLst>
                <a:gd name="T0" fmla="*/ 76 w 137"/>
                <a:gd name="T1" fmla="*/ 0 h 137"/>
                <a:gd name="T2" fmla="*/ 17 w 137"/>
                <a:gd name="T3" fmla="*/ 59 h 137"/>
                <a:gd name="T4" fmla="*/ 17 w 137"/>
                <a:gd name="T5" fmla="*/ 120 h 137"/>
                <a:gd name="T6" fmla="*/ 78 w 137"/>
                <a:gd name="T7" fmla="*/ 120 h 137"/>
                <a:gd name="T8" fmla="*/ 137 w 137"/>
                <a:gd name="T9" fmla="*/ 61 h 137"/>
                <a:gd name="T10" fmla="*/ 76 w 137"/>
                <a:gd name="T11" fmla="*/ 0 h 137"/>
              </a:gdLst>
              <a:ahLst/>
              <a:cxnLst>
                <a:cxn ang="0">
                  <a:pos x="T0" y="T1"/>
                </a:cxn>
                <a:cxn ang="0">
                  <a:pos x="T2" y="T3"/>
                </a:cxn>
                <a:cxn ang="0">
                  <a:pos x="T4" y="T5"/>
                </a:cxn>
                <a:cxn ang="0">
                  <a:pos x="T6" y="T7"/>
                </a:cxn>
                <a:cxn ang="0">
                  <a:pos x="T8" y="T9"/>
                </a:cxn>
                <a:cxn ang="0">
                  <a:pos x="T10" y="T11"/>
                </a:cxn>
              </a:cxnLst>
              <a:rect l="0" t="0" r="r" b="b"/>
              <a:pathLst>
                <a:path w="137" h="137">
                  <a:moveTo>
                    <a:pt x="76" y="0"/>
                  </a:moveTo>
                  <a:cubicBezTo>
                    <a:pt x="17" y="59"/>
                    <a:pt x="17" y="59"/>
                    <a:pt x="17" y="59"/>
                  </a:cubicBezTo>
                  <a:cubicBezTo>
                    <a:pt x="0" y="76"/>
                    <a:pt x="0" y="103"/>
                    <a:pt x="17" y="120"/>
                  </a:cubicBezTo>
                  <a:cubicBezTo>
                    <a:pt x="34" y="137"/>
                    <a:pt x="61" y="137"/>
                    <a:pt x="78" y="120"/>
                  </a:cubicBezTo>
                  <a:cubicBezTo>
                    <a:pt x="137" y="61"/>
                    <a:pt x="137" y="61"/>
                    <a:pt x="137" y="61"/>
                  </a:cubicBezTo>
                  <a:lnTo>
                    <a:pt x="76" y="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Freeform 34"/>
            <p:cNvSpPr/>
            <p:nvPr/>
          </p:nvSpPr>
          <p:spPr bwMode="auto">
            <a:xfrm>
              <a:off x="4787900" y="3514726"/>
              <a:ext cx="217488" cy="217488"/>
            </a:xfrm>
            <a:custGeom>
              <a:avLst/>
              <a:gdLst>
                <a:gd name="T0" fmla="*/ 61 w 137"/>
                <a:gd name="T1" fmla="*/ 137 h 137"/>
                <a:gd name="T2" fmla="*/ 120 w 137"/>
                <a:gd name="T3" fmla="*/ 78 h 137"/>
                <a:gd name="T4" fmla="*/ 120 w 137"/>
                <a:gd name="T5" fmla="*/ 17 h 137"/>
                <a:gd name="T6" fmla="*/ 59 w 137"/>
                <a:gd name="T7" fmla="*/ 17 h 137"/>
                <a:gd name="T8" fmla="*/ 0 w 137"/>
                <a:gd name="T9" fmla="*/ 76 h 137"/>
                <a:gd name="T10" fmla="*/ 61 w 137"/>
                <a:gd name="T11" fmla="*/ 137 h 137"/>
              </a:gdLst>
              <a:ahLst/>
              <a:cxnLst>
                <a:cxn ang="0">
                  <a:pos x="T0" y="T1"/>
                </a:cxn>
                <a:cxn ang="0">
                  <a:pos x="T2" y="T3"/>
                </a:cxn>
                <a:cxn ang="0">
                  <a:pos x="T4" y="T5"/>
                </a:cxn>
                <a:cxn ang="0">
                  <a:pos x="T6" y="T7"/>
                </a:cxn>
                <a:cxn ang="0">
                  <a:pos x="T8" y="T9"/>
                </a:cxn>
                <a:cxn ang="0">
                  <a:pos x="T10" y="T11"/>
                </a:cxn>
              </a:cxnLst>
              <a:rect l="0" t="0" r="r" b="b"/>
              <a:pathLst>
                <a:path w="137" h="137">
                  <a:moveTo>
                    <a:pt x="61" y="137"/>
                  </a:moveTo>
                  <a:cubicBezTo>
                    <a:pt x="120" y="78"/>
                    <a:pt x="120" y="78"/>
                    <a:pt x="120" y="78"/>
                  </a:cubicBezTo>
                  <a:cubicBezTo>
                    <a:pt x="137" y="61"/>
                    <a:pt x="137" y="34"/>
                    <a:pt x="120" y="17"/>
                  </a:cubicBezTo>
                  <a:cubicBezTo>
                    <a:pt x="103" y="0"/>
                    <a:pt x="76" y="0"/>
                    <a:pt x="59" y="17"/>
                  </a:cubicBezTo>
                  <a:cubicBezTo>
                    <a:pt x="0" y="76"/>
                    <a:pt x="0" y="76"/>
                    <a:pt x="0" y="76"/>
                  </a:cubicBezTo>
                  <a:lnTo>
                    <a:pt x="61" y="1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6" name="PA_组合 58"/>
          <p:cNvGrpSpPr/>
          <p:nvPr>
            <p:custDataLst>
              <p:tags r:id="rId7"/>
            </p:custDataLst>
          </p:nvPr>
        </p:nvGrpSpPr>
        <p:grpSpPr>
          <a:xfrm>
            <a:off x="9067674" y="4578350"/>
            <a:ext cx="962025" cy="1385888"/>
            <a:chOff x="4576763" y="4421188"/>
            <a:chExt cx="962025" cy="1385888"/>
          </a:xfrm>
        </p:grpSpPr>
        <p:sp>
          <p:nvSpPr>
            <p:cNvPr id="27" name="Freeform 39"/>
            <p:cNvSpPr/>
            <p:nvPr/>
          </p:nvSpPr>
          <p:spPr bwMode="auto">
            <a:xfrm>
              <a:off x="4576763" y="4559301"/>
              <a:ext cx="962025" cy="1247775"/>
            </a:xfrm>
            <a:custGeom>
              <a:avLst/>
              <a:gdLst>
                <a:gd name="T0" fmla="*/ 592 w 606"/>
                <a:gd name="T1" fmla="*/ 787 h 787"/>
                <a:gd name="T2" fmla="*/ 14 w 606"/>
                <a:gd name="T3" fmla="*/ 787 h 787"/>
                <a:gd name="T4" fmla="*/ 0 w 606"/>
                <a:gd name="T5" fmla="*/ 773 h 787"/>
                <a:gd name="T6" fmla="*/ 0 w 606"/>
                <a:gd name="T7" fmla="*/ 14 h 787"/>
                <a:gd name="T8" fmla="*/ 14 w 606"/>
                <a:gd name="T9" fmla="*/ 0 h 787"/>
                <a:gd name="T10" fmla="*/ 592 w 606"/>
                <a:gd name="T11" fmla="*/ 0 h 787"/>
                <a:gd name="T12" fmla="*/ 606 w 606"/>
                <a:gd name="T13" fmla="*/ 14 h 787"/>
                <a:gd name="T14" fmla="*/ 606 w 606"/>
                <a:gd name="T15" fmla="*/ 773 h 787"/>
                <a:gd name="T16" fmla="*/ 592 w 606"/>
                <a:gd name="T17" fmla="*/ 787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6" h="787">
                  <a:moveTo>
                    <a:pt x="592" y="787"/>
                  </a:moveTo>
                  <a:cubicBezTo>
                    <a:pt x="14" y="787"/>
                    <a:pt x="14" y="787"/>
                    <a:pt x="14" y="787"/>
                  </a:cubicBezTo>
                  <a:cubicBezTo>
                    <a:pt x="6" y="787"/>
                    <a:pt x="0" y="781"/>
                    <a:pt x="0" y="773"/>
                  </a:cubicBezTo>
                  <a:cubicBezTo>
                    <a:pt x="0" y="14"/>
                    <a:pt x="0" y="14"/>
                    <a:pt x="0" y="14"/>
                  </a:cubicBezTo>
                  <a:cubicBezTo>
                    <a:pt x="0" y="7"/>
                    <a:pt x="6" y="0"/>
                    <a:pt x="14" y="0"/>
                  </a:cubicBezTo>
                  <a:cubicBezTo>
                    <a:pt x="592" y="0"/>
                    <a:pt x="592" y="0"/>
                    <a:pt x="592" y="0"/>
                  </a:cubicBezTo>
                  <a:cubicBezTo>
                    <a:pt x="600" y="0"/>
                    <a:pt x="606" y="7"/>
                    <a:pt x="606" y="14"/>
                  </a:cubicBezTo>
                  <a:cubicBezTo>
                    <a:pt x="606" y="773"/>
                    <a:pt x="606" y="773"/>
                    <a:pt x="606" y="773"/>
                  </a:cubicBezTo>
                  <a:cubicBezTo>
                    <a:pt x="606" y="781"/>
                    <a:pt x="600" y="787"/>
                    <a:pt x="592" y="787"/>
                  </a:cubicBez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Rectangle 40"/>
            <p:cNvSpPr>
              <a:spLocks noChangeArrowheads="1"/>
            </p:cNvSpPr>
            <p:nvPr/>
          </p:nvSpPr>
          <p:spPr bwMode="auto">
            <a:xfrm>
              <a:off x="4638675" y="4619626"/>
              <a:ext cx="838200" cy="1122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41"/>
            <p:cNvSpPr/>
            <p:nvPr/>
          </p:nvSpPr>
          <p:spPr bwMode="auto">
            <a:xfrm>
              <a:off x="4864100" y="4495801"/>
              <a:ext cx="387350" cy="177800"/>
            </a:xfrm>
            <a:custGeom>
              <a:avLst/>
              <a:gdLst>
                <a:gd name="T0" fmla="*/ 232 w 244"/>
                <a:gd name="T1" fmla="*/ 112 h 112"/>
                <a:gd name="T2" fmla="*/ 11 w 244"/>
                <a:gd name="T3" fmla="*/ 112 h 112"/>
                <a:gd name="T4" fmla="*/ 0 w 244"/>
                <a:gd name="T5" fmla="*/ 100 h 112"/>
                <a:gd name="T6" fmla="*/ 0 w 244"/>
                <a:gd name="T7" fmla="*/ 12 h 112"/>
                <a:gd name="T8" fmla="*/ 11 w 244"/>
                <a:gd name="T9" fmla="*/ 0 h 112"/>
                <a:gd name="T10" fmla="*/ 232 w 244"/>
                <a:gd name="T11" fmla="*/ 0 h 112"/>
                <a:gd name="T12" fmla="*/ 244 w 244"/>
                <a:gd name="T13" fmla="*/ 12 h 112"/>
                <a:gd name="T14" fmla="*/ 244 w 244"/>
                <a:gd name="T15" fmla="*/ 100 h 112"/>
                <a:gd name="T16" fmla="*/ 232 w 244"/>
                <a:gd name="T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112">
                  <a:moveTo>
                    <a:pt x="232" y="112"/>
                  </a:moveTo>
                  <a:cubicBezTo>
                    <a:pt x="11" y="112"/>
                    <a:pt x="11" y="112"/>
                    <a:pt x="11" y="112"/>
                  </a:cubicBezTo>
                  <a:cubicBezTo>
                    <a:pt x="5" y="112"/>
                    <a:pt x="0" y="106"/>
                    <a:pt x="0" y="100"/>
                  </a:cubicBezTo>
                  <a:cubicBezTo>
                    <a:pt x="0" y="12"/>
                    <a:pt x="0" y="12"/>
                    <a:pt x="0" y="12"/>
                  </a:cubicBezTo>
                  <a:cubicBezTo>
                    <a:pt x="0" y="5"/>
                    <a:pt x="5" y="0"/>
                    <a:pt x="11" y="0"/>
                  </a:cubicBezTo>
                  <a:cubicBezTo>
                    <a:pt x="232" y="0"/>
                    <a:pt x="232" y="0"/>
                    <a:pt x="232" y="0"/>
                  </a:cubicBezTo>
                  <a:cubicBezTo>
                    <a:pt x="239" y="0"/>
                    <a:pt x="244" y="5"/>
                    <a:pt x="244" y="12"/>
                  </a:cubicBezTo>
                  <a:cubicBezTo>
                    <a:pt x="244" y="100"/>
                    <a:pt x="244" y="100"/>
                    <a:pt x="244" y="100"/>
                  </a:cubicBezTo>
                  <a:cubicBezTo>
                    <a:pt x="244" y="106"/>
                    <a:pt x="239" y="112"/>
                    <a:pt x="232" y="112"/>
                  </a:cubicBez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 name="Oval 42"/>
            <p:cNvSpPr>
              <a:spLocks noChangeArrowheads="1"/>
            </p:cNvSpPr>
            <p:nvPr/>
          </p:nvSpPr>
          <p:spPr bwMode="auto">
            <a:xfrm>
              <a:off x="4983163" y="4421188"/>
              <a:ext cx="149225" cy="149225"/>
            </a:xfrm>
            <a:prstGeom prst="ellipse">
              <a:avLst/>
            </a:pr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Oval 43"/>
            <p:cNvSpPr>
              <a:spLocks noChangeArrowheads="1"/>
            </p:cNvSpPr>
            <p:nvPr/>
          </p:nvSpPr>
          <p:spPr bwMode="auto">
            <a:xfrm>
              <a:off x="5019675" y="4459288"/>
              <a:ext cx="74613" cy="74613"/>
            </a:xfrm>
            <a:prstGeom prst="ellipse">
              <a:avLst/>
            </a:prstGeom>
            <a:solidFill>
              <a:srgbClr val="027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Line 44"/>
            <p:cNvSpPr>
              <a:spLocks noChangeShapeType="1"/>
            </p:cNvSpPr>
            <p:nvPr/>
          </p:nvSpPr>
          <p:spPr bwMode="auto">
            <a:xfrm>
              <a:off x="4729163" y="4827588"/>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3" name="Line 45"/>
            <p:cNvSpPr>
              <a:spLocks noChangeShapeType="1"/>
            </p:cNvSpPr>
            <p:nvPr/>
          </p:nvSpPr>
          <p:spPr bwMode="auto">
            <a:xfrm>
              <a:off x="4729163" y="5516563"/>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4" name="Line 46"/>
            <p:cNvSpPr>
              <a:spLocks noChangeShapeType="1"/>
            </p:cNvSpPr>
            <p:nvPr/>
          </p:nvSpPr>
          <p:spPr bwMode="auto">
            <a:xfrm>
              <a:off x="4729163" y="5613401"/>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5" name="Rectangle 47"/>
            <p:cNvSpPr>
              <a:spLocks noChangeArrowheads="1"/>
            </p:cNvSpPr>
            <p:nvPr/>
          </p:nvSpPr>
          <p:spPr bwMode="auto">
            <a:xfrm>
              <a:off x="4848225" y="4968876"/>
              <a:ext cx="419100" cy="419100"/>
            </a:xfrm>
            <a:prstGeom prst="rect">
              <a:avLst/>
            </a:prstGeom>
            <a:solidFill>
              <a:srgbClr val="FA78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 name="Line 48"/>
            <p:cNvSpPr>
              <a:spLocks noChangeShapeType="1"/>
            </p:cNvSpPr>
            <p:nvPr/>
          </p:nvSpPr>
          <p:spPr bwMode="auto">
            <a:xfrm>
              <a:off x="5057775" y="5045076"/>
              <a:ext cx="0" cy="265113"/>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7" name="Line 49"/>
            <p:cNvSpPr>
              <a:spLocks noChangeShapeType="1"/>
            </p:cNvSpPr>
            <p:nvPr/>
          </p:nvSpPr>
          <p:spPr bwMode="auto">
            <a:xfrm>
              <a:off x="4924425" y="5176838"/>
              <a:ext cx="266700" cy="0"/>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grpSp>
      <p:sp>
        <p:nvSpPr>
          <p:cNvPr id="38" name="PA_任意多边形 50"/>
          <p:cNvSpPr/>
          <p:nvPr>
            <p:custDataLst>
              <p:tags r:id="rId8"/>
            </p:custDataLst>
          </p:nvPr>
        </p:nvSpPr>
        <p:spPr bwMode="auto">
          <a:xfrm>
            <a:off x="10129837" y="3503613"/>
            <a:ext cx="611188" cy="609600"/>
          </a:xfrm>
          <a:custGeom>
            <a:avLst/>
            <a:gdLst>
              <a:gd name="T0" fmla="*/ 211 w 385"/>
              <a:gd name="T1" fmla="*/ 174 h 384"/>
              <a:gd name="T2" fmla="*/ 211 w 385"/>
              <a:gd name="T3" fmla="*/ 0 h 384"/>
              <a:gd name="T4" fmla="*/ 174 w 385"/>
              <a:gd name="T5" fmla="*/ 0 h 384"/>
              <a:gd name="T6" fmla="*/ 174 w 385"/>
              <a:gd name="T7" fmla="*/ 174 h 384"/>
              <a:gd name="T8" fmla="*/ 0 w 385"/>
              <a:gd name="T9" fmla="*/ 174 h 384"/>
              <a:gd name="T10" fmla="*/ 0 w 385"/>
              <a:gd name="T11" fmla="*/ 211 h 384"/>
              <a:gd name="T12" fmla="*/ 174 w 385"/>
              <a:gd name="T13" fmla="*/ 211 h 384"/>
              <a:gd name="T14" fmla="*/ 174 w 385"/>
              <a:gd name="T15" fmla="*/ 384 h 384"/>
              <a:gd name="T16" fmla="*/ 211 w 385"/>
              <a:gd name="T17" fmla="*/ 384 h 384"/>
              <a:gd name="T18" fmla="*/ 211 w 385"/>
              <a:gd name="T19" fmla="*/ 211 h 384"/>
              <a:gd name="T20" fmla="*/ 385 w 385"/>
              <a:gd name="T21" fmla="*/ 211 h 384"/>
              <a:gd name="T22" fmla="*/ 385 w 385"/>
              <a:gd name="T23" fmla="*/ 174 h 384"/>
              <a:gd name="T24" fmla="*/ 211 w 385"/>
              <a:gd name="T25" fmla="*/ 174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5" h="384">
                <a:moveTo>
                  <a:pt x="211" y="174"/>
                </a:moveTo>
                <a:lnTo>
                  <a:pt x="211" y="0"/>
                </a:lnTo>
                <a:lnTo>
                  <a:pt x="174" y="0"/>
                </a:lnTo>
                <a:lnTo>
                  <a:pt x="174" y="174"/>
                </a:lnTo>
                <a:lnTo>
                  <a:pt x="0" y="174"/>
                </a:lnTo>
                <a:lnTo>
                  <a:pt x="0" y="211"/>
                </a:lnTo>
                <a:lnTo>
                  <a:pt x="174" y="211"/>
                </a:lnTo>
                <a:lnTo>
                  <a:pt x="174" y="384"/>
                </a:lnTo>
                <a:lnTo>
                  <a:pt x="211" y="384"/>
                </a:lnTo>
                <a:lnTo>
                  <a:pt x="211" y="211"/>
                </a:lnTo>
                <a:lnTo>
                  <a:pt x="385" y="211"/>
                </a:lnTo>
                <a:lnTo>
                  <a:pt x="385" y="174"/>
                </a:lnTo>
                <a:lnTo>
                  <a:pt x="211" y="174"/>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PA_任意多边形 51"/>
          <p:cNvSpPr/>
          <p:nvPr>
            <p:custDataLst>
              <p:tags r:id="rId9"/>
            </p:custDataLst>
          </p:nvPr>
        </p:nvSpPr>
        <p:spPr bwMode="auto">
          <a:xfrm>
            <a:off x="10683752" y="349251"/>
            <a:ext cx="357188" cy="355600"/>
          </a:xfrm>
          <a:custGeom>
            <a:avLst/>
            <a:gdLst>
              <a:gd name="T0" fmla="*/ 123 w 225"/>
              <a:gd name="T1" fmla="*/ 100 h 224"/>
              <a:gd name="T2" fmla="*/ 123 w 225"/>
              <a:gd name="T3" fmla="*/ 0 h 224"/>
              <a:gd name="T4" fmla="*/ 102 w 225"/>
              <a:gd name="T5" fmla="*/ 0 h 224"/>
              <a:gd name="T6" fmla="*/ 102 w 225"/>
              <a:gd name="T7" fmla="*/ 100 h 224"/>
              <a:gd name="T8" fmla="*/ 0 w 225"/>
              <a:gd name="T9" fmla="*/ 100 h 224"/>
              <a:gd name="T10" fmla="*/ 0 w 225"/>
              <a:gd name="T11" fmla="*/ 122 h 224"/>
              <a:gd name="T12" fmla="*/ 102 w 225"/>
              <a:gd name="T13" fmla="*/ 122 h 224"/>
              <a:gd name="T14" fmla="*/ 102 w 225"/>
              <a:gd name="T15" fmla="*/ 224 h 224"/>
              <a:gd name="T16" fmla="*/ 123 w 225"/>
              <a:gd name="T17" fmla="*/ 224 h 224"/>
              <a:gd name="T18" fmla="*/ 123 w 225"/>
              <a:gd name="T19" fmla="*/ 122 h 224"/>
              <a:gd name="T20" fmla="*/ 225 w 225"/>
              <a:gd name="T21" fmla="*/ 122 h 224"/>
              <a:gd name="T22" fmla="*/ 225 w 225"/>
              <a:gd name="T23" fmla="*/ 100 h 224"/>
              <a:gd name="T24" fmla="*/ 123 w 225"/>
              <a:gd name="T25" fmla="*/ 10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224">
                <a:moveTo>
                  <a:pt x="123" y="100"/>
                </a:moveTo>
                <a:lnTo>
                  <a:pt x="123" y="0"/>
                </a:lnTo>
                <a:lnTo>
                  <a:pt x="102" y="0"/>
                </a:lnTo>
                <a:lnTo>
                  <a:pt x="102" y="100"/>
                </a:lnTo>
                <a:lnTo>
                  <a:pt x="0" y="100"/>
                </a:lnTo>
                <a:lnTo>
                  <a:pt x="0" y="122"/>
                </a:lnTo>
                <a:lnTo>
                  <a:pt x="102" y="122"/>
                </a:lnTo>
                <a:lnTo>
                  <a:pt x="102" y="224"/>
                </a:lnTo>
                <a:lnTo>
                  <a:pt x="123" y="224"/>
                </a:lnTo>
                <a:lnTo>
                  <a:pt x="123" y="122"/>
                </a:lnTo>
                <a:lnTo>
                  <a:pt x="225" y="122"/>
                </a:lnTo>
                <a:lnTo>
                  <a:pt x="225" y="100"/>
                </a:lnTo>
                <a:lnTo>
                  <a:pt x="123" y="100"/>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 name="文本框 22"/>
          <p:cNvSpPr>
            <a:spLocks noChangeArrowheads="1"/>
          </p:cNvSpPr>
          <p:nvPr/>
        </p:nvSpPr>
        <p:spPr bwMode="auto">
          <a:xfrm>
            <a:off x="896714" y="1996725"/>
            <a:ext cx="10415615" cy="1026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3" rIns="68564" bIns="34283">
            <a:spAutoFit/>
          </a:bodyPr>
          <a:lstStyle/>
          <a:p>
            <a:pPr algn="ctr" fontAlgn="auto">
              <a:lnSpc>
                <a:spcPct val="130000"/>
              </a:lnSpc>
            </a:pPr>
            <a:r>
              <a:rPr lang="zh-CN" altLang="en-US" sz="4800" b="1" kern="2200" dirty="0">
                <a:ln w="6600">
                  <a:noFill/>
                  <a:prstDash val="solid"/>
                </a:ln>
                <a:solidFill>
                  <a:srgbClr val="E18C47"/>
                </a:solidFill>
                <a:effectLst/>
                <a:cs typeface="+mn-ea"/>
                <a:sym typeface="+mn-lt"/>
              </a:rPr>
              <a:t>第四节    出生缺陷</a:t>
            </a:r>
          </a:p>
        </p:txBody>
      </p:sp>
      <p:pic>
        <p:nvPicPr>
          <p:cNvPr id="2" name="图片 1" descr="形状&#10;&#10;中度可信度描述已自动生成"/>
          <p:cNvPicPr>
            <a:picLocks noChangeAspect="1"/>
          </p:cNvPicPr>
          <p:nvPr/>
        </p:nvPicPr>
        <p:blipFill rotWithShape="1">
          <a:blip r:embed="rId12" cstate="print">
            <a:extLst>
              <a:ext uri="{28A0092B-C50C-407E-A947-70E740481C1C}">
                <a14:useLocalDpi xmlns:a14="http://schemas.microsoft.com/office/drawing/2010/main" val="0"/>
              </a:ext>
            </a:extLst>
          </a:blip>
          <a:srcRect r="90532" b="74613"/>
          <a:stretch>
            <a:fillRect/>
          </a:stretch>
        </p:blipFill>
        <p:spPr>
          <a:xfrm>
            <a:off x="10548942" y="4312457"/>
            <a:ext cx="626807" cy="607986"/>
          </a:xfrm>
          <a:prstGeom prst="rect">
            <a:avLst/>
          </a:prstGeom>
        </p:spPr>
      </p:pic>
      <p:pic>
        <p:nvPicPr>
          <p:cNvPr id="3" name="图片 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flipH="1">
            <a:off x="490219" y="2857501"/>
            <a:ext cx="4000499" cy="40004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3177540"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4435475" cy="445135"/>
          </a:xfrm>
          <a:prstGeom prst="rect">
            <a:avLst/>
          </a:prstGeom>
          <a:noFill/>
        </p:spPr>
        <p:txBody>
          <a:bodyPr wrap="square">
            <a:spAutoFit/>
          </a:bodyPr>
          <a:lstStyle/>
          <a:p>
            <a:pPr algn="l"/>
            <a:r>
              <a:rPr lang="zh-CN" altLang="en-US" sz="2300" b="1" dirty="0">
                <a:solidFill>
                  <a:srgbClr val="E18C47"/>
                </a:solidFill>
                <a:cs typeface="+mn-ea"/>
                <a:sym typeface="+mn-lt"/>
              </a:rPr>
              <a:t>一、产前及产后诊断</a:t>
            </a:r>
          </a:p>
        </p:txBody>
      </p:sp>
      <p:sp>
        <p:nvSpPr>
          <p:cNvPr id="2" name="文本框 1"/>
          <p:cNvSpPr txBox="1"/>
          <p:nvPr>
            <p:custDataLst>
              <p:tags r:id="rId3"/>
            </p:custDataLst>
          </p:nvPr>
        </p:nvSpPr>
        <p:spPr>
          <a:xfrm>
            <a:off x="1151255" y="1720850"/>
            <a:ext cx="1006411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产前诊断</a:t>
            </a:r>
            <a:endParaRPr lang="zh-CN" altLang="en-US" sz="1900" dirty="0">
              <a:solidFill>
                <a:schemeClr val="bg2">
                  <a:lumMod val="25000"/>
                </a:schemeClr>
              </a:solidFill>
              <a:latin typeface="微软雅黑" panose="020B0503020204020204" charset="-122"/>
              <a:ea typeface="微软雅黑" panose="020B0503020204020204" charset="-122"/>
            </a:endParaRPr>
          </a:p>
        </p:txBody>
      </p:sp>
      <p:sp>
        <p:nvSpPr>
          <p:cNvPr id="8" name="îšḻíḍê"/>
          <p:cNvSpPr/>
          <p:nvPr>
            <p:custDataLst>
              <p:tags r:id="rId4"/>
            </p:custDataLst>
          </p:nvPr>
        </p:nvSpPr>
        <p:spPr>
          <a:xfrm>
            <a:off x="1837055" y="2553970"/>
            <a:ext cx="401129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9" name="iślîḋé"/>
          <p:cNvSpPr/>
          <p:nvPr>
            <p:custDataLst>
              <p:tags r:id="rId5"/>
            </p:custDataLst>
          </p:nvPr>
        </p:nvSpPr>
        <p:spPr>
          <a:xfrm>
            <a:off x="1916316" y="2612342"/>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0" name="íṥļiḑe"/>
          <p:cNvSpPr/>
          <p:nvPr>
            <p:custDataLst>
              <p:tags r:id="rId6"/>
            </p:custDataLst>
          </p:nvPr>
        </p:nvSpPr>
        <p:spPr>
          <a:xfrm>
            <a:off x="1837055" y="3308350"/>
            <a:ext cx="401129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1" name="îṧļîḑe"/>
          <p:cNvSpPr/>
          <p:nvPr>
            <p:custDataLst>
              <p:tags r:id="rId7"/>
            </p:custDataLst>
          </p:nvPr>
        </p:nvSpPr>
        <p:spPr>
          <a:xfrm>
            <a:off x="1916316" y="3367015"/>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12" name="îsļíde"/>
          <p:cNvSpPr/>
          <p:nvPr>
            <p:custDataLst>
              <p:tags r:id="rId8"/>
            </p:custDataLst>
          </p:nvPr>
        </p:nvSpPr>
        <p:spPr>
          <a:xfrm>
            <a:off x="1837055" y="4072890"/>
            <a:ext cx="401193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3" name="í$ļiḓe"/>
          <p:cNvSpPr/>
          <p:nvPr>
            <p:custDataLst>
              <p:tags r:id="rId9"/>
            </p:custDataLst>
          </p:nvPr>
        </p:nvSpPr>
        <p:spPr>
          <a:xfrm>
            <a:off x="1916316" y="4131213"/>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3</a:t>
            </a:r>
          </a:p>
        </p:txBody>
      </p:sp>
      <p:sp>
        <p:nvSpPr>
          <p:cNvPr id="206" name="矩形 205"/>
          <p:cNvSpPr/>
          <p:nvPr>
            <p:custDataLst>
              <p:tags r:id="rId10"/>
            </p:custDataLst>
          </p:nvPr>
        </p:nvSpPr>
        <p:spPr>
          <a:xfrm>
            <a:off x="2730500" y="2502535"/>
            <a:ext cx="336296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羊膜腔穿刺</a:t>
            </a:r>
          </a:p>
        </p:txBody>
      </p:sp>
      <p:sp>
        <p:nvSpPr>
          <p:cNvPr id="38" name="矩形 37"/>
          <p:cNvSpPr/>
          <p:nvPr>
            <p:custDataLst>
              <p:tags r:id="rId11"/>
            </p:custDataLst>
          </p:nvPr>
        </p:nvSpPr>
        <p:spPr>
          <a:xfrm>
            <a:off x="2730500" y="3241675"/>
            <a:ext cx="299339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绒毛取样术</a:t>
            </a:r>
          </a:p>
        </p:txBody>
      </p:sp>
      <p:sp>
        <p:nvSpPr>
          <p:cNvPr id="39" name="矩形 38"/>
          <p:cNvSpPr/>
          <p:nvPr>
            <p:custDataLst>
              <p:tags r:id="rId12"/>
            </p:custDataLst>
          </p:nvPr>
        </p:nvSpPr>
        <p:spPr>
          <a:xfrm>
            <a:off x="2730500" y="4002405"/>
            <a:ext cx="309880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胎儿血采样</a:t>
            </a:r>
          </a:p>
        </p:txBody>
      </p:sp>
      <p:sp>
        <p:nvSpPr>
          <p:cNvPr id="5" name="íṥļiḑe"/>
          <p:cNvSpPr/>
          <p:nvPr>
            <p:custDataLst>
              <p:tags r:id="rId13"/>
            </p:custDataLst>
          </p:nvPr>
        </p:nvSpPr>
        <p:spPr>
          <a:xfrm>
            <a:off x="1837055" y="4845050"/>
            <a:ext cx="401193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3" name="îṧļîḑe"/>
          <p:cNvSpPr/>
          <p:nvPr>
            <p:custDataLst>
              <p:tags r:id="rId14"/>
            </p:custDataLst>
          </p:nvPr>
        </p:nvSpPr>
        <p:spPr>
          <a:xfrm>
            <a:off x="1916316" y="4903715"/>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4</a:t>
            </a:r>
          </a:p>
        </p:txBody>
      </p:sp>
      <p:sp>
        <p:nvSpPr>
          <p:cNvPr id="7" name="矩形 6"/>
          <p:cNvSpPr/>
          <p:nvPr>
            <p:custDataLst>
              <p:tags r:id="rId15"/>
            </p:custDataLst>
          </p:nvPr>
        </p:nvSpPr>
        <p:spPr>
          <a:xfrm>
            <a:off x="2730500" y="4778375"/>
            <a:ext cx="265049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B超检查</a:t>
            </a:r>
          </a:p>
        </p:txBody>
      </p:sp>
      <p:sp>
        <p:nvSpPr>
          <p:cNvPr id="16" name="îsļíde"/>
          <p:cNvSpPr/>
          <p:nvPr>
            <p:custDataLst>
              <p:tags r:id="rId16"/>
            </p:custDataLst>
          </p:nvPr>
        </p:nvSpPr>
        <p:spPr>
          <a:xfrm>
            <a:off x="1831340" y="5612130"/>
            <a:ext cx="401701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7" name="í$ļiḓe"/>
          <p:cNvSpPr/>
          <p:nvPr>
            <p:custDataLst>
              <p:tags r:id="rId17"/>
            </p:custDataLst>
          </p:nvPr>
        </p:nvSpPr>
        <p:spPr>
          <a:xfrm>
            <a:off x="1910601" y="5670453"/>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5</a:t>
            </a:r>
          </a:p>
        </p:txBody>
      </p:sp>
      <p:sp>
        <p:nvSpPr>
          <p:cNvPr id="18" name="矩形 17"/>
          <p:cNvSpPr/>
          <p:nvPr>
            <p:custDataLst>
              <p:tags r:id="rId18"/>
            </p:custDataLst>
          </p:nvPr>
        </p:nvSpPr>
        <p:spPr>
          <a:xfrm>
            <a:off x="2724785" y="5541645"/>
            <a:ext cx="309880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孕妇血清学检查</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wipe(left)">
                                      <p:cBhvr>
                                        <p:cTn id="7" dur="500"/>
                                        <p:tgtEl>
                                          <p:spTgt spid="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p:bldP spid="38" grpId="0"/>
      <p:bldP spid="39" grpId="0"/>
      <p:bldP spid="7" grpId="0"/>
      <p:bldP spid="1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1022350"/>
            <a:ext cx="3420110"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（二） 产后诊断</a:t>
            </a:r>
          </a:p>
        </p:txBody>
      </p:sp>
      <p:sp>
        <p:nvSpPr>
          <p:cNvPr id="29" name="矩形 28"/>
          <p:cNvSpPr/>
          <p:nvPr>
            <p:custDataLst>
              <p:tags r:id="rId2"/>
            </p:custDataLst>
          </p:nvPr>
        </p:nvSpPr>
        <p:spPr>
          <a:xfrm>
            <a:off x="1181735" y="2210435"/>
            <a:ext cx="9944735" cy="1417955"/>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0" name="组合 29"/>
          <p:cNvGrpSpPr/>
          <p:nvPr/>
        </p:nvGrpSpPr>
        <p:grpSpPr>
          <a:xfrm>
            <a:off x="1491615" y="1989455"/>
            <a:ext cx="2654263" cy="450850"/>
            <a:chOff x="1996" y="2352"/>
            <a:chExt cx="4684" cy="795"/>
          </a:xfrm>
        </p:grpSpPr>
        <p:sp>
          <p:nvSpPr>
            <p:cNvPr id="31" name="圆角矩形 30"/>
            <p:cNvSpPr/>
            <p:nvPr>
              <p:custDataLst>
                <p:tags r:id="rId10"/>
              </p:custDataLst>
            </p:nvPr>
          </p:nvSpPr>
          <p:spPr>
            <a:xfrm>
              <a:off x="1996" y="2352"/>
              <a:ext cx="3477"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文本框 1"/>
            <p:cNvSpPr txBox="1"/>
            <p:nvPr>
              <p:custDataLst>
                <p:tags r:id="rId11"/>
              </p:custDataLst>
            </p:nvPr>
          </p:nvSpPr>
          <p:spPr>
            <a:xfrm>
              <a:off x="2925" y="2404"/>
              <a:ext cx="3755"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临床诊断</a:t>
              </a:r>
            </a:p>
          </p:txBody>
        </p:sp>
        <p:sp>
          <p:nvSpPr>
            <p:cNvPr id="33" name="椭圆 32"/>
            <p:cNvSpPr/>
            <p:nvPr>
              <p:custDataLst>
                <p:tags r:id="rId12"/>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文本框 33"/>
            <p:cNvSpPr txBox="1"/>
            <p:nvPr>
              <p:custDataLst>
                <p:tags r:id="rId13"/>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1</a:t>
              </a:r>
            </a:p>
          </p:txBody>
        </p:sp>
      </p:grpSp>
      <p:sp>
        <p:nvSpPr>
          <p:cNvPr id="35" name="文本框 34"/>
          <p:cNvSpPr txBox="1"/>
          <p:nvPr>
            <p:custDataLst>
              <p:tags r:id="rId3"/>
            </p:custDataLst>
          </p:nvPr>
        </p:nvSpPr>
        <p:spPr>
          <a:xfrm>
            <a:off x="1546860" y="2485390"/>
            <a:ext cx="9306560" cy="922020"/>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新生儿出生后从头到足、从前到后、从左到右、逐个器官全面的、系统的体格检查，发</a:t>
            </a:r>
          </a:p>
          <a:p>
            <a:pPr indent="0" algn="just" fontAlgn="auto">
              <a:lnSpc>
                <a:spcPct val="150000"/>
              </a:lnSpc>
            </a:pPr>
            <a:r>
              <a:rPr dirty="0">
                <a:solidFill>
                  <a:schemeClr val="bg2">
                    <a:lumMod val="25000"/>
                  </a:schemeClr>
                </a:solidFill>
                <a:latin typeface="微软雅黑" panose="020B0503020204020204" charset="-122"/>
                <a:ea typeface="微软雅黑" panose="020B0503020204020204" charset="-122"/>
                <a:sym typeface="+mn-ea"/>
              </a:rPr>
              <a:t>现可能存在的出生缺陷。</a:t>
            </a:r>
          </a:p>
        </p:txBody>
      </p:sp>
      <p:sp>
        <p:nvSpPr>
          <p:cNvPr id="36" name="矩形 35"/>
          <p:cNvSpPr/>
          <p:nvPr>
            <p:custDataLst>
              <p:tags r:id="rId4"/>
            </p:custDataLst>
          </p:nvPr>
        </p:nvSpPr>
        <p:spPr>
          <a:xfrm>
            <a:off x="1181735" y="4152900"/>
            <a:ext cx="9944735" cy="147447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7" name="组合 36"/>
          <p:cNvGrpSpPr/>
          <p:nvPr/>
        </p:nvGrpSpPr>
        <p:grpSpPr>
          <a:xfrm>
            <a:off x="1491615" y="3939540"/>
            <a:ext cx="2436097" cy="450850"/>
            <a:chOff x="1996" y="2352"/>
            <a:chExt cx="4299" cy="795"/>
          </a:xfrm>
        </p:grpSpPr>
        <p:sp>
          <p:nvSpPr>
            <p:cNvPr id="38" name="圆角矩形 37"/>
            <p:cNvSpPr/>
            <p:nvPr>
              <p:custDataLst>
                <p:tags r:id="rId6"/>
              </p:custDataLst>
            </p:nvPr>
          </p:nvSpPr>
          <p:spPr>
            <a:xfrm>
              <a:off x="1996" y="2352"/>
              <a:ext cx="3477" cy="795"/>
            </a:xfrm>
            <a:prstGeom prst="roundRect">
              <a:avLst>
                <a:gd name="adj" fmla="val 50000"/>
              </a:avLst>
            </a:prstGeom>
            <a:solidFill>
              <a:srgbClr val="74C8C7"/>
            </a:soli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9" name="文本框 1"/>
            <p:cNvSpPr txBox="1"/>
            <p:nvPr>
              <p:custDataLst>
                <p:tags r:id="rId7"/>
              </p:custDataLst>
            </p:nvPr>
          </p:nvSpPr>
          <p:spPr>
            <a:xfrm>
              <a:off x="2925" y="2404"/>
              <a:ext cx="3370"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b="1" dirty="0">
                  <a:solidFill>
                    <a:srgbClr val="FFFFFF"/>
                  </a:solidFill>
                  <a:latin typeface="微软雅黑" panose="020B0503020204020204" charset="-122"/>
                  <a:ea typeface="微软雅黑" panose="020B0503020204020204" charset="-122"/>
                  <a:sym typeface="+mn-ea"/>
                </a:rPr>
                <a:t>实验室诊断</a:t>
              </a:r>
            </a:p>
          </p:txBody>
        </p:sp>
        <p:sp>
          <p:nvSpPr>
            <p:cNvPr id="40" name="椭圆 39"/>
            <p:cNvSpPr/>
            <p:nvPr>
              <p:custDataLst>
                <p:tags r:id="rId8"/>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文本框 40"/>
            <p:cNvSpPr txBox="1"/>
            <p:nvPr>
              <p:custDataLst>
                <p:tags r:id="rId9"/>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74C8C7"/>
                  </a:solidFill>
                  <a:latin typeface="微软雅黑" panose="020B0503020204020204" charset="-122"/>
                  <a:ea typeface="微软雅黑" panose="020B0503020204020204" charset="-122"/>
                  <a:sym typeface="+mn-ea"/>
                </a:rPr>
                <a:t>2</a:t>
              </a:r>
            </a:p>
          </p:txBody>
        </p:sp>
      </p:grpSp>
      <p:sp>
        <p:nvSpPr>
          <p:cNvPr id="42" name="文本框 41"/>
          <p:cNvSpPr txBox="1"/>
          <p:nvPr>
            <p:custDataLst>
              <p:tags r:id="rId5"/>
            </p:custDataLst>
          </p:nvPr>
        </p:nvSpPr>
        <p:spPr>
          <a:xfrm>
            <a:off x="1358265" y="4473575"/>
            <a:ext cx="9615805" cy="922020"/>
          </a:xfrm>
          <a:prstGeom prst="rect">
            <a:avLst/>
          </a:prstGeom>
          <a:noFill/>
        </p:spPr>
        <p:txBody>
          <a:bodyPr wrap="square" rtlCol="0" anchor="t">
            <a:spAutoFit/>
          </a:bodyPr>
          <a:lstStyle/>
          <a:p>
            <a:pPr indent="0" algn="just" fontAlgn="auto">
              <a:lnSpc>
                <a:spcPct val="150000"/>
              </a:lnSpc>
            </a:pPr>
            <a:r>
              <a:rPr dirty="0">
                <a:solidFill>
                  <a:schemeClr val="bg2">
                    <a:lumMod val="25000"/>
                  </a:schemeClr>
                </a:solidFill>
                <a:latin typeface="微软雅黑" panose="020B0503020204020204" charset="-122"/>
                <a:ea typeface="微软雅黑" panose="020B0503020204020204" charset="-122"/>
                <a:sym typeface="+mn-ea"/>
              </a:rPr>
              <a:t>（1） 新生儿疾病筛查。（2） 染色体和基因检测。（3） 影像学检查。</a:t>
            </a:r>
          </a:p>
          <a:p>
            <a:pPr indent="0" algn="just" fontAlgn="auto">
              <a:lnSpc>
                <a:spcPct val="150000"/>
              </a:lnSpc>
            </a:pPr>
            <a:r>
              <a:rPr dirty="0">
                <a:solidFill>
                  <a:schemeClr val="bg2">
                    <a:lumMod val="25000"/>
                  </a:schemeClr>
                </a:solidFill>
                <a:latin typeface="微软雅黑" panose="020B0503020204020204" charset="-122"/>
                <a:ea typeface="微软雅黑" panose="020B0503020204020204" charset="-122"/>
                <a:sym typeface="+mn-ea"/>
              </a:rPr>
              <a:t>（4） 病理学检查和尸体解剖。</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689100" y="1544589"/>
            <a:ext cx="2863215" cy="0"/>
          </a:xfrm>
          <a:prstGeom prst="line">
            <a:avLst/>
          </a:prstGeom>
          <a:ln w="50800">
            <a:solidFill>
              <a:srgbClr val="FFD2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1837055" y="1029970"/>
            <a:ext cx="2531110" cy="445135"/>
          </a:xfrm>
          <a:prstGeom prst="rect">
            <a:avLst/>
          </a:prstGeom>
          <a:noFill/>
        </p:spPr>
        <p:txBody>
          <a:bodyPr wrap="square">
            <a:spAutoFit/>
          </a:bodyPr>
          <a:lstStyle/>
          <a:p>
            <a:pPr algn="l"/>
            <a:r>
              <a:rPr lang="zh-CN" altLang="en-US" sz="2300" b="1" dirty="0">
                <a:solidFill>
                  <a:srgbClr val="E18C47"/>
                </a:solidFill>
                <a:cs typeface="+mn-ea"/>
                <a:sym typeface="+mn-lt"/>
              </a:rPr>
              <a:t>二、常见出生缺陷</a:t>
            </a:r>
          </a:p>
        </p:txBody>
      </p:sp>
      <p:sp>
        <p:nvSpPr>
          <p:cNvPr id="2" name="文本框 1"/>
          <p:cNvSpPr txBox="1"/>
          <p:nvPr>
            <p:custDataLst>
              <p:tags r:id="rId3"/>
            </p:custDataLst>
          </p:nvPr>
        </p:nvSpPr>
        <p:spPr>
          <a:xfrm>
            <a:off x="1151255" y="1720850"/>
            <a:ext cx="1006411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（一） 神经系统常见出生缺陷</a:t>
            </a:r>
          </a:p>
        </p:txBody>
      </p:sp>
      <p:sp>
        <p:nvSpPr>
          <p:cNvPr id="29" name="矩形 28"/>
          <p:cNvSpPr/>
          <p:nvPr>
            <p:custDataLst>
              <p:tags r:id="rId4"/>
            </p:custDataLst>
          </p:nvPr>
        </p:nvSpPr>
        <p:spPr>
          <a:xfrm>
            <a:off x="1181735" y="2781935"/>
            <a:ext cx="9944735" cy="1807845"/>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0" name="组合 29"/>
          <p:cNvGrpSpPr/>
          <p:nvPr/>
        </p:nvGrpSpPr>
        <p:grpSpPr>
          <a:xfrm>
            <a:off x="1491615" y="2560955"/>
            <a:ext cx="2654263" cy="450850"/>
            <a:chOff x="1996" y="2352"/>
            <a:chExt cx="4684" cy="795"/>
          </a:xfrm>
        </p:grpSpPr>
        <p:sp>
          <p:nvSpPr>
            <p:cNvPr id="31" name="圆角矩形 30"/>
            <p:cNvSpPr/>
            <p:nvPr>
              <p:custDataLst>
                <p:tags r:id="rId12"/>
              </p:custDataLst>
            </p:nvPr>
          </p:nvSpPr>
          <p:spPr>
            <a:xfrm>
              <a:off x="1996" y="2352"/>
              <a:ext cx="3980" cy="795"/>
            </a:xfrm>
            <a:prstGeom prst="roundRect">
              <a:avLst>
                <a:gd name="adj" fmla="val 50000"/>
              </a:avLst>
            </a:prstGeom>
            <a:solidFill>
              <a:srgbClr val="F39D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文本框 1"/>
            <p:cNvSpPr txBox="1"/>
            <p:nvPr>
              <p:custDataLst>
                <p:tags r:id="rId13"/>
              </p:custDataLst>
            </p:nvPr>
          </p:nvSpPr>
          <p:spPr>
            <a:xfrm>
              <a:off x="2925" y="2404"/>
              <a:ext cx="3755"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b="1" dirty="0">
                  <a:solidFill>
                    <a:srgbClr val="FFFFFF"/>
                  </a:solidFill>
                  <a:latin typeface="微软雅黑" panose="020B0503020204020204" charset="-122"/>
                  <a:ea typeface="微软雅黑" panose="020B0503020204020204" charset="-122"/>
                  <a:sym typeface="+mn-ea"/>
                </a:rPr>
                <a:t>神经管缺陷</a:t>
              </a:r>
            </a:p>
          </p:txBody>
        </p:sp>
        <p:sp>
          <p:nvSpPr>
            <p:cNvPr id="33" name="椭圆 32"/>
            <p:cNvSpPr/>
            <p:nvPr>
              <p:custDataLst>
                <p:tags r:id="rId14"/>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文本框 33"/>
            <p:cNvSpPr txBox="1"/>
            <p:nvPr>
              <p:custDataLst>
                <p:tags r:id="rId15"/>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F39D57"/>
                  </a:solidFill>
                  <a:latin typeface="微软雅黑" panose="020B0503020204020204" charset="-122"/>
                  <a:ea typeface="微软雅黑" panose="020B0503020204020204" charset="-122"/>
                  <a:sym typeface="+mn-ea"/>
                </a:rPr>
                <a:t>1</a:t>
              </a:r>
            </a:p>
          </p:txBody>
        </p:sp>
      </p:grpSp>
      <p:sp>
        <p:nvSpPr>
          <p:cNvPr id="35" name="文本框 34"/>
          <p:cNvSpPr txBox="1"/>
          <p:nvPr>
            <p:custDataLst>
              <p:tags r:id="rId5"/>
            </p:custDataLst>
          </p:nvPr>
        </p:nvSpPr>
        <p:spPr>
          <a:xfrm>
            <a:off x="1546860" y="3056890"/>
            <a:ext cx="9306560" cy="1337945"/>
          </a:xfrm>
          <a:prstGeom prst="rect">
            <a:avLst/>
          </a:prstGeom>
          <a:noFill/>
        </p:spPr>
        <p:txBody>
          <a:bodyPr wrap="square" rtlCol="0" anchor="t">
            <a:spAutoFit/>
          </a:bodyPr>
          <a:lstStyle/>
          <a:p>
            <a:pPr indent="0" algn="just" fontAlgn="auto">
              <a:lnSpc>
                <a:spcPct val="150000"/>
              </a:lnSpc>
            </a:pPr>
            <a:r>
              <a:rPr dirty="0">
                <a:solidFill>
                  <a:schemeClr val="bg2">
                    <a:lumMod val="25000"/>
                  </a:schemeClr>
                </a:solidFill>
                <a:latin typeface="微软雅黑" panose="020B0503020204020204" charset="-122"/>
                <a:ea typeface="微软雅黑" panose="020B0503020204020204" charset="-122"/>
                <a:sym typeface="+mn-ea"/>
              </a:rPr>
              <a:t>（1） </a:t>
            </a:r>
            <a:r>
              <a:rPr b="1" dirty="0">
                <a:solidFill>
                  <a:schemeClr val="bg2">
                    <a:lumMod val="25000"/>
                  </a:schemeClr>
                </a:solidFill>
                <a:latin typeface="微软雅黑" panose="020B0503020204020204" charset="-122"/>
                <a:ea typeface="微软雅黑" panose="020B0503020204020204" charset="-122"/>
                <a:sym typeface="+mn-ea"/>
              </a:rPr>
              <a:t>无脑畸形：</a:t>
            </a:r>
            <a:r>
              <a:rPr dirty="0">
                <a:solidFill>
                  <a:schemeClr val="bg2">
                    <a:lumMod val="25000"/>
                  </a:schemeClr>
                </a:solidFill>
                <a:latin typeface="微软雅黑" panose="020B0503020204020204" charset="-122"/>
                <a:ea typeface="微软雅黑" panose="020B0503020204020204" charset="-122"/>
                <a:sym typeface="+mn-ea"/>
              </a:rPr>
              <a:t>产前超声即可确诊。</a:t>
            </a:r>
          </a:p>
          <a:p>
            <a:pPr indent="0" algn="just" fontAlgn="auto">
              <a:lnSpc>
                <a:spcPct val="150000"/>
              </a:lnSpc>
            </a:pPr>
            <a:r>
              <a:rPr dirty="0">
                <a:solidFill>
                  <a:schemeClr val="bg2">
                    <a:lumMod val="25000"/>
                  </a:schemeClr>
                </a:solidFill>
                <a:latin typeface="微软雅黑" panose="020B0503020204020204" charset="-122"/>
                <a:ea typeface="微软雅黑" panose="020B0503020204020204" charset="-122"/>
                <a:sym typeface="+mn-ea"/>
              </a:rPr>
              <a:t>（2） </a:t>
            </a:r>
            <a:r>
              <a:rPr b="1" dirty="0">
                <a:solidFill>
                  <a:schemeClr val="bg2">
                    <a:lumMod val="25000"/>
                  </a:schemeClr>
                </a:solidFill>
                <a:latin typeface="微软雅黑" panose="020B0503020204020204" charset="-122"/>
                <a:ea typeface="微软雅黑" panose="020B0503020204020204" charset="-122"/>
                <a:sym typeface="+mn-ea"/>
              </a:rPr>
              <a:t>脊柱裂：</a:t>
            </a:r>
            <a:r>
              <a:rPr dirty="0">
                <a:solidFill>
                  <a:schemeClr val="bg2">
                    <a:lumMod val="25000"/>
                  </a:schemeClr>
                </a:solidFill>
                <a:latin typeface="微软雅黑" panose="020B0503020204020204" charset="-122"/>
                <a:ea typeface="微软雅黑" panose="020B0503020204020204" charset="-122"/>
                <a:sym typeface="+mn-ea"/>
              </a:rPr>
              <a:t>超声可确诊。</a:t>
            </a:r>
          </a:p>
          <a:p>
            <a:pPr indent="0" algn="just" fontAlgn="auto">
              <a:lnSpc>
                <a:spcPct val="150000"/>
              </a:lnSpc>
            </a:pPr>
            <a:r>
              <a:rPr dirty="0">
                <a:solidFill>
                  <a:schemeClr val="bg2">
                    <a:lumMod val="25000"/>
                  </a:schemeClr>
                </a:solidFill>
                <a:latin typeface="微软雅黑" panose="020B0503020204020204" charset="-122"/>
                <a:ea typeface="微软雅黑" panose="020B0503020204020204" charset="-122"/>
                <a:sym typeface="+mn-ea"/>
              </a:rPr>
              <a:t>（3） </a:t>
            </a:r>
            <a:r>
              <a:rPr b="1" dirty="0">
                <a:solidFill>
                  <a:schemeClr val="bg2">
                    <a:lumMod val="25000"/>
                  </a:schemeClr>
                </a:solidFill>
                <a:latin typeface="微软雅黑" panose="020B0503020204020204" charset="-122"/>
                <a:ea typeface="微软雅黑" panose="020B0503020204020204" charset="-122"/>
                <a:sym typeface="+mn-ea"/>
              </a:rPr>
              <a:t>脑膨出：</a:t>
            </a:r>
            <a:r>
              <a:rPr dirty="0">
                <a:solidFill>
                  <a:schemeClr val="bg2">
                    <a:lumMod val="25000"/>
                  </a:schemeClr>
                </a:solidFill>
                <a:latin typeface="微软雅黑" panose="020B0503020204020204" charset="-122"/>
                <a:ea typeface="微软雅黑" panose="020B0503020204020204" charset="-122"/>
                <a:sym typeface="+mn-ea"/>
              </a:rPr>
              <a:t>可经产前B超诊断。</a:t>
            </a:r>
          </a:p>
        </p:txBody>
      </p:sp>
      <p:sp>
        <p:nvSpPr>
          <p:cNvPr id="36" name="矩形 35"/>
          <p:cNvSpPr/>
          <p:nvPr>
            <p:custDataLst>
              <p:tags r:id="rId6"/>
            </p:custDataLst>
          </p:nvPr>
        </p:nvSpPr>
        <p:spPr>
          <a:xfrm>
            <a:off x="1181735" y="5060950"/>
            <a:ext cx="9944735" cy="1027430"/>
          </a:xfrm>
          <a:prstGeom prst="rect">
            <a:avLst/>
          </a:prstGeom>
          <a:gradFill>
            <a:gsLst>
              <a:gs pos="0">
                <a:srgbClr val="FBE7DE">
                  <a:alpha val="0"/>
                </a:srgbClr>
              </a:gs>
              <a:gs pos="100000">
                <a:srgbClr val="FCE7D6">
                  <a:alpha val="40000"/>
                </a:srgbClr>
              </a:gs>
            </a:gsLst>
            <a:lin ang="0" scaled="0"/>
          </a:gradFill>
          <a:ln>
            <a:gradFill>
              <a:gsLst>
                <a:gs pos="0">
                  <a:srgbClr val="FDE8D5">
                    <a:alpha val="0"/>
                  </a:srgbClr>
                </a:gs>
                <a:gs pos="86000">
                  <a:srgbClr val="F9CEAB"/>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600">
              <a:sym typeface="+mn-ea"/>
            </a:endParaRPr>
          </a:p>
        </p:txBody>
      </p:sp>
      <p:grpSp>
        <p:nvGrpSpPr>
          <p:cNvPr id="37" name="组合 36"/>
          <p:cNvGrpSpPr/>
          <p:nvPr/>
        </p:nvGrpSpPr>
        <p:grpSpPr>
          <a:xfrm>
            <a:off x="1491615" y="4847590"/>
            <a:ext cx="2436097" cy="450850"/>
            <a:chOff x="1996" y="2352"/>
            <a:chExt cx="4299" cy="795"/>
          </a:xfrm>
        </p:grpSpPr>
        <p:sp>
          <p:nvSpPr>
            <p:cNvPr id="14" name="圆角矩形 13"/>
            <p:cNvSpPr/>
            <p:nvPr>
              <p:custDataLst>
                <p:tags r:id="rId8"/>
              </p:custDataLst>
            </p:nvPr>
          </p:nvSpPr>
          <p:spPr>
            <a:xfrm>
              <a:off x="1996" y="2352"/>
              <a:ext cx="3980" cy="795"/>
            </a:xfrm>
            <a:prstGeom prst="roundRect">
              <a:avLst>
                <a:gd name="adj" fmla="val 50000"/>
              </a:avLst>
            </a:prstGeom>
            <a:solidFill>
              <a:srgbClr val="74C8C7"/>
            </a:solidFill>
            <a:ln>
              <a:gradFill>
                <a:gsLst>
                  <a:gs pos="0">
                    <a:srgbClr val="089F8C">
                      <a:alpha val="0"/>
                    </a:srgbClr>
                  </a:gs>
                  <a:gs pos="100000">
                    <a:srgbClr val="089F8C">
                      <a:alpha val="50000"/>
                    </a:srgbClr>
                  </a:gs>
                </a:gsLst>
                <a:lin ang="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5" name="文本框 1"/>
            <p:cNvSpPr txBox="1"/>
            <p:nvPr>
              <p:custDataLst>
                <p:tags r:id="rId9"/>
              </p:custDataLst>
            </p:nvPr>
          </p:nvSpPr>
          <p:spPr>
            <a:xfrm>
              <a:off x="2925" y="2404"/>
              <a:ext cx="3370" cy="649"/>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b="1" dirty="0">
                  <a:solidFill>
                    <a:srgbClr val="FFFFFF"/>
                  </a:solidFill>
                  <a:latin typeface="微软雅黑" panose="020B0503020204020204" charset="-122"/>
                  <a:ea typeface="微软雅黑" panose="020B0503020204020204" charset="-122"/>
                  <a:sym typeface="+mn-ea"/>
                </a:rPr>
                <a:t>先天性脑积水</a:t>
              </a:r>
            </a:p>
          </p:txBody>
        </p:sp>
        <p:sp>
          <p:nvSpPr>
            <p:cNvPr id="40" name="椭圆 39"/>
            <p:cNvSpPr/>
            <p:nvPr>
              <p:custDataLst>
                <p:tags r:id="rId10"/>
              </p:custDataLst>
            </p:nvPr>
          </p:nvSpPr>
          <p:spPr>
            <a:xfrm>
              <a:off x="2073" y="2438"/>
              <a:ext cx="623" cy="623"/>
            </a:xfrm>
            <a:prstGeom prst="ellipse">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文本框 40"/>
            <p:cNvSpPr txBox="1"/>
            <p:nvPr>
              <p:custDataLst>
                <p:tags r:id="rId11"/>
              </p:custDataLst>
            </p:nvPr>
          </p:nvSpPr>
          <p:spPr>
            <a:xfrm>
              <a:off x="2048" y="2474"/>
              <a:ext cx="673" cy="599"/>
            </a:xfrm>
            <a:prstGeom prst="rect">
              <a:avLst/>
            </a:prstGeom>
            <a:noFill/>
          </p:spPr>
          <p:txBody>
            <a:bodyPr wrap="square" rtlCol="0" anchor="t">
              <a:spAutoFit/>
            </a:bodyPr>
            <a:lstStyle/>
            <a:p>
              <a:pPr lvl="0" indent="0" algn="ctr" defTabSz="444500" fontAlgn="auto">
                <a:lnSpc>
                  <a:spcPct val="90000"/>
                </a:lnSpc>
                <a:spcBef>
                  <a:spcPct val="0"/>
                </a:spcBef>
                <a:spcAft>
                  <a:spcPts val="0"/>
                </a:spcAft>
                <a:buNone/>
              </a:pPr>
              <a:r>
                <a:rPr lang="en-US" altLang="zh-CN" b="1">
                  <a:ln>
                    <a:noFill/>
                  </a:ln>
                  <a:solidFill>
                    <a:srgbClr val="74C8C7"/>
                  </a:solidFill>
                  <a:latin typeface="微软雅黑" panose="020B0503020204020204" charset="-122"/>
                  <a:ea typeface="微软雅黑" panose="020B0503020204020204" charset="-122"/>
                  <a:sym typeface="+mn-ea"/>
                </a:rPr>
                <a:t>2</a:t>
              </a:r>
            </a:p>
          </p:txBody>
        </p:sp>
      </p:grpSp>
      <p:sp>
        <p:nvSpPr>
          <p:cNvPr id="42" name="文本框 41"/>
          <p:cNvSpPr txBox="1"/>
          <p:nvPr>
            <p:custDataLst>
              <p:tags r:id="rId7"/>
            </p:custDataLst>
          </p:nvPr>
        </p:nvSpPr>
        <p:spPr>
          <a:xfrm>
            <a:off x="1358265" y="5381625"/>
            <a:ext cx="9615805" cy="506730"/>
          </a:xfrm>
          <a:prstGeom prst="rect">
            <a:avLst/>
          </a:prstGeom>
          <a:noFill/>
        </p:spPr>
        <p:txBody>
          <a:bodyPr wrap="square" rtlCol="0" anchor="t">
            <a:spAutoFit/>
          </a:bodyPr>
          <a:lstStyle/>
          <a:p>
            <a:pPr indent="0" algn="just" fontAlgn="auto">
              <a:lnSpc>
                <a:spcPct val="150000"/>
              </a:lnSpc>
            </a:pPr>
            <a:r>
              <a:rPr lang="en-US" altLang="zh-CN" dirty="0">
                <a:solidFill>
                  <a:schemeClr val="bg2">
                    <a:lumMod val="25000"/>
                  </a:schemeClr>
                </a:solidFill>
                <a:latin typeface="微软雅黑" panose="020B0503020204020204" charset="-122"/>
                <a:ea typeface="微软雅黑" panose="020B0503020204020204" charset="-122"/>
                <a:sym typeface="+mn-ea"/>
              </a:rPr>
              <a:t>     </a:t>
            </a:r>
            <a:r>
              <a:rPr dirty="0">
                <a:solidFill>
                  <a:schemeClr val="bg2">
                    <a:lumMod val="25000"/>
                  </a:schemeClr>
                </a:solidFill>
                <a:latin typeface="微软雅黑" panose="020B0503020204020204" charset="-122"/>
                <a:ea typeface="微软雅黑" panose="020B0503020204020204" charset="-122"/>
                <a:sym typeface="+mn-ea"/>
              </a:rPr>
              <a:t>严重脑积水病例可产前诊断。出生后可根据其典型临床表现、头颅B超、CT等明确诊断。</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427159"/>
            <a:ext cx="188686" cy="330789"/>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流程图: 数据 8"/>
          <p:cNvSpPr/>
          <p:nvPr/>
        </p:nvSpPr>
        <p:spPr>
          <a:xfrm rot="20998576">
            <a:off x="2540243" y="1427159"/>
            <a:ext cx="188686" cy="330789"/>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p:cNvSpPr/>
          <p:nvPr/>
        </p:nvSpPr>
        <p:spPr>
          <a:xfrm>
            <a:off x="1327150" y="1684292"/>
            <a:ext cx="9537700" cy="3477986"/>
          </a:xfrm>
          <a:prstGeom prst="roundRect">
            <a:avLst>
              <a:gd name="adj" fmla="val 7785"/>
            </a:avLst>
          </a:prstGeom>
          <a:solidFill>
            <a:srgbClr val="ECF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843333" y="2129827"/>
            <a:ext cx="8505334" cy="1976120"/>
          </a:xfrm>
          <a:prstGeom prst="rect">
            <a:avLst/>
          </a:prstGeom>
          <a:noFill/>
        </p:spPr>
        <p:txBody>
          <a:bodyPr wrap="square" rtlCol="0">
            <a:spAutoFit/>
          </a:bodyPr>
          <a:lstStyle/>
          <a:p>
            <a:pPr indent="457200" algn="just">
              <a:lnSpc>
                <a:spcPct val="175000"/>
              </a:lnSpc>
              <a:buClrTx/>
              <a:buSzTx/>
              <a:buFontTx/>
              <a:buNone/>
            </a:pPr>
            <a:endParaRPr sz="1750" dirty="0">
              <a:solidFill>
                <a:schemeClr val="tx1">
                  <a:lumMod val="85000"/>
                  <a:lumOff val="15000"/>
                </a:schemeClr>
              </a:solidFill>
              <a:latin typeface="+mn-ea"/>
              <a:cs typeface="+mn-ea"/>
            </a:endParaRPr>
          </a:p>
          <a:p>
            <a:pPr indent="457200" algn="just">
              <a:lnSpc>
                <a:spcPct val="175000"/>
              </a:lnSpc>
              <a:buClrTx/>
              <a:buSzTx/>
              <a:buFontTx/>
              <a:buNone/>
            </a:pPr>
            <a:r>
              <a:rPr sz="1750" dirty="0">
                <a:solidFill>
                  <a:schemeClr val="tx1">
                    <a:lumMod val="85000"/>
                    <a:lumOff val="15000"/>
                  </a:schemeClr>
                </a:solidFill>
                <a:latin typeface="+mn-ea"/>
                <a:cs typeface="+mn-ea"/>
              </a:rPr>
              <a:t>（1）了解胚胎发育的大致过程。</a:t>
            </a:r>
          </a:p>
          <a:p>
            <a:pPr indent="457200" algn="just">
              <a:lnSpc>
                <a:spcPct val="175000"/>
              </a:lnSpc>
              <a:buClrTx/>
              <a:buSzTx/>
              <a:buFontTx/>
              <a:buNone/>
            </a:pPr>
            <a:r>
              <a:rPr sz="1750" dirty="0">
                <a:solidFill>
                  <a:schemeClr val="tx1">
                    <a:lumMod val="85000"/>
                    <a:lumOff val="15000"/>
                  </a:schemeClr>
                </a:solidFill>
                <a:latin typeface="+mn-ea"/>
                <a:cs typeface="+mn-ea"/>
              </a:rPr>
              <a:t>（2）了解孕母的有效产检及胎教对宝宝的影响。</a:t>
            </a:r>
          </a:p>
          <a:p>
            <a:pPr indent="457200" algn="just">
              <a:lnSpc>
                <a:spcPct val="175000"/>
              </a:lnSpc>
              <a:buClrTx/>
              <a:buSzTx/>
              <a:buFontTx/>
              <a:buNone/>
            </a:pPr>
            <a:r>
              <a:rPr sz="1750" dirty="0">
                <a:solidFill>
                  <a:schemeClr val="tx1">
                    <a:lumMod val="85000"/>
                    <a:lumOff val="15000"/>
                  </a:schemeClr>
                </a:solidFill>
                <a:latin typeface="+mn-ea"/>
                <a:cs typeface="+mn-ea"/>
              </a:rPr>
              <a:t>（3）了解产前诊断需要做什么，常见出生缺陷疾病有哪些。</a:t>
            </a:r>
          </a:p>
        </p:txBody>
      </p:sp>
      <p:sp>
        <p:nvSpPr>
          <p:cNvPr id="7" name="矩形: 圆角 6"/>
          <p:cNvSpPr/>
          <p:nvPr/>
        </p:nvSpPr>
        <p:spPr>
          <a:xfrm>
            <a:off x="1262742" y="1626138"/>
            <a:ext cx="9674678" cy="3603850"/>
          </a:xfrm>
          <a:prstGeom prst="roundRect">
            <a:avLst>
              <a:gd name="adj" fmla="val 7785"/>
            </a:avLst>
          </a:prstGeom>
          <a:noFill/>
          <a:ln w="25400">
            <a:solidFill>
              <a:srgbClr val="ABDFD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流程图: 数据 1"/>
          <p:cNvSpPr/>
          <p:nvPr/>
        </p:nvSpPr>
        <p:spPr>
          <a:xfrm flipH="1">
            <a:off x="2512895" y="1353069"/>
            <a:ext cx="163060" cy="478971"/>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a:off x="9354193" y="1353069"/>
            <a:ext cx="163060" cy="478971"/>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userDrawn="1">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
        <p:nvSpPr>
          <p:cNvPr id="8" name="任意多边形: 形状 5"/>
          <p:cNvSpPr/>
          <p:nvPr>
            <p:custDataLst>
              <p:tags r:id="rId2"/>
            </p:custDataLst>
          </p:nvPr>
        </p:nvSpPr>
        <p:spPr>
          <a:xfrm>
            <a:off x="5391150" y="822325"/>
            <a:ext cx="1447800"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ABDFD8">
              <a:alpha val="58000"/>
            </a:srgb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 name="文本框 11"/>
          <p:cNvSpPr txBox="1"/>
          <p:nvPr>
            <p:custDataLst>
              <p:tags r:id="rId3"/>
            </p:custDataLst>
          </p:nvPr>
        </p:nvSpPr>
        <p:spPr>
          <a:xfrm>
            <a:off x="5474335" y="842645"/>
            <a:ext cx="1299210" cy="398780"/>
          </a:xfrm>
          <a:prstGeom prst="rect">
            <a:avLst/>
          </a:prstGeom>
          <a:noFill/>
        </p:spPr>
        <p:txBody>
          <a:bodyPr wrap="square" rtlCol="0">
            <a:spAutoFit/>
          </a:bodyPr>
          <a:lstStyle/>
          <a:p>
            <a:pPr algn="ctr"/>
            <a:r>
              <a:rPr lang="zh-CN" altLang="en-US" sz="2000" b="1" dirty="0">
                <a:solidFill>
                  <a:srgbClr val="47B9A9"/>
                </a:solidFill>
              </a:rPr>
              <a:t>学习目标</a:t>
            </a:r>
          </a:p>
        </p:txBody>
      </p:sp>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2190"/>
            <a:ext cx="9959975" cy="372681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（二） 心血管系统常见出生缺陷</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先天性心脏病是由于心脏及大血管的形成障碍而引起的局部解剖结构异常，或出生后应自动关闭的通道未能闭合（在胎儿可属正常）而形成的心脏病。</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先天性心脏病既有一定的遗传基础，还会受到多种环境因素的影响，如孕早期感染，尤其是风疹病毒感染，孕早期接受放射性污染或服用致畸药物，孕母营养不良、有慢性疾病以及长期缺氧等。</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先天性心脏病常分为以下三种类型：</a:t>
            </a:r>
            <a:r>
              <a:rPr lang="zh-CN" altLang="en-US" sz="1900" b="1" dirty="0">
                <a:solidFill>
                  <a:srgbClr val="E48958"/>
                </a:solidFill>
                <a:latin typeface="微软雅黑" panose="020B0503020204020204" charset="-122"/>
                <a:ea typeface="微软雅黑" panose="020B0503020204020204" charset="-122"/>
              </a:rPr>
              <a:t>① 无分流型</a:t>
            </a:r>
            <a:r>
              <a:rPr lang="en-US" altLang="zh-CN" sz="1900" b="1" dirty="0">
                <a:solidFill>
                  <a:srgbClr val="E48958"/>
                </a:solidFill>
                <a:latin typeface="微软雅黑" panose="020B0503020204020204" charset="-122"/>
                <a:ea typeface="微软雅黑" panose="020B0503020204020204" charset="-122"/>
              </a:rPr>
              <a:t>   </a:t>
            </a:r>
            <a:r>
              <a:rPr lang="zh-CN" altLang="en-US" sz="1900" b="1" dirty="0">
                <a:solidFill>
                  <a:srgbClr val="E48958"/>
                </a:solidFill>
                <a:latin typeface="微软雅黑" panose="020B0503020204020204" charset="-122"/>
                <a:ea typeface="微软雅黑" panose="020B0503020204020204" charset="-122"/>
              </a:rPr>
              <a:t>② 左右向分流型</a:t>
            </a:r>
            <a:r>
              <a:rPr lang="en-US" altLang="zh-CN" sz="1900" b="1" dirty="0">
                <a:solidFill>
                  <a:srgbClr val="E48958"/>
                </a:solidFill>
                <a:latin typeface="微软雅黑" panose="020B0503020204020204" charset="-122"/>
                <a:ea typeface="微软雅黑" panose="020B0503020204020204" charset="-122"/>
              </a:rPr>
              <a:t>  </a:t>
            </a:r>
            <a:r>
              <a:rPr lang="zh-CN" altLang="en-US" sz="1900" b="1" dirty="0">
                <a:solidFill>
                  <a:srgbClr val="E48958"/>
                </a:solidFill>
                <a:latin typeface="微软雅黑" panose="020B0503020204020204" charset="-122"/>
                <a:ea typeface="微软雅黑" panose="020B0503020204020204" charset="-122"/>
              </a:rPr>
              <a:t>③ 右向左分流型</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880110"/>
            <a:ext cx="868743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（三） 消化系统常见出生缺陷</a:t>
            </a:r>
          </a:p>
        </p:txBody>
      </p:sp>
      <p:sp>
        <p:nvSpPr>
          <p:cNvPr id="8" name="îšḻíḍê"/>
          <p:cNvSpPr/>
          <p:nvPr>
            <p:custDataLst>
              <p:tags r:id="rId2"/>
            </p:custDataLst>
          </p:nvPr>
        </p:nvSpPr>
        <p:spPr>
          <a:xfrm>
            <a:off x="1844040" y="1748155"/>
            <a:ext cx="401129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9" name="iślîḋé"/>
          <p:cNvSpPr/>
          <p:nvPr>
            <p:custDataLst>
              <p:tags r:id="rId3"/>
            </p:custDataLst>
          </p:nvPr>
        </p:nvSpPr>
        <p:spPr>
          <a:xfrm>
            <a:off x="1923301" y="180652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0" name="íṥļiḑe"/>
          <p:cNvSpPr/>
          <p:nvPr>
            <p:custDataLst>
              <p:tags r:id="rId4"/>
            </p:custDataLst>
          </p:nvPr>
        </p:nvSpPr>
        <p:spPr>
          <a:xfrm>
            <a:off x="1844040" y="2502535"/>
            <a:ext cx="401129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1" name="îṧļîḑe"/>
          <p:cNvSpPr/>
          <p:nvPr>
            <p:custDataLst>
              <p:tags r:id="rId5"/>
            </p:custDataLst>
          </p:nvPr>
        </p:nvSpPr>
        <p:spPr>
          <a:xfrm>
            <a:off x="1923301" y="256120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12" name="îsļíde"/>
          <p:cNvSpPr/>
          <p:nvPr>
            <p:custDataLst>
              <p:tags r:id="rId6"/>
            </p:custDataLst>
          </p:nvPr>
        </p:nvSpPr>
        <p:spPr>
          <a:xfrm>
            <a:off x="1844040" y="3267075"/>
            <a:ext cx="401193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3" name="í$ļiḓe"/>
          <p:cNvSpPr/>
          <p:nvPr>
            <p:custDataLst>
              <p:tags r:id="rId7"/>
            </p:custDataLst>
          </p:nvPr>
        </p:nvSpPr>
        <p:spPr>
          <a:xfrm>
            <a:off x="1923301" y="332539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3</a:t>
            </a:r>
          </a:p>
        </p:txBody>
      </p:sp>
      <p:sp>
        <p:nvSpPr>
          <p:cNvPr id="206" name="矩形 205"/>
          <p:cNvSpPr/>
          <p:nvPr>
            <p:custDataLst>
              <p:tags r:id="rId8"/>
            </p:custDataLst>
          </p:nvPr>
        </p:nvSpPr>
        <p:spPr>
          <a:xfrm>
            <a:off x="2737485" y="1696720"/>
            <a:ext cx="336296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食管闭锁</a:t>
            </a:r>
          </a:p>
        </p:txBody>
      </p:sp>
      <p:sp>
        <p:nvSpPr>
          <p:cNvPr id="38" name="矩形 37"/>
          <p:cNvSpPr/>
          <p:nvPr>
            <p:custDataLst>
              <p:tags r:id="rId9"/>
            </p:custDataLst>
          </p:nvPr>
        </p:nvSpPr>
        <p:spPr>
          <a:xfrm>
            <a:off x="2737485" y="2435860"/>
            <a:ext cx="299339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先天性肥厚性幽门狭窄</a:t>
            </a:r>
          </a:p>
        </p:txBody>
      </p:sp>
      <p:sp>
        <p:nvSpPr>
          <p:cNvPr id="39" name="矩形 38"/>
          <p:cNvSpPr/>
          <p:nvPr>
            <p:custDataLst>
              <p:tags r:id="rId10"/>
            </p:custDataLst>
          </p:nvPr>
        </p:nvSpPr>
        <p:spPr>
          <a:xfrm>
            <a:off x="2737485" y="3196590"/>
            <a:ext cx="309880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先天性巨结肠</a:t>
            </a:r>
          </a:p>
        </p:txBody>
      </p:sp>
      <p:sp>
        <p:nvSpPr>
          <p:cNvPr id="5" name="íṥļiḑe"/>
          <p:cNvSpPr/>
          <p:nvPr>
            <p:custDataLst>
              <p:tags r:id="rId11"/>
            </p:custDataLst>
          </p:nvPr>
        </p:nvSpPr>
        <p:spPr>
          <a:xfrm>
            <a:off x="1844040" y="4039235"/>
            <a:ext cx="401193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2" name="îṧļîḑe"/>
          <p:cNvSpPr/>
          <p:nvPr>
            <p:custDataLst>
              <p:tags r:id="rId12"/>
            </p:custDataLst>
          </p:nvPr>
        </p:nvSpPr>
        <p:spPr>
          <a:xfrm>
            <a:off x="1923301" y="409790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4</a:t>
            </a:r>
          </a:p>
        </p:txBody>
      </p:sp>
      <p:sp>
        <p:nvSpPr>
          <p:cNvPr id="7" name="矩形 6"/>
          <p:cNvSpPr/>
          <p:nvPr>
            <p:custDataLst>
              <p:tags r:id="rId13"/>
            </p:custDataLst>
          </p:nvPr>
        </p:nvSpPr>
        <p:spPr>
          <a:xfrm>
            <a:off x="2737485" y="3972560"/>
            <a:ext cx="265049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肠重复畸形</a:t>
            </a:r>
          </a:p>
        </p:txBody>
      </p:sp>
      <p:sp>
        <p:nvSpPr>
          <p:cNvPr id="16" name="îsļíde"/>
          <p:cNvSpPr/>
          <p:nvPr>
            <p:custDataLst>
              <p:tags r:id="rId14"/>
            </p:custDataLst>
          </p:nvPr>
        </p:nvSpPr>
        <p:spPr>
          <a:xfrm>
            <a:off x="1838325" y="4806315"/>
            <a:ext cx="401701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7" name="í$ļiḓe"/>
          <p:cNvSpPr/>
          <p:nvPr>
            <p:custDataLst>
              <p:tags r:id="rId15"/>
            </p:custDataLst>
          </p:nvPr>
        </p:nvSpPr>
        <p:spPr>
          <a:xfrm>
            <a:off x="1917586" y="486463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5</a:t>
            </a:r>
          </a:p>
        </p:txBody>
      </p:sp>
      <p:sp>
        <p:nvSpPr>
          <p:cNvPr id="18" name="矩形 17"/>
          <p:cNvSpPr/>
          <p:nvPr>
            <p:custDataLst>
              <p:tags r:id="rId16"/>
            </p:custDataLst>
          </p:nvPr>
        </p:nvSpPr>
        <p:spPr>
          <a:xfrm>
            <a:off x="2731770" y="4735830"/>
            <a:ext cx="309880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腹股沟斜疝</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wipe(left)">
                                      <p:cBhvr>
                                        <p:cTn id="7" dur="500"/>
                                        <p:tgtEl>
                                          <p:spTgt spid="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p:bldP spid="38" grpId="0"/>
      <p:bldP spid="39" grpId="0"/>
      <p:bldP spid="7" grpId="0"/>
      <p:bldP spid="1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880110"/>
            <a:ext cx="868743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（四） 泌尿、生殖系统常见出生缺陷</a:t>
            </a:r>
          </a:p>
        </p:txBody>
      </p:sp>
      <p:sp>
        <p:nvSpPr>
          <p:cNvPr id="8" name="îšḻíḍê"/>
          <p:cNvSpPr/>
          <p:nvPr>
            <p:custDataLst>
              <p:tags r:id="rId2"/>
            </p:custDataLst>
          </p:nvPr>
        </p:nvSpPr>
        <p:spPr>
          <a:xfrm>
            <a:off x="1844040" y="1748155"/>
            <a:ext cx="401129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9" name="iślîḋé"/>
          <p:cNvSpPr/>
          <p:nvPr>
            <p:custDataLst>
              <p:tags r:id="rId3"/>
            </p:custDataLst>
          </p:nvPr>
        </p:nvSpPr>
        <p:spPr>
          <a:xfrm>
            <a:off x="1923301" y="180652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0" name="íṥļiḑe"/>
          <p:cNvSpPr/>
          <p:nvPr>
            <p:custDataLst>
              <p:tags r:id="rId4"/>
            </p:custDataLst>
          </p:nvPr>
        </p:nvSpPr>
        <p:spPr>
          <a:xfrm>
            <a:off x="1844040" y="2502535"/>
            <a:ext cx="401129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1" name="îṧļîḑe"/>
          <p:cNvSpPr/>
          <p:nvPr>
            <p:custDataLst>
              <p:tags r:id="rId5"/>
            </p:custDataLst>
          </p:nvPr>
        </p:nvSpPr>
        <p:spPr>
          <a:xfrm>
            <a:off x="1923301" y="256120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12" name="îsļíde"/>
          <p:cNvSpPr/>
          <p:nvPr>
            <p:custDataLst>
              <p:tags r:id="rId6"/>
            </p:custDataLst>
          </p:nvPr>
        </p:nvSpPr>
        <p:spPr>
          <a:xfrm>
            <a:off x="1844040" y="3267075"/>
            <a:ext cx="401193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3" name="í$ļiḓe"/>
          <p:cNvSpPr/>
          <p:nvPr>
            <p:custDataLst>
              <p:tags r:id="rId7"/>
            </p:custDataLst>
          </p:nvPr>
        </p:nvSpPr>
        <p:spPr>
          <a:xfrm>
            <a:off x="1923301" y="332539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3</a:t>
            </a:r>
          </a:p>
        </p:txBody>
      </p:sp>
      <p:sp>
        <p:nvSpPr>
          <p:cNvPr id="206" name="矩形 205"/>
          <p:cNvSpPr/>
          <p:nvPr>
            <p:custDataLst>
              <p:tags r:id="rId8"/>
            </p:custDataLst>
          </p:nvPr>
        </p:nvSpPr>
        <p:spPr>
          <a:xfrm>
            <a:off x="2737485" y="1696720"/>
            <a:ext cx="336296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先天性肾积水</a:t>
            </a:r>
          </a:p>
        </p:txBody>
      </p:sp>
      <p:sp>
        <p:nvSpPr>
          <p:cNvPr id="38" name="矩形 37"/>
          <p:cNvSpPr/>
          <p:nvPr>
            <p:custDataLst>
              <p:tags r:id="rId9"/>
            </p:custDataLst>
          </p:nvPr>
        </p:nvSpPr>
        <p:spPr>
          <a:xfrm>
            <a:off x="2737485" y="2435860"/>
            <a:ext cx="299339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尿道下裂</a:t>
            </a:r>
          </a:p>
        </p:txBody>
      </p:sp>
      <p:sp>
        <p:nvSpPr>
          <p:cNvPr id="39" name="矩形 38"/>
          <p:cNvSpPr/>
          <p:nvPr>
            <p:custDataLst>
              <p:tags r:id="rId10"/>
            </p:custDataLst>
          </p:nvPr>
        </p:nvSpPr>
        <p:spPr>
          <a:xfrm>
            <a:off x="2737485" y="3196590"/>
            <a:ext cx="309880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隐睾</a:t>
            </a:r>
          </a:p>
        </p:txBody>
      </p:sp>
      <p:sp>
        <p:nvSpPr>
          <p:cNvPr id="5" name="íṥļiḑe"/>
          <p:cNvSpPr/>
          <p:nvPr>
            <p:custDataLst>
              <p:tags r:id="rId11"/>
            </p:custDataLst>
          </p:nvPr>
        </p:nvSpPr>
        <p:spPr>
          <a:xfrm>
            <a:off x="1844040" y="4039235"/>
            <a:ext cx="401193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2" name="îṧļîḑe"/>
          <p:cNvSpPr/>
          <p:nvPr>
            <p:custDataLst>
              <p:tags r:id="rId12"/>
            </p:custDataLst>
          </p:nvPr>
        </p:nvSpPr>
        <p:spPr>
          <a:xfrm>
            <a:off x="1923301" y="409790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4</a:t>
            </a:r>
          </a:p>
        </p:txBody>
      </p:sp>
      <p:sp>
        <p:nvSpPr>
          <p:cNvPr id="7" name="矩形 6"/>
          <p:cNvSpPr/>
          <p:nvPr>
            <p:custDataLst>
              <p:tags r:id="rId13"/>
            </p:custDataLst>
          </p:nvPr>
        </p:nvSpPr>
        <p:spPr>
          <a:xfrm>
            <a:off x="2737485" y="3972560"/>
            <a:ext cx="265049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两性畸形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wipe(left)">
                                      <p:cBhvr>
                                        <p:cTn id="7" dur="500"/>
                                        <p:tgtEl>
                                          <p:spTgt spid="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p:bldP spid="38" grpId="0"/>
      <p:bldP spid="39" grpId="0"/>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880110"/>
            <a:ext cx="868743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（五） 肌肉、骨骼系统常见出生缺陷</a:t>
            </a:r>
          </a:p>
        </p:txBody>
      </p:sp>
      <p:sp>
        <p:nvSpPr>
          <p:cNvPr id="8" name="îšḻíḍê"/>
          <p:cNvSpPr/>
          <p:nvPr>
            <p:custDataLst>
              <p:tags r:id="rId2"/>
            </p:custDataLst>
          </p:nvPr>
        </p:nvSpPr>
        <p:spPr>
          <a:xfrm>
            <a:off x="1844040" y="1748155"/>
            <a:ext cx="401129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9" name="iślîḋé"/>
          <p:cNvSpPr/>
          <p:nvPr>
            <p:custDataLst>
              <p:tags r:id="rId3"/>
            </p:custDataLst>
          </p:nvPr>
        </p:nvSpPr>
        <p:spPr>
          <a:xfrm>
            <a:off x="1923301" y="180652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0" name="íṥļiḑe"/>
          <p:cNvSpPr/>
          <p:nvPr>
            <p:custDataLst>
              <p:tags r:id="rId4"/>
            </p:custDataLst>
          </p:nvPr>
        </p:nvSpPr>
        <p:spPr>
          <a:xfrm>
            <a:off x="1844040" y="2502535"/>
            <a:ext cx="401129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1" name="îṧļîḑe"/>
          <p:cNvSpPr/>
          <p:nvPr>
            <p:custDataLst>
              <p:tags r:id="rId5"/>
            </p:custDataLst>
          </p:nvPr>
        </p:nvSpPr>
        <p:spPr>
          <a:xfrm>
            <a:off x="1923301" y="256120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12" name="îsļíde"/>
          <p:cNvSpPr/>
          <p:nvPr>
            <p:custDataLst>
              <p:tags r:id="rId6"/>
            </p:custDataLst>
          </p:nvPr>
        </p:nvSpPr>
        <p:spPr>
          <a:xfrm>
            <a:off x="1844040" y="3267075"/>
            <a:ext cx="401193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3" name="í$ļiḓe"/>
          <p:cNvSpPr/>
          <p:nvPr>
            <p:custDataLst>
              <p:tags r:id="rId7"/>
            </p:custDataLst>
          </p:nvPr>
        </p:nvSpPr>
        <p:spPr>
          <a:xfrm>
            <a:off x="1923301" y="332539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3</a:t>
            </a:r>
          </a:p>
        </p:txBody>
      </p:sp>
      <p:sp>
        <p:nvSpPr>
          <p:cNvPr id="206" name="矩形 205"/>
          <p:cNvSpPr/>
          <p:nvPr>
            <p:custDataLst>
              <p:tags r:id="rId8"/>
            </p:custDataLst>
          </p:nvPr>
        </p:nvSpPr>
        <p:spPr>
          <a:xfrm>
            <a:off x="2737485" y="1696720"/>
            <a:ext cx="336296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多指（趾）畸形</a:t>
            </a:r>
          </a:p>
        </p:txBody>
      </p:sp>
      <p:sp>
        <p:nvSpPr>
          <p:cNvPr id="38" name="矩形 37"/>
          <p:cNvSpPr/>
          <p:nvPr>
            <p:custDataLst>
              <p:tags r:id="rId9"/>
            </p:custDataLst>
          </p:nvPr>
        </p:nvSpPr>
        <p:spPr>
          <a:xfrm>
            <a:off x="2737485" y="2435860"/>
            <a:ext cx="299339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先天性肌性斜颈</a:t>
            </a:r>
          </a:p>
        </p:txBody>
      </p:sp>
      <p:sp>
        <p:nvSpPr>
          <p:cNvPr id="39" name="矩形 38"/>
          <p:cNvSpPr/>
          <p:nvPr>
            <p:custDataLst>
              <p:tags r:id="rId10"/>
            </p:custDataLst>
          </p:nvPr>
        </p:nvSpPr>
        <p:spPr>
          <a:xfrm>
            <a:off x="2737485" y="3196590"/>
            <a:ext cx="309880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先天性髋关节脱位</a:t>
            </a:r>
          </a:p>
        </p:txBody>
      </p:sp>
      <p:sp>
        <p:nvSpPr>
          <p:cNvPr id="5" name="íṥļiḑe"/>
          <p:cNvSpPr/>
          <p:nvPr>
            <p:custDataLst>
              <p:tags r:id="rId11"/>
            </p:custDataLst>
          </p:nvPr>
        </p:nvSpPr>
        <p:spPr>
          <a:xfrm>
            <a:off x="1844040" y="4039235"/>
            <a:ext cx="401193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2" name="îṧļîḑe"/>
          <p:cNvSpPr/>
          <p:nvPr>
            <p:custDataLst>
              <p:tags r:id="rId12"/>
            </p:custDataLst>
          </p:nvPr>
        </p:nvSpPr>
        <p:spPr>
          <a:xfrm>
            <a:off x="1923301" y="409790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4</a:t>
            </a:r>
          </a:p>
        </p:txBody>
      </p:sp>
      <p:sp>
        <p:nvSpPr>
          <p:cNvPr id="7" name="矩形 6"/>
          <p:cNvSpPr/>
          <p:nvPr>
            <p:custDataLst>
              <p:tags r:id="rId13"/>
            </p:custDataLst>
          </p:nvPr>
        </p:nvSpPr>
        <p:spPr>
          <a:xfrm>
            <a:off x="2737485" y="3972560"/>
            <a:ext cx="265049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先天性马蹄内翻足</a:t>
            </a:r>
          </a:p>
        </p:txBody>
      </p:sp>
      <p:sp>
        <p:nvSpPr>
          <p:cNvPr id="16" name="îsļíde"/>
          <p:cNvSpPr/>
          <p:nvPr>
            <p:custDataLst>
              <p:tags r:id="rId14"/>
            </p:custDataLst>
          </p:nvPr>
        </p:nvSpPr>
        <p:spPr>
          <a:xfrm>
            <a:off x="1838325" y="4806315"/>
            <a:ext cx="401701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7" name="í$ļiḓe"/>
          <p:cNvSpPr/>
          <p:nvPr>
            <p:custDataLst>
              <p:tags r:id="rId15"/>
            </p:custDataLst>
          </p:nvPr>
        </p:nvSpPr>
        <p:spPr>
          <a:xfrm>
            <a:off x="1917586" y="486463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5</a:t>
            </a:r>
          </a:p>
        </p:txBody>
      </p:sp>
      <p:sp>
        <p:nvSpPr>
          <p:cNvPr id="18" name="矩形 17"/>
          <p:cNvSpPr/>
          <p:nvPr>
            <p:custDataLst>
              <p:tags r:id="rId16"/>
            </p:custDataLst>
          </p:nvPr>
        </p:nvSpPr>
        <p:spPr>
          <a:xfrm>
            <a:off x="2731770" y="4735830"/>
            <a:ext cx="309880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先天性漏斗胸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wipe(left)">
                                      <p:cBhvr>
                                        <p:cTn id="7" dur="500"/>
                                        <p:tgtEl>
                                          <p:spTgt spid="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p:bldP spid="38" grpId="0"/>
      <p:bldP spid="39" grpId="0"/>
      <p:bldP spid="7" grpId="0"/>
      <p:bldP spid="1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custDataLst>
              <p:tags r:id="rId1"/>
            </p:custDataLst>
          </p:nvPr>
        </p:nvSpPr>
        <p:spPr>
          <a:xfrm>
            <a:off x="1151255" y="880110"/>
            <a:ext cx="8687435" cy="656590"/>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（六） 颜面部、颈部和体表常见出生缺陷</a:t>
            </a:r>
          </a:p>
        </p:txBody>
      </p:sp>
      <p:sp>
        <p:nvSpPr>
          <p:cNvPr id="8" name="îšḻíḍê"/>
          <p:cNvSpPr/>
          <p:nvPr>
            <p:custDataLst>
              <p:tags r:id="rId2"/>
            </p:custDataLst>
          </p:nvPr>
        </p:nvSpPr>
        <p:spPr>
          <a:xfrm>
            <a:off x="1844040" y="1748155"/>
            <a:ext cx="401129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9" name="iślîḋé"/>
          <p:cNvSpPr/>
          <p:nvPr>
            <p:custDataLst>
              <p:tags r:id="rId3"/>
            </p:custDataLst>
          </p:nvPr>
        </p:nvSpPr>
        <p:spPr>
          <a:xfrm>
            <a:off x="1923301" y="1806527"/>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b="1" dirty="0">
                <a:solidFill>
                  <a:schemeClr val="bg1"/>
                </a:solidFill>
              </a:rPr>
              <a:t>1</a:t>
            </a:r>
          </a:p>
        </p:txBody>
      </p:sp>
      <p:sp>
        <p:nvSpPr>
          <p:cNvPr id="10" name="íṥļiḑe"/>
          <p:cNvSpPr/>
          <p:nvPr>
            <p:custDataLst>
              <p:tags r:id="rId4"/>
            </p:custDataLst>
          </p:nvPr>
        </p:nvSpPr>
        <p:spPr>
          <a:xfrm>
            <a:off x="1844040" y="2502535"/>
            <a:ext cx="4011295"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1" name="îṧļîḑe"/>
          <p:cNvSpPr/>
          <p:nvPr>
            <p:custDataLst>
              <p:tags r:id="rId5"/>
            </p:custDataLst>
          </p:nvPr>
        </p:nvSpPr>
        <p:spPr>
          <a:xfrm>
            <a:off x="1923301" y="256120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2</a:t>
            </a:r>
          </a:p>
        </p:txBody>
      </p:sp>
      <p:sp>
        <p:nvSpPr>
          <p:cNvPr id="12" name="îsļíde"/>
          <p:cNvSpPr/>
          <p:nvPr>
            <p:custDataLst>
              <p:tags r:id="rId6"/>
            </p:custDataLst>
          </p:nvPr>
        </p:nvSpPr>
        <p:spPr>
          <a:xfrm>
            <a:off x="1844040" y="3267075"/>
            <a:ext cx="401193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13" name="í$ļiḓe"/>
          <p:cNvSpPr/>
          <p:nvPr>
            <p:custDataLst>
              <p:tags r:id="rId7"/>
            </p:custDataLst>
          </p:nvPr>
        </p:nvSpPr>
        <p:spPr>
          <a:xfrm>
            <a:off x="1923301" y="3325398"/>
            <a:ext cx="441326" cy="441326"/>
          </a:xfrm>
          <a:prstGeom prst="ellipse">
            <a:avLst/>
          </a:prstGeom>
          <a:solidFill>
            <a:srgbClr val="74C8C7"/>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3</a:t>
            </a:r>
          </a:p>
        </p:txBody>
      </p:sp>
      <p:sp>
        <p:nvSpPr>
          <p:cNvPr id="206" name="矩形 205"/>
          <p:cNvSpPr/>
          <p:nvPr>
            <p:custDataLst>
              <p:tags r:id="rId8"/>
            </p:custDataLst>
          </p:nvPr>
        </p:nvSpPr>
        <p:spPr>
          <a:xfrm>
            <a:off x="2737485" y="1696720"/>
            <a:ext cx="336296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唇裂</a:t>
            </a:r>
          </a:p>
        </p:txBody>
      </p:sp>
      <p:sp>
        <p:nvSpPr>
          <p:cNvPr id="38" name="矩形 37"/>
          <p:cNvSpPr/>
          <p:nvPr>
            <p:custDataLst>
              <p:tags r:id="rId9"/>
            </p:custDataLst>
          </p:nvPr>
        </p:nvSpPr>
        <p:spPr>
          <a:xfrm>
            <a:off x="2737485" y="2435860"/>
            <a:ext cx="299339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腭裂</a:t>
            </a:r>
          </a:p>
        </p:txBody>
      </p:sp>
      <p:sp>
        <p:nvSpPr>
          <p:cNvPr id="39" name="矩形 38"/>
          <p:cNvSpPr/>
          <p:nvPr>
            <p:custDataLst>
              <p:tags r:id="rId10"/>
            </p:custDataLst>
          </p:nvPr>
        </p:nvSpPr>
        <p:spPr>
          <a:xfrm>
            <a:off x="2737485" y="3196590"/>
            <a:ext cx="309880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甲状舌管囊肿和瘘管</a:t>
            </a:r>
          </a:p>
        </p:txBody>
      </p:sp>
      <p:sp>
        <p:nvSpPr>
          <p:cNvPr id="5" name="íṥļiḑe"/>
          <p:cNvSpPr/>
          <p:nvPr>
            <p:custDataLst>
              <p:tags r:id="rId11"/>
            </p:custDataLst>
          </p:nvPr>
        </p:nvSpPr>
        <p:spPr>
          <a:xfrm>
            <a:off x="1844040" y="4039235"/>
            <a:ext cx="4011930" cy="558165"/>
          </a:xfrm>
          <a:prstGeom prst="roundRect">
            <a:avLst>
              <a:gd name="adj" fmla="val 50000"/>
            </a:avLst>
          </a:prstGeom>
          <a:solidFill>
            <a:schemeClr val="bg1">
              <a:lumMod val="95000"/>
              <a:alpha val="7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5000"/>
          </a:bodyPr>
          <a:lstStyle/>
          <a:p>
            <a:pPr algn="ctr" defTabSz="914400"/>
            <a:endParaRPr lang="zh-CN" altLang="en-US" sz="2000" b="1" dirty="0">
              <a:solidFill>
                <a:schemeClr val="bg1"/>
              </a:solidFill>
            </a:endParaRPr>
          </a:p>
        </p:txBody>
      </p:sp>
      <p:sp>
        <p:nvSpPr>
          <p:cNvPr id="2" name="îṧļîḑe"/>
          <p:cNvSpPr/>
          <p:nvPr>
            <p:custDataLst>
              <p:tags r:id="rId12"/>
            </p:custDataLst>
          </p:nvPr>
        </p:nvSpPr>
        <p:spPr>
          <a:xfrm>
            <a:off x="1923301" y="4097900"/>
            <a:ext cx="441326" cy="441326"/>
          </a:xfrm>
          <a:prstGeom prst="ellipse">
            <a:avLst/>
          </a:prstGeom>
          <a:solidFill>
            <a:srgbClr val="FFD966"/>
          </a:solidFill>
          <a:ln w="190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r>
              <a:rPr lang="en-US" altLang="zh-CN" sz="1700" b="1" dirty="0">
                <a:solidFill>
                  <a:schemeClr val="bg1"/>
                </a:solidFill>
              </a:rPr>
              <a:t>4</a:t>
            </a:r>
          </a:p>
        </p:txBody>
      </p:sp>
      <p:sp>
        <p:nvSpPr>
          <p:cNvPr id="7" name="矩形 6"/>
          <p:cNvSpPr/>
          <p:nvPr>
            <p:custDataLst>
              <p:tags r:id="rId13"/>
            </p:custDataLst>
          </p:nvPr>
        </p:nvSpPr>
        <p:spPr>
          <a:xfrm>
            <a:off x="2737485" y="3972560"/>
            <a:ext cx="2650490" cy="553085"/>
          </a:xfrm>
          <a:prstGeom prst="rect">
            <a:avLst/>
          </a:prstGeom>
        </p:spPr>
        <p:txBody>
          <a:bodyPr wrap="square">
            <a:spAutoFit/>
          </a:bodyPr>
          <a:lstStyle/>
          <a:p>
            <a:pPr>
              <a:lnSpc>
                <a:spcPct val="150000"/>
              </a:lnSpc>
            </a:pPr>
            <a:r>
              <a:rPr lang="zh-CN" altLang="en-US" sz="2000" dirty="0">
                <a:solidFill>
                  <a:schemeClr val="tx1">
                    <a:lumMod val="75000"/>
                    <a:lumOff val="25000"/>
                  </a:schemeClr>
                </a:solidFill>
              </a:rPr>
              <a:t>血管瘤和血管畸形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wipe(left)">
                                      <p:cBhvr>
                                        <p:cTn id="7" dur="500"/>
                                        <p:tgtEl>
                                          <p:spTgt spid="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p:bldP spid="38" grpId="0"/>
      <p:bldP spid="39" grpId="0"/>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12190"/>
            <a:ext cx="9959975" cy="3726815"/>
          </a:xfrm>
          <a:prstGeom prst="rect">
            <a:avLst/>
          </a:prstGeom>
          <a:noFill/>
          <a:ln w="9525">
            <a:noFill/>
          </a:ln>
        </p:spPr>
        <p:txBody>
          <a:bodyPr wrap="square">
            <a:spAutoFit/>
          </a:bodyPr>
          <a:lstStyle/>
          <a:p>
            <a:pPr indent="504190" algn="just" fontAlgn="auto">
              <a:lnSpc>
                <a:spcPct val="175000"/>
              </a:lnSpc>
              <a:buClrTx/>
              <a:buSzTx/>
              <a:buFontTx/>
            </a:pPr>
            <a:r>
              <a:rPr lang="zh-CN" altLang="en-US" sz="2100" b="1" dirty="0">
                <a:solidFill>
                  <a:schemeClr val="tx1">
                    <a:lumMod val="85000"/>
                    <a:lumOff val="15000"/>
                  </a:schemeClr>
                </a:solidFill>
                <a:cs typeface="+mn-ea"/>
              </a:rPr>
              <a:t>（七） 常见染色体综合征</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染色体根据核型分析，可分为</a:t>
            </a:r>
            <a:r>
              <a:rPr lang="zh-CN" altLang="en-US" sz="1900" b="1" dirty="0">
                <a:solidFill>
                  <a:srgbClr val="E48958"/>
                </a:solidFill>
                <a:latin typeface="微软雅黑" panose="020B0503020204020204" charset="-122"/>
                <a:ea typeface="微软雅黑" panose="020B0503020204020204" charset="-122"/>
              </a:rPr>
              <a:t>常染色体病</a:t>
            </a:r>
            <a:r>
              <a:rPr lang="zh-CN" altLang="en-US" sz="1900" dirty="0">
                <a:solidFill>
                  <a:schemeClr val="bg2">
                    <a:lumMod val="25000"/>
                  </a:schemeClr>
                </a:solidFill>
                <a:latin typeface="微软雅黑" panose="020B0503020204020204" charset="-122"/>
                <a:ea typeface="微软雅黑" panose="020B0503020204020204" charset="-122"/>
              </a:rPr>
              <a:t>和</a:t>
            </a:r>
            <a:r>
              <a:rPr lang="zh-CN" altLang="en-US" sz="1900" b="1" dirty="0">
                <a:solidFill>
                  <a:srgbClr val="E48958"/>
                </a:solidFill>
                <a:latin typeface="微软雅黑" panose="020B0503020204020204" charset="-122"/>
                <a:ea typeface="微软雅黑" panose="020B0503020204020204" charset="-122"/>
              </a:rPr>
              <a:t>性染色体疾病</a:t>
            </a:r>
            <a:r>
              <a:rPr lang="zh-CN" altLang="en-US" sz="1900" dirty="0">
                <a:solidFill>
                  <a:schemeClr val="bg2">
                    <a:lumMod val="25000"/>
                  </a:schemeClr>
                </a:solidFill>
                <a:latin typeface="微软雅黑" panose="020B0503020204020204" charset="-122"/>
                <a:ea typeface="微软雅黑" panose="020B0503020204020204" charset="-122"/>
              </a:rPr>
              <a:t>。其中，唐氏综合征、18—三体综合征、13—三体综合征、5p—综合征等尚无有效的治疗方法。</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在性染色体疾病中，先天性卵巢发育不全综合征的治疗，应以改善患儿成年期最终身高和性征发育为原则。</a:t>
            </a:r>
          </a:p>
          <a:p>
            <a:pPr indent="504190" algn="just" fontAlgn="auto">
              <a:lnSpc>
                <a:spcPct val="175000"/>
              </a:lnSpc>
              <a:buClrTx/>
              <a:buSzTx/>
              <a:buFontTx/>
              <a:buNone/>
            </a:pPr>
            <a:r>
              <a:rPr lang="zh-CN" altLang="en-US" sz="1900" dirty="0">
                <a:solidFill>
                  <a:schemeClr val="bg2">
                    <a:lumMod val="25000"/>
                  </a:schemeClr>
                </a:solidFill>
                <a:latin typeface="微软雅黑" panose="020B0503020204020204" charset="-122"/>
                <a:ea typeface="微软雅黑" panose="020B0503020204020204" charset="-122"/>
              </a:rPr>
              <a:t>先天性睾丸发育不全综合征的治疗，在早期确诊便自幼开始强化教育和训练，可以促进智力发育及正常性格形成。</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rot="20998576">
            <a:off x="2540243"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4"/>
          <p:cNvSpPr/>
          <p:nvPr/>
        </p:nvSpPr>
        <p:spPr>
          <a:xfrm>
            <a:off x="1327150" y="1612900"/>
            <a:ext cx="9537700" cy="4079240"/>
          </a:xfrm>
          <a:prstGeom prst="roundRect">
            <a:avLst>
              <a:gd name="adj" fmla="val 7785"/>
            </a:avLst>
          </a:prstGeom>
          <a:solidFill>
            <a:srgbClr val="FFF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a:off x="1263015" y="1555115"/>
            <a:ext cx="9674860" cy="4207510"/>
          </a:xfrm>
          <a:prstGeom prst="roundRect">
            <a:avLst>
              <a:gd name="adj" fmla="val 7785"/>
            </a:avLst>
          </a:prstGeom>
          <a:noFill/>
          <a:ln w="25400">
            <a:solidFill>
              <a:srgbClr val="FEEC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流程图: 数据 17"/>
          <p:cNvSpPr/>
          <p:nvPr/>
        </p:nvSpPr>
        <p:spPr>
          <a:xfrm flipH="1">
            <a:off x="2512895"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流程图: 数据 18"/>
          <p:cNvSpPr/>
          <p:nvPr/>
        </p:nvSpPr>
        <p:spPr>
          <a:xfrm>
            <a:off x="9354193"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843405" y="1921510"/>
            <a:ext cx="8565515" cy="3538220"/>
          </a:xfrm>
          <a:prstGeom prst="rect">
            <a:avLst/>
          </a:prstGeom>
          <a:noFill/>
        </p:spPr>
        <p:txBody>
          <a:bodyPr wrap="square" rtlCol="0">
            <a:spAutoFit/>
          </a:bodyPr>
          <a:lstStyle/>
          <a:p>
            <a:pPr indent="457200" algn="just" fontAlgn="auto">
              <a:lnSpc>
                <a:spcPct val="160000"/>
              </a:lnSpc>
              <a:buClrTx/>
              <a:buSzTx/>
              <a:buNone/>
            </a:pPr>
            <a:r>
              <a:rPr sz="1750" dirty="0">
                <a:solidFill>
                  <a:schemeClr val="tx1">
                    <a:lumMod val="85000"/>
                    <a:lumOff val="15000"/>
                  </a:schemeClr>
                </a:solidFill>
                <a:latin typeface="+mn-ea"/>
                <a:cs typeface="+mn-ea"/>
              </a:rPr>
              <a:t>胚胎期是生命的开始，胚胎正常发育才能为婴儿出生后正常的生理健康发育提供基础。有效的孕期体检可以避免缺陷儿出生的发生。本章介绍了遗传学在生命科学中的作用，胚胎各妊娠阶段发育的过程，孕母需要经历哪些产检才可能分娩出健康的宝宝，以及常见的出生缺陷有哪些。</a:t>
            </a:r>
          </a:p>
          <a:p>
            <a:pPr indent="457200" algn="just" fontAlgn="auto">
              <a:lnSpc>
                <a:spcPct val="160000"/>
              </a:lnSpc>
              <a:buClrTx/>
              <a:buSzTx/>
              <a:buNone/>
            </a:pPr>
            <a:r>
              <a:rPr sz="1750" dirty="0">
                <a:solidFill>
                  <a:schemeClr val="tx1">
                    <a:lumMod val="85000"/>
                    <a:lumOff val="15000"/>
                  </a:schemeClr>
                </a:solidFill>
                <a:latin typeface="+mn-ea"/>
                <a:cs typeface="+mn-ea"/>
              </a:rPr>
              <a:t>通过本章学习，希望大家大致了解生命的起源与发育过程，了解在妊娠的哪个时期容易导致畸形儿的发生。掌握孕检的时间与内容，了解哪个时期应该做哪些检查，可以避免不健康婴儿的娩出。孕母的身心健康及孕期对胎动的回应，对胎儿的发育起一定的作用。了解常见的出生缺陷有哪些，哪些医学检查可以帮助诊断。</a:t>
            </a:r>
          </a:p>
        </p:txBody>
      </p:sp>
      <p:sp>
        <p:nvSpPr>
          <p:cNvPr id="5" name="任意多边形: 形状 5"/>
          <p:cNvSpPr/>
          <p:nvPr>
            <p:custDataLst>
              <p:tags r:id="rId1"/>
            </p:custDataLst>
          </p:nvPr>
        </p:nvSpPr>
        <p:spPr>
          <a:xfrm>
            <a:off x="5352415" y="751205"/>
            <a:ext cx="1458595"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FEECA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文本框 6"/>
          <p:cNvSpPr txBox="1"/>
          <p:nvPr>
            <p:custDataLst>
              <p:tags r:id="rId2"/>
            </p:custDataLst>
          </p:nvPr>
        </p:nvSpPr>
        <p:spPr>
          <a:xfrm>
            <a:off x="5494020" y="769620"/>
            <a:ext cx="1206500" cy="398780"/>
          </a:xfrm>
          <a:prstGeom prst="rect">
            <a:avLst/>
          </a:prstGeom>
          <a:noFill/>
        </p:spPr>
        <p:txBody>
          <a:bodyPr wrap="square" rtlCol="0">
            <a:spAutoFit/>
          </a:bodyPr>
          <a:lstStyle/>
          <a:p>
            <a:pPr algn="ctr"/>
            <a:r>
              <a:rPr lang="zh-CN" altLang="en-US" sz="2000" b="1" dirty="0">
                <a:solidFill>
                  <a:srgbClr val="DC7C2A"/>
                </a:solidFill>
              </a:rPr>
              <a:t>本章小结</a:t>
            </a:r>
            <a:endParaRPr lang="en-US" altLang="zh-CN" sz="2000" b="1" dirty="0">
              <a:solidFill>
                <a:srgbClr val="DC7C2A"/>
              </a:solidFill>
            </a:endParaRPr>
          </a:p>
        </p:txBody>
      </p:sp>
      <p:pic>
        <p:nvPicPr>
          <p:cNvPr id="2" name="图片 1"/>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rot="20998576">
            <a:off x="2540243"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4"/>
          <p:cNvSpPr/>
          <p:nvPr/>
        </p:nvSpPr>
        <p:spPr>
          <a:xfrm>
            <a:off x="1327150" y="1612900"/>
            <a:ext cx="9537700" cy="4079240"/>
          </a:xfrm>
          <a:prstGeom prst="roundRect">
            <a:avLst>
              <a:gd name="adj" fmla="val 7785"/>
            </a:avLst>
          </a:prstGeom>
          <a:solidFill>
            <a:srgbClr val="FFF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a:off x="1263015" y="1555115"/>
            <a:ext cx="9674860" cy="4207510"/>
          </a:xfrm>
          <a:prstGeom prst="roundRect">
            <a:avLst>
              <a:gd name="adj" fmla="val 7785"/>
            </a:avLst>
          </a:prstGeom>
          <a:noFill/>
          <a:ln w="25400">
            <a:solidFill>
              <a:srgbClr val="FEEC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流程图: 数据 17"/>
          <p:cNvSpPr/>
          <p:nvPr/>
        </p:nvSpPr>
        <p:spPr>
          <a:xfrm flipH="1">
            <a:off x="2512895"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流程图: 数据 18"/>
          <p:cNvSpPr/>
          <p:nvPr/>
        </p:nvSpPr>
        <p:spPr>
          <a:xfrm>
            <a:off x="9354193"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843405" y="1921510"/>
            <a:ext cx="8565515" cy="1814830"/>
          </a:xfrm>
          <a:prstGeom prst="rect">
            <a:avLst/>
          </a:prstGeom>
          <a:noFill/>
        </p:spPr>
        <p:txBody>
          <a:bodyPr wrap="square" rtlCol="0">
            <a:spAutoFit/>
          </a:bodyPr>
          <a:lstStyle/>
          <a:p>
            <a:pPr indent="457200" algn="just" fontAlgn="auto">
              <a:lnSpc>
                <a:spcPct val="160000"/>
              </a:lnSpc>
              <a:buClrTx/>
              <a:buSzTx/>
              <a:buNone/>
            </a:pPr>
            <a:r>
              <a:rPr sz="1750" dirty="0">
                <a:solidFill>
                  <a:schemeClr val="tx1">
                    <a:lumMod val="85000"/>
                    <a:lumOff val="15000"/>
                  </a:schemeClr>
                </a:solidFill>
                <a:latin typeface="+mn-ea"/>
                <a:cs typeface="+mn-ea"/>
              </a:rPr>
              <a:t>本章重点是胚胎的分化发育、孕期的规律产检以及常见的出生缺陷。本章难点是胚胎发育过程较为复杂，产检及出生缺陷内容繁复。希望保教人员从遗传学的角度了解生命的奇妙与不易，了解健康的孕检有益于生出健康的孩子，以便在孩子出生后提升照护质量，在孩子的生长发育过程中提供帮助。</a:t>
            </a:r>
          </a:p>
        </p:txBody>
      </p:sp>
      <p:sp>
        <p:nvSpPr>
          <p:cNvPr id="5" name="任意多边形: 形状 5"/>
          <p:cNvSpPr/>
          <p:nvPr>
            <p:custDataLst>
              <p:tags r:id="rId1"/>
            </p:custDataLst>
          </p:nvPr>
        </p:nvSpPr>
        <p:spPr>
          <a:xfrm>
            <a:off x="5352415" y="751205"/>
            <a:ext cx="1458595"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FEECA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文本框 6"/>
          <p:cNvSpPr txBox="1"/>
          <p:nvPr>
            <p:custDataLst>
              <p:tags r:id="rId2"/>
            </p:custDataLst>
          </p:nvPr>
        </p:nvSpPr>
        <p:spPr>
          <a:xfrm>
            <a:off x="5494020" y="769620"/>
            <a:ext cx="1206500" cy="398780"/>
          </a:xfrm>
          <a:prstGeom prst="rect">
            <a:avLst/>
          </a:prstGeom>
          <a:noFill/>
        </p:spPr>
        <p:txBody>
          <a:bodyPr wrap="square" rtlCol="0">
            <a:spAutoFit/>
          </a:bodyPr>
          <a:lstStyle/>
          <a:p>
            <a:pPr algn="ctr"/>
            <a:r>
              <a:rPr lang="zh-CN" altLang="en-US" sz="2000" b="1" dirty="0">
                <a:solidFill>
                  <a:srgbClr val="DC7C2A"/>
                </a:solidFill>
              </a:rPr>
              <a:t>本章小结</a:t>
            </a:r>
            <a:endParaRPr lang="en-US" altLang="zh-CN" sz="2000" b="1" dirty="0">
              <a:solidFill>
                <a:srgbClr val="DC7C2A"/>
              </a:solidFill>
            </a:endParaRPr>
          </a:p>
        </p:txBody>
      </p:sp>
      <p:pic>
        <p:nvPicPr>
          <p:cNvPr id="2" name="图片 1"/>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数据 12"/>
          <p:cNvSpPr/>
          <p:nvPr/>
        </p:nvSpPr>
        <p:spPr>
          <a:xfrm rot="601424" flipH="1">
            <a:off x="9381541" y="1427159"/>
            <a:ext cx="188686" cy="330789"/>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流程图: 数据 8"/>
          <p:cNvSpPr/>
          <p:nvPr/>
        </p:nvSpPr>
        <p:spPr>
          <a:xfrm rot="20998576">
            <a:off x="2540243" y="1427159"/>
            <a:ext cx="188686" cy="330789"/>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p:cNvSpPr/>
          <p:nvPr/>
        </p:nvSpPr>
        <p:spPr>
          <a:xfrm>
            <a:off x="1327150" y="1684020"/>
            <a:ext cx="9537700" cy="3097530"/>
          </a:xfrm>
          <a:prstGeom prst="roundRect">
            <a:avLst>
              <a:gd name="adj" fmla="val 7785"/>
            </a:avLst>
          </a:prstGeom>
          <a:solidFill>
            <a:srgbClr val="ECF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843333" y="1944407"/>
            <a:ext cx="8505334" cy="1976120"/>
          </a:xfrm>
          <a:prstGeom prst="rect">
            <a:avLst/>
          </a:prstGeom>
          <a:noFill/>
        </p:spPr>
        <p:txBody>
          <a:bodyPr wrap="square" rtlCol="0">
            <a:spAutoFit/>
          </a:bodyPr>
          <a:lstStyle/>
          <a:p>
            <a:pPr indent="457200" algn="just">
              <a:lnSpc>
                <a:spcPct val="175000"/>
              </a:lnSpc>
              <a:buClrTx/>
              <a:buSzTx/>
              <a:buFontTx/>
              <a:buNone/>
            </a:pPr>
            <a:endParaRPr sz="1750" dirty="0">
              <a:solidFill>
                <a:schemeClr val="tx1">
                  <a:lumMod val="85000"/>
                  <a:lumOff val="15000"/>
                </a:schemeClr>
              </a:solidFill>
              <a:latin typeface="+mn-ea"/>
              <a:cs typeface="+mn-ea"/>
            </a:endParaRPr>
          </a:p>
          <a:p>
            <a:pPr indent="457200" algn="just">
              <a:lnSpc>
                <a:spcPct val="175000"/>
              </a:lnSpc>
              <a:buClrTx/>
              <a:buSzTx/>
              <a:buFontTx/>
              <a:buNone/>
            </a:pPr>
            <a:r>
              <a:rPr sz="1750" dirty="0">
                <a:solidFill>
                  <a:schemeClr val="tx1">
                    <a:lumMod val="85000"/>
                    <a:lumOff val="15000"/>
                  </a:schemeClr>
                </a:solidFill>
                <a:latin typeface="+mn-ea"/>
                <a:cs typeface="+mn-ea"/>
              </a:rPr>
              <a:t>1. 在胚胎发育过程中，哪一时间段最易发生畸形？</a:t>
            </a:r>
          </a:p>
          <a:p>
            <a:pPr indent="457200" algn="just">
              <a:lnSpc>
                <a:spcPct val="175000"/>
              </a:lnSpc>
              <a:buClrTx/>
              <a:buSzTx/>
              <a:buFontTx/>
              <a:buNone/>
            </a:pPr>
            <a:endParaRPr sz="1750" dirty="0">
              <a:solidFill>
                <a:schemeClr val="tx1">
                  <a:lumMod val="85000"/>
                  <a:lumOff val="15000"/>
                </a:schemeClr>
              </a:solidFill>
              <a:latin typeface="+mn-ea"/>
              <a:cs typeface="+mn-ea"/>
            </a:endParaRPr>
          </a:p>
          <a:p>
            <a:pPr indent="457200" algn="just">
              <a:lnSpc>
                <a:spcPct val="175000"/>
              </a:lnSpc>
              <a:buClrTx/>
              <a:buSzTx/>
              <a:buFontTx/>
              <a:buNone/>
            </a:pPr>
            <a:r>
              <a:rPr sz="1750" dirty="0">
                <a:solidFill>
                  <a:schemeClr val="tx1">
                    <a:lumMod val="85000"/>
                    <a:lumOff val="15000"/>
                  </a:schemeClr>
                </a:solidFill>
                <a:latin typeface="+mn-ea"/>
                <a:cs typeface="+mn-ea"/>
              </a:rPr>
              <a:t>2. 有些孕妈总是因为糖尿病，担心体重的增长，保教人员可以提供哪些建议？</a:t>
            </a:r>
          </a:p>
        </p:txBody>
      </p:sp>
      <p:sp>
        <p:nvSpPr>
          <p:cNvPr id="7" name="矩形: 圆角 6"/>
          <p:cNvSpPr/>
          <p:nvPr/>
        </p:nvSpPr>
        <p:spPr>
          <a:xfrm>
            <a:off x="1263015" y="1626235"/>
            <a:ext cx="9674860" cy="3221990"/>
          </a:xfrm>
          <a:prstGeom prst="roundRect">
            <a:avLst>
              <a:gd name="adj" fmla="val 7785"/>
            </a:avLst>
          </a:prstGeom>
          <a:noFill/>
          <a:ln w="25400">
            <a:solidFill>
              <a:srgbClr val="ABDFD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流程图: 数据 1"/>
          <p:cNvSpPr/>
          <p:nvPr/>
        </p:nvSpPr>
        <p:spPr>
          <a:xfrm flipH="1">
            <a:off x="2512895" y="1353069"/>
            <a:ext cx="163060" cy="478971"/>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数据 13"/>
          <p:cNvSpPr/>
          <p:nvPr/>
        </p:nvSpPr>
        <p:spPr>
          <a:xfrm>
            <a:off x="9354193" y="1353069"/>
            <a:ext cx="163060" cy="478971"/>
          </a:xfrm>
          <a:prstGeom prst="flowChartInputOutput">
            <a:avLst/>
          </a:prstGeom>
          <a:solidFill>
            <a:srgbClr val="ABDFD8"/>
          </a:solidFill>
          <a:ln>
            <a:solidFill>
              <a:srgbClr val="47B9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userDrawn="1">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
        <p:nvSpPr>
          <p:cNvPr id="8" name="任意多边形: 形状 5"/>
          <p:cNvSpPr/>
          <p:nvPr>
            <p:custDataLst>
              <p:tags r:id="rId2"/>
            </p:custDataLst>
          </p:nvPr>
        </p:nvSpPr>
        <p:spPr>
          <a:xfrm>
            <a:off x="5276850" y="822325"/>
            <a:ext cx="1621790"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ABDFD8">
              <a:alpha val="58000"/>
            </a:srgb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 name="文本框 11"/>
          <p:cNvSpPr txBox="1"/>
          <p:nvPr>
            <p:custDataLst>
              <p:tags r:id="rId3"/>
            </p:custDataLst>
          </p:nvPr>
        </p:nvSpPr>
        <p:spPr>
          <a:xfrm>
            <a:off x="5332413" y="842645"/>
            <a:ext cx="1556385" cy="398780"/>
          </a:xfrm>
          <a:prstGeom prst="rect">
            <a:avLst/>
          </a:prstGeom>
          <a:noFill/>
        </p:spPr>
        <p:txBody>
          <a:bodyPr wrap="square" rtlCol="0">
            <a:spAutoFit/>
          </a:bodyPr>
          <a:lstStyle/>
          <a:p>
            <a:pPr algn="ctr"/>
            <a:r>
              <a:rPr lang="zh-CN" altLang="en-US" sz="2000" b="1" dirty="0">
                <a:solidFill>
                  <a:srgbClr val="47B9A9"/>
                </a:solidFill>
              </a:rPr>
              <a:t>思考与练习</a:t>
            </a:r>
          </a:p>
        </p:txBody>
      </p:sp>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38190" y="1571625"/>
            <a:ext cx="7172960" cy="5379085"/>
          </a:xfrm>
          <a:prstGeom prst="rect">
            <a:avLst/>
          </a:prstGeom>
        </p:spPr>
      </p:pic>
      <p:sp>
        <p:nvSpPr>
          <p:cNvPr id="23" name="文本框 22"/>
          <p:cNvSpPr txBox="1"/>
          <p:nvPr/>
        </p:nvSpPr>
        <p:spPr>
          <a:xfrm>
            <a:off x="713740" y="1859280"/>
            <a:ext cx="3444240" cy="322580"/>
          </a:xfrm>
          <a:prstGeom prst="rect">
            <a:avLst/>
          </a:prstGeom>
          <a:noFill/>
          <a:extLst>
            <a:ext uri="{909E8E84-426E-40DD-AFC4-6F175D3DCCD1}">
              <a14:hiddenFill xmlns:a14="http://schemas.microsoft.com/office/drawing/2010/main">
                <a:grpFill/>
              </a14:hiddenFill>
            </a:ext>
          </a:extLst>
        </p:spPr>
        <p:txBody>
          <a:bodyPr wrap="square" lIns="0" tIns="0" rtlCol="0">
            <a:spAutoFit/>
          </a:bodyPr>
          <a:lstStyle/>
          <a:p>
            <a:r>
              <a:rPr lang="zh-CN" altLang="en-US" sz="1400" b="0" i="0" u="none" strike="noStrike" baseline="0" dirty="0">
                <a:cs typeface="+mn-ea"/>
                <a:sym typeface="+mn-lt"/>
              </a:rPr>
              <a:t> </a:t>
            </a:r>
            <a:r>
              <a:rPr lang="zh-CN" altLang="en-US" b="1" i="0" u="none" strike="noStrike" baseline="0" dirty="0">
                <a:solidFill>
                  <a:srgbClr val="FFFFFF"/>
                </a:solidFill>
                <a:cs typeface="+mn-ea"/>
                <a:sym typeface="+mn-lt"/>
              </a:rPr>
              <a:t>婴幼儿照护</a:t>
            </a:r>
            <a:r>
              <a:rPr lang="en-US" altLang="zh-CN" b="1" i="0" u="none" strike="noStrike" baseline="0" dirty="0">
                <a:solidFill>
                  <a:srgbClr val="FFFFFF"/>
                </a:solidFill>
                <a:cs typeface="+mn-ea"/>
                <a:sym typeface="+mn-lt"/>
              </a:rPr>
              <a:t>·</a:t>
            </a:r>
            <a:r>
              <a:rPr lang="zh-CN" altLang="en-US" b="1" i="0" u="none" strike="noStrike" baseline="0" dirty="0">
                <a:solidFill>
                  <a:srgbClr val="FFFFFF"/>
                </a:solidFill>
                <a:cs typeface="+mn-ea"/>
                <a:sym typeface="+mn-lt"/>
              </a:rPr>
              <a:t>健康与营养系列教材 </a:t>
            </a:r>
            <a:endParaRPr lang="zh-CN" altLang="en-US" sz="1400" b="1" i="0" u="none" strike="noStrike" baseline="0" dirty="0">
              <a:solidFill>
                <a:srgbClr val="000000"/>
              </a:solidFill>
              <a:cs typeface="+mn-ea"/>
              <a:sym typeface="+mn-lt"/>
            </a:endParaRPr>
          </a:p>
        </p:txBody>
      </p:sp>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0939" y="5775952"/>
            <a:ext cx="2393513" cy="457297"/>
          </a:xfrm>
          <a:prstGeom prst="rect">
            <a:avLst/>
          </a:prstGeom>
        </p:spPr>
      </p:pic>
      <p:sp>
        <p:nvSpPr>
          <p:cNvPr id="42" name="文本框 41"/>
          <p:cNvSpPr txBox="1"/>
          <p:nvPr/>
        </p:nvSpPr>
        <p:spPr>
          <a:xfrm>
            <a:off x="1621790" y="2465070"/>
            <a:ext cx="3977640" cy="899160"/>
          </a:xfrm>
          <a:custGeom>
            <a:avLst/>
            <a:gdLst/>
            <a:ahLst/>
            <a:cxnLst/>
            <a:rect l="l" t="t" r="r" b="b"/>
            <a:pathLst>
              <a:path w="5872228" h="1328207">
                <a:moveTo>
                  <a:pt x="5204339" y="939682"/>
                </a:moveTo>
                <a:cubicBezTo>
                  <a:pt x="5201181" y="939801"/>
                  <a:pt x="5198238" y="940275"/>
                  <a:pt x="5195511" y="941105"/>
                </a:cubicBezTo>
                <a:cubicBezTo>
                  <a:pt x="5184600" y="944426"/>
                  <a:pt x="5177484" y="951305"/>
                  <a:pt x="5174163" y="961741"/>
                </a:cubicBezTo>
                <a:cubicBezTo>
                  <a:pt x="5170842" y="972178"/>
                  <a:pt x="5172028" y="982377"/>
                  <a:pt x="5177721" y="992339"/>
                </a:cubicBezTo>
                <a:cubicBezTo>
                  <a:pt x="5179144" y="995186"/>
                  <a:pt x="5184244" y="1001946"/>
                  <a:pt x="5193020" y="1012619"/>
                </a:cubicBezTo>
                <a:cubicBezTo>
                  <a:pt x="5201796" y="1023293"/>
                  <a:pt x="5206896" y="1034086"/>
                  <a:pt x="5208319" y="1044997"/>
                </a:cubicBezTo>
                <a:cubicBezTo>
                  <a:pt x="5209268" y="1060177"/>
                  <a:pt x="5204524" y="1072867"/>
                  <a:pt x="5194088" y="1083066"/>
                </a:cubicBezTo>
                <a:cubicBezTo>
                  <a:pt x="5183651" y="1093266"/>
                  <a:pt x="5179381" y="1098128"/>
                  <a:pt x="5181279" y="1097654"/>
                </a:cubicBezTo>
                <a:cubicBezTo>
                  <a:pt x="5207845" y="1093384"/>
                  <a:pt x="5226227" y="1087099"/>
                  <a:pt x="5236427" y="1078797"/>
                </a:cubicBezTo>
                <a:cubicBezTo>
                  <a:pt x="5246626" y="1070495"/>
                  <a:pt x="5254572" y="1059821"/>
                  <a:pt x="5260265" y="1046776"/>
                </a:cubicBezTo>
                <a:cubicBezTo>
                  <a:pt x="5265958" y="1033730"/>
                  <a:pt x="5268567" y="1019380"/>
                  <a:pt x="5268092" y="1003725"/>
                </a:cubicBezTo>
                <a:cubicBezTo>
                  <a:pt x="5266195" y="974787"/>
                  <a:pt x="5256351" y="956286"/>
                  <a:pt x="5238562" y="948221"/>
                </a:cubicBezTo>
                <a:cubicBezTo>
                  <a:pt x="5225219" y="942173"/>
                  <a:pt x="5213812" y="939326"/>
                  <a:pt x="5204339" y="939682"/>
                </a:cubicBezTo>
                <a:close/>
                <a:moveTo>
                  <a:pt x="5196222" y="903747"/>
                </a:moveTo>
                <a:cubicBezTo>
                  <a:pt x="5228481" y="903035"/>
                  <a:pt x="5254335" y="913353"/>
                  <a:pt x="5273785" y="934701"/>
                </a:cubicBezTo>
                <a:cubicBezTo>
                  <a:pt x="5293235" y="956049"/>
                  <a:pt x="5302486" y="982852"/>
                  <a:pt x="5301537" y="1015110"/>
                </a:cubicBezTo>
                <a:cubicBezTo>
                  <a:pt x="5300588" y="1035509"/>
                  <a:pt x="5292523" y="1057568"/>
                  <a:pt x="5277343" y="1081287"/>
                </a:cubicBezTo>
                <a:cubicBezTo>
                  <a:pt x="5262162" y="1105007"/>
                  <a:pt x="5236783" y="1118527"/>
                  <a:pt x="5201203" y="1121848"/>
                </a:cubicBezTo>
                <a:cubicBezTo>
                  <a:pt x="5170842" y="1125168"/>
                  <a:pt x="5143921" y="1115918"/>
                  <a:pt x="5120439" y="1094096"/>
                </a:cubicBezTo>
                <a:cubicBezTo>
                  <a:pt x="5096956" y="1072274"/>
                  <a:pt x="5086164" y="1043336"/>
                  <a:pt x="5088061" y="1007283"/>
                </a:cubicBezTo>
                <a:cubicBezTo>
                  <a:pt x="5089010" y="977870"/>
                  <a:pt x="5099210" y="953439"/>
                  <a:pt x="5118660" y="933989"/>
                </a:cubicBezTo>
                <a:cubicBezTo>
                  <a:pt x="5138110" y="914539"/>
                  <a:pt x="5163964" y="904459"/>
                  <a:pt x="5196222" y="903747"/>
                </a:cubicBezTo>
                <a:close/>
                <a:moveTo>
                  <a:pt x="5415902" y="846198"/>
                </a:moveTo>
                <a:cubicBezTo>
                  <a:pt x="5412774" y="846376"/>
                  <a:pt x="5409876" y="846939"/>
                  <a:pt x="5407207" y="847888"/>
                </a:cubicBezTo>
                <a:cubicBezTo>
                  <a:pt x="5396533" y="851683"/>
                  <a:pt x="5389536" y="858680"/>
                  <a:pt x="5386215" y="868879"/>
                </a:cubicBezTo>
                <a:cubicBezTo>
                  <a:pt x="5382895" y="879079"/>
                  <a:pt x="5384081" y="889160"/>
                  <a:pt x="5389773" y="899122"/>
                </a:cubicBezTo>
                <a:cubicBezTo>
                  <a:pt x="5391671" y="903391"/>
                  <a:pt x="5397008" y="910626"/>
                  <a:pt x="5405784" y="920825"/>
                </a:cubicBezTo>
                <a:cubicBezTo>
                  <a:pt x="5414560" y="931024"/>
                  <a:pt x="5419423" y="941580"/>
                  <a:pt x="5420371" y="952491"/>
                </a:cubicBezTo>
                <a:cubicBezTo>
                  <a:pt x="5421320" y="967671"/>
                  <a:pt x="5416576" y="980242"/>
                  <a:pt x="5406140" y="990205"/>
                </a:cubicBezTo>
                <a:cubicBezTo>
                  <a:pt x="5395703" y="1000167"/>
                  <a:pt x="5391434" y="1004911"/>
                  <a:pt x="5393331" y="1004436"/>
                </a:cubicBezTo>
                <a:cubicBezTo>
                  <a:pt x="5407088" y="1002539"/>
                  <a:pt x="5421202" y="999218"/>
                  <a:pt x="5435670" y="994474"/>
                </a:cubicBezTo>
                <a:cubicBezTo>
                  <a:pt x="5450139" y="989730"/>
                  <a:pt x="5461287" y="978463"/>
                  <a:pt x="5469115" y="960674"/>
                </a:cubicBezTo>
                <a:cubicBezTo>
                  <a:pt x="5476942" y="942884"/>
                  <a:pt x="5480619" y="926399"/>
                  <a:pt x="5480144" y="911219"/>
                </a:cubicBezTo>
                <a:cubicBezTo>
                  <a:pt x="5478247" y="882281"/>
                  <a:pt x="5468285" y="863543"/>
                  <a:pt x="5450258" y="855004"/>
                </a:cubicBezTo>
                <a:cubicBezTo>
                  <a:pt x="5436738" y="848599"/>
                  <a:pt x="5425286" y="845664"/>
                  <a:pt x="5415902" y="846198"/>
                </a:cubicBezTo>
                <a:close/>
                <a:moveTo>
                  <a:pt x="5407919" y="811241"/>
                </a:moveTo>
                <a:cubicBezTo>
                  <a:pt x="5439940" y="810529"/>
                  <a:pt x="5465794" y="820729"/>
                  <a:pt x="5485481" y="841839"/>
                </a:cubicBezTo>
                <a:cubicBezTo>
                  <a:pt x="5505169" y="862950"/>
                  <a:pt x="5514538" y="889634"/>
                  <a:pt x="5513589" y="921892"/>
                </a:cubicBezTo>
                <a:cubicBezTo>
                  <a:pt x="5512640" y="942291"/>
                  <a:pt x="5504457" y="964469"/>
                  <a:pt x="5489039" y="988426"/>
                </a:cubicBezTo>
                <a:cubicBezTo>
                  <a:pt x="5473622" y="1012382"/>
                  <a:pt x="5448123" y="1026021"/>
                  <a:pt x="5412544" y="1029342"/>
                </a:cubicBezTo>
                <a:cubicBezTo>
                  <a:pt x="5382657" y="1032662"/>
                  <a:pt x="5355973" y="1023412"/>
                  <a:pt x="5332491" y="1001590"/>
                </a:cubicBezTo>
                <a:cubicBezTo>
                  <a:pt x="5309008" y="979768"/>
                  <a:pt x="5298216" y="950593"/>
                  <a:pt x="5300114" y="914065"/>
                </a:cubicBezTo>
                <a:cubicBezTo>
                  <a:pt x="5301537" y="884653"/>
                  <a:pt x="5311855" y="860340"/>
                  <a:pt x="5331068" y="841128"/>
                </a:cubicBezTo>
                <a:cubicBezTo>
                  <a:pt x="5350280" y="821915"/>
                  <a:pt x="5375897" y="811953"/>
                  <a:pt x="5407919" y="811241"/>
                </a:cubicBezTo>
                <a:close/>
                <a:moveTo>
                  <a:pt x="2502666" y="703147"/>
                </a:moveTo>
                <a:cubicBezTo>
                  <a:pt x="2499538" y="703340"/>
                  <a:pt x="2496640" y="703910"/>
                  <a:pt x="2493971" y="704859"/>
                </a:cubicBezTo>
                <a:cubicBezTo>
                  <a:pt x="2483297" y="708654"/>
                  <a:pt x="2476300" y="715652"/>
                  <a:pt x="2472979" y="725851"/>
                </a:cubicBezTo>
                <a:cubicBezTo>
                  <a:pt x="2469659" y="736050"/>
                  <a:pt x="2470845" y="746131"/>
                  <a:pt x="2476537" y="756093"/>
                </a:cubicBezTo>
                <a:cubicBezTo>
                  <a:pt x="2477960" y="758940"/>
                  <a:pt x="2483060" y="765700"/>
                  <a:pt x="2491836" y="776373"/>
                </a:cubicBezTo>
                <a:cubicBezTo>
                  <a:pt x="2500613" y="787047"/>
                  <a:pt x="2505712" y="797840"/>
                  <a:pt x="2507135" y="808751"/>
                </a:cubicBezTo>
                <a:cubicBezTo>
                  <a:pt x="2508084" y="823931"/>
                  <a:pt x="2503340" y="836621"/>
                  <a:pt x="2492904" y="846820"/>
                </a:cubicBezTo>
                <a:cubicBezTo>
                  <a:pt x="2482467" y="857020"/>
                  <a:pt x="2478198" y="861882"/>
                  <a:pt x="2480095" y="861408"/>
                </a:cubicBezTo>
                <a:cubicBezTo>
                  <a:pt x="2506661" y="857138"/>
                  <a:pt x="2525044" y="850853"/>
                  <a:pt x="2535243" y="842551"/>
                </a:cubicBezTo>
                <a:cubicBezTo>
                  <a:pt x="2545442" y="834249"/>
                  <a:pt x="2553388" y="823575"/>
                  <a:pt x="2559081" y="810529"/>
                </a:cubicBezTo>
                <a:cubicBezTo>
                  <a:pt x="2564774" y="797484"/>
                  <a:pt x="2567383" y="783133"/>
                  <a:pt x="2566909" y="767479"/>
                </a:cubicBezTo>
                <a:cubicBezTo>
                  <a:pt x="2565011" y="738541"/>
                  <a:pt x="2555049" y="719921"/>
                  <a:pt x="2537022" y="711619"/>
                </a:cubicBezTo>
                <a:cubicBezTo>
                  <a:pt x="2523502" y="705393"/>
                  <a:pt x="2512050" y="702569"/>
                  <a:pt x="2502666" y="703147"/>
                </a:cubicBezTo>
                <a:close/>
                <a:moveTo>
                  <a:pt x="988191" y="703147"/>
                </a:moveTo>
                <a:cubicBezTo>
                  <a:pt x="985063" y="703340"/>
                  <a:pt x="982165" y="703910"/>
                  <a:pt x="979496" y="704859"/>
                </a:cubicBezTo>
                <a:cubicBezTo>
                  <a:pt x="968822" y="708654"/>
                  <a:pt x="961825" y="715652"/>
                  <a:pt x="958504" y="725851"/>
                </a:cubicBezTo>
                <a:cubicBezTo>
                  <a:pt x="955184" y="736050"/>
                  <a:pt x="956370" y="746131"/>
                  <a:pt x="962062" y="756093"/>
                </a:cubicBezTo>
                <a:cubicBezTo>
                  <a:pt x="963486" y="758940"/>
                  <a:pt x="968585" y="765700"/>
                  <a:pt x="977361" y="776373"/>
                </a:cubicBezTo>
                <a:cubicBezTo>
                  <a:pt x="986138" y="787047"/>
                  <a:pt x="991238" y="797840"/>
                  <a:pt x="992660" y="808751"/>
                </a:cubicBezTo>
                <a:cubicBezTo>
                  <a:pt x="993609" y="823931"/>
                  <a:pt x="988865" y="836621"/>
                  <a:pt x="978429" y="846820"/>
                </a:cubicBezTo>
                <a:cubicBezTo>
                  <a:pt x="967992" y="857020"/>
                  <a:pt x="963723" y="861882"/>
                  <a:pt x="965620" y="861408"/>
                </a:cubicBezTo>
                <a:cubicBezTo>
                  <a:pt x="992186" y="857138"/>
                  <a:pt x="1010569" y="850853"/>
                  <a:pt x="1020768" y="842551"/>
                </a:cubicBezTo>
                <a:cubicBezTo>
                  <a:pt x="1030968" y="834249"/>
                  <a:pt x="1038914" y="823575"/>
                  <a:pt x="1044606" y="810529"/>
                </a:cubicBezTo>
                <a:cubicBezTo>
                  <a:pt x="1050299" y="797484"/>
                  <a:pt x="1052908" y="783133"/>
                  <a:pt x="1052434" y="767479"/>
                </a:cubicBezTo>
                <a:cubicBezTo>
                  <a:pt x="1050536" y="738541"/>
                  <a:pt x="1040574" y="719921"/>
                  <a:pt x="1022547" y="711619"/>
                </a:cubicBezTo>
                <a:cubicBezTo>
                  <a:pt x="1009027" y="705393"/>
                  <a:pt x="997575" y="702569"/>
                  <a:pt x="988191" y="703147"/>
                </a:cubicBezTo>
                <a:close/>
                <a:moveTo>
                  <a:pt x="2494683" y="667501"/>
                </a:moveTo>
                <a:cubicBezTo>
                  <a:pt x="2526704" y="666789"/>
                  <a:pt x="2552558" y="677226"/>
                  <a:pt x="2572245" y="698811"/>
                </a:cubicBezTo>
                <a:cubicBezTo>
                  <a:pt x="2591933" y="720395"/>
                  <a:pt x="2601302" y="747080"/>
                  <a:pt x="2600353" y="778864"/>
                </a:cubicBezTo>
                <a:cubicBezTo>
                  <a:pt x="2599404" y="799263"/>
                  <a:pt x="2591221" y="821440"/>
                  <a:pt x="2575803" y="845397"/>
                </a:cubicBezTo>
                <a:cubicBezTo>
                  <a:pt x="2560386" y="869354"/>
                  <a:pt x="2534887" y="882993"/>
                  <a:pt x="2499308" y="886313"/>
                </a:cubicBezTo>
                <a:cubicBezTo>
                  <a:pt x="2469421" y="889634"/>
                  <a:pt x="2442737" y="880265"/>
                  <a:pt x="2419255" y="858206"/>
                </a:cubicBezTo>
                <a:cubicBezTo>
                  <a:pt x="2395772" y="836147"/>
                  <a:pt x="2384980" y="807090"/>
                  <a:pt x="2386878" y="771037"/>
                </a:cubicBezTo>
                <a:cubicBezTo>
                  <a:pt x="2387826" y="741624"/>
                  <a:pt x="2398026" y="717193"/>
                  <a:pt x="2417476" y="697743"/>
                </a:cubicBezTo>
                <a:cubicBezTo>
                  <a:pt x="2436926" y="678293"/>
                  <a:pt x="2462661" y="668213"/>
                  <a:pt x="2494683" y="667501"/>
                </a:cubicBezTo>
                <a:close/>
                <a:moveTo>
                  <a:pt x="980208" y="667501"/>
                </a:moveTo>
                <a:cubicBezTo>
                  <a:pt x="1012229" y="666789"/>
                  <a:pt x="1038083" y="677226"/>
                  <a:pt x="1057771" y="698811"/>
                </a:cubicBezTo>
                <a:cubicBezTo>
                  <a:pt x="1077458" y="720395"/>
                  <a:pt x="1086827" y="747080"/>
                  <a:pt x="1085878" y="778864"/>
                </a:cubicBezTo>
                <a:cubicBezTo>
                  <a:pt x="1084929" y="799263"/>
                  <a:pt x="1076746" y="821440"/>
                  <a:pt x="1061329" y="845397"/>
                </a:cubicBezTo>
                <a:cubicBezTo>
                  <a:pt x="1045911" y="869354"/>
                  <a:pt x="1020412" y="882993"/>
                  <a:pt x="984833" y="886313"/>
                </a:cubicBezTo>
                <a:cubicBezTo>
                  <a:pt x="954947" y="889634"/>
                  <a:pt x="928262" y="880265"/>
                  <a:pt x="904780" y="858206"/>
                </a:cubicBezTo>
                <a:cubicBezTo>
                  <a:pt x="881297" y="836147"/>
                  <a:pt x="870505" y="807090"/>
                  <a:pt x="872403" y="771037"/>
                </a:cubicBezTo>
                <a:cubicBezTo>
                  <a:pt x="873352" y="741624"/>
                  <a:pt x="883551" y="717193"/>
                  <a:pt x="903001" y="697743"/>
                </a:cubicBezTo>
                <a:cubicBezTo>
                  <a:pt x="922451" y="678293"/>
                  <a:pt x="948186" y="668213"/>
                  <a:pt x="980208" y="667501"/>
                </a:cubicBezTo>
                <a:close/>
                <a:moveTo>
                  <a:pt x="2260216" y="655048"/>
                </a:moveTo>
                <a:cubicBezTo>
                  <a:pt x="2226060" y="660267"/>
                  <a:pt x="2190006" y="667620"/>
                  <a:pt x="2152055" y="677107"/>
                </a:cubicBezTo>
                <a:lnTo>
                  <a:pt x="2159882" y="729053"/>
                </a:lnTo>
                <a:cubicBezTo>
                  <a:pt x="2192615" y="723835"/>
                  <a:pt x="2225822" y="718379"/>
                  <a:pt x="2259504" y="712687"/>
                </a:cubicBezTo>
                <a:close/>
                <a:moveTo>
                  <a:pt x="745741" y="655048"/>
                </a:moveTo>
                <a:cubicBezTo>
                  <a:pt x="711585" y="660267"/>
                  <a:pt x="675531" y="667620"/>
                  <a:pt x="637580" y="677107"/>
                </a:cubicBezTo>
                <a:lnTo>
                  <a:pt x="645407" y="729053"/>
                </a:lnTo>
                <a:cubicBezTo>
                  <a:pt x="678140" y="723835"/>
                  <a:pt x="711347" y="718379"/>
                  <a:pt x="745029" y="712687"/>
                </a:cubicBezTo>
                <a:close/>
                <a:moveTo>
                  <a:pt x="2260216" y="494230"/>
                </a:moveTo>
                <a:cubicBezTo>
                  <a:pt x="2224162" y="501346"/>
                  <a:pt x="2183364" y="510122"/>
                  <a:pt x="2137823" y="520559"/>
                </a:cubicBezTo>
                <a:lnTo>
                  <a:pt x="2141381" y="572505"/>
                </a:lnTo>
                <a:cubicBezTo>
                  <a:pt x="2180281" y="562542"/>
                  <a:pt x="2219655" y="553529"/>
                  <a:pt x="2259504" y="545464"/>
                </a:cubicBezTo>
                <a:close/>
                <a:moveTo>
                  <a:pt x="745741" y="494230"/>
                </a:moveTo>
                <a:cubicBezTo>
                  <a:pt x="709687" y="501346"/>
                  <a:pt x="668890" y="510122"/>
                  <a:pt x="623348" y="520559"/>
                </a:cubicBezTo>
                <a:lnTo>
                  <a:pt x="626906" y="572505"/>
                </a:lnTo>
                <a:cubicBezTo>
                  <a:pt x="665806" y="562542"/>
                  <a:pt x="705180" y="553529"/>
                  <a:pt x="745029" y="545464"/>
                </a:cubicBezTo>
                <a:close/>
                <a:moveTo>
                  <a:pt x="4054618" y="345509"/>
                </a:moveTo>
                <a:cubicBezTo>
                  <a:pt x="4056990" y="392948"/>
                  <a:pt x="4058887" y="434457"/>
                  <a:pt x="4060310" y="470036"/>
                </a:cubicBezTo>
                <a:cubicBezTo>
                  <a:pt x="4061734" y="505616"/>
                  <a:pt x="4062208" y="549497"/>
                  <a:pt x="4061734" y="601679"/>
                </a:cubicBezTo>
                <a:cubicBezTo>
                  <a:pt x="4061259" y="653862"/>
                  <a:pt x="4060310" y="690390"/>
                  <a:pt x="4058887" y="711263"/>
                </a:cubicBezTo>
                <a:lnTo>
                  <a:pt x="4051771" y="800212"/>
                </a:lnTo>
                <a:lnTo>
                  <a:pt x="4140720" y="808039"/>
                </a:lnTo>
                <a:cubicBezTo>
                  <a:pt x="4134078" y="845041"/>
                  <a:pt x="4130283" y="872319"/>
                  <a:pt x="4129334" y="889871"/>
                </a:cubicBezTo>
                <a:lnTo>
                  <a:pt x="4122218" y="1017245"/>
                </a:lnTo>
                <a:cubicBezTo>
                  <a:pt x="4114154" y="1058517"/>
                  <a:pt x="4114391" y="1085083"/>
                  <a:pt x="4122930" y="1096942"/>
                </a:cubicBezTo>
                <a:cubicBezTo>
                  <a:pt x="4131469" y="1108802"/>
                  <a:pt x="4141787" y="1114376"/>
                  <a:pt x="4153884" y="1113664"/>
                </a:cubicBezTo>
                <a:cubicBezTo>
                  <a:pt x="4165981" y="1112953"/>
                  <a:pt x="4175350" y="1107260"/>
                  <a:pt x="4181991" y="1096586"/>
                </a:cubicBezTo>
                <a:cubicBezTo>
                  <a:pt x="4188633" y="1085913"/>
                  <a:pt x="4193614" y="1068242"/>
                  <a:pt x="4196935" y="1043573"/>
                </a:cubicBezTo>
                <a:lnTo>
                  <a:pt x="4204762" y="979531"/>
                </a:lnTo>
                <a:lnTo>
                  <a:pt x="4391197" y="1011552"/>
                </a:lnTo>
                <a:cubicBezTo>
                  <a:pt x="4385979" y="1045708"/>
                  <a:pt x="4380524" y="1077611"/>
                  <a:pt x="4374831" y="1107260"/>
                </a:cubicBezTo>
                <a:cubicBezTo>
                  <a:pt x="4369138" y="1136910"/>
                  <a:pt x="4358583" y="1167745"/>
                  <a:pt x="4343165" y="1199766"/>
                </a:cubicBezTo>
                <a:cubicBezTo>
                  <a:pt x="4327748" y="1231788"/>
                  <a:pt x="4308416" y="1256456"/>
                  <a:pt x="4285171" y="1273771"/>
                </a:cubicBezTo>
                <a:cubicBezTo>
                  <a:pt x="4261926" y="1291086"/>
                  <a:pt x="4218994" y="1302946"/>
                  <a:pt x="4156374" y="1309350"/>
                </a:cubicBezTo>
                <a:cubicBezTo>
                  <a:pt x="4093755" y="1315754"/>
                  <a:pt x="4047976" y="1312434"/>
                  <a:pt x="4019038" y="1299388"/>
                </a:cubicBezTo>
                <a:cubicBezTo>
                  <a:pt x="3990101" y="1286342"/>
                  <a:pt x="3971244" y="1270332"/>
                  <a:pt x="3962468" y="1251356"/>
                </a:cubicBezTo>
                <a:cubicBezTo>
                  <a:pt x="3953691" y="1232380"/>
                  <a:pt x="3948354" y="1213168"/>
                  <a:pt x="3946457" y="1193718"/>
                </a:cubicBezTo>
                <a:cubicBezTo>
                  <a:pt x="3944560" y="1174268"/>
                  <a:pt x="3944560" y="1148176"/>
                  <a:pt x="3946457" y="1115443"/>
                </a:cubicBezTo>
                <a:lnTo>
                  <a:pt x="3949303" y="1056382"/>
                </a:lnTo>
                <a:cubicBezTo>
                  <a:pt x="3925584" y="1098603"/>
                  <a:pt x="3904711" y="1129912"/>
                  <a:pt x="3886684" y="1150311"/>
                </a:cubicBezTo>
                <a:cubicBezTo>
                  <a:pt x="3868657" y="1170710"/>
                  <a:pt x="3835687" y="1196090"/>
                  <a:pt x="3787774" y="1226451"/>
                </a:cubicBezTo>
                <a:cubicBezTo>
                  <a:pt x="3739860" y="1256812"/>
                  <a:pt x="3692184" y="1278633"/>
                  <a:pt x="3644745" y="1291916"/>
                </a:cubicBezTo>
                <a:lnTo>
                  <a:pt x="3536584" y="1325361"/>
                </a:lnTo>
                <a:lnTo>
                  <a:pt x="3438386" y="1141060"/>
                </a:lnTo>
                <a:cubicBezTo>
                  <a:pt x="3496735" y="1127303"/>
                  <a:pt x="3561371" y="1109514"/>
                  <a:pt x="3632292" y="1087692"/>
                </a:cubicBezTo>
                <a:cubicBezTo>
                  <a:pt x="3703214" y="1065870"/>
                  <a:pt x="3755278" y="1030883"/>
                  <a:pt x="3788485" y="982733"/>
                </a:cubicBezTo>
                <a:cubicBezTo>
                  <a:pt x="3821692" y="934582"/>
                  <a:pt x="3845649" y="885720"/>
                  <a:pt x="3860355" y="836147"/>
                </a:cubicBezTo>
                <a:cubicBezTo>
                  <a:pt x="3875061" y="786573"/>
                  <a:pt x="3882296" y="730358"/>
                  <a:pt x="3882058" y="667501"/>
                </a:cubicBezTo>
                <a:cubicBezTo>
                  <a:pt x="3881821" y="604644"/>
                  <a:pt x="3880991" y="547125"/>
                  <a:pt x="3879568" y="494942"/>
                </a:cubicBezTo>
                <a:lnTo>
                  <a:pt x="3876010" y="393897"/>
                </a:lnTo>
                <a:close/>
                <a:moveTo>
                  <a:pt x="2201421" y="311486"/>
                </a:moveTo>
                <a:cubicBezTo>
                  <a:pt x="2186300" y="313888"/>
                  <a:pt x="2169845" y="325229"/>
                  <a:pt x="2152055" y="345509"/>
                </a:cubicBezTo>
                <a:lnTo>
                  <a:pt x="2144939" y="401724"/>
                </a:lnTo>
                <a:cubicBezTo>
                  <a:pt x="2180993" y="391288"/>
                  <a:pt x="2215860" y="383697"/>
                  <a:pt x="2249542" y="378954"/>
                </a:cubicBezTo>
                <a:cubicBezTo>
                  <a:pt x="2250016" y="362350"/>
                  <a:pt x="2248000" y="348000"/>
                  <a:pt x="2243494" y="335903"/>
                </a:cubicBezTo>
                <a:cubicBezTo>
                  <a:pt x="2238987" y="323806"/>
                  <a:pt x="2229855" y="315860"/>
                  <a:pt x="2216098" y="312065"/>
                </a:cubicBezTo>
                <a:cubicBezTo>
                  <a:pt x="2211354" y="310879"/>
                  <a:pt x="2206461" y="310686"/>
                  <a:pt x="2201421" y="311486"/>
                </a:cubicBezTo>
                <a:close/>
                <a:moveTo>
                  <a:pt x="686946" y="311486"/>
                </a:moveTo>
                <a:cubicBezTo>
                  <a:pt x="671825" y="313888"/>
                  <a:pt x="655370" y="325229"/>
                  <a:pt x="637580" y="345509"/>
                </a:cubicBezTo>
                <a:lnTo>
                  <a:pt x="630464" y="401724"/>
                </a:lnTo>
                <a:cubicBezTo>
                  <a:pt x="666518" y="391288"/>
                  <a:pt x="701385" y="383697"/>
                  <a:pt x="735067" y="378954"/>
                </a:cubicBezTo>
                <a:cubicBezTo>
                  <a:pt x="735541" y="362350"/>
                  <a:pt x="733525" y="348000"/>
                  <a:pt x="729018" y="335903"/>
                </a:cubicBezTo>
                <a:cubicBezTo>
                  <a:pt x="724512" y="323806"/>
                  <a:pt x="715380" y="315860"/>
                  <a:pt x="701622" y="312065"/>
                </a:cubicBezTo>
                <a:cubicBezTo>
                  <a:pt x="696879" y="310879"/>
                  <a:pt x="691986" y="310686"/>
                  <a:pt x="686946" y="311486"/>
                </a:cubicBezTo>
                <a:close/>
                <a:moveTo>
                  <a:pt x="2038201" y="155516"/>
                </a:moveTo>
                <a:lnTo>
                  <a:pt x="2093705" y="189672"/>
                </a:lnTo>
                <a:cubicBezTo>
                  <a:pt x="2102244" y="202006"/>
                  <a:pt x="2114578" y="216594"/>
                  <a:pt x="2130707" y="233434"/>
                </a:cubicBezTo>
                <a:cubicBezTo>
                  <a:pt x="2146837" y="250275"/>
                  <a:pt x="2171742" y="258577"/>
                  <a:pt x="2205424" y="258340"/>
                </a:cubicBezTo>
                <a:cubicBezTo>
                  <a:pt x="2239106" y="258103"/>
                  <a:pt x="2266264" y="252410"/>
                  <a:pt x="2286900" y="241262"/>
                </a:cubicBezTo>
                <a:cubicBezTo>
                  <a:pt x="2307536" y="230114"/>
                  <a:pt x="2319752" y="221219"/>
                  <a:pt x="2323547" y="214577"/>
                </a:cubicBezTo>
                <a:lnTo>
                  <a:pt x="2348452" y="176864"/>
                </a:lnTo>
                <a:lnTo>
                  <a:pt x="2349875" y="175440"/>
                </a:lnTo>
                <a:cubicBezTo>
                  <a:pt x="2356517" y="181607"/>
                  <a:pt x="2365649" y="190977"/>
                  <a:pt x="2377271" y="203548"/>
                </a:cubicBezTo>
                <a:cubicBezTo>
                  <a:pt x="2388894" y="216119"/>
                  <a:pt x="2397907" y="238416"/>
                  <a:pt x="2404311" y="270437"/>
                </a:cubicBezTo>
                <a:cubicBezTo>
                  <a:pt x="2410716" y="302458"/>
                  <a:pt x="2414748" y="335073"/>
                  <a:pt x="2416408" y="368280"/>
                </a:cubicBezTo>
                <a:cubicBezTo>
                  <a:pt x="2418069" y="401487"/>
                  <a:pt x="2419136" y="434932"/>
                  <a:pt x="2419611" y="468613"/>
                </a:cubicBezTo>
                <a:lnTo>
                  <a:pt x="2419611" y="615200"/>
                </a:lnTo>
                <a:lnTo>
                  <a:pt x="2419611" y="648644"/>
                </a:lnTo>
                <a:cubicBezTo>
                  <a:pt x="2406802" y="656709"/>
                  <a:pt x="2396603" y="663825"/>
                  <a:pt x="2389012" y="669992"/>
                </a:cubicBezTo>
                <a:cubicBezTo>
                  <a:pt x="2381422" y="676159"/>
                  <a:pt x="2372290" y="687425"/>
                  <a:pt x="2361616" y="703792"/>
                </a:cubicBezTo>
                <a:cubicBezTo>
                  <a:pt x="2350943" y="720158"/>
                  <a:pt x="2345487" y="742455"/>
                  <a:pt x="2345250" y="770681"/>
                </a:cubicBezTo>
                <a:cubicBezTo>
                  <a:pt x="2345013" y="798907"/>
                  <a:pt x="2350943" y="823575"/>
                  <a:pt x="2363040" y="844686"/>
                </a:cubicBezTo>
                <a:cubicBezTo>
                  <a:pt x="2375137" y="865796"/>
                  <a:pt x="2392096" y="884416"/>
                  <a:pt x="2413918" y="900545"/>
                </a:cubicBezTo>
                <a:cubicBezTo>
                  <a:pt x="2412969" y="927585"/>
                  <a:pt x="2412139" y="955574"/>
                  <a:pt x="2411427" y="984512"/>
                </a:cubicBezTo>
                <a:cubicBezTo>
                  <a:pt x="2410716" y="1013450"/>
                  <a:pt x="2405023" y="1058279"/>
                  <a:pt x="2394349" y="1119001"/>
                </a:cubicBezTo>
                <a:cubicBezTo>
                  <a:pt x="2383676" y="1179723"/>
                  <a:pt x="2359600" y="1222181"/>
                  <a:pt x="2322123" y="1246375"/>
                </a:cubicBezTo>
                <a:lnTo>
                  <a:pt x="2234599" y="1313264"/>
                </a:lnTo>
                <a:lnTo>
                  <a:pt x="2143516" y="1167389"/>
                </a:lnTo>
                <a:cubicBezTo>
                  <a:pt x="2181467" y="1144144"/>
                  <a:pt x="2206728" y="1120662"/>
                  <a:pt x="2219300" y="1096942"/>
                </a:cubicBezTo>
                <a:cubicBezTo>
                  <a:pt x="2231871" y="1073223"/>
                  <a:pt x="2239817" y="1048792"/>
                  <a:pt x="2243138" y="1023649"/>
                </a:cubicBezTo>
                <a:lnTo>
                  <a:pt x="2250254" y="975261"/>
                </a:lnTo>
                <a:cubicBezTo>
                  <a:pt x="2217046" y="1005148"/>
                  <a:pt x="2189532" y="1030409"/>
                  <a:pt x="2167710" y="1051045"/>
                </a:cubicBezTo>
                <a:cubicBezTo>
                  <a:pt x="2145888" y="1071681"/>
                  <a:pt x="2098923" y="1119476"/>
                  <a:pt x="2026816" y="1194429"/>
                </a:cubicBezTo>
                <a:lnTo>
                  <a:pt x="1954234" y="1105481"/>
                </a:lnTo>
                <a:cubicBezTo>
                  <a:pt x="1889243" y="1154818"/>
                  <a:pt x="1842753" y="1188262"/>
                  <a:pt x="1814764" y="1205815"/>
                </a:cubicBezTo>
                <a:cubicBezTo>
                  <a:pt x="1786775" y="1223367"/>
                  <a:pt x="1753805" y="1229297"/>
                  <a:pt x="1715854" y="1223604"/>
                </a:cubicBezTo>
                <a:cubicBezTo>
                  <a:pt x="1685967" y="1219335"/>
                  <a:pt x="1662248" y="1207119"/>
                  <a:pt x="1644695" y="1186958"/>
                </a:cubicBezTo>
                <a:cubicBezTo>
                  <a:pt x="1627143" y="1166796"/>
                  <a:pt x="1617299" y="1140467"/>
                  <a:pt x="1615164" y="1107972"/>
                </a:cubicBezTo>
                <a:cubicBezTo>
                  <a:pt x="1613030" y="1075476"/>
                  <a:pt x="1619315" y="1026258"/>
                  <a:pt x="1634021" y="960318"/>
                </a:cubicBezTo>
                <a:lnTo>
                  <a:pt x="1683833" y="737592"/>
                </a:lnTo>
                <a:lnTo>
                  <a:pt x="1700199" y="646509"/>
                </a:lnTo>
                <a:cubicBezTo>
                  <a:pt x="1708263" y="609507"/>
                  <a:pt x="1712533" y="582585"/>
                  <a:pt x="1713007" y="565744"/>
                </a:cubicBezTo>
                <a:cubicBezTo>
                  <a:pt x="1713482" y="548904"/>
                  <a:pt x="1710161" y="538704"/>
                  <a:pt x="1703045" y="535146"/>
                </a:cubicBezTo>
                <a:cubicBezTo>
                  <a:pt x="1695929" y="531588"/>
                  <a:pt x="1684070" y="533605"/>
                  <a:pt x="1667466" y="541195"/>
                </a:cubicBezTo>
                <a:cubicBezTo>
                  <a:pt x="1643747" y="552106"/>
                  <a:pt x="1611962" y="571319"/>
                  <a:pt x="1572114" y="598833"/>
                </a:cubicBezTo>
                <a:lnTo>
                  <a:pt x="1514475" y="433034"/>
                </a:lnTo>
                <a:cubicBezTo>
                  <a:pt x="1598917" y="389865"/>
                  <a:pt x="1656318" y="365196"/>
                  <a:pt x="1686679" y="359029"/>
                </a:cubicBezTo>
                <a:cubicBezTo>
                  <a:pt x="1717040" y="352862"/>
                  <a:pt x="1746689" y="351913"/>
                  <a:pt x="1775627" y="356183"/>
                </a:cubicBezTo>
                <a:cubicBezTo>
                  <a:pt x="1815475" y="362350"/>
                  <a:pt x="1845836" y="376582"/>
                  <a:pt x="1866709" y="398878"/>
                </a:cubicBezTo>
                <a:cubicBezTo>
                  <a:pt x="1887583" y="421174"/>
                  <a:pt x="1898138" y="447028"/>
                  <a:pt x="1898375" y="476441"/>
                </a:cubicBezTo>
                <a:cubicBezTo>
                  <a:pt x="1898612" y="505853"/>
                  <a:pt x="1895410" y="536925"/>
                  <a:pt x="1888769" y="569658"/>
                </a:cubicBezTo>
                <a:cubicBezTo>
                  <a:pt x="1877858" y="622790"/>
                  <a:pt x="1866828" y="675091"/>
                  <a:pt x="1855680" y="726563"/>
                </a:cubicBezTo>
                <a:cubicBezTo>
                  <a:pt x="1844532" y="778034"/>
                  <a:pt x="1834688" y="826659"/>
                  <a:pt x="1826149" y="872437"/>
                </a:cubicBezTo>
                <a:cubicBezTo>
                  <a:pt x="1817610" y="918216"/>
                  <a:pt x="1811562" y="949170"/>
                  <a:pt x="1808004" y="965299"/>
                </a:cubicBezTo>
                <a:cubicBezTo>
                  <a:pt x="1804446" y="981428"/>
                  <a:pt x="1805039" y="991391"/>
                  <a:pt x="1809783" y="995186"/>
                </a:cubicBezTo>
                <a:cubicBezTo>
                  <a:pt x="1814527" y="998981"/>
                  <a:pt x="1823303" y="998744"/>
                  <a:pt x="1836111" y="994474"/>
                </a:cubicBezTo>
                <a:cubicBezTo>
                  <a:pt x="1854613" y="989256"/>
                  <a:pt x="1871454" y="975024"/>
                  <a:pt x="1886634" y="951779"/>
                </a:cubicBezTo>
                <a:lnTo>
                  <a:pt x="1915809" y="908372"/>
                </a:lnTo>
                <a:lnTo>
                  <a:pt x="1977717" y="1009417"/>
                </a:lnTo>
                <a:cubicBezTo>
                  <a:pt x="1998590" y="994237"/>
                  <a:pt x="2014008" y="982377"/>
                  <a:pt x="2023970" y="973838"/>
                </a:cubicBezTo>
                <a:lnTo>
                  <a:pt x="2073781" y="928297"/>
                </a:lnTo>
                <a:lnTo>
                  <a:pt x="2146362" y="866389"/>
                </a:lnTo>
                <a:cubicBezTo>
                  <a:pt x="2041522" y="888685"/>
                  <a:pt x="1982698" y="901257"/>
                  <a:pt x="1969889" y="904103"/>
                </a:cubicBezTo>
                <a:lnTo>
                  <a:pt x="1944272" y="911219"/>
                </a:lnTo>
                <a:lnTo>
                  <a:pt x="1918655" y="766767"/>
                </a:lnTo>
                <a:lnTo>
                  <a:pt x="2009738" y="750401"/>
                </a:lnTo>
                <a:cubicBezTo>
                  <a:pt x="2001673" y="719565"/>
                  <a:pt x="1993609" y="686477"/>
                  <a:pt x="1985544" y="651135"/>
                </a:cubicBezTo>
                <a:cubicBezTo>
                  <a:pt x="1977480" y="615793"/>
                  <a:pt x="1972973" y="582822"/>
                  <a:pt x="1972024" y="552224"/>
                </a:cubicBezTo>
                <a:cubicBezTo>
                  <a:pt x="1971075" y="521626"/>
                  <a:pt x="1972380" y="479050"/>
                  <a:pt x="1975938" y="424495"/>
                </a:cubicBezTo>
                <a:cubicBezTo>
                  <a:pt x="1979496" y="369940"/>
                  <a:pt x="1984714" y="326296"/>
                  <a:pt x="1991592" y="293563"/>
                </a:cubicBezTo>
                <a:cubicBezTo>
                  <a:pt x="1998471" y="260830"/>
                  <a:pt x="2004045" y="239720"/>
                  <a:pt x="2008315" y="230232"/>
                </a:cubicBezTo>
                <a:close/>
                <a:moveTo>
                  <a:pt x="523726" y="155516"/>
                </a:moveTo>
                <a:lnTo>
                  <a:pt x="579230" y="189672"/>
                </a:lnTo>
                <a:cubicBezTo>
                  <a:pt x="587769" y="202006"/>
                  <a:pt x="600103" y="216594"/>
                  <a:pt x="616232" y="233434"/>
                </a:cubicBezTo>
                <a:cubicBezTo>
                  <a:pt x="632362" y="250275"/>
                  <a:pt x="657267" y="258577"/>
                  <a:pt x="690949" y="258340"/>
                </a:cubicBezTo>
                <a:cubicBezTo>
                  <a:pt x="724630" y="258103"/>
                  <a:pt x="751789" y="252410"/>
                  <a:pt x="772425" y="241262"/>
                </a:cubicBezTo>
                <a:cubicBezTo>
                  <a:pt x="793061" y="230114"/>
                  <a:pt x="805277" y="221219"/>
                  <a:pt x="809072" y="214577"/>
                </a:cubicBezTo>
                <a:lnTo>
                  <a:pt x="833977" y="176864"/>
                </a:lnTo>
                <a:lnTo>
                  <a:pt x="835401" y="175440"/>
                </a:lnTo>
                <a:cubicBezTo>
                  <a:pt x="842042" y="181607"/>
                  <a:pt x="851174" y="190977"/>
                  <a:pt x="862796" y="203548"/>
                </a:cubicBezTo>
                <a:cubicBezTo>
                  <a:pt x="874419" y="216119"/>
                  <a:pt x="883432" y="238416"/>
                  <a:pt x="889836" y="270437"/>
                </a:cubicBezTo>
                <a:cubicBezTo>
                  <a:pt x="896241" y="302458"/>
                  <a:pt x="900273" y="335073"/>
                  <a:pt x="901934" y="368280"/>
                </a:cubicBezTo>
                <a:cubicBezTo>
                  <a:pt x="903594" y="401487"/>
                  <a:pt x="904661" y="434932"/>
                  <a:pt x="905136" y="468613"/>
                </a:cubicBezTo>
                <a:lnTo>
                  <a:pt x="905136" y="615200"/>
                </a:lnTo>
                <a:lnTo>
                  <a:pt x="905136" y="648644"/>
                </a:lnTo>
                <a:cubicBezTo>
                  <a:pt x="892327" y="656709"/>
                  <a:pt x="882128" y="663825"/>
                  <a:pt x="874537" y="669992"/>
                </a:cubicBezTo>
                <a:cubicBezTo>
                  <a:pt x="866947" y="676159"/>
                  <a:pt x="857815" y="687425"/>
                  <a:pt x="847142" y="703792"/>
                </a:cubicBezTo>
                <a:cubicBezTo>
                  <a:pt x="836468" y="720158"/>
                  <a:pt x="831012" y="742455"/>
                  <a:pt x="830775" y="770681"/>
                </a:cubicBezTo>
                <a:cubicBezTo>
                  <a:pt x="830538" y="798907"/>
                  <a:pt x="836468" y="823575"/>
                  <a:pt x="848565" y="844686"/>
                </a:cubicBezTo>
                <a:cubicBezTo>
                  <a:pt x="860662" y="865796"/>
                  <a:pt x="877621" y="884416"/>
                  <a:pt x="899443" y="900545"/>
                </a:cubicBezTo>
                <a:cubicBezTo>
                  <a:pt x="898494" y="927585"/>
                  <a:pt x="897664" y="955574"/>
                  <a:pt x="896953" y="984512"/>
                </a:cubicBezTo>
                <a:cubicBezTo>
                  <a:pt x="896241" y="1013450"/>
                  <a:pt x="890548" y="1058279"/>
                  <a:pt x="879875" y="1119001"/>
                </a:cubicBezTo>
                <a:cubicBezTo>
                  <a:pt x="869201" y="1179723"/>
                  <a:pt x="845125" y="1222181"/>
                  <a:pt x="807649" y="1246375"/>
                </a:cubicBezTo>
                <a:lnTo>
                  <a:pt x="720124" y="1313264"/>
                </a:lnTo>
                <a:lnTo>
                  <a:pt x="629041" y="1167389"/>
                </a:lnTo>
                <a:cubicBezTo>
                  <a:pt x="666992" y="1144144"/>
                  <a:pt x="692253" y="1120662"/>
                  <a:pt x="704825" y="1096942"/>
                </a:cubicBezTo>
                <a:cubicBezTo>
                  <a:pt x="717396" y="1073223"/>
                  <a:pt x="725342" y="1048792"/>
                  <a:pt x="728663" y="1023649"/>
                </a:cubicBezTo>
                <a:lnTo>
                  <a:pt x="735779" y="975261"/>
                </a:lnTo>
                <a:cubicBezTo>
                  <a:pt x="702571" y="1005148"/>
                  <a:pt x="675057" y="1030409"/>
                  <a:pt x="653235" y="1051045"/>
                </a:cubicBezTo>
                <a:cubicBezTo>
                  <a:pt x="631413" y="1071681"/>
                  <a:pt x="584448" y="1119476"/>
                  <a:pt x="512341" y="1194429"/>
                </a:cubicBezTo>
                <a:lnTo>
                  <a:pt x="439760" y="1105481"/>
                </a:lnTo>
                <a:cubicBezTo>
                  <a:pt x="374768" y="1154818"/>
                  <a:pt x="328278" y="1188262"/>
                  <a:pt x="300289" y="1205815"/>
                </a:cubicBezTo>
                <a:cubicBezTo>
                  <a:pt x="272300" y="1223367"/>
                  <a:pt x="239330" y="1229297"/>
                  <a:pt x="201379" y="1223604"/>
                </a:cubicBezTo>
                <a:cubicBezTo>
                  <a:pt x="171492" y="1219335"/>
                  <a:pt x="147773" y="1207119"/>
                  <a:pt x="130220" y="1186958"/>
                </a:cubicBezTo>
                <a:cubicBezTo>
                  <a:pt x="112668" y="1166796"/>
                  <a:pt x="102824" y="1140467"/>
                  <a:pt x="100689" y="1107972"/>
                </a:cubicBezTo>
                <a:cubicBezTo>
                  <a:pt x="98555" y="1075476"/>
                  <a:pt x="104840" y="1026258"/>
                  <a:pt x="119546" y="960318"/>
                </a:cubicBezTo>
                <a:lnTo>
                  <a:pt x="169357" y="737592"/>
                </a:lnTo>
                <a:lnTo>
                  <a:pt x="185724" y="646509"/>
                </a:lnTo>
                <a:cubicBezTo>
                  <a:pt x="193788" y="609507"/>
                  <a:pt x="198058" y="582585"/>
                  <a:pt x="198532" y="565744"/>
                </a:cubicBezTo>
                <a:cubicBezTo>
                  <a:pt x="199007" y="548904"/>
                  <a:pt x="195686" y="538704"/>
                  <a:pt x="188570" y="535146"/>
                </a:cubicBezTo>
                <a:cubicBezTo>
                  <a:pt x="181454" y="531588"/>
                  <a:pt x="169595" y="533605"/>
                  <a:pt x="152991" y="541195"/>
                </a:cubicBezTo>
                <a:cubicBezTo>
                  <a:pt x="129271" y="552106"/>
                  <a:pt x="97487" y="571319"/>
                  <a:pt x="57639" y="598833"/>
                </a:cubicBezTo>
                <a:lnTo>
                  <a:pt x="0" y="433034"/>
                </a:lnTo>
                <a:cubicBezTo>
                  <a:pt x="84442" y="389865"/>
                  <a:pt x="141843" y="365196"/>
                  <a:pt x="172204" y="359029"/>
                </a:cubicBezTo>
                <a:cubicBezTo>
                  <a:pt x="202564" y="352862"/>
                  <a:pt x="232214" y="351913"/>
                  <a:pt x="261152" y="356183"/>
                </a:cubicBezTo>
                <a:cubicBezTo>
                  <a:pt x="301001" y="362350"/>
                  <a:pt x="331361" y="376582"/>
                  <a:pt x="352235" y="398878"/>
                </a:cubicBezTo>
                <a:cubicBezTo>
                  <a:pt x="373108" y="421174"/>
                  <a:pt x="383663" y="447028"/>
                  <a:pt x="383900" y="476441"/>
                </a:cubicBezTo>
                <a:cubicBezTo>
                  <a:pt x="384137" y="505853"/>
                  <a:pt x="380935" y="536925"/>
                  <a:pt x="374294" y="569658"/>
                </a:cubicBezTo>
                <a:cubicBezTo>
                  <a:pt x="363383" y="622790"/>
                  <a:pt x="352353" y="675091"/>
                  <a:pt x="341205" y="726563"/>
                </a:cubicBezTo>
                <a:cubicBezTo>
                  <a:pt x="330057" y="778034"/>
                  <a:pt x="320213" y="826659"/>
                  <a:pt x="311674" y="872437"/>
                </a:cubicBezTo>
                <a:cubicBezTo>
                  <a:pt x="303135" y="918216"/>
                  <a:pt x="297087" y="949170"/>
                  <a:pt x="293529" y="965299"/>
                </a:cubicBezTo>
                <a:cubicBezTo>
                  <a:pt x="289971" y="981428"/>
                  <a:pt x="290564" y="991391"/>
                  <a:pt x="295308" y="995186"/>
                </a:cubicBezTo>
                <a:cubicBezTo>
                  <a:pt x="300052" y="998981"/>
                  <a:pt x="308828" y="998744"/>
                  <a:pt x="321636" y="994474"/>
                </a:cubicBezTo>
                <a:cubicBezTo>
                  <a:pt x="340137" y="989256"/>
                  <a:pt x="356979" y="975024"/>
                  <a:pt x="372159" y="951779"/>
                </a:cubicBezTo>
                <a:lnTo>
                  <a:pt x="401334" y="908372"/>
                </a:lnTo>
                <a:lnTo>
                  <a:pt x="463242" y="1009417"/>
                </a:lnTo>
                <a:cubicBezTo>
                  <a:pt x="484115" y="994237"/>
                  <a:pt x="499533" y="982377"/>
                  <a:pt x="509495" y="973838"/>
                </a:cubicBezTo>
                <a:lnTo>
                  <a:pt x="559306" y="928297"/>
                </a:lnTo>
                <a:lnTo>
                  <a:pt x="631887" y="866389"/>
                </a:lnTo>
                <a:cubicBezTo>
                  <a:pt x="527047" y="888685"/>
                  <a:pt x="468223" y="901257"/>
                  <a:pt x="455414" y="904103"/>
                </a:cubicBezTo>
                <a:lnTo>
                  <a:pt x="429797" y="911219"/>
                </a:lnTo>
                <a:lnTo>
                  <a:pt x="404180" y="766767"/>
                </a:lnTo>
                <a:lnTo>
                  <a:pt x="495263" y="750401"/>
                </a:lnTo>
                <a:cubicBezTo>
                  <a:pt x="487198" y="719565"/>
                  <a:pt x="479134" y="686477"/>
                  <a:pt x="471069" y="651135"/>
                </a:cubicBezTo>
                <a:cubicBezTo>
                  <a:pt x="463004" y="615793"/>
                  <a:pt x="458498" y="582822"/>
                  <a:pt x="457549" y="552224"/>
                </a:cubicBezTo>
                <a:cubicBezTo>
                  <a:pt x="456600" y="521626"/>
                  <a:pt x="457905" y="479050"/>
                  <a:pt x="461463" y="424495"/>
                </a:cubicBezTo>
                <a:cubicBezTo>
                  <a:pt x="465021" y="369940"/>
                  <a:pt x="470239" y="326296"/>
                  <a:pt x="477118" y="293563"/>
                </a:cubicBezTo>
                <a:cubicBezTo>
                  <a:pt x="483996" y="260830"/>
                  <a:pt x="489570" y="239720"/>
                  <a:pt x="493840" y="230232"/>
                </a:cubicBezTo>
                <a:close/>
                <a:moveTo>
                  <a:pt x="3416682" y="76886"/>
                </a:moveTo>
                <a:cubicBezTo>
                  <a:pt x="3479064" y="76649"/>
                  <a:pt x="3525436" y="93015"/>
                  <a:pt x="3555797" y="125985"/>
                </a:cubicBezTo>
                <a:cubicBezTo>
                  <a:pt x="3586158" y="158955"/>
                  <a:pt x="3601575" y="196788"/>
                  <a:pt x="3602050" y="239483"/>
                </a:cubicBezTo>
                <a:cubicBezTo>
                  <a:pt x="3602524" y="282178"/>
                  <a:pt x="3598136" y="331989"/>
                  <a:pt x="3588886" y="388916"/>
                </a:cubicBezTo>
                <a:cubicBezTo>
                  <a:pt x="3579635" y="445842"/>
                  <a:pt x="3572163" y="489605"/>
                  <a:pt x="3566471" y="520203"/>
                </a:cubicBezTo>
                <a:cubicBezTo>
                  <a:pt x="3560778" y="550801"/>
                  <a:pt x="3555085" y="578434"/>
                  <a:pt x="3549393" y="603103"/>
                </a:cubicBezTo>
                <a:lnTo>
                  <a:pt x="3523776" y="709840"/>
                </a:lnTo>
                <a:cubicBezTo>
                  <a:pt x="3587344" y="797128"/>
                  <a:pt x="3629565" y="857375"/>
                  <a:pt x="3650438" y="890583"/>
                </a:cubicBezTo>
                <a:lnTo>
                  <a:pt x="3690998" y="956049"/>
                </a:lnTo>
                <a:lnTo>
                  <a:pt x="3534449" y="1072748"/>
                </a:lnTo>
                <a:cubicBezTo>
                  <a:pt x="3505986" y="1027207"/>
                  <a:pt x="3488433" y="999692"/>
                  <a:pt x="3481792" y="990205"/>
                </a:cubicBezTo>
                <a:lnTo>
                  <a:pt x="3429135" y="916911"/>
                </a:lnTo>
                <a:cubicBezTo>
                  <a:pt x="3407787" y="955811"/>
                  <a:pt x="3386677" y="993170"/>
                  <a:pt x="3365804" y="1028986"/>
                </a:cubicBezTo>
                <a:cubicBezTo>
                  <a:pt x="3344931" y="1064802"/>
                  <a:pt x="3309352" y="1116155"/>
                  <a:pt x="3259066" y="1183044"/>
                </a:cubicBezTo>
                <a:lnTo>
                  <a:pt x="3106076" y="1042862"/>
                </a:lnTo>
                <a:cubicBezTo>
                  <a:pt x="3160630" y="972178"/>
                  <a:pt x="3197514" y="922841"/>
                  <a:pt x="3216727" y="894852"/>
                </a:cubicBezTo>
                <a:cubicBezTo>
                  <a:pt x="3235940" y="866863"/>
                  <a:pt x="3253610" y="835316"/>
                  <a:pt x="3269740" y="800212"/>
                </a:cubicBezTo>
                <a:lnTo>
                  <a:pt x="3298203" y="739727"/>
                </a:lnTo>
                <a:cubicBezTo>
                  <a:pt x="3242225" y="672364"/>
                  <a:pt x="3208425" y="631803"/>
                  <a:pt x="3196803" y="618046"/>
                </a:cubicBezTo>
                <a:cubicBezTo>
                  <a:pt x="3185180" y="604289"/>
                  <a:pt x="3149245" y="564914"/>
                  <a:pt x="3088998" y="499923"/>
                </a:cubicBezTo>
                <a:lnTo>
                  <a:pt x="3227045" y="365433"/>
                </a:lnTo>
                <a:cubicBezTo>
                  <a:pt x="3240328" y="380614"/>
                  <a:pt x="3259896" y="402199"/>
                  <a:pt x="3285751" y="430188"/>
                </a:cubicBezTo>
                <a:cubicBezTo>
                  <a:pt x="3311605" y="458177"/>
                  <a:pt x="3340661" y="491621"/>
                  <a:pt x="3372920" y="530521"/>
                </a:cubicBezTo>
                <a:cubicBezTo>
                  <a:pt x="3381459" y="493993"/>
                  <a:pt x="3388337" y="464699"/>
                  <a:pt x="3393556" y="442640"/>
                </a:cubicBezTo>
                <a:cubicBezTo>
                  <a:pt x="3398774" y="420581"/>
                  <a:pt x="3403874" y="397929"/>
                  <a:pt x="3408855" y="374684"/>
                </a:cubicBezTo>
                <a:cubicBezTo>
                  <a:pt x="3413836" y="351439"/>
                  <a:pt x="3414784" y="331159"/>
                  <a:pt x="3411701" y="313844"/>
                </a:cubicBezTo>
                <a:cubicBezTo>
                  <a:pt x="3408618" y="296528"/>
                  <a:pt x="3403162" y="284431"/>
                  <a:pt x="3395335" y="277553"/>
                </a:cubicBezTo>
                <a:cubicBezTo>
                  <a:pt x="3387507" y="270674"/>
                  <a:pt x="3372445" y="267946"/>
                  <a:pt x="3350149" y="269370"/>
                </a:cubicBezTo>
                <a:cubicBezTo>
                  <a:pt x="3327853" y="270793"/>
                  <a:pt x="3296780" y="283364"/>
                  <a:pt x="3256932" y="307084"/>
                </a:cubicBezTo>
                <a:lnTo>
                  <a:pt x="3142366" y="375396"/>
                </a:lnTo>
                <a:lnTo>
                  <a:pt x="3083305" y="200346"/>
                </a:lnTo>
                <a:cubicBezTo>
                  <a:pt x="3145924" y="162869"/>
                  <a:pt x="3201547" y="132982"/>
                  <a:pt x="3250171" y="110686"/>
                </a:cubicBezTo>
                <a:cubicBezTo>
                  <a:pt x="3298796" y="88390"/>
                  <a:pt x="3354300" y="77123"/>
                  <a:pt x="3416682" y="76886"/>
                </a:cubicBezTo>
                <a:close/>
                <a:moveTo>
                  <a:pt x="1750766" y="56606"/>
                </a:moveTo>
                <a:cubicBezTo>
                  <a:pt x="1746585" y="56369"/>
                  <a:pt x="1742538" y="56843"/>
                  <a:pt x="1738624" y="58029"/>
                </a:cubicBezTo>
                <a:cubicBezTo>
                  <a:pt x="1722970" y="62773"/>
                  <a:pt x="1714193" y="70126"/>
                  <a:pt x="1712296" y="80088"/>
                </a:cubicBezTo>
                <a:cubicBezTo>
                  <a:pt x="1710398" y="90050"/>
                  <a:pt x="1711347" y="99064"/>
                  <a:pt x="1715142" y="107128"/>
                </a:cubicBezTo>
                <a:cubicBezTo>
                  <a:pt x="1717989" y="114718"/>
                  <a:pt x="1723918" y="123495"/>
                  <a:pt x="1732932" y="133457"/>
                </a:cubicBezTo>
                <a:cubicBezTo>
                  <a:pt x="1741945" y="143419"/>
                  <a:pt x="1748231" y="151365"/>
                  <a:pt x="1751789" y="157295"/>
                </a:cubicBezTo>
                <a:cubicBezTo>
                  <a:pt x="1755347" y="163225"/>
                  <a:pt x="1756889" y="172831"/>
                  <a:pt x="1756414" y="186114"/>
                </a:cubicBezTo>
                <a:cubicBezTo>
                  <a:pt x="1755465" y="203667"/>
                  <a:pt x="1749417" y="216831"/>
                  <a:pt x="1738269" y="225607"/>
                </a:cubicBezTo>
                <a:cubicBezTo>
                  <a:pt x="1727120" y="234383"/>
                  <a:pt x="1723207" y="238534"/>
                  <a:pt x="1726528" y="238060"/>
                </a:cubicBezTo>
                <a:cubicBezTo>
                  <a:pt x="1741708" y="236162"/>
                  <a:pt x="1752975" y="233790"/>
                  <a:pt x="1760328" y="230944"/>
                </a:cubicBezTo>
                <a:cubicBezTo>
                  <a:pt x="1767681" y="228098"/>
                  <a:pt x="1778948" y="220033"/>
                  <a:pt x="1794128" y="206750"/>
                </a:cubicBezTo>
                <a:cubicBezTo>
                  <a:pt x="1809308" y="193467"/>
                  <a:pt x="1817729" y="173187"/>
                  <a:pt x="1819389" y="145910"/>
                </a:cubicBezTo>
                <a:cubicBezTo>
                  <a:pt x="1821050" y="118632"/>
                  <a:pt x="1811918" y="95980"/>
                  <a:pt x="1791993" y="77953"/>
                </a:cubicBezTo>
                <a:cubicBezTo>
                  <a:pt x="1777050" y="64433"/>
                  <a:pt x="1763307" y="57317"/>
                  <a:pt x="1750766" y="56606"/>
                </a:cubicBezTo>
                <a:close/>
                <a:moveTo>
                  <a:pt x="236291" y="56606"/>
                </a:moveTo>
                <a:cubicBezTo>
                  <a:pt x="232110" y="56369"/>
                  <a:pt x="228063" y="56843"/>
                  <a:pt x="224149" y="58029"/>
                </a:cubicBezTo>
                <a:cubicBezTo>
                  <a:pt x="208495" y="62773"/>
                  <a:pt x="199718" y="70126"/>
                  <a:pt x="197821" y="80088"/>
                </a:cubicBezTo>
                <a:cubicBezTo>
                  <a:pt x="195923" y="90050"/>
                  <a:pt x="196872" y="99064"/>
                  <a:pt x="200667" y="107128"/>
                </a:cubicBezTo>
                <a:cubicBezTo>
                  <a:pt x="203513" y="114718"/>
                  <a:pt x="209443" y="123495"/>
                  <a:pt x="218457" y="133457"/>
                </a:cubicBezTo>
                <a:cubicBezTo>
                  <a:pt x="227470" y="143419"/>
                  <a:pt x="233756" y="151365"/>
                  <a:pt x="237314" y="157295"/>
                </a:cubicBezTo>
                <a:cubicBezTo>
                  <a:pt x="240872" y="163225"/>
                  <a:pt x="242413" y="172831"/>
                  <a:pt x="241939" y="186114"/>
                </a:cubicBezTo>
                <a:cubicBezTo>
                  <a:pt x="240990" y="203667"/>
                  <a:pt x="234942" y="216831"/>
                  <a:pt x="223794" y="225607"/>
                </a:cubicBezTo>
                <a:cubicBezTo>
                  <a:pt x="212645" y="234383"/>
                  <a:pt x="208732" y="238534"/>
                  <a:pt x="212052" y="238060"/>
                </a:cubicBezTo>
                <a:cubicBezTo>
                  <a:pt x="227233" y="236162"/>
                  <a:pt x="238499" y="233790"/>
                  <a:pt x="245853" y="230944"/>
                </a:cubicBezTo>
                <a:cubicBezTo>
                  <a:pt x="253206" y="228098"/>
                  <a:pt x="264472" y="220033"/>
                  <a:pt x="279653" y="206750"/>
                </a:cubicBezTo>
                <a:cubicBezTo>
                  <a:pt x="294833" y="193467"/>
                  <a:pt x="303254" y="173187"/>
                  <a:pt x="304914" y="145910"/>
                </a:cubicBezTo>
                <a:cubicBezTo>
                  <a:pt x="306575" y="118632"/>
                  <a:pt x="297442" y="95980"/>
                  <a:pt x="277518" y="77953"/>
                </a:cubicBezTo>
                <a:cubicBezTo>
                  <a:pt x="262575" y="64433"/>
                  <a:pt x="248833" y="57317"/>
                  <a:pt x="236291" y="56606"/>
                </a:cubicBezTo>
                <a:close/>
                <a:moveTo>
                  <a:pt x="4087423" y="45409"/>
                </a:moveTo>
                <a:cubicBezTo>
                  <a:pt x="4129358" y="44335"/>
                  <a:pt x="4172267" y="60401"/>
                  <a:pt x="4216148" y="93608"/>
                </a:cubicBezTo>
                <a:cubicBezTo>
                  <a:pt x="4250304" y="120174"/>
                  <a:pt x="4273549" y="154449"/>
                  <a:pt x="4285883" y="196432"/>
                </a:cubicBezTo>
                <a:cubicBezTo>
                  <a:pt x="4298217" y="238416"/>
                  <a:pt x="4305689" y="285024"/>
                  <a:pt x="4308298" y="336258"/>
                </a:cubicBezTo>
                <a:cubicBezTo>
                  <a:pt x="4310907" y="387493"/>
                  <a:pt x="4312330" y="426393"/>
                  <a:pt x="4312567" y="452958"/>
                </a:cubicBezTo>
                <a:cubicBezTo>
                  <a:pt x="4312805" y="479524"/>
                  <a:pt x="4311737" y="513680"/>
                  <a:pt x="4309365" y="555426"/>
                </a:cubicBezTo>
                <a:cubicBezTo>
                  <a:pt x="4306519" y="599545"/>
                  <a:pt x="4302961" y="640817"/>
                  <a:pt x="4298691" y="679242"/>
                </a:cubicBezTo>
                <a:cubicBezTo>
                  <a:pt x="4294422" y="717668"/>
                  <a:pt x="4290627" y="743759"/>
                  <a:pt x="4287306" y="757516"/>
                </a:cubicBezTo>
                <a:lnTo>
                  <a:pt x="4273074" y="817290"/>
                </a:lnTo>
                <a:lnTo>
                  <a:pt x="4095178" y="762498"/>
                </a:lnTo>
                <a:cubicBezTo>
                  <a:pt x="4099922" y="741150"/>
                  <a:pt x="4103717" y="721581"/>
                  <a:pt x="4106564" y="703792"/>
                </a:cubicBezTo>
                <a:cubicBezTo>
                  <a:pt x="4109410" y="686002"/>
                  <a:pt x="4112731" y="648644"/>
                  <a:pt x="4116526" y="591717"/>
                </a:cubicBezTo>
                <a:cubicBezTo>
                  <a:pt x="4120321" y="534791"/>
                  <a:pt x="4122456" y="495653"/>
                  <a:pt x="4122930" y="474306"/>
                </a:cubicBezTo>
                <a:lnTo>
                  <a:pt x="4120795" y="365433"/>
                </a:lnTo>
                <a:cubicBezTo>
                  <a:pt x="4120321" y="323213"/>
                  <a:pt x="4114391" y="293326"/>
                  <a:pt x="4103006" y="275774"/>
                </a:cubicBezTo>
                <a:cubicBezTo>
                  <a:pt x="4091620" y="258221"/>
                  <a:pt x="4075017" y="247785"/>
                  <a:pt x="4053195" y="244464"/>
                </a:cubicBezTo>
                <a:cubicBezTo>
                  <a:pt x="4038963" y="242566"/>
                  <a:pt x="4005993" y="258221"/>
                  <a:pt x="3954284" y="291429"/>
                </a:cubicBezTo>
                <a:lnTo>
                  <a:pt x="3900204" y="327719"/>
                </a:lnTo>
                <a:lnTo>
                  <a:pt x="3836161" y="255138"/>
                </a:lnTo>
                <a:cubicBezTo>
                  <a:pt x="3832366" y="287396"/>
                  <a:pt x="3828097" y="326059"/>
                  <a:pt x="3823353" y="371126"/>
                </a:cubicBezTo>
                <a:cubicBezTo>
                  <a:pt x="3818609" y="416193"/>
                  <a:pt x="3816711" y="456635"/>
                  <a:pt x="3817660" y="492451"/>
                </a:cubicBezTo>
                <a:cubicBezTo>
                  <a:pt x="3818609" y="528268"/>
                  <a:pt x="3821574" y="563254"/>
                  <a:pt x="3826555" y="597410"/>
                </a:cubicBezTo>
                <a:cubicBezTo>
                  <a:pt x="3831536" y="631566"/>
                  <a:pt x="3842328" y="692525"/>
                  <a:pt x="3858932" y="780287"/>
                </a:cubicBezTo>
                <a:lnTo>
                  <a:pt x="3693844" y="859985"/>
                </a:lnTo>
                <a:cubicBezTo>
                  <a:pt x="3683882" y="822508"/>
                  <a:pt x="3674750" y="784912"/>
                  <a:pt x="3666448" y="747198"/>
                </a:cubicBezTo>
                <a:cubicBezTo>
                  <a:pt x="3658146" y="709485"/>
                  <a:pt x="3651742" y="665841"/>
                  <a:pt x="3647236" y="616267"/>
                </a:cubicBezTo>
                <a:cubicBezTo>
                  <a:pt x="3642729" y="566693"/>
                  <a:pt x="3640831" y="516289"/>
                  <a:pt x="3641543" y="465055"/>
                </a:cubicBezTo>
                <a:cubicBezTo>
                  <a:pt x="3642255" y="413821"/>
                  <a:pt x="3645694" y="358436"/>
                  <a:pt x="3651861" y="298900"/>
                </a:cubicBezTo>
                <a:cubicBezTo>
                  <a:pt x="3658028" y="239364"/>
                  <a:pt x="3666329" y="192044"/>
                  <a:pt x="3676766" y="156939"/>
                </a:cubicBezTo>
                <a:lnTo>
                  <a:pt x="3699537" y="75107"/>
                </a:lnTo>
                <a:lnTo>
                  <a:pt x="3866759" y="122783"/>
                </a:lnTo>
                <a:lnTo>
                  <a:pt x="3861067" y="149823"/>
                </a:lnTo>
                <a:cubicBezTo>
                  <a:pt x="3897120" y="128476"/>
                  <a:pt x="3947762" y="100487"/>
                  <a:pt x="4012990" y="65856"/>
                </a:cubicBezTo>
                <a:cubicBezTo>
                  <a:pt x="4037451" y="52870"/>
                  <a:pt x="4062262" y="46054"/>
                  <a:pt x="4087423" y="45409"/>
                </a:cubicBezTo>
                <a:close/>
                <a:moveTo>
                  <a:pt x="2226571" y="34991"/>
                </a:moveTo>
                <a:cubicBezTo>
                  <a:pt x="2223443" y="35169"/>
                  <a:pt x="2220545" y="35733"/>
                  <a:pt x="2217876" y="36681"/>
                </a:cubicBezTo>
                <a:cubicBezTo>
                  <a:pt x="2207203" y="40476"/>
                  <a:pt x="2200205" y="47474"/>
                  <a:pt x="2196885" y="57673"/>
                </a:cubicBezTo>
                <a:cubicBezTo>
                  <a:pt x="2193564" y="67872"/>
                  <a:pt x="2194750" y="77953"/>
                  <a:pt x="2200443" y="87915"/>
                </a:cubicBezTo>
                <a:cubicBezTo>
                  <a:pt x="2201866" y="91236"/>
                  <a:pt x="2206847" y="98233"/>
                  <a:pt x="2215386" y="108907"/>
                </a:cubicBezTo>
                <a:cubicBezTo>
                  <a:pt x="2223925" y="119581"/>
                  <a:pt x="2228906" y="130373"/>
                  <a:pt x="2230329" y="141284"/>
                </a:cubicBezTo>
                <a:cubicBezTo>
                  <a:pt x="2231278" y="156939"/>
                  <a:pt x="2226534" y="169629"/>
                  <a:pt x="2216098" y="179354"/>
                </a:cubicBezTo>
                <a:cubicBezTo>
                  <a:pt x="2205661" y="189079"/>
                  <a:pt x="2201629" y="193704"/>
                  <a:pt x="2204001" y="193230"/>
                </a:cubicBezTo>
                <a:cubicBezTo>
                  <a:pt x="2217758" y="191332"/>
                  <a:pt x="2231871" y="187893"/>
                  <a:pt x="2246340" y="182912"/>
                </a:cubicBezTo>
                <a:cubicBezTo>
                  <a:pt x="2260809" y="177931"/>
                  <a:pt x="2271957" y="166664"/>
                  <a:pt x="2279784" y="149112"/>
                </a:cubicBezTo>
                <a:cubicBezTo>
                  <a:pt x="2287612" y="131559"/>
                  <a:pt x="2291288" y="115193"/>
                  <a:pt x="2290814" y="100012"/>
                </a:cubicBezTo>
                <a:cubicBezTo>
                  <a:pt x="2288916" y="71075"/>
                  <a:pt x="2278954" y="52336"/>
                  <a:pt x="2260927" y="43797"/>
                </a:cubicBezTo>
                <a:cubicBezTo>
                  <a:pt x="2247407" y="37393"/>
                  <a:pt x="2235955" y="34458"/>
                  <a:pt x="2226571" y="34991"/>
                </a:cubicBezTo>
                <a:close/>
                <a:moveTo>
                  <a:pt x="712096" y="34991"/>
                </a:moveTo>
                <a:cubicBezTo>
                  <a:pt x="708968" y="35169"/>
                  <a:pt x="706070" y="35733"/>
                  <a:pt x="703401" y="36681"/>
                </a:cubicBezTo>
                <a:cubicBezTo>
                  <a:pt x="692728" y="40476"/>
                  <a:pt x="685730" y="47474"/>
                  <a:pt x="682410" y="57673"/>
                </a:cubicBezTo>
                <a:cubicBezTo>
                  <a:pt x="679089" y="67872"/>
                  <a:pt x="680275" y="77953"/>
                  <a:pt x="685968" y="87915"/>
                </a:cubicBezTo>
                <a:cubicBezTo>
                  <a:pt x="687391" y="91236"/>
                  <a:pt x="692372" y="98233"/>
                  <a:pt x="700911" y="108907"/>
                </a:cubicBezTo>
                <a:cubicBezTo>
                  <a:pt x="709450" y="119581"/>
                  <a:pt x="714431" y="130373"/>
                  <a:pt x="715854" y="141284"/>
                </a:cubicBezTo>
                <a:cubicBezTo>
                  <a:pt x="716803" y="156939"/>
                  <a:pt x="712059" y="169629"/>
                  <a:pt x="701622" y="179354"/>
                </a:cubicBezTo>
                <a:cubicBezTo>
                  <a:pt x="691186" y="189079"/>
                  <a:pt x="687154" y="193704"/>
                  <a:pt x="689525" y="193230"/>
                </a:cubicBezTo>
                <a:cubicBezTo>
                  <a:pt x="703283" y="191332"/>
                  <a:pt x="717396" y="187893"/>
                  <a:pt x="731865" y="182912"/>
                </a:cubicBezTo>
                <a:cubicBezTo>
                  <a:pt x="746334" y="177931"/>
                  <a:pt x="757482" y="166664"/>
                  <a:pt x="765309" y="149112"/>
                </a:cubicBezTo>
                <a:cubicBezTo>
                  <a:pt x="773137" y="131559"/>
                  <a:pt x="776813" y="115193"/>
                  <a:pt x="776339" y="100012"/>
                </a:cubicBezTo>
                <a:cubicBezTo>
                  <a:pt x="774441" y="71075"/>
                  <a:pt x="764479" y="52336"/>
                  <a:pt x="746452" y="43797"/>
                </a:cubicBezTo>
                <a:cubicBezTo>
                  <a:pt x="732932" y="37393"/>
                  <a:pt x="721480" y="34458"/>
                  <a:pt x="712096" y="34991"/>
                </a:cubicBezTo>
                <a:close/>
                <a:moveTo>
                  <a:pt x="5589440" y="33368"/>
                </a:moveTo>
                <a:cubicBezTo>
                  <a:pt x="5609912" y="32968"/>
                  <a:pt x="5627087" y="33123"/>
                  <a:pt x="5640963" y="33835"/>
                </a:cubicBezTo>
                <a:lnTo>
                  <a:pt x="5784703" y="39528"/>
                </a:lnTo>
                <a:lnTo>
                  <a:pt x="5761220" y="188960"/>
                </a:lnTo>
                <a:cubicBezTo>
                  <a:pt x="5577157" y="192756"/>
                  <a:pt x="5474926" y="195839"/>
                  <a:pt x="5454527" y="198211"/>
                </a:cubicBezTo>
                <a:lnTo>
                  <a:pt x="5317192" y="212443"/>
                </a:lnTo>
                <a:lnTo>
                  <a:pt x="5302248" y="253715"/>
                </a:lnTo>
                <a:cubicBezTo>
                  <a:pt x="5515249" y="237585"/>
                  <a:pt x="5662784" y="229046"/>
                  <a:pt x="5744854" y="228098"/>
                </a:cubicBezTo>
                <a:lnTo>
                  <a:pt x="5715679" y="374684"/>
                </a:lnTo>
                <a:cubicBezTo>
                  <a:pt x="5561028" y="370415"/>
                  <a:pt x="5406140" y="378954"/>
                  <a:pt x="5251014" y="400301"/>
                </a:cubicBezTo>
                <a:lnTo>
                  <a:pt x="5229667" y="443708"/>
                </a:lnTo>
                <a:lnTo>
                  <a:pt x="5439584" y="426630"/>
                </a:lnTo>
                <a:lnTo>
                  <a:pt x="5617480" y="416668"/>
                </a:lnTo>
                <a:cubicBezTo>
                  <a:pt x="5700024" y="412398"/>
                  <a:pt x="5784940" y="414533"/>
                  <a:pt x="5872228" y="423072"/>
                </a:cubicBezTo>
                <a:lnTo>
                  <a:pt x="5838071" y="580332"/>
                </a:lnTo>
                <a:cubicBezTo>
                  <a:pt x="5663970" y="575114"/>
                  <a:pt x="5543001" y="575351"/>
                  <a:pt x="5475163" y="581044"/>
                </a:cubicBezTo>
                <a:cubicBezTo>
                  <a:pt x="5407326" y="586736"/>
                  <a:pt x="5292998" y="599070"/>
                  <a:pt x="5132180" y="618046"/>
                </a:cubicBezTo>
                <a:cubicBezTo>
                  <a:pt x="5106563" y="653151"/>
                  <a:pt x="5079997" y="685646"/>
                  <a:pt x="5052482" y="715533"/>
                </a:cubicBezTo>
                <a:lnTo>
                  <a:pt x="5105139" y="737592"/>
                </a:lnTo>
                <a:cubicBezTo>
                  <a:pt x="5089485" y="776492"/>
                  <a:pt x="5078574" y="806141"/>
                  <a:pt x="5072407" y="826540"/>
                </a:cubicBezTo>
                <a:cubicBezTo>
                  <a:pt x="5066240" y="846939"/>
                  <a:pt x="5059954" y="873979"/>
                  <a:pt x="5053550" y="907661"/>
                </a:cubicBezTo>
                <a:cubicBezTo>
                  <a:pt x="5047145" y="941342"/>
                  <a:pt x="5044418" y="987833"/>
                  <a:pt x="5045366" y="1047131"/>
                </a:cubicBezTo>
                <a:cubicBezTo>
                  <a:pt x="5046315" y="1106430"/>
                  <a:pt x="5050110" y="1142246"/>
                  <a:pt x="5056752" y="1154581"/>
                </a:cubicBezTo>
                <a:lnTo>
                  <a:pt x="5089485" y="1232855"/>
                </a:lnTo>
                <a:lnTo>
                  <a:pt x="5126487" y="1137503"/>
                </a:lnTo>
                <a:cubicBezTo>
                  <a:pt x="5172977" y="1141772"/>
                  <a:pt x="5231802" y="1143077"/>
                  <a:pt x="5302960" y="1141416"/>
                </a:cubicBezTo>
                <a:cubicBezTo>
                  <a:pt x="5374118" y="1139756"/>
                  <a:pt x="5435670" y="1112360"/>
                  <a:pt x="5487616" y="1059228"/>
                </a:cubicBezTo>
                <a:cubicBezTo>
                  <a:pt x="5539562" y="1006097"/>
                  <a:pt x="5565297" y="967197"/>
                  <a:pt x="5564823" y="942528"/>
                </a:cubicBezTo>
                <a:cubicBezTo>
                  <a:pt x="5564349" y="917860"/>
                  <a:pt x="5561977" y="901731"/>
                  <a:pt x="5557707" y="894141"/>
                </a:cubicBezTo>
                <a:lnTo>
                  <a:pt x="5547745" y="875639"/>
                </a:lnTo>
                <a:cubicBezTo>
                  <a:pt x="5544899" y="866152"/>
                  <a:pt x="5540273" y="853818"/>
                  <a:pt x="5533869" y="838637"/>
                </a:cubicBezTo>
                <a:cubicBezTo>
                  <a:pt x="5527465" y="823457"/>
                  <a:pt x="5511691" y="808988"/>
                  <a:pt x="5486549" y="795230"/>
                </a:cubicBezTo>
                <a:cubicBezTo>
                  <a:pt x="5461406" y="781473"/>
                  <a:pt x="5434840" y="774594"/>
                  <a:pt x="5406851" y="774594"/>
                </a:cubicBezTo>
                <a:cubicBezTo>
                  <a:pt x="5382657" y="775069"/>
                  <a:pt x="5360598" y="779694"/>
                  <a:pt x="5340674" y="788470"/>
                </a:cubicBezTo>
                <a:cubicBezTo>
                  <a:pt x="5320750" y="797247"/>
                  <a:pt x="5303197" y="810648"/>
                  <a:pt x="5288017" y="828675"/>
                </a:cubicBezTo>
                <a:cubicBezTo>
                  <a:pt x="5260028" y="835316"/>
                  <a:pt x="5243898" y="839586"/>
                  <a:pt x="5239629" y="841483"/>
                </a:cubicBezTo>
                <a:lnTo>
                  <a:pt x="5179144" y="868524"/>
                </a:lnTo>
                <a:lnTo>
                  <a:pt x="5131468" y="708417"/>
                </a:lnTo>
                <a:cubicBezTo>
                  <a:pt x="5195036" y="681377"/>
                  <a:pt x="5249473" y="660741"/>
                  <a:pt x="5294777" y="646509"/>
                </a:cubicBezTo>
                <a:cubicBezTo>
                  <a:pt x="5340081" y="632278"/>
                  <a:pt x="5403886" y="624569"/>
                  <a:pt x="5486193" y="623383"/>
                </a:cubicBezTo>
                <a:cubicBezTo>
                  <a:pt x="5568500" y="622197"/>
                  <a:pt x="5635033" y="646865"/>
                  <a:pt x="5685792" y="697388"/>
                </a:cubicBezTo>
                <a:cubicBezTo>
                  <a:pt x="5736552" y="747910"/>
                  <a:pt x="5763355" y="810055"/>
                  <a:pt x="5766201" y="883823"/>
                </a:cubicBezTo>
                <a:cubicBezTo>
                  <a:pt x="5769048" y="957590"/>
                  <a:pt x="5751970" y="1024361"/>
                  <a:pt x="5714967" y="1084134"/>
                </a:cubicBezTo>
                <a:cubicBezTo>
                  <a:pt x="5669900" y="1156715"/>
                  <a:pt x="5608585" y="1209966"/>
                  <a:pt x="5531023" y="1243884"/>
                </a:cubicBezTo>
                <a:cubicBezTo>
                  <a:pt x="5453460" y="1277803"/>
                  <a:pt x="5369849" y="1296897"/>
                  <a:pt x="5280189" y="1301167"/>
                </a:cubicBezTo>
                <a:cubicBezTo>
                  <a:pt x="5210454" y="1304962"/>
                  <a:pt x="5140719" y="1299032"/>
                  <a:pt x="5070983" y="1283377"/>
                </a:cubicBezTo>
                <a:lnTo>
                  <a:pt x="5084504" y="1242105"/>
                </a:lnTo>
                <a:lnTo>
                  <a:pt x="4911588" y="1325361"/>
                </a:lnTo>
                <a:cubicBezTo>
                  <a:pt x="4897357" y="1294526"/>
                  <a:pt x="4883007" y="1259421"/>
                  <a:pt x="4868538" y="1220046"/>
                </a:cubicBezTo>
                <a:cubicBezTo>
                  <a:pt x="4854069" y="1180672"/>
                  <a:pt x="4846953" y="1136435"/>
                  <a:pt x="4847190" y="1087336"/>
                </a:cubicBezTo>
                <a:cubicBezTo>
                  <a:pt x="4847427" y="1038237"/>
                  <a:pt x="4848969" y="999930"/>
                  <a:pt x="4851815" y="972415"/>
                </a:cubicBezTo>
                <a:lnTo>
                  <a:pt x="4858931" y="898410"/>
                </a:lnTo>
                <a:cubicBezTo>
                  <a:pt x="4811018" y="938733"/>
                  <a:pt x="4780420" y="962453"/>
                  <a:pt x="4767137" y="969569"/>
                </a:cubicBezTo>
                <a:lnTo>
                  <a:pt x="4698825" y="1007994"/>
                </a:lnTo>
                <a:lnTo>
                  <a:pt x="4609877" y="823694"/>
                </a:lnTo>
                <a:cubicBezTo>
                  <a:pt x="4705229" y="774357"/>
                  <a:pt x="4762630" y="740676"/>
                  <a:pt x="4782080" y="722649"/>
                </a:cubicBezTo>
                <a:lnTo>
                  <a:pt x="4870317" y="645086"/>
                </a:lnTo>
                <a:cubicBezTo>
                  <a:pt x="4801056" y="659792"/>
                  <a:pt x="4733930" y="674498"/>
                  <a:pt x="4668938" y="689204"/>
                </a:cubicBezTo>
                <a:lnTo>
                  <a:pt x="4616993" y="530521"/>
                </a:lnTo>
                <a:cubicBezTo>
                  <a:pt x="4772592" y="501583"/>
                  <a:pt x="4898780" y="479524"/>
                  <a:pt x="4995555" y="464344"/>
                </a:cubicBezTo>
                <a:lnTo>
                  <a:pt x="5018326" y="426630"/>
                </a:lnTo>
                <a:cubicBezTo>
                  <a:pt x="4964720" y="438964"/>
                  <a:pt x="4916570" y="449638"/>
                  <a:pt x="4873875" y="458651"/>
                </a:cubicBezTo>
                <a:lnTo>
                  <a:pt x="4833314" y="331989"/>
                </a:lnTo>
                <a:cubicBezTo>
                  <a:pt x="4920128" y="311590"/>
                  <a:pt x="5002908" y="293326"/>
                  <a:pt x="5081657" y="277197"/>
                </a:cubicBezTo>
                <a:lnTo>
                  <a:pt x="5091619" y="243752"/>
                </a:lnTo>
                <a:cubicBezTo>
                  <a:pt x="4963060" y="272690"/>
                  <a:pt x="4879567" y="293801"/>
                  <a:pt x="4841142" y="307084"/>
                </a:cubicBezTo>
                <a:lnTo>
                  <a:pt x="4744366" y="339816"/>
                </a:lnTo>
                <a:lnTo>
                  <a:pt x="4688863" y="183979"/>
                </a:lnTo>
                <a:cubicBezTo>
                  <a:pt x="4781369" y="154093"/>
                  <a:pt x="4868775" y="128357"/>
                  <a:pt x="4951081" y="106772"/>
                </a:cubicBezTo>
                <a:cubicBezTo>
                  <a:pt x="5033388" y="85188"/>
                  <a:pt x="5155069" y="66924"/>
                  <a:pt x="5316124" y="51980"/>
                </a:cubicBezTo>
                <a:cubicBezTo>
                  <a:pt x="5436916" y="40773"/>
                  <a:pt x="5528021" y="34569"/>
                  <a:pt x="5589440" y="33368"/>
                </a:cubicBezTo>
                <a:close/>
                <a:moveTo>
                  <a:pt x="2667242" y="18180"/>
                </a:moveTo>
                <a:cubicBezTo>
                  <a:pt x="2693333" y="97878"/>
                  <a:pt x="2711835" y="163818"/>
                  <a:pt x="2722746" y="216001"/>
                </a:cubicBezTo>
                <a:lnTo>
                  <a:pt x="2744093" y="316334"/>
                </a:lnTo>
                <a:cubicBezTo>
                  <a:pt x="2781570" y="311590"/>
                  <a:pt x="2820470" y="307795"/>
                  <a:pt x="2860793" y="304949"/>
                </a:cubicBezTo>
                <a:lnTo>
                  <a:pt x="2840157" y="492095"/>
                </a:lnTo>
                <a:cubicBezTo>
                  <a:pt x="2814540" y="491147"/>
                  <a:pt x="2789634" y="491858"/>
                  <a:pt x="2765441" y="494230"/>
                </a:cubicBezTo>
                <a:cubicBezTo>
                  <a:pt x="2771133" y="591006"/>
                  <a:pt x="2774454" y="676514"/>
                  <a:pt x="2775403" y="750756"/>
                </a:cubicBezTo>
                <a:cubicBezTo>
                  <a:pt x="2776352" y="824998"/>
                  <a:pt x="2770303" y="899478"/>
                  <a:pt x="2757257" y="974194"/>
                </a:cubicBezTo>
                <a:cubicBezTo>
                  <a:pt x="2744212" y="1048910"/>
                  <a:pt x="2727134" y="1117460"/>
                  <a:pt x="2706023" y="1179842"/>
                </a:cubicBezTo>
                <a:cubicBezTo>
                  <a:pt x="2684913" y="1242224"/>
                  <a:pt x="2671274" y="1278159"/>
                  <a:pt x="2665107" y="1287647"/>
                </a:cubicBezTo>
                <a:lnTo>
                  <a:pt x="2640202" y="1328207"/>
                </a:lnTo>
                <a:lnTo>
                  <a:pt x="2479384" y="1234278"/>
                </a:lnTo>
                <a:cubicBezTo>
                  <a:pt x="2490295" y="1215777"/>
                  <a:pt x="2499901" y="1198462"/>
                  <a:pt x="2508203" y="1182332"/>
                </a:cubicBezTo>
                <a:cubicBezTo>
                  <a:pt x="2516505" y="1166203"/>
                  <a:pt x="2530025" y="1131928"/>
                  <a:pt x="2548763" y="1079508"/>
                </a:cubicBezTo>
                <a:cubicBezTo>
                  <a:pt x="2567502" y="1027088"/>
                  <a:pt x="2580191" y="978582"/>
                  <a:pt x="2586833" y="933989"/>
                </a:cubicBezTo>
                <a:lnTo>
                  <a:pt x="2594660" y="884178"/>
                </a:lnTo>
                <a:cubicBezTo>
                  <a:pt x="2606994" y="869947"/>
                  <a:pt x="2616838" y="856427"/>
                  <a:pt x="2624191" y="843618"/>
                </a:cubicBezTo>
                <a:cubicBezTo>
                  <a:pt x="2631544" y="830810"/>
                  <a:pt x="2636169" y="810174"/>
                  <a:pt x="2638067" y="781710"/>
                </a:cubicBezTo>
                <a:cubicBezTo>
                  <a:pt x="2639965" y="745657"/>
                  <a:pt x="2636407" y="721700"/>
                  <a:pt x="2627393" y="709840"/>
                </a:cubicBezTo>
                <a:lnTo>
                  <a:pt x="2603199" y="674261"/>
                </a:lnTo>
                <a:cubicBezTo>
                  <a:pt x="2602725" y="655760"/>
                  <a:pt x="2602488" y="645561"/>
                  <a:pt x="2602488" y="643663"/>
                </a:cubicBezTo>
                <a:lnTo>
                  <a:pt x="2596083" y="531944"/>
                </a:lnTo>
                <a:cubicBezTo>
                  <a:pt x="2558607" y="547125"/>
                  <a:pt x="2526585" y="557798"/>
                  <a:pt x="2500020" y="563966"/>
                </a:cubicBezTo>
                <a:lnTo>
                  <a:pt x="2429573" y="405282"/>
                </a:lnTo>
                <a:cubicBezTo>
                  <a:pt x="2477012" y="389153"/>
                  <a:pt x="2526585" y="373735"/>
                  <a:pt x="2578294" y="359029"/>
                </a:cubicBezTo>
                <a:cubicBezTo>
                  <a:pt x="2556472" y="266049"/>
                  <a:pt x="2540106" y="206038"/>
                  <a:pt x="2529195" y="178998"/>
                </a:cubicBezTo>
                <a:lnTo>
                  <a:pt x="2500020" y="104993"/>
                </a:lnTo>
                <a:close/>
                <a:moveTo>
                  <a:pt x="1732220" y="18180"/>
                </a:moveTo>
                <a:cubicBezTo>
                  <a:pt x="1764479" y="18655"/>
                  <a:pt x="1791044" y="28854"/>
                  <a:pt x="1811918" y="48778"/>
                </a:cubicBezTo>
                <a:cubicBezTo>
                  <a:pt x="1832791" y="68703"/>
                  <a:pt x="1846311" y="93608"/>
                  <a:pt x="1852478" y="123495"/>
                </a:cubicBezTo>
                <a:cubicBezTo>
                  <a:pt x="1858645" y="153381"/>
                  <a:pt x="1852478" y="183742"/>
                  <a:pt x="1833977" y="214577"/>
                </a:cubicBezTo>
                <a:cubicBezTo>
                  <a:pt x="1815475" y="245413"/>
                  <a:pt x="1784403" y="262728"/>
                  <a:pt x="1740759" y="266523"/>
                </a:cubicBezTo>
                <a:cubicBezTo>
                  <a:pt x="1705180" y="270318"/>
                  <a:pt x="1673752" y="259645"/>
                  <a:pt x="1646474" y="234502"/>
                </a:cubicBezTo>
                <a:cubicBezTo>
                  <a:pt x="1619197" y="209359"/>
                  <a:pt x="1606507" y="178405"/>
                  <a:pt x="1608404" y="141640"/>
                </a:cubicBezTo>
                <a:cubicBezTo>
                  <a:pt x="1610302" y="104875"/>
                  <a:pt x="1622873" y="75107"/>
                  <a:pt x="1646118" y="52336"/>
                </a:cubicBezTo>
                <a:cubicBezTo>
                  <a:pt x="1669364" y="29566"/>
                  <a:pt x="1698064" y="18180"/>
                  <a:pt x="1732220" y="18180"/>
                </a:cubicBezTo>
                <a:close/>
                <a:moveTo>
                  <a:pt x="1152767" y="18180"/>
                </a:moveTo>
                <a:cubicBezTo>
                  <a:pt x="1178859" y="97878"/>
                  <a:pt x="1197360" y="163818"/>
                  <a:pt x="1208271" y="216001"/>
                </a:cubicBezTo>
                <a:lnTo>
                  <a:pt x="1229618" y="316334"/>
                </a:lnTo>
                <a:cubicBezTo>
                  <a:pt x="1267095" y="311590"/>
                  <a:pt x="1305995" y="307795"/>
                  <a:pt x="1346318" y="304949"/>
                </a:cubicBezTo>
                <a:lnTo>
                  <a:pt x="1325682" y="492095"/>
                </a:lnTo>
                <a:cubicBezTo>
                  <a:pt x="1300065" y="491147"/>
                  <a:pt x="1275160" y="491858"/>
                  <a:pt x="1250966" y="494230"/>
                </a:cubicBezTo>
                <a:cubicBezTo>
                  <a:pt x="1256658" y="591006"/>
                  <a:pt x="1259979" y="676514"/>
                  <a:pt x="1260928" y="750756"/>
                </a:cubicBezTo>
                <a:cubicBezTo>
                  <a:pt x="1261877" y="824998"/>
                  <a:pt x="1255828" y="899478"/>
                  <a:pt x="1242783" y="974194"/>
                </a:cubicBezTo>
                <a:cubicBezTo>
                  <a:pt x="1229737" y="1048910"/>
                  <a:pt x="1212659" y="1117460"/>
                  <a:pt x="1191548" y="1179842"/>
                </a:cubicBezTo>
                <a:cubicBezTo>
                  <a:pt x="1170438" y="1242224"/>
                  <a:pt x="1156799" y="1278159"/>
                  <a:pt x="1150632" y="1287647"/>
                </a:cubicBezTo>
                <a:lnTo>
                  <a:pt x="1125727" y="1328207"/>
                </a:lnTo>
                <a:lnTo>
                  <a:pt x="964909" y="1234278"/>
                </a:lnTo>
                <a:cubicBezTo>
                  <a:pt x="975820" y="1215777"/>
                  <a:pt x="985426" y="1198462"/>
                  <a:pt x="993728" y="1182332"/>
                </a:cubicBezTo>
                <a:cubicBezTo>
                  <a:pt x="1002030" y="1166203"/>
                  <a:pt x="1015550" y="1131928"/>
                  <a:pt x="1034288" y="1079508"/>
                </a:cubicBezTo>
                <a:cubicBezTo>
                  <a:pt x="1053027" y="1027088"/>
                  <a:pt x="1065716" y="978582"/>
                  <a:pt x="1072358" y="933989"/>
                </a:cubicBezTo>
                <a:lnTo>
                  <a:pt x="1080185" y="884178"/>
                </a:lnTo>
                <a:cubicBezTo>
                  <a:pt x="1092520" y="869947"/>
                  <a:pt x="1102363" y="856427"/>
                  <a:pt x="1109716" y="843618"/>
                </a:cubicBezTo>
                <a:cubicBezTo>
                  <a:pt x="1117069" y="830810"/>
                  <a:pt x="1121694" y="810174"/>
                  <a:pt x="1123592" y="781710"/>
                </a:cubicBezTo>
                <a:cubicBezTo>
                  <a:pt x="1125490" y="745657"/>
                  <a:pt x="1121932" y="721700"/>
                  <a:pt x="1112918" y="709840"/>
                </a:cubicBezTo>
                <a:lnTo>
                  <a:pt x="1088724" y="674261"/>
                </a:lnTo>
                <a:cubicBezTo>
                  <a:pt x="1088250" y="655760"/>
                  <a:pt x="1088013" y="645561"/>
                  <a:pt x="1088013" y="643663"/>
                </a:cubicBezTo>
                <a:lnTo>
                  <a:pt x="1081609" y="531944"/>
                </a:lnTo>
                <a:cubicBezTo>
                  <a:pt x="1044132" y="547125"/>
                  <a:pt x="1012111" y="557798"/>
                  <a:pt x="985545" y="563966"/>
                </a:cubicBezTo>
                <a:lnTo>
                  <a:pt x="915098" y="405282"/>
                </a:lnTo>
                <a:cubicBezTo>
                  <a:pt x="962537" y="389153"/>
                  <a:pt x="1012111" y="373735"/>
                  <a:pt x="1063819" y="359029"/>
                </a:cubicBezTo>
                <a:cubicBezTo>
                  <a:pt x="1041997" y="266049"/>
                  <a:pt x="1025631" y="206038"/>
                  <a:pt x="1014720" y="178998"/>
                </a:cubicBezTo>
                <a:lnTo>
                  <a:pt x="985545" y="104993"/>
                </a:lnTo>
                <a:close/>
                <a:moveTo>
                  <a:pt x="217745" y="18180"/>
                </a:moveTo>
                <a:cubicBezTo>
                  <a:pt x="250003" y="18655"/>
                  <a:pt x="276569" y="28854"/>
                  <a:pt x="297442" y="48778"/>
                </a:cubicBezTo>
                <a:cubicBezTo>
                  <a:pt x="318316" y="68703"/>
                  <a:pt x="331836" y="93608"/>
                  <a:pt x="338003" y="123495"/>
                </a:cubicBezTo>
                <a:cubicBezTo>
                  <a:pt x="344170" y="153381"/>
                  <a:pt x="338003" y="183742"/>
                  <a:pt x="319502" y="214577"/>
                </a:cubicBezTo>
                <a:cubicBezTo>
                  <a:pt x="301001" y="245413"/>
                  <a:pt x="269928" y="262728"/>
                  <a:pt x="226284" y="266523"/>
                </a:cubicBezTo>
                <a:cubicBezTo>
                  <a:pt x="190705" y="270318"/>
                  <a:pt x="159277" y="259645"/>
                  <a:pt x="131999" y="234502"/>
                </a:cubicBezTo>
                <a:cubicBezTo>
                  <a:pt x="104722" y="209359"/>
                  <a:pt x="92032" y="178405"/>
                  <a:pt x="93929" y="141640"/>
                </a:cubicBezTo>
                <a:cubicBezTo>
                  <a:pt x="95827" y="104875"/>
                  <a:pt x="108398" y="75107"/>
                  <a:pt x="131643" y="52336"/>
                </a:cubicBezTo>
                <a:cubicBezTo>
                  <a:pt x="154888" y="29566"/>
                  <a:pt x="183589" y="18180"/>
                  <a:pt x="217745" y="18180"/>
                </a:cubicBezTo>
                <a:close/>
                <a:moveTo>
                  <a:pt x="2218588" y="35"/>
                </a:moveTo>
                <a:cubicBezTo>
                  <a:pt x="2250609" y="-677"/>
                  <a:pt x="2276464" y="9523"/>
                  <a:pt x="2296151" y="30633"/>
                </a:cubicBezTo>
                <a:cubicBezTo>
                  <a:pt x="2315838" y="51743"/>
                  <a:pt x="2325207" y="78428"/>
                  <a:pt x="2324258" y="110686"/>
                </a:cubicBezTo>
                <a:cubicBezTo>
                  <a:pt x="2323309" y="131085"/>
                  <a:pt x="2315245" y="153263"/>
                  <a:pt x="2300064" y="177219"/>
                </a:cubicBezTo>
                <a:cubicBezTo>
                  <a:pt x="2284884" y="201176"/>
                  <a:pt x="2259267" y="214815"/>
                  <a:pt x="2223213" y="218135"/>
                </a:cubicBezTo>
                <a:cubicBezTo>
                  <a:pt x="2192852" y="221456"/>
                  <a:pt x="2165931" y="212206"/>
                  <a:pt x="2142449" y="190384"/>
                </a:cubicBezTo>
                <a:cubicBezTo>
                  <a:pt x="2118966" y="168562"/>
                  <a:pt x="2108174" y="139387"/>
                  <a:pt x="2110071" y="102859"/>
                </a:cubicBezTo>
                <a:cubicBezTo>
                  <a:pt x="2111495" y="72972"/>
                  <a:pt x="2121931" y="48541"/>
                  <a:pt x="2141381" y="29566"/>
                </a:cubicBezTo>
                <a:cubicBezTo>
                  <a:pt x="2160831" y="10590"/>
                  <a:pt x="2186567" y="746"/>
                  <a:pt x="2218588" y="35"/>
                </a:cubicBezTo>
                <a:close/>
                <a:moveTo>
                  <a:pt x="704113" y="35"/>
                </a:moveTo>
                <a:cubicBezTo>
                  <a:pt x="736134" y="-677"/>
                  <a:pt x="761989" y="9523"/>
                  <a:pt x="781676" y="30633"/>
                </a:cubicBezTo>
                <a:cubicBezTo>
                  <a:pt x="801363" y="51743"/>
                  <a:pt x="810732" y="78428"/>
                  <a:pt x="809783" y="110686"/>
                </a:cubicBezTo>
                <a:cubicBezTo>
                  <a:pt x="808835" y="131085"/>
                  <a:pt x="800770" y="153263"/>
                  <a:pt x="785589" y="177219"/>
                </a:cubicBezTo>
                <a:cubicBezTo>
                  <a:pt x="770409" y="201176"/>
                  <a:pt x="744792" y="214815"/>
                  <a:pt x="708738" y="218135"/>
                </a:cubicBezTo>
                <a:cubicBezTo>
                  <a:pt x="678377" y="221456"/>
                  <a:pt x="651456" y="212206"/>
                  <a:pt x="627974" y="190384"/>
                </a:cubicBezTo>
                <a:cubicBezTo>
                  <a:pt x="604491" y="168562"/>
                  <a:pt x="593699" y="139387"/>
                  <a:pt x="595597" y="102859"/>
                </a:cubicBezTo>
                <a:cubicBezTo>
                  <a:pt x="597019" y="72972"/>
                  <a:pt x="607456" y="48541"/>
                  <a:pt x="626906" y="29566"/>
                </a:cubicBezTo>
                <a:cubicBezTo>
                  <a:pt x="646356" y="10590"/>
                  <a:pt x="672092" y="746"/>
                  <a:pt x="704113" y="35"/>
                </a:cubicBezTo>
                <a:close/>
              </a:path>
            </a:pathLst>
          </a:custGeom>
          <a:solidFill>
            <a:srgbClr val="E18C47"/>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dist"/>
            <a:endParaRPr lang="zh-CN" altLang="en-US" sz="11500" dirty="0">
              <a:solidFill>
                <a:srgbClr val="E18C47"/>
              </a:solidFill>
              <a:effectLst/>
              <a:latin typeface="汉仪太极体简" panose="02010600000101010101" pitchFamily="2" charset="-122"/>
              <a:ea typeface="汉仪太极体简" panose="0201060000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226214" y="4500493"/>
            <a:ext cx="2357519" cy="2357519"/>
          </a:xfrm>
          <a:prstGeom prst="rect">
            <a:avLst/>
          </a:prstGeom>
        </p:spPr>
      </p:pic>
      <p:sp>
        <p:nvSpPr>
          <p:cNvPr id="5" name="流程图: 数据 4"/>
          <p:cNvSpPr/>
          <p:nvPr>
            <p:custDataLst>
              <p:tags r:id="rId1"/>
            </p:custDataLst>
          </p:nvPr>
        </p:nvSpPr>
        <p:spPr>
          <a:xfrm rot="601424" flipH="1">
            <a:off x="9381541"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流程图: 数据 6"/>
          <p:cNvSpPr/>
          <p:nvPr>
            <p:custDataLst>
              <p:tags r:id="rId2"/>
            </p:custDataLst>
          </p:nvPr>
        </p:nvSpPr>
        <p:spPr>
          <a:xfrm rot="20998576">
            <a:off x="2540243" y="1356039"/>
            <a:ext cx="188686" cy="330789"/>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圆角 14"/>
          <p:cNvSpPr/>
          <p:nvPr>
            <p:custDataLst>
              <p:tags r:id="rId3"/>
            </p:custDataLst>
          </p:nvPr>
        </p:nvSpPr>
        <p:spPr>
          <a:xfrm>
            <a:off x="1327150" y="1613171"/>
            <a:ext cx="9537700" cy="3559093"/>
          </a:xfrm>
          <a:prstGeom prst="roundRect">
            <a:avLst>
              <a:gd name="adj" fmla="val 7785"/>
            </a:avLst>
          </a:prstGeom>
          <a:solidFill>
            <a:srgbClr val="FFF9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圆角 16"/>
          <p:cNvSpPr/>
          <p:nvPr>
            <p:custDataLst>
              <p:tags r:id="rId4"/>
            </p:custDataLst>
          </p:nvPr>
        </p:nvSpPr>
        <p:spPr>
          <a:xfrm>
            <a:off x="1262742" y="1555018"/>
            <a:ext cx="9674678" cy="3687892"/>
          </a:xfrm>
          <a:prstGeom prst="roundRect">
            <a:avLst>
              <a:gd name="adj" fmla="val 7785"/>
            </a:avLst>
          </a:prstGeom>
          <a:noFill/>
          <a:ln w="25400">
            <a:solidFill>
              <a:srgbClr val="FEEC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流程图: 数据 28"/>
          <p:cNvSpPr/>
          <p:nvPr>
            <p:custDataLst>
              <p:tags r:id="rId5"/>
            </p:custDataLst>
          </p:nvPr>
        </p:nvSpPr>
        <p:spPr>
          <a:xfrm flipH="1">
            <a:off x="2512895"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流程图: 数据 29"/>
          <p:cNvSpPr/>
          <p:nvPr>
            <p:custDataLst>
              <p:tags r:id="rId6"/>
            </p:custDataLst>
          </p:nvPr>
        </p:nvSpPr>
        <p:spPr>
          <a:xfrm>
            <a:off x="9354193" y="1281949"/>
            <a:ext cx="163060" cy="478971"/>
          </a:xfrm>
          <a:prstGeom prst="flowChartInputOutput">
            <a:avLst/>
          </a:prstGeom>
          <a:solidFill>
            <a:srgbClr val="FEECA0"/>
          </a:solidFill>
          <a:ln>
            <a:solidFill>
              <a:srgbClr val="FFB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5"/>
          <p:cNvSpPr/>
          <p:nvPr>
            <p:custDataLst>
              <p:tags r:id="rId7"/>
            </p:custDataLst>
          </p:nvPr>
        </p:nvSpPr>
        <p:spPr>
          <a:xfrm>
            <a:off x="5352415" y="751205"/>
            <a:ext cx="1458595" cy="437515"/>
          </a:xfrm>
          <a:custGeom>
            <a:avLst/>
            <a:gdLst>
              <a:gd name="connsiteX0" fmla="*/ 82287 w 1146628"/>
              <a:gd name="connsiteY0" fmla="*/ 0 h 381000"/>
              <a:gd name="connsiteX1" fmla="*/ 1064341 w 1146628"/>
              <a:gd name="connsiteY1" fmla="*/ 0 h 381000"/>
              <a:gd name="connsiteX2" fmla="*/ 1146628 w 1146628"/>
              <a:gd name="connsiteY2" fmla="*/ 82287 h 381000"/>
              <a:gd name="connsiteX3" fmla="*/ 1146628 w 1146628"/>
              <a:gd name="connsiteY3" fmla="*/ 381000 h 381000"/>
              <a:gd name="connsiteX4" fmla="*/ 0 w 1146628"/>
              <a:gd name="connsiteY4" fmla="*/ 381000 h 381000"/>
              <a:gd name="connsiteX5" fmla="*/ 0 w 1146628"/>
              <a:gd name="connsiteY5" fmla="*/ 82287 h 381000"/>
              <a:gd name="connsiteX6" fmla="*/ 82287 w 1146628"/>
              <a:gd name="connsiteY6" fmla="*/ 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6628" h="381000">
                <a:moveTo>
                  <a:pt x="82287" y="0"/>
                </a:moveTo>
                <a:lnTo>
                  <a:pt x="1064341" y="0"/>
                </a:lnTo>
                <a:cubicBezTo>
                  <a:pt x="1109787" y="0"/>
                  <a:pt x="1146628" y="36841"/>
                  <a:pt x="1146628" y="82287"/>
                </a:cubicBezTo>
                <a:lnTo>
                  <a:pt x="1146628" y="381000"/>
                </a:lnTo>
                <a:lnTo>
                  <a:pt x="0" y="381000"/>
                </a:lnTo>
                <a:lnTo>
                  <a:pt x="0" y="82287"/>
                </a:lnTo>
                <a:cubicBezTo>
                  <a:pt x="0" y="36841"/>
                  <a:pt x="36841" y="0"/>
                  <a:pt x="82287" y="0"/>
                </a:cubicBezTo>
                <a:close/>
              </a:path>
            </a:pathLst>
          </a:custGeom>
          <a:solidFill>
            <a:srgbClr val="FEECA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2" name="文本框 31"/>
          <p:cNvSpPr txBox="1"/>
          <p:nvPr>
            <p:custDataLst>
              <p:tags r:id="rId8"/>
            </p:custDataLst>
          </p:nvPr>
        </p:nvSpPr>
        <p:spPr>
          <a:xfrm>
            <a:off x="5494020" y="769620"/>
            <a:ext cx="1206500" cy="398780"/>
          </a:xfrm>
          <a:prstGeom prst="rect">
            <a:avLst/>
          </a:prstGeom>
          <a:noFill/>
        </p:spPr>
        <p:txBody>
          <a:bodyPr wrap="square" rtlCol="0">
            <a:spAutoFit/>
          </a:bodyPr>
          <a:lstStyle/>
          <a:p>
            <a:pPr algn="ctr"/>
            <a:r>
              <a:rPr lang="zh-CN" altLang="en-US" sz="2000" b="1" dirty="0">
                <a:solidFill>
                  <a:srgbClr val="DC7C2A"/>
                </a:solidFill>
              </a:rPr>
              <a:t>本章导览</a:t>
            </a:r>
          </a:p>
        </p:txBody>
      </p:sp>
      <p:cxnSp>
        <p:nvCxnSpPr>
          <p:cNvPr id="33" name="直接连接符 32"/>
          <p:cNvCxnSpPr/>
          <p:nvPr>
            <p:custDataLst>
              <p:tags r:id="rId9"/>
            </p:custDataLst>
          </p:nvPr>
        </p:nvCxnSpPr>
        <p:spPr>
          <a:xfrm>
            <a:off x="5945596" y="2620177"/>
            <a:ext cx="0" cy="478155"/>
          </a:xfrm>
          <a:prstGeom prst="line">
            <a:avLst/>
          </a:prstGeom>
          <a:ln w="38100">
            <a:solidFill>
              <a:srgbClr val="FFD200"/>
            </a:solidFill>
          </a:ln>
        </p:spPr>
        <p:style>
          <a:lnRef idx="1">
            <a:schemeClr val="accent3"/>
          </a:lnRef>
          <a:fillRef idx="0">
            <a:schemeClr val="accent3"/>
          </a:fillRef>
          <a:effectRef idx="0">
            <a:schemeClr val="accent3"/>
          </a:effectRef>
          <a:fontRef idx="minor">
            <a:schemeClr val="tx1"/>
          </a:fontRef>
        </p:style>
      </p:cxnSp>
      <p:sp>
        <p:nvSpPr>
          <p:cNvPr id="34" name="矩形: 圆角 1"/>
          <p:cNvSpPr/>
          <p:nvPr>
            <p:custDataLst>
              <p:tags r:id="rId10"/>
            </p:custDataLst>
          </p:nvPr>
        </p:nvSpPr>
        <p:spPr>
          <a:xfrm>
            <a:off x="4673600" y="2019935"/>
            <a:ext cx="2490470" cy="648335"/>
          </a:xfrm>
          <a:prstGeom prst="roundRect">
            <a:avLst>
              <a:gd name="adj" fmla="val 50000"/>
            </a:avLst>
          </a:prstGeom>
          <a:solidFill>
            <a:srgbClr val="E18C47"/>
          </a:solidFill>
          <a:ln w="12700" cap="flat" cmpd="sng" algn="ctr">
            <a:noFill/>
            <a:prstDash val="solid"/>
            <a:miter lim="800000"/>
          </a:ln>
          <a:effectLst/>
        </p:spPr>
        <p:txBody>
          <a:bodyPr wrap="square" rtlCol="0" anchor="ctr">
            <a:noAutofit/>
          </a:bodyPr>
          <a:lstStyle/>
          <a:p>
            <a:pPr algn="ctr"/>
            <a:endParaRPr lang="zh-CN" altLang="en-US">
              <a:solidFill>
                <a:srgbClr val="FFFFFF"/>
              </a:solidFill>
              <a:cs typeface="+mn-ea"/>
              <a:sym typeface="+mn-lt"/>
            </a:endParaRPr>
          </a:p>
        </p:txBody>
      </p:sp>
      <p:sp>
        <p:nvSpPr>
          <p:cNvPr id="36" name="文本框 35"/>
          <p:cNvSpPr txBox="1"/>
          <p:nvPr>
            <p:custDataLst>
              <p:tags r:id="rId11"/>
            </p:custDataLst>
          </p:nvPr>
        </p:nvSpPr>
        <p:spPr>
          <a:xfrm>
            <a:off x="4893310" y="2107565"/>
            <a:ext cx="2181225" cy="451485"/>
          </a:xfrm>
          <a:prstGeom prst="rect">
            <a:avLst/>
          </a:prstGeom>
          <a:noFill/>
        </p:spPr>
        <p:txBody>
          <a:bodyPr wrap="square" lIns="0" tIns="0" rtlCol="0">
            <a:spAutoFit/>
          </a:bodyPr>
          <a:lstStyle/>
          <a:p>
            <a:pPr algn="ctr">
              <a:lnSpc>
                <a:spcPct val="120000"/>
              </a:lnSpc>
            </a:pPr>
            <a:r>
              <a:rPr lang="zh-CN" altLang="en-US" sz="2200" b="1" dirty="0">
                <a:solidFill>
                  <a:schemeClr val="bg1"/>
                </a:solidFill>
                <a:cs typeface="+mn-ea"/>
                <a:sym typeface="+mn-lt"/>
              </a:rPr>
              <a:t>胎儿发展和评价</a:t>
            </a:r>
          </a:p>
        </p:txBody>
      </p:sp>
      <p:cxnSp>
        <p:nvCxnSpPr>
          <p:cNvPr id="37" name="直接连接符 36"/>
          <p:cNvCxnSpPr/>
          <p:nvPr>
            <p:custDataLst>
              <p:tags r:id="rId12"/>
            </p:custDataLst>
          </p:nvPr>
        </p:nvCxnSpPr>
        <p:spPr>
          <a:xfrm>
            <a:off x="2560466" y="3091288"/>
            <a:ext cx="7164070" cy="0"/>
          </a:xfrm>
          <a:prstGeom prst="line">
            <a:avLst/>
          </a:prstGeom>
          <a:ln w="38100">
            <a:solidFill>
              <a:srgbClr val="FFD200"/>
            </a:solidFill>
          </a:ln>
        </p:spPr>
        <p:style>
          <a:lnRef idx="1">
            <a:schemeClr val="accent3"/>
          </a:lnRef>
          <a:fillRef idx="0">
            <a:schemeClr val="accent3"/>
          </a:fillRef>
          <a:effectRef idx="0">
            <a:schemeClr val="accent3"/>
          </a:effectRef>
          <a:fontRef idx="minor">
            <a:schemeClr val="tx1"/>
          </a:fontRef>
        </p:style>
      </p:cxnSp>
      <p:cxnSp>
        <p:nvCxnSpPr>
          <p:cNvPr id="38" name="直接连接符 37"/>
          <p:cNvCxnSpPr/>
          <p:nvPr>
            <p:custDataLst>
              <p:tags r:id="rId13"/>
            </p:custDataLst>
          </p:nvPr>
        </p:nvCxnSpPr>
        <p:spPr>
          <a:xfrm>
            <a:off x="2581910" y="3082925"/>
            <a:ext cx="0" cy="721360"/>
          </a:xfrm>
          <a:prstGeom prst="line">
            <a:avLst/>
          </a:prstGeom>
          <a:ln w="38100">
            <a:solidFill>
              <a:srgbClr val="FFD200"/>
            </a:solidFill>
            <a:tailEnd type="oval"/>
          </a:ln>
        </p:spPr>
        <p:style>
          <a:lnRef idx="1">
            <a:schemeClr val="accent3"/>
          </a:lnRef>
          <a:fillRef idx="0">
            <a:schemeClr val="accent3"/>
          </a:fillRef>
          <a:effectRef idx="0">
            <a:schemeClr val="accent3"/>
          </a:effectRef>
          <a:fontRef idx="minor">
            <a:schemeClr val="tx1"/>
          </a:fontRef>
        </p:style>
      </p:cxnSp>
      <p:cxnSp>
        <p:nvCxnSpPr>
          <p:cNvPr id="39" name="直接连接符 38"/>
          <p:cNvCxnSpPr/>
          <p:nvPr>
            <p:custDataLst>
              <p:tags r:id="rId14"/>
            </p:custDataLst>
          </p:nvPr>
        </p:nvCxnSpPr>
        <p:spPr>
          <a:xfrm>
            <a:off x="4912995" y="3082925"/>
            <a:ext cx="0" cy="730885"/>
          </a:xfrm>
          <a:prstGeom prst="line">
            <a:avLst/>
          </a:prstGeom>
          <a:ln w="38100">
            <a:solidFill>
              <a:srgbClr val="FFD200"/>
            </a:solidFill>
            <a:tailEnd type="oval"/>
          </a:ln>
        </p:spPr>
        <p:style>
          <a:lnRef idx="1">
            <a:schemeClr val="accent3"/>
          </a:lnRef>
          <a:fillRef idx="0">
            <a:schemeClr val="accent3"/>
          </a:fillRef>
          <a:effectRef idx="0">
            <a:schemeClr val="accent3"/>
          </a:effectRef>
          <a:fontRef idx="minor">
            <a:schemeClr val="tx1"/>
          </a:fontRef>
        </p:style>
      </p:cxnSp>
      <p:cxnSp>
        <p:nvCxnSpPr>
          <p:cNvPr id="41" name="直接连接符 40"/>
          <p:cNvCxnSpPr/>
          <p:nvPr>
            <p:custDataLst>
              <p:tags r:id="rId15"/>
            </p:custDataLst>
          </p:nvPr>
        </p:nvCxnSpPr>
        <p:spPr>
          <a:xfrm>
            <a:off x="9718675" y="3082925"/>
            <a:ext cx="0" cy="759460"/>
          </a:xfrm>
          <a:prstGeom prst="line">
            <a:avLst/>
          </a:prstGeom>
          <a:ln w="38100">
            <a:solidFill>
              <a:srgbClr val="FFD200"/>
            </a:solidFill>
            <a:tailEnd type="oval"/>
          </a:ln>
        </p:spPr>
        <p:style>
          <a:lnRef idx="1">
            <a:schemeClr val="accent3"/>
          </a:lnRef>
          <a:fillRef idx="0">
            <a:schemeClr val="accent3"/>
          </a:fillRef>
          <a:effectRef idx="0">
            <a:schemeClr val="accent3"/>
          </a:effectRef>
          <a:fontRef idx="minor">
            <a:schemeClr val="tx1"/>
          </a:fontRef>
        </p:style>
      </p:cxnSp>
      <p:sp>
        <p:nvSpPr>
          <p:cNvPr id="44" name="矩形: 圆角 9"/>
          <p:cNvSpPr/>
          <p:nvPr>
            <p:custDataLst>
              <p:tags r:id="rId16"/>
            </p:custDataLst>
          </p:nvPr>
        </p:nvSpPr>
        <p:spPr>
          <a:xfrm>
            <a:off x="1524635" y="3969385"/>
            <a:ext cx="1861820" cy="514985"/>
          </a:xfrm>
          <a:prstGeom prst="roundRect">
            <a:avLst>
              <a:gd name="adj" fmla="val 22030"/>
            </a:avLst>
          </a:prstGeom>
          <a:solidFill>
            <a:srgbClr val="F7DBC5"/>
          </a:solidFill>
          <a:ln w="12700" cap="flat" cmpd="sng" algn="ctr">
            <a:noFill/>
            <a:prstDash val="solid"/>
            <a:miter lim="800000"/>
          </a:ln>
          <a:effectLst/>
        </p:spPr>
        <p:txBody>
          <a:bodyPr wrap="square" rtlCol="0" anchor="ctr">
            <a:noAutofit/>
          </a:bodyPr>
          <a:lstStyle/>
          <a:p>
            <a:pPr algn="ctr"/>
            <a:endParaRPr lang="zh-CN" altLang="en-US">
              <a:solidFill>
                <a:srgbClr val="FFFFFF"/>
              </a:solidFill>
              <a:cs typeface="+mn-ea"/>
              <a:sym typeface="+mn-lt"/>
            </a:endParaRPr>
          </a:p>
        </p:txBody>
      </p:sp>
      <p:sp>
        <p:nvSpPr>
          <p:cNvPr id="49" name="文本框 48"/>
          <p:cNvSpPr txBox="1"/>
          <p:nvPr>
            <p:custDataLst>
              <p:tags r:id="rId17"/>
            </p:custDataLst>
          </p:nvPr>
        </p:nvSpPr>
        <p:spPr>
          <a:xfrm>
            <a:off x="1621790" y="4025900"/>
            <a:ext cx="1764665" cy="377825"/>
          </a:xfrm>
          <a:prstGeom prst="rect">
            <a:avLst/>
          </a:prstGeom>
          <a:noFill/>
        </p:spPr>
        <p:txBody>
          <a:bodyPr wrap="square" lIns="0" tIns="0" rtlCol="0">
            <a:spAutoFit/>
          </a:bodyPr>
          <a:lstStyle/>
          <a:p>
            <a:pPr algn="ctr">
              <a:lnSpc>
                <a:spcPct val="120000"/>
              </a:lnSpc>
            </a:pPr>
            <a:r>
              <a:rPr lang="zh-CN" altLang="en-US" dirty="0">
                <a:solidFill>
                  <a:srgbClr val="211D1E"/>
                </a:solidFill>
                <a:cs typeface="+mn-ea"/>
                <a:sym typeface="+mn-lt"/>
              </a:rPr>
              <a:t>遗传学概述</a:t>
            </a:r>
          </a:p>
        </p:txBody>
      </p:sp>
      <p:sp>
        <p:nvSpPr>
          <p:cNvPr id="13" name="矩形: 圆角 9"/>
          <p:cNvSpPr/>
          <p:nvPr>
            <p:custDataLst>
              <p:tags r:id="rId18"/>
            </p:custDataLst>
          </p:nvPr>
        </p:nvSpPr>
        <p:spPr>
          <a:xfrm>
            <a:off x="6386195" y="3956685"/>
            <a:ext cx="1861820" cy="514985"/>
          </a:xfrm>
          <a:prstGeom prst="roundRect">
            <a:avLst>
              <a:gd name="adj" fmla="val 22030"/>
            </a:avLst>
          </a:prstGeom>
          <a:solidFill>
            <a:srgbClr val="F7DBC5"/>
          </a:solidFill>
          <a:ln w="12700" cap="flat" cmpd="sng" algn="ctr">
            <a:noFill/>
            <a:prstDash val="solid"/>
            <a:miter lim="800000"/>
          </a:ln>
          <a:effectLst/>
        </p:spPr>
        <p:txBody>
          <a:bodyPr wrap="square" rtlCol="0" anchor="ctr">
            <a:noAutofit/>
          </a:bodyPr>
          <a:lstStyle/>
          <a:p>
            <a:pPr algn="ctr"/>
            <a:endParaRPr lang="zh-CN" altLang="en-US">
              <a:solidFill>
                <a:srgbClr val="FFFFFF"/>
              </a:solidFill>
              <a:cs typeface="+mn-ea"/>
              <a:sym typeface="+mn-lt"/>
            </a:endParaRPr>
          </a:p>
        </p:txBody>
      </p:sp>
      <p:sp>
        <p:nvSpPr>
          <p:cNvPr id="14" name="文本框 13"/>
          <p:cNvSpPr txBox="1"/>
          <p:nvPr>
            <p:custDataLst>
              <p:tags r:id="rId19"/>
            </p:custDataLst>
          </p:nvPr>
        </p:nvSpPr>
        <p:spPr>
          <a:xfrm>
            <a:off x="6483350" y="4013200"/>
            <a:ext cx="1764665" cy="377825"/>
          </a:xfrm>
          <a:prstGeom prst="rect">
            <a:avLst/>
          </a:prstGeom>
          <a:noFill/>
        </p:spPr>
        <p:txBody>
          <a:bodyPr wrap="square" lIns="0" tIns="0" rtlCol="0">
            <a:spAutoFit/>
          </a:bodyPr>
          <a:lstStyle/>
          <a:p>
            <a:pPr algn="ctr">
              <a:lnSpc>
                <a:spcPct val="120000"/>
              </a:lnSpc>
            </a:pPr>
            <a:r>
              <a:rPr lang="zh-CN" altLang="en-US" dirty="0">
                <a:solidFill>
                  <a:srgbClr val="211D1E"/>
                </a:solidFill>
                <a:cs typeface="+mn-ea"/>
                <a:sym typeface="+mn-lt"/>
              </a:rPr>
              <a:t>胎儿发展和评价</a:t>
            </a:r>
          </a:p>
        </p:txBody>
      </p:sp>
      <p:sp>
        <p:nvSpPr>
          <p:cNvPr id="15" name="矩形: 圆角 9"/>
          <p:cNvSpPr/>
          <p:nvPr>
            <p:custDataLst>
              <p:tags r:id="rId20"/>
            </p:custDataLst>
          </p:nvPr>
        </p:nvSpPr>
        <p:spPr>
          <a:xfrm>
            <a:off x="8773795" y="3957320"/>
            <a:ext cx="1861820" cy="514985"/>
          </a:xfrm>
          <a:prstGeom prst="roundRect">
            <a:avLst>
              <a:gd name="adj" fmla="val 22030"/>
            </a:avLst>
          </a:prstGeom>
          <a:solidFill>
            <a:srgbClr val="F7DBC5"/>
          </a:solidFill>
          <a:ln w="12700" cap="flat" cmpd="sng" algn="ctr">
            <a:noFill/>
            <a:prstDash val="solid"/>
            <a:miter lim="800000"/>
          </a:ln>
          <a:effectLst/>
        </p:spPr>
        <p:txBody>
          <a:bodyPr wrap="square" rtlCol="0" anchor="ctr">
            <a:noAutofit/>
          </a:bodyPr>
          <a:lstStyle/>
          <a:p>
            <a:pPr algn="ctr"/>
            <a:endParaRPr lang="zh-CN" altLang="en-US">
              <a:solidFill>
                <a:srgbClr val="FFFFFF"/>
              </a:solidFill>
              <a:cs typeface="+mn-ea"/>
              <a:sym typeface="+mn-lt"/>
            </a:endParaRPr>
          </a:p>
        </p:txBody>
      </p:sp>
      <p:sp>
        <p:nvSpPr>
          <p:cNvPr id="16" name="文本框 15"/>
          <p:cNvSpPr txBox="1"/>
          <p:nvPr>
            <p:custDataLst>
              <p:tags r:id="rId21"/>
            </p:custDataLst>
          </p:nvPr>
        </p:nvSpPr>
        <p:spPr>
          <a:xfrm>
            <a:off x="8870950" y="4013835"/>
            <a:ext cx="1764665" cy="377825"/>
          </a:xfrm>
          <a:prstGeom prst="rect">
            <a:avLst/>
          </a:prstGeom>
          <a:noFill/>
        </p:spPr>
        <p:txBody>
          <a:bodyPr wrap="square" lIns="0" tIns="0" rtlCol="0">
            <a:spAutoFit/>
          </a:bodyPr>
          <a:lstStyle/>
          <a:p>
            <a:pPr algn="ctr">
              <a:lnSpc>
                <a:spcPct val="120000"/>
              </a:lnSpc>
            </a:pPr>
            <a:r>
              <a:rPr lang="zh-CN" altLang="en-US" dirty="0">
                <a:solidFill>
                  <a:srgbClr val="211D1E"/>
                </a:solidFill>
                <a:cs typeface="+mn-ea"/>
                <a:sym typeface="+mn-lt"/>
              </a:rPr>
              <a:t>出生缺陷</a:t>
            </a:r>
          </a:p>
        </p:txBody>
      </p:sp>
      <p:cxnSp>
        <p:nvCxnSpPr>
          <p:cNvPr id="18" name="直接连接符 17"/>
          <p:cNvCxnSpPr/>
          <p:nvPr>
            <p:custDataLst>
              <p:tags r:id="rId22"/>
            </p:custDataLst>
          </p:nvPr>
        </p:nvCxnSpPr>
        <p:spPr>
          <a:xfrm>
            <a:off x="7256145" y="3077845"/>
            <a:ext cx="0" cy="730885"/>
          </a:xfrm>
          <a:prstGeom prst="line">
            <a:avLst/>
          </a:prstGeom>
          <a:ln w="38100">
            <a:solidFill>
              <a:srgbClr val="FFD200"/>
            </a:solidFill>
            <a:tailEnd type="oval"/>
          </a:ln>
        </p:spPr>
        <p:style>
          <a:lnRef idx="1">
            <a:schemeClr val="accent3"/>
          </a:lnRef>
          <a:fillRef idx="0">
            <a:schemeClr val="accent3"/>
          </a:fillRef>
          <a:effectRef idx="0">
            <a:schemeClr val="accent3"/>
          </a:effectRef>
          <a:fontRef idx="minor">
            <a:schemeClr val="tx1"/>
          </a:fontRef>
        </p:style>
      </p:cxnSp>
      <p:sp>
        <p:nvSpPr>
          <p:cNvPr id="20" name="矩形: 圆角 9"/>
          <p:cNvSpPr/>
          <p:nvPr>
            <p:custDataLst>
              <p:tags r:id="rId23"/>
            </p:custDataLst>
          </p:nvPr>
        </p:nvSpPr>
        <p:spPr>
          <a:xfrm>
            <a:off x="3987165" y="3956685"/>
            <a:ext cx="1861820" cy="514985"/>
          </a:xfrm>
          <a:prstGeom prst="roundRect">
            <a:avLst>
              <a:gd name="adj" fmla="val 22030"/>
            </a:avLst>
          </a:prstGeom>
          <a:solidFill>
            <a:srgbClr val="F7DBC5"/>
          </a:solidFill>
          <a:ln w="12700" cap="flat" cmpd="sng" algn="ctr">
            <a:noFill/>
            <a:prstDash val="solid"/>
            <a:miter lim="800000"/>
          </a:ln>
          <a:effectLst/>
        </p:spPr>
        <p:txBody>
          <a:bodyPr wrap="square" rtlCol="0" anchor="ctr">
            <a:noAutofit/>
          </a:bodyPr>
          <a:lstStyle/>
          <a:p>
            <a:pPr algn="ctr"/>
            <a:endParaRPr lang="zh-CN" altLang="en-US">
              <a:solidFill>
                <a:srgbClr val="FFFFFF"/>
              </a:solidFill>
              <a:cs typeface="+mn-ea"/>
              <a:sym typeface="+mn-lt"/>
            </a:endParaRPr>
          </a:p>
        </p:txBody>
      </p:sp>
      <p:sp>
        <p:nvSpPr>
          <p:cNvPr id="21" name="文本框 20"/>
          <p:cNvSpPr txBox="1"/>
          <p:nvPr>
            <p:custDataLst>
              <p:tags r:id="rId24"/>
            </p:custDataLst>
          </p:nvPr>
        </p:nvSpPr>
        <p:spPr>
          <a:xfrm>
            <a:off x="4084320" y="4013200"/>
            <a:ext cx="1764665" cy="377825"/>
          </a:xfrm>
          <a:prstGeom prst="rect">
            <a:avLst/>
          </a:prstGeom>
          <a:noFill/>
        </p:spPr>
        <p:txBody>
          <a:bodyPr wrap="square" lIns="0" tIns="0" rtlCol="0">
            <a:spAutoFit/>
          </a:bodyPr>
          <a:lstStyle/>
          <a:p>
            <a:pPr algn="ctr">
              <a:lnSpc>
                <a:spcPct val="120000"/>
              </a:lnSpc>
            </a:pPr>
            <a:r>
              <a:rPr lang="zh-CN" altLang="en-US" dirty="0">
                <a:solidFill>
                  <a:srgbClr val="211D1E"/>
                </a:solidFill>
                <a:cs typeface="+mn-ea"/>
                <a:sym typeface="+mn-lt"/>
              </a:rPr>
              <a:t>胚胎形成</a:t>
            </a:r>
          </a:p>
        </p:txBody>
      </p:sp>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矩形 5"/>
          <p:cNvSpPr>
            <a:spLocks noChangeArrowheads="1"/>
          </p:cNvSpPr>
          <p:nvPr>
            <p:custDataLst>
              <p:tags r:id="rId1"/>
            </p:custDataLst>
          </p:nvPr>
        </p:nvSpPr>
        <p:spPr bwMode="auto">
          <a:xfrm>
            <a:off x="-1588" y="13653"/>
            <a:ext cx="12192000" cy="6848475"/>
          </a:xfrm>
          <a:prstGeom prst="rect">
            <a:avLst/>
          </a:prstGeom>
          <a:solidFill>
            <a:srgbClr val="E18C47"/>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sp>
        <p:nvSpPr>
          <p:cNvPr id="11" name="PA_任意多边形 6"/>
          <p:cNvSpPr/>
          <p:nvPr>
            <p:custDataLst>
              <p:tags r:id="rId2"/>
            </p:custDataLst>
          </p:nvPr>
        </p:nvSpPr>
        <p:spPr bwMode="auto">
          <a:xfrm>
            <a:off x="-1588" y="4763"/>
            <a:ext cx="12192000" cy="5397500"/>
          </a:xfrm>
          <a:custGeom>
            <a:avLst/>
            <a:gdLst>
              <a:gd name="T0" fmla="*/ 0 w 7680"/>
              <a:gd name="T1" fmla="*/ 0 h 3405"/>
              <a:gd name="T2" fmla="*/ 7680 w 7680"/>
              <a:gd name="T3" fmla="*/ 0 h 3405"/>
              <a:gd name="T4" fmla="*/ 7680 w 7680"/>
              <a:gd name="T5" fmla="*/ 2470 h 3405"/>
              <a:gd name="T6" fmla="*/ 4179 w 7680"/>
              <a:gd name="T7" fmla="*/ 3405 h 3405"/>
              <a:gd name="T8" fmla="*/ 0 w 7680"/>
              <a:gd name="T9" fmla="*/ 1862 h 3405"/>
              <a:gd name="T10" fmla="*/ 0 w 7680"/>
              <a:gd name="T11" fmla="*/ 0 h 3405"/>
            </a:gdLst>
            <a:ahLst/>
            <a:cxnLst>
              <a:cxn ang="0">
                <a:pos x="T0" y="T1"/>
              </a:cxn>
              <a:cxn ang="0">
                <a:pos x="T2" y="T3"/>
              </a:cxn>
              <a:cxn ang="0">
                <a:pos x="T4" y="T5"/>
              </a:cxn>
              <a:cxn ang="0">
                <a:pos x="T6" y="T7"/>
              </a:cxn>
              <a:cxn ang="0">
                <a:pos x="T8" y="T9"/>
              </a:cxn>
              <a:cxn ang="0">
                <a:pos x="T10" y="T11"/>
              </a:cxn>
            </a:cxnLst>
            <a:rect l="0" t="0" r="r" b="b"/>
            <a:pathLst>
              <a:path w="7680" h="3405">
                <a:moveTo>
                  <a:pt x="0" y="0"/>
                </a:moveTo>
                <a:cubicBezTo>
                  <a:pt x="7680" y="0"/>
                  <a:pt x="7680" y="0"/>
                  <a:pt x="7680" y="0"/>
                </a:cubicBezTo>
                <a:cubicBezTo>
                  <a:pt x="7680" y="2470"/>
                  <a:pt x="7680" y="2470"/>
                  <a:pt x="7680" y="2470"/>
                </a:cubicBezTo>
                <a:cubicBezTo>
                  <a:pt x="6834" y="3043"/>
                  <a:pt x="5579" y="3405"/>
                  <a:pt x="4179" y="3405"/>
                </a:cubicBezTo>
                <a:cubicBezTo>
                  <a:pt x="2331" y="3405"/>
                  <a:pt x="737" y="2774"/>
                  <a:pt x="0" y="186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 name="PA_任意多边形 7"/>
          <p:cNvSpPr/>
          <p:nvPr>
            <p:custDataLst>
              <p:tags r:id="rId3"/>
            </p:custDataLst>
          </p:nvPr>
        </p:nvSpPr>
        <p:spPr bwMode="auto">
          <a:xfrm>
            <a:off x="12700" y="2992438"/>
            <a:ext cx="12163425" cy="2511425"/>
          </a:xfrm>
          <a:custGeom>
            <a:avLst/>
            <a:gdLst>
              <a:gd name="T0" fmla="*/ 4225 w 7662"/>
              <a:gd name="T1" fmla="*/ 1414 h 1584"/>
              <a:gd name="T2" fmla="*/ 7662 w 7662"/>
              <a:gd name="T3" fmla="*/ 591 h 1584"/>
              <a:gd name="T4" fmla="*/ 4150 w 7662"/>
              <a:gd name="T5" fmla="*/ 1584 h 1584"/>
              <a:gd name="T6" fmla="*/ 0 w 7662"/>
              <a:gd name="T7" fmla="*/ 0 h 1584"/>
              <a:gd name="T8" fmla="*/ 4225 w 7662"/>
              <a:gd name="T9" fmla="*/ 1414 h 1584"/>
            </a:gdLst>
            <a:ahLst/>
            <a:cxnLst>
              <a:cxn ang="0">
                <a:pos x="T0" y="T1"/>
              </a:cxn>
              <a:cxn ang="0">
                <a:pos x="T2" y="T3"/>
              </a:cxn>
              <a:cxn ang="0">
                <a:pos x="T4" y="T5"/>
              </a:cxn>
              <a:cxn ang="0">
                <a:pos x="T6" y="T7"/>
              </a:cxn>
              <a:cxn ang="0">
                <a:pos x="T8" y="T9"/>
              </a:cxn>
            </a:cxnLst>
            <a:rect l="0" t="0" r="r" b="b"/>
            <a:pathLst>
              <a:path w="7662" h="1584">
                <a:moveTo>
                  <a:pt x="4225" y="1414"/>
                </a:moveTo>
                <a:cubicBezTo>
                  <a:pt x="5565" y="1414"/>
                  <a:pt x="6779" y="1100"/>
                  <a:pt x="7662" y="591"/>
                </a:cubicBezTo>
                <a:cubicBezTo>
                  <a:pt x="6813" y="1199"/>
                  <a:pt x="5554" y="1584"/>
                  <a:pt x="4150" y="1584"/>
                </a:cubicBezTo>
                <a:cubicBezTo>
                  <a:pt x="2332" y="1584"/>
                  <a:pt x="759" y="939"/>
                  <a:pt x="0" y="0"/>
                </a:cubicBezTo>
                <a:cubicBezTo>
                  <a:pt x="850" y="846"/>
                  <a:pt x="2424" y="1414"/>
                  <a:pt x="4225" y="1414"/>
                </a:cubicBezTo>
                <a:close/>
              </a:path>
            </a:pathLst>
          </a:custGeom>
          <a:solidFill>
            <a:srgbClr val="EEB78F"/>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grpSp>
        <p:nvGrpSpPr>
          <p:cNvPr id="13" name="PA_组合 60"/>
          <p:cNvGrpSpPr/>
          <p:nvPr>
            <p:custDataLst>
              <p:tags r:id="rId4"/>
            </p:custDataLst>
          </p:nvPr>
        </p:nvGrpSpPr>
        <p:grpSpPr>
          <a:xfrm>
            <a:off x="678657" y="1015575"/>
            <a:ext cx="682625" cy="556846"/>
            <a:chOff x="4056063" y="2403476"/>
            <a:chExt cx="887413" cy="723900"/>
          </a:xfrm>
        </p:grpSpPr>
        <p:sp>
          <p:nvSpPr>
            <p:cNvPr id="14" name="Freeform 25"/>
            <p:cNvSpPr/>
            <p:nvPr/>
          </p:nvSpPr>
          <p:spPr bwMode="auto">
            <a:xfrm>
              <a:off x="4056063" y="2403476"/>
              <a:ext cx="887413" cy="479425"/>
            </a:xfrm>
            <a:custGeom>
              <a:avLst/>
              <a:gdLst>
                <a:gd name="T0" fmla="*/ 172 w 559"/>
                <a:gd name="T1" fmla="*/ 219 h 303"/>
                <a:gd name="T2" fmla="*/ 208 w 559"/>
                <a:gd name="T3" fmla="*/ 115 h 303"/>
                <a:gd name="T4" fmla="*/ 218 w 559"/>
                <a:gd name="T5" fmla="*/ 109 h 303"/>
                <a:gd name="T6" fmla="*/ 227 w 559"/>
                <a:gd name="T7" fmla="*/ 116 h 303"/>
                <a:gd name="T8" fmla="*/ 280 w 559"/>
                <a:gd name="T9" fmla="*/ 303 h 303"/>
                <a:gd name="T10" fmla="*/ 334 w 559"/>
                <a:gd name="T11" fmla="*/ 154 h 303"/>
                <a:gd name="T12" fmla="*/ 342 w 559"/>
                <a:gd name="T13" fmla="*/ 148 h 303"/>
                <a:gd name="T14" fmla="*/ 351 w 559"/>
                <a:gd name="T15" fmla="*/ 152 h 303"/>
                <a:gd name="T16" fmla="*/ 390 w 559"/>
                <a:gd name="T17" fmla="*/ 217 h 303"/>
                <a:gd name="T18" fmla="*/ 545 w 559"/>
                <a:gd name="T19" fmla="*/ 217 h 303"/>
                <a:gd name="T20" fmla="*/ 557 w 559"/>
                <a:gd name="T21" fmla="*/ 152 h 303"/>
                <a:gd name="T22" fmla="*/ 405 w 559"/>
                <a:gd name="T23" fmla="*/ 0 h 303"/>
                <a:gd name="T24" fmla="*/ 279 w 559"/>
                <a:gd name="T25" fmla="*/ 66 h 303"/>
                <a:gd name="T26" fmla="*/ 154 w 559"/>
                <a:gd name="T27" fmla="*/ 0 h 303"/>
                <a:gd name="T28" fmla="*/ 2 w 559"/>
                <a:gd name="T29" fmla="*/ 152 h 303"/>
                <a:gd name="T30" fmla="*/ 14 w 559"/>
                <a:gd name="T31" fmla="*/ 219 h 303"/>
                <a:gd name="T32" fmla="*/ 172 w 559"/>
                <a:gd name="T33" fmla="*/ 21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9" h="303">
                  <a:moveTo>
                    <a:pt x="172" y="219"/>
                  </a:moveTo>
                  <a:cubicBezTo>
                    <a:pt x="208" y="115"/>
                    <a:pt x="208" y="115"/>
                    <a:pt x="208" y="115"/>
                  </a:cubicBezTo>
                  <a:cubicBezTo>
                    <a:pt x="210" y="111"/>
                    <a:pt x="214" y="109"/>
                    <a:pt x="218" y="109"/>
                  </a:cubicBezTo>
                  <a:cubicBezTo>
                    <a:pt x="222" y="109"/>
                    <a:pt x="225" y="112"/>
                    <a:pt x="227" y="116"/>
                  </a:cubicBezTo>
                  <a:cubicBezTo>
                    <a:pt x="280" y="303"/>
                    <a:pt x="280" y="303"/>
                    <a:pt x="280" y="303"/>
                  </a:cubicBezTo>
                  <a:cubicBezTo>
                    <a:pt x="334" y="154"/>
                    <a:pt x="334" y="154"/>
                    <a:pt x="334" y="154"/>
                  </a:cubicBezTo>
                  <a:cubicBezTo>
                    <a:pt x="335" y="150"/>
                    <a:pt x="338" y="148"/>
                    <a:pt x="342" y="148"/>
                  </a:cubicBezTo>
                  <a:cubicBezTo>
                    <a:pt x="346" y="147"/>
                    <a:pt x="349" y="149"/>
                    <a:pt x="351" y="152"/>
                  </a:cubicBezTo>
                  <a:cubicBezTo>
                    <a:pt x="390" y="217"/>
                    <a:pt x="390" y="217"/>
                    <a:pt x="390" y="217"/>
                  </a:cubicBezTo>
                  <a:cubicBezTo>
                    <a:pt x="545" y="217"/>
                    <a:pt x="545" y="217"/>
                    <a:pt x="545" y="217"/>
                  </a:cubicBezTo>
                  <a:cubicBezTo>
                    <a:pt x="559" y="178"/>
                    <a:pt x="557" y="152"/>
                    <a:pt x="557" y="152"/>
                  </a:cubicBezTo>
                  <a:cubicBezTo>
                    <a:pt x="557" y="68"/>
                    <a:pt x="489" y="0"/>
                    <a:pt x="405" y="0"/>
                  </a:cubicBezTo>
                  <a:cubicBezTo>
                    <a:pt x="353" y="0"/>
                    <a:pt x="307" y="26"/>
                    <a:pt x="279" y="66"/>
                  </a:cubicBezTo>
                  <a:cubicBezTo>
                    <a:pt x="252" y="26"/>
                    <a:pt x="206" y="0"/>
                    <a:pt x="154" y="0"/>
                  </a:cubicBezTo>
                  <a:cubicBezTo>
                    <a:pt x="70" y="0"/>
                    <a:pt x="2" y="68"/>
                    <a:pt x="2" y="152"/>
                  </a:cubicBezTo>
                  <a:cubicBezTo>
                    <a:pt x="2" y="152"/>
                    <a:pt x="0" y="179"/>
                    <a:pt x="14" y="219"/>
                  </a:cubicBezTo>
                  <a:lnTo>
                    <a:pt x="172" y="219"/>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 name="Freeform 26"/>
            <p:cNvSpPr/>
            <p:nvPr/>
          </p:nvSpPr>
          <p:spPr bwMode="auto">
            <a:xfrm>
              <a:off x="4090988" y="2641601"/>
              <a:ext cx="817563" cy="485775"/>
            </a:xfrm>
            <a:custGeom>
              <a:avLst/>
              <a:gdLst>
                <a:gd name="T0" fmla="*/ 363 w 515"/>
                <a:gd name="T1" fmla="*/ 86 h 307"/>
                <a:gd name="T2" fmla="*/ 355 w 515"/>
                <a:gd name="T3" fmla="*/ 81 h 307"/>
                <a:gd name="T4" fmla="*/ 323 w 515"/>
                <a:gd name="T5" fmla="*/ 29 h 307"/>
                <a:gd name="T6" fmla="*/ 266 w 515"/>
                <a:gd name="T7" fmla="*/ 188 h 307"/>
                <a:gd name="T8" fmla="*/ 257 w 515"/>
                <a:gd name="T9" fmla="*/ 194 h 307"/>
                <a:gd name="T10" fmla="*/ 256 w 515"/>
                <a:gd name="T11" fmla="*/ 194 h 307"/>
                <a:gd name="T12" fmla="*/ 247 w 515"/>
                <a:gd name="T13" fmla="*/ 187 h 307"/>
                <a:gd name="T14" fmla="*/ 194 w 515"/>
                <a:gd name="T15" fmla="*/ 0 h 307"/>
                <a:gd name="T16" fmla="*/ 166 w 515"/>
                <a:gd name="T17" fmla="*/ 82 h 307"/>
                <a:gd name="T18" fmla="*/ 157 w 515"/>
                <a:gd name="T19" fmla="*/ 88 h 307"/>
                <a:gd name="T20" fmla="*/ 0 w 515"/>
                <a:gd name="T21" fmla="*/ 88 h 307"/>
                <a:gd name="T22" fmla="*/ 257 w 515"/>
                <a:gd name="T23" fmla="*/ 307 h 307"/>
                <a:gd name="T24" fmla="*/ 257 w 515"/>
                <a:gd name="T25" fmla="*/ 307 h 307"/>
                <a:gd name="T26" fmla="*/ 257 w 515"/>
                <a:gd name="T27" fmla="*/ 307 h 307"/>
                <a:gd name="T28" fmla="*/ 257 w 515"/>
                <a:gd name="T29" fmla="*/ 307 h 307"/>
                <a:gd name="T30" fmla="*/ 257 w 515"/>
                <a:gd name="T31" fmla="*/ 307 h 307"/>
                <a:gd name="T32" fmla="*/ 515 w 515"/>
                <a:gd name="T33" fmla="*/ 86 h 307"/>
                <a:gd name="T34" fmla="*/ 363 w 515"/>
                <a:gd name="T35" fmla="*/ 86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5" h="307">
                  <a:moveTo>
                    <a:pt x="363" y="86"/>
                  </a:moveTo>
                  <a:cubicBezTo>
                    <a:pt x="359" y="86"/>
                    <a:pt x="356" y="84"/>
                    <a:pt x="355" y="81"/>
                  </a:cubicBezTo>
                  <a:cubicBezTo>
                    <a:pt x="323" y="29"/>
                    <a:pt x="323" y="29"/>
                    <a:pt x="323" y="29"/>
                  </a:cubicBezTo>
                  <a:cubicBezTo>
                    <a:pt x="266" y="188"/>
                    <a:pt x="266" y="188"/>
                    <a:pt x="266" y="188"/>
                  </a:cubicBezTo>
                  <a:cubicBezTo>
                    <a:pt x="264" y="191"/>
                    <a:pt x="261" y="194"/>
                    <a:pt x="257" y="194"/>
                  </a:cubicBezTo>
                  <a:cubicBezTo>
                    <a:pt x="256" y="194"/>
                    <a:pt x="256" y="194"/>
                    <a:pt x="256" y="194"/>
                  </a:cubicBezTo>
                  <a:cubicBezTo>
                    <a:pt x="252" y="194"/>
                    <a:pt x="248" y="191"/>
                    <a:pt x="247" y="187"/>
                  </a:cubicBezTo>
                  <a:cubicBezTo>
                    <a:pt x="194" y="0"/>
                    <a:pt x="194" y="0"/>
                    <a:pt x="194" y="0"/>
                  </a:cubicBezTo>
                  <a:cubicBezTo>
                    <a:pt x="166" y="82"/>
                    <a:pt x="166" y="82"/>
                    <a:pt x="166" y="82"/>
                  </a:cubicBezTo>
                  <a:cubicBezTo>
                    <a:pt x="164" y="85"/>
                    <a:pt x="161" y="88"/>
                    <a:pt x="157" y="88"/>
                  </a:cubicBezTo>
                  <a:cubicBezTo>
                    <a:pt x="0" y="88"/>
                    <a:pt x="0" y="88"/>
                    <a:pt x="0" y="88"/>
                  </a:cubicBezTo>
                  <a:cubicBezTo>
                    <a:pt x="29" y="151"/>
                    <a:pt x="96" y="237"/>
                    <a:pt x="257" y="307"/>
                  </a:cubicBezTo>
                  <a:cubicBezTo>
                    <a:pt x="257" y="307"/>
                    <a:pt x="257" y="307"/>
                    <a:pt x="257" y="307"/>
                  </a:cubicBezTo>
                  <a:cubicBezTo>
                    <a:pt x="257" y="307"/>
                    <a:pt x="257" y="307"/>
                    <a:pt x="257" y="307"/>
                  </a:cubicBezTo>
                  <a:cubicBezTo>
                    <a:pt x="257" y="307"/>
                    <a:pt x="257" y="307"/>
                    <a:pt x="257" y="307"/>
                  </a:cubicBezTo>
                  <a:cubicBezTo>
                    <a:pt x="257" y="307"/>
                    <a:pt x="257" y="307"/>
                    <a:pt x="257" y="307"/>
                  </a:cubicBezTo>
                  <a:cubicBezTo>
                    <a:pt x="420" y="236"/>
                    <a:pt x="487" y="149"/>
                    <a:pt x="515" y="86"/>
                  </a:cubicBezTo>
                  <a:lnTo>
                    <a:pt x="363" y="86"/>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18" name="PA_组合 57"/>
          <p:cNvGrpSpPr/>
          <p:nvPr>
            <p:custDataLst>
              <p:tags r:id="rId5"/>
            </p:custDataLst>
          </p:nvPr>
        </p:nvGrpSpPr>
        <p:grpSpPr>
          <a:xfrm>
            <a:off x="4751388" y="6130926"/>
            <a:ext cx="246063" cy="246063"/>
            <a:chOff x="4751388" y="6130926"/>
            <a:chExt cx="246063" cy="246063"/>
          </a:xfrm>
        </p:grpSpPr>
        <p:sp>
          <p:nvSpPr>
            <p:cNvPr id="19" name="Freeform 29"/>
            <p:cNvSpPr/>
            <p:nvPr/>
          </p:nvSpPr>
          <p:spPr bwMode="auto">
            <a:xfrm>
              <a:off x="4751388" y="6130926"/>
              <a:ext cx="246063" cy="246063"/>
            </a:xfrm>
            <a:custGeom>
              <a:avLst/>
              <a:gdLst>
                <a:gd name="T0" fmla="*/ 143 w 155"/>
                <a:gd name="T1" fmla="*/ 144 h 156"/>
                <a:gd name="T2" fmla="*/ 143 w 155"/>
                <a:gd name="T3" fmla="*/ 144 h 156"/>
                <a:gd name="T4" fmla="*/ 98 w 155"/>
                <a:gd name="T5" fmla="*/ 144 h 156"/>
                <a:gd name="T6" fmla="*/ 12 w 155"/>
                <a:gd name="T7" fmla="*/ 57 h 156"/>
                <a:gd name="T8" fmla="*/ 12 w 155"/>
                <a:gd name="T9" fmla="*/ 13 h 156"/>
                <a:gd name="T10" fmla="*/ 12 w 155"/>
                <a:gd name="T11" fmla="*/ 13 h 156"/>
                <a:gd name="T12" fmla="*/ 57 w 155"/>
                <a:gd name="T13" fmla="*/ 13 h 156"/>
                <a:gd name="T14" fmla="*/ 143 w 155"/>
                <a:gd name="T15" fmla="*/ 99 h 156"/>
                <a:gd name="T16" fmla="*/ 143 w 155"/>
                <a:gd name="T17" fmla="*/ 1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56">
                  <a:moveTo>
                    <a:pt x="143" y="144"/>
                  </a:moveTo>
                  <a:cubicBezTo>
                    <a:pt x="143" y="144"/>
                    <a:pt x="143" y="144"/>
                    <a:pt x="143" y="144"/>
                  </a:cubicBezTo>
                  <a:cubicBezTo>
                    <a:pt x="131" y="156"/>
                    <a:pt x="111" y="156"/>
                    <a:pt x="98" y="144"/>
                  </a:cubicBezTo>
                  <a:cubicBezTo>
                    <a:pt x="12" y="57"/>
                    <a:pt x="12" y="57"/>
                    <a:pt x="12" y="57"/>
                  </a:cubicBezTo>
                  <a:cubicBezTo>
                    <a:pt x="0" y="45"/>
                    <a:pt x="0" y="25"/>
                    <a:pt x="12" y="13"/>
                  </a:cubicBezTo>
                  <a:cubicBezTo>
                    <a:pt x="12" y="13"/>
                    <a:pt x="12" y="13"/>
                    <a:pt x="12" y="13"/>
                  </a:cubicBezTo>
                  <a:cubicBezTo>
                    <a:pt x="24" y="0"/>
                    <a:pt x="44" y="0"/>
                    <a:pt x="57" y="13"/>
                  </a:cubicBezTo>
                  <a:cubicBezTo>
                    <a:pt x="143" y="99"/>
                    <a:pt x="143" y="99"/>
                    <a:pt x="143" y="99"/>
                  </a:cubicBezTo>
                  <a:cubicBezTo>
                    <a:pt x="155" y="111"/>
                    <a:pt x="155" y="131"/>
                    <a:pt x="143" y="1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 name="Freeform 30"/>
            <p:cNvSpPr/>
            <p:nvPr/>
          </p:nvSpPr>
          <p:spPr bwMode="auto">
            <a:xfrm>
              <a:off x="4867275" y="6245226"/>
              <a:ext cx="111125" cy="111125"/>
            </a:xfrm>
            <a:custGeom>
              <a:avLst/>
              <a:gdLst>
                <a:gd name="T0" fmla="*/ 0 w 70"/>
                <a:gd name="T1" fmla="*/ 30 h 70"/>
                <a:gd name="T2" fmla="*/ 32 w 70"/>
                <a:gd name="T3" fmla="*/ 62 h 70"/>
                <a:gd name="T4" fmla="*/ 62 w 70"/>
                <a:gd name="T5" fmla="*/ 62 h 70"/>
                <a:gd name="T6" fmla="*/ 62 w 70"/>
                <a:gd name="T7" fmla="*/ 33 h 70"/>
                <a:gd name="T8" fmla="*/ 29 w 70"/>
                <a:gd name="T9" fmla="*/ 0 h 70"/>
                <a:gd name="T10" fmla="*/ 0 w 70"/>
                <a:gd name="T11" fmla="*/ 30 h 70"/>
              </a:gdLst>
              <a:ahLst/>
              <a:cxnLst>
                <a:cxn ang="0">
                  <a:pos x="T0" y="T1"/>
                </a:cxn>
                <a:cxn ang="0">
                  <a:pos x="T2" y="T3"/>
                </a:cxn>
                <a:cxn ang="0">
                  <a:pos x="T4" y="T5"/>
                </a:cxn>
                <a:cxn ang="0">
                  <a:pos x="T6" y="T7"/>
                </a:cxn>
                <a:cxn ang="0">
                  <a:pos x="T8" y="T9"/>
                </a:cxn>
                <a:cxn ang="0">
                  <a:pos x="T10" y="T11"/>
                </a:cxn>
              </a:cxnLst>
              <a:rect l="0" t="0" r="r" b="b"/>
              <a:pathLst>
                <a:path w="70" h="70">
                  <a:moveTo>
                    <a:pt x="0" y="30"/>
                  </a:moveTo>
                  <a:cubicBezTo>
                    <a:pt x="32" y="62"/>
                    <a:pt x="32" y="62"/>
                    <a:pt x="32" y="62"/>
                  </a:cubicBezTo>
                  <a:cubicBezTo>
                    <a:pt x="40" y="70"/>
                    <a:pt x="54" y="70"/>
                    <a:pt x="62" y="62"/>
                  </a:cubicBezTo>
                  <a:cubicBezTo>
                    <a:pt x="70" y="54"/>
                    <a:pt x="70" y="41"/>
                    <a:pt x="62" y="33"/>
                  </a:cubicBezTo>
                  <a:cubicBezTo>
                    <a:pt x="29" y="0"/>
                    <a:pt x="29" y="0"/>
                    <a:pt x="29" y="0"/>
                  </a:cubicBezTo>
                  <a:lnTo>
                    <a:pt x="0" y="3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1" name="PA_组合 61"/>
          <p:cNvGrpSpPr/>
          <p:nvPr>
            <p:custDataLst>
              <p:tags r:id="rId6"/>
            </p:custDataLst>
          </p:nvPr>
        </p:nvGrpSpPr>
        <p:grpSpPr>
          <a:xfrm>
            <a:off x="11211596" y="949326"/>
            <a:ext cx="498475" cy="498475"/>
            <a:chOff x="4548188" y="3473451"/>
            <a:chExt cx="498475" cy="498475"/>
          </a:xfrm>
        </p:grpSpPr>
        <p:sp>
          <p:nvSpPr>
            <p:cNvPr id="22" name="Freeform 31"/>
            <p:cNvSpPr/>
            <p:nvPr/>
          </p:nvSpPr>
          <p:spPr bwMode="auto">
            <a:xfrm>
              <a:off x="4738688" y="3473451"/>
              <a:ext cx="307975" cy="309563"/>
            </a:xfrm>
            <a:custGeom>
              <a:avLst/>
              <a:gdLst>
                <a:gd name="T0" fmla="*/ 168 w 194"/>
                <a:gd name="T1" fmla="*/ 118 h 195"/>
                <a:gd name="T2" fmla="*/ 168 w 194"/>
                <a:gd name="T3" fmla="*/ 26 h 195"/>
                <a:gd name="T4" fmla="*/ 168 w 194"/>
                <a:gd name="T5" fmla="*/ 26 h 195"/>
                <a:gd name="T6" fmla="*/ 76 w 194"/>
                <a:gd name="T7" fmla="*/ 26 h 195"/>
                <a:gd name="T8" fmla="*/ 0 w 194"/>
                <a:gd name="T9" fmla="*/ 102 h 195"/>
                <a:gd name="T10" fmla="*/ 92 w 194"/>
                <a:gd name="T11" fmla="*/ 195 h 195"/>
                <a:gd name="T12" fmla="*/ 168 w 194"/>
                <a:gd name="T13" fmla="*/ 118 h 195"/>
              </a:gdLst>
              <a:ahLst/>
              <a:cxnLst>
                <a:cxn ang="0">
                  <a:pos x="T0" y="T1"/>
                </a:cxn>
                <a:cxn ang="0">
                  <a:pos x="T2" y="T3"/>
                </a:cxn>
                <a:cxn ang="0">
                  <a:pos x="T4" y="T5"/>
                </a:cxn>
                <a:cxn ang="0">
                  <a:pos x="T6" y="T7"/>
                </a:cxn>
                <a:cxn ang="0">
                  <a:pos x="T8" y="T9"/>
                </a:cxn>
                <a:cxn ang="0">
                  <a:pos x="T10" y="T11"/>
                </a:cxn>
                <a:cxn ang="0">
                  <a:pos x="T12" y="T13"/>
                </a:cxn>
              </a:cxnLst>
              <a:rect l="0" t="0" r="r" b="b"/>
              <a:pathLst>
                <a:path w="194" h="195">
                  <a:moveTo>
                    <a:pt x="168" y="118"/>
                  </a:moveTo>
                  <a:cubicBezTo>
                    <a:pt x="194" y="93"/>
                    <a:pt x="194" y="51"/>
                    <a:pt x="168" y="26"/>
                  </a:cubicBezTo>
                  <a:cubicBezTo>
                    <a:pt x="168" y="26"/>
                    <a:pt x="168" y="26"/>
                    <a:pt x="168" y="26"/>
                  </a:cubicBezTo>
                  <a:cubicBezTo>
                    <a:pt x="143" y="0"/>
                    <a:pt x="102" y="0"/>
                    <a:pt x="76" y="26"/>
                  </a:cubicBezTo>
                  <a:cubicBezTo>
                    <a:pt x="0" y="102"/>
                    <a:pt x="0" y="102"/>
                    <a:pt x="0" y="102"/>
                  </a:cubicBezTo>
                  <a:cubicBezTo>
                    <a:pt x="92" y="195"/>
                    <a:pt x="92" y="195"/>
                    <a:pt x="92" y="195"/>
                  </a:cubicBezTo>
                  <a:lnTo>
                    <a:pt x="168" y="118"/>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32"/>
            <p:cNvSpPr/>
            <p:nvPr/>
          </p:nvSpPr>
          <p:spPr bwMode="auto">
            <a:xfrm>
              <a:off x="4548188" y="3660776"/>
              <a:ext cx="311150" cy="311150"/>
            </a:xfrm>
            <a:custGeom>
              <a:avLst/>
              <a:gdLst>
                <a:gd name="T0" fmla="*/ 103 w 196"/>
                <a:gd name="T1" fmla="*/ 0 h 196"/>
                <a:gd name="T2" fmla="*/ 25 w 196"/>
                <a:gd name="T3" fmla="*/ 78 h 196"/>
                <a:gd name="T4" fmla="*/ 25 w 196"/>
                <a:gd name="T5" fmla="*/ 171 h 196"/>
                <a:gd name="T6" fmla="*/ 25 w 196"/>
                <a:gd name="T7" fmla="*/ 171 h 196"/>
                <a:gd name="T8" fmla="*/ 118 w 196"/>
                <a:gd name="T9" fmla="*/ 171 h 196"/>
                <a:gd name="T10" fmla="*/ 196 w 196"/>
                <a:gd name="T11" fmla="*/ 93 h 196"/>
                <a:gd name="T12" fmla="*/ 103 w 196"/>
                <a:gd name="T13" fmla="*/ 0 h 196"/>
              </a:gdLst>
              <a:ahLst/>
              <a:cxnLst>
                <a:cxn ang="0">
                  <a:pos x="T0" y="T1"/>
                </a:cxn>
                <a:cxn ang="0">
                  <a:pos x="T2" y="T3"/>
                </a:cxn>
                <a:cxn ang="0">
                  <a:pos x="T4" y="T5"/>
                </a:cxn>
                <a:cxn ang="0">
                  <a:pos x="T6" y="T7"/>
                </a:cxn>
                <a:cxn ang="0">
                  <a:pos x="T8" y="T9"/>
                </a:cxn>
                <a:cxn ang="0">
                  <a:pos x="T10" y="T11"/>
                </a:cxn>
                <a:cxn ang="0">
                  <a:pos x="T12" y="T13"/>
                </a:cxn>
              </a:cxnLst>
              <a:rect l="0" t="0" r="r" b="b"/>
              <a:pathLst>
                <a:path w="196" h="196">
                  <a:moveTo>
                    <a:pt x="103" y="0"/>
                  </a:moveTo>
                  <a:cubicBezTo>
                    <a:pt x="25" y="78"/>
                    <a:pt x="25" y="78"/>
                    <a:pt x="25" y="78"/>
                  </a:cubicBezTo>
                  <a:cubicBezTo>
                    <a:pt x="0" y="104"/>
                    <a:pt x="0" y="145"/>
                    <a:pt x="25" y="171"/>
                  </a:cubicBezTo>
                  <a:cubicBezTo>
                    <a:pt x="25" y="171"/>
                    <a:pt x="25" y="171"/>
                    <a:pt x="25" y="171"/>
                  </a:cubicBezTo>
                  <a:cubicBezTo>
                    <a:pt x="51" y="196"/>
                    <a:pt x="92" y="196"/>
                    <a:pt x="118" y="171"/>
                  </a:cubicBezTo>
                  <a:cubicBezTo>
                    <a:pt x="196" y="93"/>
                    <a:pt x="196" y="93"/>
                    <a:pt x="196" y="93"/>
                  </a:cubicBezTo>
                  <a:lnTo>
                    <a:pt x="103" y="0"/>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Freeform 33"/>
            <p:cNvSpPr/>
            <p:nvPr/>
          </p:nvSpPr>
          <p:spPr bwMode="auto">
            <a:xfrm>
              <a:off x="4589463" y="3713163"/>
              <a:ext cx="217488" cy="217488"/>
            </a:xfrm>
            <a:custGeom>
              <a:avLst/>
              <a:gdLst>
                <a:gd name="T0" fmla="*/ 76 w 137"/>
                <a:gd name="T1" fmla="*/ 0 h 137"/>
                <a:gd name="T2" fmla="*/ 17 w 137"/>
                <a:gd name="T3" fmla="*/ 59 h 137"/>
                <a:gd name="T4" fmla="*/ 17 w 137"/>
                <a:gd name="T5" fmla="*/ 120 h 137"/>
                <a:gd name="T6" fmla="*/ 78 w 137"/>
                <a:gd name="T7" fmla="*/ 120 h 137"/>
                <a:gd name="T8" fmla="*/ 137 w 137"/>
                <a:gd name="T9" fmla="*/ 61 h 137"/>
                <a:gd name="T10" fmla="*/ 76 w 137"/>
                <a:gd name="T11" fmla="*/ 0 h 137"/>
              </a:gdLst>
              <a:ahLst/>
              <a:cxnLst>
                <a:cxn ang="0">
                  <a:pos x="T0" y="T1"/>
                </a:cxn>
                <a:cxn ang="0">
                  <a:pos x="T2" y="T3"/>
                </a:cxn>
                <a:cxn ang="0">
                  <a:pos x="T4" y="T5"/>
                </a:cxn>
                <a:cxn ang="0">
                  <a:pos x="T6" y="T7"/>
                </a:cxn>
                <a:cxn ang="0">
                  <a:pos x="T8" y="T9"/>
                </a:cxn>
                <a:cxn ang="0">
                  <a:pos x="T10" y="T11"/>
                </a:cxn>
              </a:cxnLst>
              <a:rect l="0" t="0" r="r" b="b"/>
              <a:pathLst>
                <a:path w="137" h="137">
                  <a:moveTo>
                    <a:pt x="76" y="0"/>
                  </a:moveTo>
                  <a:cubicBezTo>
                    <a:pt x="17" y="59"/>
                    <a:pt x="17" y="59"/>
                    <a:pt x="17" y="59"/>
                  </a:cubicBezTo>
                  <a:cubicBezTo>
                    <a:pt x="0" y="76"/>
                    <a:pt x="0" y="103"/>
                    <a:pt x="17" y="120"/>
                  </a:cubicBezTo>
                  <a:cubicBezTo>
                    <a:pt x="34" y="137"/>
                    <a:pt x="61" y="137"/>
                    <a:pt x="78" y="120"/>
                  </a:cubicBezTo>
                  <a:cubicBezTo>
                    <a:pt x="137" y="61"/>
                    <a:pt x="137" y="61"/>
                    <a:pt x="137" y="61"/>
                  </a:cubicBezTo>
                  <a:lnTo>
                    <a:pt x="76" y="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Freeform 34"/>
            <p:cNvSpPr/>
            <p:nvPr/>
          </p:nvSpPr>
          <p:spPr bwMode="auto">
            <a:xfrm>
              <a:off x="4787900" y="3514726"/>
              <a:ext cx="217488" cy="217488"/>
            </a:xfrm>
            <a:custGeom>
              <a:avLst/>
              <a:gdLst>
                <a:gd name="T0" fmla="*/ 61 w 137"/>
                <a:gd name="T1" fmla="*/ 137 h 137"/>
                <a:gd name="T2" fmla="*/ 120 w 137"/>
                <a:gd name="T3" fmla="*/ 78 h 137"/>
                <a:gd name="T4" fmla="*/ 120 w 137"/>
                <a:gd name="T5" fmla="*/ 17 h 137"/>
                <a:gd name="T6" fmla="*/ 59 w 137"/>
                <a:gd name="T7" fmla="*/ 17 h 137"/>
                <a:gd name="T8" fmla="*/ 0 w 137"/>
                <a:gd name="T9" fmla="*/ 76 h 137"/>
                <a:gd name="T10" fmla="*/ 61 w 137"/>
                <a:gd name="T11" fmla="*/ 137 h 137"/>
              </a:gdLst>
              <a:ahLst/>
              <a:cxnLst>
                <a:cxn ang="0">
                  <a:pos x="T0" y="T1"/>
                </a:cxn>
                <a:cxn ang="0">
                  <a:pos x="T2" y="T3"/>
                </a:cxn>
                <a:cxn ang="0">
                  <a:pos x="T4" y="T5"/>
                </a:cxn>
                <a:cxn ang="0">
                  <a:pos x="T6" y="T7"/>
                </a:cxn>
                <a:cxn ang="0">
                  <a:pos x="T8" y="T9"/>
                </a:cxn>
                <a:cxn ang="0">
                  <a:pos x="T10" y="T11"/>
                </a:cxn>
              </a:cxnLst>
              <a:rect l="0" t="0" r="r" b="b"/>
              <a:pathLst>
                <a:path w="137" h="137">
                  <a:moveTo>
                    <a:pt x="61" y="137"/>
                  </a:moveTo>
                  <a:cubicBezTo>
                    <a:pt x="120" y="78"/>
                    <a:pt x="120" y="78"/>
                    <a:pt x="120" y="78"/>
                  </a:cubicBezTo>
                  <a:cubicBezTo>
                    <a:pt x="137" y="61"/>
                    <a:pt x="137" y="34"/>
                    <a:pt x="120" y="17"/>
                  </a:cubicBezTo>
                  <a:cubicBezTo>
                    <a:pt x="103" y="0"/>
                    <a:pt x="76" y="0"/>
                    <a:pt x="59" y="17"/>
                  </a:cubicBezTo>
                  <a:cubicBezTo>
                    <a:pt x="0" y="76"/>
                    <a:pt x="0" y="76"/>
                    <a:pt x="0" y="76"/>
                  </a:cubicBezTo>
                  <a:lnTo>
                    <a:pt x="61" y="1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6" name="PA_组合 58"/>
          <p:cNvGrpSpPr/>
          <p:nvPr>
            <p:custDataLst>
              <p:tags r:id="rId7"/>
            </p:custDataLst>
          </p:nvPr>
        </p:nvGrpSpPr>
        <p:grpSpPr>
          <a:xfrm>
            <a:off x="9067674" y="4578350"/>
            <a:ext cx="962025" cy="1385888"/>
            <a:chOff x="4576763" y="4421188"/>
            <a:chExt cx="962025" cy="1385888"/>
          </a:xfrm>
        </p:grpSpPr>
        <p:sp>
          <p:nvSpPr>
            <p:cNvPr id="27" name="Freeform 39"/>
            <p:cNvSpPr/>
            <p:nvPr/>
          </p:nvSpPr>
          <p:spPr bwMode="auto">
            <a:xfrm>
              <a:off x="4576763" y="4559301"/>
              <a:ext cx="962025" cy="1247775"/>
            </a:xfrm>
            <a:custGeom>
              <a:avLst/>
              <a:gdLst>
                <a:gd name="T0" fmla="*/ 592 w 606"/>
                <a:gd name="T1" fmla="*/ 787 h 787"/>
                <a:gd name="T2" fmla="*/ 14 w 606"/>
                <a:gd name="T3" fmla="*/ 787 h 787"/>
                <a:gd name="T4" fmla="*/ 0 w 606"/>
                <a:gd name="T5" fmla="*/ 773 h 787"/>
                <a:gd name="T6" fmla="*/ 0 w 606"/>
                <a:gd name="T7" fmla="*/ 14 h 787"/>
                <a:gd name="T8" fmla="*/ 14 w 606"/>
                <a:gd name="T9" fmla="*/ 0 h 787"/>
                <a:gd name="T10" fmla="*/ 592 w 606"/>
                <a:gd name="T11" fmla="*/ 0 h 787"/>
                <a:gd name="T12" fmla="*/ 606 w 606"/>
                <a:gd name="T13" fmla="*/ 14 h 787"/>
                <a:gd name="T14" fmla="*/ 606 w 606"/>
                <a:gd name="T15" fmla="*/ 773 h 787"/>
                <a:gd name="T16" fmla="*/ 592 w 606"/>
                <a:gd name="T17" fmla="*/ 787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6" h="787">
                  <a:moveTo>
                    <a:pt x="592" y="787"/>
                  </a:moveTo>
                  <a:cubicBezTo>
                    <a:pt x="14" y="787"/>
                    <a:pt x="14" y="787"/>
                    <a:pt x="14" y="787"/>
                  </a:cubicBezTo>
                  <a:cubicBezTo>
                    <a:pt x="6" y="787"/>
                    <a:pt x="0" y="781"/>
                    <a:pt x="0" y="773"/>
                  </a:cubicBezTo>
                  <a:cubicBezTo>
                    <a:pt x="0" y="14"/>
                    <a:pt x="0" y="14"/>
                    <a:pt x="0" y="14"/>
                  </a:cubicBezTo>
                  <a:cubicBezTo>
                    <a:pt x="0" y="7"/>
                    <a:pt x="6" y="0"/>
                    <a:pt x="14" y="0"/>
                  </a:cubicBezTo>
                  <a:cubicBezTo>
                    <a:pt x="592" y="0"/>
                    <a:pt x="592" y="0"/>
                    <a:pt x="592" y="0"/>
                  </a:cubicBezTo>
                  <a:cubicBezTo>
                    <a:pt x="600" y="0"/>
                    <a:pt x="606" y="7"/>
                    <a:pt x="606" y="14"/>
                  </a:cubicBezTo>
                  <a:cubicBezTo>
                    <a:pt x="606" y="773"/>
                    <a:pt x="606" y="773"/>
                    <a:pt x="606" y="773"/>
                  </a:cubicBezTo>
                  <a:cubicBezTo>
                    <a:pt x="606" y="781"/>
                    <a:pt x="600" y="787"/>
                    <a:pt x="592" y="787"/>
                  </a:cubicBez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Rectangle 40"/>
            <p:cNvSpPr>
              <a:spLocks noChangeArrowheads="1"/>
            </p:cNvSpPr>
            <p:nvPr/>
          </p:nvSpPr>
          <p:spPr bwMode="auto">
            <a:xfrm>
              <a:off x="4638675" y="4619626"/>
              <a:ext cx="838200" cy="1122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41"/>
            <p:cNvSpPr/>
            <p:nvPr/>
          </p:nvSpPr>
          <p:spPr bwMode="auto">
            <a:xfrm>
              <a:off x="4864100" y="4495801"/>
              <a:ext cx="387350" cy="177800"/>
            </a:xfrm>
            <a:custGeom>
              <a:avLst/>
              <a:gdLst>
                <a:gd name="T0" fmla="*/ 232 w 244"/>
                <a:gd name="T1" fmla="*/ 112 h 112"/>
                <a:gd name="T2" fmla="*/ 11 w 244"/>
                <a:gd name="T3" fmla="*/ 112 h 112"/>
                <a:gd name="T4" fmla="*/ 0 w 244"/>
                <a:gd name="T5" fmla="*/ 100 h 112"/>
                <a:gd name="T6" fmla="*/ 0 w 244"/>
                <a:gd name="T7" fmla="*/ 12 h 112"/>
                <a:gd name="T8" fmla="*/ 11 w 244"/>
                <a:gd name="T9" fmla="*/ 0 h 112"/>
                <a:gd name="T10" fmla="*/ 232 w 244"/>
                <a:gd name="T11" fmla="*/ 0 h 112"/>
                <a:gd name="T12" fmla="*/ 244 w 244"/>
                <a:gd name="T13" fmla="*/ 12 h 112"/>
                <a:gd name="T14" fmla="*/ 244 w 244"/>
                <a:gd name="T15" fmla="*/ 100 h 112"/>
                <a:gd name="T16" fmla="*/ 232 w 244"/>
                <a:gd name="T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112">
                  <a:moveTo>
                    <a:pt x="232" y="112"/>
                  </a:moveTo>
                  <a:cubicBezTo>
                    <a:pt x="11" y="112"/>
                    <a:pt x="11" y="112"/>
                    <a:pt x="11" y="112"/>
                  </a:cubicBezTo>
                  <a:cubicBezTo>
                    <a:pt x="5" y="112"/>
                    <a:pt x="0" y="106"/>
                    <a:pt x="0" y="100"/>
                  </a:cubicBezTo>
                  <a:cubicBezTo>
                    <a:pt x="0" y="12"/>
                    <a:pt x="0" y="12"/>
                    <a:pt x="0" y="12"/>
                  </a:cubicBezTo>
                  <a:cubicBezTo>
                    <a:pt x="0" y="5"/>
                    <a:pt x="5" y="0"/>
                    <a:pt x="11" y="0"/>
                  </a:cubicBezTo>
                  <a:cubicBezTo>
                    <a:pt x="232" y="0"/>
                    <a:pt x="232" y="0"/>
                    <a:pt x="232" y="0"/>
                  </a:cubicBezTo>
                  <a:cubicBezTo>
                    <a:pt x="239" y="0"/>
                    <a:pt x="244" y="5"/>
                    <a:pt x="244" y="12"/>
                  </a:cubicBezTo>
                  <a:cubicBezTo>
                    <a:pt x="244" y="100"/>
                    <a:pt x="244" y="100"/>
                    <a:pt x="244" y="100"/>
                  </a:cubicBezTo>
                  <a:cubicBezTo>
                    <a:pt x="244" y="106"/>
                    <a:pt x="239" y="112"/>
                    <a:pt x="232" y="112"/>
                  </a:cubicBez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 name="Oval 42"/>
            <p:cNvSpPr>
              <a:spLocks noChangeArrowheads="1"/>
            </p:cNvSpPr>
            <p:nvPr/>
          </p:nvSpPr>
          <p:spPr bwMode="auto">
            <a:xfrm>
              <a:off x="4983163" y="4421188"/>
              <a:ext cx="149225" cy="149225"/>
            </a:xfrm>
            <a:prstGeom prst="ellipse">
              <a:avLst/>
            </a:pr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Oval 43"/>
            <p:cNvSpPr>
              <a:spLocks noChangeArrowheads="1"/>
            </p:cNvSpPr>
            <p:nvPr/>
          </p:nvSpPr>
          <p:spPr bwMode="auto">
            <a:xfrm>
              <a:off x="5019675" y="4459288"/>
              <a:ext cx="74613" cy="74613"/>
            </a:xfrm>
            <a:prstGeom prst="ellipse">
              <a:avLst/>
            </a:prstGeom>
            <a:solidFill>
              <a:srgbClr val="027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Line 44"/>
            <p:cNvSpPr>
              <a:spLocks noChangeShapeType="1"/>
            </p:cNvSpPr>
            <p:nvPr/>
          </p:nvSpPr>
          <p:spPr bwMode="auto">
            <a:xfrm>
              <a:off x="4729163" y="4827588"/>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3" name="Line 45"/>
            <p:cNvSpPr>
              <a:spLocks noChangeShapeType="1"/>
            </p:cNvSpPr>
            <p:nvPr/>
          </p:nvSpPr>
          <p:spPr bwMode="auto">
            <a:xfrm>
              <a:off x="4729163" y="5516563"/>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4" name="Line 46"/>
            <p:cNvSpPr>
              <a:spLocks noChangeShapeType="1"/>
            </p:cNvSpPr>
            <p:nvPr/>
          </p:nvSpPr>
          <p:spPr bwMode="auto">
            <a:xfrm>
              <a:off x="4729163" y="5613401"/>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5" name="Rectangle 47"/>
            <p:cNvSpPr>
              <a:spLocks noChangeArrowheads="1"/>
            </p:cNvSpPr>
            <p:nvPr/>
          </p:nvSpPr>
          <p:spPr bwMode="auto">
            <a:xfrm>
              <a:off x="4848225" y="4968876"/>
              <a:ext cx="419100" cy="419100"/>
            </a:xfrm>
            <a:prstGeom prst="rect">
              <a:avLst/>
            </a:prstGeom>
            <a:solidFill>
              <a:srgbClr val="FA78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 name="Line 48"/>
            <p:cNvSpPr>
              <a:spLocks noChangeShapeType="1"/>
            </p:cNvSpPr>
            <p:nvPr/>
          </p:nvSpPr>
          <p:spPr bwMode="auto">
            <a:xfrm>
              <a:off x="5057775" y="5045076"/>
              <a:ext cx="0" cy="265113"/>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7" name="Line 49"/>
            <p:cNvSpPr>
              <a:spLocks noChangeShapeType="1"/>
            </p:cNvSpPr>
            <p:nvPr/>
          </p:nvSpPr>
          <p:spPr bwMode="auto">
            <a:xfrm>
              <a:off x="4924425" y="5176838"/>
              <a:ext cx="266700" cy="0"/>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grpSp>
      <p:sp>
        <p:nvSpPr>
          <p:cNvPr id="38" name="PA_任意多边形 50"/>
          <p:cNvSpPr/>
          <p:nvPr>
            <p:custDataLst>
              <p:tags r:id="rId8"/>
            </p:custDataLst>
          </p:nvPr>
        </p:nvSpPr>
        <p:spPr bwMode="auto">
          <a:xfrm>
            <a:off x="10129837" y="3503613"/>
            <a:ext cx="611188" cy="609600"/>
          </a:xfrm>
          <a:custGeom>
            <a:avLst/>
            <a:gdLst>
              <a:gd name="T0" fmla="*/ 211 w 385"/>
              <a:gd name="T1" fmla="*/ 174 h 384"/>
              <a:gd name="T2" fmla="*/ 211 w 385"/>
              <a:gd name="T3" fmla="*/ 0 h 384"/>
              <a:gd name="T4" fmla="*/ 174 w 385"/>
              <a:gd name="T5" fmla="*/ 0 h 384"/>
              <a:gd name="T6" fmla="*/ 174 w 385"/>
              <a:gd name="T7" fmla="*/ 174 h 384"/>
              <a:gd name="T8" fmla="*/ 0 w 385"/>
              <a:gd name="T9" fmla="*/ 174 h 384"/>
              <a:gd name="T10" fmla="*/ 0 w 385"/>
              <a:gd name="T11" fmla="*/ 211 h 384"/>
              <a:gd name="T12" fmla="*/ 174 w 385"/>
              <a:gd name="T13" fmla="*/ 211 h 384"/>
              <a:gd name="T14" fmla="*/ 174 w 385"/>
              <a:gd name="T15" fmla="*/ 384 h 384"/>
              <a:gd name="T16" fmla="*/ 211 w 385"/>
              <a:gd name="T17" fmla="*/ 384 h 384"/>
              <a:gd name="T18" fmla="*/ 211 w 385"/>
              <a:gd name="T19" fmla="*/ 211 h 384"/>
              <a:gd name="T20" fmla="*/ 385 w 385"/>
              <a:gd name="T21" fmla="*/ 211 h 384"/>
              <a:gd name="T22" fmla="*/ 385 w 385"/>
              <a:gd name="T23" fmla="*/ 174 h 384"/>
              <a:gd name="T24" fmla="*/ 211 w 385"/>
              <a:gd name="T25" fmla="*/ 174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5" h="384">
                <a:moveTo>
                  <a:pt x="211" y="174"/>
                </a:moveTo>
                <a:lnTo>
                  <a:pt x="211" y="0"/>
                </a:lnTo>
                <a:lnTo>
                  <a:pt x="174" y="0"/>
                </a:lnTo>
                <a:lnTo>
                  <a:pt x="174" y="174"/>
                </a:lnTo>
                <a:lnTo>
                  <a:pt x="0" y="174"/>
                </a:lnTo>
                <a:lnTo>
                  <a:pt x="0" y="211"/>
                </a:lnTo>
                <a:lnTo>
                  <a:pt x="174" y="211"/>
                </a:lnTo>
                <a:lnTo>
                  <a:pt x="174" y="384"/>
                </a:lnTo>
                <a:lnTo>
                  <a:pt x="211" y="384"/>
                </a:lnTo>
                <a:lnTo>
                  <a:pt x="211" y="211"/>
                </a:lnTo>
                <a:lnTo>
                  <a:pt x="385" y="211"/>
                </a:lnTo>
                <a:lnTo>
                  <a:pt x="385" y="174"/>
                </a:lnTo>
                <a:lnTo>
                  <a:pt x="211" y="174"/>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PA_任意多边形 51"/>
          <p:cNvSpPr/>
          <p:nvPr>
            <p:custDataLst>
              <p:tags r:id="rId9"/>
            </p:custDataLst>
          </p:nvPr>
        </p:nvSpPr>
        <p:spPr bwMode="auto">
          <a:xfrm>
            <a:off x="10683752" y="349251"/>
            <a:ext cx="357188" cy="355600"/>
          </a:xfrm>
          <a:custGeom>
            <a:avLst/>
            <a:gdLst>
              <a:gd name="T0" fmla="*/ 123 w 225"/>
              <a:gd name="T1" fmla="*/ 100 h 224"/>
              <a:gd name="T2" fmla="*/ 123 w 225"/>
              <a:gd name="T3" fmla="*/ 0 h 224"/>
              <a:gd name="T4" fmla="*/ 102 w 225"/>
              <a:gd name="T5" fmla="*/ 0 h 224"/>
              <a:gd name="T6" fmla="*/ 102 w 225"/>
              <a:gd name="T7" fmla="*/ 100 h 224"/>
              <a:gd name="T8" fmla="*/ 0 w 225"/>
              <a:gd name="T9" fmla="*/ 100 h 224"/>
              <a:gd name="T10" fmla="*/ 0 w 225"/>
              <a:gd name="T11" fmla="*/ 122 h 224"/>
              <a:gd name="T12" fmla="*/ 102 w 225"/>
              <a:gd name="T13" fmla="*/ 122 h 224"/>
              <a:gd name="T14" fmla="*/ 102 w 225"/>
              <a:gd name="T15" fmla="*/ 224 h 224"/>
              <a:gd name="T16" fmla="*/ 123 w 225"/>
              <a:gd name="T17" fmla="*/ 224 h 224"/>
              <a:gd name="T18" fmla="*/ 123 w 225"/>
              <a:gd name="T19" fmla="*/ 122 h 224"/>
              <a:gd name="T20" fmla="*/ 225 w 225"/>
              <a:gd name="T21" fmla="*/ 122 h 224"/>
              <a:gd name="T22" fmla="*/ 225 w 225"/>
              <a:gd name="T23" fmla="*/ 100 h 224"/>
              <a:gd name="T24" fmla="*/ 123 w 225"/>
              <a:gd name="T25" fmla="*/ 10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224">
                <a:moveTo>
                  <a:pt x="123" y="100"/>
                </a:moveTo>
                <a:lnTo>
                  <a:pt x="123" y="0"/>
                </a:lnTo>
                <a:lnTo>
                  <a:pt x="102" y="0"/>
                </a:lnTo>
                <a:lnTo>
                  <a:pt x="102" y="100"/>
                </a:lnTo>
                <a:lnTo>
                  <a:pt x="0" y="100"/>
                </a:lnTo>
                <a:lnTo>
                  <a:pt x="0" y="122"/>
                </a:lnTo>
                <a:lnTo>
                  <a:pt x="102" y="122"/>
                </a:lnTo>
                <a:lnTo>
                  <a:pt x="102" y="224"/>
                </a:lnTo>
                <a:lnTo>
                  <a:pt x="123" y="224"/>
                </a:lnTo>
                <a:lnTo>
                  <a:pt x="123" y="122"/>
                </a:lnTo>
                <a:lnTo>
                  <a:pt x="225" y="122"/>
                </a:lnTo>
                <a:lnTo>
                  <a:pt x="225" y="100"/>
                </a:lnTo>
                <a:lnTo>
                  <a:pt x="123" y="100"/>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 name="文本框 22"/>
          <p:cNvSpPr>
            <a:spLocks noChangeArrowheads="1"/>
          </p:cNvSpPr>
          <p:nvPr/>
        </p:nvSpPr>
        <p:spPr bwMode="auto">
          <a:xfrm>
            <a:off x="896714" y="1996725"/>
            <a:ext cx="10415615" cy="1026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3" rIns="68564" bIns="34283">
            <a:spAutoFit/>
          </a:bodyPr>
          <a:lstStyle/>
          <a:p>
            <a:pPr algn="ctr" fontAlgn="auto">
              <a:lnSpc>
                <a:spcPct val="130000"/>
              </a:lnSpc>
            </a:pPr>
            <a:r>
              <a:rPr lang="zh-CN" altLang="en-US" sz="4800" b="1" kern="2200" dirty="0">
                <a:ln w="6600">
                  <a:noFill/>
                  <a:prstDash val="solid"/>
                </a:ln>
                <a:solidFill>
                  <a:srgbClr val="E18C47"/>
                </a:solidFill>
                <a:effectLst/>
                <a:cs typeface="+mn-ea"/>
                <a:sym typeface="+mn-lt"/>
              </a:rPr>
              <a:t>第一节    遗传学概述</a:t>
            </a:r>
          </a:p>
        </p:txBody>
      </p:sp>
      <p:pic>
        <p:nvPicPr>
          <p:cNvPr id="2" name="图片 1" descr="形状&#10;&#10;中度可信度描述已自动生成"/>
          <p:cNvPicPr>
            <a:picLocks noChangeAspect="1"/>
          </p:cNvPicPr>
          <p:nvPr/>
        </p:nvPicPr>
        <p:blipFill rotWithShape="1">
          <a:blip r:embed="rId12" cstate="print">
            <a:extLst>
              <a:ext uri="{28A0092B-C50C-407E-A947-70E740481C1C}">
                <a14:useLocalDpi xmlns:a14="http://schemas.microsoft.com/office/drawing/2010/main" val="0"/>
              </a:ext>
            </a:extLst>
          </a:blip>
          <a:srcRect r="90532" b="74613"/>
          <a:stretch>
            <a:fillRect/>
          </a:stretch>
        </p:blipFill>
        <p:spPr>
          <a:xfrm>
            <a:off x="10548942" y="4312457"/>
            <a:ext cx="626807" cy="607986"/>
          </a:xfrm>
          <a:prstGeom prst="rect">
            <a:avLst/>
          </a:prstGeom>
        </p:spPr>
      </p:pic>
      <p:pic>
        <p:nvPicPr>
          <p:cNvPr id="8" name="图片 7" descr="摄图网_401220912_DNA基因遗传物质（企业商用）"/>
          <p:cNvPicPr>
            <a:picLocks noChangeAspect="1"/>
          </p:cNvPicPr>
          <p:nvPr/>
        </p:nvPicPr>
        <p:blipFill>
          <a:blip r:embed="rId13"/>
          <a:stretch>
            <a:fillRect/>
          </a:stretch>
        </p:blipFill>
        <p:spPr>
          <a:xfrm>
            <a:off x="896620" y="3181985"/>
            <a:ext cx="4479925" cy="34556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1188085" y="871855"/>
            <a:ext cx="2009140" cy="532130"/>
          </a:xfrm>
        </p:spPr>
        <p:txBody>
          <a:bodyPr/>
          <a:lstStyle/>
          <a:p>
            <a:r>
              <a:rPr lang="zh-CN" altLang="en-US" sz="2600" b="1" dirty="0">
                <a:solidFill>
                  <a:srgbClr val="E18C47"/>
                </a:solidFill>
                <a:latin typeface="+mn-lt"/>
                <a:cs typeface="+mn-ea"/>
                <a:sym typeface="+mn-lt"/>
              </a:rPr>
              <a:t>案例导入</a:t>
            </a:r>
          </a:p>
        </p:txBody>
      </p:sp>
      <p:sp>
        <p:nvSpPr>
          <p:cNvPr id="9" name="文本框 8"/>
          <p:cNvSpPr txBox="1"/>
          <p:nvPr/>
        </p:nvSpPr>
        <p:spPr>
          <a:xfrm>
            <a:off x="697230" y="2623185"/>
            <a:ext cx="8382635" cy="2112645"/>
          </a:xfrm>
          <a:prstGeom prst="rect">
            <a:avLst/>
          </a:prstGeom>
          <a:noFill/>
        </p:spPr>
        <p:txBody>
          <a:bodyPr wrap="square" lIns="0" tIns="0" rtlCol="0">
            <a:spAutoFit/>
          </a:bodyPr>
          <a:lstStyle/>
          <a:p>
            <a:pPr indent="457200" algn="just" fontAlgn="auto">
              <a:lnSpc>
                <a:spcPct val="140000"/>
              </a:lnSpc>
            </a:pPr>
            <a:r>
              <a:rPr lang="zh-CN" altLang="en-US" sz="2400" dirty="0">
                <a:solidFill>
                  <a:schemeClr val="bg1"/>
                </a:solidFill>
                <a:latin typeface="方正行黑简体" panose="02000000000000000000" pitchFamily="2" charset="-122"/>
                <a:ea typeface="方正行黑简体" panose="02000000000000000000" pitchFamily="2" charset="-122"/>
                <a:sym typeface="+mn-ea"/>
              </a:rPr>
              <a:t>5岁的阳阳最近很好奇也很好问：“爸爸，妈妈，我是怎么来的呢？”当他听别人称赞他和妈妈有神似的大眼睛后，他看着镜子里的自己，困惑地问道：“妈妈，为什么我的眼睛像你，不像爸爸呢？”</a:t>
            </a:r>
          </a:p>
        </p:txBody>
      </p:sp>
      <p:pic>
        <p:nvPicPr>
          <p:cNvPr id="5" name="图片 4" descr="卡通人物&#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51525" y="556863"/>
            <a:ext cx="9144000" cy="6858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1151255" y="1030605"/>
            <a:ext cx="10258425" cy="4184650"/>
          </a:xfrm>
          <a:prstGeom prst="rect">
            <a:avLst/>
          </a:prstGeom>
          <a:noFill/>
          <a:ln w="9525">
            <a:noFill/>
          </a:ln>
        </p:spPr>
        <p:txBody>
          <a:bodyPr wrap="square">
            <a:spAutoFit/>
          </a:bodyPr>
          <a:lstStyle/>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所有生命的开始，都要经过受精卵、卵裂、胚层分化、器官发生、新个体发育及妊娠维持。在这些进程中，个体的形态结构及生理功能发生着神奇的变化，而现代医学的精进，也使所有细胞的功能从基因水平逐步阐明。基因是细胞内遗传物质的结构与功能单位，以脱氧核糖核酸（DNA）的形式存在于染色体上。它决定着细胞内如核糖核酸（RNA）、蛋白质等物质的合成，从而决定着生物的遗传形状。</a:t>
            </a:r>
          </a:p>
          <a:p>
            <a:pPr indent="504190" algn="just" fontAlgn="auto">
              <a:lnSpc>
                <a:spcPct val="175000"/>
              </a:lnSpc>
              <a:buClrTx/>
              <a:buSzTx/>
              <a:buFontTx/>
            </a:pPr>
            <a:r>
              <a:rPr lang="zh-CN" altLang="en-US" sz="1900" dirty="0">
                <a:solidFill>
                  <a:schemeClr val="bg2">
                    <a:lumMod val="25000"/>
                  </a:schemeClr>
                </a:solidFill>
                <a:latin typeface="微软雅黑" panose="020B0503020204020204" charset="-122"/>
                <a:ea typeface="微软雅黑" panose="020B0503020204020204" charset="-122"/>
              </a:rPr>
              <a:t>人类遗传病，按遗传方式进行划分，可分为单基因病、多基因病、染色体病、体细胞遗传病、线粒体遗传病等5大类疾病；按系统划分，则包括神经系统遗传病、内分泌系统遗传病、心血管系统遗传病、血液系统遗传病、生殖系统遗传病、泌尿系统遗传病等。</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矩形 5"/>
          <p:cNvSpPr>
            <a:spLocks noChangeArrowheads="1"/>
          </p:cNvSpPr>
          <p:nvPr>
            <p:custDataLst>
              <p:tags r:id="rId1"/>
            </p:custDataLst>
          </p:nvPr>
        </p:nvSpPr>
        <p:spPr bwMode="auto">
          <a:xfrm>
            <a:off x="-1588" y="13653"/>
            <a:ext cx="12192000" cy="6848475"/>
          </a:xfrm>
          <a:prstGeom prst="rect">
            <a:avLst/>
          </a:prstGeom>
          <a:solidFill>
            <a:srgbClr val="E18C47"/>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sp>
        <p:nvSpPr>
          <p:cNvPr id="11" name="PA_任意多边形 6"/>
          <p:cNvSpPr/>
          <p:nvPr>
            <p:custDataLst>
              <p:tags r:id="rId2"/>
            </p:custDataLst>
          </p:nvPr>
        </p:nvSpPr>
        <p:spPr bwMode="auto">
          <a:xfrm>
            <a:off x="-1588" y="4763"/>
            <a:ext cx="12192000" cy="5397500"/>
          </a:xfrm>
          <a:custGeom>
            <a:avLst/>
            <a:gdLst>
              <a:gd name="T0" fmla="*/ 0 w 7680"/>
              <a:gd name="T1" fmla="*/ 0 h 3405"/>
              <a:gd name="T2" fmla="*/ 7680 w 7680"/>
              <a:gd name="T3" fmla="*/ 0 h 3405"/>
              <a:gd name="T4" fmla="*/ 7680 w 7680"/>
              <a:gd name="T5" fmla="*/ 2470 h 3405"/>
              <a:gd name="T6" fmla="*/ 4179 w 7680"/>
              <a:gd name="T7" fmla="*/ 3405 h 3405"/>
              <a:gd name="T8" fmla="*/ 0 w 7680"/>
              <a:gd name="T9" fmla="*/ 1862 h 3405"/>
              <a:gd name="T10" fmla="*/ 0 w 7680"/>
              <a:gd name="T11" fmla="*/ 0 h 3405"/>
            </a:gdLst>
            <a:ahLst/>
            <a:cxnLst>
              <a:cxn ang="0">
                <a:pos x="T0" y="T1"/>
              </a:cxn>
              <a:cxn ang="0">
                <a:pos x="T2" y="T3"/>
              </a:cxn>
              <a:cxn ang="0">
                <a:pos x="T4" y="T5"/>
              </a:cxn>
              <a:cxn ang="0">
                <a:pos x="T6" y="T7"/>
              </a:cxn>
              <a:cxn ang="0">
                <a:pos x="T8" y="T9"/>
              </a:cxn>
              <a:cxn ang="0">
                <a:pos x="T10" y="T11"/>
              </a:cxn>
            </a:cxnLst>
            <a:rect l="0" t="0" r="r" b="b"/>
            <a:pathLst>
              <a:path w="7680" h="3405">
                <a:moveTo>
                  <a:pt x="0" y="0"/>
                </a:moveTo>
                <a:cubicBezTo>
                  <a:pt x="7680" y="0"/>
                  <a:pt x="7680" y="0"/>
                  <a:pt x="7680" y="0"/>
                </a:cubicBezTo>
                <a:cubicBezTo>
                  <a:pt x="7680" y="2470"/>
                  <a:pt x="7680" y="2470"/>
                  <a:pt x="7680" y="2470"/>
                </a:cubicBezTo>
                <a:cubicBezTo>
                  <a:pt x="6834" y="3043"/>
                  <a:pt x="5579" y="3405"/>
                  <a:pt x="4179" y="3405"/>
                </a:cubicBezTo>
                <a:cubicBezTo>
                  <a:pt x="2331" y="3405"/>
                  <a:pt x="737" y="2774"/>
                  <a:pt x="0" y="1862"/>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2" name="PA_任意多边形 7"/>
          <p:cNvSpPr/>
          <p:nvPr>
            <p:custDataLst>
              <p:tags r:id="rId3"/>
            </p:custDataLst>
          </p:nvPr>
        </p:nvSpPr>
        <p:spPr bwMode="auto">
          <a:xfrm>
            <a:off x="12700" y="2992438"/>
            <a:ext cx="12163425" cy="2511425"/>
          </a:xfrm>
          <a:custGeom>
            <a:avLst/>
            <a:gdLst>
              <a:gd name="T0" fmla="*/ 4225 w 7662"/>
              <a:gd name="T1" fmla="*/ 1414 h 1584"/>
              <a:gd name="T2" fmla="*/ 7662 w 7662"/>
              <a:gd name="T3" fmla="*/ 591 h 1584"/>
              <a:gd name="T4" fmla="*/ 4150 w 7662"/>
              <a:gd name="T5" fmla="*/ 1584 h 1584"/>
              <a:gd name="T6" fmla="*/ 0 w 7662"/>
              <a:gd name="T7" fmla="*/ 0 h 1584"/>
              <a:gd name="T8" fmla="*/ 4225 w 7662"/>
              <a:gd name="T9" fmla="*/ 1414 h 1584"/>
            </a:gdLst>
            <a:ahLst/>
            <a:cxnLst>
              <a:cxn ang="0">
                <a:pos x="T0" y="T1"/>
              </a:cxn>
              <a:cxn ang="0">
                <a:pos x="T2" y="T3"/>
              </a:cxn>
              <a:cxn ang="0">
                <a:pos x="T4" y="T5"/>
              </a:cxn>
              <a:cxn ang="0">
                <a:pos x="T6" y="T7"/>
              </a:cxn>
              <a:cxn ang="0">
                <a:pos x="T8" y="T9"/>
              </a:cxn>
            </a:cxnLst>
            <a:rect l="0" t="0" r="r" b="b"/>
            <a:pathLst>
              <a:path w="7662" h="1584">
                <a:moveTo>
                  <a:pt x="4225" y="1414"/>
                </a:moveTo>
                <a:cubicBezTo>
                  <a:pt x="5565" y="1414"/>
                  <a:pt x="6779" y="1100"/>
                  <a:pt x="7662" y="591"/>
                </a:cubicBezTo>
                <a:cubicBezTo>
                  <a:pt x="6813" y="1199"/>
                  <a:pt x="5554" y="1584"/>
                  <a:pt x="4150" y="1584"/>
                </a:cubicBezTo>
                <a:cubicBezTo>
                  <a:pt x="2332" y="1584"/>
                  <a:pt x="759" y="939"/>
                  <a:pt x="0" y="0"/>
                </a:cubicBezTo>
                <a:cubicBezTo>
                  <a:pt x="850" y="846"/>
                  <a:pt x="2424" y="1414"/>
                  <a:pt x="4225" y="1414"/>
                </a:cubicBezTo>
                <a:close/>
              </a:path>
            </a:pathLst>
          </a:custGeom>
          <a:solidFill>
            <a:srgbClr val="EEB78F"/>
          </a:solidFill>
          <a:ln>
            <a:noFill/>
          </a:ln>
        </p:spPr>
        <p:txBody>
          <a:bodyPr vert="horz" wrap="square" lIns="91440" tIns="45720" rIns="91440" bIns="45720" numCol="1" anchor="t" anchorCtr="0" compatLnSpc="1">
            <a:noAutofit/>
          </a:bodyPr>
          <a:lstStyle/>
          <a:p>
            <a:pPr lvl="0" algn="l">
              <a:buClrTx/>
              <a:buSzTx/>
              <a:buFontTx/>
            </a:pPr>
            <a:endParaRPr lang="zh-CN" altLang="en-US">
              <a:cs typeface="+mn-ea"/>
              <a:sym typeface="+mn-lt"/>
            </a:endParaRPr>
          </a:p>
        </p:txBody>
      </p:sp>
      <p:grpSp>
        <p:nvGrpSpPr>
          <p:cNvPr id="13" name="PA_组合 60"/>
          <p:cNvGrpSpPr/>
          <p:nvPr>
            <p:custDataLst>
              <p:tags r:id="rId4"/>
            </p:custDataLst>
          </p:nvPr>
        </p:nvGrpSpPr>
        <p:grpSpPr>
          <a:xfrm>
            <a:off x="678657" y="1015575"/>
            <a:ext cx="682625" cy="556846"/>
            <a:chOff x="4056063" y="2403476"/>
            <a:chExt cx="887413" cy="723900"/>
          </a:xfrm>
        </p:grpSpPr>
        <p:sp>
          <p:nvSpPr>
            <p:cNvPr id="14" name="Freeform 25"/>
            <p:cNvSpPr/>
            <p:nvPr/>
          </p:nvSpPr>
          <p:spPr bwMode="auto">
            <a:xfrm>
              <a:off x="4056063" y="2403476"/>
              <a:ext cx="887413" cy="479425"/>
            </a:xfrm>
            <a:custGeom>
              <a:avLst/>
              <a:gdLst>
                <a:gd name="T0" fmla="*/ 172 w 559"/>
                <a:gd name="T1" fmla="*/ 219 h 303"/>
                <a:gd name="T2" fmla="*/ 208 w 559"/>
                <a:gd name="T3" fmla="*/ 115 h 303"/>
                <a:gd name="T4" fmla="*/ 218 w 559"/>
                <a:gd name="T5" fmla="*/ 109 h 303"/>
                <a:gd name="T6" fmla="*/ 227 w 559"/>
                <a:gd name="T7" fmla="*/ 116 h 303"/>
                <a:gd name="T8" fmla="*/ 280 w 559"/>
                <a:gd name="T9" fmla="*/ 303 h 303"/>
                <a:gd name="T10" fmla="*/ 334 w 559"/>
                <a:gd name="T11" fmla="*/ 154 h 303"/>
                <a:gd name="T12" fmla="*/ 342 w 559"/>
                <a:gd name="T13" fmla="*/ 148 h 303"/>
                <a:gd name="T14" fmla="*/ 351 w 559"/>
                <a:gd name="T15" fmla="*/ 152 h 303"/>
                <a:gd name="T16" fmla="*/ 390 w 559"/>
                <a:gd name="T17" fmla="*/ 217 h 303"/>
                <a:gd name="T18" fmla="*/ 545 w 559"/>
                <a:gd name="T19" fmla="*/ 217 h 303"/>
                <a:gd name="T20" fmla="*/ 557 w 559"/>
                <a:gd name="T21" fmla="*/ 152 h 303"/>
                <a:gd name="T22" fmla="*/ 405 w 559"/>
                <a:gd name="T23" fmla="*/ 0 h 303"/>
                <a:gd name="T24" fmla="*/ 279 w 559"/>
                <a:gd name="T25" fmla="*/ 66 h 303"/>
                <a:gd name="T26" fmla="*/ 154 w 559"/>
                <a:gd name="T27" fmla="*/ 0 h 303"/>
                <a:gd name="T28" fmla="*/ 2 w 559"/>
                <a:gd name="T29" fmla="*/ 152 h 303"/>
                <a:gd name="T30" fmla="*/ 14 w 559"/>
                <a:gd name="T31" fmla="*/ 219 h 303"/>
                <a:gd name="T32" fmla="*/ 172 w 559"/>
                <a:gd name="T33" fmla="*/ 21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9" h="303">
                  <a:moveTo>
                    <a:pt x="172" y="219"/>
                  </a:moveTo>
                  <a:cubicBezTo>
                    <a:pt x="208" y="115"/>
                    <a:pt x="208" y="115"/>
                    <a:pt x="208" y="115"/>
                  </a:cubicBezTo>
                  <a:cubicBezTo>
                    <a:pt x="210" y="111"/>
                    <a:pt x="214" y="109"/>
                    <a:pt x="218" y="109"/>
                  </a:cubicBezTo>
                  <a:cubicBezTo>
                    <a:pt x="222" y="109"/>
                    <a:pt x="225" y="112"/>
                    <a:pt x="227" y="116"/>
                  </a:cubicBezTo>
                  <a:cubicBezTo>
                    <a:pt x="280" y="303"/>
                    <a:pt x="280" y="303"/>
                    <a:pt x="280" y="303"/>
                  </a:cubicBezTo>
                  <a:cubicBezTo>
                    <a:pt x="334" y="154"/>
                    <a:pt x="334" y="154"/>
                    <a:pt x="334" y="154"/>
                  </a:cubicBezTo>
                  <a:cubicBezTo>
                    <a:pt x="335" y="150"/>
                    <a:pt x="338" y="148"/>
                    <a:pt x="342" y="148"/>
                  </a:cubicBezTo>
                  <a:cubicBezTo>
                    <a:pt x="346" y="147"/>
                    <a:pt x="349" y="149"/>
                    <a:pt x="351" y="152"/>
                  </a:cubicBezTo>
                  <a:cubicBezTo>
                    <a:pt x="390" y="217"/>
                    <a:pt x="390" y="217"/>
                    <a:pt x="390" y="217"/>
                  </a:cubicBezTo>
                  <a:cubicBezTo>
                    <a:pt x="545" y="217"/>
                    <a:pt x="545" y="217"/>
                    <a:pt x="545" y="217"/>
                  </a:cubicBezTo>
                  <a:cubicBezTo>
                    <a:pt x="559" y="178"/>
                    <a:pt x="557" y="152"/>
                    <a:pt x="557" y="152"/>
                  </a:cubicBezTo>
                  <a:cubicBezTo>
                    <a:pt x="557" y="68"/>
                    <a:pt x="489" y="0"/>
                    <a:pt x="405" y="0"/>
                  </a:cubicBezTo>
                  <a:cubicBezTo>
                    <a:pt x="353" y="0"/>
                    <a:pt x="307" y="26"/>
                    <a:pt x="279" y="66"/>
                  </a:cubicBezTo>
                  <a:cubicBezTo>
                    <a:pt x="252" y="26"/>
                    <a:pt x="206" y="0"/>
                    <a:pt x="154" y="0"/>
                  </a:cubicBezTo>
                  <a:cubicBezTo>
                    <a:pt x="70" y="0"/>
                    <a:pt x="2" y="68"/>
                    <a:pt x="2" y="152"/>
                  </a:cubicBezTo>
                  <a:cubicBezTo>
                    <a:pt x="2" y="152"/>
                    <a:pt x="0" y="179"/>
                    <a:pt x="14" y="219"/>
                  </a:cubicBezTo>
                  <a:lnTo>
                    <a:pt x="172" y="219"/>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 name="Freeform 26"/>
            <p:cNvSpPr/>
            <p:nvPr/>
          </p:nvSpPr>
          <p:spPr bwMode="auto">
            <a:xfrm>
              <a:off x="4090988" y="2641601"/>
              <a:ext cx="817563" cy="485775"/>
            </a:xfrm>
            <a:custGeom>
              <a:avLst/>
              <a:gdLst>
                <a:gd name="T0" fmla="*/ 363 w 515"/>
                <a:gd name="T1" fmla="*/ 86 h 307"/>
                <a:gd name="T2" fmla="*/ 355 w 515"/>
                <a:gd name="T3" fmla="*/ 81 h 307"/>
                <a:gd name="T4" fmla="*/ 323 w 515"/>
                <a:gd name="T5" fmla="*/ 29 h 307"/>
                <a:gd name="T6" fmla="*/ 266 w 515"/>
                <a:gd name="T7" fmla="*/ 188 h 307"/>
                <a:gd name="T8" fmla="*/ 257 w 515"/>
                <a:gd name="T9" fmla="*/ 194 h 307"/>
                <a:gd name="T10" fmla="*/ 256 w 515"/>
                <a:gd name="T11" fmla="*/ 194 h 307"/>
                <a:gd name="T12" fmla="*/ 247 w 515"/>
                <a:gd name="T13" fmla="*/ 187 h 307"/>
                <a:gd name="T14" fmla="*/ 194 w 515"/>
                <a:gd name="T15" fmla="*/ 0 h 307"/>
                <a:gd name="T16" fmla="*/ 166 w 515"/>
                <a:gd name="T17" fmla="*/ 82 h 307"/>
                <a:gd name="T18" fmla="*/ 157 w 515"/>
                <a:gd name="T19" fmla="*/ 88 h 307"/>
                <a:gd name="T20" fmla="*/ 0 w 515"/>
                <a:gd name="T21" fmla="*/ 88 h 307"/>
                <a:gd name="T22" fmla="*/ 257 w 515"/>
                <a:gd name="T23" fmla="*/ 307 h 307"/>
                <a:gd name="T24" fmla="*/ 257 w 515"/>
                <a:gd name="T25" fmla="*/ 307 h 307"/>
                <a:gd name="T26" fmla="*/ 257 w 515"/>
                <a:gd name="T27" fmla="*/ 307 h 307"/>
                <a:gd name="T28" fmla="*/ 257 w 515"/>
                <a:gd name="T29" fmla="*/ 307 h 307"/>
                <a:gd name="T30" fmla="*/ 257 w 515"/>
                <a:gd name="T31" fmla="*/ 307 h 307"/>
                <a:gd name="T32" fmla="*/ 515 w 515"/>
                <a:gd name="T33" fmla="*/ 86 h 307"/>
                <a:gd name="T34" fmla="*/ 363 w 515"/>
                <a:gd name="T35" fmla="*/ 86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5" h="307">
                  <a:moveTo>
                    <a:pt x="363" y="86"/>
                  </a:moveTo>
                  <a:cubicBezTo>
                    <a:pt x="359" y="86"/>
                    <a:pt x="356" y="84"/>
                    <a:pt x="355" y="81"/>
                  </a:cubicBezTo>
                  <a:cubicBezTo>
                    <a:pt x="323" y="29"/>
                    <a:pt x="323" y="29"/>
                    <a:pt x="323" y="29"/>
                  </a:cubicBezTo>
                  <a:cubicBezTo>
                    <a:pt x="266" y="188"/>
                    <a:pt x="266" y="188"/>
                    <a:pt x="266" y="188"/>
                  </a:cubicBezTo>
                  <a:cubicBezTo>
                    <a:pt x="264" y="191"/>
                    <a:pt x="261" y="194"/>
                    <a:pt x="257" y="194"/>
                  </a:cubicBezTo>
                  <a:cubicBezTo>
                    <a:pt x="256" y="194"/>
                    <a:pt x="256" y="194"/>
                    <a:pt x="256" y="194"/>
                  </a:cubicBezTo>
                  <a:cubicBezTo>
                    <a:pt x="252" y="194"/>
                    <a:pt x="248" y="191"/>
                    <a:pt x="247" y="187"/>
                  </a:cubicBezTo>
                  <a:cubicBezTo>
                    <a:pt x="194" y="0"/>
                    <a:pt x="194" y="0"/>
                    <a:pt x="194" y="0"/>
                  </a:cubicBezTo>
                  <a:cubicBezTo>
                    <a:pt x="166" y="82"/>
                    <a:pt x="166" y="82"/>
                    <a:pt x="166" y="82"/>
                  </a:cubicBezTo>
                  <a:cubicBezTo>
                    <a:pt x="164" y="85"/>
                    <a:pt x="161" y="88"/>
                    <a:pt x="157" y="88"/>
                  </a:cubicBezTo>
                  <a:cubicBezTo>
                    <a:pt x="0" y="88"/>
                    <a:pt x="0" y="88"/>
                    <a:pt x="0" y="88"/>
                  </a:cubicBezTo>
                  <a:cubicBezTo>
                    <a:pt x="29" y="151"/>
                    <a:pt x="96" y="237"/>
                    <a:pt x="257" y="307"/>
                  </a:cubicBezTo>
                  <a:cubicBezTo>
                    <a:pt x="257" y="307"/>
                    <a:pt x="257" y="307"/>
                    <a:pt x="257" y="307"/>
                  </a:cubicBezTo>
                  <a:cubicBezTo>
                    <a:pt x="257" y="307"/>
                    <a:pt x="257" y="307"/>
                    <a:pt x="257" y="307"/>
                  </a:cubicBezTo>
                  <a:cubicBezTo>
                    <a:pt x="257" y="307"/>
                    <a:pt x="257" y="307"/>
                    <a:pt x="257" y="307"/>
                  </a:cubicBezTo>
                  <a:cubicBezTo>
                    <a:pt x="257" y="307"/>
                    <a:pt x="257" y="307"/>
                    <a:pt x="257" y="307"/>
                  </a:cubicBezTo>
                  <a:cubicBezTo>
                    <a:pt x="420" y="236"/>
                    <a:pt x="487" y="149"/>
                    <a:pt x="515" y="86"/>
                  </a:cubicBezTo>
                  <a:lnTo>
                    <a:pt x="363" y="86"/>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18" name="PA_组合 57"/>
          <p:cNvGrpSpPr/>
          <p:nvPr>
            <p:custDataLst>
              <p:tags r:id="rId5"/>
            </p:custDataLst>
          </p:nvPr>
        </p:nvGrpSpPr>
        <p:grpSpPr>
          <a:xfrm>
            <a:off x="4751388" y="6130926"/>
            <a:ext cx="246063" cy="246063"/>
            <a:chOff x="4751388" y="6130926"/>
            <a:chExt cx="246063" cy="246063"/>
          </a:xfrm>
        </p:grpSpPr>
        <p:sp>
          <p:nvSpPr>
            <p:cNvPr id="19" name="Freeform 29"/>
            <p:cNvSpPr/>
            <p:nvPr/>
          </p:nvSpPr>
          <p:spPr bwMode="auto">
            <a:xfrm>
              <a:off x="4751388" y="6130926"/>
              <a:ext cx="246063" cy="246063"/>
            </a:xfrm>
            <a:custGeom>
              <a:avLst/>
              <a:gdLst>
                <a:gd name="T0" fmla="*/ 143 w 155"/>
                <a:gd name="T1" fmla="*/ 144 h 156"/>
                <a:gd name="T2" fmla="*/ 143 w 155"/>
                <a:gd name="T3" fmla="*/ 144 h 156"/>
                <a:gd name="T4" fmla="*/ 98 w 155"/>
                <a:gd name="T5" fmla="*/ 144 h 156"/>
                <a:gd name="T6" fmla="*/ 12 w 155"/>
                <a:gd name="T7" fmla="*/ 57 h 156"/>
                <a:gd name="T8" fmla="*/ 12 w 155"/>
                <a:gd name="T9" fmla="*/ 13 h 156"/>
                <a:gd name="T10" fmla="*/ 12 w 155"/>
                <a:gd name="T11" fmla="*/ 13 h 156"/>
                <a:gd name="T12" fmla="*/ 57 w 155"/>
                <a:gd name="T13" fmla="*/ 13 h 156"/>
                <a:gd name="T14" fmla="*/ 143 w 155"/>
                <a:gd name="T15" fmla="*/ 99 h 156"/>
                <a:gd name="T16" fmla="*/ 143 w 155"/>
                <a:gd name="T17" fmla="*/ 1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56">
                  <a:moveTo>
                    <a:pt x="143" y="144"/>
                  </a:moveTo>
                  <a:cubicBezTo>
                    <a:pt x="143" y="144"/>
                    <a:pt x="143" y="144"/>
                    <a:pt x="143" y="144"/>
                  </a:cubicBezTo>
                  <a:cubicBezTo>
                    <a:pt x="131" y="156"/>
                    <a:pt x="111" y="156"/>
                    <a:pt x="98" y="144"/>
                  </a:cubicBezTo>
                  <a:cubicBezTo>
                    <a:pt x="12" y="57"/>
                    <a:pt x="12" y="57"/>
                    <a:pt x="12" y="57"/>
                  </a:cubicBezTo>
                  <a:cubicBezTo>
                    <a:pt x="0" y="45"/>
                    <a:pt x="0" y="25"/>
                    <a:pt x="12" y="13"/>
                  </a:cubicBezTo>
                  <a:cubicBezTo>
                    <a:pt x="12" y="13"/>
                    <a:pt x="12" y="13"/>
                    <a:pt x="12" y="13"/>
                  </a:cubicBezTo>
                  <a:cubicBezTo>
                    <a:pt x="24" y="0"/>
                    <a:pt x="44" y="0"/>
                    <a:pt x="57" y="13"/>
                  </a:cubicBezTo>
                  <a:cubicBezTo>
                    <a:pt x="143" y="99"/>
                    <a:pt x="143" y="99"/>
                    <a:pt x="143" y="99"/>
                  </a:cubicBezTo>
                  <a:cubicBezTo>
                    <a:pt x="155" y="111"/>
                    <a:pt x="155" y="131"/>
                    <a:pt x="143" y="1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 name="Freeform 30"/>
            <p:cNvSpPr/>
            <p:nvPr/>
          </p:nvSpPr>
          <p:spPr bwMode="auto">
            <a:xfrm>
              <a:off x="4867275" y="6245226"/>
              <a:ext cx="111125" cy="111125"/>
            </a:xfrm>
            <a:custGeom>
              <a:avLst/>
              <a:gdLst>
                <a:gd name="T0" fmla="*/ 0 w 70"/>
                <a:gd name="T1" fmla="*/ 30 h 70"/>
                <a:gd name="T2" fmla="*/ 32 w 70"/>
                <a:gd name="T3" fmla="*/ 62 h 70"/>
                <a:gd name="T4" fmla="*/ 62 w 70"/>
                <a:gd name="T5" fmla="*/ 62 h 70"/>
                <a:gd name="T6" fmla="*/ 62 w 70"/>
                <a:gd name="T7" fmla="*/ 33 h 70"/>
                <a:gd name="T8" fmla="*/ 29 w 70"/>
                <a:gd name="T9" fmla="*/ 0 h 70"/>
                <a:gd name="T10" fmla="*/ 0 w 70"/>
                <a:gd name="T11" fmla="*/ 30 h 70"/>
              </a:gdLst>
              <a:ahLst/>
              <a:cxnLst>
                <a:cxn ang="0">
                  <a:pos x="T0" y="T1"/>
                </a:cxn>
                <a:cxn ang="0">
                  <a:pos x="T2" y="T3"/>
                </a:cxn>
                <a:cxn ang="0">
                  <a:pos x="T4" y="T5"/>
                </a:cxn>
                <a:cxn ang="0">
                  <a:pos x="T6" y="T7"/>
                </a:cxn>
                <a:cxn ang="0">
                  <a:pos x="T8" y="T9"/>
                </a:cxn>
                <a:cxn ang="0">
                  <a:pos x="T10" y="T11"/>
                </a:cxn>
              </a:cxnLst>
              <a:rect l="0" t="0" r="r" b="b"/>
              <a:pathLst>
                <a:path w="70" h="70">
                  <a:moveTo>
                    <a:pt x="0" y="30"/>
                  </a:moveTo>
                  <a:cubicBezTo>
                    <a:pt x="32" y="62"/>
                    <a:pt x="32" y="62"/>
                    <a:pt x="32" y="62"/>
                  </a:cubicBezTo>
                  <a:cubicBezTo>
                    <a:pt x="40" y="70"/>
                    <a:pt x="54" y="70"/>
                    <a:pt x="62" y="62"/>
                  </a:cubicBezTo>
                  <a:cubicBezTo>
                    <a:pt x="70" y="54"/>
                    <a:pt x="70" y="41"/>
                    <a:pt x="62" y="33"/>
                  </a:cubicBezTo>
                  <a:cubicBezTo>
                    <a:pt x="29" y="0"/>
                    <a:pt x="29" y="0"/>
                    <a:pt x="29" y="0"/>
                  </a:cubicBezTo>
                  <a:lnTo>
                    <a:pt x="0" y="3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1" name="PA_组合 61"/>
          <p:cNvGrpSpPr/>
          <p:nvPr>
            <p:custDataLst>
              <p:tags r:id="rId6"/>
            </p:custDataLst>
          </p:nvPr>
        </p:nvGrpSpPr>
        <p:grpSpPr>
          <a:xfrm>
            <a:off x="11211596" y="949326"/>
            <a:ext cx="498475" cy="498475"/>
            <a:chOff x="4548188" y="3473451"/>
            <a:chExt cx="498475" cy="498475"/>
          </a:xfrm>
        </p:grpSpPr>
        <p:sp>
          <p:nvSpPr>
            <p:cNvPr id="22" name="Freeform 31"/>
            <p:cNvSpPr/>
            <p:nvPr/>
          </p:nvSpPr>
          <p:spPr bwMode="auto">
            <a:xfrm>
              <a:off x="4738688" y="3473451"/>
              <a:ext cx="307975" cy="309563"/>
            </a:xfrm>
            <a:custGeom>
              <a:avLst/>
              <a:gdLst>
                <a:gd name="T0" fmla="*/ 168 w 194"/>
                <a:gd name="T1" fmla="*/ 118 h 195"/>
                <a:gd name="T2" fmla="*/ 168 w 194"/>
                <a:gd name="T3" fmla="*/ 26 h 195"/>
                <a:gd name="T4" fmla="*/ 168 w 194"/>
                <a:gd name="T5" fmla="*/ 26 h 195"/>
                <a:gd name="T6" fmla="*/ 76 w 194"/>
                <a:gd name="T7" fmla="*/ 26 h 195"/>
                <a:gd name="T8" fmla="*/ 0 w 194"/>
                <a:gd name="T9" fmla="*/ 102 h 195"/>
                <a:gd name="T10" fmla="*/ 92 w 194"/>
                <a:gd name="T11" fmla="*/ 195 h 195"/>
                <a:gd name="T12" fmla="*/ 168 w 194"/>
                <a:gd name="T13" fmla="*/ 118 h 195"/>
              </a:gdLst>
              <a:ahLst/>
              <a:cxnLst>
                <a:cxn ang="0">
                  <a:pos x="T0" y="T1"/>
                </a:cxn>
                <a:cxn ang="0">
                  <a:pos x="T2" y="T3"/>
                </a:cxn>
                <a:cxn ang="0">
                  <a:pos x="T4" y="T5"/>
                </a:cxn>
                <a:cxn ang="0">
                  <a:pos x="T6" y="T7"/>
                </a:cxn>
                <a:cxn ang="0">
                  <a:pos x="T8" y="T9"/>
                </a:cxn>
                <a:cxn ang="0">
                  <a:pos x="T10" y="T11"/>
                </a:cxn>
                <a:cxn ang="0">
                  <a:pos x="T12" y="T13"/>
                </a:cxn>
              </a:cxnLst>
              <a:rect l="0" t="0" r="r" b="b"/>
              <a:pathLst>
                <a:path w="194" h="195">
                  <a:moveTo>
                    <a:pt x="168" y="118"/>
                  </a:moveTo>
                  <a:cubicBezTo>
                    <a:pt x="194" y="93"/>
                    <a:pt x="194" y="51"/>
                    <a:pt x="168" y="26"/>
                  </a:cubicBezTo>
                  <a:cubicBezTo>
                    <a:pt x="168" y="26"/>
                    <a:pt x="168" y="26"/>
                    <a:pt x="168" y="26"/>
                  </a:cubicBezTo>
                  <a:cubicBezTo>
                    <a:pt x="143" y="0"/>
                    <a:pt x="102" y="0"/>
                    <a:pt x="76" y="26"/>
                  </a:cubicBezTo>
                  <a:cubicBezTo>
                    <a:pt x="0" y="102"/>
                    <a:pt x="0" y="102"/>
                    <a:pt x="0" y="102"/>
                  </a:cubicBezTo>
                  <a:cubicBezTo>
                    <a:pt x="92" y="195"/>
                    <a:pt x="92" y="195"/>
                    <a:pt x="92" y="195"/>
                  </a:cubicBezTo>
                  <a:lnTo>
                    <a:pt x="168" y="118"/>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32"/>
            <p:cNvSpPr/>
            <p:nvPr/>
          </p:nvSpPr>
          <p:spPr bwMode="auto">
            <a:xfrm>
              <a:off x="4548188" y="3660776"/>
              <a:ext cx="311150" cy="311150"/>
            </a:xfrm>
            <a:custGeom>
              <a:avLst/>
              <a:gdLst>
                <a:gd name="T0" fmla="*/ 103 w 196"/>
                <a:gd name="T1" fmla="*/ 0 h 196"/>
                <a:gd name="T2" fmla="*/ 25 w 196"/>
                <a:gd name="T3" fmla="*/ 78 h 196"/>
                <a:gd name="T4" fmla="*/ 25 w 196"/>
                <a:gd name="T5" fmla="*/ 171 h 196"/>
                <a:gd name="T6" fmla="*/ 25 w 196"/>
                <a:gd name="T7" fmla="*/ 171 h 196"/>
                <a:gd name="T8" fmla="*/ 118 w 196"/>
                <a:gd name="T9" fmla="*/ 171 h 196"/>
                <a:gd name="T10" fmla="*/ 196 w 196"/>
                <a:gd name="T11" fmla="*/ 93 h 196"/>
                <a:gd name="T12" fmla="*/ 103 w 196"/>
                <a:gd name="T13" fmla="*/ 0 h 196"/>
              </a:gdLst>
              <a:ahLst/>
              <a:cxnLst>
                <a:cxn ang="0">
                  <a:pos x="T0" y="T1"/>
                </a:cxn>
                <a:cxn ang="0">
                  <a:pos x="T2" y="T3"/>
                </a:cxn>
                <a:cxn ang="0">
                  <a:pos x="T4" y="T5"/>
                </a:cxn>
                <a:cxn ang="0">
                  <a:pos x="T6" y="T7"/>
                </a:cxn>
                <a:cxn ang="0">
                  <a:pos x="T8" y="T9"/>
                </a:cxn>
                <a:cxn ang="0">
                  <a:pos x="T10" y="T11"/>
                </a:cxn>
                <a:cxn ang="0">
                  <a:pos x="T12" y="T13"/>
                </a:cxn>
              </a:cxnLst>
              <a:rect l="0" t="0" r="r" b="b"/>
              <a:pathLst>
                <a:path w="196" h="196">
                  <a:moveTo>
                    <a:pt x="103" y="0"/>
                  </a:moveTo>
                  <a:cubicBezTo>
                    <a:pt x="25" y="78"/>
                    <a:pt x="25" y="78"/>
                    <a:pt x="25" y="78"/>
                  </a:cubicBezTo>
                  <a:cubicBezTo>
                    <a:pt x="0" y="104"/>
                    <a:pt x="0" y="145"/>
                    <a:pt x="25" y="171"/>
                  </a:cubicBezTo>
                  <a:cubicBezTo>
                    <a:pt x="25" y="171"/>
                    <a:pt x="25" y="171"/>
                    <a:pt x="25" y="171"/>
                  </a:cubicBezTo>
                  <a:cubicBezTo>
                    <a:pt x="51" y="196"/>
                    <a:pt x="92" y="196"/>
                    <a:pt x="118" y="171"/>
                  </a:cubicBezTo>
                  <a:cubicBezTo>
                    <a:pt x="196" y="93"/>
                    <a:pt x="196" y="93"/>
                    <a:pt x="196" y="93"/>
                  </a:cubicBezTo>
                  <a:lnTo>
                    <a:pt x="103" y="0"/>
                  </a:ln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Freeform 33"/>
            <p:cNvSpPr/>
            <p:nvPr/>
          </p:nvSpPr>
          <p:spPr bwMode="auto">
            <a:xfrm>
              <a:off x="4589463" y="3713163"/>
              <a:ext cx="217488" cy="217488"/>
            </a:xfrm>
            <a:custGeom>
              <a:avLst/>
              <a:gdLst>
                <a:gd name="T0" fmla="*/ 76 w 137"/>
                <a:gd name="T1" fmla="*/ 0 h 137"/>
                <a:gd name="T2" fmla="*/ 17 w 137"/>
                <a:gd name="T3" fmla="*/ 59 h 137"/>
                <a:gd name="T4" fmla="*/ 17 w 137"/>
                <a:gd name="T5" fmla="*/ 120 h 137"/>
                <a:gd name="T6" fmla="*/ 78 w 137"/>
                <a:gd name="T7" fmla="*/ 120 h 137"/>
                <a:gd name="T8" fmla="*/ 137 w 137"/>
                <a:gd name="T9" fmla="*/ 61 h 137"/>
                <a:gd name="T10" fmla="*/ 76 w 137"/>
                <a:gd name="T11" fmla="*/ 0 h 137"/>
              </a:gdLst>
              <a:ahLst/>
              <a:cxnLst>
                <a:cxn ang="0">
                  <a:pos x="T0" y="T1"/>
                </a:cxn>
                <a:cxn ang="0">
                  <a:pos x="T2" y="T3"/>
                </a:cxn>
                <a:cxn ang="0">
                  <a:pos x="T4" y="T5"/>
                </a:cxn>
                <a:cxn ang="0">
                  <a:pos x="T6" y="T7"/>
                </a:cxn>
                <a:cxn ang="0">
                  <a:pos x="T8" y="T9"/>
                </a:cxn>
                <a:cxn ang="0">
                  <a:pos x="T10" y="T11"/>
                </a:cxn>
              </a:cxnLst>
              <a:rect l="0" t="0" r="r" b="b"/>
              <a:pathLst>
                <a:path w="137" h="137">
                  <a:moveTo>
                    <a:pt x="76" y="0"/>
                  </a:moveTo>
                  <a:cubicBezTo>
                    <a:pt x="17" y="59"/>
                    <a:pt x="17" y="59"/>
                    <a:pt x="17" y="59"/>
                  </a:cubicBezTo>
                  <a:cubicBezTo>
                    <a:pt x="0" y="76"/>
                    <a:pt x="0" y="103"/>
                    <a:pt x="17" y="120"/>
                  </a:cubicBezTo>
                  <a:cubicBezTo>
                    <a:pt x="34" y="137"/>
                    <a:pt x="61" y="137"/>
                    <a:pt x="78" y="120"/>
                  </a:cubicBezTo>
                  <a:cubicBezTo>
                    <a:pt x="137" y="61"/>
                    <a:pt x="137" y="61"/>
                    <a:pt x="137" y="61"/>
                  </a:cubicBezTo>
                  <a:lnTo>
                    <a:pt x="76" y="0"/>
                  </a:ln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Freeform 34"/>
            <p:cNvSpPr/>
            <p:nvPr/>
          </p:nvSpPr>
          <p:spPr bwMode="auto">
            <a:xfrm>
              <a:off x="4787900" y="3514726"/>
              <a:ext cx="217488" cy="217488"/>
            </a:xfrm>
            <a:custGeom>
              <a:avLst/>
              <a:gdLst>
                <a:gd name="T0" fmla="*/ 61 w 137"/>
                <a:gd name="T1" fmla="*/ 137 h 137"/>
                <a:gd name="T2" fmla="*/ 120 w 137"/>
                <a:gd name="T3" fmla="*/ 78 h 137"/>
                <a:gd name="T4" fmla="*/ 120 w 137"/>
                <a:gd name="T5" fmla="*/ 17 h 137"/>
                <a:gd name="T6" fmla="*/ 59 w 137"/>
                <a:gd name="T7" fmla="*/ 17 h 137"/>
                <a:gd name="T8" fmla="*/ 0 w 137"/>
                <a:gd name="T9" fmla="*/ 76 h 137"/>
                <a:gd name="T10" fmla="*/ 61 w 137"/>
                <a:gd name="T11" fmla="*/ 137 h 137"/>
              </a:gdLst>
              <a:ahLst/>
              <a:cxnLst>
                <a:cxn ang="0">
                  <a:pos x="T0" y="T1"/>
                </a:cxn>
                <a:cxn ang="0">
                  <a:pos x="T2" y="T3"/>
                </a:cxn>
                <a:cxn ang="0">
                  <a:pos x="T4" y="T5"/>
                </a:cxn>
                <a:cxn ang="0">
                  <a:pos x="T6" y="T7"/>
                </a:cxn>
                <a:cxn ang="0">
                  <a:pos x="T8" y="T9"/>
                </a:cxn>
                <a:cxn ang="0">
                  <a:pos x="T10" y="T11"/>
                </a:cxn>
              </a:cxnLst>
              <a:rect l="0" t="0" r="r" b="b"/>
              <a:pathLst>
                <a:path w="137" h="137">
                  <a:moveTo>
                    <a:pt x="61" y="137"/>
                  </a:moveTo>
                  <a:cubicBezTo>
                    <a:pt x="120" y="78"/>
                    <a:pt x="120" y="78"/>
                    <a:pt x="120" y="78"/>
                  </a:cubicBezTo>
                  <a:cubicBezTo>
                    <a:pt x="137" y="61"/>
                    <a:pt x="137" y="34"/>
                    <a:pt x="120" y="17"/>
                  </a:cubicBezTo>
                  <a:cubicBezTo>
                    <a:pt x="103" y="0"/>
                    <a:pt x="76" y="0"/>
                    <a:pt x="59" y="17"/>
                  </a:cubicBezTo>
                  <a:cubicBezTo>
                    <a:pt x="0" y="76"/>
                    <a:pt x="0" y="76"/>
                    <a:pt x="0" y="76"/>
                  </a:cubicBezTo>
                  <a:lnTo>
                    <a:pt x="61" y="13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6" name="PA_组合 58"/>
          <p:cNvGrpSpPr/>
          <p:nvPr>
            <p:custDataLst>
              <p:tags r:id="rId7"/>
            </p:custDataLst>
          </p:nvPr>
        </p:nvGrpSpPr>
        <p:grpSpPr>
          <a:xfrm>
            <a:off x="9067674" y="4578350"/>
            <a:ext cx="962025" cy="1385888"/>
            <a:chOff x="4576763" y="4421188"/>
            <a:chExt cx="962025" cy="1385888"/>
          </a:xfrm>
        </p:grpSpPr>
        <p:sp>
          <p:nvSpPr>
            <p:cNvPr id="27" name="Freeform 39"/>
            <p:cNvSpPr/>
            <p:nvPr/>
          </p:nvSpPr>
          <p:spPr bwMode="auto">
            <a:xfrm>
              <a:off x="4576763" y="4559301"/>
              <a:ext cx="962025" cy="1247775"/>
            </a:xfrm>
            <a:custGeom>
              <a:avLst/>
              <a:gdLst>
                <a:gd name="T0" fmla="*/ 592 w 606"/>
                <a:gd name="T1" fmla="*/ 787 h 787"/>
                <a:gd name="T2" fmla="*/ 14 w 606"/>
                <a:gd name="T3" fmla="*/ 787 h 787"/>
                <a:gd name="T4" fmla="*/ 0 w 606"/>
                <a:gd name="T5" fmla="*/ 773 h 787"/>
                <a:gd name="T6" fmla="*/ 0 w 606"/>
                <a:gd name="T7" fmla="*/ 14 h 787"/>
                <a:gd name="T8" fmla="*/ 14 w 606"/>
                <a:gd name="T9" fmla="*/ 0 h 787"/>
                <a:gd name="T10" fmla="*/ 592 w 606"/>
                <a:gd name="T11" fmla="*/ 0 h 787"/>
                <a:gd name="T12" fmla="*/ 606 w 606"/>
                <a:gd name="T13" fmla="*/ 14 h 787"/>
                <a:gd name="T14" fmla="*/ 606 w 606"/>
                <a:gd name="T15" fmla="*/ 773 h 787"/>
                <a:gd name="T16" fmla="*/ 592 w 606"/>
                <a:gd name="T17" fmla="*/ 787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6" h="787">
                  <a:moveTo>
                    <a:pt x="592" y="787"/>
                  </a:moveTo>
                  <a:cubicBezTo>
                    <a:pt x="14" y="787"/>
                    <a:pt x="14" y="787"/>
                    <a:pt x="14" y="787"/>
                  </a:cubicBezTo>
                  <a:cubicBezTo>
                    <a:pt x="6" y="787"/>
                    <a:pt x="0" y="781"/>
                    <a:pt x="0" y="773"/>
                  </a:cubicBezTo>
                  <a:cubicBezTo>
                    <a:pt x="0" y="14"/>
                    <a:pt x="0" y="14"/>
                    <a:pt x="0" y="14"/>
                  </a:cubicBezTo>
                  <a:cubicBezTo>
                    <a:pt x="0" y="7"/>
                    <a:pt x="6" y="0"/>
                    <a:pt x="14" y="0"/>
                  </a:cubicBezTo>
                  <a:cubicBezTo>
                    <a:pt x="592" y="0"/>
                    <a:pt x="592" y="0"/>
                    <a:pt x="592" y="0"/>
                  </a:cubicBezTo>
                  <a:cubicBezTo>
                    <a:pt x="600" y="0"/>
                    <a:pt x="606" y="7"/>
                    <a:pt x="606" y="14"/>
                  </a:cubicBezTo>
                  <a:cubicBezTo>
                    <a:pt x="606" y="773"/>
                    <a:pt x="606" y="773"/>
                    <a:pt x="606" y="773"/>
                  </a:cubicBezTo>
                  <a:cubicBezTo>
                    <a:pt x="606" y="781"/>
                    <a:pt x="600" y="787"/>
                    <a:pt x="592" y="787"/>
                  </a:cubicBezTo>
                  <a:close/>
                </a:path>
              </a:pathLst>
            </a:custGeom>
            <a:solidFill>
              <a:srgbClr val="81D4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Rectangle 40"/>
            <p:cNvSpPr>
              <a:spLocks noChangeArrowheads="1"/>
            </p:cNvSpPr>
            <p:nvPr/>
          </p:nvSpPr>
          <p:spPr bwMode="auto">
            <a:xfrm>
              <a:off x="4638675" y="4619626"/>
              <a:ext cx="838200" cy="1122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41"/>
            <p:cNvSpPr/>
            <p:nvPr/>
          </p:nvSpPr>
          <p:spPr bwMode="auto">
            <a:xfrm>
              <a:off x="4864100" y="4495801"/>
              <a:ext cx="387350" cy="177800"/>
            </a:xfrm>
            <a:custGeom>
              <a:avLst/>
              <a:gdLst>
                <a:gd name="T0" fmla="*/ 232 w 244"/>
                <a:gd name="T1" fmla="*/ 112 h 112"/>
                <a:gd name="T2" fmla="*/ 11 w 244"/>
                <a:gd name="T3" fmla="*/ 112 h 112"/>
                <a:gd name="T4" fmla="*/ 0 w 244"/>
                <a:gd name="T5" fmla="*/ 100 h 112"/>
                <a:gd name="T6" fmla="*/ 0 w 244"/>
                <a:gd name="T7" fmla="*/ 12 h 112"/>
                <a:gd name="T8" fmla="*/ 11 w 244"/>
                <a:gd name="T9" fmla="*/ 0 h 112"/>
                <a:gd name="T10" fmla="*/ 232 w 244"/>
                <a:gd name="T11" fmla="*/ 0 h 112"/>
                <a:gd name="T12" fmla="*/ 244 w 244"/>
                <a:gd name="T13" fmla="*/ 12 h 112"/>
                <a:gd name="T14" fmla="*/ 244 w 244"/>
                <a:gd name="T15" fmla="*/ 100 h 112"/>
                <a:gd name="T16" fmla="*/ 232 w 244"/>
                <a:gd name="T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112">
                  <a:moveTo>
                    <a:pt x="232" y="112"/>
                  </a:moveTo>
                  <a:cubicBezTo>
                    <a:pt x="11" y="112"/>
                    <a:pt x="11" y="112"/>
                    <a:pt x="11" y="112"/>
                  </a:cubicBezTo>
                  <a:cubicBezTo>
                    <a:pt x="5" y="112"/>
                    <a:pt x="0" y="106"/>
                    <a:pt x="0" y="100"/>
                  </a:cubicBezTo>
                  <a:cubicBezTo>
                    <a:pt x="0" y="12"/>
                    <a:pt x="0" y="12"/>
                    <a:pt x="0" y="12"/>
                  </a:cubicBezTo>
                  <a:cubicBezTo>
                    <a:pt x="0" y="5"/>
                    <a:pt x="5" y="0"/>
                    <a:pt x="11" y="0"/>
                  </a:cubicBezTo>
                  <a:cubicBezTo>
                    <a:pt x="232" y="0"/>
                    <a:pt x="232" y="0"/>
                    <a:pt x="232" y="0"/>
                  </a:cubicBezTo>
                  <a:cubicBezTo>
                    <a:pt x="239" y="0"/>
                    <a:pt x="244" y="5"/>
                    <a:pt x="244" y="12"/>
                  </a:cubicBezTo>
                  <a:cubicBezTo>
                    <a:pt x="244" y="100"/>
                    <a:pt x="244" y="100"/>
                    <a:pt x="244" y="100"/>
                  </a:cubicBezTo>
                  <a:cubicBezTo>
                    <a:pt x="244" y="106"/>
                    <a:pt x="239" y="112"/>
                    <a:pt x="232" y="112"/>
                  </a:cubicBezTo>
                  <a:close/>
                </a:path>
              </a:pathLst>
            </a:cu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 name="Oval 42"/>
            <p:cNvSpPr>
              <a:spLocks noChangeArrowheads="1"/>
            </p:cNvSpPr>
            <p:nvPr/>
          </p:nvSpPr>
          <p:spPr bwMode="auto">
            <a:xfrm>
              <a:off x="4983163" y="4421188"/>
              <a:ext cx="149225" cy="149225"/>
            </a:xfrm>
            <a:prstGeom prst="ellipse">
              <a:avLst/>
            </a:prstGeom>
            <a:solidFill>
              <a:srgbClr val="FA7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Oval 43"/>
            <p:cNvSpPr>
              <a:spLocks noChangeArrowheads="1"/>
            </p:cNvSpPr>
            <p:nvPr/>
          </p:nvSpPr>
          <p:spPr bwMode="auto">
            <a:xfrm>
              <a:off x="5019675" y="4459288"/>
              <a:ext cx="74613" cy="74613"/>
            </a:xfrm>
            <a:prstGeom prst="ellipse">
              <a:avLst/>
            </a:prstGeom>
            <a:solidFill>
              <a:srgbClr val="0277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Line 44"/>
            <p:cNvSpPr>
              <a:spLocks noChangeShapeType="1"/>
            </p:cNvSpPr>
            <p:nvPr/>
          </p:nvSpPr>
          <p:spPr bwMode="auto">
            <a:xfrm>
              <a:off x="4729163" y="4827588"/>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3" name="Line 45"/>
            <p:cNvSpPr>
              <a:spLocks noChangeShapeType="1"/>
            </p:cNvSpPr>
            <p:nvPr/>
          </p:nvSpPr>
          <p:spPr bwMode="auto">
            <a:xfrm>
              <a:off x="4729163" y="5516563"/>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4" name="Line 46"/>
            <p:cNvSpPr>
              <a:spLocks noChangeShapeType="1"/>
            </p:cNvSpPr>
            <p:nvPr/>
          </p:nvSpPr>
          <p:spPr bwMode="auto">
            <a:xfrm>
              <a:off x="4729163" y="5613401"/>
              <a:ext cx="657225" cy="0"/>
            </a:xfrm>
            <a:prstGeom prst="line">
              <a:avLst/>
            </a:prstGeom>
            <a:noFill/>
            <a:ln w="20638" cap="flat">
              <a:solidFill>
                <a:srgbClr val="81D4F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5" name="Rectangle 47"/>
            <p:cNvSpPr>
              <a:spLocks noChangeArrowheads="1"/>
            </p:cNvSpPr>
            <p:nvPr/>
          </p:nvSpPr>
          <p:spPr bwMode="auto">
            <a:xfrm>
              <a:off x="4848225" y="4968876"/>
              <a:ext cx="419100" cy="419100"/>
            </a:xfrm>
            <a:prstGeom prst="rect">
              <a:avLst/>
            </a:prstGeom>
            <a:solidFill>
              <a:srgbClr val="FA78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6" name="Line 48"/>
            <p:cNvSpPr>
              <a:spLocks noChangeShapeType="1"/>
            </p:cNvSpPr>
            <p:nvPr/>
          </p:nvSpPr>
          <p:spPr bwMode="auto">
            <a:xfrm>
              <a:off x="5057775" y="5045076"/>
              <a:ext cx="0" cy="265113"/>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sp>
          <p:nvSpPr>
            <p:cNvPr id="37" name="Line 49"/>
            <p:cNvSpPr>
              <a:spLocks noChangeShapeType="1"/>
            </p:cNvSpPr>
            <p:nvPr/>
          </p:nvSpPr>
          <p:spPr bwMode="auto">
            <a:xfrm>
              <a:off x="4924425" y="5176838"/>
              <a:ext cx="266700" cy="0"/>
            </a:xfrm>
            <a:prstGeom prst="line">
              <a:avLst/>
            </a:prstGeom>
            <a:noFill/>
            <a:ln w="31750" cap="flat">
              <a:solidFill>
                <a:srgbClr val="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cs typeface="+mn-ea"/>
                <a:sym typeface="+mn-lt"/>
              </a:endParaRPr>
            </a:p>
          </p:txBody>
        </p:sp>
      </p:grpSp>
      <p:sp>
        <p:nvSpPr>
          <p:cNvPr id="38" name="PA_任意多边形 50"/>
          <p:cNvSpPr/>
          <p:nvPr>
            <p:custDataLst>
              <p:tags r:id="rId8"/>
            </p:custDataLst>
          </p:nvPr>
        </p:nvSpPr>
        <p:spPr bwMode="auto">
          <a:xfrm>
            <a:off x="10129837" y="3503613"/>
            <a:ext cx="611188" cy="609600"/>
          </a:xfrm>
          <a:custGeom>
            <a:avLst/>
            <a:gdLst>
              <a:gd name="T0" fmla="*/ 211 w 385"/>
              <a:gd name="T1" fmla="*/ 174 h 384"/>
              <a:gd name="T2" fmla="*/ 211 w 385"/>
              <a:gd name="T3" fmla="*/ 0 h 384"/>
              <a:gd name="T4" fmla="*/ 174 w 385"/>
              <a:gd name="T5" fmla="*/ 0 h 384"/>
              <a:gd name="T6" fmla="*/ 174 w 385"/>
              <a:gd name="T7" fmla="*/ 174 h 384"/>
              <a:gd name="T8" fmla="*/ 0 w 385"/>
              <a:gd name="T9" fmla="*/ 174 h 384"/>
              <a:gd name="T10" fmla="*/ 0 w 385"/>
              <a:gd name="T11" fmla="*/ 211 h 384"/>
              <a:gd name="T12" fmla="*/ 174 w 385"/>
              <a:gd name="T13" fmla="*/ 211 h 384"/>
              <a:gd name="T14" fmla="*/ 174 w 385"/>
              <a:gd name="T15" fmla="*/ 384 h 384"/>
              <a:gd name="T16" fmla="*/ 211 w 385"/>
              <a:gd name="T17" fmla="*/ 384 h 384"/>
              <a:gd name="T18" fmla="*/ 211 w 385"/>
              <a:gd name="T19" fmla="*/ 211 h 384"/>
              <a:gd name="T20" fmla="*/ 385 w 385"/>
              <a:gd name="T21" fmla="*/ 211 h 384"/>
              <a:gd name="T22" fmla="*/ 385 w 385"/>
              <a:gd name="T23" fmla="*/ 174 h 384"/>
              <a:gd name="T24" fmla="*/ 211 w 385"/>
              <a:gd name="T25" fmla="*/ 174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5" h="384">
                <a:moveTo>
                  <a:pt x="211" y="174"/>
                </a:moveTo>
                <a:lnTo>
                  <a:pt x="211" y="0"/>
                </a:lnTo>
                <a:lnTo>
                  <a:pt x="174" y="0"/>
                </a:lnTo>
                <a:lnTo>
                  <a:pt x="174" y="174"/>
                </a:lnTo>
                <a:lnTo>
                  <a:pt x="0" y="174"/>
                </a:lnTo>
                <a:lnTo>
                  <a:pt x="0" y="211"/>
                </a:lnTo>
                <a:lnTo>
                  <a:pt x="174" y="211"/>
                </a:lnTo>
                <a:lnTo>
                  <a:pt x="174" y="384"/>
                </a:lnTo>
                <a:lnTo>
                  <a:pt x="211" y="384"/>
                </a:lnTo>
                <a:lnTo>
                  <a:pt x="211" y="211"/>
                </a:lnTo>
                <a:lnTo>
                  <a:pt x="385" y="211"/>
                </a:lnTo>
                <a:lnTo>
                  <a:pt x="385" y="174"/>
                </a:lnTo>
                <a:lnTo>
                  <a:pt x="211" y="174"/>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9" name="PA_任意多边形 51"/>
          <p:cNvSpPr/>
          <p:nvPr>
            <p:custDataLst>
              <p:tags r:id="rId9"/>
            </p:custDataLst>
          </p:nvPr>
        </p:nvSpPr>
        <p:spPr bwMode="auto">
          <a:xfrm>
            <a:off x="10683752" y="349251"/>
            <a:ext cx="357188" cy="355600"/>
          </a:xfrm>
          <a:custGeom>
            <a:avLst/>
            <a:gdLst>
              <a:gd name="T0" fmla="*/ 123 w 225"/>
              <a:gd name="T1" fmla="*/ 100 h 224"/>
              <a:gd name="T2" fmla="*/ 123 w 225"/>
              <a:gd name="T3" fmla="*/ 0 h 224"/>
              <a:gd name="T4" fmla="*/ 102 w 225"/>
              <a:gd name="T5" fmla="*/ 0 h 224"/>
              <a:gd name="T6" fmla="*/ 102 w 225"/>
              <a:gd name="T7" fmla="*/ 100 h 224"/>
              <a:gd name="T8" fmla="*/ 0 w 225"/>
              <a:gd name="T9" fmla="*/ 100 h 224"/>
              <a:gd name="T10" fmla="*/ 0 w 225"/>
              <a:gd name="T11" fmla="*/ 122 h 224"/>
              <a:gd name="T12" fmla="*/ 102 w 225"/>
              <a:gd name="T13" fmla="*/ 122 h 224"/>
              <a:gd name="T14" fmla="*/ 102 w 225"/>
              <a:gd name="T15" fmla="*/ 224 h 224"/>
              <a:gd name="T16" fmla="*/ 123 w 225"/>
              <a:gd name="T17" fmla="*/ 224 h 224"/>
              <a:gd name="T18" fmla="*/ 123 w 225"/>
              <a:gd name="T19" fmla="*/ 122 h 224"/>
              <a:gd name="T20" fmla="*/ 225 w 225"/>
              <a:gd name="T21" fmla="*/ 122 h 224"/>
              <a:gd name="T22" fmla="*/ 225 w 225"/>
              <a:gd name="T23" fmla="*/ 100 h 224"/>
              <a:gd name="T24" fmla="*/ 123 w 225"/>
              <a:gd name="T25" fmla="*/ 10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224">
                <a:moveTo>
                  <a:pt x="123" y="100"/>
                </a:moveTo>
                <a:lnTo>
                  <a:pt x="123" y="0"/>
                </a:lnTo>
                <a:lnTo>
                  <a:pt x="102" y="0"/>
                </a:lnTo>
                <a:lnTo>
                  <a:pt x="102" y="100"/>
                </a:lnTo>
                <a:lnTo>
                  <a:pt x="0" y="100"/>
                </a:lnTo>
                <a:lnTo>
                  <a:pt x="0" y="122"/>
                </a:lnTo>
                <a:lnTo>
                  <a:pt x="102" y="122"/>
                </a:lnTo>
                <a:lnTo>
                  <a:pt x="102" y="224"/>
                </a:lnTo>
                <a:lnTo>
                  <a:pt x="123" y="224"/>
                </a:lnTo>
                <a:lnTo>
                  <a:pt x="123" y="122"/>
                </a:lnTo>
                <a:lnTo>
                  <a:pt x="225" y="122"/>
                </a:lnTo>
                <a:lnTo>
                  <a:pt x="225" y="100"/>
                </a:lnTo>
                <a:lnTo>
                  <a:pt x="123" y="100"/>
                </a:lnTo>
                <a:close/>
              </a:path>
            </a:pathLst>
          </a:custGeom>
          <a:solidFill>
            <a:srgbClr val="4BC3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 name="文本框 22"/>
          <p:cNvSpPr>
            <a:spLocks noChangeArrowheads="1"/>
          </p:cNvSpPr>
          <p:nvPr/>
        </p:nvSpPr>
        <p:spPr bwMode="auto">
          <a:xfrm>
            <a:off x="896714" y="1996725"/>
            <a:ext cx="10415615" cy="1026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3" rIns="68564" bIns="34283">
            <a:spAutoFit/>
          </a:bodyPr>
          <a:lstStyle/>
          <a:p>
            <a:pPr algn="ctr" fontAlgn="auto">
              <a:lnSpc>
                <a:spcPct val="130000"/>
              </a:lnSpc>
            </a:pPr>
            <a:r>
              <a:rPr lang="zh-CN" altLang="en-US" sz="4800" b="1" kern="2200" dirty="0">
                <a:ln w="6600">
                  <a:noFill/>
                  <a:prstDash val="solid"/>
                </a:ln>
                <a:solidFill>
                  <a:srgbClr val="E18C47"/>
                </a:solidFill>
                <a:effectLst/>
                <a:cs typeface="+mn-ea"/>
                <a:sym typeface="+mn-lt"/>
              </a:rPr>
              <a:t>第二节    胚胎形成</a:t>
            </a:r>
          </a:p>
        </p:txBody>
      </p:sp>
      <p:pic>
        <p:nvPicPr>
          <p:cNvPr id="2" name="图片 1" descr="形状&#10;&#10;中度可信度描述已自动生成"/>
          <p:cNvPicPr>
            <a:picLocks noChangeAspect="1"/>
          </p:cNvPicPr>
          <p:nvPr/>
        </p:nvPicPr>
        <p:blipFill rotWithShape="1">
          <a:blip r:embed="rId12" cstate="print">
            <a:extLst>
              <a:ext uri="{28A0092B-C50C-407E-A947-70E740481C1C}">
                <a14:useLocalDpi xmlns:a14="http://schemas.microsoft.com/office/drawing/2010/main" val="0"/>
              </a:ext>
            </a:extLst>
          </a:blip>
          <a:srcRect r="90532" b="74613"/>
          <a:stretch>
            <a:fillRect/>
          </a:stretch>
        </p:blipFill>
        <p:spPr>
          <a:xfrm>
            <a:off x="10548942" y="4312457"/>
            <a:ext cx="626807" cy="607986"/>
          </a:xfrm>
          <a:prstGeom prst="rect">
            <a:avLst/>
          </a:prstGeom>
        </p:spPr>
      </p:pic>
      <p:pic>
        <p:nvPicPr>
          <p:cNvPr id="3" name="图片 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flipH="1">
            <a:off x="490219" y="2857501"/>
            <a:ext cx="4000499" cy="40004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random/>
      </p:transition>
    </mc:Choice>
    <mc:Fallback xmlns="">
      <p:transition spd="slow">
        <p:random/>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5abe4f80-eadc-4643-9aef-89832c621cef"/>
  <p:tag name="COMMONDATA" val="eyJoZGlkIjoiNGY0MDgyY2U2NDUxNjliMTA0YzZjN2UwYjAxZWNmMGY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8.xml><?xml version="1.0" encoding="utf-8"?>
<p:tagLst xmlns:a="http://schemas.openxmlformats.org/drawingml/2006/main" xmlns:r="http://schemas.openxmlformats.org/officeDocument/2006/relationships" xmlns:p="http://schemas.openxmlformats.org/presentationml/2006/main">
  <p:tag name="PA" val="v3.0.1"/>
</p:tagLst>
</file>

<file path=ppt/tags/tag119.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0.xml><?xml version="1.0" encoding="utf-8"?>
<p:tagLst xmlns:a="http://schemas.openxmlformats.org/drawingml/2006/main" xmlns:r="http://schemas.openxmlformats.org/officeDocument/2006/relationships" xmlns:p="http://schemas.openxmlformats.org/presentationml/2006/main">
  <p:tag name="PA" val="v3.0.1"/>
</p:tagLst>
</file>

<file path=ppt/tags/tag121.xml><?xml version="1.0" encoding="utf-8"?>
<p:tagLst xmlns:a="http://schemas.openxmlformats.org/drawingml/2006/main" xmlns:r="http://schemas.openxmlformats.org/officeDocument/2006/relationships" xmlns:p="http://schemas.openxmlformats.org/presentationml/2006/main">
  <p:tag name="PA" val="v3.0.1"/>
</p:tagLst>
</file>

<file path=ppt/tags/tag122.xml><?xml version="1.0" encoding="utf-8"?>
<p:tagLst xmlns:a="http://schemas.openxmlformats.org/drawingml/2006/main" xmlns:r="http://schemas.openxmlformats.org/officeDocument/2006/relationships" xmlns:p="http://schemas.openxmlformats.org/presentationml/2006/main">
  <p:tag name="PA" val="v3.0.1"/>
</p:tagLst>
</file>

<file path=ppt/tags/tag123.xml><?xml version="1.0" encoding="utf-8"?>
<p:tagLst xmlns:a="http://schemas.openxmlformats.org/drawingml/2006/main" xmlns:r="http://schemas.openxmlformats.org/officeDocument/2006/relationships" xmlns:p="http://schemas.openxmlformats.org/presentationml/2006/main">
  <p:tag name="PA" val="v3.0.1"/>
</p:tagLst>
</file>

<file path=ppt/tags/tag124.xml><?xml version="1.0" encoding="utf-8"?>
<p:tagLst xmlns:a="http://schemas.openxmlformats.org/drawingml/2006/main" xmlns:r="http://schemas.openxmlformats.org/officeDocument/2006/relationships" xmlns:p="http://schemas.openxmlformats.org/presentationml/2006/main">
  <p:tag name="PA" val="v3.0.1"/>
</p:tagLst>
</file>

<file path=ppt/tags/tag125.xml><?xml version="1.0" encoding="utf-8"?>
<p:tagLst xmlns:a="http://schemas.openxmlformats.org/drawingml/2006/main" xmlns:r="http://schemas.openxmlformats.org/officeDocument/2006/relationships" xmlns:p="http://schemas.openxmlformats.org/presentationml/2006/main">
  <p:tag name="PA" val="v3.0.1"/>
</p:tagLst>
</file>

<file path=ppt/tags/tag126.xml><?xml version="1.0" encoding="utf-8"?>
<p:tagLst xmlns:a="http://schemas.openxmlformats.org/drawingml/2006/main" xmlns:r="http://schemas.openxmlformats.org/officeDocument/2006/relationships" xmlns:p="http://schemas.openxmlformats.org/presentationml/2006/main">
  <p:tag name="PA" val="v3.0.1"/>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2.xml><?xml version="1.0" encoding="utf-8"?>
<p:tagLst xmlns:a="http://schemas.openxmlformats.org/drawingml/2006/main" xmlns:r="http://schemas.openxmlformats.org/officeDocument/2006/relationships" xmlns:p="http://schemas.openxmlformats.org/presentationml/2006/main">
  <p:tag name="PA" val="v3.0.1"/>
</p:tagLst>
</file>

<file path=ppt/tags/tag193.xml><?xml version="1.0" encoding="utf-8"?>
<p:tagLst xmlns:a="http://schemas.openxmlformats.org/drawingml/2006/main" xmlns:r="http://schemas.openxmlformats.org/officeDocument/2006/relationships" xmlns:p="http://schemas.openxmlformats.org/presentationml/2006/main">
  <p:tag name="PA" val="v3.0.1"/>
</p:tagLst>
</file>

<file path=ppt/tags/tag194.xml><?xml version="1.0" encoding="utf-8"?>
<p:tagLst xmlns:a="http://schemas.openxmlformats.org/drawingml/2006/main" xmlns:r="http://schemas.openxmlformats.org/officeDocument/2006/relationships" xmlns:p="http://schemas.openxmlformats.org/presentationml/2006/main">
  <p:tag name="PA" val="v3.0.1"/>
</p:tagLst>
</file>

<file path=ppt/tags/tag195.xml><?xml version="1.0" encoding="utf-8"?>
<p:tagLst xmlns:a="http://schemas.openxmlformats.org/drawingml/2006/main" xmlns:r="http://schemas.openxmlformats.org/officeDocument/2006/relationships" xmlns:p="http://schemas.openxmlformats.org/presentationml/2006/main">
  <p:tag name="PA" val="v3.0.1"/>
</p:tagLst>
</file>

<file path=ppt/tags/tag196.xml><?xml version="1.0" encoding="utf-8"?>
<p:tagLst xmlns:a="http://schemas.openxmlformats.org/drawingml/2006/main" xmlns:r="http://schemas.openxmlformats.org/officeDocument/2006/relationships" xmlns:p="http://schemas.openxmlformats.org/presentationml/2006/main">
  <p:tag name="PA" val="v3.0.1"/>
</p:tagLst>
</file>

<file path=ppt/tags/tag197.xml><?xml version="1.0" encoding="utf-8"?>
<p:tagLst xmlns:a="http://schemas.openxmlformats.org/drawingml/2006/main" xmlns:r="http://schemas.openxmlformats.org/officeDocument/2006/relationships" xmlns:p="http://schemas.openxmlformats.org/presentationml/2006/main">
  <p:tag name="PA" val="v3.0.1"/>
</p:tagLst>
</file>

<file path=ppt/tags/tag198.xml><?xml version="1.0" encoding="utf-8"?>
<p:tagLst xmlns:a="http://schemas.openxmlformats.org/drawingml/2006/main" xmlns:r="http://schemas.openxmlformats.org/officeDocument/2006/relationships" xmlns:p="http://schemas.openxmlformats.org/presentationml/2006/main">
  <p:tag name="PA" val="v3.0.1"/>
</p:tagLst>
</file>

<file path=ppt/tags/tag19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0.xml><?xml version="1.0" encoding="utf-8"?>
<p:tagLst xmlns:a="http://schemas.openxmlformats.org/drawingml/2006/main" xmlns:r="http://schemas.openxmlformats.org/officeDocument/2006/relationships" xmlns:p="http://schemas.openxmlformats.org/presentationml/2006/main">
  <p:tag name="PA" val="v3.0.1"/>
</p:tagLst>
</file>

<file path=ppt/tags/tag2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xml><?xml version="1.0" encoding="utf-8"?>
<p:tagLst xmlns:a="http://schemas.openxmlformats.org/drawingml/2006/main" xmlns:r="http://schemas.openxmlformats.org/officeDocument/2006/relationships" xmlns:p="http://schemas.openxmlformats.org/presentationml/2006/main">
  <p:tag name="PA" val="v3.0.1"/>
</p:tagLst>
</file>

<file path=ppt/tags/tag68.xml><?xml version="1.0" encoding="utf-8"?>
<p:tagLst xmlns:a="http://schemas.openxmlformats.org/drawingml/2006/main" xmlns:r="http://schemas.openxmlformats.org/officeDocument/2006/relationships" xmlns:p="http://schemas.openxmlformats.org/presentationml/2006/main">
  <p:tag name="PA" val="v3.0.1"/>
</p:tagLst>
</file>

<file path=ppt/tags/tag69.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xml><?xml version="1.0" encoding="utf-8"?>
<p:tagLst xmlns:a="http://schemas.openxmlformats.org/drawingml/2006/main" xmlns:r="http://schemas.openxmlformats.org/officeDocument/2006/relationships" xmlns:p="http://schemas.openxmlformats.org/presentationml/2006/main">
  <p:tag name="PA" val="v3.0.1"/>
</p:tagLst>
</file>

<file path=ppt/tags/tag71.xml><?xml version="1.0" encoding="utf-8"?>
<p:tagLst xmlns:a="http://schemas.openxmlformats.org/drawingml/2006/main" xmlns:r="http://schemas.openxmlformats.org/officeDocument/2006/relationships" xmlns:p="http://schemas.openxmlformats.org/presentationml/2006/main">
  <p:tag name="PA" val="v3.0.1"/>
</p:tagLst>
</file>

<file path=ppt/tags/tag72.xml><?xml version="1.0" encoding="utf-8"?>
<p:tagLst xmlns:a="http://schemas.openxmlformats.org/drawingml/2006/main" xmlns:r="http://schemas.openxmlformats.org/officeDocument/2006/relationships" xmlns:p="http://schemas.openxmlformats.org/presentationml/2006/main">
  <p:tag name="PA" val="v3.0.1"/>
</p:tagLst>
</file>

<file path=ppt/tags/tag73.xml><?xml version="1.0" encoding="utf-8"?>
<p:tagLst xmlns:a="http://schemas.openxmlformats.org/drawingml/2006/main" xmlns:r="http://schemas.openxmlformats.org/officeDocument/2006/relationships" xmlns:p="http://schemas.openxmlformats.org/presentationml/2006/main">
  <p:tag name="PA" val="v3.0.1"/>
</p:tagLst>
</file>

<file path=ppt/tags/tag74.xml><?xml version="1.0" encoding="utf-8"?>
<p:tagLst xmlns:a="http://schemas.openxmlformats.org/drawingml/2006/main" xmlns:r="http://schemas.openxmlformats.org/officeDocument/2006/relationships" xmlns:p="http://schemas.openxmlformats.org/presentationml/2006/main">
  <p:tag name="PA" val="v3.0.1"/>
</p:tagLst>
</file>

<file path=ppt/tags/tag75.xml><?xml version="1.0" encoding="utf-8"?>
<p:tagLst xmlns:a="http://schemas.openxmlformats.org/drawingml/2006/main" xmlns:r="http://schemas.openxmlformats.org/officeDocument/2006/relationships" xmlns:p="http://schemas.openxmlformats.org/presentationml/2006/main">
  <p:tag name="PA" val="v3.0.1"/>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xml><?xml version="1.0" encoding="utf-8"?>
<p:tagLst xmlns:a="http://schemas.openxmlformats.org/drawingml/2006/main" xmlns:r="http://schemas.openxmlformats.org/officeDocument/2006/relationships" xmlns:p="http://schemas.openxmlformats.org/presentationml/2006/main">
  <p:tag name="PA" val="v3.0.1"/>
</p:tagLst>
</file>

<file path=ppt/tags/tag78.xml><?xml version="1.0" encoding="utf-8"?>
<p:tagLst xmlns:a="http://schemas.openxmlformats.org/drawingml/2006/main" xmlns:r="http://schemas.openxmlformats.org/officeDocument/2006/relationships" xmlns:p="http://schemas.openxmlformats.org/presentationml/2006/main">
  <p:tag name="PA" val="v3.0.1"/>
</p:tagLst>
</file>

<file path=ppt/tags/tag79.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xml><?xml version="1.0" encoding="utf-8"?>
<p:tagLst xmlns:a="http://schemas.openxmlformats.org/drawingml/2006/main" xmlns:r="http://schemas.openxmlformats.org/officeDocument/2006/relationships" xmlns:p="http://schemas.openxmlformats.org/presentationml/2006/main">
  <p:tag name="PA" val="v3.0.1"/>
</p:tagLst>
</file>

<file path=ppt/tags/tag81.xml><?xml version="1.0" encoding="utf-8"?>
<p:tagLst xmlns:a="http://schemas.openxmlformats.org/drawingml/2006/main" xmlns:r="http://schemas.openxmlformats.org/officeDocument/2006/relationships" xmlns:p="http://schemas.openxmlformats.org/presentationml/2006/main">
  <p:tag name="PA" val="v3.0.1"/>
</p:tagLst>
</file>

<file path=ppt/tags/tag82.xml><?xml version="1.0" encoding="utf-8"?>
<p:tagLst xmlns:a="http://schemas.openxmlformats.org/drawingml/2006/main" xmlns:r="http://schemas.openxmlformats.org/officeDocument/2006/relationships" xmlns:p="http://schemas.openxmlformats.org/presentationml/2006/main">
  <p:tag name="PA" val="v3.0.1"/>
</p:tagLst>
</file>

<file path=ppt/tags/tag83.xml><?xml version="1.0" encoding="utf-8"?>
<p:tagLst xmlns:a="http://schemas.openxmlformats.org/drawingml/2006/main" xmlns:r="http://schemas.openxmlformats.org/officeDocument/2006/relationships" xmlns:p="http://schemas.openxmlformats.org/presentationml/2006/main">
  <p:tag name="PA" val="v3.0.1"/>
</p:tagLst>
</file>

<file path=ppt/tags/tag84.xml><?xml version="1.0" encoding="utf-8"?>
<p:tagLst xmlns:a="http://schemas.openxmlformats.org/drawingml/2006/main" xmlns:r="http://schemas.openxmlformats.org/officeDocument/2006/relationships" xmlns:p="http://schemas.openxmlformats.org/presentationml/2006/main">
  <p:tag name="PA" val="v3.0.1"/>
</p:tagLst>
</file>

<file path=ppt/tags/tag85.xml><?xml version="1.0" encoding="utf-8"?>
<p:tagLst xmlns:a="http://schemas.openxmlformats.org/drawingml/2006/main" xmlns:r="http://schemas.openxmlformats.org/officeDocument/2006/relationships" xmlns:p="http://schemas.openxmlformats.org/presentationml/2006/main">
  <p:tag name="PA" val="v3.0.1"/>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1_Office 主题​​">
  <a:themeElements>
    <a:clrScheme name="自定义 1">
      <a:dk1>
        <a:sysClr val="windowText" lastClr="000000"/>
      </a:dk1>
      <a:lt1>
        <a:sysClr val="window" lastClr="FFFFFF"/>
      </a:lt1>
      <a:dk2>
        <a:srgbClr val="44546A"/>
      </a:dk2>
      <a:lt2>
        <a:srgbClr val="E7E6E6"/>
      </a:lt2>
      <a:accent1>
        <a:srgbClr val="002060"/>
      </a:accent1>
      <a:accent2>
        <a:srgbClr val="0790F5"/>
      </a:accent2>
      <a:accent3>
        <a:srgbClr val="05B7FB"/>
      </a:accent3>
      <a:accent4>
        <a:srgbClr val="FFD200"/>
      </a:accent4>
      <a:accent5>
        <a:srgbClr val="5B9BD5"/>
      </a:accent5>
      <a:accent6>
        <a:srgbClr val="70AD47"/>
      </a:accent6>
      <a:hlink>
        <a:srgbClr val="0563C1"/>
      </a:hlink>
      <a:folHlink>
        <a:srgbClr val="954F72"/>
      </a:folHlink>
    </a:clrScheme>
    <a:fontScheme name="romi1ph0">
      <a:majorFont>
        <a:latin typeface="Alibaba Sans"/>
        <a:ea typeface="微软雅黑"/>
        <a:cs typeface="Alex Brush"/>
      </a:majorFont>
      <a:minorFont>
        <a:latin typeface="Alibaba Sans"/>
        <a:ea typeface="微软雅黑"/>
        <a:cs typeface="Alex Brush"/>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tlCol="0">
        <a:spAutoFit/>
      </a:bodyPr>
      <a:lstStyle>
        <a:defPPr algn="l">
          <a:lnSpc>
            <a:spcPct val="120000"/>
          </a:lnSpc>
          <a:defRPr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lex Brush"/>
        <a:cs typeface="Alex Brush"/>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lex Brush"/>
        <a:cs typeface="Alex Brush"/>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lex Brush"/>
        <a:cs typeface="Alex Brush"/>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lex Brush"/>
        <a:cs typeface="Alex Brush"/>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4368</Words>
  <Application>Microsoft Office PowerPoint</Application>
  <PresentationFormat>宽屏</PresentationFormat>
  <Paragraphs>287</Paragraphs>
  <Slides>49</Slides>
  <Notes>6</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49</vt:i4>
      </vt:variant>
    </vt:vector>
  </HeadingPairs>
  <TitlesOfParts>
    <vt:vector size="59" baseType="lpstr">
      <vt:lpstr>等线</vt:lpstr>
      <vt:lpstr>方正行黑简体</vt:lpstr>
      <vt:lpstr>汉仪太极体简</vt:lpstr>
      <vt:lpstr>宋体</vt:lpstr>
      <vt:lpstr>微软雅黑</vt:lpstr>
      <vt:lpstr>Alex Brush</vt:lpstr>
      <vt:lpstr>Alibaba Sans</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案例导入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庄玉侠</cp:lastModifiedBy>
  <cp:revision>446</cp:revision>
  <dcterms:created xsi:type="dcterms:W3CDTF">2022-05-22T12:08:00Z</dcterms:created>
  <dcterms:modified xsi:type="dcterms:W3CDTF">2023-02-13T06:38:31Z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FB3C10A9A18C48F1BB2807ECBA7CF4D6</vt:lpwstr>
  </property>
  <property fmtid="{D5CDD505-2E9C-101B-9397-08002B2CF9AE}" pid="3" name="KSOProductBuildVer">
    <vt:lpwstr>2052-11.1.0.13703</vt:lpwstr>
  </property>
</Properties>
</file>