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notesSlides/notesSlide2.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notesSlides/notesSlide3.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notesSlides/notesSlide4.xml" ContentType="application/vnd.openxmlformats-officedocument.presentationml.notesSlide+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notesSlides/notesSlide5.xml" ContentType="application/vnd.openxmlformats-officedocument.presentationml.notesSlide+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notesSlides/notesSlide6.xml" ContentType="application/vnd.openxmlformats-officedocument.presentationml.notesSlide+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notesSlides/notesSlide7.xml" ContentType="application/vnd.openxmlformats-officedocument.presentationml.notesSlide+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notesSlides/notesSlide8.xml" ContentType="application/vnd.openxmlformats-officedocument.presentationml.notesSlide+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handoutMasterIdLst>
    <p:handoutMasterId r:id="rId38"/>
  </p:handoutMasterIdLst>
  <p:sldIdLst>
    <p:sldId id="286" r:id="rId2"/>
    <p:sldId id="291" r:id="rId3"/>
    <p:sldId id="327" r:id="rId4"/>
    <p:sldId id="328" r:id="rId5"/>
    <p:sldId id="329" r:id="rId6"/>
    <p:sldId id="299" r:id="rId7"/>
    <p:sldId id="506" r:id="rId8"/>
    <p:sldId id="846" r:id="rId9"/>
    <p:sldId id="847" r:id="rId10"/>
    <p:sldId id="848" r:id="rId11"/>
    <p:sldId id="849" r:id="rId12"/>
    <p:sldId id="873" r:id="rId13"/>
    <p:sldId id="875" r:id="rId14"/>
    <p:sldId id="876" r:id="rId15"/>
    <p:sldId id="850" r:id="rId16"/>
    <p:sldId id="877" r:id="rId17"/>
    <p:sldId id="879" r:id="rId18"/>
    <p:sldId id="880" r:id="rId19"/>
    <p:sldId id="878" r:id="rId20"/>
    <p:sldId id="874" r:id="rId21"/>
    <p:sldId id="883" r:id="rId22"/>
    <p:sldId id="908" r:id="rId23"/>
    <p:sldId id="909" r:id="rId24"/>
    <p:sldId id="881" r:id="rId25"/>
    <p:sldId id="912" r:id="rId26"/>
    <p:sldId id="913" r:id="rId27"/>
    <p:sldId id="914" r:id="rId28"/>
    <p:sldId id="915" r:id="rId29"/>
    <p:sldId id="916" r:id="rId30"/>
    <p:sldId id="917" r:id="rId31"/>
    <p:sldId id="918" r:id="rId32"/>
    <p:sldId id="919" r:id="rId33"/>
    <p:sldId id="502" r:id="rId34"/>
    <p:sldId id="503" r:id="rId35"/>
    <p:sldId id="504" r:id="rId36"/>
  </p:sldIdLst>
  <p:sldSz cx="12192000" cy="6858000"/>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48958"/>
    <a:srgbClr val="DC7C2A"/>
    <a:srgbClr val="EAA57C"/>
    <a:srgbClr val="74C8C7"/>
    <a:srgbClr val="E18C47"/>
    <a:srgbClr val="FCEFE5"/>
    <a:srgbClr val="EEB78F"/>
    <a:srgbClr val="F7DBC5"/>
    <a:srgbClr val="F1C0A6"/>
    <a:srgbClr val="F9E4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89" autoAdjust="0"/>
    <p:restoredTop sz="91751" autoAdjust="0"/>
  </p:normalViewPr>
  <p:slideViewPr>
    <p:cSldViewPr snapToGrid="0">
      <p:cViewPr>
        <p:scale>
          <a:sx n="100" d="100"/>
          <a:sy n="100" d="100"/>
        </p:scale>
        <p:origin x="270" y="300"/>
      </p:cViewPr>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2023/2/13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1614634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4EFABB-19E0-474B-8A11-641D82543D47}" type="datetimeFigureOut">
              <a:rPr lang="zh-CN" altLang="en-US" smtClean="0"/>
              <a:t>2023/2/13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18DE1C-E921-449B-9BC3-FF1F66888423}" type="slidenum">
              <a:rPr lang="zh-CN" altLang="en-US" smtClean="0"/>
              <a:t>‹#›</a:t>
            </a:fld>
            <a:endParaRPr lang="zh-CN" altLang="en-US"/>
          </a:p>
        </p:txBody>
      </p:sp>
    </p:spTree>
    <p:extLst>
      <p:ext uri="{BB962C8B-B14F-4D97-AF65-F5344CB8AC3E}">
        <p14:creationId xmlns:p14="http://schemas.microsoft.com/office/powerpoint/2010/main" val="651013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18DE1C-E921-449B-9BC3-FF1F66888423}" type="slidenum">
              <a:rPr lang="zh-CN" altLang="en-US" smtClean="0"/>
              <a:t>1</a:t>
            </a:fld>
            <a:endParaRPr lang="zh-CN" altLang="en-US"/>
          </a:p>
        </p:txBody>
      </p:sp>
    </p:spTree>
    <p:extLst>
      <p:ext uri="{BB962C8B-B14F-4D97-AF65-F5344CB8AC3E}">
        <p14:creationId xmlns:p14="http://schemas.microsoft.com/office/powerpoint/2010/main" val="23720725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6</a:t>
            </a:fld>
            <a:endParaRPr lang="zh-CN" altLang="en-US"/>
          </a:p>
        </p:txBody>
      </p:sp>
    </p:spTree>
    <p:extLst>
      <p:ext uri="{BB962C8B-B14F-4D97-AF65-F5344CB8AC3E}">
        <p14:creationId xmlns:p14="http://schemas.microsoft.com/office/powerpoint/2010/main" val="34093202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14</a:t>
            </a:fld>
            <a:endParaRPr lang="zh-CN" altLang="en-US"/>
          </a:p>
        </p:txBody>
      </p:sp>
    </p:spTree>
    <p:extLst>
      <p:ext uri="{BB962C8B-B14F-4D97-AF65-F5344CB8AC3E}">
        <p14:creationId xmlns:p14="http://schemas.microsoft.com/office/powerpoint/2010/main" val="24508231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18</a:t>
            </a:fld>
            <a:endParaRPr lang="zh-CN" altLang="en-US"/>
          </a:p>
        </p:txBody>
      </p:sp>
    </p:spTree>
    <p:extLst>
      <p:ext uri="{BB962C8B-B14F-4D97-AF65-F5344CB8AC3E}">
        <p14:creationId xmlns:p14="http://schemas.microsoft.com/office/powerpoint/2010/main" val="10606124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21</a:t>
            </a:fld>
            <a:endParaRPr lang="zh-CN" altLang="en-US"/>
          </a:p>
        </p:txBody>
      </p:sp>
    </p:spTree>
    <p:extLst>
      <p:ext uri="{BB962C8B-B14F-4D97-AF65-F5344CB8AC3E}">
        <p14:creationId xmlns:p14="http://schemas.microsoft.com/office/powerpoint/2010/main" val="39051495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25</a:t>
            </a:fld>
            <a:endParaRPr lang="zh-CN" altLang="en-US"/>
          </a:p>
        </p:txBody>
      </p:sp>
    </p:spTree>
    <p:extLst>
      <p:ext uri="{BB962C8B-B14F-4D97-AF65-F5344CB8AC3E}">
        <p14:creationId xmlns:p14="http://schemas.microsoft.com/office/powerpoint/2010/main" val="20928232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28</a:t>
            </a:fld>
            <a:endParaRPr lang="zh-CN" altLang="en-US"/>
          </a:p>
        </p:txBody>
      </p:sp>
    </p:spTree>
    <p:extLst>
      <p:ext uri="{BB962C8B-B14F-4D97-AF65-F5344CB8AC3E}">
        <p14:creationId xmlns:p14="http://schemas.microsoft.com/office/powerpoint/2010/main" val="15161189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30</a:t>
            </a:fld>
            <a:endParaRPr lang="zh-CN" altLang="en-US"/>
          </a:p>
        </p:txBody>
      </p:sp>
    </p:spTree>
    <p:extLst>
      <p:ext uri="{BB962C8B-B14F-4D97-AF65-F5344CB8AC3E}">
        <p14:creationId xmlns:p14="http://schemas.microsoft.com/office/powerpoint/2010/main" val="7952756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18DE1C-E921-449B-9BC3-FF1F66888423}" type="slidenum">
              <a:rPr lang="zh-CN" altLang="en-US" smtClean="0"/>
              <a:t>35</a:t>
            </a:fld>
            <a:endParaRPr lang="zh-CN" altLang="en-US"/>
          </a:p>
        </p:txBody>
      </p:sp>
    </p:spTree>
    <p:extLst>
      <p:ext uri="{BB962C8B-B14F-4D97-AF65-F5344CB8AC3E}">
        <p14:creationId xmlns:p14="http://schemas.microsoft.com/office/powerpoint/2010/main" val="13165858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14.png"/><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4.xml"/><Relationship Id="rId7" Type="http://schemas.openxmlformats.org/officeDocument/2006/relationships/image" Target="../media/image2.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Master" Target="../slideMasters/slideMaster1.xml"/><Relationship Id="rId5" Type="http://schemas.openxmlformats.org/officeDocument/2006/relationships/tags" Target="../tags/tag6.xml"/><Relationship Id="rId4" Type="http://schemas.openxmlformats.org/officeDocument/2006/relationships/tags" Target="../tags/tag5.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9.xml"/><Relationship Id="rId7" Type="http://schemas.openxmlformats.org/officeDocument/2006/relationships/image" Target="../media/image5.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2.png"/><Relationship Id="rId5" Type="http://schemas.openxmlformats.org/officeDocument/2006/relationships/slideMaster" Target="../slideMasters/slideMaster1.xml"/><Relationship Id="rId4" Type="http://schemas.openxmlformats.org/officeDocument/2006/relationships/tags" Target="../tags/tag10.xml"/></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13.xml"/><Relationship Id="rId7" Type="http://schemas.openxmlformats.org/officeDocument/2006/relationships/image" Target="../media/image2.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Master" Target="../slideMasters/slideMaster1.xml"/><Relationship Id="rId5" Type="http://schemas.openxmlformats.org/officeDocument/2006/relationships/tags" Target="../tags/tag15.xml"/><Relationship Id="rId4" Type="http://schemas.openxmlformats.org/officeDocument/2006/relationships/tags" Target="../tags/tag1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10" name="矩形 9"/>
          <p:cNvSpPr/>
          <p:nvPr userDrawn="1"/>
        </p:nvSpPr>
        <p:spPr>
          <a:xfrm>
            <a:off x="-13488" y="0"/>
            <a:ext cx="1221897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976" y="0"/>
            <a:ext cx="12218976" cy="6873186"/>
          </a:xfrm>
          <a:prstGeom prst="rect">
            <a:avLst/>
          </a:prstGeom>
        </p:spPr>
      </p:pic>
      <p:pic>
        <p:nvPicPr>
          <p:cNvPr id="12" name="图片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8776" t="27301" r="42498"/>
          <a:stretch>
            <a:fillRect/>
          </a:stretch>
        </p:blipFill>
        <p:spPr>
          <a:xfrm>
            <a:off x="-45331" y="-94046"/>
            <a:ext cx="4720148" cy="4985656"/>
          </a:xfrm>
          <a:prstGeom prst="rect">
            <a:avLst/>
          </a:prstGeom>
        </p:spPr>
      </p:pic>
      <p:pic>
        <p:nvPicPr>
          <p:cNvPr id="19" name="图片 18"/>
          <p:cNvPicPr>
            <a:picLocks noChangeAspect="1"/>
          </p:cNvPicPr>
          <p:nvPr userDrawn="1"/>
        </p:nvPicPr>
        <p:blipFill rotWithShape="1">
          <a:blip r:embed="rId3" cstate="print">
            <a:extLst>
              <a:ext uri="{28A0092B-C50C-407E-A947-70E740481C1C}">
                <a14:useLocalDpi xmlns:a14="http://schemas.microsoft.com/office/drawing/2010/main" val="0"/>
              </a:ext>
            </a:extLst>
          </a:blip>
          <a:srcRect l="22977" t="23280" r="42498"/>
          <a:stretch>
            <a:fillRect/>
          </a:stretch>
        </p:blipFill>
        <p:spPr>
          <a:xfrm flipH="1">
            <a:off x="7983890" y="-231933"/>
            <a:ext cx="4208110" cy="5261429"/>
          </a:xfrm>
          <a:prstGeom prst="rect">
            <a:avLst/>
          </a:prstGeom>
        </p:spPr>
      </p:pic>
      <p:sp>
        <p:nvSpPr>
          <p:cNvPr id="2" name="矩形: 圆角 1"/>
          <p:cNvSpPr/>
          <p:nvPr userDrawn="1"/>
        </p:nvSpPr>
        <p:spPr>
          <a:xfrm>
            <a:off x="584200" y="522151"/>
            <a:ext cx="11049000" cy="5813698"/>
          </a:xfrm>
          <a:prstGeom prst="roundRect">
            <a:avLst>
              <a:gd name="adj" fmla="val 7327"/>
            </a:avLst>
          </a:prstGeom>
          <a:solidFill>
            <a:schemeClr val="bg1"/>
          </a:solidFill>
          <a:ln w="31750">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92889" y="4609713"/>
            <a:ext cx="2357519" cy="2357519"/>
          </a:xfrm>
          <a:prstGeom prst="rect">
            <a:avLst/>
          </a:prstGeom>
        </p:spPr>
      </p:pic>
      <p:pic>
        <p:nvPicPr>
          <p:cNvPr id="6" name="图片 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rot="4446242">
            <a:off x="9971607" y="-677619"/>
            <a:ext cx="2535260" cy="31474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空白幻灯片">
    <p:spTree>
      <p:nvGrpSpPr>
        <p:cNvPr id="1" name=""/>
        <p:cNvGrpSpPr/>
        <p:nvPr/>
      </p:nvGrpSpPr>
      <p:grpSpPr>
        <a:xfrm>
          <a:off x="0" y="0"/>
          <a:ext cx="0" cy="0"/>
          <a:chOff x="0" y="0"/>
          <a:chExt cx="0" cy="0"/>
        </a:xfrm>
      </p:grpSpPr>
      <p:sp>
        <p:nvSpPr>
          <p:cNvPr id="9" name="任意多边形: 形状 8"/>
          <p:cNvSpPr/>
          <p:nvPr userDrawn="1"/>
        </p:nvSpPr>
        <p:spPr>
          <a:xfrm rot="5400000" flipH="1">
            <a:off x="152400" y="468757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5" name="任意多边形: 形状 4"/>
          <p:cNvSpPr/>
          <p:nvPr/>
        </p:nvSpPr>
        <p:spPr>
          <a:xfrm>
            <a:off x="4583304" y="0"/>
            <a:ext cx="7608696" cy="5775382"/>
          </a:xfrm>
          <a:custGeom>
            <a:avLst/>
            <a:gdLst>
              <a:gd name="connsiteX0" fmla="*/ 7608670 w 7608696"/>
              <a:gd name="connsiteY0" fmla="*/ 0 h 5775382"/>
              <a:gd name="connsiteX1" fmla="*/ 0 w 7608696"/>
              <a:gd name="connsiteY1" fmla="*/ 0 h 5775382"/>
              <a:gd name="connsiteX2" fmla="*/ 41165 w 7608696"/>
              <a:gd name="connsiteY2" fmla="*/ 101030 h 5775382"/>
              <a:gd name="connsiteX3" fmla="*/ 598296 w 7608696"/>
              <a:gd name="connsiteY3" fmla="*/ 762001 h 5775382"/>
              <a:gd name="connsiteX4" fmla="*/ 2185796 w 7608696"/>
              <a:gd name="connsiteY4" fmla="*/ 876301 h 5775382"/>
              <a:gd name="connsiteX5" fmla="*/ 2884296 w 7608696"/>
              <a:gd name="connsiteY5" fmla="*/ 1714501 h 5775382"/>
              <a:gd name="connsiteX6" fmla="*/ 4027296 w 7608696"/>
              <a:gd name="connsiteY6" fmla="*/ 2400301 h 5775382"/>
              <a:gd name="connsiteX7" fmla="*/ 4052696 w 7608696"/>
              <a:gd name="connsiteY7" fmla="*/ 4419601 h 5775382"/>
              <a:gd name="connsiteX8" fmla="*/ 5614796 w 7608696"/>
              <a:gd name="connsiteY8" fmla="*/ 4711701 h 5775382"/>
              <a:gd name="connsiteX9" fmla="*/ 6376796 w 7608696"/>
              <a:gd name="connsiteY9" fmla="*/ 5410201 h 5775382"/>
              <a:gd name="connsiteX10" fmla="*/ 7569802 w 7608696"/>
              <a:gd name="connsiteY10" fmla="*/ 5730480 h 5775382"/>
              <a:gd name="connsiteX11" fmla="*/ 7608696 w 7608696"/>
              <a:gd name="connsiteY11" fmla="*/ 5706124 h 5775382"/>
              <a:gd name="connsiteX12" fmla="*/ 7608696 w 7608696"/>
              <a:gd name="connsiteY12" fmla="*/ 1 h 577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08696" h="5775382">
                <a:moveTo>
                  <a:pt x="7608670" y="0"/>
                </a:moveTo>
                <a:lnTo>
                  <a:pt x="0" y="0"/>
                </a:lnTo>
                <a:lnTo>
                  <a:pt x="41165" y="101030"/>
                </a:lnTo>
                <a:cubicBezTo>
                  <a:pt x="156839" y="353284"/>
                  <a:pt x="373732" y="634671"/>
                  <a:pt x="598296" y="762001"/>
                </a:cubicBezTo>
                <a:cubicBezTo>
                  <a:pt x="1008930" y="994834"/>
                  <a:pt x="1855596" y="654051"/>
                  <a:pt x="2185796" y="876301"/>
                </a:cubicBezTo>
                <a:cubicBezTo>
                  <a:pt x="2515996" y="1098551"/>
                  <a:pt x="2577379" y="1460501"/>
                  <a:pt x="2884296" y="1714501"/>
                </a:cubicBezTo>
                <a:cubicBezTo>
                  <a:pt x="3191213" y="1968501"/>
                  <a:pt x="3832563" y="1949451"/>
                  <a:pt x="4027296" y="2400301"/>
                </a:cubicBezTo>
                <a:cubicBezTo>
                  <a:pt x="4222029" y="2851151"/>
                  <a:pt x="3788113" y="4034368"/>
                  <a:pt x="4052696" y="4419601"/>
                </a:cubicBezTo>
                <a:cubicBezTo>
                  <a:pt x="4317279" y="4804834"/>
                  <a:pt x="5227446" y="4546601"/>
                  <a:pt x="5614796" y="4711701"/>
                </a:cubicBezTo>
                <a:cubicBezTo>
                  <a:pt x="6002146" y="4876801"/>
                  <a:pt x="5995796" y="5310718"/>
                  <a:pt x="6376796" y="5410201"/>
                </a:cubicBezTo>
                <a:cubicBezTo>
                  <a:pt x="6662546" y="5484814"/>
                  <a:pt x="7181659" y="5913042"/>
                  <a:pt x="7569802" y="5730480"/>
                </a:cubicBezTo>
                <a:lnTo>
                  <a:pt x="7608696" y="5706124"/>
                </a:lnTo>
                <a:lnTo>
                  <a:pt x="7608696" y="1"/>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lex Brush" panose="02000400000000000000" charset="0"/>
              <a:ea typeface="Alex Brush" panose="02000400000000000000" charset="0"/>
              <a:cs typeface="+mn-cs"/>
            </a:endParaRPr>
          </a:p>
        </p:txBody>
      </p:sp>
      <p:sp>
        <p:nvSpPr>
          <p:cNvPr id="6" name="任意多边形: 形状 5"/>
          <p:cNvSpPr/>
          <p:nvPr/>
        </p:nvSpPr>
        <p:spPr>
          <a:xfrm>
            <a:off x="4932900" y="0"/>
            <a:ext cx="7259100" cy="5809375"/>
          </a:xfrm>
          <a:custGeom>
            <a:avLst/>
            <a:gdLst>
              <a:gd name="connsiteX0" fmla="*/ 0 w 7259100"/>
              <a:gd name="connsiteY0" fmla="*/ 0 h 5809375"/>
              <a:gd name="connsiteX1" fmla="*/ 7259100 w 7259100"/>
              <a:gd name="connsiteY1" fmla="*/ 0 h 5809375"/>
              <a:gd name="connsiteX2" fmla="*/ 7259100 w 7259100"/>
              <a:gd name="connsiteY2" fmla="*/ 5809375 h 5809375"/>
              <a:gd name="connsiteX3" fmla="*/ 7159236 w 7259100"/>
              <a:gd name="connsiteY3" fmla="*/ 5767785 h 5809375"/>
              <a:gd name="connsiteX4" fmla="*/ 6992400 w 7259100"/>
              <a:gd name="connsiteY4" fmla="*/ 5702300 h 5809375"/>
              <a:gd name="connsiteX5" fmla="*/ 5989100 w 7259100"/>
              <a:gd name="connsiteY5" fmla="*/ 4787900 h 5809375"/>
              <a:gd name="connsiteX6" fmla="*/ 4528600 w 7259100"/>
              <a:gd name="connsiteY6" fmla="*/ 4838700 h 5809375"/>
              <a:gd name="connsiteX7" fmla="*/ 3842800 w 7259100"/>
              <a:gd name="connsiteY7" fmla="*/ 4076700 h 5809375"/>
              <a:gd name="connsiteX8" fmla="*/ 2395000 w 7259100"/>
              <a:gd name="connsiteY8" fmla="*/ 3098800 h 5809375"/>
              <a:gd name="connsiteX9" fmla="*/ 2268000 w 7259100"/>
              <a:gd name="connsiteY9" fmla="*/ 1295400 h 5809375"/>
              <a:gd name="connsiteX10" fmla="*/ 248700 w 7259100"/>
              <a:gd name="connsiteY10" fmla="*/ 469900 h 5809375"/>
              <a:gd name="connsiteX11" fmla="*/ 35281 w 7259100"/>
              <a:gd name="connsiteY11" fmla="*/ 110728 h 5809375"/>
              <a:gd name="connsiteX0-1" fmla="*/ 0 w 7259100"/>
              <a:gd name="connsiteY0-2" fmla="*/ 0 h 5809375"/>
              <a:gd name="connsiteX1-3" fmla="*/ 7259100 w 7259100"/>
              <a:gd name="connsiteY1-4" fmla="*/ 0 h 5809375"/>
              <a:gd name="connsiteX2-5" fmla="*/ 7259100 w 7259100"/>
              <a:gd name="connsiteY2-6" fmla="*/ 5809375 h 5809375"/>
              <a:gd name="connsiteX3-7" fmla="*/ 7159236 w 7259100"/>
              <a:gd name="connsiteY3-8" fmla="*/ 5767785 h 5809375"/>
              <a:gd name="connsiteX4-9" fmla="*/ 6992400 w 7259100"/>
              <a:gd name="connsiteY4-10" fmla="*/ 5702300 h 5809375"/>
              <a:gd name="connsiteX5-11" fmla="*/ 5989100 w 7259100"/>
              <a:gd name="connsiteY5-12" fmla="*/ 4787900 h 5809375"/>
              <a:gd name="connsiteX6-13" fmla="*/ 4528600 w 7259100"/>
              <a:gd name="connsiteY6-14" fmla="*/ 4838700 h 5809375"/>
              <a:gd name="connsiteX7-15" fmla="*/ 3842800 w 7259100"/>
              <a:gd name="connsiteY7-16" fmla="*/ 4076700 h 5809375"/>
              <a:gd name="connsiteX8-17" fmla="*/ 3817400 w 7259100"/>
              <a:gd name="connsiteY8-18" fmla="*/ 2260600 h 5809375"/>
              <a:gd name="connsiteX9-19" fmla="*/ 2268000 w 7259100"/>
              <a:gd name="connsiteY9-20" fmla="*/ 1295400 h 5809375"/>
              <a:gd name="connsiteX10-21" fmla="*/ 248700 w 7259100"/>
              <a:gd name="connsiteY10-22" fmla="*/ 469900 h 5809375"/>
              <a:gd name="connsiteX11-23" fmla="*/ 35281 w 7259100"/>
              <a:gd name="connsiteY11-24" fmla="*/ 110728 h 5809375"/>
              <a:gd name="connsiteX12" fmla="*/ 0 w 7259100"/>
              <a:gd name="connsiteY12" fmla="*/ 0 h 58093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 y="connsiteY12"/>
              </a:cxn>
            </a:cxnLst>
            <a:rect l="l" t="t" r="r" b="b"/>
            <a:pathLst>
              <a:path w="7259100" h="5809375">
                <a:moveTo>
                  <a:pt x="0" y="0"/>
                </a:moveTo>
                <a:lnTo>
                  <a:pt x="7259100" y="0"/>
                </a:lnTo>
                <a:lnTo>
                  <a:pt x="7259100" y="5809375"/>
                </a:lnTo>
                <a:lnTo>
                  <a:pt x="7159236" y="5767785"/>
                </a:lnTo>
                <a:cubicBezTo>
                  <a:pt x="7098895" y="5742583"/>
                  <a:pt x="7042671" y="5719763"/>
                  <a:pt x="6992400" y="5702300"/>
                </a:cubicBezTo>
                <a:cubicBezTo>
                  <a:pt x="6590233" y="5562600"/>
                  <a:pt x="6399733" y="4931833"/>
                  <a:pt x="5989100" y="4787900"/>
                </a:cubicBezTo>
                <a:cubicBezTo>
                  <a:pt x="5578467" y="4643967"/>
                  <a:pt x="4886317" y="4957233"/>
                  <a:pt x="4528600" y="4838700"/>
                </a:cubicBezTo>
                <a:cubicBezTo>
                  <a:pt x="4170883" y="4720167"/>
                  <a:pt x="3961333" y="4506383"/>
                  <a:pt x="3842800" y="4076700"/>
                </a:cubicBezTo>
                <a:cubicBezTo>
                  <a:pt x="3724267" y="3647017"/>
                  <a:pt x="4079867" y="2724150"/>
                  <a:pt x="3817400" y="2260600"/>
                </a:cubicBezTo>
                <a:cubicBezTo>
                  <a:pt x="3554933" y="1797050"/>
                  <a:pt x="2625717" y="1733550"/>
                  <a:pt x="2268000" y="1295400"/>
                </a:cubicBezTo>
                <a:cubicBezTo>
                  <a:pt x="1910283" y="857250"/>
                  <a:pt x="591600" y="869950"/>
                  <a:pt x="248700" y="469900"/>
                </a:cubicBezTo>
                <a:cubicBezTo>
                  <a:pt x="162975" y="369888"/>
                  <a:pt x="89818" y="246195"/>
                  <a:pt x="35281" y="110728"/>
                </a:cubicBezTo>
                <a:lnTo>
                  <a:pt x="0" y="0"/>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8" name="任意多边形: 形状 7"/>
          <p:cNvSpPr/>
          <p:nvPr userDrawn="1"/>
        </p:nvSpPr>
        <p:spPr>
          <a:xfrm rot="5400000" flipH="1">
            <a:off x="310515" y="504507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3" name="图片 12" descr="人在玩飞盘&#10;&#10;低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t="22252" r="90831" b="61383"/>
          <a:stretch>
            <a:fillRect/>
          </a:stretch>
        </p:blipFill>
        <p:spPr>
          <a:xfrm>
            <a:off x="269888" y="5214201"/>
            <a:ext cx="791872" cy="1122362"/>
          </a:xfrm>
          <a:prstGeom prst="rect">
            <a:avLst/>
          </a:prstGeom>
        </p:spPr>
      </p:pic>
      <p:pic>
        <p:nvPicPr>
          <p:cNvPr id="22" name="图片 21" descr="人在玩飞盘&#10;&#10;低可信度描述已自动生成"/>
          <p:cNvPicPr>
            <a:picLocks noChangeAspect="1"/>
          </p:cNvPicPr>
          <p:nvPr userDrawn="1"/>
        </p:nvPicPr>
        <p:blipFill rotWithShape="1">
          <a:blip r:embed="rId3" cstate="print">
            <a:extLst>
              <a:ext uri="{28A0092B-C50C-407E-A947-70E740481C1C}">
                <a14:useLocalDpi xmlns:a14="http://schemas.microsoft.com/office/drawing/2010/main" val="0"/>
              </a:ext>
            </a:extLst>
          </a:blip>
          <a:srcRect l="86144" t="86951"/>
          <a:stretch>
            <a:fillRect/>
          </a:stretch>
        </p:blipFill>
        <p:spPr>
          <a:xfrm>
            <a:off x="8775066" y="288667"/>
            <a:ext cx="630275" cy="471292"/>
          </a:xfrm>
          <a:prstGeom prst="rect">
            <a:avLst/>
          </a:prstGeom>
        </p:spPr>
      </p:pic>
      <p:pic>
        <p:nvPicPr>
          <p:cNvPr id="23" name="图片 22" descr="人在玩飞盘&#10;&#10;低可信度描述已自动生成"/>
          <p:cNvPicPr>
            <a:picLocks noChangeAspect="1"/>
          </p:cNvPicPr>
          <p:nvPr userDrawn="1"/>
        </p:nvPicPr>
        <p:blipFill rotWithShape="1">
          <a:blip r:embed="rId3" cstate="print">
            <a:extLst>
              <a:ext uri="{28A0092B-C50C-407E-A947-70E740481C1C}">
                <a14:useLocalDpi xmlns:a14="http://schemas.microsoft.com/office/drawing/2010/main" val="0"/>
              </a:ext>
            </a:extLst>
          </a:blip>
          <a:srcRect l="86144" t="86951"/>
          <a:stretch>
            <a:fillRect/>
          </a:stretch>
        </p:blipFill>
        <p:spPr>
          <a:xfrm>
            <a:off x="11561725" y="2199195"/>
            <a:ext cx="630275" cy="471292"/>
          </a:xfrm>
          <a:prstGeom prst="rect">
            <a:avLst/>
          </a:prstGeom>
        </p:spPr>
      </p:pic>
      <p:pic>
        <p:nvPicPr>
          <p:cNvPr id="40" name="图片 39" descr="图标&#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37640" y="1023436"/>
            <a:ext cx="1450336" cy="1277918"/>
          </a:xfrm>
          <a:prstGeom prst="rect">
            <a:avLst/>
          </a:prstGeom>
        </p:spPr>
      </p:pic>
      <p:pic>
        <p:nvPicPr>
          <p:cNvPr id="41" name="图片 40" descr="图片包含 游戏机, 粉色&#10;&#10;描述已自动生成"/>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69888" y="5866456"/>
            <a:ext cx="477194" cy="611530"/>
          </a:xfrm>
          <a:prstGeom prst="rect">
            <a:avLst/>
          </a:prstGeom>
        </p:spPr>
      </p:pic>
      <p:pic>
        <p:nvPicPr>
          <p:cNvPr id="42" name="图片 41" descr="图片包含 游戏机, 粉色&#10;&#10;描述已自动生成"/>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18635072">
            <a:off x="6751255" y="325866"/>
            <a:ext cx="388753" cy="498192"/>
          </a:xfrm>
          <a:prstGeom prst="rect">
            <a:avLst/>
          </a:prstGeom>
        </p:spPr>
      </p:pic>
      <p:pic>
        <p:nvPicPr>
          <p:cNvPr id="43" name="图片 42" descr="图片包含 游戏机, 粉色&#10;&#10;描述已自动生成"/>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4500000">
            <a:off x="11468703" y="325902"/>
            <a:ext cx="388753" cy="498192"/>
          </a:xfrm>
          <a:prstGeom prst="rect">
            <a:avLst/>
          </a:prstGeom>
        </p:spPr>
      </p:pic>
      <p:pic>
        <p:nvPicPr>
          <p:cNvPr id="21" name="图片 20" descr="图标&#10;&#10;描述已自动生成"/>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961639">
            <a:off x="10525097" y="990205"/>
            <a:ext cx="986230" cy="157327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空白幻灯片">
    <p:spTree>
      <p:nvGrpSpPr>
        <p:cNvPr id="1" name=""/>
        <p:cNvGrpSpPr/>
        <p:nvPr/>
      </p:nvGrpSpPr>
      <p:grpSpPr>
        <a:xfrm>
          <a:off x="0" y="0"/>
          <a:ext cx="0" cy="0"/>
          <a:chOff x="0" y="0"/>
          <a:chExt cx="0" cy="0"/>
        </a:xfrm>
      </p:grpSpPr>
      <p:sp>
        <p:nvSpPr>
          <p:cNvPr id="17" name="图形1"/>
          <p:cNvSpPr/>
          <p:nvPr userDrawn="1"/>
        </p:nvSpPr>
        <p:spPr>
          <a:xfrm rot="17526603">
            <a:off x="10787380" y="-732790"/>
            <a:ext cx="1061085" cy="1816100"/>
          </a:xfrm>
          <a:custGeom>
            <a:avLst/>
            <a:gdLst>
              <a:gd name="connsiteX0" fmla="*/ 15431 w 1061223"/>
              <a:gd name="connsiteY0" fmla="*/ 561778 h 1816001"/>
              <a:gd name="connsiteX1" fmla="*/ 331205 w 1061223"/>
              <a:gd name="connsiteY1" fmla="*/ 31138 h 1816001"/>
              <a:gd name="connsiteX2" fmla="*/ 377088 w 1061223"/>
              <a:gd name="connsiteY2" fmla="*/ 0 h 1816001"/>
              <a:gd name="connsiteX3" fmla="*/ 1061223 w 1061223"/>
              <a:gd name="connsiteY3" fmla="*/ 1657194 h 1816001"/>
              <a:gd name="connsiteX4" fmla="*/ 676541 w 1061223"/>
              <a:gd name="connsiteY4" fmla="*/ 1816001 h 1816001"/>
              <a:gd name="connsiteX5" fmla="*/ 656215 w 1061223"/>
              <a:gd name="connsiteY5" fmla="*/ 1767811 h 1816001"/>
              <a:gd name="connsiteX6" fmla="*/ 79341 w 1061223"/>
              <a:gd name="connsiteY6" fmla="*/ 663851 h 1816001"/>
              <a:gd name="connsiteX7" fmla="*/ 15431 w 1061223"/>
              <a:gd name="connsiteY7" fmla="*/ 561778 h 181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1223" h="1816001">
                <a:moveTo>
                  <a:pt x="15431" y="561778"/>
                </a:moveTo>
                <a:cubicBezTo>
                  <a:pt x="-48616" y="389413"/>
                  <a:pt x="92517" y="206946"/>
                  <a:pt x="331205" y="31138"/>
                </a:cubicBezTo>
                <a:lnTo>
                  <a:pt x="377088" y="0"/>
                </a:lnTo>
                <a:lnTo>
                  <a:pt x="1061223" y="1657194"/>
                </a:lnTo>
                <a:lnTo>
                  <a:pt x="676541" y="1816001"/>
                </a:lnTo>
                <a:lnTo>
                  <a:pt x="656215" y="1767811"/>
                </a:lnTo>
                <a:cubicBezTo>
                  <a:pt x="520820" y="1425324"/>
                  <a:pt x="380190" y="999158"/>
                  <a:pt x="79341" y="663851"/>
                </a:cubicBezTo>
                <a:cubicBezTo>
                  <a:pt x="49257" y="630320"/>
                  <a:pt x="28240" y="596251"/>
                  <a:pt x="15431" y="561778"/>
                </a:cubicBez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2" name="任意多边形: 形状 1"/>
          <p:cNvSpPr/>
          <p:nvPr userDrawn="1"/>
        </p:nvSpPr>
        <p:spPr>
          <a:xfrm>
            <a:off x="-613597" y="-1007011"/>
            <a:ext cx="6033322" cy="8746090"/>
          </a:xfrm>
          <a:custGeom>
            <a:avLst/>
            <a:gdLst>
              <a:gd name="connsiteX0" fmla="*/ 1289872 w 5837087"/>
              <a:gd name="connsiteY0" fmla="*/ 191026 h 8549230"/>
              <a:gd name="connsiteX1" fmla="*/ 4080697 w 5837087"/>
              <a:gd name="connsiteY1" fmla="*/ 1591201 h 8549230"/>
              <a:gd name="connsiteX2" fmla="*/ 5176072 w 5837087"/>
              <a:gd name="connsiteY2" fmla="*/ 3572401 h 8549230"/>
              <a:gd name="connsiteX3" fmla="*/ 4614097 w 5837087"/>
              <a:gd name="connsiteY3" fmla="*/ 6325126 h 8549230"/>
              <a:gd name="connsiteX4" fmla="*/ 5661847 w 5837087"/>
              <a:gd name="connsiteY4" fmla="*/ 8315851 h 8549230"/>
              <a:gd name="connsiteX5" fmla="*/ 346897 w 5837087"/>
              <a:gd name="connsiteY5" fmla="*/ 8134876 h 8549230"/>
              <a:gd name="connsiteX6" fmla="*/ 489772 w 5837087"/>
              <a:gd name="connsiteY6" fmla="*/ 4963051 h 8549230"/>
              <a:gd name="connsiteX7" fmla="*/ 270697 w 5837087"/>
              <a:gd name="connsiteY7" fmla="*/ 533926 h 8549230"/>
              <a:gd name="connsiteX8" fmla="*/ 1289872 w 5837087"/>
              <a:gd name="connsiteY8" fmla="*/ 191026 h 8549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37087" h="8549230">
                <a:moveTo>
                  <a:pt x="1289872" y="191026"/>
                </a:moveTo>
                <a:cubicBezTo>
                  <a:pt x="1924872" y="367238"/>
                  <a:pt x="3432997" y="1027639"/>
                  <a:pt x="4080697" y="1591201"/>
                </a:cubicBezTo>
                <a:cubicBezTo>
                  <a:pt x="4728397" y="2154763"/>
                  <a:pt x="5087172" y="2783413"/>
                  <a:pt x="5176072" y="3572401"/>
                </a:cubicBezTo>
                <a:cubicBezTo>
                  <a:pt x="5264972" y="4361389"/>
                  <a:pt x="4533135" y="5534551"/>
                  <a:pt x="4614097" y="6325126"/>
                </a:cubicBezTo>
                <a:cubicBezTo>
                  <a:pt x="4695060" y="7115701"/>
                  <a:pt x="6373047" y="8014226"/>
                  <a:pt x="5661847" y="8315851"/>
                </a:cubicBezTo>
                <a:cubicBezTo>
                  <a:pt x="4950647" y="8617476"/>
                  <a:pt x="1208909" y="8693676"/>
                  <a:pt x="346897" y="8134876"/>
                </a:cubicBezTo>
                <a:cubicBezTo>
                  <a:pt x="-515115" y="7576076"/>
                  <a:pt x="502472" y="6229876"/>
                  <a:pt x="489772" y="4963051"/>
                </a:cubicBezTo>
                <a:cubicBezTo>
                  <a:pt x="477072" y="3696226"/>
                  <a:pt x="138934" y="1322914"/>
                  <a:pt x="270697" y="533926"/>
                </a:cubicBezTo>
                <a:cubicBezTo>
                  <a:pt x="402460" y="-255062"/>
                  <a:pt x="654872" y="14814"/>
                  <a:pt x="1289872" y="191026"/>
                </a:cubicBezTo>
                <a:close/>
              </a:path>
            </a:pathLst>
          </a:custGeom>
          <a:solidFill>
            <a:srgbClr val="DC7C2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userDrawn="1"/>
        </p:nvSpPr>
        <p:spPr>
          <a:xfrm>
            <a:off x="-613597" y="-810151"/>
            <a:ext cx="5837087" cy="8549230"/>
          </a:xfrm>
          <a:custGeom>
            <a:avLst/>
            <a:gdLst>
              <a:gd name="connsiteX0" fmla="*/ 1289872 w 5837087"/>
              <a:gd name="connsiteY0" fmla="*/ 191026 h 8549230"/>
              <a:gd name="connsiteX1" fmla="*/ 4080697 w 5837087"/>
              <a:gd name="connsiteY1" fmla="*/ 1591201 h 8549230"/>
              <a:gd name="connsiteX2" fmla="*/ 5176072 w 5837087"/>
              <a:gd name="connsiteY2" fmla="*/ 3572401 h 8549230"/>
              <a:gd name="connsiteX3" fmla="*/ 4614097 w 5837087"/>
              <a:gd name="connsiteY3" fmla="*/ 6325126 h 8549230"/>
              <a:gd name="connsiteX4" fmla="*/ 5661847 w 5837087"/>
              <a:gd name="connsiteY4" fmla="*/ 8315851 h 8549230"/>
              <a:gd name="connsiteX5" fmla="*/ 346897 w 5837087"/>
              <a:gd name="connsiteY5" fmla="*/ 8134876 h 8549230"/>
              <a:gd name="connsiteX6" fmla="*/ 489772 w 5837087"/>
              <a:gd name="connsiteY6" fmla="*/ 4963051 h 8549230"/>
              <a:gd name="connsiteX7" fmla="*/ 270697 w 5837087"/>
              <a:gd name="connsiteY7" fmla="*/ 533926 h 8549230"/>
              <a:gd name="connsiteX8" fmla="*/ 1289872 w 5837087"/>
              <a:gd name="connsiteY8" fmla="*/ 191026 h 8549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37087" h="8549230">
                <a:moveTo>
                  <a:pt x="1289872" y="191026"/>
                </a:moveTo>
                <a:cubicBezTo>
                  <a:pt x="1924872" y="367238"/>
                  <a:pt x="3432997" y="1027639"/>
                  <a:pt x="4080697" y="1591201"/>
                </a:cubicBezTo>
                <a:cubicBezTo>
                  <a:pt x="4728397" y="2154763"/>
                  <a:pt x="5087172" y="2783413"/>
                  <a:pt x="5176072" y="3572401"/>
                </a:cubicBezTo>
                <a:cubicBezTo>
                  <a:pt x="5264972" y="4361389"/>
                  <a:pt x="4533135" y="5534551"/>
                  <a:pt x="4614097" y="6325126"/>
                </a:cubicBezTo>
                <a:cubicBezTo>
                  <a:pt x="4695060" y="7115701"/>
                  <a:pt x="6373047" y="8014226"/>
                  <a:pt x="5661847" y="8315851"/>
                </a:cubicBezTo>
                <a:cubicBezTo>
                  <a:pt x="4950647" y="8617476"/>
                  <a:pt x="1208909" y="8693676"/>
                  <a:pt x="346897" y="8134876"/>
                </a:cubicBezTo>
                <a:cubicBezTo>
                  <a:pt x="-515115" y="7576076"/>
                  <a:pt x="502472" y="6229876"/>
                  <a:pt x="489772" y="4963051"/>
                </a:cubicBezTo>
                <a:cubicBezTo>
                  <a:pt x="477072" y="3696226"/>
                  <a:pt x="138934" y="1322914"/>
                  <a:pt x="270697" y="533926"/>
                </a:cubicBezTo>
                <a:cubicBezTo>
                  <a:pt x="402460" y="-255062"/>
                  <a:pt x="654872" y="14814"/>
                  <a:pt x="1289872" y="191026"/>
                </a:cubicBez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4" name="椭圆 3"/>
          <p:cNvSpPr/>
          <p:nvPr userDrawn="1"/>
        </p:nvSpPr>
        <p:spPr>
          <a:xfrm>
            <a:off x="1807854" y="2127166"/>
            <a:ext cx="1717672" cy="1717672"/>
          </a:xfrm>
          <a:prstGeom prst="ellipse">
            <a:avLst/>
          </a:prstGeom>
          <a:solidFill>
            <a:schemeClr val="bg1"/>
          </a:solidFill>
          <a:ln w="38100">
            <a:solidFill>
              <a:srgbClr val="DC7C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人在玩飞盘&#10;&#10;低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l="86144" t="86951"/>
          <a:stretch>
            <a:fillRect/>
          </a:stretch>
        </p:blipFill>
        <p:spPr>
          <a:xfrm rot="2859236">
            <a:off x="3320087" y="4533135"/>
            <a:ext cx="630275" cy="471292"/>
          </a:xfrm>
          <a:prstGeom prst="rect">
            <a:avLst/>
          </a:prstGeom>
        </p:spPr>
      </p:pic>
      <p:pic>
        <p:nvPicPr>
          <p:cNvPr id="7" name="图片 6" descr="图标&#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123661" y="5285620"/>
            <a:ext cx="1450336" cy="1277918"/>
          </a:xfrm>
          <a:prstGeom prst="rect">
            <a:avLst/>
          </a:prstGeom>
        </p:spPr>
      </p:pic>
      <p:pic>
        <p:nvPicPr>
          <p:cNvPr id="8" name="图片 7" descr="图片包含 游戏机, 粉色&#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4500000">
            <a:off x="2958295" y="6340452"/>
            <a:ext cx="388753" cy="498192"/>
          </a:xfrm>
          <a:prstGeom prst="rect">
            <a:avLst/>
          </a:prstGeom>
        </p:spPr>
      </p:pic>
      <p:pic>
        <p:nvPicPr>
          <p:cNvPr id="9" name="图片 8" descr="图片包含 游戏机, 粉色&#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6860931">
            <a:off x="1490308" y="171974"/>
            <a:ext cx="388753" cy="498192"/>
          </a:xfrm>
          <a:prstGeom prst="rect">
            <a:avLst/>
          </a:prstGeom>
        </p:spPr>
      </p:pic>
      <p:pic>
        <p:nvPicPr>
          <p:cNvPr id="10" name="图片 9" descr="形状&#10;&#10;中度可信度描述已自动生成"/>
          <p:cNvPicPr>
            <a:picLocks noChangeAspect="1"/>
          </p:cNvPicPr>
          <p:nvPr userDrawn="1"/>
        </p:nvPicPr>
        <p:blipFill rotWithShape="1">
          <a:blip r:embed="rId5" cstate="print">
            <a:extLst>
              <a:ext uri="{28A0092B-C50C-407E-A947-70E740481C1C}">
                <a14:useLocalDpi xmlns:a14="http://schemas.microsoft.com/office/drawing/2010/main" val="0"/>
              </a:ext>
            </a:extLst>
          </a:blip>
          <a:srcRect r="90532" b="74613"/>
          <a:stretch>
            <a:fillRect/>
          </a:stretch>
        </p:blipFill>
        <p:spPr>
          <a:xfrm rot="1971192">
            <a:off x="2982890" y="1302208"/>
            <a:ext cx="373554" cy="362338"/>
          </a:xfrm>
          <a:prstGeom prst="rect">
            <a:avLst/>
          </a:prstGeom>
        </p:spPr>
      </p:pic>
      <p:pic>
        <p:nvPicPr>
          <p:cNvPr id="11" name="图片 10"/>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20588450">
            <a:off x="774672" y="3329861"/>
            <a:ext cx="620844" cy="627147"/>
          </a:xfrm>
          <a:prstGeom prst="rect">
            <a:avLst/>
          </a:prstGeom>
        </p:spPr>
      </p:pic>
      <p:pic>
        <p:nvPicPr>
          <p:cNvPr id="12" name="图片 1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5400000">
            <a:off x="2756286" y="7286385"/>
            <a:ext cx="658539" cy="665225"/>
          </a:xfrm>
          <a:prstGeom prst="rect">
            <a:avLst/>
          </a:prstGeom>
        </p:spPr>
      </p:pic>
      <p:pic>
        <p:nvPicPr>
          <p:cNvPr id="13" name="图片 12" descr="图片包含 游戏机, 粉色&#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6031803">
            <a:off x="1134023" y="5881810"/>
            <a:ext cx="388753" cy="498192"/>
          </a:xfrm>
          <a:prstGeom prst="rect">
            <a:avLst/>
          </a:prstGeom>
        </p:spPr>
      </p:pic>
      <p:sp>
        <p:nvSpPr>
          <p:cNvPr id="15" name="图形1"/>
          <p:cNvSpPr/>
          <p:nvPr userDrawn="1"/>
        </p:nvSpPr>
        <p:spPr>
          <a:xfrm rot="17526603">
            <a:off x="10671175" y="-820420"/>
            <a:ext cx="1069975" cy="2078990"/>
          </a:xfrm>
          <a:custGeom>
            <a:avLst/>
            <a:gdLst>
              <a:gd name="connsiteX0" fmla="*/ 15431 w 1061223"/>
              <a:gd name="connsiteY0" fmla="*/ 561778 h 1816001"/>
              <a:gd name="connsiteX1" fmla="*/ 331205 w 1061223"/>
              <a:gd name="connsiteY1" fmla="*/ 31138 h 1816001"/>
              <a:gd name="connsiteX2" fmla="*/ 377088 w 1061223"/>
              <a:gd name="connsiteY2" fmla="*/ 0 h 1816001"/>
              <a:gd name="connsiteX3" fmla="*/ 1061223 w 1061223"/>
              <a:gd name="connsiteY3" fmla="*/ 1657194 h 1816001"/>
              <a:gd name="connsiteX4" fmla="*/ 676541 w 1061223"/>
              <a:gd name="connsiteY4" fmla="*/ 1816001 h 1816001"/>
              <a:gd name="connsiteX5" fmla="*/ 656215 w 1061223"/>
              <a:gd name="connsiteY5" fmla="*/ 1767811 h 1816001"/>
              <a:gd name="connsiteX6" fmla="*/ 79341 w 1061223"/>
              <a:gd name="connsiteY6" fmla="*/ 663851 h 1816001"/>
              <a:gd name="connsiteX7" fmla="*/ 15431 w 1061223"/>
              <a:gd name="connsiteY7" fmla="*/ 561778 h 181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1223" h="1816001">
                <a:moveTo>
                  <a:pt x="15431" y="561778"/>
                </a:moveTo>
                <a:cubicBezTo>
                  <a:pt x="-48616" y="389413"/>
                  <a:pt x="92517" y="206946"/>
                  <a:pt x="331205" y="31138"/>
                </a:cubicBezTo>
                <a:lnTo>
                  <a:pt x="377088" y="0"/>
                </a:lnTo>
                <a:lnTo>
                  <a:pt x="1061223" y="1657194"/>
                </a:lnTo>
                <a:lnTo>
                  <a:pt x="676541" y="1816001"/>
                </a:lnTo>
                <a:lnTo>
                  <a:pt x="656215" y="1767811"/>
                </a:lnTo>
                <a:cubicBezTo>
                  <a:pt x="520820" y="1425324"/>
                  <a:pt x="380190" y="999158"/>
                  <a:pt x="79341" y="663851"/>
                </a:cubicBezTo>
                <a:cubicBezTo>
                  <a:pt x="49257" y="630320"/>
                  <a:pt x="28240" y="596251"/>
                  <a:pt x="15431" y="561778"/>
                </a:cubicBez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algn="ctr"/>
            <a:endParaRPr lang="zh-CN" altLang="en-US" kern="0">
              <a:solidFill>
                <a:srgbClr val="FFFFFF"/>
              </a:solidFill>
              <a:latin typeface="Alex Brush" panose="02000400000000000000" charset="0"/>
              <a:ea typeface="Alex Brush" panose="02000400000000000000" charset="0"/>
            </a:endParaRPr>
          </a:p>
        </p:txBody>
      </p:sp>
      <p:pic>
        <p:nvPicPr>
          <p:cNvPr id="19" name="图片 18" descr="形状&#10;&#10;中度可信度描述已自动生成"/>
          <p:cNvPicPr>
            <a:picLocks noChangeAspect="1"/>
          </p:cNvPicPr>
          <p:nvPr userDrawn="1"/>
        </p:nvPicPr>
        <p:blipFill rotWithShape="1">
          <a:blip r:embed="rId5" cstate="print">
            <a:extLst>
              <a:ext uri="{28A0092B-C50C-407E-A947-70E740481C1C}">
                <a14:useLocalDpi xmlns:a14="http://schemas.microsoft.com/office/drawing/2010/main" val="0"/>
              </a:ext>
            </a:extLst>
          </a:blip>
          <a:srcRect r="90532" b="74613"/>
          <a:stretch>
            <a:fillRect/>
          </a:stretch>
        </p:blipFill>
        <p:spPr>
          <a:xfrm rot="1971192">
            <a:off x="10937516" y="37870"/>
            <a:ext cx="373554" cy="362338"/>
          </a:xfrm>
          <a:prstGeom prst="rect">
            <a:avLst/>
          </a:prstGeom>
        </p:spPr>
      </p:pic>
      <p:pic>
        <p:nvPicPr>
          <p:cNvPr id="20" name="图片 19"/>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20588450">
            <a:off x="10866564" y="-130895"/>
            <a:ext cx="620844" cy="627147"/>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空白幻灯片">
    <p:spTree>
      <p:nvGrpSpPr>
        <p:cNvPr id="1" name=""/>
        <p:cNvGrpSpPr/>
        <p:nvPr/>
      </p:nvGrpSpPr>
      <p:grpSpPr>
        <a:xfrm>
          <a:off x="0" y="0"/>
          <a:ext cx="0" cy="0"/>
          <a:chOff x="0" y="0"/>
          <a:chExt cx="0" cy="0"/>
        </a:xfrm>
      </p:grpSpPr>
      <p:sp>
        <p:nvSpPr>
          <p:cNvPr id="2" name="矩形 3"/>
          <p:cNvSpPr/>
          <p:nvPr userDrawn="1"/>
        </p:nvSpPr>
        <p:spPr>
          <a:xfrm>
            <a:off x="0" y="246449"/>
            <a:ext cx="12192000" cy="4776319"/>
          </a:xfrm>
          <a:custGeom>
            <a:avLst/>
            <a:gdLst>
              <a:gd name="connsiteX0" fmla="*/ 0 w 12192000"/>
              <a:gd name="connsiteY0" fmla="*/ 0 h 4114800"/>
              <a:gd name="connsiteX1" fmla="*/ 12192000 w 12192000"/>
              <a:gd name="connsiteY1" fmla="*/ 0 h 4114800"/>
              <a:gd name="connsiteX2" fmla="*/ 12192000 w 12192000"/>
              <a:gd name="connsiteY2" fmla="*/ 4114800 h 4114800"/>
              <a:gd name="connsiteX3" fmla="*/ 0 w 12192000"/>
              <a:gd name="connsiteY3" fmla="*/ 4114800 h 4114800"/>
              <a:gd name="connsiteX4" fmla="*/ 0 w 12192000"/>
              <a:gd name="connsiteY4" fmla="*/ 0 h 4114800"/>
              <a:gd name="connsiteX0-1" fmla="*/ 0 w 12192000"/>
              <a:gd name="connsiteY0-2" fmla="*/ 0 h 4148254"/>
              <a:gd name="connsiteX1-3" fmla="*/ 12192000 w 12192000"/>
              <a:gd name="connsiteY1-4" fmla="*/ 0 h 4148254"/>
              <a:gd name="connsiteX2-5" fmla="*/ 12192000 w 12192000"/>
              <a:gd name="connsiteY2-6" fmla="*/ 4114800 h 4148254"/>
              <a:gd name="connsiteX3-7" fmla="*/ 6177776 w 12192000"/>
              <a:gd name="connsiteY3-8" fmla="*/ 4148254 h 4148254"/>
              <a:gd name="connsiteX4-9" fmla="*/ 0 w 12192000"/>
              <a:gd name="connsiteY4-10" fmla="*/ 4114800 h 4148254"/>
              <a:gd name="connsiteX5" fmla="*/ 0 w 12192000"/>
              <a:gd name="connsiteY5" fmla="*/ 0 h 4148254"/>
              <a:gd name="connsiteX0-11" fmla="*/ 0 w 12192000"/>
              <a:gd name="connsiteY0-12" fmla="*/ 0 h 4371279"/>
              <a:gd name="connsiteX1-13" fmla="*/ 12192000 w 12192000"/>
              <a:gd name="connsiteY1-14" fmla="*/ 0 h 4371279"/>
              <a:gd name="connsiteX2-15" fmla="*/ 12192000 w 12192000"/>
              <a:gd name="connsiteY2-16" fmla="*/ 4114800 h 4371279"/>
              <a:gd name="connsiteX3-17" fmla="*/ 4750420 w 12192000"/>
              <a:gd name="connsiteY3-18" fmla="*/ 4371279 h 4371279"/>
              <a:gd name="connsiteX4-19" fmla="*/ 0 w 12192000"/>
              <a:gd name="connsiteY4-20" fmla="*/ 4114800 h 4371279"/>
              <a:gd name="connsiteX5-21" fmla="*/ 0 w 12192000"/>
              <a:gd name="connsiteY5-22" fmla="*/ 0 h 4371279"/>
              <a:gd name="connsiteX0-23" fmla="*/ 0 w 12192000"/>
              <a:gd name="connsiteY0-24" fmla="*/ 0 h 4776319"/>
              <a:gd name="connsiteX1-25" fmla="*/ 12192000 w 12192000"/>
              <a:gd name="connsiteY1-26" fmla="*/ 0 h 4776319"/>
              <a:gd name="connsiteX2-27" fmla="*/ 12192000 w 12192000"/>
              <a:gd name="connsiteY2-28" fmla="*/ 4114800 h 4776319"/>
              <a:gd name="connsiteX3-29" fmla="*/ 4750420 w 12192000"/>
              <a:gd name="connsiteY3-30" fmla="*/ 4371279 h 4776319"/>
              <a:gd name="connsiteX4-31" fmla="*/ 0 w 12192000"/>
              <a:gd name="connsiteY4-32" fmla="*/ 4114800 h 4776319"/>
              <a:gd name="connsiteX5-33" fmla="*/ 0 w 12192000"/>
              <a:gd name="connsiteY5-34" fmla="*/ 0 h 4776319"/>
              <a:gd name="connsiteX0-35" fmla="*/ 0 w 12192000"/>
              <a:gd name="connsiteY0-36" fmla="*/ 0 h 4776319"/>
              <a:gd name="connsiteX1-37" fmla="*/ 12192000 w 12192000"/>
              <a:gd name="connsiteY1-38" fmla="*/ 0 h 4776319"/>
              <a:gd name="connsiteX2-39" fmla="*/ 12192000 w 12192000"/>
              <a:gd name="connsiteY2-40" fmla="*/ 4114800 h 4776319"/>
              <a:gd name="connsiteX3-41" fmla="*/ 4750420 w 12192000"/>
              <a:gd name="connsiteY3-42" fmla="*/ 4371279 h 4776319"/>
              <a:gd name="connsiteX4-43" fmla="*/ 0 w 12192000"/>
              <a:gd name="connsiteY4-44" fmla="*/ 4114800 h 4776319"/>
              <a:gd name="connsiteX5-45" fmla="*/ 0 w 12192000"/>
              <a:gd name="connsiteY5-46" fmla="*/ 0 h 47763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192000" h="4776319">
                <a:moveTo>
                  <a:pt x="0" y="0"/>
                </a:moveTo>
                <a:lnTo>
                  <a:pt x="12192000" y="0"/>
                </a:lnTo>
                <a:lnTo>
                  <a:pt x="12192000" y="4114800"/>
                </a:lnTo>
                <a:cubicBezTo>
                  <a:pt x="9711473" y="4200293"/>
                  <a:pt x="9026293" y="3014546"/>
                  <a:pt x="4750420" y="4371279"/>
                </a:cubicBezTo>
                <a:cubicBezTo>
                  <a:pt x="1349298" y="5378606"/>
                  <a:pt x="1583473" y="4200293"/>
                  <a:pt x="0" y="4114800"/>
                </a:cubicBezTo>
                <a:lnTo>
                  <a:pt x="0" y="0"/>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algn="ctr"/>
            <a:endParaRPr lang="zh-CN" altLang="en-US" kern="0">
              <a:solidFill>
                <a:srgbClr val="FFFFFF"/>
              </a:solidFill>
              <a:latin typeface="Alex Brush" panose="02000400000000000000" charset="0"/>
              <a:ea typeface="Alex Brush" panose="02000400000000000000" charset="0"/>
            </a:endParaRPr>
          </a:p>
        </p:txBody>
      </p:sp>
      <p:sp>
        <p:nvSpPr>
          <p:cNvPr id="3" name="矩形 3"/>
          <p:cNvSpPr/>
          <p:nvPr userDrawn="1"/>
        </p:nvSpPr>
        <p:spPr>
          <a:xfrm>
            <a:off x="-47252" y="-14144"/>
            <a:ext cx="12239251" cy="4808113"/>
          </a:xfrm>
          <a:custGeom>
            <a:avLst/>
            <a:gdLst>
              <a:gd name="connsiteX0" fmla="*/ 0 w 12192000"/>
              <a:gd name="connsiteY0" fmla="*/ 0 h 4114800"/>
              <a:gd name="connsiteX1" fmla="*/ 12192000 w 12192000"/>
              <a:gd name="connsiteY1" fmla="*/ 0 h 4114800"/>
              <a:gd name="connsiteX2" fmla="*/ 12192000 w 12192000"/>
              <a:gd name="connsiteY2" fmla="*/ 4114800 h 4114800"/>
              <a:gd name="connsiteX3" fmla="*/ 0 w 12192000"/>
              <a:gd name="connsiteY3" fmla="*/ 4114800 h 4114800"/>
              <a:gd name="connsiteX4" fmla="*/ 0 w 12192000"/>
              <a:gd name="connsiteY4" fmla="*/ 0 h 4114800"/>
              <a:gd name="connsiteX0-1" fmla="*/ 0 w 12192000"/>
              <a:gd name="connsiteY0-2" fmla="*/ 0 h 4148254"/>
              <a:gd name="connsiteX1-3" fmla="*/ 12192000 w 12192000"/>
              <a:gd name="connsiteY1-4" fmla="*/ 0 h 4148254"/>
              <a:gd name="connsiteX2-5" fmla="*/ 12192000 w 12192000"/>
              <a:gd name="connsiteY2-6" fmla="*/ 4114800 h 4148254"/>
              <a:gd name="connsiteX3-7" fmla="*/ 6177776 w 12192000"/>
              <a:gd name="connsiteY3-8" fmla="*/ 4148254 h 4148254"/>
              <a:gd name="connsiteX4-9" fmla="*/ 0 w 12192000"/>
              <a:gd name="connsiteY4-10" fmla="*/ 4114800 h 4148254"/>
              <a:gd name="connsiteX5" fmla="*/ 0 w 12192000"/>
              <a:gd name="connsiteY5" fmla="*/ 0 h 4148254"/>
              <a:gd name="connsiteX0-11" fmla="*/ 0 w 12192000"/>
              <a:gd name="connsiteY0-12" fmla="*/ 0 h 4371279"/>
              <a:gd name="connsiteX1-13" fmla="*/ 12192000 w 12192000"/>
              <a:gd name="connsiteY1-14" fmla="*/ 0 h 4371279"/>
              <a:gd name="connsiteX2-15" fmla="*/ 12192000 w 12192000"/>
              <a:gd name="connsiteY2-16" fmla="*/ 4114800 h 4371279"/>
              <a:gd name="connsiteX3-17" fmla="*/ 4750420 w 12192000"/>
              <a:gd name="connsiteY3-18" fmla="*/ 4371279 h 4371279"/>
              <a:gd name="connsiteX4-19" fmla="*/ 0 w 12192000"/>
              <a:gd name="connsiteY4-20" fmla="*/ 4114800 h 4371279"/>
              <a:gd name="connsiteX5-21" fmla="*/ 0 w 12192000"/>
              <a:gd name="connsiteY5-22" fmla="*/ 0 h 4371279"/>
              <a:gd name="connsiteX0-23" fmla="*/ 0 w 12192000"/>
              <a:gd name="connsiteY0-24" fmla="*/ 0 h 4776319"/>
              <a:gd name="connsiteX1-25" fmla="*/ 12192000 w 12192000"/>
              <a:gd name="connsiteY1-26" fmla="*/ 0 h 4776319"/>
              <a:gd name="connsiteX2-27" fmla="*/ 12192000 w 12192000"/>
              <a:gd name="connsiteY2-28" fmla="*/ 4114800 h 4776319"/>
              <a:gd name="connsiteX3-29" fmla="*/ 4750420 w 12192000"/>
              <a:gd name="connsiteY3-30" fmla="*/ 4371279 h 4776319"/>
              <a:gd name="connsiteX4-31" fmla="*/ 0 w 12192000"/>
              <a:gd name="connsiteY4-32" fmla="*/ 4114800 h 4776319"/>
              <a:gd name="connsiteX5-33" fmla="*/ 0 w 12192000"/>
              <a:gd name="connsiteY5-34" fmla="*/ 0 h 4776319"/>
              <a:gd name="connsiteX0-35" fmla="*/ 0 w 12192000"/>
              <a:gd name="connsiteY0-36" fmla="*/ 0 h 4776319"/>
              <a:gd name="connsiteX1-37" fmla="*/ 12192000 w 12192000"/>
              <a:gd name="connsiteY1-38" fmla="*/ 0 h 4776319"/>
              <a:gd name="connsiteX2-39" fmla="*/ 12192000 w 12192000"/>
              <a:gd name="connsiteY2-40" fmla="*/ 4114800 h 4776319"/>
              <a:gd name="connsiteX3-41" fmla="*/ 4750420 w 12192000"/>
              <a:gd name="connsiteY3-42" fmla="*/ 4371279 h 4776319"/>
              <a:gd name="connsiteX4-43" fmla="*/ 0 w 12192000"/>
              <a:gd name="connsiteY4-44" fmla="*/ 4114800 h 4776319"/>
              <a:gd name="connsiteX5-45" fmla="*/ 0 w 12192000"/>
              <a:gd name="connsiteY5-46" fmla="*/ 0 h 47763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192000" h="4776319">
                <a:moveTo>
                  <a:pt x="0" y="0"/>
                </a:moveTo>
                <a:lnTo>
                  <a:pt x="12192000" y="0"/>
                </a:lnTo>
                <a:lnTo>
                  <a:pt x="12192000" y="4114800"/>
                </a:lnTo>
                <a:cubicBezTo>
                  <a:pt x="9711473" y="4200293"/>
                  <a:pt x="9026293" y="3014546"/>
                  <a:pt x="4750420" y="4371279"/>
                </a:cubicBezTo>
                <a:cubicBezTo>
                  <a:pt x="1349298" y="5378606"/>
                  <a:pt x="1583473" y="4200293"/>
                  <a:pt x="0" y="4114800"/>
                </a:cubicBezTo>
                <a:lnTo>
                  <a:pt x="0" y="0"/>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空白幻灯片">
    <p:spTree>
      <p:nvGrpSpPr>
        <p:cNvPr id="1" name=""/>
        <p:cNvGrpSpPr/>
        <p:nvPr/>
      </p:nvGrpSpPr>
      <p:grpSpPr>
        <a:xfrm>
          <a:off x="0" y="0"/>
          <a:ext cx="0" cy="0"/>
          <a:chOff x="0" y="0"/>
          <a:chExt cx="0" cy="0"/>
        </a:xfrm>
      </p:grpSpPr>
      <p:sp>
        <p:nvSpPr>
          <p:cNvPr id="9" name="任意多边形: 形状 8"/>
          <p:cNvSpPr/>
          <p:nvPr userDrawn="1"/>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5" name="任意多边形: 形状 4"/>
          <p:cNvSpPr/>
          <p:nvPr userDrawn="1"/>
        </p:nvSpPr>
        <p:spPr>
          <a:xfrm rot="10800000" flipH="1">
            <a:off x="9544050" y="4803775"/>
            <a:ext cx="2647950" cy="2054225"/>
          </a:xfrm>
          <a:custGeom>
            <a:avLst/>
            <a:gdLst>
              <a:gd name="connsiteX0" fmla="*/ 7608670 w 7608696"/>
              <a:gd name="connsiteY0" fmla="*/ 0 h 5775382"/>
              <a:gd name="connsiteX1" fmla="*/ 0 w 7608696"/>
              <a:gd name="connsiteY1" fmla="*/ 0 h 5775382"/>
              <a:gd name="connsiteX2" fmla="*/ 41165 w 7608696"/>
              <a:gd name="connsiteY2" fmla="*/ 101030 h 5775382"/>
              <a:gd name="connsiteX3" fmla="*/ 598296 w 7608696"/>
              <a:gd name="connsiteY3" fmla="*/ 762001 h 5775382"/>
              <a:gd name="connsiteX4" fmla="*/ 2185796 w 7608696"/>
              <a:gd name="connsiteY4" fmla="*/ 876301 h 5775382"/>
              <a:gd name="connsiteX5" fmla="*/ 2884296 w 7608696"/>
              <a:gd name="connsiteY5" fmla="*/ 1714501 h 5775382"/>
              <a:gd name="connsiteX6" fmla="*/ 4027296 w 7608696"/>
              <a:gd name="connsiteY6" fmla="*/ 2400301 h 5775382"/>
              <a:gd name="connsiteX7" fmla="*/ 4052696 w 7608696"/>
              <a:gd name="connsiteY7" fmla="*/ 4419601 h 5775382"/>
              <a:gd name="connsiteX8" fmla="*/ 5614796 w 7608696"/>
              <a:gd name="connsiteY8" fmla="*/ 4711701 h 5775382"/>
              <a:gd name="connsiteX9" fmla="*/ 6376796 w 7608696"/>
              <a:gd name="connsiteY9" fmla="*/ 5410201 h 5775382"/>
              <a:gd name="connsiteX10" fmla="*/ 7569802 w 7608696"/>
              <a:gd name="connsiteY10" fmla="*/ 5730480 h 5775382"/>
              <a:gd name="connsiteX11" fmla="*/ 7608696 w 7608696"/>
              <a:gd name="connsiteY11" fmla="*/ 5706124 h 5775382"/>
              <a:gd name="connsiteX12" fmla="*/ 7608696 w 7608696"/>
              <a:gd name="connsiteY12" fmla="*/ 1 h 577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08696" h="5775382">
                <a:moveTo>
                  <a:pt x="7608670" y="0"/>
                </a:moveTo>
                <a:lnTo>
                  <a:pt x="0" y="0"/>
                </a:lnTo>
                <a:lnTo>
                  <a:pt x="41165" y="101030"/>
                </a:lnTo>
                <a:cubicBezTo>
                  <a:pt x="156839" y="353284"/>
                  <a:pt x="373732" y="634671"/>
                  <a:pt x="598296" y="762001"/>
                </a:cubicBezTo>
                <a:cubicBezTo>
                  <a:pt x="1008930" y="994834"/>
                  <a:pt x="1855596" y="654051"/>
                  <a:pt x="2185796" y="876301"/>
                </a:cubicBezTo>
                <a:cubicBezTo>
                  <a:pt x="2515996" y="1098551"/>
                  <a:pt x="2577379" y="1460501"/>
                  <a:pt x="2884296" y="1714501"/>
                </a:cubicBezTo>
                <a:cubicBezTo>
                  <a:pt x="3191213" y="1968501"/>
                  <a:pt x="3832563" y="1949451"/>
                  <a:pt x="4027296" y="2400301"/>
                </a:cubicBezTo>
                <a:cubicBezTo>
                  <a:pt x="4222029" y="2851151"/>
                  <a:pt x="3788113" y="4034368"/>
                  <a:pt x="4052696" y="4419601"/>
                </a:cubicBezTo>
                <a:cubicBezTo>
                  <a:pt x="4317279" y="4804834"/>
                  <a:pt x="5227446" y="4546601"/>
                  <a:pt x="5614796" y="4711701"/>
                </a:cubicBezTo>
                <a:cubicBezTo>
                  <a:pt x="6002146" y="4876801"/>
                  <a:pt x="5995796" y="5310718"/>
                  <a:pt x="6376796" y="5410201"/>
                </a:cubicBezTo>
                <a:cubicBezTo>
                  <a:pt x="6662546" y="5484814"/>
                  <a:pt x="7181659" y="5913042"/>
                  <a:pt x="7569802" y="5730480"/>
                </a:cubicBezTo>
                <a:lnTo>
                  <a:pt x="7608696" y="5706124"/>
                </a:lnTo>
                <a:lnTo>
                  <a:pt x="7608696" y="1"/>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lex Brush" panose="02000400000000000000" charset="0"/>
              <a:ea typeface="Alex Brush" panose="02000400000000000000" charset="0"/>
              <a:cs typeface="+mn-cs"/>
            </a:endParaRPr>
          </a:p>
        </p:txBody>
      </p:sp>
      <p:sp>
        <p:nvSpPr>
          <p:cNvPr id="6" name="任意多边形: 形状 5"/>
          <p:cNvSpPr/>
          <p:nvPr userDrawn="1"/>
        </p:nvSpPr>
        <p:spPr>
          <a:xfrm rot="10800000" flipH="1">
            <a:off x="9665970" y="4791710"/>
            <a:ext cx="2526030" cy="2066290"/>
          </a:xfrm>
          <a:custGeom>
            <a:avLst/>
            <a:gdLst>
              <a:gd name="connsiteX0" fmla="*/ 0 w 7259100"/>
              <a:gd name="connsiteY0" fmla="*/ 0 h 5809375"/>
              <a:gd name="connsiteX1" fmla="*/ 7259100 w 7259100"/>
              <a:gd name="connsiteY1" fmla="*/ 0 h 5809375"/>
              <a:gd name="connsiteX2" fmla="*/ 7259100 w 7259100"/>
              <a:gd name="connsiteY2" fmla="*/ 5809375 h 5809375"/>
              <a:gd name="connsiteX3" fmla="*/ 7159236 w 7259100"/>
              <a:gd name="connsiteY3" fmla="*/ 5767785 h 5809375"/>
              <a:gd name="connsiteX4" fmla="*/ 6992400 w 7259100"/>
              <a:gd name="connsiteY4" fmla="*/ 5702300 h 5809375"/>
              <a:gd name="connsiteX5" fmla="*/ 5989100 w 7259100"/>
              <a:gd name="connsiteY5" fmla="*/ 4787900 h 5809375"/>
              <a:gd name="connsiteX6" fmla="*/ 4528600 w 7259100"/>
              <a:gd name="connsiteY6" fmla="*/ 4838700 h 5809375"/>
              <a:gd name="connsiteX7" fmla="*/ 3842800 w 7259100"/>
              <a:gd name="connsiteY7" fmla="*/ 4076700 h 5809375"/>
              <a:gd name="connsiteX8" fmla="*/ 2395000 w 7259100"/>
              <a:gd name="connsiteY8" fmla="*/ 3098800 h 5809375"/>
              <a:gd name="connsiteX9" fmla="*/ 2268000 w 7259100"/>
              <a:gd name="connsiteY9" fmla="*/ 1295400 h 5809375"/>
              <a:gd name="connsiteX10" fmla="*/ 248700 w 7259100"/>
              <a:gd name="connsiteY10" fmla="*/ 469900 h 5809375"/>
              <a:gd name="connsiteX11" fmla="*/ 35281 w 7259100"/>
              <a:gd name="connsiteY11" fmla="*/ 110728 h 5809375"/>
              <a:gd name="connsiteX0-1" fmla="*/ 0 w 7259100"/>
              <a:gd name="connsiteY0-2" fmla="*/ 0 h 5809375"/>
              <a:gd name="connsiteX1-3" fmla="*/ 7259100 w 7259100"/>
              <a:gd name="connsiteY1-4" fmla="*/ 0 h 5809375"/>
              <a:gd name="connsiteX2-5" fmla="*/ 7259100 w 7259100"/>
              <a:gd name="connsiteY2-6" fmla="*/ 5809375 h 5809375"/>
              <a:gd name="connsiteX3-7" fmla="*/ 7159236 w 7259100"/>
              <a:gd name="connsiteY3-8" fmla="*/ 5767785 h 5809375"/>
              <a:gd name="connsiteX4-9" fmla="*/ 6992400 w 7259100"/>
              <a:gd name="connsiteY4-10" fmla="*/ 5702300 h 5809375"/>
              <a:gd name="connsiteX5-11" fmla="*/ 5989100 w 7259100"/>
              <a:gd name="connsiteY5-12" fmla="*/ 4787900 h 5809375"/>
              <a:gd name="connsiteX6-13" fmla="*/ 4528600 w 7259100"/>
              <a:gd name="connsiteY6-14" fmla="*/ 4838700 h 5809375"/>
              <a:gd name="connsiteX7-15" fmla="*/ 3842800 w 7259100"/>
              <a:gd name="connsiteY7-16" fmla="*/ 4076700 h 5809375"/>
              <a:gd name="connsiteX8-17" fmla="*/ 3817400 w 7259100"/>
              <a:gd name="connsiteY8-18" fmla="*/ 2260600 h 5809375"/>
              <a:gd name="connsiteX9-19" fmla="*/ 2268000 w 7259100"/>
              <a:gd name="connsiteY9-20" fmla="*/ 1295400 h 5809375"/>
              <a:gd name="connsiteX10-21" fmla="*/ 248700 w 7259100"/>
              <a:gd name="connsiteY10-22" fmla="*/ 469900 h 5809375"/>
              <a:gd name="connsiteX11-23" fmla="*/ 35281 w 7259100"/>
              <a:gd name="connsiteY11-24" fmla="*/ 110728 h 5809375"/>
              <a:gd name="connsiteX12" fmla="*/ 0 w 7259100"/>
              <a:gd name="connsiteY12" fmla="*/ 0 h 58093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 y="connsiteY12"/>
              </a:cxn>
            </a:cxnLst>
            <a:rect l="l" t="t" r="r" b="b"/>
            <a:pathLst>
              <a:path w="7259100" h="5809375">
                <a:moveTo>
                  <a:pt x="0" y="0"/>
                </a:moveTo>
                <a:lnTo>
                  <a:pt x="7259100" y="0"/>
                </a:lnTo>
                <a:lnTo>
                  <a:pt x="7259100" y="5809375"/>
                </a:lnTo>
                <a:lnTo>
                  <a:pt x="7159236" y="5767785"/>
                </a:lnTo>
                <a:cubicBezTo>
                  <a:pt x="7098895" y="5742583"/>
                  <a:pt x="7042671" y="5719763"/>
                  <a:pt x="6992400" y="5702300"/>
                </a:cubicBezTo>
                <a:cubicBezTo>
                  <a:pt x="6590233" y="5562600"/>
                  <a:pt x="6399733" y="4931833"/>
                  <a:pt x="5989100" y="4787900"/>
                </a:cubicBezTo>
                <a:cubicBezTo>
                  <a:pt x="5578467" y="4643967"/>
                  <a:pt x="4886317" y="4957233"/>
                  <a:pt x="4528600" y="4838700"/>
                </a:cubicBezTo>
                <a:cubicBezTo>
                  <a:pt x="4170883" y="4720167"/>
                  <a:pt x="3961333" y="4506383"/>
                  <a:pt x="3842800" y="4076700"/>
                </a:cubicBezTo>
                <a:cubicBezTo>
                  <a:pt x="3724267" y="3647017"/>
                  <a:pt x="4079867" y="2724150"/>
                  <a:pt x="3817400" y="2260600"/>
                </a:cubicBezTo>
                <a:cubicBezTo>
                  <a:pt x="3554933" y="1797050"/>
                  <a:pt x="2625717" y="1733550"/>
                  <a:pt x="2268000" y="1295400"/>
                </a:cubicBezTo>
                <a:cubicBezTo>
                  <a:pt x="1910283" y="857250"/>
                  <a:pt x="591600" y="869950"/>
                  <a:pt x="248700" y="469900"/>
                </a:cubicBezTo>
                <a:cubicBezTo>
                  <a:pt x="162975" y="369888"/>
                  <a:pt x="89818" y="246195"/>
                  <a:pt x="35281" y="110728"/>
                </a:cubicBezTo>
                <a:lnTo>
                  <a:pt x="0" y="0"/>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8" name="任意多边形: 形状 7"/>
          <p:cNvSpPr/>
          <p:nvPr userDrawn="1"/>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22" name="图片 21" descr="人在玩飞盘&#10;&#10;低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42" name="图片 41" descr="图片包含 游戏机, 粉色&#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pic>
        <p:nvPicPr>
          <p:cNvPr id="3" name="图片 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248900" y="4803775"/>
            <a:ext cx="2211705" cy="2211705"/>
          </a:xfrm>
          <a:prstGeom prst="rect">
            <a:avLst/>
          </a:prstGeom>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空白幻灯片">
    <p:spTree>
      <p:nvGrpSpPr>
        <p:cNvPr id="1" name=""/>
        <p:cNvGrpSpPr/>
        <p:nvPr/>
      </p:nvGrpSpPr>
      <p:grpSpPr>
        <a:xfrm>
          <a:off x="0" y="0"/>
          <a:ext cx="0" cy="0"/>
          <a:chOff x="0" y="0"/>
          <a:chExt cx="0" cy="0"/>
        </a:xfrm>
      </p:grpSpPr>
      <p:sp>
        <p:nvSpPr>
          <p:cNvPr id="2"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3"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4" name="图片 3" descr="人在玩飞盘&#10;&#10;低可信度描述已自动生成"/>
          <p:cNvPicPr>
            <a:picLocks noChangeAspect="1"/>
          </p:cNvPicPr>
          <p:nvPr userDrawn="1">
            <p:custDataLst>
              <p:tags r:id="rId3"/>
            </p:custDataLst>
          </p:nvPr>
        </p:nvPicPr>
        <p:blipFill rotWithShape="1">
          <a:blip r:embed="rId7"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11" name="图片 10" descr="图片包含 游戏机, 粉色&#10;&#10;描述已自动生成"/>
          <p:cNvPicPr>
            <a:picLocks noChangeAspect="1"/>
          </p:cNvPicPr>
          <p:nvPr userDrawn="1">
            <p:custDataLst>
              <p:tags r:id="rId4"/>
            </p:custDataLst>
          </p:nvPr>
        </p:nvPicPr>
        <p:blipFill>
          <a:blip r:embed="rId8"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
        <p:nvSpPr>
          <p:cNvPr id="12" name="标题 11"/>
          <p:cNvSpPr>
            <a:spLocks noGrp="1"/>
          </p:cNvSpPr>
          <p:nvPr>
            <p:ph type="title"/>
            <p:custDataLst>
              <p:tags r:id="rId5"/>
            </p:custDataLst>
          </p:nvPr>
        </p:nvSpPr>
        <p:spPr>
          <a:xfrm>
            <a:off x="873204" y="556863"/>
            <a:ext cx="7562850" cy="532162"/>
          </a:xfrm>
          <a:prstGeom prst="rect">
            <a:avLst/>
          </a:prstGeom>
        </p:spPr>
        <p:txBody>
          <a:bodyPr/>
          <a:lstStyle>
            <a:lvl1pPr>
              <a:defRPr sz="3600" b="1">
                <a:solidFill>
                  <a:schemeClr val="tx1">
                    <a:lumMod val="75000"/>
                    <a:lumOff val="25000"/>
                  </a:schemeClr>
                </a:solidFill>
                <a:latin typeface="+mn-ea"/>
                <a:ea typeface="+mn-ea"/>
              </a:defRPr>
            </a:lvl1pPr>
          </a:lstStyle>
          <a:p>
            <a:r>
              <a:rPr lang="zh-CN" altLang="en-US" dirty="0"/>
              <a:t>单击此处编辑母版标题样式</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空白幻灯片">
    <p:spTree>
      <p:nvGrpSpPr>
        <p:cNvPr id="1" name=""/>
        <p:cNvGrpSpPr/>
        <p:nvPr/>
      </p:nvGrpSpPr>
      <p:grpSpPr>
        <a:xfrm>
          <a:off x="0" y="0"/>
          <a:ext cx="0" cy="0"/>
          <a:chOff x="0" y="0"/>
          <a:chExt cx="0" cy="0"/>
        </a:xfrm>
      </p:grpSpPr>
      <p:sp>
        <p:nvSpPr>
          <p:cNvPr id="14" name="矩形 13"/>
          <p:cNvSpPr/>
          <p:nvPr userDrawn="1"/>
        </p:nvSpPr>
        <p:spPr>
          <a:xfrm>
            <a:off x="0" y="1727835"/>
            <a:ext cx="12192000" cy="5144770"/>
          </a:xfrm>
          <a:prstGeom prst="rect">
            <a:avLst/>
          </a:prstGeom>
          <a:solidFill>
            <a:srgbClr val="DC7C2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0" y="1887855"/>
            <a:ext cx="12192000" cy="4984750"/>
          </a:xfrm>
          <a:prstGeom prst="rect">
            <a:avLst/>
          </a:pr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3"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11"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2" name="图片 11" descr="人在玩飞盘&#10;&#10;低可信度描述已自动生成"/>
          <p:cNvPicPr>
            <a:picLocks noChangeAspect="1"/>
          </p:cNvPicPr>
          <p:nvPr userDrawn="1">
            <p:custDataLst>
              <p:tags r:id="rId3"/>
            </p:custDataLst>
          </p:nvPr>
        </p:nvPicPr>
        <p:blipFill rotWithShape="1">
          <a:blip r:embed="rId6"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13" name="图片 12" descr="图片包含 游戏机, 粉色&#10;&#10;描述已自动生成"/>
          <p:cNvPicPr>
            <a:picLocks noChangeAspect="1"/>
          </p:cNvPicPr>
          <p:nvPr userDrawn="1">
            <p:custDataLst>
              <p:tags r:id="rId4"/>
            </p:custDataLst>
          </p:nvPr>
        </p:nvPicPr>
        <p:blipFill>
          <a:blip r:embed="rId7"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空白幻灯片">
    <p:spTree>
      <p:nvGrpSpPr>
        <p:cNvPr id="1" name=""/>
        <p:cNvGrpSpPr/>
        <p:nvPr/>
      </p:nvGrpSpPr>
      <p:grpSpPr>
        <a:xfrm>
          <a:off x="0" y="0"/>
          <a:ext cx="0" cy="0"/>
          <a:chOff x="0" y="0"/>
          <a:chExt cx="0" cy="0"/>
        </a:xfrm>
      </p:grpSpPr>
      <p:sp>
        <p:nvSpPr>
          <p:cNvPr id="14" name="矩形 13"/>
          <p:cNvSpPr/>
          <p:nvPr userDrawn="1"/>
        </p:nvSpPr>
        <p:spPr>
          <a:xfrm>
            <a:off x="0" y="3962400"/>
            <a:ext cx="12192000" cy="2910237"/>
          </a:xfrm>
          <a:prstGeom prst="rect">
            <a:avLst/>
          </a:prstGeom>
          <a:solidFill>
            <a:srgbClr val="DC7C2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 name="矩形 1"/>
          <p:cNvSpPr/>
          <p:nvPr userDrawn="1"/>
        </p:nvSpPr>
        <p:spPr>
          <a:xfrm>
            <a:off x="0" y="4191000"/>
            <a:ext cx="12192000" cy="2681636"/>
          </a:xfrm>
          <a:prstGeom prst="rect">
            <a:avLst/>
          </a:pr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3"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4"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1" name="图片 10" descr="人在玩飞盘&#10;&#10;低可信度描述已自动生成"/>
          <p:cNvPicPr>
            <a:picLocks noChangeAspect="1"/>
          </p:cNvPicPr>
          <p:nvPr userDrawn="1">
            <p:custDataLst>
              <p:tags r:id="rId3"/>
            </p:custDataLst>
          </p:nvPr>
        </p:nvPicPr>
        <p:blipFill rotWithShape="1">
          <a:blip r:embed="rId7"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12" name="图片 11" descr="图片包含 游戏机, 粉色&#10;&#10;描述已自动生成"/>
          <p:cNvPicPr>
            <a:picLocks noChangeAspect="1"/>
          </p:cNvPicPr>
          <p:nvPr userDrawn="1">
            <p:custDataLst>
              <p:tags r:id="rId4"/>
            </p:custDataLst>
          </p:nvPr>
        </p:nvPicPr>
        <p:blipFill>
          <a:blip r:embed="rId8"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
        <p:nvSpPr>
          <p:cNvPr id="13" name="标题 12"/>
          <p:cNvSpPr>
            <a:spLocks noGrp="1"/>
          </p:cNvSpPr>
          <p:nvPr>
            <p:ph type="title"/>
            <p:custDataLst>
              <p:tags r:id="rId5"/>
            </p:custDataLst>
          </p:nvPr>
        </p:nvSpPr>
        <p:spPr>
          <a:xfrm>
            <a:off x="873204" y="556863"/>
            <a:ext cx="7562850" cy="532162"/>
          </a:xfrm>
          <a:prstGeom prst="rect">
            <a:avLst/>
          </a:prstGeom>
        </p:spPr>
        <p:txBody>
          <a:bodyPr/>
          <a:lstStyle>
            <a:lvl1pPr>
              <a:defRPr sz="3600" b="1">
                <a:solidFill>
                  <a:schemeClr val="tx1">
                    <a:lumMod val="75000"/>
                    <a:lumOff val="25000"/>
                  </a:schemeClr>
                </a:solidFill>
                <a:latin typeface="+mn-ea"/>
                <a:ea typeface="+mn-ea"/>
              </a:defRPr>
            </a:lvl1pPr>
          </a:lstStyle>
          <a:p>
            <a:r>
              <a:rPr lang="zh-CN" altLang="en-US" dirty="0"/>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92DFAE-9087-4058-ADF6-FA065AE66DB3}" type="datetimeFigureOut">
              <a:rPr lang="zh-CN" altLang="en-US" smtClean="0"/>
              <a:t>2023/2/13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2FA5BA2-A26C-4920-B2B8-258E9BC7F0E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40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矩形 8"/>
          <p:cNvSpPr/>
          <p:nvPr userDrawn="1"/>
        </p:nvSpPr>
        <p:spPr>
          <a:xfrm>
            <a:off x="5893241" y="-3666026"/>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5893241" y="10625455"/>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6414765" y="3289852"/>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18192148" y="3289852"/>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0.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5" Type="http://schemas.openxmlformats.org/officeDocument/2006/relationships/image" Target="../media/image22.png"/><Relationship Id="rId4"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5.xml"/><Relationship Id="rId1" Type="http://schemas.openxmlformats.org/officeDocument/2006/relationships/tags" Target="../tags/tag53.xml"/><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55.xml"/><Relationship Id="rId1" Type="http://schemas.openxmlformats.org/officeDocument/2006/relationships/tags" Target="../tags/tag54.xm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57.xml"/><Relationship Id="rId1" Type="http://schemas.openxmlformats.org/officeDocument/2006/relationships/tags" Target="../tags/tag56.xml"/><Relationship Id="rId5" Type="http://schemas.openxmlformats.org/officeDocument/2006/relationships/image" Target="../media/image27.png"/><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8" Type="http://schemas.openxmlformats.org/officeDocument/2006/relationships/tags" Target="../tags/tag65.xml"/><Relationship Id="rId13" Type="http://schemas.openxmlformats.org/officeDocument/2006/relationships/image" Target="../media/image17.png"/><Relationship Id="rId3" Type="http://schemas.openxmlformats.org/officeDocument/2006/relationships/tags" Target="../tags/tag60.xml"/><Relationship Id="rId7" Type="http://schemas.openxmlformats.org/officeDocument/2006/relationships/tags" Target="../tags/tag64.xml"/><Relationship Id="rId12" Type="http://schemas.openxmlformats.org/officeDocument/2006/relationships/notesSlide" Target="../notesSlides/notesSlide3.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tags" Target="../tags/tag63.xml"/><Relationship Id="rId11" Type="http://schemas.openxmlformats.org/officeDocument/2006/relationships/slideLayout" Target="../slideLayouts/slideLayout9.xml"/><Relationship Id="rId5" Type="http://schemas.openxmlformats.org/officeDocument/2006/relationships/tags" Target="../tags/tag62.xml"/><Relationship Id="rId10" Type="http://schemas.openxmlformats.org/officeDocument/2006/relationships/tags" Target="../tags/tag67.xml"/><Relationship Id="rId4" Type="http://schemas.openxmlformats.org/officeDocument/2006/relationships/tags" Target="../tags/tag61.xml"/><Relationship Id="rId9" Type="http://schemas.openxmlformats.org/officeDocument/2006/relationships/tags" Target="../tags/tag66.xml"/><Relationship Id="rId1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69.xml"/><Relationship Id="rId1" Type="http://schemas.openxmlformats.org/officeDocument/2006/relationships/tags" Target="../tags/tag68.xml"/></Relationships>
</file>

<file path=ppt/slides/_rels/slide16.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tags" Target="../tags/tag72.xml"/><Relationship Id="rId7" Type="http://schemas.openxmlformats.org/officeDocument/2006/relationships/slideLayout" Target="../slideLayouts/slideLayout5.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77.xml"/><Relationship Id="rId1" Type="http://schemas.openxmlformats.org/officeDocument/2006/relationships/tags" Target="../tags/tag76.xml"/></Relationships>
</file>

<file path=ppt/slides/_rels/slide18.xml.rels><?xml version="1.0" encoding="UTF-8" standalone="yes"?>
<Relationships xmlns="http://schemas.openxmlformats.org/package/2006/relationships"><Relationship Id="rId8" Type="http://schemas.openxmlformats.org/officeDocument/2006/relationships/tags" Target="../tags/tag85.xml"/><Relationship Id="rId13" Type="http://schemas.openxmlformats.org/officeDocument/2006/relationships/image" Target="../media/image29.png"/><Relationship Id="rId3" Type="http://schemas.openxmlformats.org/officeDocument/2006/relationships/tags" Target="../tags/tag80.xml"/><Relationship Id="rId7" Type="http://schemas.openxmlformats.org/officeDocument/2006/relationships/tags" Target="../tags/tag84.xml"/><Relationship Id="rId12" Type="http://schemas.openxmlformats.org/officeDocument/2006/relationships/image" Target="../media/image17.png"/><Relationship Id="rId2" Type="http://schemas.openxmlformats.org/officeDocument/2006/relationships/tags" Target="../tags/tag79.xml"/><Relationship Id="rId1" Type="http://schemas.openxmlformats.org/officeDocument/2006/relationships/tags" Target="../tags/tag78.xml"/><Relationship Id="rId6" Type="http://schemas.openxmlformats.org/officeDocument/2006/relationships/tags" Target="../tags/tag83.xml"/><Relationship Id="rId11" Type="http://schemas.openxmlformats.org/officeDocument/2006/relationships/notesSlide" Target="../notesSlides/notesSlide4.xml"/><Relationship Id="rId5" Type="http://schemas.openxmlformats.org/officeDocument/2006/relationships/tags" Target="../tags/tag82.xml"/><Relationship Id="rId10" Type="http://schemas.openxmlformats.org/officeDocument/2006/relationships/slideLayout" Target="../slideLayouts/slideLayout9.xml"/><Relationship Id="rId4" Type="http://schemas.openxmlformats.org/officeDocument/2006/relationships/tags" Target="../tags/tag81.xml"/><Relationship Id="rId9" Type="http://schemas.openxmlformats.org/officeDocument/2006/relationships/tags" Target="../tags/tag86.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88.xml"/><Relationship Id="rId1" Type="http://schemas.openxmlformats.org/officeDocument/2006/relationships/tags" Target="../tags/tag87.xml"/></Relationships>
</file>

<file path=ppt/slides/_rels/slide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90.xml"/><Relationship Id="rId1" Type="http://schemas.openxmlformats.org/officeDocument/2006/relationships/tags" Target="../tags/tag89.xml"/></Relationships>
</file>

<file path=ppt/slides/_rels/slide21.xml.rels><?xml version="1.0" encoding="UTF-8" standalone="yes"?>
<Relationships xmlns="http://schemas.openxmlformats.org/package/2006/relationships"><Relationship Id="rId8" Type="http://schemas.openxmlformats.org/officeDocument/2006/relationships/tags" Target="../tags/tag98.xml"/><Relationship Id="rId13" Type="http://schemas.openxmlformats.org/officeDocument/2006/relationships/image" Target="../media/image30.png"/><Relationship Id="rId3" Type="http://schemas.openxmlformats.org/officeDocument/2006/relationships/tags" Target="../tags/tag93.xml"/><Relationship Id="rId7" Type="http://schemas.openxmlformats.org/officeDocument/2006/relationships/tags" Target="../tags/tag97.xml"/><Relationship Id="rId12" Type="http://schemas.openxmlformats.org/officeDocument/2006/relationships/image" Target="../media/image17.png"/><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tags" Target="../tags/tag96.xml"/><Relationship Id="rId11" Type="http://schemas.openxmlformats.org/officeDocument/2006/relationships/notesSlide" Target="../notesSlides/notesSlide5.xml"/><Relationship Id="rId5" Type="http://schemas.openxmlformats.org/officeDocument/2006/relationships/tags" Target="../tags/tag95.xml"/><Relationship Id="rId10" Type="http://schemas.openxmlformats.org/officeDocument/2006/relationships/slideLayout" Target="../slideLayouts/slideLayout9.xml"/><Relationship Id="rId4" Type="http://schemas.openxmlformats.org/officeDocument/2006/relationships/tags" Target="../tags/tag94.xml"/><Relationship Id="rId9" Type="http://schemas.openxmlformats.org/officeDocument/2006/relationships/tags" Target="../tags/tag99.xml"/></Relationships>
</file>

<file path=ppt/slides/_rels/slide22.xml.rels><?xml version="1.0" encoding="UTF-8" standalone="yes"?>
<Relationships xmlns="http://schemas.openxmlformats.org/package/2006/relationships"><Relationship Id="rId3" Type="http://schemas.openxmlformats.org/officeDocument/2006/relationships/tags" Target="../tags/tag102.xml"/><Relationship Id="rId7" Type="http://schemas.openxmlformats.org/officeDocument/2006/relationships/image" Target="../media/image31.jpeg"/><Relationship Id="rId2" Type="http://schemas.openxmlformats.org/officeDocument/2006/relationships/tags" Target="../tags/tag101.xml"/><Relationship Id="rId1" Type="http://schemas.openxmlformats.org/officeDocument/2006/relationships/tags" Target="../tags/tag100.xml"/><Relationship Id="rId6" Type="http://schemas.openxmlformats.org/officeDocument/2006/relationships/slideLayout" Target="../slideLayouts/slideLayout5.xml"/><Relationship Id="rId5" Type="http://schemas.openxmlformats.org/officeDocument/2006/relationships/tags" Target="../tags/tag104.xml"/><Relationship Id="rId4" Type="http://schemas.openxmlformats.org/officeDocument/2006/relationships/tags" Target="../tags/tag10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tags" Target="../tags/tag105.xml"/><Relationship Id="rId5" Type="http://schemas.openxmlformats.org/officeDocument/2006/relationships/image" Target="../media/image32.png"/><Relationship Id="rId4"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8" Type="http://schemas.openxmlformats.org/officeDocument/2006/relationships/tags" Target="../tags/tag115.xml"/><Relationship Id="rId13" Type="http://schemas.openxmlformats.org/officeDocument/2006/relationships/image" Target="../media/image17.png"/><Relationship Id="rId3" Type="http://schemas.openxmlformats.org/officeDocument/2006/relationships/tags" Target="../tags/tag110.xml"/><Relationship Id="rId7" Type="http://schemas.openxmlformats.org/officeDocument/2006/relationships/tags" Target="../tags/tag114.xml"/><Relationship Id="rId12" Type="http://schemas.openxmlformats.org/officeDocument/2006/relationships/notesSlide" Target="../notesSlides/notesSlide6.xml"/><Relationship Id="rId2" Type="http://schemas.openxmlformats.org/officeDocument/2006/relationships/tags" Target="../tags/tag109.xml"/><Relationship Id="rId1" Type="http://schemas.openxmlformats.org/officeDocument/2006/relationships/tags" Target="../tags/tag108.xml"/><Relationship Id="rId6" Type="http://schemas.openxmlformats.org/officeDocument/2006/relationships/tags" Target="../tags/tag113.xml"/><Relationship Id="rId11" Type="http://schemas.openxmlformats.org/officeDocument/2006/relationships/slideLayout" Target="../slideLayouts/slideLayout9.xml"/><Relationship Id="rId5" Type="http://schemas.openxmlformats.org/officeDocument/2006/relationships/tags" Target="../tags/tag112.xml"/><Relationship Id="rId10" Type="http://schemas.openxmlformats.org/officeDocument/2006/relationships/tags" Target="../tags/tag117.xml"/><Relationship Id="rId4" Type="http://schemas.openxmlformats.org/officeDocument/2006/relationships/tags" Target="../tags/tag111.xml"/><Relationship Id="rId9" Type="http://schemas.openxmlformats.org/officeDocument/2006/relationships/tags" Target="../tags/tag116.xml"/><Relationship Id="rId14" Type="http://schemas.openxmlformats.org/officeDocument/2006/relationships/image" Target="../media/image16.png"/></Relationships>
</file>

<file path=ppt/slides/_rels/slide26.xml.rels><?xml version="1.0" encoding="UTF-8" standalone="yes"?>
<Relationships xmlns="http://schemas.openxmlformats.org/package/2006/relationships"><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 Id="rId4"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4"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8" Type="http://schemas.openxmlformats.org/officeDocument/2006/relationships/tags" Target="../tags/tag131.xml"/><Relationship Id="rId13" Type="http://schemas.openxmlformats.org/officeDocument/2006/relationships/image" Target="../media/image33.png"/><Relationship Id="rId3" Type="http://schemas.openxmlformats.org/officeDocument/2006/relationships/tags" Target="../tags/tag126.xml"/><Relationship Id="rId7" Type="http://schemas.openxmlformats.org/officeDocument/2006/relationships/tags" Target="../tags/tag130.xml"/><Relationship Id="rId12" Type="http://schemas.openxmlformats.org/officeDocument/2006/relationships/image" Target="../media/image17.png"/><Relationship Id="rId2" Type="http://schemas.openxmlformats.org/officeDocument/2006/relationships/tags" Target="../tags/tag125.xml"/><Relationship Id="rId1" Type="http://schemas.openxmlformats.org/officeDocument/2006/relationships/tags" Target="../tags/tag124.xml"/><Relationship Id="rId6" Type="http://schemas.openxmlformats.org/officeDocument/2006/relationships/tags" Target="../tags/tag129.xml"/><Relationship Id="rId11" Type="http://schemas.openxmlformats.org/officeDocument/2006/relationships/notesSlide" Target="../notesSlides/notesSlide7.xml"/><Relationship Id="rId5" Type="http://schemas.openxmlformats.org/officeDocument/2006/relationships/tags" Target="../tags/tag128.xml"/><Relationship Id="rId10" Type="http://schemas.openxmlformats.org/officeDocument/2006/relationships/slideLayout" Target="../slideLayouts/slideLayout9.xml"/><Relationship Id="rId4" Type="http://schemas.openxmlformats.org/officeDocument/2006/relationships/tags" Target="../tags/tag127.xml"/><Relationship Id="rId9" Type="http://schemas.openxmlformats.org/officeDocument/2006/relationships/tags" Target="../tags/tag132.xml"/></Relationships>
</file>

<file path=ppt/slides/_rels/slide29.xml.rels><?xml version="1.0" encoding="UTF-8" standalone="yes"?>
<Relationships xmlns="http://schemas.openxmlformats.org/package/2006/relationships"><Relationship Id="rId8" Type="http://schemas.openxmlformats.org/officeDocument/2006/relationships/tags" Target="../tags/tag140.xml"/><Relationship Id="rId13" Type="http://schemas.openxmlformats.org/officeDocument/2006/relationships/image" Target="../media/image36.jpeg"/><Relationship Id="rId3" Type="http://schemas.openxmlformats.org/officeDocument/2006/relationships/tags" Target="../tags/tag135.xml"/><Relationship Id="rId7" Type="http://schemas.openxmlformats.org/officeDocument/2006/relationships/tags" Target="../tags/tag139.xml"/><Relationship Id="rId12" Type="http://schemas.openxmlformats.org/officeDocument/2006/relationships/image" Target="../media/image35.jpeg"/><Relationship Id="rId2" Type="http://schemas.openxmlformats.org/officeDocument/2006/relationships/tags" Target="../tags/tag134.xml"/><Relationship Id="rId1" Type="http://schemas.openxmlformats.org/officeDocument/2006/relationships/tags" Target="../tags/tag133.xml"/><Relationship Id="rId6" Type="http://schemas.openxmlformats.org/officeDocument/2006/relationships/tags" Target="../tags/tag138.xml"/><Relationship Id="rId11" Type="http://schemas.openxmlformats.org/officeDocument/2006/relationships/image" Target="../media/image34.jpeg"/><Relationship Id="rId5" Type="http://schemas.openxmlformats.org/officeDocument/2006/relationships/tags" Target="../tags/tag137.xml"/><Relationship Id="rId10" Type="http://schemas.openxmlformats.org/officeDocument/2006/relationships/slideLayout" Target="../slideLayouts/slideLayout5.xml"/><Relationship Id="rId4" Type="http://schemas.openxmlformats.org/officeDocument/2006/relationships/tags" Target="../tags/tag136.xml"/><Relationship Id="rId9" Type="http://schemas.openxmlformats.org/officeDocument/2006/relationships/tags" Target="../tags/tag141.xml"/></Relationships>
</file>

<file path=ppt/slides/_rels/slide3.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image" Target="../media/image13.png"/><Relationship Id="rId4"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8" Type="http://schemas.openxmlformats.org/officeDocument/2006/relationships/tags" Target="../tags/tag149.xml"/><Relationship Id="rId13" Type="http://schemas.openxmlformats.org/officeDocument/2006/relationships/image" Target="../media/image37.png"/><Relationship Id="rId3" Type="http://schemas.openxmlformats.org/officeDocument/2006/relationships/tags" Target="../tags/tag144.xml"/><Relationship Id="rId7" Type="http://schemas.openxmlformats.org/officeDocument/2006/relationships/tags" Target="../tags/tag148.xml"/><Relationship Id="rId12" Type="http://schemas.openxmlformats.org/officeDocument/2006/relationships/image" Target="../media/image17.png"/><Relationship Id="rId2" Type="http://schemas.openxmlformats.org/officeDocument/2006/relationships/tags" Target="../tags/tag143.xml"/><Relationship Id="rId1" Type="http://schemas.openxmlformats.org/officeDocument/2006/relationships/tags" Target="../tags/tag142.xml"/><Relationship Id="rId6" Type="http://schemas.openxmlformats.org/officeDocument/2006/relationships/tags" Target="../tags/tag147.xml"/><Relationship Id="rId11" Type="http://schemas.openxmlformats.org/officeDocument/2006/relationships/notesSlide" Target="../notesSlides/notesSlide8.xml"/><Relationship Id="rId5" Type="http://schemas.openxmlformats.org/officeDocument/2006/relationships/tags" Target="../tags/tag146.xml"/><Relationship Id="rId10" Type="http://schemas.openxmlformats.org/officeDocument/2006/relationships/slideLayout" Target="../slideLayouts/slideLayout9.xml"/><Relationship Id="rId4" Type="http://schemas.openxmlformats.org/officeDocument/2006/relationships/tags" Target="../tags/tag145.xml"/><Relationship Id="rId9" Type="http://schemas.openxmlformats.org/officeDocument/2006/relationships/tags" Target="../tags/tag150.xml"/></Relationships>
</file>

<file path=ppt/slides/_rels/slide31.xml.rels><?xml version="1.0" encoding="UTF-8" standalone="yes"?>
<Relationships xmlns="http://schemas.openxmlformats.org/package/2006/relationships"><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tags" Target="../tags/tag151.xml"/><Relationship Id="rId6" Type="http://schemas.openxmlformats.org/officeDocument/2006/relationships/image" Target="../media/image38.png"/><Relationship Id="rId5" Type="http://schemas.openxmlformats.org/officeDocument/2006/relationships/slideLayout" Target="../slideLayouts/slideLayout5.xml"/><Relationship Id="rId4" Type="http://schemas.openxmlformats.org/officeDocument/2006/relationships/tags" Target="../tags/tag154.xml"/></Relationships>
</file>

<file path=ppt/slides/_rels/slide32.xml.rels><?xml version="1.0" encoding="UTF-8" standalone="yes"?>
<Relationships xmlns="http://schemas.openxmlformats.org/package/2006/relationships"><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 Id="rId6" Type="http://schemas.openxmlformats.org/officeDocument/2006/relationships/image" Target="../media/image39.jpeg"/><Relationship Id="rId5" Type="http://schemas.openxmlformats.org/officeDocument/2006/relationships/slideLayout" Target="../slideLayouts/slideLayout5.xml"/><Relationship Id="rId4" Type="http://schemas.openxmlformats.org/officeDocument/2006/relationships/tags" Target="../tags/tag158.xml"/></Relationships>
</file>

<file path=ppt/slides/_rels/slide33.xml.rels><?xml version="1.0" encoding="UTF-8" standalone="yes"?>
<Relationships xmlns="http://schemas.openxmlformats.org/package/2006/relationships"><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tags" Target="../tags/tag159.xml"/><Relationship Id="rId5" Type="http://schemas.openxmlformats.org/officeDocument/2006/relationships/image" Target="../media/image13.png"/><Relationship Id="rId4"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tags" Target="../tags/tag164.xml"/><Relationship Id="rId2" Type="http://schemas.openxmlformats.org/officeDocument/2006/relationships/tags" Target="../tags/tag163.xml"/><Relationship Id="rId1" Type="http://schemas.openxmlformats.org/officeDocument/2006/relationships/tags" Target="../tags/tag162.xml"/><Relationship Id="rId5" Type="http://schemas.openxmlformats.org/officeDocument/2006/relationships/image" Target="../media/image13.png"/><Relationship Id="rId4"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4.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 Id="rId5" Type="http://schemas.openxmlformats.org/officeDocument/2006/relationships/image" Target="../media/image13.png"/><Relationship Id="rId4"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8" Type="http://schemas.openxmlformats.org/officeDocument/2006/relationships/tags" Target="../tags/tag29.xml"/><Relationship Id="rId13" Type="http://schemas.openxmlformats.org/officeDocument/2006/relationships/tags" Target="../tags/tag34.xml"/><Relationship Id="rId18" Type="http://schemas.openxmlformats.org/officeDocument/2006/relationships/tags" Target="../tags/tag39.xml"/><Relationship Id="rId3" Type="http://schemas.openxmlformats.org/officeDocument/2006/relationships/tags" Target="../tags/tag24.xml"/><Relationship Id="rId7" Type="http://schemas.openxmlformats.org/officeDocument/2006/relationships/tags" Target="../tags/tag28.xml"/><Relationship Id="rId12" Type="http://schemas.openxmlformats.org/officeDocument/2006/relationships/tags" Target="../tags/tag33.xml"/><Relationship Id="rId17" Type="http://schemas.openxmlformats.org/officeDocument/2006/relationships/tags" Target="../tags/tag38.xml"/><Relationship Id="rId2" Type="http://schemas.openxmlformats.org/officeDocument/2006/relationships/tags" Target="../tags/tag23.xml"/><Relationship Id="rId16" Type="http://schemas.openxmlformats.org/officeDocument/2006/relationships/tags" Target="../tags/tag37.xml"/><Relationship Id="rId20" Type="http://schemas.openxmlformats.org/officeDocument/2006/relationships/image" Target="../media/image13.png"/><Relationship Id="rId1" Type="http://schemas.openxmlformats.org/officeDocument/2006/relationships/tags" Target="../tags/tag22.xml"/><Relationship Id="rId6" Type="http://schemas.openxmlformats.org/officeDocument/2006/relationships/tags" Target="../tags/tag27.xml"/><Relationship Id="rId11" Type="http://schemas.openxmlformats.org/officeDocument/2006/relationships/tags" Target="../tags/tag32.xml"/><Relationship Id="rId5" Type="http://schemas.openxmlformats.org/officeDocument/2006/relationships/tags" Target="../tags/tag26.xml"/><Relationship Id="rId15" Type="http://schemas.openxmlformats.org/officeDocument/2006/relationships/tags" Target="../tags/tag36.xml"/><Relationship Id="rId10" Type="http://schemas.openxmlformats.org/officeDocument/2006/relationships/tags" Target="../tags/tag31.xml"/><Relationship Id="rId19" Type="http://schemas.openxmlformats.org/officeDocument/2006/relationships/slideLayout" Target="../slideLayouts/slideLayout5.xml"/><Relationship Id="rId4" Type="http://schemas.openxmlformats.org/officeDocument/2006/relationships/tags" Target="../tags/tag25.xml"/><Relationship Id="rId9" Type="http://schemas.openxmlformats.org/officeDocument/2006/relationships/tags" Target="../tags/tag30.xml"/><Relationship Id="rId14" Type="http://schemas.openxmlformats.org/officeDocument/2006/relationships/tags" Target="../tags/tag35.xml"/></Relationships>
</file>

<file path=ppt/slides/_rels/slide6.xml.rels><?xml version="1.0" encoding="UTF-8" standalone="yes"?>
<Relationships xmlns="http://schemas.openxmlformats.org/package/2006/relationships"><Relationship Id="rId8" Type="http://schemas.openxmlformats.org/officeDocument/2006/relationships/tags" Target="../tags/tag47.xml"/><Relationship Id="rId13" Type="http://schemas.openxmlformats.org/officeDocument/2006/relationships/image" Target="../media/image17.png"/><Relationship Id="rId3" Type="http://schemas.openxmlformats.org/officeDocument/2006/relationships/tags" Target="../tags/tag42.xml"/><Relationship Id="rId7" Type="http://schemas.openxmlformats.org/officeDocument/2006/relationships/tags" Target="../tags/tag46.xml"/><Relationship Id="rId12" Type="http://schemas.openxmlformats.org/officeDocument/2006/relationships/notesSlide" Target="../notesSlides/notesSlide2.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tags" Target="../tags/tag45.xml"/><Relationship Id="rId11" Type="http://schemas.openxmlformats.org/officeDocument/2006/relationships/slideLayout" Target="../slideLayouts/slideLayout9.xml"/><Relationship Id="rId5" Type="http://schemas.openxmlformats.org/officeDocument/2006/relationships/tags" Target="../tags/tag44.xml"/><Relationship Id="rId10" Type="http://schemas.openxmlformats.org/officeDocument/2006/relationships/tags" Target="../tags/tag49.xml"/><Relationship Id="rId4" Type="http://schemas.openxmlformats.org/officeDocument/2006/relationships/tags" Target="../tags/tag43.xml"/><Relationship Id="rId9" Type="http://schemas.openxmlformats.org/officeDocument/2006/relationships/tags" Target="../tags/tag48.xml"/><Relationship Id="rId14" Type="http://schemas.openxmlformats.org/officeDocument/2006/relationships/image" Target="../media/image16.png"/></Relationships>
</file>

<file path=ppt/slides/_rels/slide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1"/>
          <p:cNvPicPr>
            <a:picLocks noChangeAspect="1"/>
          </p:cNvPicPr>
          <p:nvPr/>
        </p:nvPicPr>
        <p:blipFill>
          <a:blip r:embed="rId3"/>
          <a:stretch>
            <a:fillRect/>
          </a:stretch>
        </p:blipFill>
        <p:spPr>
          <a:xfrm>
            <a:off x="595630" y="2697480"/>
            <a:ext cx="7156450" cy="97536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38215" y="1581150"/>
            <a:ext cx="7172960" cy="5379085"/>
          </a:xfrm>
          <a:prstGeom prst="rect">
            <a:avLst/>
          </a:prstGeom>
        </p:spPr>
      </p:pic>
      <p:grpSp>
        <p:nvGrpSpPr>
          <p:cNvPr id="3" name="组合 2"/>
          <p:cNvGrpSpPr/>
          <p:nvPr/>
        </p:nvGrpSpPr>
        <p:grpSpPr>
          <a:xfrm>
            <a:off x="595487" y="1731346"/>
            <a:ext cx="3676016" cy="569595"/>
            <a:chOff x="1162759" y="1700110"/>
            <a:chExt cx="2783880" cy="508888"/>
          </a:xfrm>
          <a:solidFill>
            <a:srgbClr val="DC7C2A"/>
          </a:solidFill>
        </p:grpSpPr>
        <p:sp>
          <p:nvSpPr>
            <p:cNvPr id="2" name="矩形: 圆角 1"/>
            <p:cNvSpPr/>
            <p:nvPr/>
          </p:nvSpPr>
          <p:spPr>
            <a:xfrm>
              <a:off x="1162759" y="1700110"/>
              <a:ext cx="2783880" cy="508888"/>
            </a:xfrm>
            <a:prstGeom prst="roundRect">
              <a:avLst>
                <a:gd name="adj" fmla="val 50000"/>
              </a:avLst>
            </a:prstGeom>
            <a:solidFill>
              <a:srgbClr val="E5995C"/>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23" name="文本框 22"/>
            <p:cNvSpPr txBox="1"/>
            <p:nvPr/>
          </p:nvSpPr>
          <p:spPr>
            <a:xfrm>
              <a:off x="1288270" y="1814142"/>
              <a:ext cx="2608354" cy="288200"/>
            </a:xfrm>
            <a:prstGeom prst="rect">
              <a:avLst/>
            </a:prstGeom>
            <a:noFill/>
            <a:extLst>
              <a:ext uri="{909E8E84-426E-40DD-AFC4-6F175D3DCCD1}">
                <a14:hiddenFill xmlns:a14="http://schemas.microsoft.com/office/drawing/2010/main">
                  <a:grpFill/>
                </a14:hiddenFill>
              </a:ext>
            </a:extLst>
          </p:spPr>
          <p:txBody>
            <a:bodyPr wrap="square" lIns="0" tIns="0" rtlCol="0">
              <a:spAutoFit/>
            </a:bodyPr>
            <a:lstStyle/>
            <a:p>
              <a:pPr algn="ctr"/>
              <a:r>
                <a:rPr lang="zh-CN" altLang="en-US" sz="1400" b="0" i="0" u="none" strike="noStrike" baseline="0" dirty="0">
                  <a:cs typeface="+mn-ea"/>
                  <a:sym typeface="+mn-lt"/>
                </a:rPr>
                <a:t> </a:t>
              </a:r>
              <a:r>
                <a:rPr lang="zh-CN" altLang="en-US" b="1" i="0" u="none" strike="noStrike" baseline="0" dirty="0">
                  <a:solidFill>
                    <a:srgbClr val="FFFFFF"/>
                  </a:solidFill>
                  <a:cs typeface="+mn-ea"/>
                  <a:sym typeface="+mn-lt"/>
                </a:rPr>
                <a:t>婴幼儿照护</a:t>
              </a:r>
              <a:r>
                <a:rPr lang="en-US" altLang="zh-CN" b="1" i="0" u="none" strike="noStrike" baseline="0" dirty="0">
                  <a:solidFill>
                    <a:srgbClr val="FFFFFF"/>
                  </a:solidFill>
                  <a:cs typeface="+mn-ea"/>
                  <a:sym typeface="+mn-lt"/>
                </a:rPr>
                <a:t>·</a:t>
              </a:r>
              <a:r>
                <a:rPr lang="zh-CN" altLang="en-US" b="1" i="0" u="none" strike="noStrike" baseline="0" dirty="0">
                  <a:solidFill>
                    <a:srgbClr val="FFFFFF"/>
                  </a:solidFill>
                  <a:cs typeface="+mn-ea"/>
                  <a:sym typeface="+mn-lt"/>
                </a:rPr>
                <a:t>健康与营养系列教材 </a:t>
              </a:r>
              <a:endParaRPr lang="zh-CN" altLang="en-US" sz="1400" b="1" i="0" u="none" strike="noStrike" baseline="0" dirty="0">
                <a:solidFill>
                  <a:srgbClr val="000000"/>
                </a:solidFill>
                <a:cs typeface="+mn-ea"/>
                <a:sym typeface="+mn-lt"/>
              </a:endParaRPr>
            </a:p>
          </p:txBody>
        </p:sp>
      </p:grpSp>
      <p:pic>
        <p:nvPicPr>
          <p:cNvPr id="28" name="图片 27" descr="形状&#10;&#10;中度可信度描述已自动生成"/>
          <p:cNvPicPr>
            <a:picLocks noChangeAspect="1"/>
          </p:cNvPicPr>
          <p:nvPr/>
        </p:nvPicPr>
        <p:blipFill rotWithShape="1">
          <a:blip r:embed="rId5" cstate="print">
            <a:extLst>
              <a:ext uri="{28A0092B-C50C-407E-A947-70E740481C1C}">
                <a14:useLocalDpi xmlns:a14="http://schemas.microsoft.com/office/drawing/2010/main" val="0"/>
              </a:ext>
            </a:extLst>
          </a:blip>
          <a:srcRect r="90532" b="74613"/>
          <a:stretch>
            <a:fillRect/>
          </a:stretch>
        </p:blipFill>
        <p:spPr>
          <a:xfrm>
            <a:off x="4939220" y="1251888"/>
            <a:ext cx="626807" cy="607986"/>
          </a:xfrm>
          <a:prstGeom prst="rect">
            <a:avLst/>
          </a:prstGeom>
        </p:spPr>
      </p:pic>
      <p:pic>
        <p:nvPicPr>
          <p:cNvPr id="30" name="图片 2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77051" y="1541753"/>
            <a:ext cx="939902" cy="949444"/>
          </a:xfrm>
          <a:prstGeom prst="rect">
            <a:avLst/>
          </a:prstGeom>
        </p:spPr>
      </p:pic>
      <p:cxnSp>
        <p:nvCxnSpPr>
          <p:cNvPr id="13" name="直接连接符 12"/>
          <p:cNvCxnSpPr/>
          <p:nvPr/>
        </p:nvCxnSpPr>
        <p:spPr>
          <a:xfrm>
            <a:off x="773750" y="3777095"/>
            <a:ext cx="6705600" cy="0"/>
          </a:xfrm>
          <a:prstGeom prst="line">
            <a:avLst/>
          </a:prstGeom>
          <a:ln w="63500">
            <a:solidFill>
              <a:srgbClr val="DC7C2A"/>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758799" y="4119505"/>
            <a:ext cx="4924628" cy="645160"/>
          </a:xfrm>
          <a:prstGeom prst="rect">
            <a:avLst/>
          </a:prstGeom>
          <a:noFill/>
        </p:spPr>
        <p:txBody>
          <a:bodyPr wrap="square">
            <a:spAutoFit/>
          </a:bodyPr>
          <a:lstStyle/>
          <a:p>
            <a:pPr algn="l"/>
            <a:r>
              <a:rPr lang="zh-CN" altLang="en-US" sz="1800" b="0" i="0" u="none" strike="noStrike" baseline="0" dirty="0">
                <a:solidFill>
                  <a:schemeClr val="tx1">
                    <a:lumMod val="50000"/>
                    <a:lumOff val="50000"/>
                  </a:schemeClr>
                </a:solidFill>
                <a:cs typeface="+mn-ea"/>
                <a:sym typeface="+mn-lt"/>
              </a:rPr>
              <a:t>主</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编◎徐灵敏</a:t>
            </a:r>
          </a:p>
          <a:p>
            <a:r>
              <a:rPr lang="zh-CN" altLang="en-US" sz="1800" b="0" i="0" u="none" strike="noStrike" baseline="0" dirty="0">
                <a:solidFill>
                  <a:schemeClr val="tx1">
                    <a:lumMod val="50000"/>
                    <a:lumOff val="50000"/>
                  </a:schemeClr>
                </a:solidFill>
                <a:cs typeface="+mn-ea"/>
                <a:sym typeface="+mn-lt"/>
              </a:rPr>
              <a:t>副主编◎符　莉　贾西燕　徐改玲 </a:t>
            </a:r>
          </a:p>
        </p:txBody>
      </p:sp>
      <p:pic>
        <p:nvPicPr>
          <p:cNvPr id="8" name="图片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62264" y="6128377"/>
            <a:ext cx="2393513" cy="45729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5"/>
          <a:stretch>
            <a:fillRect/>
          </a:stretch>
        </p:blipFill>
        <p:spPr>
          <a:xfrm>
            <a:off x="1979295" y="1548765"/>
            <a:ext cx="8164195" cy="4900930"/>
          </a:xfrm>
          <a:prstGeom prst="rect">
            <a:avLst/>
          </a:prstGeom>
        </p:spPr>
      </p:pic>
      <p:cxnSp>
        <p:nvCxnSpPr>
          <p:cNvPr id="4" name="直接连接符 3"/>
          <p:cNvCxnSpPr/>
          <p:nvPr>
            <p:custDataLst>
              <p:tags r:id="rId2"/>
            </p:custDataLst>
          </p:nvPr>
        </p:nvCxnSpPr>
        <p:spPr>
          <a:xfrm>
            <a:off x="1689100" y="1544589"/>
            <a:ext cx="233299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3"/>
            </p:custDataLst>
          </p:nvPr>
        </p:nvSpPr>
        <p:spPr>
          <a:xfrm>
            <a:off x="1837055" y="1029970"/>
            <a:ext cx="2082800" cy="445135"/>
          </a:xfrm>
          <a:prstGeom prst="rect">
            <a:avLst/>
          </a:prstGeom>
          <a:noFill/>
        </p:spPr>
        <p:txBody>
          <a:bodyPr wrap="square">
            <a:spAutoFit/>
          </a:bodyPr>
          <a:lstStyle/>
          <a:p>
            <a:pPr algn="l"/>
            <a:r>
              <a:rPr lang="zh-CN" altLang="en-US" sz="2300" b="1" dirty="0">
                <a:solidFill>
                  <a:srgbClr val="E18C47"/>
                </a:solidFill>
                <a:cs typeface="+mn-ea"/>
                <a:sym typeface="+mn-lt"/>
              </a:rPr>
              <a:t>一、 原始反射</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3"/>
          <a:stretch>
            <a:fillRect/>
          </a:stretch>
        </p:blipFill>
        <p:spPr>
          <a:xfrm>
            <a:off x="1976755" y="755650"/>
            <a:ext cx="8177530" cy="3273425"/>
          </a:xfrm>
          <a:prstGeom prst="rect">
            <a:avLst/>
          </a:prstGeom>
        </p:spPr>
      </p:pic>
      <p:pic>
        <p:nvPicPr>
          <p:cNvPr id="5" name="图片 4"/>
          <p:cNvPicPr>
            <a:picLocks noChangeAspect="1"/>
          </p:cNvPicPr>
          <p:nvPr/>
        </p:nvPicPr>
        <p:blipFill>
          <a:blip r:embed="rId4"/>
          <a:stretch>
            <a:fillRect/>
          </a:stretch>
        </p:blipFill>
        <p:spPr>
          <a:xfrm>
            <a:off x="1991995" y="4028440"/>
            <a:ext cx="8174990" cy="2350135"/>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4"/>
          <a:stretch>
            <a:fillRect/>
          </a:stretch>
        </p:blipFill>
        <p:spPr>
          <a:xfrm>
            <a:off x="1953260" y="1692910"/>
            <a:ext cx="8190865" cy="4648835"/>
          </a:xfrm>
          <a:prstGeom prst="rect">
            <a:avLst/>
          </a:prstGeom>
        </p:spPr>
      </p:pic>
      <p:cxnSp>
        <p:nvCxnSpPr>
          <p:cNvPr id="4" name="直接连接符 3"/>
          <p:cNvCxnSpPr/>
          <p:nvPr>
            <p:custDataLst>
              <p:tags r:id="rId1"/>
            </p:custDataLst>
          </p:nvPr>
        </p:nvCxnSpPr>
        <p:spPr>
          <a:xfrm>
            <a:off x="1689100" y="1544589"/>
            <a:ext cx="407860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3779520" cy="445135"/>
          </a:xfrm>
          <a:prstGeom prst="rect">
            <a:avLst/>
          </a:prstGeom>
          <a:noFill/>
        </p:spPr>
        <p:txBody>
          <a:bodyPr wrap="square">
            <a:spAutoFit/>
          </a:bodyPr>
          <a:lstStyle/>
          <a:p>
            <a:pPr algn="l"/>
            <a:r>
              <a:rPr lang="zh-CN" altLang="en-US" sz="2300" b="1" dirty="0">
                <a:solidFill>
                  <a:srgbClr val="E18C47"/>
                </a:solidFill>
                <a:cs typeface="+mn-ea"/>
                <a:sym typeface="+mn-lt"/>
              </a:rPr>
              <a:t>二、 新生儿的日常行为模式</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4"/>
          <a:stretch>
            <a:fillRect/>
          </a:stretch>
        </p:blipFill>
        <p:spPr>
          <a:xfrm>
            <a:off x="1953260" y="1701800"/>
            <a:ext cx="8205470" cy="2823210"/>
          </a:xfrm>
          <a:prstGeom prst="rect">
            <a:avLst/>
          </a:prstGeom>
        </p:spPr>
      </p:pic>
      <p:pic>
        <p:nvPicPr>
          <p:cNvPr id="7" name="图片 6"/>
          <p:cNvPicPr>
            <a:picLocks noChangeAspect="1"/>
          </p:cNvPicPr>
          <p:nvPr/>
        </p:nvPicPr>
        <p:blipFill>
          <a:blip r:embed="rId5"/>
          <a:stretch>
            <a:fillRect/>
          </a:stretch>
        </p:blipFill>
        <p:spPr>
          <a:xfrm>
            <a:off x="1943100" y="4504690"/>
            <a:ext cx="8210550" cy="1617345"/>
          </a:xfrm>
          <a:prstGeom prst="rect">
            <a:avLst/>
          </a:prstGeom>
        </p:spPr>
      </p:pic>
      <p:cxnSp>
        <p:nvCxnSpPr>
          <p:cNvPr id="4" name="直接连接符 3"/>
          <p:cNvCxnSpPr/>
          <p:nvPr>
            <p:custDataLst>
              <p:tags r:id="rId1"/>
            </p:custDataLst>
          </p:nvPr>
        </p:nvCxnSpPr>
        <p:spPr>
          <a:xfrm>
            <a:off x="1689100" y="1544589"/>
            <a:ext cx="500570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4774565" cy="445135"/>
          </a:xfrm>
          <a:prstGeom prst="rect">
            <a:avLst/>
          </a:prstGeom>
          <a:noFill/>
        </p:spPr>
        <p:txBody>
          <a:bodyPr wrap="square">
            <a:spAutoFit/>
          </a:bodyPr>
          <a:lstStyle/>
          <a:p>
            <a:pPr algn="l"/>
            <a:r>
              <a:rPr lang="zh-CN" altLang="en-US" sz="2300" b="1" dirty="0">
                <a:solidFill>
                  <a:srgbClr val="E18C47"/>
                </a:solidFill>
                <a:cs typeface="+mn-ea"/>
                <a:sym typeface="+mn-lt"/>
              </a:rPr>
              <a:t>三、 婴儿出生时已具备的感官发展</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E18C47"/>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EEB7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4751388" y="6130926"/>
            <a:ext cx="246063" cy="246063"/>
            <a:chOff x="4751388" y="6130926"/>
            <a:chExt cx="246063" cy="246063"/>
          </a:xfrm>
        </p:grpSpPr>
        <p:sp>
          <p:nvSpPr>
            <p:cNvPr id="19" name="Freeform 29"/>
            <p:cNvSpPr/>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9067674" y="4578350"/>
            <a:ext cx="962025" cy="1385888"/>
            <a:chOff x="4576763" y="4421188"/>
            <a:chExt cx="962025" cy="1385888"/>
          </a:xfrm>
        </p:grpSpPr>
        <p:sp>
          <p:nvSpPr>
            <p:cNvPr id="27" name="Freeform 39"/>
            <p:cNvSpPr/>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 name="文本框 22"/>
          <p:cNvSpPr>
            <a:spLocks noChangeArrowheads="1"/>
          </p:cNvSpPr>
          <p:nvPr/>
        </p:nvSpPr>
        <p:spPr bwMode="auto">
          <a:xfrm>
            <a:off x="896714" y="1996725"/>
            <a:ext cx="10415615" cy="1026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fontAlgn="auto">
              <a:lnSpc>
                <a:spcPct val="130000"/>
              </a:lnSpc>
            </a:pPr>
            <a:r>
              <a:rPr lang="zh-CN" altLang="en-US" sz="4800" b="1" kern="2200" dirty="0">
                <a:ln w="6600">
                  <a:noFill/>
                  <a:prstDash val="solid"/>
                </a:ln>
                <a:solidFill>
                  <a:srgbClr val="E18C47"/>
                </a:solidFill>
                <a:effectLst/>
                <a:cs typeface="+mn-ea"/>
                <a:sym typeface="+mn-lt"/>
              </a:rPr>
              <a:t>第二节    感觉和知觉</a:t>
            </a:r>
          </a:p>
        </p:txBody>
      </p:sp>
      <p:pic>
        <p:nvPicPr>
          <p:cNvPr id="2" name="图片 1" descr="形状&#10;&#10;中度可信度描述已自动生成"/>
          <p:cNvPicPr>
            <a:picLocks noChangeAspect="1"/>
          </p:cNvPicPr>
          <p:nvPr/>
        </p:nvPicPr>
        <p:blipFill rotWithShape="1">
          <a:blip r:embed="rId13" cstate="print">
            <a:extLst>
              <a:ext uri="{28A0092B-C50C-407E-A947-70E740481C1C}">
                <a14:useLocalDpi xmlns:a14="http://schemas.microsoft.com/office/drawing/2010/main" val="0"/>
              </a:ext>
            </a:extLst>
          </a:blip>
          <a:srcRect r="90532" b="74613"/>
          <a:stretch>
            <a:fillRect/>
          </a:stretch>
        </p:blipFill>
        <p:spPr>
          <a:xfrm>
            <a:off x="10548942" y="4312457"/>
            <a:ext cx="626807" cy="607986"/>
          </a:xfrm>
          <a:prstGeom prst="rect">
            <a:avLst/>
          </a:prstGeom>
        </p:spPr>
      </p:pic>
      <p:pic>
        <p:nvPicPr>
          <p:cNvPr id="7" name="图片 6"/>
          <p:cNvPicPr>
            <a:picLocks noChangeAspect="1"/>
          </p:cNvPicPr>
          <p:nvPr>
            <p:custDataLst>
              <p:tags r:id="rId10"/>
            </p:custDataLst>
          </p:nvPr>
        </p:nvPicPr>
        <p:blipFill>
          <a:blip r:embed="rId14" cstate="print">
            <a:extLst>
              <a:ext uri="{28A0092B-C50C-407E-A947-70E740481C1C}">
                <a14:useLocalDpi xmlns:a14="http://schemas.microsoft.com/office/drawing/2010/main" val="0"/>
              </a:ext>
            </a:extLst>
          </a:blip>
          <a:stretch>
            <a:fillRect/>
          </a:stretch>
        </p:blipFill>
        <p:spPr>
          <a:xfrm>
            <a:off x="-588010" y="2778760"/>
            <a:ext cx="5781675" cy="43364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320"/>
            <a:ext cx="357124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3731895" cy="445135"/>
          </a:xfrm>
          <a:prstGeom prst="rect">
            <a:avLst/>
          </a:prstGeom>
          <a:noFill/>
        </p:spPr>
        <p:txBody>
          <a:bodyPr wrap="square">
            <a:spAutoFit/>
          </a:bodyPr>
          <a:lstStyle/>
          <a:p>
            <a:pPr algn="l"/>
            <a:r>
              <a:rPr lang="zh-CN" altLang="en-US" sz="2300" b="1" dirty="0">
                <a:solidFill>
                  <a:srgbClr val="E18C47"/>
                </a:solidFill>
                <a:cs typeface="+mn-ea"/>
                <a:sym typeface="+mn-lt"/>
              </a:rPr>
              <a:t>一、 感觉和知觉的概念</a:t>
            </a:r>
          </a:p>
        </p:txBody>
      </p:sp>
      <p:grpSp>
        <p:nvGrpSpPr>
          <p:cNvPr id="10" name="组合 9"/>
          <p:cNvGrpSpPr/>
          <p:nvPr/>
        </p:nvGrpSpPr>
        <p:grpSpPr>
          <a:xfrm>
            <a:off x="1134745" y="1829434"/>
            <a:ext cx="9973945" cy="1958976"/>
            <a:chOff x="1134979" y="2402913"/>
            <a:chExt cx="9974182" cy="2193154"/>
          </a:xfrm>
        </p:grpSpPr>
        <p:grpSp>
          <p:nvGrpSpPr>
            <p:cNvPr id="7" name="组合 6"/>
            <p:cNvGrpSpPr/>
            <p:nvPr/>
          </p:nvGrpSpPr>
          <p:grpSpPr>
            <a:xfrm>
              <a:off x="1134979" y="2827421"/>
              <a:ext cx="9974182" cy="1768646"/>
              <a:chOff x="1134979" y="2827421"/>
              <a:chExt cx="9974182" cy="1768646"/>
            </a:xfrm>
          </p:grpSpPr>
          <p:sp>
            <p:nvSpPr>
              <p:cNvPr id="2" name="矩形: 剪去单角 5"/>
              <p:cNvSpPr/>
              <p:nvPr/>
            </p:nvSpPr>
            <p:spPr>
              <a:xfrm flipV="1">
                <a:off x="1231235" y="2923677"/>
                <a:ext cx="9877926" cy="1672390"/>
              </a:xfrm>
              <a:prstGeom prst="snip1Rect">
                <a:avLst>
                  <a:gd name="adj" fmla="val 31775"/>
                </a:avLst>
              </a:prstGeom>
              <a:solidFill>
                <a:srgbClr val="FCEF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折角 3"/>
              <p:cNvSpPr/>
              <p:nvPr/>
            </p:nvSpPr>
            <p:spPr>
              <a:xfrm>
                <a:off x="1134979" y="2827421"/>
                <a:ext cx="9877926" cy="1672390"/>
              </a:xfrm>
              <a:prstGeom prst="foldedCorner">
                <a:avLst>
                  <a:gd name="adj" fmla="val 32494"/>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1353405" y="3082462"/>
              <a:ext cx="9485189" cy="1247644"/>
            </a:xfrm>
            <a:prstGeom prst="rect">
              <a:avLst/>
            </a:prstGeom>
            <a:noFill/>
          </p:spPr>
          <p:txBody>
            <a:bodyPr wrap="square" rtlCol="0">
              <a:spAutoFit/>
            </a:bodyPr>
            <a:lstStyle/>
            <a:p>
              <a:pPr indent="457200" algn="just">
                <a:lnSpc>
                  <a:spcPct val="175000"/>
                </a:lnSpc>
              </a:pPr>
              <a:r>
                <a:rPr lang="zh-CN" altLang="en-US" sz="1900" dirty="0">
                  <a:solidFill>
                    <a:schemeClr val="bg2">
                      <a:lumMod val="25000"/>
                    </a:schemeClr>
                  </a:solidFill>
                  <a:latin typeface="微软雅黑" panose="020B0503020204020204" charset="-122"/>
                  <a:ea typeface="微软雅黑" panose="020B0503020204020204" charset="-122"/>
                </a:rPr>
                <a:t>感觉是指感觉主体的神经元觉察到刺激，将其进行信息编码传递到大脑的过程，即人脑对刺激个别属性的反映。</a:t>
              </a:r>
            </a:p>
          </p:txBody>
        </p:sp>
        <p:sp>
          <p:nvSpPr>
            <p:cNvPr id="8" name="矩形 7"/>
            <p:cNvSpPr/>
            <p:nvPr/>
          </p:nvSpPr>
          <p:spPr>
            <a:xfrm>
              <a:off x="1924919" y="2598417"/>
              <a:ext cx="1287145" cy="490855"/>
            </a:xfrm>
            <a:prstGeom prst="rect">
              <a:avLst/>
            </a:prstGeom>
            <a:solidFill>
              <a:srgbClr val="E18C47"/>
            </a:solidFill>
            <a:ln w="38100">
              <a:solidFill>
                <a:srgbClr val="FCEF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flipH="1">
              <a:off x="2130659" y="2402913"/>
              <a:ext cx="906145" cy="705221"/>
            </a:xfrm>
            <a:prstGeom prst="rect">
              <a:avLst/>
            </a:prstGeom>
            <a:noFill/>
          </p:spPr>
          <p:txBody>
            <a:bodyPr wrap="square" rtlCol="0">
              <a:spAutoFit/>
            </a:bodyPr>
            <a:lstStyle/>
            <a:p>
              <a:pPr algn="ctr">
                <a:lnSpc>
                  <a:spcPct val="175000"/>
                </a:lnSpc>
              </a:pPr>
              <a:r>
                <a:rPr lang="zh-CN" altLang="en-US" sz="2000" b="1" dirty="0">
                  <a:solidFill>
                    <a:schemeClr val="bg1"/>
                  </a:solidFill>
                  <a:latin typeface="微软雅黑" panose="020B0503020204020204" charset="-122"/>
                  <a:ea typeface="微软雅黑" panose="020B0503020204020204" charset="-122"/>
                </a:rPr>
                <a:t>感觉</a:t>
              </a:r>
            </a:p>
          </p:txBody>
        </p:sp>
      </p:grpSp>
      <p:grpSp>
        <p:nvGrpSpPr>
          <p:cNvPr id="19" name="组合 18"/>
          <p:cNvGrpSpPr/>
          <p:nvPr/>
        </p:nvGrpSpPr>
        <p:grpSpPr>
          <a:xfrm>
            <a:off x="1134745" y="3895724"/>
            <a:ext cx="9973945" cy="1958976"/>
            <a:chOff x="1134979" y="2402913"/>
            <a:chExt cx="9974182" cy="2193154"/>
          </a:xfrm>
        </p:grpSpPr>
        <p:grpSp>
          <p:nvGrpSpPr>
            <p:cNvPr id="20" name="组合 19"/>
            <p:cNvGrpSpPr/>
            <p:nvPr/>
          </p:nvGrpSpPr>
          <p:grpSpPr>
            <a:xfrm>
              <a:off x="1134979" y="2827421"/>
              <a:ext cx="9974182" cy="1768646"/>
              <a:chOff x="1134979" y="2827421"/>
              <a:chExt cx="9974182" cy="1768646"/>
            </a:xfrm>
          </p:grpSpPr>
          <p:sp>
            <p:nvSpPr>
              <p:cNvPr id="21" name="矩形: 剪去单角 5"/>
              <p:cNvSpPr/>
              <p:nvPr/>
            </p:nvSpPr>
            <p:spPr>
              <a:xfrm flipV="1">
                <a:off x="1231235" y="2923677"/>
                <a:ext cx="9877926" cy="1672390"/>
              </a:xfrm>
              <a:prstGeom prst="snip1Rect">
                <a:avLst>
                  <a:gd name="adj" fmla="val 31775"/>
                </a:avLst>
              </a:prstGeom>
              <a:solidFill>
                <a:srgbClr val="FCEF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折角 3"/>
              <p:cNvSpPr/>
              <p:nvPr/>
            </p:nvSpPr>
            <p:spPr>
              <a:xfrm>
                <a:off x="1134979" y="2827421"/>
                <a:ext cx="9877926" cy="1672390"/>
              </a:xfrm>
              <a:prstGeom prst="foldedCorner">
                <a:avLst>
                  <a:gd name="adj" fmla="val 32494"/>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文本框 22"/>
            <p:cNvSpPr txBox="1"/>
            <p:nvPr/>
          </p:nvSpPr>
          <p:spPr>
            <a:xfrm>
              <a:off x="1353405" y="3082462"/>
              <a:ext cx="9485189" cy="1247645"/>
            </a:xfrm>
            <a:prstGeom prst="rect">
              <a:avLst/>
            </a:prstGeom>
            <a:noFill/>
          </p:spPr>
          <p:txBody>
            <a:bodyPr wrap="square" rtlCol="0">
              <a:spAutoFit/>
            </a:bodyPr>
            <a:lstStyle/>
            <a:p>
              <a:pPr indent="457200" algn="just">
                <a:lnSpc>
                  <a:spcPct val="175000"/>
                </a:lnSpc>
              </a:pPr>
              <a:r>
                <a:rPr lang="zh-CN" altLang="en-US" sz="1900" dirty="0">
                  <a:solidFill>
                    <a:schemeClr val="bg2">
                      <a:lumMod val="25000"/>
                    </a:schemeClr>
                  </a:solidFill>
                  <a:latin typeface="微软雅黑" panose="020B0503020204020204" charset="-122"/>
                  <a:ea typeface="微软雅黑" panose="020B0503020204020204" charset="-122"/>
                </a:rPr>
                <a:t>知觉是指个体对感觉信息进行分类和解释的过程，即个体对来自感觉器官和大脑的刺激进行分类、解释、分析和整合，产生了对事物整体的认识。</a:t>
              </a:r>
            </a:p>
          </p:txBody>
        </p:sp>
        <p:sp>
          <p:nvSpPr>
            <p:cNvPr id="24" name="矩形 23"/>
            <p:cNvSpPr/>
            <p:nvPr/>
          </p:nvSpPr>
          <p:spPr>
            <a:xfrm>
              <a:off x="1924919" y="2598417"/>
              <a:ext cx="1287145" cy="490855"/>
            </a:xfrm>
            <a:prstGeom prst="rect">
              <a:avLst/>
            </a:prstGeom>
            <a:solidFill>
              <a:srgbClr val="E18C47"/>
            </a:solidFill>
            <a:ln w="38100">
              <a:solidFill>
                <a:srgbClr val="FCEF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flipH="1">
              <a:off x="2130659" y="2402913"/>
              <a:ext cx="906145" cy="705221"/>
            </a:xfrm>
            <a:prstGeom prst="rect">
              <a:avLst/>
            </a:prstGeom>
            <a:noFill/>
          </p:spPr>
          <p:txBody>
            <a:bodyPr wrap="square" rtlCol="0">
              <a:spAutoFit/>
            </a:bodyPr>
            <a:lstStyle/>
            <a:p>
              <a:pPr algn="ctr">
                <a:lnSpc>
                  <a:spcPct val="175000"/>
                </a:lnSpc>
              </a:pPr>
              <a:r>
                <a:rPr lang="zh-CN" altLang="en-US" sz="2000" b="1" dirty="0">
                  <a:solidFill>
                    <a:schemeClr val="bg1"/>
                  </a:solidFill>
                  <a:latin typeface="微软雅黑" panose="020B0503020204020204" charset="-122"/>
                  <a:ea typeface="微软雅黑" panose="020B0503020204020204" charset="-122"/>
                </a:rPr>
                <a:t>知觉</a:t>
              </a:r>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320"/>
            <a:ext cx="357124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3731895" cy="445135"/>
          </a:xfrm>
          <a:prstGeom prst="rect">
            <a:avLst/>
          </a:prstGeom>
          <a:noFill/>
        </p:spPr>
        <p:txBody>
          <a:bodyPr wrap="square">
            <a:spAutoFit/>
          </a:bodyPr>
          <a:lstStyle/>
          <a:p>
            <a:pPr algn="l"/>
            <a:r>
              <a:rPr lang="zh-CN" altLang="en-US" sz="2300" b="1" dirty="0">
                <a:solidFill>
                  <a:srgbClr val="E18C47"/>
                </a:solidFill>
                <a:cs typeface="+mn-ea"/>
                <a:sym typeface="+mn-lt"/>
              </a:rPr>
              <a:t>二、 感觉和知觉的关系</a:t>
            </a:r>
          </a:p>
        </p:txBody>
      </p:sp>
      <p:grpSp>
        <p:nvGrpSpPr>
          <p:cNvPr id="2" name="组合 1"/>
          <p:cNvGrpSpPr/>
          <p:nvPr/>
        </p:nvGrpSpPr>
        <p:grpSpPr>
          <a:xfrm>
            <a:off x="1136650" y="1981835"/>
            <a:ext cx="9822815" cy="3604260"/>
            <a:chOff x="1065530" y="2219326"/>
            <a:chExt cx="10224642" cy="3148330"/>
          </a:xfrm>
        </p:grpSpPr>
        <p:pic>
          <p:nvPicPr>
            <p:cNvPr id="20484" name="Picture 4"/>
            <p:cNvPicPr>
              <a:picLocks noChangeAspect="1" noChangeArrowheads="1"/>
            </p:cNvPicPr>
            <p:nvPr>
              <p:custDataLst>
                <p:tags r:id="rId4"/>
              </p:custDataLst>
            </p:nvPr>
          </p:nvPicPr>
          <p:blipFill rotWithShape="1">
            <a:blip r:embed="rId8">
              <a:extLst>
                <a:ext uri="{28A0092B-C50C-407E-A947-70E740481C1C}">
                  <a14:useLocalDpi xmlns:a14="http://schemas.microsoft.com/office/drawing/2010/main" val="0"/>
                </a:ext>
              </a:extLst>
            </a:blip>
            <a:srcRect l="561" t="6803" r="1311" b="-281"/>
            <a:stretch>
              <a:fillRect/>
            </a:stretch>
          </p:blipFill>
          <p:spPr bwMode="auto">
            <a:xfrm>
              <a:off x="6095937" y="2219326"/>
              <a:ext cx="5194235" cy="3148330"/>
            </a:xfrm>
            <a:prstGeom prst="rect">
              <a:avLst/>
            </a:prstGeom>
            <a:noFill/>
            <a:extLst>
              <a:ext uri="{909E8E84-426E-40DD-AFC4-6F175D3DCCD1}">
                <a14:hiddenFill xmlns:a14="http://schemas.microsoft.com/office/drawing/2010/main">
                  <a:solidFill>
                    <a:srgbClr val="FFFFFF"/>
                  </a:solidFill>
                </a14:hiddenFill>
              </a:ext>
            </a:extLst>
          </p:spPr>
        </p:pic>
        <p:sp>
          <p:nvSpPr>
            <p:cNvPr id="16" name="箭头: 五边形 15"/>
            <p:cNvSpPr/>
            <p:nvPr>
              <p:custDataLst>
                <p:tags r:id="rId5"/>
              </p:custDataLst>
            </p:nvPr>
          </p:nvSpPr>
          <p:spPr>
            <a:xfrm>
              <a:off x="1790701" y="2219326"/>
              <a:ext cx="4991099" cy="3148273"/>
            </a:xfrm>
            <a:prstGeom prst="homePlate">
              <a:avLst>
                <a:gd name="adj" fmla="val 20752"/>
              </a:avLst>
            </a:pr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箭头: 五边形 16"/>
            <p:cNvSpPr/>
            <p:nvPr>
              <p:custDataLst>
                <p:tags r:id="rId6"/>
              </p:custDataLst>
            </p:nvPr>
          </p:nvSpPr>
          <p:spPr>
            <a:xfrm>
              <a:off x="1065530" y="2219326"/>
              <a:ext cx="5603240" cy="3148330"/>
            </a:xfrm>
            <a:prstGeom prst="homePlate">
              <a:avLst>
                <a:gd name="adj" fmla="val 20752"/>
              </a:avLst>
            </a:prstGeom>
            <a:solidFill>
              <a:srgbClr val="FCEF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p:cNvSpPr txBox="1"/>
          <p:nvPr>
            <p:custDataLst>
              <p:tags r:id="rId3"/>
            </p:custDataLst>
          </p:nvPr>
        </p:nvSpPr>
        <p:spPr>
          <a:xfrm>
            <a:off x="1586865" y="2218690"/>
            <a:ext cx="3892550" cy="2999740"/>
          </a:xfrm>
          <a:prstGeom prst="rect">
            <a:avLst/>
          </a:prstGeom>
          <a:noFill/>
          <a:ln w="9525">
            <a:noFill/>
          </a:ln>
        </p:spPr>
        <p:txBody>
          <a:bodyPr wrap="square">
            <a:spAutoFit/>
          </a:bodyPr>
          <a:lstStyle/>
          <a:p>
            <a:pPr indent="504190" algn="just" fontAlgn="auto">
              <a:lnSpc>
                <a:spcPct val="175000"/>
              </a:lnSpc>
              <a:buClrTx/>
              <a:buSzTx/>
              <a:buFontTx/>
            </a:pPr>
            <a:r>
              <a:rPr lang="zh-CN" altLang="en-US" dirty="0">
                <a:solidFill>
                  <a:schemeClr val="bg2">
                    <a:lumMod val="25000"/>
                  </a:schemeClr>
                </a:solidFill>
                <a:latin typeface="微软雅黑" panose="020B0503020204020204" charset="-122"/>
                <a:ea typeface="微软雅黑" panose="020B0503020204020204" charset="-122"/>
              </a:rPr>
              <a:t>知觉是以感觉为基础，但它不是个别感觉信息的简单总和。</a:t>
            </a:r>
          </a:p>
          <a:p>
            <a:pPr indent="504190" algn="just" fontAlgn="auto">
              <a:lnSpc>
                <a:spcPct val="175000"/>
              </a:lnSpc>
              <a:buClrTx/>
              <a:buSzTx/>
              <a:buFontTx/>
            </a:pPr>
            <a:r>
              <a:rPr lang="zh-CN" altLang="en-US" dirty="0">
                <a:solidFill>
                  <a:schemeClr val="bg2">
                    <a:lumMod val="25000"/>
                  </a:schemeClr>
                </a:solidFill>
                <a:latin typeface="微软雅黑" panose="020B0503020204020204" charset="-122"/>
                <a:ea typeface="微软雅黑" panose="020B0503020204020204" charset="-122"/>
              </a:rPr>
              <a:t>知觉是按一定方式来整合个别的感觉信息，形成一定的结构，并根据个体的经验来解释由感觉提供的信息，它比个别感觉的简单相加要复杂得多。</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320"/>
            <a:ext cx="357124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3731895" cy="445135"/>
          </a:xfrm>
          <a:prstGeom prst="rect">
            <a:avLst/>
          </a:prstGeom>
          <a:noFill/>
        </p:spPr>
        <p:txBody>
          <a:bodyPr wrap="square">
            <a:spAutoFit/>
          </a:bodyPr>
          <a:lstStyle/>
          <a:p>
            <a:pPr algn="l"/>
            <a:r>
              <a:rPr lang="zh-CN" altLang="en-US" sz="2300" b="1" dirty="0">
                <a:solidFill>
                  <a:srgbClr val="E18C47"/>
                </a:solidFill>
                <a:cs typeface="+mn-ea"/>
                <a:sym typeface="+mn-lt"/>
              </a:rPr>
              <a:t>三、 感觉和知觉的形成</a:t>
            </a:r>
          </a:p>
        </p:txBody>
      </p:sp>
      <p:grpSp>
        <p:nvGrpSpPr>
          <p:cNvPr id="2" name="组合 1"/>
          <p:cNvGrpSpPr/>
          <p:nvPr/>
        </p:nvGrpSpPr>
        <p:grpSpPr>
          <a:xfrm>
            <a:off x="2507615" y="2324100"/>
            <a:ext cx="4727575" cy="2463165"/>
            <a:chOff x="1301751" y="2114550"/>
            <a:chExt cx="5046441" cy="2628900"/>
          </a:xfrm>
        </p:grpSpPr>
        <p:grpSp>
          <p:nvGrpSpPr>
            <p:cNvPr id="5" name="组合 4"/>
            <p:cNvGrpSpPr/>
            <p:nvPr/>
          </p:nvGrpSpPr>
          <p:grpSpPr>
            <a:xfrm>
              <a:off x="1301751" y="2114550"/>
              <a:ext cx="2628900" cy="2628900"/>
              <a:chOff x="660400" y="2266950"/>
              <a:chExt cx="2628900" cy="2628900"/>
            </a:xfrm>
          </p:grpSpPr>
          <p:sp>
            <p:nvSpPr>
              <p:cNvPr id="3" name="椭圆 2"/>
              <p:cNvSpPr/>
              <p:nvPr/>
            </p:nvSpPr>
            <p:spPr>
              <a:xfrm>
                <a:off x="660400" y="2266950"/>
                <a:ext cx="2628900" cy="2628900"/>
              </a:xfrm>
              <a:prstGeom prst="ellipse">
                <a:avLst/>
              </a:prstGeom>
              <a:solidFill>
                <a:srgbClr val="EAA5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7" name="直接连接符 16"/>
              <p:cNvCxnSpPr/>
              <p:nvPr/>
            </p:nvCxnSpPr>
            <p:spPr>
              <a:xfrm>
                <a:off x="1864564" y="2873829"/>
                <a:ext cx="220573" cy="0"/>
              </a:xfrm>
              <a:prstGeom prst="line">
                <a:avLst/>
              </a:prstGeom>
              <a:ln w="19050" cap="rnd">
                <a:solidFill>
                  <a:srgbClr val="FFFFFF"/>
                </a:solidFill>
                <a:round/>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3719292" y="2114550"/>
              <a:ext cx="2628900" cy="2628900"/>
              <a:chOff x="660400" y="2266950"/>
              <a:chExt cx="2628900" cy="2628900"/>
            </a:xfrm>
          </p:grpSpPr>
          <p:sp>
            <p:nvSpPr>
              <p:cNvPr id="10" name="椭圆 9"/>
              <p:cNvSpPr/>
              <p:nvPr/>
            </p:nvSpPr>
            <p:spPr>
              <a:xfrm>
                <a:off x="660400" y="2266950"/>
                <a:ext cx="2628900" cy="2628900"/>
              </a:xfrm>
              <a:prstGeom prst="ellipse">
                <a:avLst/>
              </a:prstGeom>
              <a:solidFill>
                <a:srgbClr val="F9E4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3" name="直接连接符 12"/>
              <p:cNvCxnSpPr/>
              <p:nvPr/>
            </p:nvCxnSpPr>
            <p:spPr>
              <a:xfrm>
                <a:off x="1864564" y="2873829"/>
                <a:ext cx="220573" cy="0"/>
              </a:xfrm>
              <a:prstGeom prst="line">
                <a:avLst/>
              </a:prstGeom>
              <a:ln w="19050" cap="rnd">
                <a:solidFill>
                  <a:srgbClr val="E18C47"/>
                </a:solidFill>
                <a:round/>
              </a:ln>
            </p:spPr>
            <p:style>
              <a:lnRef idx="1">
                <a:schemeClr val="accent1"/>
              </a:lnRef>
              <a:fillRef idx="0">
                <a:schemeClr val="accent1"/>
              </a:fillRef>
              <a:effectRef idx="0">
                <a:schemeClr val="accent1"/>
              </a:effectRef>
              <a:fontRef idx="minor">
                <a:schemeClr val="tx1"/>
              </a:fontRef>
            </p:style>
          </p:cxnSp>
        </p:grpSp>
      </p:grpSp>
      <p:sp>
        <p:nvSpPr>
          <p:cNvPr id="11" name="文本框 10"/>
          <p:cNvSpPr txBox="1"/>
          <p:nvPr/>
        </p:nvSpPr>
        <p:spPr>
          <a:xfrm>
            <a:off x="3089910" y="3256915"/>
            <a:ext cx="1297940" cy="746760"/>
          </a:xfrm>
          <a:prstGeom prst="rect">
            <a:avLst/>
          </a:prstGeom>
          <a:noFill/>
        </p:spPr>
        <p:txBody>
          <a:bodyPr wrap="none" lIns="0" tIns="0" rtlCol="0" anchor="t">
            <a:spAutoFit/>
          </a:bodyPr>
          <a:lstStyle/>
          <a:p>
            <a:pPr algn="l">
              <a:lnSpc>
                <a:spcPct val="120000"/>
              </a:lnSpc>
            </a:pPr>
            <a:r>
              <a:rPr lang="zh-CN" altLang="en-US" sz="1900" b="1" dirty="0">
                <a:solidFill>
                  <a:schemeClr val="bg1"/>
                </a:solidFill>
                <a:latin typeface="微软雅黑" panose="020B0503020204020204" charset="-122"/>
                <a:ea typeface="微软雅黑" panose="020B0503020204020204" charset="-122"/>
                <a:sym typeface="+mn-ea"/>
              </a:rPr>
              <a:t>对感受器的</a:t>
            </a:r>
          </a:p>
          <a:p>
            <a:pPr algn="ctr">
              <a:lnSpc>
                <a:spcPct val="120000"/>
              </a:lnSpc>
            </a:pPr>
            <a:r>
              <a:rPr lang="zh-CN" altLang="en-US" sz="1900" b="1" dirty="0">
                <a:solidFill>
                  <a:schemeClr val="bg1"/>
                </a:solidFill>
                <a:latin typeface="微软雅黑" panose="020B0503020204020204" charset="-122"/>
                <a:ea typeface="微软雅黑" panose="020B0503020204020204" charset="-122"/>
                <a:sym typeface="+mn-ea"/>
              </a:rPr>
              <a:t>刺激过程</a:t>
            </a:r>
          </a:p>
        </p:txBody>
      </p:sp>
      <p:sp>
        <p:nvSpPr>
          <p:cNvPr id="8" name="椭圆 7"/>
          <p:cNvSpPr/>
          <p:nvPr/>
        </p:nvSpPr>
        <p:spPr>
          <a:xfrm>
            <a:off x="6973992" y="2324100"/>
            <a:ext cx="2463165" cy="2463165"/>
          </a:xfrm>
          <a:prstGeom prst="ellipse">
            <a:avLst/>
          </a:prstGeom>
          <a:solidFill>
            <a:srgbClr val="E489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直接连接符 8"/>
          <p:cNvCxnSpPr/>
          <p:nvPr/>
        </p:nvCxnSpPr>
        <p:spPr>
          <a:xfrm>
            <a:off x="8107785" y="2764953"/>
            <a:ext cx="195580" cy="0"/>
          </a:xfrm>
          <a:prstGeom prst="line">
            <a:avLst/>
          </a:prstGeom>
          <a:ln w="19050" cap="rnd">
            <a:solidFill>
              <a:srgbClr val="FFFFFF"/>
            </a:solidFill>
            <a:round/>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5354955" y="3256915"/>
            <a:ext cx="1297940" cy="746760"/>
          </a:xfrm>
          <a:prstGeom prst="rect">
            <a:avLst/>
          </a:prstGeom>
          <a:noFill/>
        </p:spPr>
        <p:txBody>
          <a:bodyPr wrap="none" lIns="0" tIns="0" rtlCol="0" anchor="t">
            <a:spAutoFit/>
          </a:bodyPr>
          <a:lstStyle/>
          <a:p>
            <a:pPr algn="ctr">
              <a:lnSpc>
                <a:spcPct val="120000"/>
              </a:lnSpc>
            </a:pPr>
            <a:r>
              <a:rPr lang="zh-CN" altLang="en-US" sz="1900" b="1" dirty="0">
                <a:solidFill>
                  <a:srgbClr val="DC7C2A"/>
                </a:solidFill>
                <a:latin typeface="微软雅黑" panose="020B0503020204020204" charset="-122"/>
                <a:ea typeface="微软雅黑" panose="020B0503020204020204" charset="-122"/>
                <a:sym typeface="+mn-ea"/>
              </a:rPr>
              <a:t>传入神经的</a:t>
            </a:r>
          </a:p>
          <a:p>
            <a:pPr algn="ctr">
              <a:lnSpc>
                <a:spcPct val="120000"/>
              </a:lnSpc>
            </a:pPr>
            <a:r>
              <a:rPr lang="zh-CN" altLang="en-US" sz="1900" b="1" dirty="0">
                <a:solidFill>
                  <a:srgbClr val="DC7C2A"/>
                </a:solidFill>
                <a:latin typeface="微软雅黑" panose="020B0503020204020204" charset="-122"/>
                <a:ea typeface="微软雅黑" panose="020B0503020204020204" charset="-122"/>
                <a:sym typeface="+mn-ea"/>
              </a:rPr>
              <a:t>活动</a:t>
            </a:r>
          </a:p>
        </p:txBody>
      </p:sp>
      <p:sp>
        <p:nvSpPr>
          <p:cNvPr id="15" name="文本框 14"/>
          <p:cNvSpPr txBox="1"/>
          <p:nvPr/>
        </p:nvSpPr>
        <p:spPr>
          <a:xfrm>
            <a:off x="7568565" y="3256915"/>
            <a:ext cx="1297940" cy="746760"/>
          </a:xfrm>
          <a:prstGeom prst="rect">
            <a:avLst/>
          </a:prstGeom>
          <a:noFill/>
        </p:spPr>
        <p:txBody>
          <a:bodyPr wrap="none" lIns="0" tIns="0" rtlCol="0" anchor="t">
            <a:spAutoFit/>
          </a:bodyPr>
          <a:lstStyle/>
          <a:p>
            <a:pPr algn="ctr">
              <a:lnSpc>
                <a:spcPct val="120000"/>
              </a:lnSpc>
            </a:pPr>
            <a:r>
              <a:rPr lang="zh-CN" altLang="en-US" sz="1900" b="1" dirty="0">
                <a:solidFill>
                  <a:schemeClr val="bg1"/>
                </a:solidFill>
                <a:latin typeface="微软雅黑" panose="020B0503020204020204" charset="-122"/>
                <a:ea typeface="微软雅黑" panose="020B0503020204020204" charset="-122"/>
                <a:sym typeface="+mn-ea"/>
              </a:rPr>
              <a:t>大脑皮质的</a:t>
            </a:r>
          </a:p>
          <a:p>
            <a:pPr algn="ctr">
              <a:lnSpc>
                <a:spcPct val="120000"/>
              </a:lnSpc>
            </a:pPr>
            <a:r>
              <a:rPr lang="zh-CN" altLang="en-US" sz="1900" b="1" dirty="0">
                <a:solidFill>
                  <a:schemeClr val="bg1"/>
                </a:solidFill>
                <a:latin typeface="微软雅黑" panose="020B0503020204020204" charset="-122"/>
                <a:ea typeface="微软雅黑" panose="020B0503020204020204" charset="-122"/>
                <a:sym typeface="+mn-ea"/>
              </a:rPr>
              <a:t>活动</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E18C47"/>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EEB7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4751388" y="6130926"/>
            <a:ext cx="246063" cy="246063"/>
            <a:chOff x="4751388" y="6130926"/>
            <a:chExt cx="246063" cy="246063"/>
          </a:xfrm>
        </p:grpSpPr>
        <p:sp>
          <p:nvSpPr>
            <p:cNvPr id="19" name="Freeform 29"/>
            <p:cNvSpPr/>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9067674" y="4578350"/>
            <a:ext cx="962025" cy="1385888"/>
            <a:chOff x="4576763" y="4421188"/>
            <a:chExt cx="962025" cy="1385888"/>
          </a:xfrm>
        </p:grpSpPr>
        <p:sp>
          <p:nvSpPr>
            <p:cNvPr id="27" name="Freeform 39"/>
            <p:cNvSpPr/>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 name="文本框 22"/>
          <p:cNvSpPr>
            <a:spLocks noChangeArrowheads="1"/>
          </p:cNvSpPr>
          <p:nvPr/>
        </p:nvSpPr>
        <p:spPr bwMode="auto">
          <a:xfrm>
            <a:off x="896714" y="1996725"/>
            <a:ext cx="10415615" cy="1026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fontAlgn="auto">
              <a:lnSpc>
                <a:spcPct val="130000"/>
              </a:lnSpc>
            </a:pPr>
            <a:r>
              <a:rPr lang="zh-CN" altLang="en-US" sz="4800" b="1" kern="2200" dirty="0">
                <a:ln w="6600">
                  <a:noFill/>
                  <a:prstDash val="solid"/>
                </a:ln>
                <a:solidFill>
                  <a:srgbClr val="E18C47"/>
                </a:solidFill>
                <a:effectLst/>
                <a:cs typeface="+mn-ea"/>
                <a:sym typeface="+mn-lt"/>
              </a:rPr>
              <a:t>第三节    视 觉</a:t>
            </a:r>
          </a:p>
        </p:txBody>
      </p:sp>
      <p:pic>
        <p:nvPicPr>
          <p:cNvPr id="2" name="图片 1" descr="形状&#10;&#10;中度可信度描述已自动生成"/>
          <p:cNvPicPr>
            <a:picLocks noChangeAspect="1"/>
          </p:cNvPicPr>
          <p:nvPr/>
        </p:nvPicPr>
        <p:blipFill rotWithShape="1">
          <a:blip r:embed="rId12" cstate="print">
            <a:extLst>
              <a:ext uri="{28A0092B-C50C-407E-A947-70E740481C1C}">
                <a14:useLocalDpi xmlns:a14="http://schemas.microsoft.com/office/drawing/2010/main" val="0"/>
              </a:ext>
            </a:extLst>
          </a:blip>
          <a:srcRect r="90532" b="74613"/>
          <a:stretch>
            <a:fillRect/>
          </a:stretch>
        </p:blipFill>
        <p:spPr>
          <a:xfrm>
            <a:off x="10548942" y="4312457"/>
            <a:ext cx="626807" cy="607986"/>
          </a:xfrm>
          <a:prstGeom prst="rect">
            <a:avLst/>
          </a:prstGeom>
        </p:spPr>
      </p:pic>
      <p:pic>
        <p:nvPicPr>
          <p:cNvPr id="3" name="图片 2" descr="摄图网_401756279_儿童近视（企业商用）"/>
          <p:cNvPicPr>
            <a:picLocks noChangeAspect="1"/>
          </p:cNvPicPr>
          <p:nvPr/>
        </p:nvPicPr>
        <p:blipFill>
          <a:blip r:embed="rId13"/>
          <a:stretch>
            <a:fillRect/>
          </a:stretch>
        </p:blipFill>
        <p:spPr>
          <a:xfrm>
            <a:off x="671830" y="3248660"/>
            <a:ext cx="3611245" cy="361124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320"/>
            <a:ext cx="262636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2367280" cy="445135"/>
          </a:xfrm>
          <a:prstGeom prst="rect">
            <a:avLst/>
          </a:prstGeom>
          <a:noFill/>
        </p:spPr>
        <p:txBody>
          <a:bodyPr wrap="square">
            <a:spAutoFit/>
          </a:bodyPr>
          <a:lstStyle/>
          <a:p>
            <a:pPr algn="l"/>
            <a:r>
              <a:rPr lang="zh-CN" altLang="en-US" sz="2300" b="1" dirty="0">
                <a:solidFill>
                  <a:srgbClr val="E18C47"/>
                </a:solidFill>
                <a:cs typeface="+mn-ea"/>
                <a:sym typeface="+mn-lt"/>
              </a:rPr>
              <a:t>一、 视觉的发育</a:t>
            </a:r>
          </a:p>
        </p:txBody>
      </p:sp>
      <p:sp>
        <p:nvSpPr>
          <p:cNvPr id="17" name="矩形: 圆角 16"/>
          <p:cNvSpPr/>
          <p:nvPr/>
        </p:nvSpPr>
        <p:spPr>
          <a:xfrm>
            <a:off x="6427470" y="2032635"/>
            <a:ext cx="4464685" cy="3302635"/>
          </a:xfrm>
          <a:prstGeom prst="roundRect">
            <a:avLst>
              <a:gd name="adj" fmla="val 5626"/>
            </a:avLst>
          </a:prstGeom>
          <a:solidFill>
            <a:srgbClr val="F9E4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圆角 6"/>
          <p:cNvSpPr/>
          <p:nvPr/>
        </p:nvSpPr>
        <p:spPr>
          <a:xfrm>
            <a:off x="1316355" y="2032635"/>
            <a:ext cx="4349750" cy="3302635"/>
          </a:xfrm>
          <a:prstGeom prst="roundRect">
            <a:avLst>
              <a:gd name="adj" fmla="val 9359"/>
            </a:avLst>
          </a:prstGeom>
          <a:gradFill>
            <a:gsLst>
              <a:gs pos="7000">
                <a:srgbClr val="DC7C2A"/>
              </a:gs>
              <a:gs pos="100000">
                <a:srgbClr val="EAAA7A"/>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cs typeface="+mn-ea"/>
              <a:sym typeface="+mn-lt"/>
            </a:endParaRPr>
          </a:p>
        </p:txBody>
      </p:sp>
      <p:sp>
        <p:nvSpPr>
          <p:cNvPr id="2" name="文本框 1"/>
          <p:cNvSpPr txBox="1"/>
          <p:nvPr/>
        </p:nvSpPr>
        <p:spPr>
          <a:xfrm>
            <a:off x="1488440" y="2286635"/>
            <a:ext cx="4037330" cy="2331085"/>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bg1"/>
                </a:solidFill>
                <a:cs typeface="+mn-ea"/>
              </a:rPr>
              <a:t>（一） 新生儿的视觉状况</a:t>
            </a:r>
          </a:p>
          <a:p>
            <a:pPr indent="0" algn="just" fontAlgn="auto">
              <a:lnSpc>
                <a:spcPct val="160000"/>
              </a:lnSpc>
              <a:buClrTx/>
              <a:buSzTx/>
              <a:buFontTx/>
            </a:pPr>
            <a:r>
              <a:rPr lang="zh-CN" altLang="en-US" dirty="0">
                <a:solidFill>
                  <a:schemeClr val="bg1"/>
                </a:solidFill>
                <a:cs typeface="+mn-ea"/>
              </a:rPr>
              <a:t>在安静状态下可短暂注视物体，出生第2天的新生儿就能顺利地辨认视觉图案，但只能看清15—20厘米远。新生儿能够觉察到视野内物体的运动。</a:t>
            </a:r>
          </a:p>
        </p:txBody>
      </p:sp>
      <p:sp>
        <p:nvSpPr>
          <p:cNvPr id="3" name="文本框 2"/>
          <p:cNvSpPr txBox="1"/>
          <p:nvPr/>
        </p:nvSpPr>
        <p:spPr>
          <a:xfrm>
            <a:off x="6637655" y="2286635"/>
            <a:ext cx="4028440" cy="2774315"/>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85000"/>
                    <a:lumOff val="15000"/>
                  </a:schemeClr>
                </a:solidFill>
                <a:cs typeface="+mn-ea"/>
              </a:rPr>
              <a:t>（二） 婴幼儿阶段的视觉发育状况</a:t>
            </a:r>
          </a:p>
          <a:p>
            <a:pPr indent="0" algn="just" fontAlgn="auto">
              <a:lnSpc>
                <a:spcPct val="160000"/>
              </a:lnSpc>
              <a:buClrTx/>
              <a:buSzTx/>
              <a:buFontTx/>
            </a:pPr>
            <a:r>
              <a:rPr lang="zh-CN" altLang="en-US" dirty="0">
                <a:cs typeface="+mn-ea"/>
              </a:rPr>
              <a:t>婴儿的视觉系统在第2—12个月迅速成熟。他们的视力越来越好，逐渐能够辨别越来越复杂的视觉图形，甚至能够分辨出飘过视野、移动中的图画，可以看到并能区分各种颜色。</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箭头&#10;&#10;描述已自动生成"/>
          <p:cNvPicPr>
            <a:picLocks noChangeAspect="1"/>
          </p:cNvPicPr>
          <p:nvPr/>
        </p:nvPicPr>
        <p:blipFill rotWithShape="1">
          <a:blip r:embed="rId2" cstate="print">
            <a:extLst>
              <a:ext uri="{28A0092B-C50C-407E-A947-70E740481C1C}">
                <a14:useLocalDpi xmlns:a14="http://schemas.microsoft.com/office/drawing/2010/main" val="0"/>
              </a:ext>
            </a:extLst>
          </a:blip>
          <a:srcRect t="53976" r="72756"/>
          <a:stretch>
            <a:fillRect/>
          </a:stretch>
        </p:blipFill>
        <p:spPr>
          <a:xfrm rot="18229100">
            <a:off x="1543184" y="2098625"/>
            <a:ext cx="1875774" cy="2045371"/>
          </a:xfrm>
          <a:prstGeom prst="rect">
            <a:avLst/>
          </a:prstGeom>
        </p:spPr>
      </p:pic>
      <p:sp>
        <p:nvSpPr>
          <p:cNvPr id="16" name="文本框 15"/>
          <p:cNvSpPr txBox="1"/>
          <p:nvPr/>
        </p:nvSpPr>
        <p:spPr>
          <a:xfrm>
            <a:off x="4862830" y="1772920"/>
            <a:ext cx="6769100" cy="2306955"/>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lang="zh-CN" altLang="en-US" sz="6000" b="1" dirty="0">
                <a:solidFill>
                  <a:srgbClr val="DC7C2A"/>
                </a:solidFill>
                <a:latin typeface="微软雅黑" panose="020B0503020204020204" charset="-122"/>
                <a:ea typeface="微软雅黑" panose="020B0503020204020204" charset="-122"/>
                <a:cs typeface="微软雅黑" panose="020B0503020204020204" charset="-122"/>
                <a:sym typeface="+mn-lt"/>
              </a:rPr>
              <a:t>第六章</a:t>
            </a:r>
            <a:endParaRPr lang="en-US" altLang="zh-CN" sz="6000" b="1" dirty="0">
              <a:solidFill>
                <a:srgbClr val="DC7C2A"/>
              </a:solidFill>
              <a:latin typeface="微软雅黑" panose="020B0503020204020204" charset="-122"/>
              <a:ea typeface="微软雅黑" panose="020B0503020204020204" charset="-122"/>
              <a:cs typeface="微软雅黑" panose="020B0503020204020204" charset="-122"/>
              <a:sym typeface="+mn-lt"/>
            </a:endParaRPr>
          </a:p>
          <a:p>
            <a:pPr marL="0" marR="0" lvl="0" indent="0" algn="ctr" defTabSz="914400" rtl="0" eaLnBrk="1" fontAlgn="auto" latinLnBrk="0" hangingPunct="1">
              <a:lnSpc>
                <a:spcPct val="120000"/>
              </a:lnSpc>
              <a:spcBef>
                <a:spcPts val="0"/>
              </a:spcBef>
              <a:spcAft>
                <a:spcPts val="0"/>
              </a:spcAft>
              <a:buClrTx/>
              <a:buSzTx/>
              <a:buFontTx/>
              <a:buNone/>
              <a:defRPr/>
            </a:pPr>
            <a:r>
              <a:rPr lang="zh-CN" altLang="en-US" sz="6000" b="1" dirty="0">
                <a:solidFill>
                  <a:srgbClr val="DC7C2A"/>
                </a:solidFill>
                <a:latin typeface="微软雅黑" panose="020B0503020204020204" charset="-122"/>
                <a:ea typeface="微软雅黑" panose="020B0503020204020204" charset="-122"/>
                <a:cs typeface="微软雅黑" panose="020B0503020204020204" charset="-122"/>
                <a:sym typeface="+mn-lt"/>
              </a:rPr>
              <a:t> </a:t>
            </a:r>
            <a:r>
              <a:rPr sz="5400" b="1" dirty="0">
                <a:solidFill>
                  <a:srgbClr val="DC7C2A"/>
                </a:solidFill>
                <a:latin typeface="微软雅黑" panose="020B0503020204020204" charset="-122"/>
                <a:ea typeface="微软雅黑" panose="020B0503020204020204" charset="-122"/>
                <a:cs typeface="微软雅黑" panose="020B0503020204020204" charset="-122"/>
                <a:sym typeface="+mn-lt"/>
              </a:rPr>
              <a:t>感觉器官与耳聪目明</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320"/>
            <a:ext cx="471678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4422775" cy="445135"/>
          </a:xfrm>
          <a:prstGeom prst="rect">
            <a:avLst/>
          </a:prstGeom>
          <a:noFill/>
        </p:spPr>
        <p:txBody>
          <a:bodyPr wrap="square">
            <a:spAutoFit/>
          </a:bodyPr>
          <a:lstStyle/>
          <a:p>
            <a:pPr algn="l"/>
            <a:r>
              <a:rPr lang="zh-CN" altLang="en-US" sz="2300" b="1" dirty="0">
                <a:solidFill>
                  <a:srgbClr val="E18C47"/>
                </a:solidFill>
                <a:cs typeface="+mn-ea"/>
                <a:sym typeface="+mn-lt"/>
              </a:rPr>
              <a:t>二、 视觉发育过程中的两个特征</a:t>
            </a:r>
          </a:p>
        </p:txBody>
      </p:sp>
      <p:sp>
        <p:nvSpPr>
          <p:cNvPr id="17" name="矩形: 圆角 16"/>
          <p:cNvSpPr/>
          <p:nvPr/>
        </p:nvSpPr>
        <p:spPr>
          <a:xfrm>
            <a:off x="6427470" y="2032635"/>
            <a:ext cx="4464685" cy="3302635"/>
          </a:xfrm>
          <a:prstGeom prst="roundRect">
            <a:avLst>
              <a:gd name="adj" fmla="val 5626"/>
            </a:avLst>
          </a:prstGeom>
          <a:solidFill>
            <a:srgbClr val="F9E4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圆角 6"/>
          <p:cNvSpPr/>
          <p:nvPr/>
        </p:nvSpPr>
        <p:spPr>
          <a:xfrm>
            <a:off x="1316355" y="2032635"/>
            <a:ext cx="4349750" cy="3302635"/>
          </a:xfrm>
          <a:prstGeom prst="roundRect">
            <a:avLst>
              <a:gd name="adj" fmla="val 9359"/>
            </a:avLst>
          </a:prstGeom>
          <a:gradFill>
            <a:gsLst>
              <a:gs pos="7000">
                <a:srgbClr val="DC7C2A"/>
              </a:gs>
              <a:gs pos="100000">
                <a:srgbClr val="EAAA7A"/>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cs typeface="+mn-ea"/>
              <a:sym typeface="+mn-lt"/>
            </a:endParaRPr>
          </a:p>
        </p:txBody>
      </p:sp>
      <p:sp>
        <p:nvSpPr>
          <p:cNvPr id="2" name="文本框 1"/>
          <p:cNvSpPr txBox="1"/>
          <p:nvPr/>
        </p:nvSpPr>
        <p:spPr>
          <a:xfrm>
            <a:off x="1488440" y="2286635"/>
            <a:ext cx="4037330" cy="2331085"/>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bg1"/>
                </a:solidFill>
                <a:cs typeface="+mn-ea"/>
              </a:rPr>
              <a:t>（一） 深度视觉</a:t>
            </a:r>
          </a:p>
          <a:p>
            <a:pPr indent="0" algn="just" fontAlgn="auto">
              <a:lnSpc>
                <a:spcPct val="160000"/>
              </a:lnSpc>
              <a:buClrTx/>
              <a:buSzTx/>
              <a:buFontTx/>
            </a:pPr>
            <a:r>
              <a:rPr lang="zh-CN" altLang="en-US" dirty="0">
                <a:solidFill>
                  <a:schemeClr val="bg1"/>
                </a:solidFill>
                <a:cs typeface="+mn-ea"/>
              </a:rPr>
              <a:t>深度视觉是非常有用的能力，可以帮助婴儿获得对高度的感知，从而避免掉下来。婴儿8—9个月时开始出现视深度感觉，在儿童6岁时充分发育。</a:t>
            </a:r>
          </a:p>
        </p:txBody>
      </p:sp>
      <p:sp>
        <p:nvSpPr>
          <p:cNvPr id="3" name="文本框 2"/>
          <p:cNvSpPr txBox="1"/>
          <p:nvPr/>
        </p:nvSpPr>
        <p:spPr>
          <a:xfrm>
            <a:off x="6637655" y="2286635"/>
            <a:ext cx="4028440" cy="1887855"/>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85000"/>
                    <a:lumOff val="15000"/>
                  </a:schemeClr>
                </a:solidFill>
                <a:cs typeface="+mn-ea"/>
              </a:rPr>
              <a:t>（二） 视觉偏好</a:t>
            </a:r>
          </a:p>
          <a:p>
            <a:pPr indent="0" algn="just" fontAlgn="auto">
              <a:lnSpc>
                <a:spcPct val="160000"/>
              </a:lnSpc>
              <a:buClrTx/>
              <a:buSzTx/>
              <a:buFontTx/>
            </a:pPr>
            <a:endParaRPr lang="zh-CN" altLang="en-US" dirty="0">
              <a:cs typeface="+mn-ea"/>
            </a:endParaRPr>
          </a:p>
          <a:p>
            <a:pPr indent="0" algn="just" fontAlgn="auto">
              <a:lnSpc>
                <a:spcPct val="160000"/>
              </a:lnSpc>
              <a:buClrTx/>
              <a:buSzTx/>
              <a:buFontTx/>
            </a:pPr>
            <a:r>
              <a:rPr lang="zh-CN" altLang="en-US" dirty="0">
                <a:cs typeface="+mn-ea"/>
              </a:rPr>
              <a:t>婴儿视觉偏好的研究结论是：婴儿天生偏好某些特定类型的刺激。</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E18C47"/>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EEB7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4751388" y="6130926"/>
            <a:ext cx="246063" cy="246063"/>
            <a:chOff x="4751388" y="6130926"/>
            <a:chExt cx="246063" cy="246063"/>
          </a:xfrm>
        </p:grpSpPr>
        <p:sp>
          <p:nvSpPr>
            <p:cNvPr id="19" name="Freeform 29"/>
            <p:cNvSpPr/>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9067674" y="4578350"/>
            <a:ext cx="962025" cy="1385888"/>
            <a:chOff x="4576763" y="4421188"/>
            <a:chExt cx="962025" cy="1385888"/>
          </a:xfrm>
        </p:grpSpPr>
        <p:sp>
          <p:nvSpPr>
            <p:cNvPr id="27" name="Freeform 39"/>
            <p:cNvSpPr/>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 name="文本框 22"/>
          <p:cNvSpPr>
            <a:spLocks noChangeArrowheads="1"/>
          </p:cNvSpPr>
          <p:nvPr/>
        </p:nvSpPr>
        <p:spPr bwMode="auto">
          <a:xfrm>
            <a:off x="896714" y="1996725"/>
            <a:ext cx="10415615" cy="1026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fontAlgn="auto">
              <a:lnSpc>
                <a:spcPct val="130000"/>
              </a:lnSpc>
            </a:pPr>
            <a:r>
              <a:rPr lang="zh-CN" altLang="en-US" sz="4800" b="1" kern="2200" dirty="0">
                <a:ln w="6600">
                  <a:noFill/>
                  <a:prstDash val="solid"/>
                </a:ln>
                <a:solidFill>
                  <a:srgbClr val="E18C47"/>
                </a:solidFill>
                <a:effectLst/>
                <a:cs typeface="+mn-ea"/>
                <a:sym typeface="+mn-lt"/>
              </a:rPr>
              <a:t>第四节    听 觉</a:t>
            </a:r>
          </a:p>
        </p:txBody>
      </p:sp>
      <p:pic>
        <p:nvPicPr>
          <p:cNvPr id="2" name="图片 1" descr="形状&#10;&#10;中度可信度描述已自动生成"/>
          <p:cNvPicPr>
            <a:picLocks noChangeAspect="1"/>
          </p:cNvPicPr>
          <p:nvPr/>
        </p:nvPicPr>
        <p:blipFill rotWithShape="1">
          <a:blip r:embed="rId12" cstate="print">
            <a:extLst>
              <a:ext uri="{28A0092B-C50C-407E-A947-70E740481C1C}">
                <a14:useLocalDpi xmlns:a14="http://schemas.microsoft.com/office/drawing/2010/main" val="0"/>
              </a:ext>
            </a:extLst>
          </a:blip>
          <a:srcRect r="90532" b="74613"/>
          <a:stretch>
            <a:fillRect/>
          </a:stretch>
        </p:blipFill>
        <p:spPr>
          <a:xfrm>
            <a:off x="10548942" y="4312457"/>
            <a:ext cx="626807" cy="607986"/>
          </a:xfrm>
          <a:prstGeom prst="rect">
            <a:avLst/>
          </a:prstGeom>
        </p:spPr>
      </p:pic>
      <p:pic>
        <p:nvPicPr>
          <p:cNvPr id="5" name="图片 4" descr="摄图网_402137520_爱耳日卡通倾听孩子（企业商用）"/>
          <p:cNvPicPr>
            <a:picLocks noChangeAspect="1"/>
          </p:cNvPicPr>
          <p:nvPr/>
        </p:nvPicPr>
        <p:blipFill>
          <a:blip r:embed="rId13"/>
          <a:stretch>
            <a:fillRect/>
          </a:stretch>
        </p:blipFill>
        <p:spPr>
          <a:xfrm>
            <a:off x="329565" y="2726690"/>
            <a:ext cx="4382135" cy="438213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320"/>
            <a:ext cx="262636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2367280" cy="445135"/>
          </a:xfrm>
          <a:prstGeom prst="rect">
            <a:avLst/>
          </a:prstGeom>
          <a:noFill/>
        </p:spPr>
        <p:txBody>
          <a:bodyPr wrap="square">
            <a:spAutoFit/>
          </a:bodyPr>
          <a:lstStyle/>
          <a:p>
            <a:pPr algn="l"/>
            <a:r>
              <a:rPr lang="zh-CN" altLang="en-US" sz="2300" b="1" dirty="0">
                <a:solidFill>
                  <a:srgbClr val="E18C47"/>
                </a:solidFill>
                <a:cs typeface="+mn-ea"/>
                <a:sym typeface="+mn-lt"/>
              </a:rPr>
              <a:t>一、 听觉的发育</a:t>
            </a:r>
          </a:p>
        </p:txBody>
      </p:sp>
      <p:sp>
        <p:nvSpPr>
          <p:cNvPr id="7" name="矩形: 圆角 6"/>
          <p:cNvSpPr/>
          <p:nvPr/>
        </p:nvSpPr>
        <p:spPr>
          <a:xfrm>
            <a:off x="1316355" y="2032635"/>
            <a:ext cx="9559290" cy="2468880"/>
          </a:xfrm>
          <a:prstGeom prst="roundRect">
            <a:avLst>
              <a:gd name="adj" fmla="val 9359"/>
            </a:avLst>
          </a:prstGeom>
          <a:gradFill>
            <a:gsLst>
              <a:gs pos="7000">
                <a:srgbClr val="DC7C2A"/>
              </a:gs>
              <a:gs pos="100000">
                <a:srgbClr val="EAAA7A"/>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cs typeface="+mn-ea"/>
              <a:sym typeface="+mn-lt"/>
            </a:endParaRPr>
          </a:p>
        </p:txBody>
      </p:sp>
      <p:sp>
        <p:nvSpPr>
          <p:cNvPr id="2" name="文本框 1"/>
          <p:cNvSpPr txBox="1"/>
          <p:nvPr/>
        </p:nvSpPr>
        <p:spPr>
          <a:xfrm>
            <a:off x="1488440" y="2286635"/>
            <a:ext cx="7018655" cy="1887855"/>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bg1"/>
                </a:solidFill>
                <a:cs typeface="+mn-ea"/>
              </a:rPr>
              <a:t>（一） 新生儿的听感知觉</a:t>
            </a:r>
          </a:p>
          <a:p>
            <a:pPr indent="0" algn="just" fontAlgn="auto">
              <a:lnSpc>
                <a:spcPct val="160000"/>
              </a:lnSpc>
              <a:buClrTx/>
              <a:buSzTx/>
              <a:buFontTx/>
            </a:pPr>
            <a:r>
              <a:rPr lang="zh-CN" altLang="en-US" dirty="0">
                <a:solidFill>
                  <a:schemeClr val="bg1"/>
                </a:solidFill>
                <a:cs typeface="+mn-ea"/>
              </a:rPr>
              <a:t>新生儿从出生就可以听见声音，甚至更早。比如，研究认为，早在子宫里，胎儿对母亲体外的声音就有反应。新生儿具备辨别声音的音量、持续时间、方向以及频率的能力。</a:t>
            </a:r>
          </a:p>
        </p:txBody>
      </p:sp>
      <p:pic>
        <p:nvPicPr>
          <p:cNvPr id="5" name="图片 4"/>
          <p:cNvPicPr>
            <a:picLocks noChangeAspect="1"/>
          </p:cNvPicPr>
          <p:nvPr>
            <p:custDataLst>
              <p:tags r:id="rId3"/>
            </p:custDataLst>
          </p:nvPr>
        </p:nvPicPr>
        <p:blipFill rotWithShape="1">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8974493" y="2716116"/>
            <a:ext cx="1569855" cy="2093140"/>
          </a:xfrm>
          <a:prstGeom prst="rect">
            <a:avLst/>
          </a:prstGeom>
        </p:spPr>
      </p:pic>
      <p:sp>
        <p:nvSpPr>
          <p:cNvPr id="8" name="矩形 7"/>
          <p:cNvSpPr/>
          <p:nvPr>
            <p:custDataLst>
              <p:tags r:id="rId4"/>
            </p:custDataLst>
          </p:nvPr>
        </p:nvSpPr>
        <p:spPr>
          <a:xfrm>
            <a:off x="8989219" y="4745849"/>
            <a:ext cx="466725" cy="890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custDataLst>
              <p:tags r:id="rId5"/>
            </p:custDataLst>
          </p:nvPr>
        </p:nvSpPr>
        <p:spPr>
          <a:xfrm>
            <a:off x="9922670" y="4745849"/>
            <a:ext cx="636404" cy="634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圆角 16"/>
          <p:cNvSpPr/>
          <p:nvPr/>
        </p:nvSpPr>
        <p:spPr>
          <a:xfrm>
            <a:off x="1316990" y="1632585"/>
            <a:ext cx="9575165" cy="3302635"/>
          </a:xfrm>
          <a:prstGeom prst="roundRect">
            <a:avLst>
              <a:gd name="adj" fmla="val 5626"/>
            </a:avLst>
          </a:prstGeom>
          <a:solidFill>
            <a:srgbClr val="F9E4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628140" y="1886585"/>
            <a:ext cx="9037955" cy="2774315"/>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85000"/>
                    <a:lumOff val="15000"/>
                  </a:schemeClr>
                </a:solidFill>
                <a:cs typeface="+mn-ea"/>
              </a:rPr>
              <a:t>（二） 婴幼儿的听感知觉发育</a:t>
            </a:r>
          </a:p>
          <a:p>
            <a:pPr indent="0" algn="just" fontAlgn="auto">
              <a:lnSpc>
                <a:spcPct val="160000"/>
              </a:lnSpc>
              <a:buClrTx/>
              <a:buSzTx/>
              <a:buFontTx/>
            </a:pPr>
            <a:r>
              <a:rPr lang="zh-CN" altLang="en-US" b="1" dirty="0">
                <a:solidFill>
                  <a:srgbClr val="DC7C2A"/>
                </a:solidFill>
                <a:cs typeface="+mn-ea"/>
              </a:rPr>
              <a:t>2—3个月</a:t>
            </a:r>
            <a:r>
              <a:rPr lang="zh-CN" altLang="en-US" dirty="0">
                <a:cs typeface="+mn-ea"/>
              </a:rPr>
              <a:t>大的婴儿已经能够分别出非常相似的辅音。婴儿</a:t>
            </a:r>
            <a:r>
              <a:rPr lang="zh-CN" altLang="en-US" b="1" dirty="0">
                <a:solidFill>
                  <a:srgbClr val="DC7C2A"/>
                </a:solidFill>
                <a:cs typeface="+mn-ea"/>
              </a:rPr>
              <a:t>3—4个月</a:t>
            </a:r>
            <a:r>
              <a:rPr lang="zh-CN" altLang="en-US" dirty="0">
                <a:cs typeface="+mn-ea"/>
              </a:rPr>
              <a:t>时可转向声源，听到悦耳声时会微笑。</a:t>
            </a:r>
            <a:r>
              <a:rPr lang="zh-CN" altLang="en-US" b="1" dirty="0">
                <a:solidFill>
                  <a:srgbClr val="DC7C2A"/>
                </a:solidFill>
                <a:cs typeface="+mn-ea"/>
              </a:rPr>
              <a:t>4个半月大</a:t>
            </a:r>
            <a:r>
              <a:rPr lang="zh-CN" altLang="en-US" dirty="0">
                <a:cs typeface="+mn-ea"/>
              </a:rPr>
              <a:t>时，婴儿已能够辨认他们听到的词语。</a:t>
            </a:r>
            <a:r>
              <a:rPr lang="zh-CN" altLang="en-US" b="1" dirty="0">
                <a:solidFill>
                  <a:srgbClr val="DC7C2A"/>
                </a:solidFill>
                <a:cs typeface="+mn-ea"/>
              </a:rPr>
              <a:t>4—6个月</a:t>
            </a:r>
            <a:r>
              <a:rPr lang="zh-CN" altLang="en-US" dirty="0">
                <a:cs typeface="+mn-ea"/>
              </a:rPr>
              <a:t>大的婴儿会对越来越近的声音作出反应。婴儿</a:t>
            </a:r>
            <a:r>
              <a:rPr lang="zh-CN" altLang="en-US" b="1" dirty="0">
                <a:solidFill>
                  <a:srgbClr val="DC7C2A"/>
                </a:solidFill>
                <a:cs typeface="+mn-ea"/>
              </a:rPr>
              <a:t>7个月</a:t>
            </a:r>
            <a:r>
              <a:rPr lang="zh-CN" altLang="en-US" dirty="0">
                <a:cs typeface="+mn-ea"/>
              </a:rPr>
              <a:t>时可将听觉、视觉和触觉整合和协调。</a:t>
            </a:r>
            <a:r>
              <a:rPr lang="zh-CN" altLang="en-US" b="1" dirty="0">
                <a:solidFill>
                  <a:srgbClr val="DC7C2A"/>
                </a:solidFill>
                <a:cs typeface="+mn-ea"/>
              </a:rPr>
              <a:t>7—9个月</a:t>
            </a:r>
            <a:r>
              <a:rPr lang="zh-CN" altLang="en-US" dirty="0">
                <a:cs typeface="+mn-ea"/>
              </a:rPr>
              <a:t>时婴儿能确定声源，区别语言的意义。</a:t>
            </a:r>
            <a:r>
              <a:rPr lang="zh-CN" altLang="en-US" b="1" dirty="0">
                <a:solidFill>
                  <a:srgbClr val="DC7C2A"/>
                </a:solidFill>
                <a:cs typeface="+mn-ea"/>
              </a:rPr>
              <a:t>1岁时</a:t>
            </a:r>
            <a:r>
              <a:rPr lang="zh-CN" altLang="en-US" dirty="0">
                <a:cs typeface="+mn-ea"/>
              </a:rPr>
              <a:t>婴儿声音定位能力达到成年人水平。</a:t>
            </a:r>
            <a:r>
              <a:rPr lang="zh-CN" altLang="en-US" b="1" dirty="0">
                <a:solidFill>
                  <a:srgbClr val="DC7C2A"/>
                </a:solidFill>
                <a:cs typeface="+mn-ea"/>
              </a:rPr>
              <a:t>13—16个月</a:t>
            </a:r>
            <a:r>
              <a:rPr lang="zh-CN" altLang="en-US" dirty="0">
                <a:cs typeface="+mn-ea"/>
              </a:rPr>
              <a:t>时幼儿可寻找不同响度的声源。</a:t>
            </a:r>
            <a:r>
              <a:rPr lang="zh-CN" altLang="en-US" b="1" dirty="0">
                <a:solidFill>
                  <a:srgbClr val="DC7C2A"/>
                </a:solidFill>
                <a:cs typeface="+mn-ea"/>
              </a:rPr>
              <a:t>4岁时</a:t>
            </a:r>
            <a:r>
              <a:rPr lang="zh-CN" altLang="en-US" dirty="0">
                <a:cs typeface="+mn-ea"/>
              </a:rPr>
              <a:t>幼儿听觉发育已经完善。</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320"/>
            <a:ext cx="731647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7495540" cy="445135"/>
          </a:xfrm>
          <a:prstGeom prst="rect">
            <a:avLst/>
          </a:prstGeom>
          <a:noFill/>
        </p:spPr>
        <p:txBody>
          <a:bodyPr wrap="square">
            <a:spAutoFit/>
          </a:bodyPr>
          <a:lstStyle/>
          <a:p>
            <a:pPr algn="l"/>
            <a:r>
              <a:rPr lang="zh-CN" altLang="en-US" sz="2300" b="1" dirty="0">
                <a:solidFill>
                  <a:srgbClr val="E18C47"/>
                </a:solidFill>
                <a:cs typeface="+mn-ea"/>
                <a:sym typeface="+mn-lt"/>
              </a:rPr>
              <a:t>二、 听觉发育过程中的一个特征：对妈妈声音的反应</a:t>
            </a:r>
          </a:p>
        </p:txBody>
      </p:sp>
      <p:sp>
        <p:nvSpPr>
          <p:cNvPr id="14" name="文本框 13"/>
          <p:cNvSpPr txBox="1"/>
          <p:nvPr>
            <p:custDataLst>
              <p:tags r:id="rId3"/>
            </p:custDataLst>
          </p:nvPr>
        </p:nvSpPr>
        <p:spPr>
          <a:xfrm>
            <a:off x="1151255" y="1720850"/>
            <a:ext cx="6174105" cy="2649855"/>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德卡斯珀及其同事的研究表明，当听到录音机里传来妈妈的声音时，新生儿吸吮奶嘴的频率比听到其他女性的声音时显著增加；在孕期的最后三个月，听到妈妈读熟悉的故事和新故事时，胎儿的心跳频率会发生变化。这说明婴儿能辨别妈妈的声音，且反应好。</a:t>
            </a:r>
          </a:p>
        </p:txBody>
      </p:sp>
      <p:grpSp>
        <p:nvGrpSpPr>
          <p:cNvPr id="19" name="组合 18"/>
          <p:cNvGrpSpPr/>
          <p:nvPr/>
        </p:nvGrpSpPr>
        <p:grpSpPr>
          <a:xfrm>
            <a:off x="7829771" y="1613431"/>
            <a:ext cx="3429435" cy="3429435"/>
            <a:chOff x="4077556" y="2758336"/>
            <a:chExt cx="3429435" cy="3429435"/>
          </a:xfrm>
        </p:grpSpPr>
        <p:sp>
          <p:nvSpPr>
            <p:cNvPr id="16" name="椭圆 15"/>
            <p:cNvSpPr/>
            <p:nvPr/>
          </p:nvSpPr>
          <p:spPr>
            <a:xfrm>
              <a:off x="4537030" y="5492816"/>
              <a:ext cx="2652644" cy="682983"/>
            </a:xfrm>
            <a:prstGeom prst="ellipse">
              <a:avLst/>
            </a:prstGeom>
            <a:solidFill>
              <a:srgbClr val="E6F4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77556" y="2758336"/>
              <a:ext cx="3429435" cy="3429435"/>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E18C47"/>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EEB7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4751388" y="6130926"/>
            <a:ext cx="246063" cy="246063"/>
            <a:chOff x="4751388" y="6130926"/>
            <a:chExt cx="246063" cy="246063"/>
          </a:xfrm>
        </p:grpSpPr>
        <p:sp>
          <p:nvSpPr>
            <p:cNvPr id="19" name="Freeform 29"/>
            <p:cNvSpPr/>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9067674" y="4578350"/>
            <a:ext cx="962025" cy="1385888"/>
            <a:chOff x="4576763" y="4421188"/>
            <a:chExt cx="962025" cy="1385888"/>
          </a:xfrm>
        </p:grpSpPr>
        <p:sp>
          <p:nvSpPr>
            <p:cNvPr id="27" name="Freeform 39"/>
            <p:cNvSpPr/>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 name="文本框 22"/>
          <p:cNvSpPr>
            <a:spLocks noChangeArrowheads="1"/>
          </p:cNvSpPr>
          <p:nvPr/>
        </p:nvSpPr>
        <p:spPr bwMode="auto">
          <a:xfrm>
            <a:off x="896714" y="1996725"/>
            <a:ext cx="10415615" cy="1026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fontAlgn="auto">
              <a:lnSpc>
                <a:spcPct val="130000"/>
              </a:lnSpc>
            </a:pPr>
            <a:r>
              <a:rPr lang="zh-CN" altLang="en-US" sz="4800" b="1" kern="2200" dirty="0">
                <a:ln w="6600">
                  <a:noFill/>
                  <a:prstDash val="solid"/>
                </a:ln>
                <a:solidFill>
                  <a:srgbClr val="E18C47"/>
                </a:solidFill>
                <a:effectLst/>
                <a:cs typeface="+mn-ea"/>
                <a:sym typeface="+mn-lt"/>
              </a:rPr>
              <a:t>第五节    味觉和嗅觉</a:t>
            </a:r>
          </a:p>
        </p:txBody>
      </p:sp>
      <p:pic>
        <p:nvPicPr>
          <p:cNvPr id="2" name="图片 1" descr="形状&#10;&#10;中度可信度描述已自动生成"/>
          <p:cNvPicPr>
            <a:picLocks noChangeAspect="1"/>
          </p:cNvPicPr>
          <p:nvPr/>
        </p:nvPicPr>
        <p:blipFill rotWithShape="1">
          <a:blip r:embed="rId13" cstate="print">
            <a:extLst>
              <a:ext uri="{28A0092B-C50C-407E-A947-70E740481C1C}">
                <a14:useLocalDpi xmlns:a14="http://schemas.microsoft.com/office/drawing/2010/main" val="0"/>
              </a:ext>
            </a:extLst>
          </a:blip>
          <a:srcRect r="90532" b="74613"/>
          <a:stretch>
            <a:fillRect/>
          </a:stretch>
        </p:blipFill>
        <p:spPr>
          <a:xfrm>
            <a:off x="10548942" y="4312457"/>
            <a:ext cx="626807" cy="607986"/>
          </a:xfrm>
          <a:prstGeom prst="rect">
            <a:avLst/>
          </a:prstGeom>
        </p:spPr>
      </p:pic>
      <p:pic>
        <p:nvPicPr>
          <p:cNvPr id="7" name="图片 6"/>
          <p:cNvPicPr>
            <a:picLocks noChangeAspect="1"/>
          </p:cNvPicPr>
          <p:nvPr>
            <p:custDataLst>
              <p:tags r:id="rId10"/>
            </p:custDataLst>
          </p:nvPr>
        </p:nvPicPr>
        <p:blipFill>
          <a:blip r:embed="rId14" cstate="print">
            <a:extLst>
              <a:ext uri="{28A0092B-C50C-407E-A947-70E740481C1C}">
                <a14:useLocalDpi xmlns:a14="http://schemas.microsoft.com/office/drawing/2010/main" val="0"/>
              </a:ext>
            </a:extLst>
          </a:blip>
          <a:stretch>
            <a:fillRect/>
          </a:stretch>
        </p:blipFill>
        <p:spPr>
          <a:xfrm>
            <a:off x="-588010" y="2778760"/>
            <a:ext cx="5781675" cy="43364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320"/>
            <a:ext cx="442087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4199890" cy="445135"/>
          </a:xfrm>
          <a:prstGeom prst="rect">
            <a:avLst/>
          </a:prstGeom>
          <a:noFill/>
        </p:spPr>
        <p:txBody>
          <a:bodyPr wrap="square">
            <a:spAutoFit/>
          </a:bodyPr>
          <a:lstStyle/>
          <a:p>
            <a:pPr algn="l"/>
            <a:r>
              <a:rPr lang="zh-CN" altLang="en-US" sz="2300" b="1" dirty="0">
                <a:solidFill>
                  <a:srgbClr val="E18C47"/>
                </a:solidFill>
                <a:cs typeface="+mn-ea"/>
                <a:sym typeface="+mn-lt"/>
              </a:rPr>
              <a:t>一、 新生儿味觉、嗅觉的发育</a:t>
            </a:r>
          </a:p>
        </p:txBody>
      </p:sp>
      <p:sp>
        <p:nvSpPr>
          <p:cNvPr id="14" name="文本框 13"/>
          <p:cNvSpPr txBox="1"/>
          <p:nvPr>
            <p:custDataLst>
              <p:tags r:id="rId3"/>
            </p:custDataLst>
          </p:nvPr>
        </p:nvSpPr>
        <p:spPr>
          <a:xfrm>
            <a:off x="1151255" y="1720850"/>
            <a:ext cx="9915525" cy="2649855"/>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新生儿刚一出生就表现出明确的味觉偏好。比如，他们明显更喜欢甜味，因为与苦、酸、咸或中性的液体（水）相比，无论是足月儿还是早产儿，吸吮甜味的液体的频率更高，持续时间也更长。</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新生儿还能够觉察到各种气味，对于不喜欢的气味，如醋、氨气或者臭鸡蛋味，他们会作出一些强烈反应，如将头扭开或露出厌恶的表情等。</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320"/>
            <a:ext cx="442087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4199890" cy="445135"/>
          </a:xfrm>
          <a:prstGeom prst="rect">
            <a:avLst/>
          </a:prstGeom>
          <a:noFill/>
        </p:spPr>
        <p:txBody>
          <a:bodyPr wrap="square">
            <a:spAutoFit/>
          </a:bodyPr>
          <a:lstStyle/>
          <a:p>
            <a:pPr algn="l"/>
            <a:r>
              <a:rPr lang="zh-CN" altLang="en-US" sz="2300" b="1" dirty="0">
                <a:solidFill>
                  <a:srgbClr val="E18C47"/>
                </a:solidFill>
                <a:cs typeface="+mn-ea"/>
                <a:sym typeface="+mn-lt"/>
              </a:rPr>
              <a:t>二、 婴幼儿味觉、嗅觉的发育</a:t>
            </a:r>
          </a:p>
        </p:txBody>
      </p:sp>
      <p:sp>
        <p:nvSpPr>
          <p:cNvPr id="14" name="文本框 13"/>
          <p:cNvSpPr txBox="1"/>
          <p:nvPr>
            <p:custDataLst>
              <p:tags r:id="rId3"/>
            </p:custDataLst>
          </p:nvPr>
        </p:nvSpPr>
        <p:spPr>
          <a:xfrm>
            <a:off x="1151255" y="1720850"/>
            <a:ext cx="9915525" cy="3161030"/>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婴儿出生时味觉发育已很完善，嗅觉中枢与神经末梢已基本发育成熟，12—18天的婴儿仅凭气味就可以分辨出他们的母亲。</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婴儿3—4个月时能区别愉快与不愉快的气味。</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婴儿4—5个月时对食物味道改变已很敏感，为味觉发育关键期，此期应适时添加各类转乳期辅食。</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婴儿7—8个月开始对芳香气味有反应。</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E18C47"/>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EEB7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4751388" y="6130926"/>
            <a:ext cx="246063" cy="246063"/>
            <a:chOff x="4751388" y="6130926"/>
            <a:chExt cx="246063" cy="246063"/>
          </a:xfrm>
        </p:grpSpPr>
        <p:sp>
          <p:nvSpPr>
            <p:cNvPr id="19" name="Freeform 29"/>
            <p:cNvSpPr/>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9067674" y="4578350"/>
            <a:ext cx="962025" cy="1385888"/>
            <a:chOff x="4576763" y="4421188"/>
            <a:chExt cx="962025" cy="1385888"/>
          </a:xfrm>
        </p:grpSpPr>
        <p:sp>
          <p:nvSpPr>
            <p:cNvPr id="27" name="Freeform 39"/>
            <p:cNvSpPr/>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 name="文本框 22"/>
          <p:cNvSpPr>
            <a:spLocks noChangeArrowheads="1"/>
          </p:cNvSpPr>
          <p:nvPr/>
        </p:nvSpPr>
        <p:spPr bwMode="auto">
          <a:xfrm>
            <a:off x="896714" y="1996725"/>
            <a:ext cx="10415615" cy="1026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fontAlgn="auto">
              <a:lnSpc>
                <a:spcPct val="130000"/>
              </a:lnSpc>
            </a:pPr>
            <a:r>
              <a:rPr lang="zh-CN" altLang="en-US" sz="4800" b="1" kern="2200" dirty="0">
                <a:ln w="6600">
                  <a:noFill/>
                  <a:prstDash val="solid"/>
                </a:ln>
                <a:solidFill>
                  <a:srgbClr val="E18C47"/>
                </a:solidFill>
                <a:effectLst/>
                <a:cs typeface="+mn-ea"/>
                <a:sym typeface="+mn-lt"/>
              </a:rPr>
              <a:t>第六节    触觉、温度觉和痛觉</a:t>
            </a:r>
          </a:p>
        </p:txBody>
      </p:sp>
      <p:pic>
        <p:nvPicPr>
          <p:cNvPr id="2" name="图片 1" descr="形状&#10;&#10;中度可信度描述已自动生成"/>
          <p:cNvPicPr>
            <a:picLocks noChangeAspect="1"/>
          </p:cNvPicPr>
          <p:nvPr/>
        </p:nvPicPr>
        <p:blipFill rotWithShape="1">
          <a:blip r:embed="rId12" cstate="print">
            <a:extLst>
              <a:ext uri="{28A0092B-C50C-407E-A947-70E740481C1C}">
                <a14:useLocalDpi xmlns:a14="http://schemas.microsoft.com/office/drawing/2010/main" val="0"/>
              </a:ext>
            </a:extLst>
          </a:blip>
          <a:srcRect r="90532" b="74613"/>
          <a:stretch>
            <a:fillRect/>
          </a:stretch>
        </p:blipFill>
        <p:spPr>
          <a:xfrm>
            <a:off x="10548942" y="4312457"/>
            <a:ext cx="626807" cy="607986"/>
          </a:xfrm>
          <a:prstGeom prst="rect">
            <a:avLst/>
          </a:prstGeom>
        </p:spPr>
      </p:pic>
      <p:pic>
        <p:nvPicPr>
          <p:cNvPr id="3" name="图片 2" descr="摄图网_401526236_手绘可爱的宝宝（企业商用）"/>
          <p:cNvPicPr>
            <a:picLocks noChangeAspect="1"/>
          </p:cNvPicPr>
          <p:nvPr/>
        </p:nvPicPr>
        <p:blipFill>
          <a:blip r:embed="rId13"/>
          <a:stretch>
            <a:fillRect/>
          </a:stretch>
        </p:blipFill>
        <p:spPr>
          <a:xfrm>
            <a:off x="1214120" y="3447415"/>
            <a:ext cx="3000375" cy="30003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320"/>
            <a:ext cx="176339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1590675" cy="445135"/>
          </a:xfrm>
          <a:prstGeom prst="rect">
            <a:avLst/>
          </a:prstGeom>
          <a:noFill/>
        </p:spPr>
        <p:txBody>
          <a:bodyPr wrap="square">
            <a:spAutoFit/>
          </a:bodyPr>
          <a:lstStyle/>
          <a:p>
            <a:r>
              <a:rPr lang="zh-CN" altLang="en-US" sz="2300" b="1" dirty="0">
                <a:solidFill>
                  <a:srgbClr val="E18C47"/>
                </a:solidFill>
                <a:cs typeface="+mn-ea"/>
                <a:sym typeface="+mn-lt"/>
              </a:rPr>
              <a:t>一、 触觉</a:t>
            </a:r>
          </a:p>
        </p:txBody>
      </p:sp>
      <p:sp>
        <p:nvSpPr>
          <p:cNvPr id="14" name="文本框 13"/>
          <p:cNvSpPr txBox="1"/>
          <p:nvPr>
            <p:custDataLst>
              <p:tags r:id="rId3"/>
            </p:custDataLst>
          </p:nvPr>
        </p:nvSpPr>
        <p:spPr>
          <a:xfrm>
            <a:off x="1151255" y="1720850"/>
            <a:ext cx="2933700" cy="2138045"/>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皮肤感觉包括触觉、痛觉、温度觉及深感觉等。皮肤表面的感受器对于触摸、温度和疼痛非常敏感。</a:t>
            </a:r>
          </a:p>
        </p:txBody>
      </p:sp>
      <p:cxnSp>
        <p:nvCxnSpPr>
          <p:cNvPr id="2" name="直接连接符 1"/>
          <p:cNvCxnSpPr/>
          <p:nvPr>
            <p:custDataLst>
              <p:tags r:id="rId4"/>
            </p:custDataLst>
          </p:nvPr>
        </p:nvCxnSpPr>
        <p:spPr>
          <a:xfrm>
            <a:off x="5226050" y="1544320"/>
            <a:ext cx="204597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custDataLst>
              <p:tags r:id="rId5"/>
            </p:custDataLst>
          </p:nvPr>
        </p:nvSpPr>
        <p:spPr>
          <a:xfrm>
            <a:off x="5374005" y="1029970"/>
            <a:ext cx="2018665" cy="445135"/>
          </a:xfrm>
          <a:prstGeom prst="rect">
            <a:avLst/>
          </a:prstGeom>
          <a:noFill/>
        </p:spPr>
        <p:txBody>
          <a:bodyPr wrap="square">
            <a:spAutoFit/>
          </a:bodyPr>
          <a:lstStyle/>
          <a:p>
            <a:r>
              <a:rPr lang="zh-CN" altLang="en-US" sz="2300" b="1" dirty="0">
                <a:solidFill>
                  <a:srgbClr val="E18C47"/>
                </a:solidFill>
                <a:cs typeface="+mn-ea"/>
                <a:sym typeface="+mn-lt"/>
              </a:rPr>
              <a:t>二、 温度觉</a:t>
            </a:r>
          </a:p>
        </p:txBody>
      </p:sp>
      <p:sp>
        <p:nvSpPr>
          <p:cNvPr id="5" name="文本框 4"/>
          <p:cNvSpPr txBox="1"/>
          <p:nvPr>
            <p:custDataLst>
              <p:tags r:id="rId6"/>
            </p:custDataLst>
          </p:nvPr>
        </p:nvSpPr>
        <p:spPr>
          <a:xfrm>
            <a:off x="4688205" y="1720850"/>
            <a:ext cx="2933700" cy="1626235"/>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婴儿对于温暖和寒冷以及温度变化同样非常敏感，在出生时已很灵敏。</a:t>
            </a:r>
          </a:p>
        </p:txBody>
      </p:sp>
      <p:cxnSp>
        <p:nvCxnSpPr>
          <p:cNvPr id="7" name="直接连接符 6"/>
          <p:cNvCxnSpPr/>
          <p:nvPr>
            <p:custDataLst>
              <p:tags r:id="rId7"/>
            </p:custDataLst>
          </p:nvPr>
        </p:nvCxnSpPr>
        <p:spPr>
          <a:xfrm>
            <a:off x="8772525" y="1544320"/>
            <a:ext cx="171894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custDataLst>
              <p:tags r:id="rId8"/>
            </p:custDataLst>
          </p:nvPr>
        </p:nvSpPr>
        <p:spPr>
          <a:xfrm>
            <a:off x="8920480" y="1029970"/>
            <a:ext cx="2018665" cy="445135"/>
          </a:xfrm>
          <a:prstGeom prst="rect">
            <a:avLst/>
          </a:prstGeom>
          <a:noFill/>
        </p:spPr>
        <p:txBody>
          <a:bodyPr wrap="square">
            <a:spAutoFit/>
          </a:bodyPr>
          <a:lstStyle/>
          <a:p>
            <a:r>
              <a:rPr lang="zh-CN" altLang="en-US" sz="2300" b="1" dirty="0">
                <a:solidFill>
                  <a:srgbClr val="E18C47"/>
                </a:solidFill>
                <a:cs typeface="+mn-ea"/>
                <a:sym typeface="+mn-lt"/>
              </a:rPr>
              <a:t>三、 痛觉</a:t>
            </a:r>
          </a:p>
        </p:txBody>
      </p:sp>
      <p:sp>
        <p:nvSpPr>
          <p:cNvPr id="9" name="文本框 8"/>
          <p:cNvSpPr txBox="1"/>
          <p:nvPr>
            <p:custDataLst>
              <p:tags r:id="rId9"/>
            </p:custDataLst>
          </p:nvPr>
        </p:nvSpPr>
        <p:spPr>
          <a:xfrm>
            <a:off x="8234680" y="1720850"/>
            <a:ext cx="3028950" cy="2138045"/>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婴儿能感觉到疼痛，即使是刚出生1天的新生儿，因做血液检查而被针刺到手指头时，也会拼命大哭。</a:t>
            </a:r>
          </a:p>
        </p:txBody>
      </p:sp>
      <p:cxnSp>
        <p:nvCxnSpPr>
          <p:cNvPr id="11" name="直接连接符 10"/>
          <p:cNvCxnSpPr/>
          <p:nvPr/>
        </p:nvCxnSpPr>
        <p:spPr>
          <a:xfrm>
            <a:off x="7926705" y="1980565"/>
            <a:ext cx="2540" cy="1802130"/>
          </a:xfrm>
          <a:prstGeom prst="line">
            <a:avLst/>
          </a:prstGeom>
          <a:ln>
            <a:solidFill>
              <a:srgbClr val="DC7C2A"/>
            </a:solidFill>
          </a:ln>
        </p:spPr>
        <p:style>
          <a:lnRef idx="1">
            <a:schemeClr val="accent4"/>
          </a:lnRef>
          <a:fillRef idx="0">
            <a:schemeClr val="accent4"/>
          </a:fillRef>
          <a:effectRef idx="0">
            <a:schemeClr val="accent4"/>
          </a:effectRef>
          <a:fontRef idx="minor">
            <a:schemeClr val="tx1"/>
          </a:fontRef>
        </p:style>
      </p:cxnSp>
      <p:cxnSp>
        <p:nvCxnSpPr>
          <p:cNvPr id="13" name="直接连接符 12"/>
          <p:cNvCxnSpPr/>
          <p:nvPr/>
        </p:nvCxnSpPr>
        <p:spPr>
          <a:xfrm>
            <a:off x="4396105" y="1980565"/>
            <a:ext cx="2540" cy="1802130"/>
          </a:xfrm>
          <a:prstGeom prst="line">
            <a:avLst/>
          </a:prstGeom>
          <a:ln>
            <a:solidFill>
              <a:srgbClr val="DC7C2A"/>
            </a:solidFill>
          </a:ln>
        </p:spPr>
        <p:style>
          <a:lnRef idx="1">
            <a:schemeClr val="accent4"/>
          </a:lnRef>
          <a:fillRef idx="0">
            <a:schemeClr val="accent4"/>
          </a:fillRef>
          <a:effectRef idx="0">
            <a:schemeClr val="accent4"/>
          </a:effectRef>
          <a:fontRef idx="minor">
            <a:schemeClr val="tx1"/>
          </a:fontRef>
        </p:style>
      </p:cxnSp>
      <p:pic>
        <p:nvPicPr>
          <p:cNvPr id="15" name="图片 14"/>
          <p:cNvPicPr/>
          <p:nvPr/>
        </p:nvPicPr>
        <p:blipFill>
          <a:blip r:embed="rId11">
            <a:clrChange>
              <a:clrFrom>
                <a:srgbClr val="FFFFFF">
                  <a:alpha val="100000"/>
                </a:srgbClr>
              </a:clrFrom>
              <a:clrTo>
                <a:srgbClr val="FFFFFF">
                  <a:alpha val="100000"/>
                  <a:alpha val="0"/>
                </a:srgbClr>
              </a:clrTo>
            </a:clrChange>
          </a:blip>
          <a:stretch>
            <a:fillRect/>
          </a:stretch>
        </p:blipFill>
        <p:spPr>
          <a:xfrm>
            <a:off x="1195070" y="4035425"/>
            <a:ext cx="2751455" cy="1737360"/>
          </a:xfrm>
          <a:prstGeom prst="rect">
            <a:avLst/>
          </a:prstGeom>
          <a:noFill/>
          <a:ln w="9525">
            <a:noFill/>
          </a:ln>
        </p:spPr>
      </p:pic>
      <p:pic>
        <p:nvPicPr>
          <p:cNvPr id="101" name="图片 100"/>
          <p:cNvPicPr/>
          <p:nvPr/>
        </p:nvPicPr>
        <p:blipFill>
          <a:blip r:embed="rId12">
            <a:clrChange>
              <a:clrFrom>
                <a:srgbClr val="ECECEC">
                  <a:alpha val="100000"/>
                </a:srgbClr>
              </a:clrFrom>
              <a:clrTo>
                <a:srgbClr val="ECECEC">
                  <a:alpha val="100000"/>
                  <a:alpha val="0"/>
                </a:srgbClr>
              </a:clrTo>
            </a:clrChange>
          </a:blip>
          <a:stretch>
            <a:fillRect/>
          </a:stretch>
        </p:blipFill>
        <p:spPr>
          <a:xfrm>
            <a:off x="4632960" y="3945890"/>
            <a:ext cx="3025775" cy="1854835"/>
          </a:xfrm>
          <a:prstGeom prst="rect">
            <a:avLst/>
          </a:prstGeom>
          <a:noFill/>
          <a:ln w="9525">
            <a:noFill/>
          </a:ln>
        </p:spPr>
      </p:pic>
      <p:pic>
        <p:nvPicPr>
          <p:cNvPr id="102" name="图片 101"/>
          <p:cNvPicPr/>
          <p:nvPr/>
        </p:nvPicPr>
        <p:blipFill>
          <a:blip r:embed="rId13">
            <a:clrChange>
              <a:clrFrom>
                <a:srgbClr val="FFFFFF">
                  <a:alpha val="100000"/>
                </a:srgbClr>
              </a:clrFrom>
              <a:clrTo>
                <a:srgbClr val="FFFFFF">
                  <a:alpha val="100000"/>
                  <a:alpha val="0"/>
                </a:srgbClr>
              </a:clrTo>
            </a:clrChange>
          </a:blip>
          <a:stretch>
            <a:fillRect/>
          </a:stretch>
        </p:blipFill>
        <p:spPr>
          <a:xfrm>
            <a:off x="8416925" y="4209415"/>
            <a:ext cx="2664460" cy="1511300"/>
          </a:xfrm>
          <a:prstGeom prst="rect">
            <a:avLst/>
          </a:prstGeom>
          <a:noFill/>
          <a:ln w="9525">
            <a:no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27150" y="1612900"/>
            <a:ext cx="9537700" cy="3476625"/>
          </a:xfrm>
          <a:prstGeom prst="roundRect">
            <a:avLst>
              <a:gd name="adj" fmla="val 7785"/>
            </a:avLst>
          </a:prstGeom>
          <a:solidFill>
            <a:srgbClr val="FFF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3015" y="1555115"/>
            <a:ext cx="9674860" cy="3633470"/>
          </a:xfrm>
          <a:prstGeom prst="roundRect">
            <a:avLst>
              <a:gd name="adj" fmla="val 7785"/>
            </a:avLst>
          </a:prstGeom>
          <a:noFill/>
          <a:ln w="25400">
            <a:solidFill>
              <a:srgbClr val="FEEC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333" y="1990867"/>
            <a:ext cx="8505334" cy="2447925"/>
          </a:xfrm>
          <a:prstGeom prst="rect">
            <a:avLst/>
          </a:prstGeom>
          <a:noFill/>
        </p:spPr>
        <p:txBody>
          <a:bodyPr wrap="square" rtlCol="0">
            <a:spAutoFit/>
          </a:bodyPr>
          <a:lstStyle/>
          <a:p>
            <a:pPr indent="457200" algn="just" fontAlgn="auto">
              <a:lnSpc>
                <a:spcPct val="175000"/>
              </a:lnSpc>
              <a:buClrTx/>
              <a:buSzTx/>
              <a:buNone/>
            </a:pPr>
            <a:r>
              <a:rPr sz="1750" dirty="0">
                <a:solidFill>
                  <a:schemeClr val="tx1">
                    <a:lumMod val="85000"/>
                    <a:lumOff val="15000"/>
                  </a:schemeClr>
                </a:solidFill>
                <a:latin typeface="+mn-ea"/>
                <a:cs typeface="+mn-ea"/>
              </a:rPr>
              <a:t>通常，我们对婴幼儿的感知觉会有一些认识，这些认识多是传统的，代代相传来的，或者说是常识性的。但是，儿童发育研究的专业人员可能会告诉你“这不一定是对的”或者“这已经证实是错的”。那么，普通人的认识有多少是与婴幼儿发育中的真相一致呢？对发育过程真相的了解，又会如何帮助我们更好地抚育婴幼儿成长？这将是我们本章要阐述的。</a:t>
            </a:r>
          </a:p>
        </p:txBody>
      </p:sp>
      <p:pic>
        <p:nvPicPr>
          <p:cNvPr id="4" name="图片 3"/>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5" name="任意多边形: 形状 5"/>
          <p:cNvSpPr/>
          <p:nvPr>
            <p:custDataLst>
              <p:tags r:id="rId2"/>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FEEC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custDataLst>
              <p:tags r:id="rId3"/>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DC7C2A"/>
                </a:solidFill>
              </a:rPr>
              <a:t>本章导语</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E18C47"/>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EEB7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4751388" y="6130926"/>
            <a:ext cx="246063" cy="246063"/>
            <a:chOff x="4751388" y="6130926"/>
            <a:chExt cx="246063" cy="246063"/>
          </a:xfrm>
        </p:grpSpPr>
        <p:sp>
          <p:nvSpPr>
            <p:cNvPr id="19" name="Freeform 29"/>
            <p:cNvSpPr/>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9067674" y="4578350"/>
            <a:ext cx="962025" cy="1385888"/>
            <a:chOff x="4576763" y="4421188"/>
            <a:chExt cx="962025" cy="1385888"/>
          </a:xfrm>
        </p:grpSpPr>
        <p:sp>
          <p:nvSpPr>
            <p:cNvPr id="27" name="Freeform 39"/>
            <p:cNvSpPr/>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 name="文本框 22"/>
          <p:cNvSpPr>
            <a:spLocks noChangeArrowheads="1"/>
          </p:cNvSpPr>
          <p:nvPr/>
        </p:nvSpPr>
        <p:spPr bwMode="auto">
          <a:xfrm>
            <a:off x="896714" y="1996725"/>
            <a:ext cx="10415615" cy="1026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fontAlgn="auto">
              <a:lnSpc>
                <a:spcPct val="130000"/>
              </a:lnSpc>
            </a:pPr>
            <a:r>
              <a:rPr lang="zh-CN" altLang="en-US" sz="4800" b="1" kern="2200" dirty="0">
                <a:ln w="6600">
                  <a:noFill/>
                  <a:prstDash val="solid"/>
                </a:ln>
                <a:solidFill>
                  <a:srgbClr val="E18C47"/>
                </a:solidFill>
                <a:effectLst/>
                <a:cs typeface="+mn-ea"/>
                <a:sym typeface="+mn-lt"/>
              </a:rPr>
              <a:t>第七节    跨通道知觉</a:t>
            </a:r>
          </a:p>
        </p:txBody>
      </p:sp>
      <p:pic>
        <p:nvPicPr>
          <p:cNvPr id="2" name="图片 1" descr="形状&#10;&#10;中度可信度描述已自动生成"/>
          <p:cNvPicPr>
            <a:picLocks noChangeAspect="1"/>
          </p:cNvPicPr>
          <p:nvPr/>
        </p:nvPicPr>
        <p:blipFill rotWithShape="1">
          <a:blip r:embed="rId12" cstate="print">
            <a:extLst>
              <a:ext uri="{28A0092B-C50C-407E-A947-70E740481C1C}">
                <a14:useLocalDpi xmlns:a14="http://schemas.microsoft.com/office/drawing/2010/main" val="0"/>
              </a:ext>
            </a:extLst>
          </a:blip>
          <a:srcRect r="90532" b="74613"/>
          <a:stretch>
            <a:fillRect/>
          </a:stretch>
        </p:blipFill>
        <p:spPr>
          <a:xfrm>
            <a:off x="10548942" y="4312457"/>
            <a:ext cx="626807" cy="607986"/>
          </a:xfrm>
          <a:prstGeom prst="rect">
            <a:avLst/>
          </a:prstGeom>
        </p:spPr>
      </p:pic>
      <p:pic>
        <p:nvPicPr>
          <p:cNvPr id="6" name="图片 5" descr="摄图网_401338806_捂眼睛的小女孩（企业商用）"/>
          <p:cNvPicPr>
            <a:picLocks noChangeAspect="1"/>
          </p:cNvPicPr>
          <p:nvPr/>
        </p:nvPicPr>
        <p:blipFill>
          <a:blip r:embed="rId13"/>
          <a:stretch>
            <a:fillRect/>
          </a:stretch>
        </p:blipFill>
        <p:spPr>
          <a:xfrm>
            <a:off x="175895" y="3023235"/>
            <a:ext cx="3834765" cy="383476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320"/>
            <a:ext cx="383984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3542665" cy="445135"/>
          </a:xfrm>
          <a:prstGeom prst="rect">
            <a:avLst/>
          </a:prstGeom>
          <a:noFill/>
        </p:spPr>
        <p:txBody>
          <a:bodyPr wrap="square">
            <a:spAutoFit/>
          </a:bodyPr>
          <a:lstStyle/>
          <a:p>
            <a:pPr algn="l"/>
            <a:r>
              <a:rPr lang="zh-CN" altLang="en-US" sz="2300" b="1" dirty="0">
                <a:solidFill>
                  <a:srgbClr val="E18C47"/>
                </a:solidFill>
                <a:cs typeface="+mn-ea"/>
                <a:sym typeface="+mn-lt"/>
              </a:rPr>
              <a:t>一、 新生儿的跨通道知觉</a:t>
            </a:r>
          </a:p>
        </p:txBody>
      </p:sp>
      <p:sp>
        <p:nvSpPr>
          <p:cNvPr id="14" name="文本框 13"/>
          <p:cNvSpPr txBox="1"/>
          <p:nvPr>
            <p:custDataLst>
              <p:tags r:id="rId3"/>
            </p:custDataLst>
          </p:nvPr>
        </p:nvSpPr>
        <p:spPr>
          <a:xfrm>
            <a:off x="1151255" y="1720850"/>
            <a:ext cx="9915525" cy="2649855"/>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视觉和触觉在生命早期就是互相关联的：婴儿希望去感觉那些他们能看到和摸到的物体，而视觉和触觉的不一致让他们不高兴。</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视觉和听觉也是相通的，婴儿希望从同一方向听到声音。</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在新生儿中，不同的感知觉通道之间有关联，但没有发现</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他们具有跨通道知觉的能力。</a:t>
            </a:r>
          </a:p>
        </p:txBody>
      </p:sp>
      <p:pic>
        <p:nvPicPr>
          <p:cNvPr id="21" name="图片 20"/>
          <p:cNvPicPr>
            <a:picLocks noChangeAspect="1"/>
          </p:cNvPicPr>
          <p:nvPr userDrawn="1">
            <p:custDataLst>
              <p:tags r:id="rId4"/>
            </p:custDataLst>
          </p:nvPr>
        </p:nvPicPr>
        <p:blipFill rotWithShape="1">
          <a:blip r:embed="rId6">
            <a:extLst>
              <a:ext uri="{28A0092B-C50C-407E-A947-70E740481C1C}">
                <a14:useLocalDpi xmlns:a14="http://schemas.microsoft.com/office/drawing/2010/main" val="0"/>
              </a:ext>
            </a:extLst>
          </a:blip>
          <a:srcRect l="51702" b="60869"/>
          <a:stretch>
            <a:fillRect/>
          </a:stretch>
        </p:blipFill>
        <p:spPr>
          <a:xfrm>
            <a:off x="7825085" y="1969001"/>
            <a:ext cx="3521507" cy="3124976"/>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320"/>
            <a:ext cx="442087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4370705" cy="445135"/>
          </a:xfrm>
          <a:prstGeom prst="rect">
            <a:avLst/>
          </a:prstGeom>
          <a:noFill/>
        </p:spPr>
        <p:txBody>
          <a:bodyPr wrap="square">
            <a:spAutoFit/>
          </a:bodyPr>
          <a:lstStyle/>
          <a:p>
            <a:pPr algn="l"/>
            <a:r>
              <a:rPr lang="zh-CN" altLang="en-US" sz="2300" b="1" dirty="0">
                <a:solidFill>
                  <a:srgbClr val="E18C47"/>
                </a:solidFill>
                <a:cs typeface="+mn-ea"/>
                <a:sym typeface="+mn-lt"/>
              </a:rPr>
              <a:t>二、 婴幼儿的跨通道知觉发育</a:t>
            </a:r>
          </a:p>
        </p:txBody>
      </p:sp>
      <p:sp>
        <p:nvSpPr>
          <p:cNvPr id="14" name="文本框 13"/>
          <p:cNvSpPr txBox="1"/>
          <p:nvPr>
            <p:custDataLst>
              <p:tags r:id="rId3"/>
            </p:custDataLst>
          </p:nvPr>
        </p:nvSpPr>
        <p:spPr>
          <a:xfrm>
            <a:off x="1151255" y="1720850"/>
            <a:ext cx="7553325" cy="3672840"/>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尽管我们没有发现新生儿具有跨通道知觉的能力，但1个多月大的婴儿看起来已经能够通过视觉辨认他们吸吮过的物体。</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需要注意的是，唇部—视觉匹配能力可能是在这个阶段的婴儿身上能观察到的唯一的跨通道知觉能力，与此相近的触觉—视觉匹配的能力，到4—6个月大时才会出现。</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到3个半月时，婴儿已经能够把陌生人的面孔和声音关联起来。</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视觉—听觉之间的跨通道知觉能力，大约在婴儿4个月大时出现。</a:t>
            </a:r>
          </a:p>
        </p:txBody>
      </p:sp>
      <p:pic>
        <p:nvPicPr>
          <p:cNvPr id="3" name="图片 2"/>
          <p:cNvPicPr>
            <a:picLocks noChangeAspect="1"/>
          </p:cNvPicPr>
          <p:nvPr>
            <p:custDataLst>
              <p:tags r:id="rId4"/>
            </p:custDataLst>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9222105" y="2225040"/>
            <a:ext cx="1998345" cy="2664460"/>
          </a:xfrm>
          <a:prstGeom prst="rect">
            <a:avLst/>
          </a:prstGeom>
        </p:spPr>
      </p:pic>
      <p:sp>
        <p:nvSpPr>
          <p:cNvPr id="2" name="矩形 1"/>
          <p:cNvSpPr/>
          <p:nvPr/>
        </p:nvSpPr>
        <p:spPr>
          <a:xfrm>
            <a:off x="9205595" y="4799330"/>
            <a:ext cx="621030" cy="1136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408920" y="4799330"/>
            <a:ext cx="810895" cy="76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27150" y="1612900"/>
            <a:ext cx="9537700" cy="3784600"/>
          </a:xfrm>
          <a:prstGeom prst="roundRect">
            <a:avLst>
              <a:gd name="adj" fmla="val 7785"/>
            </a:avLst>
          </a:prstGeom>
          <a:solidFill>
            <a:srgbClr val="FFF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3015" y="1555115"/>
            <a:ext cx="9674860" cy="3909060"/>
          </a:xfrm>
          <a:prstGeom prst="roundRect">
            <a:avLst>
              <a:gd name="adj" fmla="val 7785"/>
            </a:avLst>
          </a:prstGeom>
          <a:noFill/>
          <a:ln w="25400">
            <a:solidFill>
              <a:srgbClr val="FEEC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714500" y="1976897"/>
            <a:ext cx="8877299" cy="2677656"/>
          </a:xfrm>
          <a:prstGeom prst="rect">
            <a:avLst/>
          </a:prstGeom>
          <a:noFill/>
        </p:spPr>
        <p:txBody>
          <a:bodyPr wrap="square" rtlCol="0">
            <a:spAutoFit/>
          </a:bodyPr>
          <a:lstStyle/>
          <a:p>
            <a:pPr indent="457200" algn="just" fontAlgn="auto">
              <a:lnSpc>
                <a:spcPct val="160000"/>
              </a:lnSpc>
              <a:buClrTx/>
              <a:buSzTx/>
              <a:buNone/>
            </a:pPr>
            <a:r>
              <a:rPr sz="1750" dirty="0">
                <a:solidFill>
                  <a:schemeClr val="tx1">
                    <a:lumMod val="85000"/>
                    <a:lumOff val="15000"/>
                  </a:schemeClr>
                </a:solidFill>
                <a:latin typeface="+mn-ea"/>
                <a:cs typeface="+mn-ea"/>
              </a:rPr>
              <a:t>本章介绍了感觉的概念、分类，按感觉器官分为视觉、听觉、味觉、嗅觉、触觉、温度觉、痛觉以及跨通道知觉，详细讲述了各种感觉在婴幼儿各个阶段的发展情况，以及对婴幼儿发展和生存的意义。这样，当我们在面对婴幼儿的行为时，可以此大概判断出其发育的特点以及是否可能有异常，从而因材施教，并对异常早发现、早干预、早治疗。</a:t>
            </a:r>
          </a:p>
          <a:p>
            <a:pPr indent="457200" algn="just" fontAlgn="auto">
              <a:lnSpc>
                <a:spcPct val="160000"/>
              </a:lnSpc>
              <a:buClrTx/>
              <a:buSzTx/>
              <a:buNone/>
            </a:pPr>
            <a:r>
              <a:rPr sz="1750" dirty="0">
                <a:solidFill>
                  <a:schemeClr val="tx1">
                    <a:lumMod val="85000"/>
                    <a:lumOff val="15000"/>
                  </a:schemeClr>
                </a:solidFill>
                <a:latin typeface="+mn-ea"/>
                <a:cs typeface="+mn-ea"/>
              </a:rPr>
              <a:t>本章重点为婴幼儿各个阶段的视觉、听觉、味觉、嗅觉、触觉、温度觉、痛觉以及跨通道知觉等感知觉的特征。</a:t>
            </a:r>
          </a:p>
        </p:txBody>
      </p:sp>
      <p:sp>
        <p:nvSpPr>
          <p:cNvPr id="5" name="任意多边形: 形状 5"/>
          <p:cNvSpPr/>
          <p:nvPr>
            <p:custDataLst>
              <p:tags r:id="rId1"/>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FEEC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custDataLst>
              <p:tags r:id="rId2"/>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DC7C2A"/>
                </a:solidFill>
              </a:rPr>
              <a:t>本章小结</a:t>
            </a:r>
            <a:endParaRPr lang="en-US" altLang="zh-CN" sz="2000" b="1" dirty="0">
              <a:solidFill>
                <a:srgbClr val="DC7C2A"/>
              </a:solidFill>
            </a:endParaRPr>
          </a:p>
        </p:txBody>
      </p:sp>
      <p:pic>
        <p:nvPicPr>
          <p:cNvPr id="2" name="图片 1"/>
          <p:cNvPicPr>
            <a:picLocks noChangeAspect="1"/>
          </p:cNvPicPr>
          <p:nvPr userDrawn="1">
            <p:custDataLst>
              <p:tags r:id="rId3"/>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4271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数据 8"/>
          <p:cNvSpPr/>
          <p:nvPr/>
        </p:nvSpPr>
        <p:spPr>
          <a:xfrm rot="20998576">
            <a:off x="2540243" y="14271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1327150" y="1684020"/>
            <a:ext cx="9537700" cy="4020185"/>
          </a:xfrm>
          <a:prstGeom prst="roundRect">
            <a:avLst>
              <a:gd name="adj" fmla="val 7785"/>
            </a:avLst>
          </a:prstGeom>
          <a:solidFill>
            <a:srgbClr val="ECF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333" y="2030132"/>
            <a:ext cx="8505334" cy="3390265"/>
          </a:xfrm>
          <a:prstGeom prst="rect">
            <a:avLst/>
          </a:prstGeom>
          <a:noFill/>
        </p:spPr>
        <p:txBody>
          <a:bodyPr wrap="square" rtlCol="0">
            <a:spAutoFit/>
          </a:bodyPr>
          <a:lstStyle/>
          <a:p>
            <a:pPr indent="457200" algn="just">
              <a:lnSpc>
                <a:spcPct val="175000"/>
              </a:lnSpc>
              <a:buClrTx/>
              <a:buSzTx/>
              <a:buFontTx/>
              <a:buNone/>
            </a:pPr>
            <a:r>
              <a:rPr sz="1750" dirty="0">
                <a:solidFill>
                  <a:schemeClr val="tx1">
                    <a:lumMod val="85000"/>
                    <a:lumOff val="15000"/>
                  </a:schemeClr>
                </a:solidFill>
                <a:latin typeface="+mn-ea"/>
                <a:cs typeface="+mn-ea"/>
              </a:rPr>
              <a:t>1. 什么是感觉、知觉？</a:t>
            </a:r>
          </a:p>
          <a:p>
            <a:pPr indent="457200" algn="just">
              <a:lnSpc>
                <a:spcPct val="175000"/>
              </a:lnSpc>
              <a:buClrTx/>
              <a:buSzTx/>
              <a:buFontTx/>
              <a:buNone/>
            </a:pPr>
            <a:r>
              <a:rPr sz="1750" dirty="0">
                <a:solidFill>
                  <a:schemeClr val="tx1">
                    <a:lumMod val="85000"/>
                    <a:lumOff val="15000"/>
                  </a:schemeClr>
                </a:solidFill>
                <a:latin typeface="+mn-ea"/>
                <a:cs typeface="+mn-ea"/>
              </a:rPr>
              <a:t>2. 从感觉器官上讲，感觉分为哪几种？</a:t>
            </a:r>
          </a:p>
          <a:p>
            <a:pPr indent="457200" algn="just">
              <a:lnSpc>
                <a:spcPct val="175000"/>
              </a:lnSpc>
              <a:buClrTx/>
              <a:buSzTx/>
              <a:buFontTx/>
              <a:buNone/>
            </a:pPr>
            <a:r>
              <a:rPr sz="1750" dirty="0">
                <a:solidFill>
                  <a:schemeClr val="tx1">
                    <a:lumMod val="85000"/>
                    <a:lumOff val="15000"/>
                  </a:schemeClr>
                </a:solidFill>
                <a:latin typeface="+mn-ea"/>
                <a:cs typeface="+mn-ea"/>
              </a:rPr>
              <a:t>3. 新生儿具备哪些感觉和知觉？</a:t>
            </a:r>
          </a:p>
          <a:p>
            <a:pPr indent="457200" algn="just">
              <a:lnSpc>
                <a:spcPct val="175000"/>
              </a:lnSpc>
              <a:buClrTx/>
              <a:buSzTx/>
              <a:buFontTx/>
              <a:buNone/>
            </a:pPr>
            <a:r>
              <a:rPr sz="1750" dirty="0">
                <a:solidFill>
                  <a:schemeClr val="tx1">
                    <a:lumMod val="85000"/>
                    <a:lumOff val="15000"/>
                  </a:schemeClr>
                </a:solidFill>
                <a:latin typeface="+mn-ea"/>
                <a:cs typeface="+mn-ea"/>
              </a:rPr>
              <a:t>4. 新生儿的主要反射有哪些？</a:t>
            </a:r>
          </a:p>
          <a:p>
            <a:pPr indent="457200" algn="just">
              <a:lnSpc>
                <a:spcPct val="175000"/>
              </a:lnSpc>
              <a:buClrTx/>
              <a:buSzTx/>
              <a:buFontTx/>
              <a:buNone/>
            </a:pPr>
            <a:r>
              <a:rPr sz="1750" dirty="0">
                <a:solidFill>
                  <a:schemeClr val="tx1">
                    <a:lumMod val="85000"/>
                    <a:lumOff val="15000"/>
                  </a:schemeClr>
                </a:solidFill>
                <a:latin typeface="+mn-ea"/>
                <a:cs typeface="+mn-ea"/>
              </a:rPr>
              <a:t>5. 视觉、听觉、味觉和嗅觉感知觉发育的时间特征是什么？</a:t>
            </a:r>
          </a:p>
          <a:p>
            <a:pPr indent="457200" algn="just">
              <a:lnSpc>
                <a:spcPct val="175000"/>
              </a:lnSpc>
              <a:buClrTx/>
              <a:buSzTx/>
              <a:buFontTx/>
              <a:buNone/>
            </a:pPr>
            <a:r>
              <a:rPr sz="1750" dirty="0">
                <a:solidFill>
                  <a:schemeClr val="tx1">
                    <a:lumMod val="85000"/>
                    <a:lumOff val="15000"/>
                  </a:schemeClr>
                </a:solidFill>
                <a:latin typeface="+mn-ea"/>
                <a:cs typeface="+mn-ea"/>
              </a:rPr>
              <a:t>6. 触觉、温度觉和痛觉发育的环境关系特征是什么？</a:t>
            </a:r>
          </a:p>
          <a:p>
            <a:pPr indent="457200" algn="just">
              <a:lnSpc>
                <a:spcPct val="175000"/>
              </a:lnSpc>
              <a:buClrTx/>
              <a:buSzTx/>
              <a:buFontTx/>
              <a:buNone/>
            </a:pPr>
            <a:r>
              <a:rPr sz="1750" dirty="0">
                <a:solidFill>
                  <a:schemeClr val="tx1">
                    <a:lumMod val="85000"/>
                    <a:lumOff val="15000"/>
                  </a:schemeClr>
                </a:solidFill>
                <a:latin typeface="+mn-ea"/>
                <a:cs typeface="+mn-ea"/>
              </a:rPr>
              <a:t>7. 什么是跨通道知觉？婴幼儿的跨通道知觉的发展情况如何？</a:t>
            </a:r>
          </a:p>
        </p:txBody>
      </p:sp>
      <p:sp>
        <p:nvSpPr>
          <p:cNvPr id="7" name="矩形: 圆角 6"/>
          <p:cNvSpPr/>
          <p:nvPr/>
        </p:nvSpPr>
        <p:spPr>
          <a:xfrm>
            <a:off x="1263015" y="1626235"/>
            <a:ext cx="9674860" cy="4136390"/>
          </a:xfrm>
          <a:prstGeom prst="roundRect">
            <a:avLst>
              <a:gd name="adj" fmla="val 7785"/>
            </a:avLst>
          </a:prstGeom>
          <a:noFill/>
          <a:ln w="25400">
            <a:solidFill>
              <a:srgbClr val="ABDF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流程图: 数据 1"/>
          <p:cNvSpPr/>
          <p:nvPr/>
        </p:nvSpPr>
        <p:spPr>
          <a:xfrm flipH="1">
            <a:off x="2512895" y="13530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a:off x="9354193" y="13530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8" name="任意多边形: 形状 5"/>
          <p:cNvSpPr/>
          <p:nvPr>
            <p:custDataLst>
              <p:tags r:id="rId2"/>
            </p:custDataLst>
          </p:nvPr>
        </p:nvSpPr>
        <p:spPr>
          <a:xfrm>
            <a:off x="5276850" y="822325"/>
            <a:ext cx="1621790"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ABDFD8">
              <a:alpha val="58000"/>
            </a:srgb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p:cNvSpPr txBox="1"/>
          <p:nvPr>
            <p:custDataLst>
              <p:tags r:id="rId3"/>
            </p:custDataLst>
          </p:nvPr>
        </p:nvSpPr>
        <p:spPr>
          <a:xfrm>
            <a:off x="5332413" y="842645"/>
            <a:ext cx="1556385" cy="398780"/>
          </a:xfrm>
          <a:prstGeom prst="rect">
            <a:avLst/>
          </a:prstGeom>
          <a:noFill/>
        </p:spPr>
        <p:txBody>
          <a:bodyPr wrap="square" rtlCol="0">
            <a:spAutoFit/>
          </a:bodyPr>
          <a:lstStyle/>
          <a:p>
            <a:pPr algn="ctr"/>
            <a:r>
              <a:rPr lang="zh-CN" altLang="en-US" sz="2000" b="1" dirty="0">
                <a:solidFill>
                  <a:srgbClr val="47B9A9"/>
                </a:solidFill>
              </a:rPr>
              <a:t>思考与练习</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38190" y="1571625"/>
            <a:ext cx="7172960" cy="5379085"/>
          </a:xfrm>
          <a:prstGeom prst="rect">
            <a:avLst/>
          </a:prstGeom>
        </p:spPr>
      </p:pic>
      <p:sp>
        <p:nvSpPr>
          <p:cNvPr id="23" name="文本框 22"/>
          <p:cNvSpPr txBox="1"/>
          <p:nvPr/>
        </p:nvSpPr>
        <p:spPr>
          <a:xfrm>
            <a:off x="713740" y="1859280"/>
            <a:ext cx="3444240" cy="322580"/>
          </a:xfrm>
          <a:prstGeom prst="rect">
            <a:avLst/>
          </a:prstGeom>
          <a:noFill/>
          <a:extLst>
            <a:ext uri="{909E8E84-426E-40DD-AFC4-6F175D3DCCD1}">
              <a14:hiddenFill xmlns:a14="http://schemas.microsoft.com/office/drawing/2010/main">
                <a:grpFill/>
              </a14:hiddenFill>
            </a:ext>
          </a:extLst>
        </p:spPr>
        <p:txBody>
          <a:bodyPr wrap="square" lIns="0" tIns="0" rtlCol="0">
            <a:spAutoFit/>
          </a:bodyPr>
          <a:lstStyle/>
          <a:p>
            <a:r>
              <a:rPr lang="zh-CN" altLang="en-US" sz="1400" b="0" i="0" u="none" strike="noStrike" baseline="0" dirty="0">
                <a:cs typeface="+mn-ea"/>
                <a:sym typeface="+mn-lt"/>
              </a:rPr>
              <a:t> </a:t>
            </a:r>
            <a:r>
              <a:rPr lang="zh-CN" altLang="en-US" b="1" i="0" u="none" strike="noStrike" baseline="0" dirty="0">
                <a:solidFill>
                  <a:srgbClr val="FFFFFF"/>
                </a:solidFill>
                <a:cs typeface="+mn-ea"/>
                <a:sym typeface="+mn-lt"/>
              </a:rPr>
              <a:t>婴幼儿照护</a:t>
            </a:r>
            <a:r>
              <a:rPr lang="en-US" altLang="zh-CN" b="1" i="0" u="none" strike="noStrike" baseline="0" dirty="0">
                <a:solidFill>
                  <a:srgbClr val="FFFFFF"/>
                </a:solidFill>
                <a:cs typeface="+mn-ea"/>
                <a:sym typeface="+mn-lt"/>
              </a:rPr>
              <a:t>·</a:t>
            </a:r>
            <a:r>
              <a:rPr lang="zh-CN" altLang="en-US" b="1" i="0" u="none" strike="noStrike" baseline="0" dirty="0">
                <a:solidFill>
                  <a:srgbClr val="FFFFFF"/>
                </a:solidFill>
                <a:cs typeface="+mn-ea"/>
                <a:sym typeface="+mn-lt"/>
              </a:rPr>
              <a:t>健康与营养系列教材 </a:t>
            </a:r>
            <a:endParaRPr lang="zh-CN" altLang="en-US" sz="1400" b="1" i="0" u="none" strike="noStrike" baseline="0" dirty="0">
              <a:solidFill>
                <a:srgbClr val="000000"/>
              </a:solidFill>
              <a:cs typeface="+mn-ea"/>
              <a:sym typeface="+mn-lt"/>
            </a:endParaRPr>
          </a:p>
        </p:txBody>
      </p:sp>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0939" y="5775952"/>
            <a:ext cx="2393513" cy="457297"/>
          </a:xfrm>
          <a:prstGeom prst="rect">
            <a:avLst/>
          </a:prstGeom>
        </p:spPr>
      </p:pic>
      <p:sp>
        <p:nvSpPr>
          <p:cNvPr id="42" name="文本框 41"/>
          <p:cNvSpPr txBox="1"/>
          <p:nvPr/>
        </p:nvSpPr>
        <p:spPr>
          <a:xfrm>
            <a:off x="1621790" y="2465070"/>
            <a:ext cx="3977640" cy="899160"/>
          </a:xfrm>
          <a:custGeom>
            <a:avLst/>
            <a:gdLst/>
            <a:ahLst/>
            <a:cxnLst/>
            <a:rect l="l" t="t" r="r" b="b"/>
            <a:pathLst>
              <a:path w="5872228" h="1328207">
                <a:moveTo>
                  <a:pt x="5204339" y="939682"/>
                </a:moveTo>
                <a:cubicBezTo>
                  <a:pt x="5201181" y="939801"/>
                  <a:pt x="5198238" y="940275"/>
                  <a:pt x="5195511" y="941105"/>
                </a:cubicBezTo>
                <a:cubicBezTo>
                  <a:pt x="5184600" y="944426"/>
                  <a:pt x="5177484" y="951305"/>
                  <a:pt x="5174163" y="961741"/>
                </a:cubicBezTo>
                <a:cubicBezTo>
                  <a:pt x="5170842" y="972178"/>
                  <a:pt x="5172028" y="982377"/>
                  <a:pt x="5177721" y="992339"/>
                </a:cubicBezTo>
                <a:cubicBezTo>
                  <a:pt x="5179144" y="995186"/>
                  <a:pt x="5184244" y="1001946"/>
                  <a:pt x="5193020" y="1012619"/>
                </a:cubicBezTo>
                <a:cubicBezTo>
                  <a:pt x="5201796" y="1023293"/>
                  <a:pt x="5206896" y="1034086"/>
                  <a:pt x="5208319" y="1044997"/>
                </a:cubicBezTo>
                <a:cubicBezTo>
                  <a:pt x="5209268" y="1060177"/>
                  <a:pt x="5204524" y="1072867"/>
                  <a:pt x="5194088" y="1083066"/>
                </a:cubicBezTo>
                <a:cubicBezTo>
                  <a:pt x="5183651" y="1093266"/>
                  <a:pt x="5179381" y="1098128"/>
                  <a:pt x="5181279" y="1097654"/>
                </a:cubicBezTo>
                <a:cubicBezTo>
                  <a:pt x="5207845" y="1093384"/>
                  <a:pt x="5226227" y="1087099"/>
                  <a:pt x="5236427" y="1078797"/>
                </a:cubicBezTo>
                <a:cubicBezTo>
                  <a:pt x="5246626" y="1070495"/>
                  <a:pt x="5254572" y="1059821"/>
                  <a:pt x="5260265" y="1046776"/>
                </a:cubicBezTo>
                <a:cubicBezTo>
                  <a:pt x="5265958" y="1033730"/>
                  <a:pt x="5268567" y="1019380"/>
                  <a:pt x="5268092" y="1003725"/>
                </a:cubicBezTo>
                <a:cubicBezTo>
                  <a:pt x="5266195" y="974787"/>
                  <a:pt x="5256351" y="956286"/>
                  <a:pt x="5238562" y="948221"/>
                </a:cubicBezTo>
                <a:cubicBezTo>
                  <a:pt x="5225219" y="942173"/>
                  <a:pt x="5213812" y="939326"/>
                  <a:pt x="5204339" y="939682"/>
                </a:cubicBezTo>
                <a:close/>
                <a:moveTo>
                  <a:pt x="5196222" y="903747"/>
                </a:moveTo>
                <a:cubicBezTo>
                  <a:pt x="5228481" y="903035"/>
                  <a:pt x="5254335" y="913353"/>
                  <a:pt x="5273785" y="934701"/>
                </a:cubicBezTo>
                <a:cubicBezTo>
                  <a:pt x="5293235" y="956049"/>
                  <a:pt x="5302486" y="982852"/>
                  <a:pt x="5301537" y="1015110"/>
                </a:cubicBezTo>
                <a:cubicBezTo>
                  <a:pt x="5300588" y="1035509"/>
                  <a:pt x="5292523" y="1057568"/>
                  <a:pt x="5277343" y="1081287"/>
                </a:cubicBezTo>
                <a:cubicBezTo>
                  <a:pt x="5262162" y="1105007"/>
                  <a:pt x="5236783" y="1118527"/>
                  <a:pt x="5201203" y="1121848"/>
                </a:cubicBezTo>
                <a:cubicBezTo>
                  <a:pt x="5170842" y="1125168"/>
                  <a:pt x="5143921" y="1115918"/>
                  <a:pt x="5120439" y="1094096"/>
                </a:cubicBezTo>
                <a:cubicBezTo>
                  <a:pt x="5096956" y="1072274"/>
                  <a:pt x="5086164" y="1043336"/>
                  <a:pt x="5088061" y="1007283"/>
                </a:cubicBezTo>
                <a:cubicBezTo>
                  <a:pt x="5089010" y="977870"/>
                  <a:pt x="5099210" y="953439"/>
                  <a:pt x="5118660" y="933989"/>
                </a:cubicBezTo>
                <a:cubicBezTo>
                  <a:pt x="5138110" y="914539"/>
                  <a:pt x="5163964" y="904459"/>
                  <a:pt x="5196222" y="903747"/>
                </a:cubicBezTo>
                <a:close/>
                <a:moveTo>
                  <a:pt x="5415902" y="846198"/>
                </a:moveTo>
                <a:cubicBezTo>
                  <a:pt x="5412774" y="846376"/>
                  <a:pt x="5409876" y="846939"/>
                  <a:pt x="5407207" y="847888"/>
                </a:cubicBezTo>
                <a:cubicBezTo>
                  <a:pt x="5396533" y="851683"/>
                  <a:pt x="5389536" y="858680"/>
                  <a:pt x="5386215" y="868879"/>
                </a:cubicBezTo>
                <a:cubicBezTo>
                  <a:pt x="5382895" y="879079"/>
                  <a:pt x="5384081" y="889160"/>
                  <a:pt x="5389773" y="899122"/>
                </a:cubicBezTo>
                <a:cubicBezTo>
                  <a:pt x="5391671" y="903391"/>
                  <a:pt x="5397008" y="910626"/>
                  <a:pt x="5405784" y="920825"/>
                </a:cubicBezTo>
                <a:cubicBezTo>
                  <a:pt x="5414560" y="931024"/>
                  <a:pt x="5419423" y="941580"/>
                  <a:pt x="5420371" y="952491"/>
                </a:cubicBezTo>
                <a:cubicBezTo>
                  <a:pt x="5421320" y="967671"/>
                  <a:pt x="5416576" y="980242"/>
                  <a:pt x="5406140" y="990205"/>
                </a:cubicBezTo>
                <a:cubicBezTo>
                  <a:pt x="5395703" y="1000167"/>
                  <a:pt x="5391434" y="1004911"/>
                  <a:pt x="5393331" y="1004436"/>
                </a:cubicBezTo>
                <a:cubicBezTo>
                  <a:pt x="5407088" y="1002539"/>
                  <a:pt x="5421202" y="999218"/>
                  <a:pt x="5435670" y="994474"/>
                </a:cubicBezTo>
                <a:cubicBezTo>
                  <a:pt x="5450139" y="989730"/>
                  <a:pt x="5461287" y="978463"/>
                  <a:pt x="5469115" y="960674"/>
                </a:cubicBezTo>
                <a:cubicBezTo>
                  <a:pt x="5476942" y="942884"/>
                  <a:pt x="5480619" y="926399"/>
                  <a:pt x="5480144" y="911219"/>
                </a:cubicBezTo>
                <a:cubicBezTo>
                  <a:pt x="5478247" y="882281"/>
                  <a:pt x="5468285" y="863543"/>
                  <a:pt x="5450258" y="855004"/>
                </a:cubicBezTo>
                <a:cubicBezTo>
                  <a:pt x="5436738" y="848599"/>
                  <a:pt x="5425286" y="845664"/>
                  <a:pt x="5415902" y="846198"/>
                </a:cubicBezTo>
                <a:close/>
                <a:moveTo>
                  <a:pt x="5407919" y="811241"/>
                </a:moveTo>
                <a:cubicBezTo>
                  <a:pt x="5439940" y="810529"/>
                  <a:pt x="5465794" y="820729"/>
                  <a:pt x="5485481" y="841839"/>
                </a:cubicBezTo>
                <a:cubicBezTo>
                  <a:pt x="5505169" y="862950"/>
                  <a:pt x="5514538" y="889634"/>
                  <a:pt x="5513589" y="921892"/>
                </a:cubicBezTo>
                <a:cubicBezTo>
                  <a:pt x="5512640" y="942291"/>
                  <a:pt x="5504457" y="964469"/>
                  <a:pt x="5489039" y="988426"/>
                </a:cubicBezTo>
                <a:cubicBezTo>
                  <a:pt x="5473622" y="1012382"/>
                  <a:pt x="5448123" y="1026021"/>
                  <a:pt x="5412544" y="1029342"/>
                </a:cubicBezTo>
                <a:cubicBezTo>
                  <a:pt x="5382657" y="1032662"/>
                  <a:pt x="5355973" y="1023412"/>
                  <a:pt x="5332491" y="1001590"/>
                </a:cubicBezTo>
                <a:cubicBezTo>
                  <a:pt x="5309008" y="979768"/>
                  <a:pt x="5298216" y="950593"/>
                  <a:pt x="5300114" y="914065"/>
                </a:cubicBezTo>
                <a:cubicBezTo>
                  <a:pt x="5301537" y="884653"/>
                  <a:pt x="5311855" y="860340"/>
                  <a:pt x="5331068" y="841128"/>
                </a:cubicBezTo>
                <a:cubicBezTo>
                  <a:pt x="5350280" y="821915"/>
                  <a:pt x="5375897" y="811953"/>
                  <a:pt x="5407919" y="811241"/>
                </a:cubicBezTo>
                <a:close/>
                <a:moveTo>
                  <a:pt x="2502666" y="703147"/>
                </a:moveTo>
                <a:cubicBezTo>
                  <a:pt x="2499538" y="703340"/>
                  <a:pt x="2496640" y="703910"/>
                  <a:pt x="2493971" y="704859"/>
                </a:cubicBezTo>
                <a:cubicBezTo>
                  <a:pt x="2483297" y="708654"/>
                  <a:pt x="2476300" y="715652"/>
                  <a:pt x="2472979" y="725851"/>
                </a:cubicBezTo>
                <a:cubicBezTo>
                  <a:pt x="2469659" y="736050"/>
                  <a:pt x="2470845" y="746131"/>
                  <a:pt x="2476537" y="756093"/>
                </a:cubicBezTo>
                <a:cubicBezTo>
                  <a:pt x="2477960" y="758940"/>
                  <a:pt x="2483060" y="765700"/>
                  <a:pt x="2491836" y="776373"/>
                </a:cubicBezTo>
                <a:cubicBezTo>
                  <a:pt x="2500613" y="787047"/>
                  <a:pt x="2505712" y="797840"/>
                  <a:pt x="2507135" y="808751"/>
                </a:cubicBezTo>
                <a:cubicBezTo>
                  <a:pt x="2508084" y="823931"/>
                  <a:pt x="2503340" y="836621"/>
                  <a:pt x="2492904" y="846820"/>
                </a:cubicBezTo>
                <a:cubicBezTo>
                  <a:pt x="2482467" y="857020"/>
                  <a:pt x="2478198" y="861882"/>
                  <a:pt x="2480095" y="861408"/>
                </a:cubicBezTo>
                <a:cubicBezTo>
                  <a:pt x="2506661" y="857138"/>
                  <a:pt x="2525044" y="850853"/>
                  <a:pt x="2535243" y="842551"/>
                </a:cubicBezTo>
                <a:cubicBezTo>
                  <a:pt x="2545442" y="834249"/>
                  <a:pt x="2553388" y="823575"/>
                  <a:pt x="2559081" y="810529"/>
                </a:cubicBezTo>
                <a:cubicBezTo>
                  <a:pt x="2564774" y="797484"/>
                  <a:pt x="2567383" y="783133"/>
                  <a:pt x="2566909" y="767479"/>
                </a:cubicBezTo>
                <a:cubicBezTo>
                  <a:pt x="2565011" y="738541"/>
                  <a:pt x="2555049" y="719921"/>
                  <a:pt x="2537022" y="711619"/>
                </a:cubicBezTo>
                <a:cubicBezTo>
                  <a:pt x="2523502" y="705393"/>
                  <a:pt x="2512050" y="702569"/>
                  <a:pt x="2502666" y="703147"/>
                </a:cubicBezTo>
                <a:close/>
                <a:moveTo>
                  <a:pt x="988191" y="703147"/>
                </a:moveTo>
                <a:cubicBezTo>
                  <a:pt x="985063" y="703340"/>
                  <a:pt x="982165" y="703910"/>
                  <a:pt x="979496" y="704859"/>
                </a:cubicBezTo>
                <a:cubicBezTo>
                  <a:pt x="968822" y="708654"/>
                  <a:pt x="961825" y="715652"/>
                  <a:pt x="958504" y="725851"/>
                </a:cubicBezTo>
                <a:cubicBezTo>
                  <a:pt x="955184" y="736050"/>
                  <a:pt x="956370" y="746131"/>
                  <a:pt x="962062" y="756093"/>
                </a:cubicBezTo>
                <a:cubicBezTo>
                  <a:pt x="963486" y="758940"/>
                  <a:pt x="968585" y="765700"/>
                  <a:pt x="977361" y="776373"/>
                </a:cubicBezTo>
                <a:cubicBezTo>
                  <a:pt x="986138" y="787047"/>
                  <a:pt x="991238" y="797840"/>
                  <a:pt x="992660" y="808751"/>
                </a:cubicBezTo>
                <a:cubicBezTo>
                  <a:pt x="993609" y="823931"/>
                  <a:pt x="988865" y="836621"/>
                  <a:pt x="978429" y="846820"/>
                </a:cubicBezTo>
                <a:cubicBezTo>
                  <a:pt x="967992" y="857020"/>
                  <a:pt x="963723" y="861882"/>
                  <a:pt x="965620" y="861408"/>
                </a:cubicBezTo>
                <a:cubicBezTo>
                  <a:pt x="992186" y="857138"/>
                  <a:pt x="1010569" y="850853"/>
                  <a:pt x="1020768" y="842551"/>
                </a:cubicBezTo>
                <a:cubicBezTo>
                  <a:pt x="1030968" y="834249"/>
                  <a:pt x="1038914" y="823575"/>
                  <a:pt x="1044606" y="810529"/>
                </a:cubicBezTo>
                <a:cubicBezTo>
                  <a:pt x="1050299" y="797484"/>
                  <a:pt x="1052908" y="783133"/>
                  <a:pt x="1052434" y="767479"/>
                </a:cubicBezTo>
                <a:cubicBezTo>
                  <a:pt x="1050536" y="738541"/>
                  <a:pt x="1040574" y="719921"/>
                  <a:pt x="1022547" y="711619"/>
                </a:cubicBezTo>
                <a:cubicBezTo>
                  <a:pt x="1009027" y="705393"/>
                  <a:pt x="997575" y="702569"/>
                  <a:pt x="988191" y="703147"/>
                </a:cubicBezTo>
                <a:close/>
                <a:moveTo>
                  <a:pt x="2494683" y="667501"/>
                </a:moveTo>
                <a:cubicBezTo>
                  <a:pt x="2526704" y="666789"/>
                  <a:pt x="2552558" y="677226"/>
                  <a:pt x="2572245" y="698811"/>
                </a:cubicBezTo>
                <a:cubicBezTo>
                  <a:pt x="2591933" y="720395"/>
                  <a:pt x="2601302" y="747080"/>
                  <a:pt x="2600353" y="778864"/>
                </a:cubicBezTo>
                <a:cubicBezTo>
                  <a:pt x="2599404" y="799263"/>
                  <a:pt x="2591221" y="821440"/>
                  <a:pt x="2575803" y="845397"/>
                </a:cubicBezTo>
                <a:cubicBezTo>
                  <a:pt x="2560386" y="869354"/>
                  <a:pt x="2534887" y="882993"/>
                  <a:pt x="2499308" y="886313"/>
                </a:cubicBezTo>
                <a:cubicBezTo>
                  <a:pt x="2469421" y="889634"/>
                  <a:pt x="2442737" y="880265"/>
                  <a:pt x="2419255" y="858206"/>
                </a:cubicBezTo>
                <a:cubicBezTo>
                  <a:pt x="2395772" y="836147"/>
                  <a:pt x="2384980" y="807090"/>
                  <a:pt x="2386878" y="771037"/>
                </a:cubicBezTo>
                <a:cubicBezTo>
                  <a:pt x="2387826" y="741624"/>
                  <a:pt x="2398026" y="717193"/>
                  <a:pt x="2417476" y="697743"/>
                </a:cubicBezTo>
                <a:cubicBezTo>
                  <a:pt x="2436926" y="678293"/>
                  <a:pt x="2462661" y="668213"/>
                  <a:pt x="2494683" y="667501"/>
                </a:cubicBezTo>
                <a:close/>
                <a:moveTo>
                  <a:pt x="980208" y="667501"/>
                </a:moveTo>
                <a:cubicBezTo>
                  <a:pt x="1012229" y="666789"/>
                  <a:pt x="1038083" y="677226"/>
                  <a:pt x="1057771" y="698811"/>
                </a:cubicBezTo>
                <a:cubicBezTo>
                  <a:pt x="1077458" y="720395"/>
                  <a:pt x="1086827" y="747080"/>
                  <a:pt x="1085878" y="778864"/>
                </a:cubicBezTo>
                <a:cubicBezTo>
                  <a:pt x="1084929" y="799263"/>
                  <a:pt x="1076746" y="821440"/>
                  <a:pt x="1061329" y="845397"/>
                </a:cubicBezTo>
                <a:cubicBezTo>
                  <a:pt x="1045911" y="869354"/>
                  <a:pt x="1020412" y="882993"/>
                  <a:pt x="984833" y="886313"/>
                </a:cubicBezTo>
                <a:cubicBezTo>
                  <a:pt x="954947" y="889634"/>
                  <a:pt x="928262" y="880265"/>
                  <a:pt x="904780" y="858206"/>
                </a:cubicBezTo>
                <a:cubicBezTo>
                  <a:pt x="881297" y="836147"/>
                  <a:pt x="870505" y="807090"/>
                  <a:pt x="872403" y="771037"/>
                </a:cubicBezTo>
                <a:cubicBezTo>
                  <a:pt x="873352" y="741624"/>
                  <a:pt x="883551" y="717193"/>
                  <a:pt x="903001" y="697743"/>
                </a:cubicBezTo>
                <a:cubicBezTo>
                  <a:pt x="922451" y="678293"/>
                  <a:pt x="948186" y="668213"/>
                  <a:pt x="980208" y="667501"/>
                </a:cubicBezTo>
                <a:close/>
                <a:moveTo>
                  <a:pt x="2260216" y="655048"/>
                </a:moveTo>
                <a:cubicBezTo>
                  <a:pt x="2226060" y="660267"/>
                  <a:pt x="2190006" y="667620"/>
                  <a:pt x="2152055" y="677107"/>
                </a:cubicBezTo>
                <a:lnTo>
                  <a:pt x="2159882" y="729053"/>
                </a:lnTo>
                <a:cubicBezTo>
                  <a:pt x="2192615" y="723835"/>
                  <a:pt x="2225822" y="718379"/>
                  <a:pt x="2259504" y="712687"/>
                </a:cubicBezTo>
                <a:close/>
                <a:moveTo>
                  <a:pt x="745741" y="655048"/>
                </a:moveTo>
                <a:cubicBezTo>
                  <a:pt x="711585" y="660267"/>
                  <a:pt x="675531" y="667620"/>
                  <a:pt x="637580" y="677107"/>
                </a:cubicBezTo>
                <a:lnTo>
                  <a:pt x="645407" y="729053"/>
                </a:lnTo>
                <a:cubicBezTo>
                  <a:pt x="678140" y="723835"/>
                  <a:pt x="711347" y="718379"/>
                  <a:pt x="745029" y="712687"/>
                </a:cubicBezTo>
                <a:close/>
                <a:moveTo>
                  <a:pt x="2260216" y="494230"/>
                </a:moveTo>
                <a:cubicBezTo>
                  <a:pt x="2224162" y="501346"/>
                  <a:pt x="2183364" y="510122"/>
                  <a:pt x="2137823" y="520559"/>
                </a:cubicBezTo>
                <a:lnTo>
                  <a:pt x="2141381" y="572505"/>
                </a:lnTo>
                <a:cubicBezTo>
                  <a:pt x="2180281" y="562542"/>
                  <a:pt x="2219655" y="553529"/>
                  <a:pt x="2259504" y="545464"/>
                </a:cubicBezTo>
                <a:close/>
                <a:moveTo>
                  <a:pt x="745741" y="494230"/>
                </a:moveTo>
                <a:cubicBezTo>
                  <a:pt x="709687" y="501346"/>
                  <a:pt x="668890" y="510122"/>
                  <a:pt x="623348" y="520559"/>
                </a:cubicBezTo>
                <a:lnTo>
                  <a:pt x="626906" y="572505"/>
                </a:lnTo>
                <a:cubicBezTo>
                  <a:pt x="665806" y="562542"/>
                  <a:pt x="705180" y="553529"/>
                  <a:pt x="745029" y="545464"/>
                </a:cubicBezTo>
                <a:close/>
                <a:moveTo>
                  <a:pt x="4054618" y="345509"/>
                </a:moveTo>
                <a:cubicBezTo>
                  <a:pt x="4056990" y="392948"/>
                  <a:pt x="4058887" y="434457"/>
                  <a:pt x="4060310" y="470036"/>
                </a:cubicBezTo>
                <a:cubicBezTo>
                  <a:pt x="4061734" y="505616"/>
                  <a:pt x="4062208" y="549497"/>
                  <a:pt x="4061734" y="601679"/>
                </a:cubicBezTo>
                <a:cubicBezTo>
                  <a:pt x="4061259" y="653862"/>
                  <a:pt x="4060310" y="690390"/>
                  <a:pt x="4058887" y="711263"/>
                </a:cubicBezTo>
                <a:lnTo>
                  <a:pt x="4051771" y="800212"/>
                </a:lnTo>
                <a:lnTo>
                  <a:pt x="4140720" y="808039"/>
                </a:lnTo>
                <a:cubicBezTo>
                  <a:pt x="4134078" y="845041"/>
                  <a:pt x="4130283" y="872319"/>
                  <a:pt x="4129334" y="889871"/>
                </a:cubicBezTo>
                <a:lnTo>
                  <a:pt x="4122218" y="1017245"/>
                </a:lnTo>
                <a:cubicBezTo>
                  <a:pt x="4114154" y="1058517"/>
                  <a:pt x="4114391" y="1085083"/>
                  <a:pt x="4122930" y="1096942"/>
                </a:cubicBezTo>
                <a:cubicBezTo>
                  <a:pt x="4131469" y="1108802"/>
                  <a:pt x="4141787" y="1114376"/>
                  <a:pt x="4153884" y="1113664"/>
                </a:cubicBezTo>
                <a:cubicBezTo>
                  <a:pt x="4165981" y="1112953"/>
                  <a:pt x="4175350" y="1107260"/>
                  <a:pt x="4181991" y="1096586"/>
                </a:cubicBezTo>
                <a:cubicBezTo>
                  <a:pt x="4188633" y="1085913"/>
                  <a:pt x="4193614" y="1068242"/>
                  <a:pt x="4196935" y="1043573"/>
                </a:cubicBezTo>
                <a:lnTo>
                  <a:pt x="4204762" y="979531"/>
                </a:lnTo>
                <a:lnTo>
                  <a:pt x="4391197" y="1011552"/>
                </a:lnTo>
                <a:cubicBezTo>
                  <a:pt x="4385979" y="1045708"/>
                  <a:pt x="4380524" y="1077611"/>
                  <a:pt x="4374831" y="1107260"/>
                </a:cubicBezTo>
                <a:cubicBezTo>
                  <a:pt x="4369138" y="1136910"/>
                  <a:pt x="4358583" y="1167745"/>
                  <a:pt x="4343165" y="1199766"/>
                </a:cubicBezTo>
                <a:cubicBezTo>
                  <a:pt x="4327748" y="1231788"/>
                  <a:pt x="4308416" y="1256456"/>
                  <a:pt x="4285171" y="1273771"/>
                </a:cubicBezTo>
                <a:cubicBezTo>
                  <a:pt x="4261926" y="1291086"/>
                  <a:pt x="4218994" y="1302946"/>
                  <a:pt x="4156374" y="1309350"/>
                </a:cubicBezTo>
                <a:cubicBezTo>
                  <a:pt x="4093755" y="1315754"/>
                  <a:pt x="4047976" y="1312434"/>
                  <a:pt x="4019038" y="1299388"/>
                </a:cubicBezTo>
                <a:cubicBezTo>
                  <a:pt x="3990101" y="1286342"/>
                  <a:pt x="3971244" y="1270332"/>
                  <a:pt x="3962468" y="1251356"/>
                </a:cubicBezTo>
                <a:cubicBezTo>
                  <a:pt x="3953691" y="1232380"/>
                  <a:pt x="3948354" y="1213168"/>
                  <a:pt x="3946457" y="1193718"/>
                </a:cubicBezTo>
                <a:cubicBezTo>
                  <a:pt x="3944560" y="1174268"/>
                  <a:pt x="3944560" y="1148176"/>
                  <a:pt x="3946457" y="1115443"/>
                </a:cubicBezTo>
                <a:lnTo>
                  <a:pt x="3949303" y="1056382"/>
                </a:lnTo>
                <a:cubicBezTo>
                  <a:pt x="3925584" y="1098603"/>
                  <a:pt x="3904711" y="1129912"/>
                  <a:pt x="3886684" y="1150311"/>
                </a:cubicBezTo>
                <a:cubicBezTo>
                  <a:pt x="3868657" y="1170710"/>
                  <a:pt x="3835687" y="1196090"/>
                  <a:pt x="3787774" y="1226451"/>
                </a:cubicBezTo>
                <a:cubicBezTo>
                  <a:pt x="3739860" y="1256812"/>
                  <a:pt x="3692184" y="1278633"/>
                  <a:pt x="3644745" y="1291916"/>
                </a:cubicBezTo>
                <a:lnTo>
                  <a:pt x="3536584" y="1325361"/>
                </a:lnTo>
                <a:lnTo>
                  <a:pt x="3438386" y="1141060"/>
                </a:lnTo>
                <a:cubicBezTo>
                  <a:pt x="3496735" y="1127303"/>
                  <a:pt x="3561371" y="1109514"/>
                  <a:pt x="3632292" y="1087692"/>
                </a:cubicBezTo>
                <a:cubicBezTo>
                  <a:pt x="3703214" y="1065870"/>
                  <a:pt x="3755278" y="1030883"/>
                  <a:pt x="3788485" y="982733"/>
                </a:cubicBezTo>
                <a:cubicBezTo>
                  <a:pt x="3821692" y="934582"/>
                  <a:pt x="3845649" y="885720"/>
                  <a:pt x="3860355" y="836147"/>
                </a:cubicBezTo>
                <a:cubicBezTo>
                  <a:pt x="3875061" y="786573"/>
                  <a:pt x="3882296" y="730358"/>
                  <a:pt x="3882058" y="667501"/>
                </a:cubicBezTo>
                <a:cubicBezTo>
                  <a:pt x="3881821" y="604644"/>
                  <a:pt x="3880991" y="547125"/>
                  <a:pt x="3879568" y="494942"/>
                </a:cubicBezTo>
                <a:lnTo>
                  <a:pt x="3876010" y="393897"/>
                </a:lnTo>
                <a:close/>
                <a:moveTo>
                  <a:pt x="2201421" y="311486"/>
                </a:moveTo>
                <a:cubicBezTo>
                  <a:pt x="2186300" y="313888"/>
                  <a:pt x="2169845" y="325229"/>
                  <a:pt x="2152055" y="345509"/>
                </a:cubicBezTo>
                <a:lnTo>
                  <a:pt x="2144939" y="401724"/>
                </a:lnTo>
                <a:cubicBezTo>
                  <a:pt x="2180993" y="391288"/>
                  <a:pt x="2215860" y="383697"/>
                  <a:pt x="2249542" y="378954"/>
                </a:cubicBezTo>
                <a:cubicBezTo>
                  <a:pt x="2250016" y="362350"/>
                  <a:pt x="2248000" y="348000"/>
                  <a:pt x="2243494" y="335903"/>
                </a:cubicBezTo>
                <a:cubicBezTo>
                  <a:pt x="2238987" y="323806"/>
                  <a:pt x="2229855" y="315860"/>
                  <a:pt x="2216098" y="312065"/>
                </a:cubicBezTo>
                <a:cubicBezTo>
                  <a:pt x="2211354" y="310879"/>
                  <a:pt x="2206461" y="310686"/>
                  <a:pt x="2201421" y="311486"/>
                </a:cubicBezTo>
                <a:close/>
                <a:moveTo>
                  <a:pt x="686946" y="311486"/>
                </a:moveTo>
                <a:cubicBezTo>
                  <a:pt x="671825" y="313888"/>
                  <a:pt x="655370" y="325229"/>
                  <a:pt x="637580" y="345509"/>
                </a:cubicBezTo>
                <a:lnTo>
                  <a:pt x="630464" y="401724"/>
                </a:lnTo>
                <a:cubicBezTo>
                  <a:pt x="666518" y="391288"/>
                  <a:pt x="701385" y="383697"/>
                  <a:pt x="735067" y="378954"/>
                </a:cubicBezTo>
                <a:cubicBezTo>
                  <a:pt x="735541" y="362350"/>
                  <a:pt x="733525" y="348000"/>
                  <a:pt x="729018" y="335903"/>
                </a:cubicBezTo>
                <a:cubicBezTo>
                  <a:pt x="724512" y="323806"/>
                  <a:pt x="715380" y="315860"/>
                  <a:pt x="701622" y="312065"/>
                </a:cubicBezTo>
                <a:cubicBezTo>
                  <a:pt x="696879" y="310879"/>
                  <a:pt x="691986" y="310686"/>
                  <a:pt x="686946" y="311486"/>
                </a:cubicBezTo>
                <a:close/>
                <a:moveTo>
                  <a:pt x="2038201" y="155516"/>
                </a:moveTo>
                <a:lnTo>
                  <a:pt x="2093705" y="189672"/>
                </a:lnTo>
                <a:cubicBezTo>
                  <a:pt x="2102244" y="202006"/>
                  <a:pt x="2114578" y="216594"/>
                  <a:pt x="2130707" y="233434"/>
                </a:cubicBezTo>
                <a:cubicBezTo>
                  <a:pt x="2146837" y="250275"/>
                  <a:pt x="2171742" y="258577"/>
                  <a:pt x="2205424" y="258340"/>
                </a:cubicBezTo>
                <a:cubicBezTo>
                  <a:pt x="2239106" y="258103"/>
                  <a:pt x="2266264" y="252410"/>
                  <a:pt x="2286900" y="241262"/>
                </a:cubicBezTo>
                <a:cubicBezTo>
                  <a:pt x="2307536" y="230114"/>
                  <a:pt x="2319752" y="221219"/>
                  <a:pt x="2323547" y="214577"/>
                </a:cubicBezTo>
                <a:lnTo>
                  <a:pt x="2348452" y="176864"/>
                </a:lnTo>
                <a:lnTo>
                  <a:pt x="2349875" y="175440"/>
                </a:lnTo>
                <a:cubicBezTo>
                  <a:pt x="2356517" y="181607"/>
                  <a:pt x="2365649" y="190977"/>
                  <a:pt x="2377271" y="203548"/>
                </a:cubicBezTo>
                <a:cubicBezTo>
                  <a:pt x="2388894" y="216119"/>
                  <a:pt x="2397907" y="238416"/>
                  <a:pt x="2404311" y="270437"/>
                </a:cubicBezTo>
                <a:cubicBezTo>
                  <a:pt x="2410716" y="302458"/>
                  <a:pt x="2414748" y="335073"/>
                  <a:pt x="2416408" y="368280"/>
                </a:cubicBezTo>
                <a:cubicBezTo>
                  <a:pt x="2418069" y="401487"/>
                  <a:pt x="2419136" y="434932"/>
                  <a:pt x="2419611" y="468613"/>
                </a:cubicBezTo>
                <a:lnTo>
                  <a:pt x="2419611" y="615200"/>
                </a:lnTo>
                <a:lnTo>
                  <a:pt x="2419611" y="648644"/>
                </a:lnTo>
                <a:cubicBezTo>
                  <a:pt x="2406802" y="656709"/>
                  <a:pt x="2396603" y="663825"/>
                  <a:pt x="2389012" y="669992"/>
                </a:cubicBezTo>
                <a:cubicBezTo>
                  <a:pt x="2381422" y="676159"/>
                  <a:pt x="2372290" y="687425"/>
                  <a:pt x="2361616" y="703792"/>
                </a:cubicBezTo>
                <a:cubicBezTo>
                  <a:pt x="2350943" y="720158"/>
                  <a:pt x="2345487" y="742455"/>
                  <a:pt x="2345250" y="770681"/>
                </a:cubicBezTo>
                <a:cubicBezTo>
                  <a:pt x="2345013" y="798907"/>
                  <a:pt x="2350943" y="823575"/>
                  <a:pt x="2363040" y="844686"/>
                </a:cubicBezTo>
                <a:cubicBezTo>
                  <a:pt x="2375137" y="865796"/>
                  <a:pt x="2392096" y="884416"/>
                  <a:pt x="2413918" y="900545"/>
                </a:cubicBezTo>
                <a:cubicBezTo>
                  <a:pt x="2412969" y="927585"/>
                  <a:pt x="2412139" y="955574"/>
                  <a:pt x="2411427" y="984512"/>
                </a:cubicBezTo>
                <a:cubicBezTo>
                  <a:pt x="2410716" y="1013450"/>
                  <a:pt x="2405023" y="1058279"/>
                  <a:pt x="2394349" y="1119001"/>
                </a:cubicBezTo>
                <a:cubicBezTo>
                  <a:pt x="2383676" y="1179723"/>
                  <a:pt x="2359600" y="1222181"/>
                  <a:pt x="2322123" y="1246375"/>
                </a:cubicBezTo>
                <a:lnTo>
                  <a:pt x="2234599" y="1313264"/>
                </a:lnTo>
                <a:lnTo>
                  <a:pt x="2143516" y="1167389"/>
                </a:lnTo>
                <a:cubicBezTo>
                  <a:pt x="2181467" y="1144144"/>
                  <a:pt x="2206728" y="1120662"/>
                  <a:pt x="2219300" y="1096942"/>
                </a:cubicBezTo>
                <a:cubicBezTo>
                  <a:pt x="2231871" y="1073223"/>
                  <a:pt x="2239817" y="1048792"/>
                  <a:pt x="2243138" y="1023649"/>
                </a:cubicBezTo>
                <a:lnTo>
                  <a:pt x="2250254" y="975261"/>
                </a:lnTo>
                <a:cubicBezTo>
                  <a:pt x="2217046" y="1005148"/>
                  <a:pt x="2189532" y="1030409"/>
                  <a:pt x="2167710" y="1051045"/>
                </a:cubicBezTo>
                <a:cubicBezTo>
                  <a:pt x="2145888" y="1071681"/>
                  <a:pt x="2098923" y="1119476"/>
                  <a:pt x="2026816" y="1194429"/>
                </a:cubicBezTo>
                <a:lnTo>
                  <a:pt x="1954234" y="1105481"/>
                </a:lnTo>
                <a:cubicBezTo>
                  <a:pt x="1889243" y="1154818"/>
                  <a:pt x="1842753" y="1188262"/>
                  <a:pt x="1814764" y="1205815"/>
                </a:cubicBezTo>
                <a:cubicBezTo>
                  <a:pt x="1786775" y="1223367"/>
                  <a:pt x="1753805" y="1229297"/>
                  <a:pt x="1715854" y="1223604"/>
                </a:cubicBezTo>
                <a:cubicBezTo>
                  <a:pt x="1685967" y="1219335"/>
                  <a:pt x="1662248" y="1207119"/>
                  <a:pt x="1644695" y="1186958"/>
                </a:cubicBezTo>
                <a:cubicBezTo>
                  <a:pt x="1627143" y="1166796"/>
                  <a:pt x="1617299" y="1140467"/>
                  <a:pt x="1615164" y="1107972"/>
                </a:cubicBezTo>
                <a:cubicBezTo>
                  <a:pt x="1613030" y="1075476"/>
                  <a:pt x="1619315" y="1026258"/>
                  <a:pt x="1634021" y="960318"/>
                </a:cubicBezTo>
                <a:lnTo>
                  <a:pt x="1683833" y="737592"/>
                </a:lnTo>
                <a:lnTo>
                  <a:pt x="1700199" y="646509"/>
                </a:lnTo>
                <a:cubicBezTo>
                  <a:pt x="1708263" y="609507"/>
                  <a:pt x="1712533" y="582585"/>
                  <a:pt x="1713007" y="565744"/>
                </a:cubicBezTo>
                <a:cubicBezTo>
                  <a:pt x="1713482" y="548904"/>
                  <a:pt x="1710161" y="538704"/>
                  <a:pt x="1703045" y="535146"/>
                </a:cubicBezTo>
                <a:cubicBezTo>
                  <a:pt x="1695929" y="531588"/>
                  <a:pt x="1684070" y="533605"/>
                  <a:pt x="1667466" y="541195"/>
                </a:cubicBezTo>
                <a:cubicBezTo>
                  <a:pt x="1643747" y="552106"/>
                  <a:pt x="1611962" y="571319"/>
                  <a:pt x="1572114" y="598833"/>
                </a:cubicBezTo>
                <a:lnTo>
                  <a:pt x="1514475" y="433034"/>
                </a:lnTo>
                <a:cubicBezTo>
                  <a:pt x="1598917" y="389865"/>
                  <a:pt x="1656318" y="365196"/>
                  <a:pt x="1686679" y="359029"/>
                </a:cubicBezTo>
                <a:cubicBezTo>
                  <a:pt x="1717040" y="352862"/>
                  <a:pt x="1746689" y="351913"/>
                  <a:pt x="1775627" y="356183"/>
                </a:cubicBezTo>
                <a:cubicBezTo>
                  <a:pt x="1815475" y="362350"/>
                  <a:pt x="1845836" y="376582"/>
                  <a:pt x="1866709" y="398878"/>
                </a:cubicBezTo>
                <a:cubicBezTo>
                  <a:pt x="1887583" y="421174"/>
                  <a:pt x="1898138" y="447028"/>
                  <a:pt x="1898375" y="476441"/>
                </a:cubicBezTo>
                <a:cubicBezTo>
                  <a:pt x="1898612" y="505853"/>
                  <a:pt x="1895410" y="536925"/>
                  <a:pt x="1888769" y="569658"/>
                </a:cubicBezTo>
                <a:cubicBezTo>
                  <a:pt x="1877858" y="622790"/>
                  <a:pt x="1866828" y="675091"/>
                  <a:pt x="1855680" y="726563"/>
                </a:cubicBezTo>
                <a:cubicBezTo>
                  <a:pt x="1844532" y="778034"/>
                  <a:pt x="1834688" y="826659"/>
                  <a:pt x="1826149" y="872437"/>
                </a:cubicBezTo>
                <a:cubicBezTo>
                  <a:pt x="1817610" y="918216"/>
                  <a:pt x="1811562" y="949170"/>
                  <a:pt x="1808004" y="965299"/>
                </a:cubicBezTo>
                <a:cubicBezTo>
                  <a:pt x="1804446" y="981428"/>
                  <a:pt x="1805039" y="991391"/>
                  <a:pt x="1809783" y="995186"/>
                </a:cubicBezTo>
                <a:cubicBezTo>
                  <a:pt x="1814527" y="998981"/>
                  <a:pt x="1823303" y="998744"/>
                  <a:pt x="1836111" y="994474"/>
                </a:cubicBezTo>
                <a:cubicBezTo>
                  <a:pt x="1854613" y="989256"/>
                  <a:pt x="1871454" y="975024"/>
                  <a:pt x="1886634" y="951779"/>
                </a:cubicBezTo>
                <a:lnTo>
                  <a:pt x="1915809" y="908372"/>
                </a:lnTo>
                <a:lnTo>
                  <a:pt x="1977717" y="1009417"/>
                </a:lnTo>
                <a:cubicBezTo>
                  <a:pt x="1998590" y="994237"/>
                  <a:pt x="2014008" y="982377"/>
                  <a:pt x="2023970" y="973838"/>
                </a:cubicBezTo>
                <a:lnTo>
                  <a:pt x="2073781" y="928297"/>
                </a:lnTo>
                <a:lnTo>
                  <a:pt x="2146362" y="866389"/>
                </a:lnTo>
                <a:cubicBezTo>
                  <a:pt x="2041522" y="888685"/>
                  <a:pt x="1982698" y="901257"/>
                  <a:pt x="1969889" y="904103"/>
                </a:cubicBezTo>
                <a:lnTo>
                  <a:pt x="1944272" y="911219"/>
                </a:lnTo>
                <a:lnTo>
                  <a:pt x="1918655" y="766767"/>
                </a:lnTo>
                <a:lnTo>
                  <a:pt x="2009738" y="750401"/>
                </a:lnTo>
                <a:cubicBezTo>
                  <a:pt x="2001673" y="719565"/>
                  <a:pt x="1993609" y="686477"/>
                  <a:pt x="1985544" y="651135"/>
                </a:cubicBezTo>
                <a:cubicBezTo>
                  <a:pt x="1977480" y="615793"/>
                  <a:pt x="1972973" y="582822"/>
                  <a:pt x="1972024" y="552224"/>
                </a:cubicBezTo>
                <a:cubicBezTo>
                  <a:pt x="1971075" y="521626"/>
                  <a:pt x="1972380" y="479050"/>
                  <a:pt x="1975938" y="424495"/>
                </a:cubicBezTo>
                <a:cubicBezTo>
                  <a:pt x="1979496" y="369940"/>
                  <a:pt x="1984714" y="326296"/>
                  <a:pt x="1991592" y="293563"/>
                </a:cubicBezTo>
                <a:cubicBezTo>
                  <a:pt x="1998471" y="260830"/>
                  <a:pt x="2004045" y="239720"/>
                  <a:pt x="2008315" y="230232"/>
                </a:cubicBezTo>
                <a:close/>
                <a:moveTo>
                  <a:pt x="523726" y="155516"/>
                </a:moveTo>
                <a:lnTo>
                  <a:pt x="579230" y="189672"/>
                </a:lnTo>
                <a:cubicBezTo>
                  <a:pt x="587769" y="202006"/>
                  <a:pt x="600103" y="216594"/>
                  <a:pt x="616232" y="233434"/>
                </a:cubicBezTo>
                <a:cubicBezTo>
                  <a:pt x="632362" y="250275"/>
                  <a:pt x="657267" y="258577"/>
                  <a:pt x="690949" y="258340"/>
                </a:cubicBezTo>
                <a:cubicBezTo>
                  <a:pt x="724630" y="258103"/>
                  <a:pt x="751789" y="252410"/>
                  <a:pt x="772425" y="241262"/>
                </a:cubicBezTo>
                <a:cubicBezTo>
                  <a:pt x="793061" y="230114"/>
                  <a:pt x="805277" y="221219"/>
                  <a:pt x="809072" y="214577"/>
                </a:cubicBezTo>
                <a:lnTo>
                  <a:pt x="833977" y="176864"/>
                </a:lnTo>
                <a:lnTo>
                  <a:pt x="835401" y="175440"/>
                </a:lnTo>
                <a:cubicBezTo>
                  <a:pt x="842042" y="181607"/>
                  <a:pt x="851174" y="190977"/>
                  <a:pt x="862796" y="203548"/>
                </a:cubicBezTo>
                <a:cubicBezTo>
                  <a:pt x="874419" y="216119"/>
                  <a:pt x="883432" y="238416"/>
                  <a:pt x="889836" y="270437"/>
                </a:cubicBezTo>
                <a:cubicBezTo>
                  <a:pt x="896241" y="302458"/>
                  <a:pt x="900273" y="335073"/>
                  <a:pt x="901934" y="368280"/>
                </a:cubicBezTo>
                <a:cubicBezTo>
                  <a:pt x="903594" y="401487"/>
                  <a:pt x="904661" y="434932"/>
                  <a:pt x="905136" y="468613"/>
                </a:cubicBezTo>
                <a:lnTo>
                  <a:pt x="905136" y="615200"/>
                </a:lnTo>
                <a:lnTo>
                  <a:pt x="905136" y="648644"/>
                </a:lnTo>
                <a:cubicBezTo>
                  <a:pt x="892327" y="656709"/>
                  <a:pt x="882128" y="663825"/>
                  <a:pt x="874537" y="669992"/>
                </a:cubicBezTo>
                <a:cubicBezTo>
                  <a:pt x="866947" y="676159"/>
                  <a:pt x="857815" y="687425"/>
                  <a:pt x="847142" y="703792"/>
                </a:cubicBezTo>
                <a:cubicBezTo>
                  <a:pt x="836468" y="720158"/>
                  <a:pt x="831012" y="742455"/>
                  <a:pt x="830775" y="770681"/>
                </a:cubicBezTo>
                <a:cubicBezTo>
                  <a:pt x="830538" y="798907"/>
                  <a:pt x="836468" y="823575"/>
                  <a:pt x="848565" y="844686"/>
                </a:cubicBezTo>
                <a:cubicBezTo>
                  <a:pt x="860662" y="865796"/>
                  <a:pt x="877621" y="884416"/>
                  <a:pt x="899443" y="900545"/>
                </a:cubicBezTo>
                <a:cubicBezTo>
                  <a:pt x="898494" y="927585"/>
                  <a:pt x="897664" y="955574"/>
                  <a:pt x="896953" y="984512"/>
                </a:cubicBezTo>
                <a:cubicBezTo>
                  <a:pt x="896241" y="1013450"/>
                  <a:pt x="890548" y="1058279"/>
                  <a:pt x="879875" y="1119001"/>
                </a:cubicBezTo>
                <a:cubicBezTo>
                  <a:pt x="869201" y="1179723"/>
                  <a:pt x="845125" y="1222181"/>
                  <a:pt x="807649" y="1246375"/>
                </a:cubicBezTo>
                <a:lnTo>
                  <a:pt x="720124" y="1313264"/>
                </a:lnTo>
                <a:lnTo>
                  <a:pt x="629041" y="1167389"/>
                </a:lnTo>
                <a:cubicBezTo>
                  <a:pt x="666992" y="1144144"/>
                  <a:pt x="692253" y="1120662"/>
                  <a:pt x="704825" y="1096942"/>
                </a:cubicBezTo>
                <a:cubicBezTo>
                  <a:pt x="717396" y="1073223"/>
                  <a:pt x="725342" y="1048792"/>
                  <a:pt x="728663" y="1023649"/>
                </a:cubicBezTo>
                <a:lnTo>
                  <a:pt x="735779" y="975261"/>
                </a:lnTo>
                <a:cubicBezTo>
                  <a:pt x="702571" y="1005148"/>
                  <a:pt x="675057" y="1030409"/>
                  <a:pt x="653235" y="1051045"/>
                </a:cubicBezTo>
                <a:cubicBezTo>
                  <a:pt x="631413" y="1071681"/>
                  <a:pt x="584448" y="1119476"/>
                  <a:pt x="512341" y="1194429"/>
                </a:cubicBezTo>
                <a:lnTo>
                  <a:pt x="439760" y="1105481"/>
                </a:lnTo>
                <a:cubicBezTo>
                  <a:pt x="374768" y="1154818"/>
                  <a:pt x="328278" y="1188262"/>
                  <a:pt x="300289" y="1205815"/>
                </a:cubicBezTo>
                <a:cubicBezTo>
                  <a:pt x="272300" y="1223367"/>
                  <a:pt x="239330" y="1229297"/>
                  <a:pt x="201379" y="1223604"/>
                </a:cubicBezTo>
                <a:cubicBezTo>
                  <a:pt x="171492" y="1219335"/>
                  <a:pt x="147773" y="1207119"/>
                  <a:pt x="130220" y="1186958"/>
                </a:cubicBezTo>
                <a:cubicBezTo>
                  <a:pt x="112668" y="1166796"/>
                  <a:pt x="102824" y="1140467"/>
                  <a:pt x="100689" y="1107972"/>
                </a:cubicBezTo>
                <a:cubicBezTo>
                  <a:pt x="98555" y="1075476"/>
                  <a:pt x="104840" y="1026258"/>
                  <a:pt x="119546" y="960318"/>
                </a:cubicBezTo>
                <a:lnTo>
                  <a:pt x="169357" y="737592"/>
                </a:lnTo>
                <a:lnTo>
                  <a:pt x="185724" y="646509"/>
                </a:lnTo>
                <a:cubicBezTo>
                  <a:pt x="193788" y="609507"/>
                  <a:pt x="198058" y="582585"/>
                  <a:pt x="198532" y="565744"/>
                </a:cubicBezTo>
                <a:cubicBezTo>
                  <a:pt x="199007" y="548904"/>
                  <a:pt x="195686" y="538704"/>
                  <a:pt x="188570" y="535146"/>
                </a:cubicBezTo>
                <a:cubicBezTo>
                  <a:pt x="181454" y="531588"/>
                  <a:pt x="169595" y="533605"/>
                  <a:pt x="152991" y="541195"/>
                </a:cubicBezTo>
                <a:cubicBezTo>
                  <a:pt x="129271" y="552106"/>
                  <a:pt x="97487" y="571319"/>
                  <a:pt x="57639" y="598833"/>
                </a:cubicBezTo>
                <a:lnTo>
                  <a:pt x="0" y="433034"/>
                </a:lnTo>
                <a:cubicBezTo>
                  <a:pt x="84442" y="389865"/>
                  <a:pt x="141843" y="365196"/>
                  <a:pt x="172204" y="359029"/>
                </a:cubicBezTo>
                <a:cubicBezTo>
                  <a:pt x="202564" y="352862"/>
                  <a:pt x="232214" y="351913"/>
                  <a:pt x="261152" y="356183"/>
                </a:cubicBezTo>
                <a:cubicBezTo>
                  <a:pt x="301001" y="362350"/>
                  <a:pt x="331361" y="376582"/>
                  <a:pt x="352235" y="398878"/>
                </a:cubicBezTo>
                <a:cubicBezTo>
                  <a:pt x="373108" y="421174"/>
                  <a:pt x="383663" y="447028"/>
                  <a:pt x="383900" y="476441"/>
                </a:cubicBezTo>
                <a:cubicBezTo>
                  <a:pt x="384137" y="505853"/>
                  <a:pt x="380935" y="536925"/>
                  <a:pt x="374294" y="569658"/>
                </a:cubicBezTo>
                <a:cubicBezTo>
                  <a:pt x="363383" y="622790"/>
                  <a:pt x="352353" y="675091"/>
                  <a:pt x="341205" y="726563"/>
                </a:cubicBezTo>
                <a:cubicBezTo>
                  <a:pt x="330057" y="778034"/>
                  <a:pt x="320213" y="826659"/>
                  <a:pt x="311674" y="872437"/>
                </a:cubicBezTo>
                <a:cubicBezTo>
                  <a:pt x="303135" y="918216"/>
                  <a:pt x="297087" y="949170"/>
                  <a:pt x="293529" y="965299"/>
                </a:cubicBezTo>
                <a:cubicBezTo>
                  <a:pt x="289971" y="981428"/>
                  <a:pt x="290564" y="991391"/>
                  <a:pt x="295308" y="995186"/>
                </a:cubicBezTo>
                <a:cubicBezTo>
                  <a:pt x="300052" y="998981"/>
                  <a:pt x="308828" y="998744"/>
                  <a:pt x="321636" y="994474"/>
                </a:cubicBezTo>
                <a:cubicBezTo>
                  <a:pt x="340137" y="989256"/>
                  <a:pt x="356979" y="975024"/>
                  <a:pt x="372159" y="951779"/>
                </a:cubicBezTo>
                <a:lnTo>
                  <a:pt x="401334" y="908372"/>
                </a:lnTo>
                <a:lnTo>
                  <a:pt x="463242" y="1009417"/>
                </a:lnTo>
                <a:cubicBezTo>
                  <a:pt x="484115" y="994237"/>
                  <a:pt x="499533" y="982377"/>
                  <a:pt x="509495" y="973838"/>
                </a:cubicBezTo>
                <a:lnTo>
                  <a:pt x="559306" y="928297"/>
                </a:lnTo>
                <a:lnTo>
                  <a:pt x="631887" y="866389"/>
                </a:lnTo>
                <a:cubicBezTo>
                  <a:pt x="527047" y="888685"/>
                  <a:pt x="468223" y="901257"/>
                  <a:pt x="455414" y="904103"/>
                </a:cubicBezTo>
                <a:lnTo>
                  <a:pt x="429797" y="911219"/>
                </a:lnTo>
                <a:lnTo>
                  <a:pt x="404180" y="766767"/>
                </a:lnTo>
                <a:lnTo>
                  <a:pt x="495263" y="750401"/>
                </a:lnTo>
                <a:cubicBezTo>
                  <a:pt x="487198" y="719565"/>
                  <a:pt x="479134" y="686477"/>
                  <a:pt x="471069" y="651135"/>
                </a:cubicBezTo>
                <a:cubicBezTo>
                  <a:pt x="463004" y="615793"/>
                  <a:pt x="458498" y="582822"/>
                  <a:pt x="457549" y="552224"/>
                </a:cubicBezTo>
                <a:cubicBezTo>
                  <a:pt x="456600" y="521626"/>
                  <a:pt x="457905" y="479050"/>
                  <a:pt x="461463" y="424495"/>
                </a:cubicBezTo>
                <a:cubicBezTo>
                  <a:pt x="465021" y="369940"/>
                  <a:pt x="470239" y="326296"/>
                  <a:pt x="477118" y="293563"/>
                </a:cubicBezTo>
                <a:cubicBezTo>
                  <a:pt x="483996" y="260830"/>
                  <a:pt x="489570" y="239720"/>
                  <a:pt x="493840" y="230232"/>
                </a:cubicBezTo>
                <a:close/>
                <a:moveTo>
                  <a:pt x="3416682" y="76886"/>
                </a:moveTo>
                <a:cubicBezTo>
                  <a:pt x="3479064" y="76649"/>
                  <a:pt x="3525436" y="93015"/>
                  <a:pt x="3555797" y="125985"/>
                </a:cubicBezTo>
                <a:cubicBezTo>
                  <a:pt x="3586158" y="158955"/>
                  <a:pt x="3601575" y="196788"/>
                  <a:pt x="3602050" y="239483"/>
                </a:cubicBezTo>
                <a:cubicBezTo>
                  <a:pt x="3602524" y="282178"/>
                  <a:pt x="3598136" y="331989"/>
                  <a:pt x="3588886" y="388916"/>
                </a:cubicBezTo>
                <a:cubicBezTo>
                  <a:pt x="3579635" y="445842"/>
                  <a:pt x="3572163" y="489605"/>
                  <a:pt x="3566471" y="520203"/>
                </a:cubicBezTo>
                <a:cubicBezTo>
                  <a:pt x="3560778" y="550801"/>
                  <a:pt x="3555085" y="578434"/>
                  <a:pt x="3549393" y="603103"/>
                </a:cubicBezTo>
                <a:lnTo>
                  <a:pt x="3523776" y="709840"/>
                </a:lnTo>
                <a:cubicBezTo>
                  <a:pt x="3587344" y="797128"/>
                  <a:pt x="3629565" y="857375"/>
                  <a:pt x="3650438" y="890583"/>
                </a:cubicBezTo>
                <a:lnTo>
                  <a:pt x="3690998" y="956049"/>
                </a:lnTo>
                <a:lnTo>
                  <a:pt x="3534449" y="1072748"/>
                </a:lnTo>
                <a:cubicBezTo>
                  <a:pt x="3505986" y="1027207"/>
                  <a:pt x="3488433" y="999692"/>
                  <a:pt x="3481792" y="990205"/>
                </a:cubicBezTo>
                <a:lnTo>
                  <a:pt x="3429135" y="916911"/>
                </a:lnTo>
                <a:cubicBezTo>
                  <a:pt x="3407787" y="955811"/>
                  <a:pt x="3386677" y="993170"/>
                  <a:pt x="3365804" y="1028986"/>
                </a:cubicBezTo>
                <a:cubicBezTo>
                  <a:pt x="3344931" y="1064802"/>
                  <a:pt x="3309352" y="1116155"/>
                  <a:pt x="3259066" y="1183044"/>
                </a:cubicBezTo>
                <a:lnTo>
                  <a:pt x="3106076" y="1042862"/>
                </a:lnTo>
                <a:cubicBezTo>
                  <a:pt x="3160630" y="972178"/>
                  <a:pt x="3197514" y="922841"/>
                  <a:pt x="3216727" y="894852"/>
                </a:cubicBezTo>
                <a:cubicBezTo>
                  <a:pt x="3235940" y="866863"/>
                  <a:pt x="3253610" y="835316"/>
                  <a:pt x="3269740" y="800212"/>
                </a:cubicBezTo>
                <a:lnTo>
                  <a:pt x="3298203" y="739727"/>
                </a:lnTo>
                <a:cubicBezTo>
                  <a:pt x="3242225" y="672364"/>
                  <a:pt x="3208425" y="631803"/>
                  <a:pt x="3196803" y="618046"/>
                </a:cubicBezTo>
                <a:cubicBezTo>
                  <a:pt x="3185180" y="604289"/>
                  <a:pt x="3149245" y="564914"/>
                  <a:pt x="3088998" y="499923"/>
                </a:cubicBezTo>
                <a:lnTo>
                  <a:pt x="3227045" y="365433"/>
                </a:lnTo>
                <a:cubicBezTo>
                  <a:pt x="3240328" y="380614"/>
                  <a:pt x="3259896" y="402199"/>
                  <a:pt x="3285751" y="430188"/>
                </a:cubicBezTo>
                <a:cubicBezTo>
                  <a:pt x="3311605" y="458177"/>
                  <a:pt x="3340661" y="491621"/>
                  <a:pt x="3372920" y="530521"/>
                </a:cubicBezTo>
                <a:cubicBezTo>
                  <a:pt x="3381459" y="493993"/>
                  <a:pt x="3388337" y="464699"/>
                  <a:pt x="3393556" y="442640"/>
                </a:cubicBezTo>
                <a:cubicBezTo>
                  <a:pt x="3398774" y="420581"/>
                  <a:pt x="3403874" y="397929"/>
                  <a:pt x="3408855" y="374684"/>
                </a:cubicBezTo>
                <a:cubicBezTo>
                  <a:pt x="3413836" y="351439"/>
                  <a:pt x="3414784" y="331159"/>
                  <a:pt x="3411701" y="313844"/>
                </a:cubicBezTo>
                <a:cubicBezTo>
                  <a:pt x="3408618" y="296528"/>
                  <a:pt x="3403162" y="284431"/>
                  <a:pt x="3395335" y="277553"/>
                </a:cubicBezTo>
                <a:cubicBezTo>
                  <a:pt x="3387507" y="270674"/>
                  <a:pt x="3372445" y="267946"/>
                  <a:pt x="3350149" y="269370"/>
                </a:cubicBezTo>
                <a:cubicBezTo>
                  <a:pt x="3327853" y="270793"/>
                  <a:pt x="3296780" y="283364"/>
                  <a:pt x="3256932" y="307084"/>
                </a:cubicBezTo>
                <a:lnTo>
                  <a:pt x="3142366" y="375396"/>
                </a:lnTo>
                <a:lnTo>
                  <a:pt x="3083305" y="200346"/>
                </a:lnTo>
                <a:cubicBezTo>
                  <a:pt x="3145924" y="162869"/>
                  <a:pt x="3201547" y="132982"/>
                  <a:pt x="3250171" y="110686"/>
                </a:cubicBezTo>
                <a:cubicBezTo>
                  <a:pt x="3298796" y="88390"/>
                  <a:pt x="3354300" y="77123"/>
                  <a:pt x="3416682" y="76886"/>
                </a:cubicBezTo>
                <a:close/>
                <a:moveTo>
                  <a:pt x="1750766" y="56606"/>
                </a:moveTo>
                <a:cubicBezTo>
                  <a:pt x="1746585" y="56369"/>
                  <a:pt x="1742538" y="56843"/>
                  <a:pt x="1738624" y="58029"/>
                </a:cubicBezTo>
                <a:cubicBezTo>
                  <a:pt x="1722970" y="62773"/>
                  <a:pt x="1714193" y="70126"/>
                  <a:pt x="1712296" y="80088"/>
                </a:cubicBezTo>
                <a:cubicBezTo>
                  <a:pt x="1710398" y="90050"/>
                  <a:pt x="1711347" y="99064"/>
                  <a:pt x="1715142" y="107128"/>
                </a:cubicBezTo>
                <a:cubicBezTo>
                  <a:pt x="1717989" y="114718"/>
                  <a:pt x="1723918" y="123495"/>
                  <a:pt x="1732932" y="133457"/>
                </a:cubicBezTo>
                <a:cubicBezTo>
                  <a:pt x="1741945" y="143419"/>
                  <a:pt x="1748231" y="151365"/>
                  <a:pt x="1751789" y="157295"/>
                </a:cubicBezTo>
                <a:cubicBezTo>
                  <a:pt x="1755347" y="163225"/>
                  <a:pt x="1756889" y="172831"/>
                  <a:pt x="1756414" y="186114"/>
                </a:cubicBezTo>
                <a:cubicBezTo>
                  <a:pt x="1755465" y="203667"/>
                  <a:pt x="1749417" y="216831"/>
                  <a:pt x="1738269" y="225607"/>
                </a:cubicBezTo>
                <a:cubicBezTo>
                  <a:pt x="1727120" y="234383"/>
                  <a:pt x="1723207" y="238534"/>
                  <a:pt x="1726528" y="238060"/>
                </a:cubicBezTo>
                <a:cubicBezTo>
                  <a:pt x="1741708" y="236162"/>
                  <a:pt x="1752975" y="233790"/>
                  <a:pt x="1760328" y="230944"/>
                </a:cubicBezTo>
                <a:cubicBezTo>
                  <a:pt x="1767681" y="228098"/>
                  <a:pt x="1778948" y="220033"/>
                  <a:pt x="1794128" y="206750"/>
                </a:cubicBezTo>
                <a:cubicBezTo>
                  <a:pt x="1809308" y="193467"/>
                  <a:pt x="1817729" y="173187"/>
                  <a:pt x="1819389" y="145910"/>
                </a:cubicBezTo>
                <a:cubicBezTo>
                  <a:pt x="1821050" y="118632"/>
                  <a:pt x="1811918" y="95980"/>
                  <a:pt x="1791993" y="77953"/>
                </a:cubicBezTo>
                <a:cubicBezTo>
                  <a:pt x="1777050" y="64433"/>
                  <a:pt x="1763307" y="57317"/>
                  <a:pt x="1750766" y="56606"/>
                </a:cubicBezTo>
                <a:close/>
                <a:moveTo>
                  <a:pt x="236291" y="56606"/>
                </a:moveTo>
                <a:cubicBezTo>
                  <a:pt x="232110" y="56369"/>
                  <a:pt x="228063" y="56843"/>
                  <a:pt x="224149" y="58029"/>
                </a:cubicBezTo>
                <a:cubicBezTo>
                  <a:pt x="208495" y="62773"/>
                  <a:pt x="199718" y="70126"/>
                  <a:pt x="197821" y="80088"/>
                </a:cubicBezTo>
                <a:cubicBezTo>
                  <a:pt x="195923" y="90050"/>
                  <a:pt x="196872" y="99064"/>
                  <a:pt x="200667" y="107128"/>
                </a:cubicBezTo>
                <a:cubicBezTo>
                  <a:pt x="203513" y="114718"/>
                  <a:pt x="209443" y="123495"/>
                  <a:pt x="218457" y="133457"/>
                </a:cubicBezTo>
                <a:cubicBezTo>
                  <a:pt x="227470" y="143419"/>
                  <a:pt x="233756" y="151365"/>
                  <a:pt x="237314" y="157295"/>
                </a:cubicBezTo>
                <a:cubicBezTo>
                  <a:pt x="240872" y="163225"/>
                  <a:pt x="242413" y="172831"/>
                  <a:pt x="241939" y="186114"/>
                </a:cubicBezTo>
                <a:cubicBezTo>
                  <a:pt x="240990" y="203667"/>
                  <a:pt x="234942" y="216831"/>
                  <a:pt x="223794" y="225607"/>
                </a:cubicBezTo>
                <a:cubicBezTo>
                  <a:pt x="212645" y="234383"/>
                  <a:pt x="208732" y="238534"/>
                  <a:pt x="212052" y="238060"/>
                </a:cubicBezTo>
                <a:cubicBezTo>
                  <a:pt x="227233" y="236162"/>
                  <a:pt x="238499" y="233790"/>
                  <a:pt x="245853" y="230944"/>
                </a:cubicBezTo>
                <a:cubicBezTo>
                  <a:pt x="253206" y="228098"/>
                  <a:pt x="264472" y="220033"/>
                  <a:pt x="279653" y="206750"/>
                </a:cubicBezTo>
                <a:cubicBezTo>
                  <a:pt x="294833" y="193467"/>
                  <a:pt x="303254" y="173187"/>
                  <a:pt x="304914" y="145910"/>
                </a:cubicBezTo>
                <a:cubicBezTo>
                  <a:pt x="306575" y="118632"/>
                  <a:pt x="297442" y="95980"/>
                  <a:pt x="277518" y="77953"/>
                </a:cubicBezTo>
                <a:cubicBezTo>
                  <a:pt x="262575" y="64433"/>
                  <a:pt x="248833" y="57317"/>
                  <a:pt x="236291" y="56606"/>
                </a:cubicBezTo>
                <a:close/>
                <a:moveTo>
                  <a:pt x="4087423" y="45409"/>
                </a:moveTo>
                <a:cubicBezTo>
                  <a:pt x="4129358" y="44335"/>
                  <a:pt x="4172267" y="60401"/>
                  <a:pt x="4216148" y="93608"/>
                </a:cubicBezTo>
                <a:cubicBezTo>
                  <a:pt x="4250304" y="120174"/>
                  <a:pt x="4273549" y="154449"/>
                  <a:pt x="4285883" y="196432"/>
                </a:cubicBezTo>
                <a:cubicBezTo>
                  <a:pt x="4298217" y="238416"/>
                  <a:pt x="4305689" y="285024"/>
                  <a:pt x="4308298" y="336258"/>
                </a:cubicBezTo>
                <a:cubicBezTo>
                  <a:pt x="4310907" y="387493"/>
                  <a:pt x="4312330" y="426393"/>
                  <a:pt x="4312567" y="452958"/>
                </a:cubicBezTo>
                <a:cubicBezTo>
                  <a:pt x="4312805" y="479524"/>
                  <a:pt x="4311737" y="513680"/>
                  <a:pt x="4309365" y="555426"/>
                </a:cubicBezTo>
                <a:cubicBezTo>
                  <a:pt x="4306519" y="599545"/>
                  <a:pt x="4302961" y="640817"/>
                  <a:pt x="4298691" y="679242"/>
                </a:cubicBezTo>
                <a:cubicBezTo>
                  <a:pt x="4294422" y="717668"/>
                  <a:pt x="4290627" y="743759"/>
                  <a:pt x="4287306" y="757516"/>
                </a:cubicBezTo>
                <a:lnTo>
                  <a:pt x="4273074" y="817290"/>
                </a:lnTo>
                <a:lnTo>
                  <a:pt x="4095178" y="762498"/>
                </a:lnTo>
                <a:cubicBezTo>
                  <a:pt x="4099922" y="741150"/>
                  <a:pt x="4103717" y="721581"/>
                  <a:pt x="4106564" y="703792"/>
                </a:cubicBezTo>
                <a:cubicBezTo>
                  <a:pt x="4109410" y="686002"/>
                  <a:pt x="4112731" y="648644"/>
                  <a:pt x="4116526" y="591717"/>
                </a:cubicBezTo>
                <a:cubicBezTo>
                  <a:pt x="4120321" y="534791"/>
                  <a:pt x="4122456" y="495653"/>
                  <a:pt x="4122930" y="474306"/>
                </a:cubicBezTo>
                <a:lnTo>
                  <a:pt x="4120795" y="365433"/>
                </a:lnTo>
                <a:cubicBezTo>
                  <a:pt x="4120321" y="323213"/>
                  <a:pt x="4114391" y="293326"/>
                  <a:pt x="4103006" y="275774"/>
                </a:cubicBezTo>
                <a:cubicBezTo>
                  <a:pt x="4091620" y="258221"/>
                  <a:pt x="4075017" y="247785"/>
                  <a:pt x="4053195" y="244464"/>
                </a:cubicBezTo>
                <a:cubicBezTo>
                  <a:pt x="4038963" y="242566"/>
                  <a:pt x="4005993" y="258221"/>
                  <a:pt x="3954284" y="291429"/>
                </a:cubicBezTo>
                <a:lnTo>
                  <a:pt x="3900204" y="327719"/>
                </a:lnTo>
                <a:lnTo>
                  <a:pt x="3836161" y="255138"/>
                </a:lnTo>
                <a:cubicBezTo>
                  <a:pt x="3832366" y="287396"/>
                  <a:pt x="3828097" y="326059"/>
                  <a:pt x="3823353" y="371126"/>
                </a:cubicBezTo>
                <a:cubicBezTo>
                  <a:pt x="3818609" y="416193"/>
                  <a:pt x="3816711" y="456635"/>
                  <a:pt x="3817660" y="492451"/>
                </a:cubicBezTo>
                <a:cubicBezTo>
                  <a:pt x="3818609" y="528268"/>
                  <a:pt x="3821574" y="563254"/>
                  <a:pt x="3826555" y="597410"/>
                </a:cubicBezTo>
                <a:cubicBezTo>
                  <a:pt x="3831536" y="631566"/>
                  <a:pt x="3842328" y="692525"/>
                  <a:pt x="3858932" y="780287"/>
                </a:cubicBezTo>
                <a:lnTo>
                  <a:pt x="3693844" y="859985"/>
                </a:lnTo>
                <a:cubicBezTo>
                  <a:pt x="3683882" y="822508"/>
                  <a:pt x="3674750" y="784912"/>
                  <a:pt x="3666448" y="747198"/>
                </a:cubicBezTo>
                <a:cubicBezTo>
                  <a:pt x="3658146" y="709485"/>
                  <a:pt x="3651742" y="665841"/>
                  <a:pt x="3647236" y="616267"/>
                </a:cubicBezTo>
                <a:cubicBezTo>
                  <a:pt x="3642729" y="566693"/>
                  <a:pt x="3640831" y="516289"/>
                  <a:pt x="3641543" y="465055"/>
                </a:cubicBezTo>
                <a:cubicBezTo>
                  <a:pt x="3642255" y="413821"/>
                  <a:pt x="3645694" y="358436"/>
                  <a:pt x="3651861" y="298900"/>
                </a:cubicBezTo>
                <a:cubicBezTo>
                  <a:pt x="3658028" y="239364"/>
                  <a:pt x="3666329" y="192044"/>
                  <a:pt x="3676766" y="156939"/>
                </a:cubicBezTo>
                <a:lnTo>
                  <a:pt x="3699537" y="75107"/>
                </a:lnTo>
                <a:lnTo>
                  <a:pt x="3866759" y="122783"/>
                </a:lnTo>
                <a:lnTo>
                  <a:pt x="3861067" y="149823"/>
                </a:lnTo>
                <a:cubicBezTo>
                  <a:pt x="3897120" y="128476"/>
                  <a:pt x="3947762" y="100487"/>
                  <a:pt x="4012990" y="65856"/>
                </a:cubicBezTo>
                <a:cubicBezTo>
                  <a:pt x="4037451" y="52870"/>
                  <a:pt x="4062262" y="46054"/>
                  <a:pt x="4087423" y="45409"/>
                </a:cubicBezTo>
                <a:close/>
                <a:moveTo>
                  <a:pt x="2226571" y="34991"/>
                </a:moveTo>
                <a:cubicBezTo>
                  <a:pt x="2223443" y="35169"/>
                  <a:pt x="2220545" y="35733"/>
                  <a:pt x="2217876" y="36681"/>
                </a:cubicBezTo>
                <a:cubicBezTo>
                  <a:pt x="2207203" y="40476"/>
                  <a:pt x="2200205" y="47474"/>
                  <a:pt x="2196885" y="57673"/>
                </a:cubicBezTo>
                <a:cubicBezTo>
                  <a:pt x="2193564" y="67872"/>
                  <a:pt x="2194750" y="77953"/>
                  <a:pt x="2200443" y="87915"/>
                </a:cubicBezTo>
                <a:cubicBezTo>
                  <a:pt x="2201866" y="91236"/>
                  <a:pt x="2206847" y="98233"/>
                  <a:pt x="2215386" y="108907"/>
                </a:cubicBezTo>
                <a:cubicBezTo>
                  <a:pt x="2223925" y="119581"/>
                  <a:pt x="2228906" y="130373"/>
                  <a:pt x="2230329" y="141284"/>
                </a:cubicBezTo>
                <a:cubicBezTo>
                  <a:pt x="2231278" y="156939"/>
                  <a:pt x="2226534" y="169629"/>
                  <a:pt x="2216098" y="179354"/>
                </a:cubicBezTo>
                <a:cubicBezTo>
                  <a:pt x="2205661" y="189079"/>
                  <a:pt x="2201629" y="193704"/>
                  <a:pt x="2204001" y="193230"/>
                </a:cubicBezTo>
                <a:cubicBezTo>
                  <a:pt x="2217758" y="191332"/>
                  <a:pt x="2231871" y="187893"/>
                  <a:pt x="2246340" y="182912"/>
                </a:cubicBezTo>
                <a:cubicBezTo>
                  <a:pt x="2260809" y="177931"/>
                  <a:pt x="2271957" y="166664"/>
                  <a:pt x="2279784" y="149112"/>
                </a:cubicBezTo>
                <a:cubicBezTo>
                  <a:pt x="2287612" y="131559"/>
                  <a:pt x="2291288" y="115193"/>
                  <a:pt x="2290814" y="100012"/>
                </a:cubicBezTo>
                <a:cubicBezTo>
                  <a:pt x="2288916" y="71075"/>
                  <a:pt x="2278954" y="52336"/>
                  <a:pt x="2260927" y="43797"/>
                </a:cubicBezTo>
                <a:cubicBezTo>
                  <a:pt x="2247407" y="37393"/>
                  <a:pt x="2235955" y="34458"/>
                  <a:pt x="2226571" y="34991"/>
                </a:cubicBezTo>
                <a:close/>
                <a:moveTo>
                  <a:pt x="712096" y="34991"/>
                </a:moveTo>
                <a:cubicBezTo>
                  <a:pt x="708968" y="35169"/>
                  <a:pt x="706070" y="35733"/>
                  <a:pt x="703401" y="36681"/>
                </a:cubicBezTo>
                <a:cubicBezTo>
                  <a:pt x="692728" y="40476"/>
                  <a:pt x="685730" y="47474"/>
                  <a:pt x="682410" y="57673"/>
                </a:cubicBezTo>
                <a:cubicBezTo>
                  <a:pt x="679089" y="67872"/>
                  <a:pt x="680275" y="77953"/>
                  <a:pt x="685968" y="87915"/>
                </a:cubicBezTo>
                <a:cubicBezTo>
                  <a:pt x="687391" y="91236"/>
                  <a:pt x="692372" y="98233"/>
                  <a:pt x="700911" y="108907"/>
                </a:cubicBezTo>
                <a:cubicBezTo>
                  <a:pt x="709450" y="119581"/>
                  <a:pt x="714431" y="130373"/>
                  <a:pt x="715854" y="141284"/>
                </a:cubicBezTo>
                <a:cubicBezTo>
                  <a:pt x="716803" y="156939"/>
                  <a:pt x="712059" y="169629"/>
                  <a:pt x="701622" y="179354"/>
                </a:cubicBezTo>
                <a:cubicBezTo>
                  <a:pt x="691186" y="189079"/>
                  <a:pt x="687154" y="193704"/>
                  <a:pt x="689525" y="193230"/>
                </a:cubicBezTo>
                <a:cubicBezTo>
                  <a:pt x="703283" y="191332"/>
                  <a:pt x="717396" y="187893"/>
                  <a:pt x="731865" y="182912"/>
                </a:cubicBezTo>
                <a:cubicBezTo>
                  <a:pt x="746334" y="177931"/>
                  <a:pt x="757482" y="166664"/>
                  <a:pt x="765309" y="149112"/>
                </a:cubicBezTo>
                <a:cubicBezTo>
                  <a:pt x="773137" y="131559"/>
                  <a:pt x="776813" y="115193"/>
                  <a:pt x="776339" y="100012"/>
                </a:cubicBezTo>
                <a:cubicBezTo>
                  <a:pt x="774441" y="71075"/>
                  <a:pt x="764479" y="52336"/>
                  <a:pt x="746452" y="43797"/>
                </a:cubicBezTo>
                <a:cubicBezTo>
                  <a:pt x="732932" y="37393"/>
                  <a:pt x="721480" y="34458"/>
                  <a:pt x="712096" y="34991"/>
                </a:cubicBezTo>
                <a:close/>
                <a:moveTo>
                  <a:pt x="5589440" y="33368"/>
                </a:moveTo>
                <a:cubicBezTo>
                  <a:pt x="5609912" y="32968"/>
                  <a:pt x="5627087" y="33123"/>
                  <a:pt x="5640963" y="33835"/>
                </a:cubicBezTo>
                <a:lnTo>
                  <a:pt x="5784703" y="39528"/>
                </a:lnTo>
                <a:lnTo>
                  <a:pt x="5761220" y="188960"/>
                </a:lnTo>
                <a:cubicBezTo>
                  <a:pt x="5577157" y="192756"/>
                  <a:pt x="5474926" y="195839"/>
                  <a:pt x="5454527" y="198211"/>
                </a:cubicBezTo>
                <a:lnTo>
                  <a:pt x="5317192" y="212443"/>
                </a:lnTo>
                <a:lnTo>
                  <a:pt x="5302248" y="253715"/>
                </a:lnTo>
                <a:cubicBezTo>
                  <a:pt x="5515249" y="237585"/>
                  <a:pt x="5662784" y="229046"/>
                  <a:pt x="5744854" y="228098"/>
                </a:cubicBezTo>
                <a:lnTo>
                  <a:pt x="5715679" y="374684"/>
                </a:lnTo>
                <a:cubicBezTo>
                  <a:pt x="5561028" y="370415"/>
                  <a:pt x="5406140" y="378954"/>
                  <a:pt x="5251014" y="400301"/>
                </a:cubicBezTo>
                <a:lnTo>
                  <a:pt x="5229667" y="443708"/>
                </a:lnTo>
                <a:lnTo>
                  <a:pt x="5439584" y="426630"/>
                </a:lnTo>
                <a:lnTo>
                  <a:pt x="5617480" y="416668"/>
                </a:lnTo>
                <a:cubicBezTo>
                  <a:pt x="5700024" y="412398"/>
                  <a:pt x="5784940" y="414533"/>
                  <a:pt x="5872228" y="423072"/>
                </a:cubicBezTo>
                <a:lnTo>
                  <a:pt x="5838071" y="580332"/>
                </a:lnTo>
                <a:cubicBezTo>
                  <a:pt x="5663970" y="575114"/>
                  <a:pt x="5543001" y="575351"/>
                  <a:pt x="5475163" y="581044"/>
                </a:cubicBezTo>
                <a:cubicBezTo>
                  <a:pt x="5407326" y="586736"/>
                  <a:pt x="5292998" y="599070"/>
                  <a:pt x="5132180" y="618046"/>
                </a:cubicBezTo>
                <a:cubicBezTo>
                  <a:pt x="5106563" y="653151"/>
                  <a:pt x="5079997" y="685646"/>
                  <a:pt x="5052482" y="715533"/>
                </a:cubicBezTo>
                <a:lnTo>
                  <a:pt x="5105139" y="737592"/>
                </a:lnTo>
                <a:cubicBezTo>
                  <a:pt x="5089485" y="776492"/>
                  <a:pt x="5078574" y="806141"/>
                  <a:pt x="5072407" y="826540"/>
                </a:cubicBezTo>
                <a:cubicBezTo>
                  <a:pt x="5066240" y="846939"/>
                  <a:pt x="5059954" y="873979"/>
                  <a:pt x="5053550" y="907661"/>
                </a:cubicBezTo>
                <a:cubicBezTo>
                  <a:pt x="5047145" y="941342"/>
                  <a:pt x="5044418" y="987833"/>
                  <a:pt x="5045366" y="1047131"/>
                </a:cubicBezTo>
                <a:cubicBezTo>
                  <a:pt x="5046315" y="1106430"/>
                  <a:pt x="5050110" y="1142246"/>
                  <a:pt x="5056752" y="1154581"/>
                </a:cubicBezTo>
                <a:lnTo>
                  <a:pt x="5089485" y="1232855"/>
                </a:lnTo>
                <a:lnTo>
                  <a:pt x="5126487" y="1137503"/>
                </a:lnTo>
                <a:cubicBezTo>
                  <a:pt x="5172977" y="1141772"/>
                  <a:pt x="5231802" y="1143077"/>
                  <a:pt x="5302960" y="1141416"/>
                </a:cubicBezTo>
                <a:cubicBezTo>
                  <a:pt x="5374118" y="1139756"/>
                  <a:pt x="5435670" y="1112360"/>
                  <a:pt x="5487616" y="1059228"/>
                </a:cubicBezTo>
                <a:cubicBezTo>
                  <a:pt x="5539562" y="1006097"/>
                  <a:pt x="5565297" y="967197"/>
                  <a:pt x="5564823" y="942528"/>
                </a:cubicBezTo>
                <a:cubicBezTo>
                  <a:pt x="5564349" y="917860"/>
                  <a:pt x="5561977" y="901731"/>
                  <a:pt x="5557707" y="894141"/>
                </a:cubicBezTo>
                <a:lnTo>
                  <a:pt x="5547745" y="875639"/>
                </a:lnTo>
                <a:cubicBezTo>
                  <a:pt x="5544899" y="866152"/>
                  <a:pt x="5540273" y="853818"/>
                  <a:pt x="5533869" y="838637"/>
                </a:cubicBezTo>
                <a:cubicBezTo>
                  <a:pt x="5527465" y="823457"/>
                  <a:pt x="5511691" y="808988"/>
                  <a:pt x="5486549" y="795230"/>
                </a:cubicBezTo>
                <a:cubicBezTo>
                  <a:pt x="5461406" y="781473"/>
                  <a:pt x="5434840" y="774594"/>
                  <a:pt x="5406851" y="774594"/>
                </a:cubicBezTo>
                <a:cubicBezTo>
                  <a:pt x="5382657" y="775069"/>
                  <a:pt x="5360598" y="779694"/>
                  <a:pt x="5340674" y="788470"/>
                </a:cubicBezTo>
                <a:cubicBezTo>
                  <a:pt x="5320750" y="797247"/>
                  <a:pt x="5303197" y="810648"/>
                  <a:pt x="5288017" y="828675"/>
                </a:cubicBezTo>
                <a:cubicBezTo>
                  <a:pt x="5260028" y="835316"/>
                  <a:pt x="5243898" y="839586"/>
                  <a:pt x="5239629" y="841483"/>
                </a:cubicBezTo>
                <a:lnTo>
                  <a:pt x="5179144" y="868524"/>
                </a:lnTo>
                <a:lnTo>
                  <a:pt x="5131468" y="708417"/>
                </a:lnTo>
                <a:cubicBezTo>
                  <a:pt x="5195036" y="681377"/>
                  <a:pt x="5249473" y="660741"/>
                  <a:pt x="5294777" y="646509"/>
                </a:cubicBezTo>
                <a:cubicBezTo>
                  <a:pt x="5340081" y="632278"/>
                  <a:pt x="5403886" y="624569"/>
                  <a:pt x="5486193" y="623383"/>
                </a:cubicBezTo>
                <a:cubicBezTo>
                  <a:pt x="5568500" y="622197"/>
                  <a:pt x="5635033" y="646865"/>
                  <a:pt x="5685792" y="697388"/>
                </a:cubicBezTo>
                <a:cubicBezTo>
                  <a:pt x="5736552" y="747910"/>
                  <a:pt x="5763355" y="810055"/>
                  <a:pt x="5766201" y="883823"/>
                </a:cubicBezTo>
                <a:cubicBezTo>
                  <a:pt x="5769048" y="957590"/>
                  <a:pt x="5751970" y="1024361"/>
                  <a:pt x="5714967" y="1084134"/>
                </a:cubicBezTo>
                <a:cubicBezTo>
                  <a:pt x="5669900" y="1156715"/>
                  <a:pt x="5608585" y="1209966"/>
                  <a:pt x="5531023" y="1243884"/>
                </a:cubicBezTo>
                <a:cubicBezTo>
                  <a:pt x="5453460" y="1277803"/>
                  <a:pt x="5369849" y="1296897"/>
                  <a:pt x="5280189" y="1301167"/>
                </a:cubicBezTo>
                <a:cubicBezTo>
                  <a:pt x="5210454" y="1304962"/>
                  <a:pt x="5140719" y="1299032"/>
                  <a:pt x="5070983" y="1283377"/>
                </a:cubicBezTo>
                <a:lnTo>
                  <a:pt x="5084504" y="1242105"/>
                </a:lnTo>
                <a:lnTo>
                  <a:pt x="4911588" y="1325361"/>
                </a:lnTo>
                <a:cubicBezTo>
                  <a:pt x="4897357" y="1294526"/>
                  <a:pt x="4883007" y="1259421"/>
                  <a:pt x="4868538" y="1220046"/>
                </a:cubicBezTo>
                <a:cubicBezTo>
                  <a:pt x="4854069" y="1180672"/>
                  <a:pt x="4846953" y="1136435"/>
                  <a:pt x="4847190" y="1087336"/>
                </a:cubicBezTo>
                <a:cubicBezTo>
                  <a:pt x="4847427" y="1038237"/>
                  <a:pt x="4848969" y="999930"/>
                  <a:pt x="4851815" y="972415"/>
                </a:cubicBezTo>
                <a:lnTo>
                  <a:pt x="4858931" y="898410"/>
                </a:lnTo>
                <a:cubicBezTo>
                  <a:pt x="4811018" y="938733"/>
                  <a:pt x="4780420" y="962453"/>
                  <a:pt x="4767137" y="969569"/>
                </a:cubicBezTo>
                <a:lnTo>
                  <a:pt x="4698825" y="1007994"/>
                </a:lnTo>
                <a:lnTo>
                  <a:pt x="4609877" y="823694"/>
                </a:lnTo>
                <a:cubicBezTo>
                  <a:pt x="4705229" y="774357"/>
                  <a:pt x="4762630" y="740676"/>
                  <a:pt x="4782080" y="722649"/>
                </a:cubicBezTo>
                <a:lnTo>
                  <a:pt x="4870317" y="645086"/>
                </a:lnTo>
                <a:cubicBezTo>
                  <a:pt x="4801056" y="659792"/>
                  <a:pt x="4733930" y="674498"/>
                  <a:pt x="4668938" y="689204"/>
                </a:cubicBezTo>
                <a:lnTo>
                  <a:pt x="4616993" y="530521"/>
                </a:lnTo>
                <a:cubicBezTo>
                  <a:pt x="4772592" y="501583"/>
                  <a:pt x="4898780" y="479524"/>
                  <a:pt x="4995555" y="464344"/>
                </a:cubicBezTo>
                <a:lnTo>
                  <a:pt x="5018326" y="426630"/>
                </a:lnTo>
                <a:cubicBezTo>
                  <a:pt x="4964720" y="438964"/>
                  <a:pt x="4916570" y="449638"/>
                  <a:pt x="4873875" y="458651"/>
                </a:cubicBezTo>
                <a:lnTo>
                  <a:pt x="4833314" y="331989"/>
                </a:lnTo>
                <a:cubicBezTo>
                  <a:pt x="4920128" y="311590"/>
                  <a:pt x="5002908" y="293326"/>
                  <a:pt x="5081657" y="277197"/>
                </a:cubicBezTo>
                <a:lnTo>
                  <a:pt x="5091619" y="243752"/>
                </a:lnTo>
                <a:cubicBezTo>
                  <a:pt x="4963060" y="272690"/>
                  <a:pt x="4879567" y="293801"/>
                  <a:pt x="4841142" y="307084"/>
                </a:cubicBezTo>
                <a:lnTo>
                  <a:pt x="4744366" y="339816"/>
                </a:lnTo>
                <a:lnTo>
                  <a:pt x="4688863" y="183979"/>
                </a:lnTo>
                <a:cubicBezTo>
                  <a:pt x="4781369" y="154093"/>
                  <a:pt x="4868775" y="128357"/>
                  <a:pt x="4951081" y="106772"/>
                </a:cubicBezTo>
                <a:cubicBezTo>
                  <a:pt x="5033388" y="85188"/>
                  <a:pt x="5155069" y="66924"/>
                  <a:pt x="5316124" y="51980"/>
                </a:cubicBezTo>
                <a:cubicBezTo>
                  <a:pt x="5436916" y="40773"/>
                  <a:pt x="5528021" y="34569"/>
                  <a:pt x="5589440" y="33368"/>
                </a:cubicBezTo>
                <a:close/>
                <a:moveTo>
                  <a:pt x="2667242" y="18180"/>
                </a:moveTo>
                <a:cubicBezTo>
                  <a:pt x="2693333" y="97878"/>
                  <a:pt x="2711835" y="163818"/>
                  <a:pt x="2722746" y="216001"/>
                </a:cubicBezTo>
                <a:lnTo>
                  <a:pt x="2744093" y="316334"/>
                </a:lnTo>
                <a:cubicBezTo>
                  <a:pt x="2781570" y="311590"/>
                  <a:pt x="2820470" y="307795"/>
                  <a:pt x="2860793" y="304949"/>
                </a:cubicBezTo>
                <a:lnTo>
                  <a:pt x="2840157" y="492095"/>
                </a:lnTo>
                <a:cubicBezTo>
                  <a:pt x="2814540" y="491147"/>
                  <a:pt x="2789634" y="491858"/>
                  <a:pt x="2765441" y="494230"/>
                </a:cubicBezTo>
                <a:cubicBezTo>
                  <a:pt x="2771133" y="591006"/>
                  <a:pt x="2774454" y="676514"/>
                  <a:pt x="2775403" y="750756"/>
                </a:cubicBezTo>
                <a:cubicBezTo>
                  <a:pt x="2776352" y="824998"/>
                  <a:pt x="2770303" y="899478"/>
                  <a:pt x="2757257" y="974194"/>
                </a:cubicBezTo>
                <a:cubicBezTo>
                  <a:pt x="2744212" y="1048910"/>
                  <a:pt x="2727134" y="1117460"/>
                  <a:pt x="2706023" y="1179842"/>
                </a:cubicBezTo>
                <a:cubicBezTo>
                  <a:pt x="2684913" y="1242224"/>
                  <a:pt x="2671274" y="1278159"/>
                  <a:pt x="2665107" y="1287647"/>
                </a:cubicBezTo>
                <a:lnTo>
                  <a:pt x="2640202" y="1328207"/>
                </a:lnTo>
                <a:lnTo>
                  <a:pt x="2479384" y="1234278"/>
                </a:lnTo>
                <a:cubicBezTo>
                  <a:pt x="2490295" y="1215777"/>
                  <a:pt x="2499901" y="1198462"/>
                  <a:pt x="2508203" y="1182332"/>
                </a:cubicBezTo>
                <a:cubicBezTo>
                  <a:pt x="2516505" y="1166203"/>
                  <a:pt x="2530025" y="1131928"/>
                  <a:pt x="2548763" y="1079508"/>
                </a:cubicBezTo>
                <a:cubicBezTo>
                  <a:pt x="2567502" y="1027088"/>
                  <a:pt x="2580191" y="978582"/>
                  <a:pt x="2586833" y="933989"/>
                </a:cubicBezTo>
                <a:lnTo>
                  <a:pt x="2594660" y="884178"/>
                </a:lnTo>
                <a:cubicBezTo>
                  <a:pt x="2606994" y="869947"/>
                  <a:pt x="2616838" y="856427"/>
                  <a:pt x="2624191" y="843618"/>
                </a:cubicBezTo>
                <a:cubicBezTo>
                  <a:pt x="2631544" y="830810"/>
                  <a:pt x="2636169" y="810174"/>
                  <a:pt x="2638067" y="781710"/>
                </a:cubicBezTo>
                <a:cubicBezTo>
                  <a:pt x="2639965" y="745657"/>
                  <a:pt x="2636407" y="721700"/>
                  <a:pt x="2627393" y="709840"/>
                </a:cubicBezTo>
                <a:lnTo>
                  <a:pt x="2603199" y="674261"/>
                </a:lnTo>
                <a:cubicBezTo>
                  <a:pt x="2602725" y="655760"/>
                  <a:pt x="2602488" y="645561"/>
                  <a:pt x="2602488" y="643663"/>
                </a:cubicBezTo>
                <a:lnTo>
                  <a:pt x="2596083" y="531944"/>
                </a:lnTo>
                <a:cubicBezTo>
                  <a:pt x="2558607" y="547125"/>
                  <a:pt x="2526585" y="557798"/>
                  <a:pt x="2500020" y="563966"/>
                </a:cubicBezTo>
                <a:lnTo>
                  <a:pt x="2429573" y="405282"/>
                </a:lnTo>
                <a:cubicBezTo>
                  <a:pt x="2477012" y="389153"/>
                  <a:pt x="2526585" y="373735"/>
                  <a:pt x="2578294" y="359029"/>
                </a:cubicBezTo>
                <a:cubicBezTo>
                  <a:pt x="2556472" y="266049"/>
                  <a:pt x="2540106" y="206038"/>
                  <a:pt x="2529195" y="178998"/>
                </a:cubicBezTo>
                <a:lnTo>
                  <a:pt x="2500020" y="104993"/>
                </a:lnTo>
                <a:close/>
                <a:moveTo>
                  <a:pt x="1732220" y="18180"/>
                </a:moveTo>
                <a:cubicBezTo>
                  <a:pt x="1764479" y="18655"/>
                  <a:pt x="1791044" y="28854"/>
                  <a:pt x="1811918" y="48778"/>
                </a:cubicBezTo>
                <a:cubicBezTo>
                  <a:pt x="1832791" y="68703"/>
                  <a:pt x="1846311" y="93608"/>
                  <a:pt x="1852478" y="123495"/>
                </a:cubicBezTo>
                <a:cubicBezTo>
                  <a:pt x="1858645" y="153381"/>
                  <a:pt x="1852478" y="183742"/>
                  <a:pt x="1833977" y="214577"/>
                </a:cubicBezTo>
                <a:cubicBezTo>
                  <a:pt x="1815475" y="245413"/>
                  <a:pt x="1784403" y="262728"/>
                  <a:pt x="1740759" y="266523"/>
                </a:cubicBezTo>
                <a:cubicBezTo>
                  <a:pt x="1705180" y="270318"/>
                  <a:pt x="1673752" y="259645"/>
                  <a:pt x="1646474" y="234502"/>
                </a:cubicBezTo>
                <a:cubicBezTo>
                  <a:pt x="1619197" y="209359"/>
                  <a:pt x="1606507" y="178405"/>
                  <a:pt x="1608404" y="141640"/>
                </a:cubicBezTo>
                <a:cubicBezTo>
                  <a:pt x="1610302" y="104875"/>
                  <a:pt x="1622873" y="75107"/>
                  <a:pt x="1646118" y="52336"/>
                </a:cubicBezTo>
                <a:cubicBezTo>
                  <a:pt x="1669364" y="29566"/>
                  <a:pt x="1698064" y="18180"/>
                  <a:pt x="1732220" y="18180"/>
                </a:cubicBezTo>
                <a:close/>
                <a:moveTo>
                  <a:pt x="1152767" y="18180"/>
                </a:moveTo>
                <a:cubicBezTo>
                  <a:pt x="1178859" y="97878"/>
                  <a:pt x="1197360" y="163818"/>
                  <a:pt x="1208271" y="216001"/>
                </a:cubicBezTo>
                <a:lnTo>
                  <a:pt x="1229618" y="316334"/>
                </a:lnTo>
                <a:cubicBezTo>
                  <a:pt x="1267095" y="311590"/>
                  <a:pt x="1305995" y="307795"/>
                  <a:pt x="1346318" y="304949"/>
                </a:cubicBezTo>
                <a:lnTo>
                  <a:pt x="1325682" y="492095"/>
                </a:lnTo>
                <a:cubicBezTo>
                  <a:pt x="1300065" y="491147"/>
                  <a:pt x="1275160" y="491858"/>
                  <a:pt x="1250966" y="494230"/>
                </a:cubicBezTo>
                <a:cubicBezTo>
                  <a:pt x="1256658" y="591006"/>
                  <a:pt x="1259979" y="676514"/>
                  <a:pt x="1260928" y="750756"/>
                </a:cubicBezTo>
                <a:cubicBezTo>
                  <a:pt x="1261877" y="824998"/>
                  <a:pt x="1255828" y="899478"/>
                  <a:pt x="1242783" y="974194"/>
                </a:cubicBezTo>
                <a:cubicBezTo>
                  <a:pt x="1229737" y="1048910"/>
                  <a:pt x="1212659" y="1117460"/>
                  <a:pt x="1191548" y="1179842"/>
                </a:cubicBezTo>
                <a:cubicBezTo>
                  <a:pt x="1170438" y="1242224"/>
                  <a:pt x="1156799" y="1278159"/>
                  <a:pt x="1150632" y="1287647"/>
                </a:cubicBezTo>
                <a:lnTo>
                  <a:pt x="1125727" y="1328207"/>
                </a:lnTo>
                <a:lnTo>
                  <a:pt x="964909" y="1234278"/>
                </a:lnTo>
                <a:cubicBezTo>
                  <a:pt x="975820" y="1215777"/>
                  <a:pt x="985426" y="1198462"/>
                  <a:pt x="993728" y="1182332"/>
                </a:cubicBezTo>
                <a:cubicBezTo>
                  <a:pt x="1002030" y="1166203"/>
                  <a:pt x="1015550" y="1131928"/>
                  <a:pt x="1034288" y="1079508"/>
                </a:cubicBezTo>
                <a:cubicBezTo>
                  <a:pt x="1053027" y="1027088"/>
                  <a:pt x="1065716" y="978582"/>
                  <a:pt x="1072358" y="933989"/>
                </a:cubicBezTo>
                <a:lnTo>
                  <a:pt x="1080185" y="884178"/>
                </a:lnTo>
                <a:cubicBezTo>
                  <a:pt x="1092520" y="869947"/>
                  <a:pt x="1102363" y="856427"/>
                  <a:pt x="1109716" y="843618"/>
                </a:cubicBezTo>
                <a:cubicBezTo>
                  <a:pt x="1117069" y="830810"/>
                  <a:pt x="1121694" y="810174"/>
                  <a:pt x="1123592" y="781710"/>
                </a:cubicBezTo>
                <a:cubicBezTo>
                  <a:pt x="1125490" y="745657"/>
                  <a:pt x="1121932" y="721700"/>
                  <a:pt x="1112918" y="709840"/>
                </a:cubicBezTo>
                <a:lnTo>
                  <a:pt x="1088724" y="674261"/>
                </a:lnTo>
                <a:cubicBezTo>
                  <a:pt x="1088250" y="655760"/>
                  <a:pt x="1088013" y="645561"/>
                  <a:pt x="1088013" y="643663"/>
                </a:cubicBezTo>
                <a:lnTo>
                  <a:pt x="1081609" y="531944"/>
                </a:lnTo>
                <a:cubicBezTo>
                  <a:pt x="1044132" y="547125"/>
                  <a:pt x="1012111" y="557798"/>
                  <a:pt x="985545" y="563966"/>
                </a:cubicBezTo>
                <a:lnTo>
                  <a:pt x="915098" y="405282"/>
                </a:lnTo>
                <a:cubicBezTo>
                  <a:pt x="962537" y="389153"/>
                  <a:pt x="1012111" y="373735"/>
                  <a:pt x="1063819" y="359029"/>
                </a:cubicBezTo>
                <a:cubicBezTo>
                  <a:pt x="1041997" y="266049"/>
                  <a:pt x="1025631" y="206038"/>
                  <a:pt x="1014720" y="178998"/>
                </a:cubicBezTo>
                <a:lnTo>
                  <a:pt x="985545" y="104993"/>
                </a:lnTo>
                <a:close/>
                <a:moveTo>
                  <a:pt x="217745" y="18180"/>
                </a:moveTo>
                <a:cubicBezTo>
                  <a:pt x="250003" y="18655"/>
                  <a:pt x="276569" y="28854"/>
                  <a:pt x="297442" y="48778"/>
                </a:cubicBezTo>
                <a:cubicBezTo>
                  <a:pt x="318316" y="68703"/>
                  <a:pt x="331836" y="93608"/>
                  <a:pt x="338003" y="123495"/>
                </a:cubicBezTo>
                <a:cubicBezTo>
                  <a:pt x="344170" y="153381"/>
                  <a:pt x="338003" y="183742"/>
                  <a:pt x="319502" y="214577"/>
                </a:cubicBezTo>
                <a:cubicBezTo>
                  <a:pt x="301001" y="245413"/>
                  <a:pt x="269928" y="262728"/>
                  <a:pt x="226284" y="266523"/>
                </a:cubicBezTo>
                <a:cubicBezTo>
                  <a:pt x="190705" y="270318"/>
                  <a:pt x="159277" y="259645"/>
                  <a:pt x="131999" y="234502"/>
                </a:cubicBezTo>
                <a:cubicBezTo>
                  <a:pt x="104722" y="209359"/>
                  <a:pt x="92032" y="178405"/>
                  <a:pt x="93929" y="141640"/>
                </a:cubicBezTo>
                <a:cubicBezTo>
                  <a:pt x="95827" y="104875"/>
                  <a:pt x="108398" y="75107"/>
                  <a:pt x="131643" y="52336"/>
                </a:cubicBezTo>
                <a:cubicBezTo>
                  <a:pt x="154888" y="29566"/>
                  <a:pt x="183589" y="18180"/>
                  <a:pt x="217745" y="18180"/>
                </a:cubicBezTo>
                <a:close/>
                <a:moveTo>
                  <a:pt x="2218588" y="35"/>
                </a:moveTo>
                <a:cubicBezTo>
                  <a:pt x="2250609" y="-677"/>
                  <a:pt x="2276464" y="9523"/>
                  <a:pt x="2296151" y="30633"/>
                </a:cubicBezTo>
                <a:cubicBezTo>
                  <a:pt x="2315838" y="51743"/>
                  <a:pt x="2325207" y="78428"/>
                  <a:pt x="2324258" y="110686"/>
                </a:cubicBezTo>
                <a:cubicBezTo>
                  <a:pt x="2323309" y="131085"/>
                  <a:pt x="2315245" y="153263"/>
                  <a:pt x="2300064" y="177219"/>
                </a:cubicBezTo>
                <a:cubicBezTo>
                  <a:pt x="2284884" y="201176"/>
                  <a:pt x="2259267" y="214815"/>
                  <a:pt x="2223213" y="218135"/>
                </a:cubicBezTo>
                <a:cubicBezTo>
                  <a:pt x="2192852" y="221456"/>
                  <a:pt x="2165931" y="212206"/>
                  <a:pt x="2142449" y="190384"/>
                </a:cubicBezTo>
                <a:cubicBezTo>
                  <a:pt x="2118966" y="168562"/>
                  <a:pt x="2108174" y="139387"/>
                  <a:pt x="2110071" y="102859"/>
                </a:cubicBezTo>
                <a:cubicBezTo>
                  <a:pt x="2111495" y="72972"/>
                  <a:pt x="2121931" y="48541"/>
                  <a:pt x="2141381" y="29566"/>
                </a:cubicBezTo>
                <a:cubicBezTo>
                  <a:pt x="2160831" y="10590"/>
                  <a:pt x="2186567" y="746"/>
                  <a:pt x="2218588" y="35"/>
                </a:cubicBezTo>
                <a:close/>
                <a:moveTo>
                  <a:pt x="704113" y="35"/>
                </a:moveTo>
                <a:cubicBezTo>
                  <a:pt x="736134" y="-677"/>
                  <a:pt x="761989" y="9523"/>
                  <a:pt x="781676" y="30633"/>
                </a:cubicBezTo>
                <a:cubicBezTo>
                  <a:pt x="801363" y="51743"/>
                  <a:pt x="810732" y="78428"/>
                  <a:pt x="809783" y="110686"/>
                </a:cubicBezTo>
                <a:cubicBezTo>
                  <a:pt x="808835" y="131085"/>
                  <a:pt x="800770" y="153263"/>
                  <a:pt x="785589" y="177219"/>
                </a:cubicBezTo>
                <a:cubicBezTo>
                  <a:pt x="770409" y="201176"/>
                  <a:pt x="744792" y="214815"/>
                  <a:pt x="708738" y="218135"/>
                </a:cubicBezTo>
                <a:cubicBezTo>
                  <a:pt x="678377" y="221456"/>
                  <a:pt x="651456" y="212206"/>
                  <a:pt x="627974" y="190384"/>
                </a:cubicBezTo>
                <a:cubicBezTo>
                  <a:pt x="604491" y="168562"/>
                  <a:pt x="593699" y="139387"/>
                  <a:pt x="595597" y="102859"/>
                </a:cubicBezTo>
                <a:cubicBezTo>
                  <a:pt x="597019" y="72972"/>
                  <a:pt x="607456" y="48541"/>
                  <a:pt x="626906" y="29566"/>
                </a:cubicBezTo>
                <a:cubicBezTo>
                  <a:pt x="646356" y="10590"/>
                  <a:pt x="672092" y="746"/>
                  <a:pt x="704113" y="35"/>
                </a:cubicBezTo>
                <a:close/>
              </a:path>
            </a:pathLst>
          </a:custGeom>
          <a:solidFill>
            <a:srgbClr val="E18C47"/>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dist"/>
            <a:endParaRPr lang="zh-CN" altLang="en-US" sz="11500" dirty="0">
              <a:solidFill>
                <a:srgbClr val="E18C47"/>
              </a:solidFill>
              <a:effectLst/>
              <a:latin typeface="汉仪太极体简" panose="02010600000101010101" pitchFamily="2" charset="-122"/>
              <a:ea typeface="汉仪太极体简" panose="0201060000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4271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数据 8"/>
          <p:cNvSpPr/>
          <p:nvPr/>
        </p:nvSpPr>
        <p:spPr>
          <a:xfrm rot="20998576">
            <a:off x="2540243" y="14271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1327150" y="1684292"/>
            <a:ext cx="9537700" cy="3477986"/>
          </a:xfrm>
          <a:prstGeom prst="roundRect">
            <a:avLst>
              <a:gd name="adj" fmla="val 7785"/>
            </a:avLst>
          </a:prstGeom>
          <a:solidFill>
            <a:srgbClr val="ECF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333" y="2129827"/>
            <a:ext cx="8505334" cy="2447925"/>
          </a:xfrm>
          <a:prstGeom prst="rect">
            <a:avLst/>
          </a:prstGeom>
          <a:noFill/>
        </p:spPr>
        <p:txBody>
          <a:bodyPr wrap="square" rtlCol="0">
            <a:spAutoFit/>
          </a:bodyPr>
          <a:lstStyle/>
          <a:p>
            <a:pPr indent="457200" algn="just">
              <a:lnSpc>
                <a:spcPct val="175000"/>
              </a:lnSpc>
              <a:buClrTx/>
              <a:buSzTx/>
              <a:buFontTx/>
              <a:buNone/>
            </a:pPr>
            <a:r>
              <a:rPr sz="1750" dirty="0">
                <a:solidFill>
                  <a:schemeClr val="tx1">
                    <a:lumMod val="85000"/>
                    <a:lumOff val="15000"/>
                  </a:schemeClr>
                </a:solidFill>
                <a:latin typeface="+mn-ea"/>
                <a:cs typeface="+mn-ea"/>
              </a:rPr>
              <a:t>（1 ） 了解新生儿的感知觉状态。</a:t>
            </a:r>
          </a:p>
          <a:p>
            <a:pPr indent="457200" algn="just">
              <a:lnSpc>
                <a:spcPct val="175000"/>
              </a:lnSpc>
              <a:buClrTx/>
              <a:buSzTx/>
              <a:buFontTx/>
              <a:buNone/>
            </a:pPr>
            <a:r>
              <a:rPr sz="1750" dirty="0">
                <a:solidFill>
                  <a:schemeClr val="tx1">
                    <a:lumMod val="85000"/>
                    <a:lumOff val="15000"/>
                  </a:schemeClr>
                </a:solidFill>
                <a:latin typeface="+mn-ea"/>
                <a:cs typeface="+mn-ea"/>
              </a:rPr>
              <a:t>（2） 掌握婴幼儿的不同阶段的感知觉能力。</a:t>
            </a:r>
          </a:p>
          <a:p>
            <a:pPr indent="457200" algn="just">
              <a:lnSpc>
                <a:spcPct val="175000"/>
              </a:lnSpc>
              <a:buClrTx/>
              <a:buSzTx/>
              <a:buFontTx/>
              <a:buNone/>
            </a:pPr>
            <a:r>
              <a:rPr sz="1750" dirty="0">
                <a:solidFill>
                  <a:schemeClr val="tx1">
                    <a:lumMod val="85000"/>
                    <a:lumOff val="15000"/>
                  </a:schemeClr>
                </a:solidFill>
                <a:latin typeface="+mn-ea"/>
                <a:cs typeface="+mn-ea"/>
              </a:rPr>
              <a:t>（3） 掌握随着年龄增长，婴幼儿的感觉器官是如何逐步发展的，并且我们应如何去观察并识别这种发展变化。</a:t>
            </a:r>
          </a:p>
          <a:p>
            <a:pPr indent="457200" algn="just">
              <a:lnSpc>
                <a:spcPct val="175000"/>
              </a:lnSpc>
              <a:buClrTx/>
              <a:buSzTx/>
              <a:buFontTx/>
              <a:buNone/>
            </a:pPr>
            <a:r>
              <a:rPr sz="1750" dirty="0">
                <a:solidFill>
                  <a:schemeClr val="tx1">
                    <a:lumMod val="85000"/>
                    <a:lumOff val="15000"/>
                  </a:schemeClr>
                </a:solidFill>
                <a:latin typeface="+mn-ea"/>
                <a:cs typeface="+mn-ea"/>
              </a:rPr>
              <a:t>（4） 了解婴幼儿的感知觉器官是如何帮助他们认识世界的。</a:t>
            </a:r>
          </a:p>
        </p:txBody>
      </p:sp>
      <p:sp>
        <p:nvSpPr>
          <p:cNvPr id="7" name="矩形: 圆角 6"/>
          <p:cNvSpPr/>
          <p:nvPr/>
        </p:nvSpPr>
        <p:spPr>
          <a:xfrm>
            <a:off x="1262742" y="1626138"/>
            <a:ext cx="9674678" cy="3603850"/>
          </a:xfrm>
          <a:prstGeom prst="roundRect">
            <a:avLst>
              <a:gd name="adj" fmla="val 7785"/>
            </a:avLst>
          </a:prstGeom>
          <a:noFill/>
          <a:ln w="25400">
            <a:solidFill>
              <a:srgbClr val="ABDF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流程图: 数据 1"/>
          <p:cNvSpPr/>
          <p:nvPr/>
        </p:nvSpPr>
        <p:spPr>
          <a:xfrm flipH="1">
            <a:off x="2512895" y="13530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a:off x="9354193" y="13530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8" name="任意多边形: 形状 5"/>
          <p:cNvSpPr/>
          <p:nvPr>
            <p:custDataLst>
              <p:tags r:id="rId2"/>
            </p:custDataLst>
          </p:nvPr>
        </p:nvSpPr>
        <p:spPr>
          <a:xfrm>
            <a:off x="5391150" y="822325"/>
            <a:ext cx="1447800"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ABDFD8">
              <a:alpha val="58000"/>
            </a:srgb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p:cNvSpPr txBox="1"/>
          <p:nvPr>
            <p:custDataLst>
              <p:tags r:id="rId3"/>
            </p:custDataLst>
          </p:nvPr>
        </p:nvSpPr>
        <p:spPr>
          <a:xfrm>
            <a:off x="5474335" y="842645"/>
            <a:ext cx="1299210" cy="398780"/>
          </a:xfrm>
          <a:prstGeom prst="rect">
            <a:avLst/>
          </a:prstGeom>
          <a:noFill/>
        </p:spPr>
        <p:txBody>
          <a:bodyPr wrap="square" rtlCol="0">
            <a:spAutoFit/>
          </a:bodyPr>
          <a:lstStyle/>
          <a:p>
            <a:pPr algn="ctr"/>
            <a:r>
              <a:rPr lang="zh-CN" altLang="en-US" sz="2000" b="1" dirty="0">
                <a:solidFill>
                  <a:srgbClr val="47B9A9"/>
                </a:solidFill>
              </a:rPr>
              <a:t>学习目标</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922020" y="1612900"/>
            <a:ext cx="10364470" cy="3559175"/>
          </a:xfrm>
          <a:prstGeom prst="roundRect">
            <a:avLst>
              <a:gd name="adj" fmla="val 7785"/>
            </a:avLst>
          </a:prstGeom>
          <a:solidFill>
            <a:srgbClr val="FFF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851535" y="1555115"/>
            <a:ext cx="10514330" cy="3688080"/>
          </a:xfrm>
          <a:prstGeom prst="roundRect">
            <a:avLst>
              <a:gd name="adj" fmla="val 7785"/>
            </a:avLst>
          </a:prstGeom>
          <a:noFill/>
          <a:ln w="25400">
            <a:solidFill>
              <a:srgbClr val="FEEC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p:cNvSpPr/>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FEEC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文本框 2"/>
          <p:cNvSpPr txBox="1"/>
          <p:nvPr/>
        </p:nvSpPr>
        <p:spPr>
          <a:xfrm>
            <a:off x="5494020" y="769620"/>
            <a:ext cx="1206500" cy="398780"/>
          </a:xfrm>
          <a:prstGeom prst="rect">
            <a:avLst/>
          </a:prstGeom>
          <a:noFill/>
        </p:spPr>
        <p:txBody>
          <a:bodyPr wrap="square" rtlCol="0">
            <a:spAutoFit/>
          </a:bodyPr>
          <a:lstStyle/>
          <a:p>
            <a:pPr algn="ctr"/>
            <a:r>
              <a:rPr lang="zh-CN" altLang="en-US" sz="2000" b="1" dirty="0">
                <a:solidFill>
                  <a:srgbClr val="DC7C2A"/>
                </a:solidFill>
              </a:rPr>
              <a:t>本章导览</a:t>
            </a:r>
          </a:p>
        </p:txBody>
      </p:sp>
      <p:pic>
        <p:nvPicPr>
          <p:cNvPr id="4" name="图片 3"/>
          <p:cNvPicPr>
            <a:picLocks noChangeAspect="1"/>
          </p:cNvPicPr>
          <p:nvPr userDrawn="1"/>
        </p:nvPicPr>
        <p:blipFill>
          <a:blip r:embed="rId20"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cxnSp>
        <p:nvCxnSpPr>
          <p:cNvPr id="2" name="直接连接符 1"/>
          <p:cNvCxnSpPr/>
          <p:nvPr>
            <p:custDataLst>
              <p:tags r:id="rId1"/>
            </p:custDataLst>
          </p:nvPr>
        </p:nvCxnSpPr>
        <p:spPr>
          <a:xfrm>
            <a:off x="6097996" y="2353477"/>
            <a:ext cx="0" cy="699135"/>
          </a:xfrm>
          <a:prstGeom prst="line">
            <a:avLst/>
          </a:prstGeom>
          <a:ln w="38100">
            <a:solidFill>
              <a:srgbClr val="FFD200"/>
            </a:solidFill>
          </a:ln>
        </p:spPr>
        <p:style>
          <a:lnRef idx="1">
            <a:schemeClr val="accent3"/>
          </a:lnRef>
          <a:fillRef idx="0">
            <a:schemeClr val="accent3"/>
          </a:fillRef>
          <a:effectRef idx="0">
            <a:schemeClr val="accent3"/>
          </a:effectRef>
          <a:fontRef idx="minor">
            <a:schemeClr val="tx1"/>
          </a:fontRef>
        </p:style>
      </p:cxnSp>
      <p:sp>
        <p:nvSpPr>
          <p:cNvPr id="8" name="矩形: 圆角 1"/>
          <p:cNvSpPr/>
          <p:nvPr>
            <p:custDataLst>
              <p:tags r:id="rId2"/>
            </p:custDataLst>
          </p:nvPr>
        </p:nvSpPr>
        <p:spPr>
          <a:xfrm>
            <a:off x="4662805" y="2056765"/>
            <a:ext cx="2867660" cy="563245"/>
          </a:xfrm>
          <a:prstGeom prst="roundRect">
            <a:avLst>
              <a:gd name="adj" fmla="val 50000"/>
            </a:avLst>
          </a:prstGeom>
          <a:solidFill>
            <a:srgbClr val="E18C47"/>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12" name="文本框 11"/>
          <p:cNvSpPr txBox="1"/>
          <p:nvPr>
            <p:custDataLst>
              <p:tags r:id="rId3"/>
            </p:custDataLst>
          </p:nvPr>
        </p:nvSpPr>
        <p:spPr>
          <a:xfrm>
            <a:off x="4859655" y="2117090"/>
            <a:ext cx="2473960" cy="414655"/>
          </a:xfrm>
          <a:prstGeom prst="rect">
            <a:avLst/>
          </a:prstGeom>
          <a:noFill/>
        </p:spPr>
        <p:txBody>
          <a:bodyPr wrap="square" lIns="0" tIns="0" rtlCol="0">
            <a:spAutoFit/>
          </a:bodyPr>
          <a:lstStyle/>
          <a:p>
            <a:pPr algn="ctr">
              <a:lnSpc>
                <a:spcPct val="120000"/>
              </a:lnSpc>
            </a:pPr>
            <a:r>
              <a:rPr lang="zh-CN" altLang="en-US" sz="2000" b="1" dirty="0">
                <a:solidFill>
                  <a:schemeClr val="bg1"/>
                </a:solidFill>
                <a:cs typeface="+mn-ea"/>
                <a:sym typeface="+mn-lt"/>
              </a:rPr>
              <a:t>感觉器官与耳聪目明</a:t>
            </a:r>
          </a:p>
        </p:txBody>
      </p:sp>
      <p:cxnSp>
        <p:nvCxnSpPr>
          <p:cNvPr id="16" name="直接连接符 15"/>
          <p:cNvCxnSpPr/>
          <p:nvPr>
            <p:custDataLst>
              <p:tags r:id="rId4"/>
            </p:custDataLst>
          </p:nvPr>
        </p:nvCxnSpPr>
        <p:spPr>
          <a:xfrm>
            <a:off x="1791481" y="3052553"/>
            <a:ext cx="8598535" cy="0"/>
          </a:xfrm>
          <a:prstGeom prst="line">
            <a:avLst/>
          </a:prstGeom>
          <a:ln w="38100">
            <a:solidFill>
              <a:srgbClr val="FFD200"/>
            </a:solidFill>
          </a:ln>
        </p:spPr>
        <p:style>
          <a:lnRef idx="1">
            <a:schemeClr val="accent3"/>
          </a:lnRef>
          <a:fillRef idx="0">
            <a:schemeClr val="accent3"/>
          </a:fillRef>
          <a:effectRef idx="0">
            <a:schemeClr val="accent3"/>
          </a:effectRef>
          <a:fontRef idx="minor">
            <a:schemeClr val="tx1"/>
          </a:fontRef>
        </p:style>
      </p:cxnSp>
      <p:cxnSp>
        <p:nvCxnSpPr>
          <p:cNvPr id="21" name="直接连接符 20"/>
          <p:cNvCxnSpPr/>
          <p:nvPr>
            <p:custDataLst>
              <p:tags r:id="rId5"/>
            </p:custDataLst>
          </p:nvPr>
        </p:nvCxnSpPr>
        <p:spPr>
          <a:xfrm>
            <a:off x="1807210" y="3052445"/>
            <a:ext cx="0" cy="561975"/>
          </a:xfrm>
          <a:prstGeom prst="line">
            <a:avLst/>
          </a:prstGeom>
          <a:ln w="38100">
            <a:solidFill>
              <a:srgbClr val="FFD200"/>
            </a:solidFill>
            <a:tailEnd type="oval"/>
          </a:ln>
        </p:spPr>
        <p:style>
          <a:lnRef idx="1">
            <a:schemeClr val="accent3"/>
          </a:lnRef>
          <a:fillRef idx="0">
            <a:schemeClr val="accent3"/>
          </a:fillRef>
          <a:effectRef idx="0">
            <a:schemeClr val="accent3"/>
          </a:effectRef>
          <a:fontRef idx="minor">
            <a:schemeClr val="tx1"/>
          </a:fontRef>
        </p:style>
      </p:cxnSp>
      <p:cxnSp>
        <p:nvCxnSpPr>
          <p:cNvPr id="23" name="直接连接符 22"/>
          <p:cNvCxnSpPr/>
          <p:nvPr>
            <p:custDataLst>
              <p:tags r:id="rId6"/>
            </p:custDataLst>
          </p:nvPr>
        </p:nvCxnSpPr>
        <p:spPr>
          <a:xfrm flipH="1">
            <a:off x="3365500" y="3052445"/>
            <a:ext cx="9525" cy="571500"/>
          </a:xfrm>
          <a:prstGeom prst="line">
            <a:avLst/>
          </a:prstGeom>
          <a:ln w="38100">
            <a:solidFill>
              <a:srgbClr val="FFD200"/>
            </a:solidFill>
            <a:tailEnd type="oval"/>
          </a:ln>
        </p:spPr>
        <p:style>
          <a:lnRef idx="1">
            <a:schemeClr val="accent3"/>
          </a:lnRef>
          <a:fillRef idx="0">
            <a:schemeClr val="accent3"/>
          </a:fillRef>
          <a:effectRef idx="0">
            <a:schemeClr val="accent3"/>
          </a:effectRef>
          <a:fontRef idx="minor">
            <a:schemeClr val="tx1"/>
          </a:fontRef>
        </p:style>
      </p:cxnSp>
      <p:cxnSp>
        <p:nvCxnSpPr>
          <p:cNvPr id="24" name="直接连接符 23"/>
          <p:cNvCxnSpPr/>
          <p:nvPr>
            <p:custDataLst>
              <p:tags r:id="rId7"/>
            </p:custDataLst>
          </p:nvPr>
        </p:nvCxnSpPr>
        <p:spPr>
          <a:xfrm>
            <a:off x="10371455" y="3052445"/>
            <a:ext cx="0" cy="561975"/>
          </a:xfrm>
          <a:prstGeom prst="line">
            <a:avLst/>
          </a:prstGeom>
          <a:ln w="38100">
            <a:solidFill>
              <a:srgbClr val="FFD200"/>
            </a:solidFill>
            <a:tailEnd type="oval"/>
          </a:ln>
        </p:spPr>
        <p:style>
          <a:lnRef idx="1">
            <a:schemeClr val="accent3"/>
          </a:lnRef>
          <a:fillRef idx="0">
            <a:schemeClr val="accent3"/>
          </a:fillRef>
          <a:effectRef idx="0">
            <a:schemeClr val="accent3"/>
          </a:effectRef>
          <a:fontRef idx="minor">
            <a:schemeClr val="tx1"/>
          </a:fontRef>
        </p:style>
      </p:cxnSp>
      <p:cxnSp>
        <p:nvCxnSpPr>
          <p:cNvPr id="25" name="直接连接符 24"/>
          <p:cNvCxnSpPr/>
          <p:nvPr>
            <p:custDataLst>
              <p:tags r:id="rId8"/>
            </p:custDataLst>
          </p:nvPr>
        </p:nvCxnSpPr>
        <p:spPr>
          <a:xfrm flipH="1">
            <a:off x="4559935" y="3052445"/>
            <a:ext cx="4445" cy="542290"/>
          </a:xfrm>
          <a:prstGeom prst="line">
            <a:avLst/>
          </a:prstGeom>
          <a:ln w="38100">
            <a:solidFill>
              <a:srgbClr val="FFD200"/>
            </a:solidFill>
            <a:tailEnd type="oval"/>
          </a:ln>
        </p:spPr>
        <p:style>
          <a:lnRef idx="1">
            <a:schemeClr val="accent3"/>
          </a:lnRef>
          <a:fillRef idx="0">
            <a:schemeClr val="accent3"/>
          </a:fillRef>
          <a:effectRef idx="0">
            <a:schemeClr val="accent3"/>
          </a:effectRef>
          <a:fontRef idx="minor">
            <a:schemeClr val="tx1"/>
          </a:fontRef>
        </p:style>
      </p:cxnSp>
      <p:sp>
        <p:nvSpPr>
          <p:cNvPr id="35" name="矩形: 圆角 11"/>
          <p:cNvSpPr/>
          <p:nvPr>
            <p:custDataLst>
              <p:tags r:id="rId9"/>
            </p:custDataLst>
          </p:nvPr>
        </p:nvSpPr>
        <p:spPr>
          <a:xfrm>
            <a:off x="1187450" y="3751580"/>
            <a:ext cx="1234440" cy="662940"/>
          </a:xfrm>
          <a:prstGeom prst="roundRect">
            <a:avLst>
              <a:gd name="adj" fmla="val 23987"/>
            </a:avLst>
          </a:prstGeom>
          <a:solidFill>
            <a:srgbClr val="F7DBC5"/>
          </a:solidFill>
          <a:ln w="12700" cap="flat" cmpd="sng" algn="ctr">
            <a:noFill/>
            <a:prstDash val="solid"/>
            <a:miter lim="800000"/>
          </a:ln>
          <a:effectLst/>
        </p:spPr>
        <p:txBody>
          <a:bodyPr wrap="square" rtlCol="0" anchor="ctr">
            <a:noAutofit/>
          </a:bodyPr>
          <a:lstStyle/>
          <a:p>
            <a:pPr algn="ctr"/>
            <a:r>
              <a:rPr lang="zh-CN" altLang="en-US" sz="1500" dirty="0">
                <a:cs typeface="+mn-ea"/>
                <a:sym typeface="+mn-lt"/>
              </a:rPr>
              <a:t>感觉器官的</a:t>
            </a:r>
          </a:p>
          <a:p>
            <a:pPr algn="ctr"/>
            <a:r>
              <a:rPr lang="zh-CN" altLang="en-US" sz="1500" dirty="0">
                <a:cs typeface="+mn-ea"/>
                <a:sym typeface="+mn-lt"/>
              </a:rPr>
              <a:t>生长发育</a:t>
            </a:r>
          </a:p>
        </p:txBody>
      </p:sp>
      <p:sp>
        <p:nvSpPr>
          <p:cNvPr id="40" name="矩形: 圆角 11"/>
          <p:cNvSpPr/>
          <p:nvPr>
            <p:custDataLst>
              <p:tags r:id="rId10"/>
            </p:custDataLst>
          </p:nvPr>
        </p:nvSpPr>
        <p:spPr>
          <a:xfrm>
            <a:off x="2740025" y="3751580"/>
            <a:ext cx="1228725" cy="420370"/>
          </a:xfrm>
          <a:prstGeom prst="roundRect">
            <a:avLst>
              <a:gd name="adj" fmla="val 23186"/>
            </a:avLst>
          </a:prstGeom>
          <a:solidFill>
            <a:srgbClr val="F7DBC5"/>
          </a:solidFill>
          <a:ln w="12700" cap="flat" cmpd="sng" algn="ctr">
            <a:noFill/>
            <a:prstDash val="solid"/>
            <a:miter lim="800000"/>
          </a:ln>
          <a:effectLst/>
        </p:spPr>
        <p:txBody>
          <a:bodyPr wrap="square" rtlCol="0" anchor="ctr">
            <a:noAutofit/>
          </a:bodyPr>
          <a:lstStyle/>
          <a:p>
            <a:pPr algn="ctr"/>
            <a:r>
              <a:rPr lang="zh-CN" altLang="en-US" sz="1500" dirty="0">
                <a:cs typeface="+mn-ea"/>
                <a:sym typeface="+mn-lt"/>
              </a:rPr>
              <a:t>感觉和知觉</a:t>
            </a:r>
          </a:p>
        </p:txBody>
      </p:sp>
      <p:sp>
        <p:nvSpPr>
          <p:cNvPr id="41" name="矩形: 圆角 11"/>
          <p:cNvSpPr/>
          <p:nvPr>
            <p:custDataLst>
              <p:tags r:id="rId11"/>
            </p:custDataLst>
          </p:nvPr>
        </p:nvSpPr>
        <p:spPr>
          <a:xfrm>
            <a:off x="4230370" y="3751580"/>
            <a:ext cx="645795" cy="420370"/>
          </a:xfrm>
          <a:prstGeom prst="roundRect">
            <a:avLst>
              <a:gd name="adj" fmla="val 24870"/>
            </a:avLst>
          </a:prstGeom>
          <a:solidFill>
            <a:srgbClr val="F7DBC5"/>
          </a:solidFill>
          <a:ln w="12700" cap="flat" cmpd="sng" algn="ctr">
            <a:noFill/>
            <a:prstDash val="solid"/>
            <a:miter lim="800000"/>
          </a:ln>
          <a:effectLst/>
        </p:spPr>
        <p:txBody>
          <a:bodyPr wrap="square" rtlCol="0" anchor="ctr">
            <a:noAutofit/>
          </a:bodyPr>
          <a:lstStyle/>
          <a:p>
            <a:pPr algn="ctr"/>
            <a:r>
              <a:rPr lang="zh-CN" altLang="en-US" sz="1500" dirty="0">
                <a:cs typeface="+mn-ea"/>
                <a:sym typeface="+mn-lt"/>
              </a:rPr>
              <a:t>视觉</a:t>
            </a:r>
          </a:p>
        </p:txBody>
      </p:sp>
      <p:sp>
        <p:nvSpPr>
          <p:cNvPr id="42" name="矩形: 圆角 11"/>
          <p:cNvSpPr/>
          <p:nvPr>
            <p:custDataLst>
              <p:tags r:id="rId12"/>
            </p:custDataLst>
          </p:nvPr>
        </p:nvSpPr>
        <p:spPr>
          <a:xfrm>
            <a:off x="9762490" y="3751580"/>
            <a:ext cx="1259205" cy="420370"/>
          </a:xfrm>
          <a:prstGeom prst="roundRect">
            <a:avLst>
              <a:gd name="adj" fmla="val 28626"/>
            </a:avLst>
          </a:prstGeom>
          <a:solidFill>
            <a:srgbClr val="F7DBC5"/>
          </a:solidFill>
          <a:ln w="12700" cap="flat" cmpd="sng" algn="ctr">
            <a:noFill/>
            <a:prstDash val="solid"/>
            <a:miter lim="800000"/>
          </a:ln>
          <a:effectLst/>
        </p:spPr>
        <p:txBody>
          <a:bodyPr wrap="square" rtlCol="0" anchor="ctr">
            <a:noAutofit/>
          </a:bodyPr>
          <a:lstStyle/>
          <a:p>
            <a:pPr algn="ctr"/>
            <a:r>
              <a:rPr lang="zh-CN" altLang="en-US" sz="1500" dirty="0">
                <a:cs typeface="+mn-ea"/>
                <a:sym typeface="+mn-lt"/>
              </a:rPr>
              <a:t>跨通道知觉</a:t>
            </a:r>
          </a:p>
        </p:txBody>
      </p:sp>
      <p:cxnSp>
        <p:nvCxnSpPr>
          <p:cNvPr id="7" name="直接连接符 6"/>
          <p:cNvCxnSpPr/>
          <p:nvPr>
            <p:custDataLst>
              <p:tags r:id="rId13"/>
            </p:custDataLst>
          </p:nvPr>
        </p:nvCxnSpPr>
        <p:spPr>
          <a:xfrm flipH="1">
            <a:off x="5425440" y="3052445"/>
            <a:ext cx="4445" cy="542290"/>
          </a:xfrm>
          <a:prstGeom prst="line">
            <a:avLst/>
          </a:prstGeom>
          <a:ln w="38100">
            <a:solidFill>
              <a:srgbClr val="FFD200"/>
            </a:solidFill>
            <a:tailEnd type="oval"/>
          </a:ln>
        </p:spPr>
        <p:style>
          <a:lnRef idx="1">
            <a:schemeClr val="accent3"/>
          </a:lnRef>
          <a:fillRef idx="0">
            <a:schemeClr val="accent3"/>
          </a:fillRef>
          <a:effectRef idx="0">
            <a:schemeClr val="accent3"/>
          </a:effectRef>
          <a:fontRef idx="minor">
            <a:schemeClr val="tx1"/>
          </a:fontRef>
        </p:style>
      </p:cxnSp>
      <p:sp>
        <p:nvSpPr>
          <p:cNvPr id="9" name="矩形: 圆角 11"/>
          <p:cNvSpPr/>
          <p:nvPr>
            <p:custDataLst>
              <p:tags r:id="rId14"/>
            </p:custDataLst>
          </p:nvPr>
        </p:nvSpPr>
        <p:spPr>
          <a:xfrm>
            <a:off x="5106035" y="3751580"/>
            <a:ext cx="645795" cy="420370"/>
          </a:xfrm>
          <a:prstGeom prst="roundRect">
            <a:avLst>
              <a:gd name="adj" fmla="val 24870"/>
            </a:avLst>
          </a:prstGeom>
          <a:solidFill>
            <a:srgbClr val="F7DBC5"/>
          </a:solidFill>
          <a:ln w="12700" cap="flat" cmpd="sng" algn="ctr">
            <a:noFill/>
            <a:prstDash val="solid"/>
            <a:miter lim="800000"/>
          </a:ln>
          <a:effectLst/>
        </p:spPr>
        <p:txBody>
          <a:bodyPr wrap="square" rtlCol="0" anchor="ctr">
            <a:noAutofit/>
          </a:bodyPr>
          <a:lstStyle/>
          <a:p>
            <a:pPr algn="ctr"/>
            <a:r>
              <a:rPr lang="zh-CN" altLang="en-US" sz="1500" dirty="0">
                <a:cs typeface="+mn-ea"/>
                <a:sym typeface="+mn-lt"/>
              </a:rPr>
              <a:t>听觉</a:t>
            </a:r>
          </a:p>
        </p:txBody>
      </p:sp>
      <p:cxnSp>
        <p:nvCxnSpPr>
          <p:cNvPr id="10" name="直接连接符 9"/>
          <p:cNvCxnSpPr/>
          <p:nvPr>
            <p:custDataLst>
              <p:tags r:id="rId15"/>
            </p:custDataLst>
          </p:nvPr>
        </p:nvCxnSpPr>
        <p:spPr>
          <a:xfrm flipH="1">
            <a:off x="6617018" y="3052445"/>
            <a:ext cx="4445" cy="542290"/>
          </a:xfrm>
          <a:prstGeom prst="line">
            <a:avLst/>
          </a:prstGeom>
          <a:ln w="38100">
            <a:solidFill>
              <a:srgbClr val="FFD200"/>
            </a:solidFill>
            <a:tailEnd type="oval"/>
          </a:ln>
        </p:spPr>
        <p:style>
          <a:lnRef idx="1">
            <a:schemeClr val="accent3"/>
          </a:lnRef>
          <a:fillRef idx="0">
            <a:schemeClr val="accent3"/>
          </a:fillRef>
          <a:effectRef idx="0">
            <a:schemeClr val="accent3"/>
          </a:effectRef>
          <a:fontRef idx="minor">
            <a:schemeClr val="tx1"/>
          </a:fontRef>
        </p:style>
      </p:cxnSp>
      <p:sp>
        <p:nvSpPr>
          <p:cNvPr id="11" name="矩形: 圆角 11"/>
          <p:cNvSpPr/>
          <p:nvPr>
            <p:custDataLst>
              <p:tags r:id="rId16"/>
            </p:custDataLst>
          </p:nvPr>
        </p:nvSpPr>
        <p:spPr>
          <a:xfrm>
            <a:off x="6014720" y="3751580"/>
            <a:ext cx="1209040" cy="420370"/>
          </a:xfrm>
          <a:prstGeom prst="roundRect">
            <a:avLst>
              <a:gd name="adj" fmla="val 24870"/>
            </a:avLst>
          </a:prstGeom>
          <a:solidFill>
            <a:srgbClr val="F7DBC5"/>
          </a:solidFill>
          <a:ln w="12700" cap="flat" cmpd="sng" algn="ctr">
            <a:noFill/>
            <a:prstDash val="solid"/>
            <a:miter lim="800000"/>
          </a:ln>
          <a:effectLst/>
        </p:spPr>
        <p:txBody>
          <a:bodyPr wrap="square" rtlCol="0" anchor="ctr">
            <a:noAutofit/>
          </a:bodyPr>
          <a:lstStyle/>
          <a:p>
            <a:pPr algn="ctr"/>
            <a:r>
              <a:rPr lang="zh-CN" altLang="en-US" sz="1500" dirty="0">
                <a:cs typeface="+mn-ea"/>
                <a:sym typeface="+mn-lt"/>
              </a:rPr>
              <a:t>味觉和嗅觉</a:t>
            </a:r>
          </a:p>
        </p:txBody>
      </p:sp>
      <p:cxnSp>
        <p:nvCxnSpPr>
          <p:cNvPr id="20" name="直接连接符 19"/>
          <p:cNvCxnSpPr/>
          <p:nvPr>
            <p:custDataLst>
              <p:tags r:id="rId17"/>
            </p:custDataLst>
          </p:nvPr>
        </p:nvCxnSpPr>
        <p:spPr>
          <a:xfrm flipH="1">
            <a:off x="8441373" y="3052445"/>
            <a:ext cx="4445" cy="542290"/>
          </a:xfrm>
          <a:prstGeom prst="line">
            <a:avLst/>
          </a:prstGeom>
          <a:ln w="38100">
            <a:solidFill>
              <a:srgbClr val="FFD200"/>
            </a:solidFill>
            <a:tailEnd type="oval"/>
          </a:ln>
        </p:spPr>
        <p:style>
          <a:lnRef idx="1">
            <a:schemeClr val="accent3"/>
          </a:lnRef>
          <a:fillRef idx="0">
            <a:schemeClr val="accent3"/>
          </a:fillRef>
          <a:effectRef idx="0">
            <a:schemeClr val="accent3"/>
          </a:effectRef>
          <a:fontRef idx="minor">
            <a:schemeClr val="tx1"/>
          </a:fontRef>
        </p:style>
      </p:cxnSp>
      <p:sp>
        <p:nvSpPr>
          <p:cNvPr id="22" name="矩形: 圆角 11"/>
          <p:cNvSpPr/>
          <p:nvPr>
            <p:custDataLst>
              <p:tags r:id="rId18"/>
            </p:custDataLst>
          </p:nvPr>
        </p:nvSpPr>
        <p:spPr>
          <a:xfrm>
            <a:off x="7506335" y="3751580"/>
            <a:ext cx="1978025" cy="420370"/>
          </a:xfrm>
          <a:prstGeom prst="roundRect">
            <a:avLst>
              <a:gd name="adj" fmla="val 24870"/>
            </a:avLst>
          </a:prstGeom>
          <a:solidFill>
            <a:srgbClr val="F7DBC5"/>
          </a:solidFill>
          <a:ln w="12700" cap="flat" cmpd="sng" algn="ctr">
            <a:noFill/>
            <a:prstDash val="solid"/>
            <a:miter lim="800000"/>
          </a:ln>
          <a:effectLst/>
        </p:spPr>
        <p:txBody>
          <a:bodyPr wrap="square" rtlCol="0" anchor="ctr">
            <a:noAutofit/>
          </a:bodyPr>
          <a:lstStyle/>
          <a:p>
            <a:pPr algn="ctr"/>
            <a:r>
              <a:rPr lang="zh-CN" altLang="en-US" sz="1500" dirty="0">
                <a:cs typeface="+mn-ea"/>
                <a:sym typeface="+mn-lt"/>
              </a:rPr>
              <a:t>触觉、温度觉和痛觉</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E18C47"/>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EEB7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4751388" y="6130926"/>
            <a:ext cx="246063" cy="246063"/>
            <a:chOff x="4751388" y="6130926"/>
            <a:chExt cx="246063" cy="246063"/>
          </a:xfrm>
        </p:grpSpPr>
        <p:sp>
          <p:nvSpPr>
            <p:cNvPr id="19" name="Freeform 29"/>
            <p:cNvSpPr/>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9067674" y="4578350"/>
            <a:ext cx="962025" cy="1385888"/>
            <a:chOff x="4576763" y="4421188"/>
            <a:chExt cx="962025" cy="1385888"/>
          </a:xfrm>
        </p:grpSpPr>
        <p:sp>
          <p:nvSpPr>
            <p:cNvPr id="27" name="Freeform 39"/>
            <p:cNvSpPr/>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 name="文本框 22"/>
          <p:cNvSpPr>
            <a:spLocks noChangeArrowheads="1"/>
          </p:cNvSpPr>
          <p:nvPr/>
        </p:nvSpPr>
        <p:spPr bwMode="auto">
          <a:xfrm>
            <a:off x="896714" y="1996725"/>
            <a:ext cx="10415615" cy="1026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fontAlgn="auto">
              <a:lnSpc>
                <a:spcPct val="130000"/>
              </a:lnSpc>
            </a:pPr>
            <a:r>
              <a:rPr lang="zh-CN" altLang="en-US" sz="4800" b="1" kern="2200" dirty="0">
                <a:ln w="6600">
                  <a:noFill/>
                  <a:prstDash val="solid"/>
                </a:ln>
                <a:solidFill>
                  <a:srgbClr val="E18C47"/>
                </a:solidFill>
                <a:effectLst/>
                <a:cs typeface="+mn-ea"/>
                <a:sym typeface="+mn-lt"/>
              </a:rPr>
              <a:t>第一节    感觉器官的生长发育</a:t>
            </a:r>
          </a:p>
        </p:txBody>
      </p:sp>
      <p:pic>
        <p:nvPicPr>
          <p:cNvPr id="2" name="图片 1" descr="形状&#10;&#10;中度可信度描述已自动生成"/>
          <p:cNvPicPr>
            <a:picLocks noChangeAspect="1"/>
          </p:cNvPicPr>
          <p:nvPr/>
        </p:nvPicPr>
        <p:blipFill rotWithShape="1">
          <a:blip r:embed="rId13" cstate="print">
            <a:extLst>
              <a:ext uri="{28A0092B-C50C-407E-A947-70E740481C1C}">
                <a14:useLocalDpi xmlns:a14="http://schemas.microsoft.com/office/drawing/2010/main" val="0"/>
              </a:ext>
            </a:extLst>
          </a:blip>
          <a:srcRect r="90532" b="74613"/>
          <a:stretch>
            <a:fillRect/>
          </a:stretch>
        </p:blipFill>
        <p:spPr>
          <a:xfrm>
            <a:off x="10548942" y="4312457"/>
            <a:ext cx="626807" cy="607986"/>
          </a:xfrm>
          <a:prstGeom prst="rect">
            <a:avLst/>
          </a:prstGeom>
        </p:spPr>
      </p:pic>
      <p:pic>
        <p:nvPicPr>
          <p:cNvPr id="7" name="图片 6"/>
          <p:cNvPicPr>
            <a:picLocks noChangeAspect="1"/>
          </p:cNvPicPr>
          <p:nvPr>
            <p:custDataLst>
              <p:tags r:id="rId10"/>
            </p:custDataLst>
          </p:nvPr>
        </p:nvPicPr>
        <p:blipFill>
          <a:blip r:embed="rId14" cstate="print">
            <a:extLst>
              <a:ext uri="{28A0092B-C50C-407E-A947-70E740481C1C}">
                <a14:useLocalDpi xmlns:a14="http://schemas.microsoft.com/office/drawing/2010/main" val="0"/>
              </a:ext>
            </a:extLst>
          </a:blip>
          <a:stretch>
            <a:fillRect/>
          </a:stretch>
        </p:blipFill>
        <p:spPr>
          <a:xfrm>
            <a:off x="-588010" y="2778760"/>
            <a:ext cx="5781675" cy="43364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188085" y="871855"/>
            <a:ext cx="2009140" cy="532130"/>
          </a:xfrm>
        </p:spPr>
        <p:txBody>
          <a:bodyPr/>
          <a:lstStyle/>
          <a:p>
            <a:r>
              <a:rPr lang="zh-CN" altLang="en-US" sz="2600" b="1" dirty="0">
                <a:solidFill>
                  <a:srgbClr val="E18C47"/>
                </a:solidFill>
                <a:latin typeface="+mn-lt"/>
                <a:cs typeface="+mn-ea"/>
                <a:sym typeface="+mn-lt"/>
              </a:rPr>
              <a:t>案例导入</a:t>
            </a:r>
          </a:p>
        </p:txBody>
      </p:sp>
      <p:sp>
        <p:nvSpPr>
          <p:cNvPr id="9" name="文本框 8"/>
          <p:cNvSpPr txBox="1"/>
          <p:nvPr/>
        </p:nvSpPr>
        <p:spPr>
          <a:xfrm>
            <a:off x="697230" y="2212340"/>
            <a:ext cx="8382635" cy="3663315"/>
          </a:xfrm>
          <a:prstGeom prst="rect">
            <a:avLst/>
          </a:prstGeom>
          <a:noFill/>
        </p:spPr>
        <p:txBody>
          <a:bodyPr wrap="square" lIns="0" tIns="0" rtlCol="0">
            <a:spAutoFit/>
          </a:bodyPr>
          <a:lstStyle/>
          <a:p>
            <a:pPr indent="457200" algn="just" fontAlgn="auto">
              <a:lnSpc>
                <a:spcPct val="140000"/>
              </a:lnSpc>
            </a:pPr>
            <a:r>
              <a:rPr lang="zh-CN" altLang="en-US" sz="2400" b="1" dirty="0">
                <a:solidFill>
                  <a:schemeClr val="bg1"/>
                </a:solidFill>
                <a:latin typeface="方正行黑简体" panose="02000000000000000000" pitchFamily="2" charset="-122"/>
                <a:ea typeface="方正行黑简体" panose="02000000000000000000" pitchFamily="2" charset="-122"/>
                <a:sym typeface="+mn-ea"/>
              </a:rPr>
              <a:t>场景一：</a:t>
            </a:r>
            <a:r>
              <a:rPr lang="zh-CN" altLang="en-US" sz="2400" dirty="0">
                <a:solidFill>
                  <a:schemeClr val="bg1"/>
                </a:solidFill>
                <a:latin typeface="方正行黑简体" panose="02000000000000000000" pitchFamily="2" charset="-122"/>
                <a:ea typeface="方正行黑简体" panose="02000000000000000000" pitchFamily="2" charset="-122"/>
                <a:sym typeface="+mn-ea"/>
              </a:rPr>
              <a:t>想象一个刚出生5—10分钟的新生儿，被清洗干净后包在襁褓中，把宝宝递到妈妈怀里，宝宝睁开眼，第一眼就看到了妈妈，妈妈冲宝宝温柔地笑了，然后低下头，轻轻地抚摩着宝宝的笑脸，激动地说：“嗨，乖宝贝儿！”此时此刻，宝宝会有什么感觉？在“感觉”的世界里，宝宝会盯着有意思的事物看，会对声音、味道、气味作出反应，会因饥饿、疼痛而哇哇大哭。</a:t>
            </a:r>
          </a:p>
        </p:txBody>
      </p:sp>
      <p:pic>
        <p:nvPicPr>
          <p:cNvPr id="5" name="图片 4" descr="卡通人物&#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51525" y="556863"/>
            <a:ext cx="9144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188085" y="871855"/>
            <a:ext cx="2009140" cy="532130"/>
          </a:xfrm>
        </p:spPr>
        <p:txBody>
          <a:bodyPr/>
          <a:lstStyle/>
          <a:p>
            <a:r>
              <a:rPr lang="zh-CN" altLang="en-US" sz="2600" b="1" dirty="0">
                <a:solidFill>
                  <a:srgbClr val="E18C47"/>
                </a:solidFill>
                <a:latin typeface="+mn-lt"/>
                <a:cs typeface="+mn-ea"/>
                <a:sym typeface="+mn-lt"/>
              </a:rPr>
              <a:t>案例导入</a:t>
            </a:r>
          </a:p>
        </p:txBody>
      </p:sp>
      <p:sp>
        <p:nvSpPr>
          <p:cNvPr id="9" name="文本框 8"/>
          <p:cNvSpPr txBox="1"/>
          <p:nvPr/>
        </p:nvSpPr>
        <p:spPr>
          <a:xfrm>
            <a:off x="697230" y="2212340"/>
            <a:ext cx="8382635" cy="3146425"/>
          </a:xfrm>
          <a:prstGeom prst="rect">
            <a:avLst/>
          </a:prstGeom>
          <a:noFill/>
        </p:spPr>
        <p:txBody>
          <a:bodyPr wrap="square" lIns="0" tIns="0" rtlCol="0">
            <a:spAutoFit/>
          </a:bodyPr>
          <a:lstStyle/>
          <a:p>
            <a:pPr indent="457200" algn="just" fontAlgn="auto">
              <a:lnSpc>
                <a:spcPct val="140000"/>
              </a:lnSpc>
            </a:pPr>
            <a:r>
              <a:rPr lang="zh-CN" altLang="en-US" sz="2400" dirty="0">
                <a:solidFill>
                  <a:schemeClr val="bg1"/>
                </a:solidFill>
                <a:latin typeface="方正行黑简体" panose="02000000000000000000" pitchFamily="2" charset="-122"/>
                <a:ea typeface="方正行黑简体" panose="02000000000000000000" pitchFamily="2" charset="-122"/>
                <a:sym typeface="+mn-ea"/>
              </a:rPr>
              <a:t>然而，宝宝理解这些感觉吗？宝宝是否能认出自己看到过的东西？理解别人说话的意思？分辨出闻到的气味来自哪里？另外，宝宝能否或如何将某种感觉与其特定的结果联系起来？比如：宝宝是从什么时候开始将妈妈与乳汁联系在一起的，并在饥饿时去寻找妈妈呢？宝宝是能知觉到这个世界，还是仅能感觉到？</a:t>
            </a:r>
          </a:p>
        </p:txBody>
      </p:sp>
      <p:pic>
        <p:nvPicPr>
          <p:cNvPr id="5" name="图片 4" descr="卡通人物&#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51525" y="556863"/>
            <a:ext cx="9144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188085" y="871855"/>
            <a:ext cx="2009140" cy="532130"/>
          </a:xfrm>
        </p:spPr>
        <p:txBody>
          <a:bodyPr/>
          <a:lstStyle/>
          <a:p>
            <a:r>
              <a:rPr lang="zh-CN" altLang="en-US" sz="2600" b="1" dirty="0">
                <a:solidFill>
                  <a:srgbClr val="E18C47"/>
                </a:solidFill>
                <a:latin typeface="+mn-lt"/>
                <a:cs typeface="+mn-ea"/>
                <a:sym typeface="+mn-lt"/>
              </a:rPr>
              <a:t>案例导入</a:t>
            </a:r>
          </a:p>
        </p:txBody>
      </p:sp>
      <p:sp>
        <p:nvSpPr>
          <p:cNvPr id="9" name="文本框 8"/>
          <p:cNvSpPr txBox="1"/>
          <p:nvPr/>
        </p:nvSpPr>
        <p:spPr>
          <a:xfrm>
            <a:off x="697230" y="2212340"/>
            <a:ext cx="8382635" cy="4180205"/>
          </a:xfrm>
          <a:prstGeom prst="rect">
            <a:avLst/>
          </a:prstGeom>
          <a:noFill/>
        </p:spPr>
        <p:txBody>
          <a:bodyPr wrap="square" lIns="0" tIns="0" rtlCol="0">
            <a:spAutoFit/>
          </a:bodyPr>
          <a:lstStyle/>
          <a:p>
            <a:pPr indent="457200" algn="just" fontAlgn="auto">
              <a:lnSpc>
                <a:spcPct val="140000"/>
              </a:lnSpc>
            </a:pPr>
            <a:r>
              <a:rPr lang="zh-CN" altLang="en-US" sz="2400" b="1" dirty="0">
                <a:solidFill>
                  <a:schemeClr val="bg1"/>
                </a:solidFill>
                <a:latin typeface="方正行黑简体" panose="02000000000000000000" pitchFamily="2" charset="-122"/>
                <a:ea typeface="方正行黑简体" panose="02000000000000000000" pitchFamily="2" charset="-122"/>
                <a:sym typeface="+mn-ea"/>
              </a:rPr>
              <a:t>场景二：</a:t>
            </a:r>
            <a:r>
              <a:rPr lang="zh-CN" altLang="en-US" sz="2400" dirty="0">
                <a:solidFill>
                  <a:schemeClr val="bg1"/>
                </a:solidFill>
                <a:latin typeface="方正行黑简体" panose="02000000000000000000" pitchFamily="2" charset="-122"/>
                <a:ea typeface="方正行黑简体" panose="02000000000000000000" pitchFamily="2" charset="-122"/>
                <a:sym typeface="+mn-ea"/>
              </a:rPr>
              <a:t>1岁多的玲玲一直是那么忙碌，她刚会走路，走得还不稳，却不停地在动；有时用爬行替代走；她用手摆弄着物体，看着、感觉着、尝试着，并弄出声响。有时候是无意的，有时候是故意的。玲玲发现桌子上放着香蕉、苹果，赶紧走过去，先把苹果放在嘴里啃，又拿起香蕉给奶奶，示意给她剥开吃。玲玲对周围充满了兴趣，她感知着这个世界，成长着。虽然她还不善于语言表达，感知觉上的尝试是她成长的方式，也促进与帮助着她成长。</a:t>
            </a:r>
          </a:p>
        </p:txBody>
      </p:sp>
      <p:pic>
        <p:nvPicPr>
          <p:cNvPr id="5" name="图片 4" descr="卡通人物&#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51525" y="556863"/>
            <a:ext cx="9144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5abe4f80-eadc-4643-9aef-89832c621cef"/>
  <p:tag name="COMMONDATA" val="eyJoZGlkIjoiNGY0MDgyY2U2NDUxNjliMTA0YzZjN2UwYjAxZWNmMGY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xml><?xml version="1.0" encoding="utf-8"?>
<p:tagLst xmlns:a="http://schemas.openxmlformats.org/drawingml/2006/main" xmlns:r="http://schemas.openxmlformats.org/officeDocument/2006/relationships" xmlns:p="http://schemas.openxmlformats.org/presentationml/2006/main">
  <p:tag name="PA" val="v3.0.1"/>
</p:tagLst>
</file>

<file path=ppt/tags/tag109.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xml><?xml version="1.0" encoding="utf-8"?>
<p:tagLst xmlns:a="http://schemas.openxmlformats.org/drawingml/2006/main" xmlns:r="http://schemas.openxmlformats.org/officeDocument/2006/relationships" xmlns:p="http://schemas.openxmlformats.org/presentationml/2006/main">
  <p:tag name="PA" val="v3.0.1"/>
</p:tagLst>
</file>

<file path=ppt/tags/tag111.xml><?xml version="1.0" encoding="utf-8"?>
<p:tagLst xmlns:a="http://schemas.openxmlformats.org/drawingml/2006/main" xmlns:r="http://schemas.openxmlformats.org/officeDocument/2006/relationships" xmlns:p="http://schemas.openxmlformats.org/presentationml/2006/main">
  <p:tag name="PA" val="v3.0.1"/>
</p:tagLst>
</file>

<file path=ppt/tags/tag112.xml><?xml version="1.0" encoding="utf-8"?>
<p:tagLst xmlns:a="http://schemas.openxmlformats.org/drawingml/2006/main" xmlns:r="http://schemas.openxmlformats.org/officeDocument/2006/relationships" xmlns:p="http://schemas.openxmlformats.org/presentationml/2006/main">
  <p:tag name="PA" val="v3.0.1"/>
</p:tagLst>
</file>

<file path=ppt/tags/tag113.xml><?xml version="1.0" encoding="utf-8"?>
<p:tagLst xmlns:a="http://schemas.openxmlformats.org/drawingml/2006/main" xmlns:r="http://schemas.openxmlformats.org/officeDocument/2006/relationships" xmlns:p="http://schemas.openxmlformats.org/presentationml/2006/main">
  <p:tag name="PA" val="v3.0.1"/>
</p:tagLst>
</file>

<file path=ppt/tags/tag114.xml><?xml version="1.0" encoding="utf-8"?>
<p:tagLst xmlns:a="http://schemas.openxmlformats.org/drawingml/2006/main" xmlns:r="http://schemas.openxmlformats.org/officeDocument/2006/relationships" xmlns:p="http://schemas.openxmlformats.org/presentationml/2006/main">
  <p:tag name="PA" val="v3.0.1"/>
</p:tagLst>
</file>

<file path=ppt/tags/tag115.xml><?xml version="1.0" encoding="utf-8"?>
<p:tagLst xmlns:a="http://schemas.openxmlformats.org/drawingml/2006/main" xmlns:r="http://schemas.openxmlformats.org/officeDocument/2006/relationships" xmlns:p="http://schemas.openxmlformats.org/presentationml/2006/main">
  <p:tag name="PA" val="v3.0.1"/>
</p:tagLst>
</file>

<file path=ppt/tags/tag116.xml><?xml version="1.0" encoding="utf-8"?>
<p:tagLst xmlns:a="http://schemas.openxmlformats.org/drawingml/2006/main" xmlns:r="http://schemas.openxmlformats.org/officeDocument/2006/relationships" xmlns:p="http://schemas.openxmlformats.org/presentationml/2006/main">
  <p:tag name="PA" val="v3.0.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xml><?xml version="1.0" encoding="utf-8"?>
<p:tagLst xmlns:a="http://schemas.openxmlformats.org/drawingml/2006/main" xmlns:r="http://schemas.openxmlformats.org/officeDocument/2006/relationships" xmlns:p="http://schemas.openxmlformats.org/presentationml/2006/main">
  <p:tag name="PA" val="v3.0.1"/>
</p:tagLst>
</file>

<file path=ppt/tags/tag125.xml><?xml version="1.0" encoding="utf-8"?>
<p:tagLst xmlns:a="http://schemas.openxmlformats.org/drawingml/2006/main" xmlns:r="http://schemas.openxmlformats.org/officeDocument/2006/relationships" xmlns:p="http://schemas.openxmlformats.org/presentationml/2006/main">
  <p:tag name="PA" val="v3.0.1"/>
</p:tagLst>
</file>

<file path=ppt/tags/tag126.xml><?xml version="1.0" encoding="utf-8"?>
<p:tagLst xmlns:a="http://schemas.openxmlformats.org/drawingml/2006/main" xmlns:r="http://schemas.openxmlformats.org/officeDocument/2006/relationships" xmlns:p="http://schemas.openxmlformats.org/presentationml/2006/main">
  <p:tag name="PA" val="v3.0.1"/>
</p:tagLst>
</file>

<file path=ppt/tags/tag127.xml><?xml version="1.0" encoding="utf-8"?>
<p:tagLst xmlns:a="http://schemas.openxmlformats.org/drawingml/2006/main" xmlns:r="http://schemas.openxmlformats.org/officeDocument/2006/relationships" xmlns:p="http://schemas.openxmlformats.org/presentationml/2006/main">
  <p:tag name="PA" val="v3.0.1"/>
</p:tagLst>
</file>

<file path=ppt/tags/tag128.xml><?xml version="1.0" encoding="utf-8"?>
<p:tagLst xmlns:a="http://schemas.openxmlformats.org/drawingml/2006/main" xmlns:r="http://schemas.openxmlformats.org/officeDocument/2006/relationships" xmlns:p="http://schemas.openxmlformats.org/presentationml/2006/main">
  <p:tag name="PA" val="v3.0.1"/>
</p:tagLst>
</file>

<file path=ppt/tags/tag129.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xml><?xml version="1.0" encoding="utf-8"?>
<p:tagLst xmlns:a="http://schemas.openxmlformats.org/drawingml/2006/main" xmlns:r="http://schemas.openxmlformats.org/officeDocument/2006/relationships" xmlns:p="http://schemas.openxmlformats.org/presentationml/2006/main">
  <p:tag name="PA" val="v3.0.1"/>
</p:tagLst>
</file>

<file path=ppt/tags/tag131.xml><?xml version="1.0" encoding="utf-8"?>
<p:tagLst xmlns:a="http://schemas.openxmlformats.org/drawingml/2006/main" xmlns:r="http://schemas.openxmlformats.org/officeDocument/2006/relationships" xmlns:p="http://schemas.openxmlformats.org/presentationml/2006/main">
  <p:tag name="PA" val="v3.0.1"/>
</p:tagLst>
</file>

<file path=ppt/tags/tag132.xml><?xml version="1.0" encoding="utf-8"?>
<p:tagLst xmlns:a="http://schemas.openxmlformats.org/drawingml/2006/main" xmlns:r="http://schemas.openxmlformats.org/officeDocument/2006/relationships" xmlns:p="http://schemas.openxmlformats.org/presentationml/2006/main">
  <p:tag name="PA" val="v3.0.1"/>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xml><?xml version="1.0" encoding="utf-8"?>
<p:tagLst xmlns:a="http://schemas.openxmlformats.org/drawingml/2006/main" xmlns:r="http://schemas.openxmlformats.org/officeDocument/2006/relationships" xmlns:p="http://schemas.openxmlformats.org/presentationml/2006/main">
  <p:tag name="PA" val="v3.0.1"/>
</p:tagLst>
</file>

<file path=ppt/tags/tag143.xml><?xml version="1.0" encoding="utf-8"?>
<p:tagLst xmlns:a="http://schemas.openxmlformats.org/drawingml/2006/main" xmlns:r="http://schemas.openxmlformats.org/officeDocument/2006/relationships" xmlns:p="http://schemas.openxmlformats.org/presentationml/2006/main">
  <p:tag name="PA" val="v3.0.1"/>
</p:tagLst>
</file>

<file path=ppt/tags/tag144.xml><?xml version="1.0" encoding="utf-8"?>
<p:tagLst xmlns:a="http://schemas.openxmlformats.org/drawingml/2006/main" xmlns:r="http://schemas.openxmlformats.org/officeDocument/2006/relationships" xmlns:p="http://schemas.openxmlformats.org/presentationml/2006/main">
  <p:tag name="PA" val="v3.0.1"/>
</p:tagLst>
</file>

<file path=ppt/tags/tag145.xml><?xml version="1.0" encoding="utf-8"?>
<p:tagLst xmlns:a="http://schemas.openxmlformats.org/drawingml/2006/main" xmlns:r="http://schemas.openxmlformats.org/officeDocument/2006/relationships" xmlns:p="http://schemas.openxmlformats.org/presentationml/2006/main">
  <p:tag name="PA" val="v3.0.1"/>
</p:tagLst>
</file>

<file path=ppt/tags/tag146.xml><?xml version="1.0" encoding="utf-8"?>
<p:tagLst xmlns:a="http://schemas.openxmlformats.org/drawingml/2006/main" xmlns:r="http://schemas.openxmlformats.org/officeDocument/2006/relationships" xmlns:p="http://schemas.openxmlformats.org/presentationml/2006/main">
  <p:tag name="PA" val="v3.0.1"/>
</p:tagLst>
</file>

<file path=ppt/tags/tag147.xml><?xml version="1.0" encoding="utf-8"?>
<p:tagLst xmlns:a="http://schemas.openxmlformats.org/drawingml/2006/main" xmlns:r="http://schemas.openxmlformats.org/officeDocument/2006/relationships" xmlns:p="http://schemas.openxmlformats.org/presentationml/2006/main">
  <p:tag name="PA" val="v3.0.1"/>
</p:tagLst>
</file>

<file path=ppt/tags/tag148.xml><?xml version="1.0" encoding="utf-8"?>
<p:tagLst xmlns:a="http://schemas.openxmlformats.org/drawingml/2006/main" xmlns:r="http://schemas.openxmlformats.org/officeDocument/2006/relationships" xmlns:p="http://schemas.openxmlformats.org/presentationml/2006/main">
  <p:tag name="PA" val="v3.0.1"/>
</p:tagLst>
</file>

<file path=ppt/tags/tag149.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xml><?xml version="1.0" encoding="utf-8"?>
<p:tagLst xmlns:a="http://schemas.openxmlformats.org/drawingml/2006/main" xmlns:r="http://schemas.openxmlformats.org/officeDocument/2006/relationships" xmlns:p="http://schemas.openxmlformats.org/presentationml/2006/main">
  <p:tag name="PA" val="v3.0.1"/>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PA" val="v3.0.1"/>
</p:tagLst>
</file>

<file path=ppt/tags/tag41.xml><?xml version="1.0" encoding="utf-8"?>
<p:tagLst xmlns:a="http://schemas.openxmlformats.org/drawingml/2006/main" xmlns:r="http://schemas.openxmlformats.org/officeDocument/2006/relationships" xmlns:p="http://schemas.openxmlformats.org/presentationml/2006/main">
  <p:tag name="PA" val="v3.0.1"/>
</p:tagLst>
</file>

<file path=ppt/tags/tag42.xml><?xml version="1.0" encoding="utf-8"?>
<p:tagLst xmlns:a="http://schemas.openxmlformats.org/drawingml/2006/main" xmlns:r="http://schemas.openxmlformats.org/officeDocument/2006/relationships" xmlns:p="http://schemas.openxmlformats.org/presentationml/2006/main">
  <p:tag name="PA" val="v3.0.1"/>
</p:tagLst>
</file>

<file path=ppt/tags/tag43.xml><?xml version="1.0" encoding="utf-8"?>
<p:tagLst xmlns:a="http://schemas.openxmlformats.org/drawingml/2006/main" xmlns:r="http://schemas.openxmlformats.org/officeDocument/2006/relationships" xmlns:p="http://schemas.openxmlformats.org/presentationml/2006/main">
  <p:tag name="PA" val="v3.0.1"/>
</p:tagLst>
</file>

<file path=ppt/tags/tag44.xml><?xml version="1.0" encoding="utf-8"?>
<p:tagLst xmlns:a="http://schemas.openxmlformats.org/drawingml/2006/main" xmlns:r="http://schemas.openxmlformats.org/officeDocument/2006/relationships" xmlns:p="http://schemas.openxmlformats.org/presentationml/2006/main">
  <p:tag name="PA" val="v3.0.1"/>
</p:tagLst>
</file>

<file path=ppt/tags/tag45.xml><?xml version="1.0" encoding="utf-8"?>
<p:tagLst xmlns:a="http://schemas.openxmlformats.org/drawingml/2006/main" xmlns:r="http://schemas.openxmlformats.org/officeDocument/2006/relationships" xmlns:p="http://schemas.openxmlformats.org/presentationml/2006/main">
  <p:tag name="PA" val="v3.0.1"/>
</p:tagLst>
</file>

<file path=ppt/tags/tag46.xml><?xml version="1.0" encoding="utf-8"?>
<p:tagLst xmlns:a="http://schemas.openxmlformats.org/drawingml/2006/main" xmlns:r="http://schemas.openxmlformats.org/officeDocument/2006/relationships" xmlns:p="http://schemas.openxmlformats.org/presentationml/2006/main">
  <p:tag name="PA" val="v3.0.1"/>
</p:tagLst>
</file>

<file path=ppt/tags/tag47.xml><?xml version="1.0" encoding="utf-8"?>
<p:tagLst xmlns:a="http://schemas.openxmlformats.org/drawingml/2006/main" xmlns:r="http://schemas.openxmlformats.org/officeDocument/2006/relationships" xmlns:p="http://schemas.openxmlformats.org/presentationml/2006/main">
  <p:tag name="PA" val="v3.0.1"/>
</p:tagLst>
</file>

<file path=ppt/tags/tag48.xml><?xml version="1.0" encoding="utf-8"?>
<p:tagLst xmlns:a="http://schemas.openxmlformats.org/drawingml/2006/main" xmlns:r="http://schemas.openxmlformats.org/officeDocument/2006/relationships" xmlns:p="http://schemas.openxmlformats.org/presentationml/2006/main">
  <p:tag name="PA" val="v3.0.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7718,&quot;width&quot;:12857}"/>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8490,&quot;width&quot;:21210}"/>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PA" val="v3.0.1"/>
</p:tagLst>
</file>

<file path=ppt/tags/tag59.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PA" val="v3.0.1"/>
</p:tagLst>
</file>

<file path=ppt/tags/tag61.xml><?xml version="1.0" encoding="utf-8"?>
<p:tagLst xmlns:a="http://schemas.openxmlformats.org/drawingml/2006/main" xmlns:r="http://schemas.openxmlformats.org/officeDocument/2006/relationships" xmlns:p="http://schemas.openxmlformats.org/presentationml/2006/main">
  <p:tag name="PA" val="v3.0.1"/>
</p:tagLst>
</file>

<file path=ppt/tags/tag62.xml><?xml version="1.0" encoding="utf-8"?>
<p:tagLst xmlns:a="http://schemas.openxmlformats.org/drawingml/2006/main" xmlns:r="http://schemas.openxmlformats.org/officeDocument/2006/relationships" xmlns:p="http://schemas.openxmlformats.org/presentationml/2006/main">
  <p:tag name="PA" val="v3.0.1"/>
</p:tagLst>
</file>

<file path=ppt/tags/tag63.xml><?xml version="1.0" encoding="utf-8"?>
<p:tagLst xmlns:a="http://schemas.openxmlformats.org/drawingml/2006/main" xmlns:r="http://schemas.openxmlformats.org/officeDocument/2006/relationships" xmlns:p="http://schemas.openxmlformats.org/presentationml/2006/main">
  <p:tag name="PA" val="v3.0.1"/>
</p:tagLst>
</file>

<file path=ppt/tags/tag64.xml><?xml version="1.0" encoding="utf-8"?>
<p:tagLst xmlns:a="http://schemas.openxmlformats.org/drawingml/2006/main" xmlns:r="http://schemas.openxmlformats.org/officeDocument/2006/relationships" xmlns:p="http://schemas.openxmlformats.org/presentationml/2006/main">
  <p:tag name="PA" val="v3.0.1"/>
</p:tagLst>
</file>

<file path=ppt/tags/tag65.xml><?xml version="1.0" encoding="utf-8"?>
<p:tagLst xmlns:a="http://schemas.openxmlformats.org/drawingml/2006/main" xmlns:r="http://schemas.openxmlformats.org/officeDocument/2006/relationships" xmlns:p="http://schemas.openxmlformats.org/presentationml/2006/main">
  <p:tag name="PA" val="v3.0.1"/>
</p:tagLst>
</file>

<file path=ppt/tags/tag66.xml><?xml version="1.0" encoding="utf-8"?>
<p:tagLst xmlns:a="http://schemas.openxmlformats.org/drawingml/2006/main" xmlns:r="http://schemas.openxmlformats.org/officeDocument/2006/relationships" xmlns:p="http://schemas.openxmlformats.org/presentationml/2006/main">
  <p:tag name="PA" val="v3.0.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PA" val="v3.0.1"/>
</p:tagLst>
</file>

<file path=ppt/tags/tag79.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PA" val="v3.0.1"/>
</p:tagLst>
</file>

<file path=ppt/tags/tag81.xml><?xml version="1.0" encoding="utf-8"?>
<p:tagLst xmlns:a="http://schemas.openxmlformats.org/drawingml/2006/main" xmlns:r="http://schemas.openxmlformats.org/officeDocument/2006/relationships" xmlns:p="http://schemas.openxmlformats.org/presentationml/2006/main">
  <p:tag name="PA" val="v3.0.1"/>
</p:tagLst>
</file>

<file path=ppt/tags/tag82.xml><?xml version="1.0" encoding="utf-8"?>
<p:tagLst xmlns:a="http://schemas.openxmlformats.org/drawingml/2006/main" xmlns:r="http://schemas.openxmlformats.org/officeDocument/2006/relationships" xmlns:p="http://schemas.openxmlformats.org/presentationml/2006/main">
  <p:tag name="PA" val="v3.0.1"/>
</p:tagLst>
</file>

<file path=ppt/tags/tag83.xml><?xml version="1.0" encoding="utf-8"?>
<p:tagLst xmlns:a="http://schemas.openxmlformats.org/drawingml/2006/main" xmlns:r="http://schemas.openxmlformats.org/officeDocument/2006/relationships" xmlns:p="http://schemas.openxmlformats.org/presentationml/2006/main">
  <p:tag name="PA" val="v3.0.1"/>
</p:tagLst>
</file>

<file path=ppt/tags/tag84.xml><?xml version="1.0" encoding="utf-8"?>
<p:tagLst xmlns:a="http://schemas.openxmlformats.org/drawingml/2006/main" xmlns:r="http://schemas.openxmlformats.org/officeDocument/2006/relationships" xmlns:p="http://schemas.openxmlformats.org/presentationml/2006/main">
  <p:tag name="PA" val="v3.0.1"/>
</p:tagLst>
</file>

<file path=ppt/tags/tag85.xml><?xml version="1.0" encoding="utf-8"?>
<p:tagLst xmlns:a="http://schemas.openxmlformats.org/drawingml/2006/main" xmlns:r="http://schemas.openxmlformats.org/officeDocument/2006/relationships" xmlns:p="http://schemas.openxmlformats.org/presentationml/2006/main">
  <p:tag name="PA" val="v3.0.1"/>
</p:tagLst>
</file>

<file path=ppt/tags/tag86.xml><?xml version="1.0" encoding="utf-8"?>
<p:tagLst xmlns:a="http://schemas.openxmlformats.org/drawingml/2006/main" xmlns:r="http://schemas.openxmlformats.org/officeDocument/2006/relationships" xmlns:p="http://schemas.openxmlformats.org/presentationml/2006/main">
  <p:tag name="PA" val="v3.0.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PA" val="v3.0.1"/>
</p:tagLst>
</file>

<file path=ppt/tags/tag92.xml><?xml version="1.0" encoding="utf-8"?>
<p:tagLst xmlns:a="http://schemas.openxmlformats.org/drawingml/2006/main" xmlns:r="http://schemas.openxmlformats.org/officeDocument/2006/relationships" xmlns:p="http://schemas.openxmlformats.org/presentationml/2006/main">
  <p:tag name="PA" val="v3.0.1"/>
</p:tagLst>
</file>

<file path=ppt/tags/tag93.xml><?xml version="1.0" encoding="utf-8"?>
<p:tagLst xmlns:a="http://schemas.openxmlformats.org/drawingml/2006/main" xmlns:r="http://schemas.openxmlformats.org/officeDocument/2006/relationships" xmlns:p="http://schemas.openxmlformats.org/presentationml/2006/main">
  <p:tag name="PA" val="v3.0.1"/>
</p:tagLst>
</file>

<file path=ppt/tags/tag94.xml><?xml version="1.0" encoding="utf-8"?>
<p:tagLst xmlns:a="http://schemas.openxmlformats.org/drawingml/2006/main" xmlns:r="http://schemas.openxmlformats.org/officeDocument/2006/relationships" xmlns:p="http://schemas.openxmlformats.org/presentationml/2006/main">
  <p:tag name="PA" val="v3.0.1"/>
</p:tagLst>
</file>

<file path=ppt/tags/tag95.xml><?xml version="1.0" encoding="utf-8"?>
<p:tagLst xmlns:a="http://schemas.openxmlformats.org/drawingml/2006/main" xmlns:r="http://schemas.openxmlformats.org/officeDocument/2006/relationships" xmlns:p="http://schemas.openxmlformats.org/presentationml/2006/main">
  <p:tag name="PA" val="v3.0.1"/>
</p:tagLst>
</file>

<file path=ppt/tags/tag96.xml><?xml version="1.0" encoding="utf-8"?>
<p:tagLst xmlns:a="http://schemas.openxmlformats.org/drawingml/2006/main" xmlns:r="http://schemas.openxmlformats.org/officeDocument/2006/relationships" xmlns:p="http://schemas.openxmlformats.org/presentationml/2006/main">
  <p:tag name="PA" val="v3.0.1"/>
</p:tagLst>
</file>

<file path=ppt/tags/tag97.xml><?xml version="1.0" encoding="utf-8"?>
<p:tagLst xmlns:a="http://schemas.openxmlformats.org/drawingml/2006/main" xmlns:r="http://schemas.openxmlformats.org/officeDocument/2006/relationships" xmlns:p="http://schemas.openxmlformats.org/presentationml/2006/main">
  <p:tag name="PA" val="v3.0.1"/>
</p:tagLst>
</file>

<file path=ppt/tags/tag98.xml><?xml version="1.0" encoding="utf-8"?>
<p:tagLst xmlns:a="http://schemas.openxmlformats.org/drawingml/2006/main" xmlns:r="http://schemas.openxmlformats.org/officeDocument/2006/relationships" xmlns:p="http://schemas.openxmlformats.org/presentationml/2006/main">
  <p:tag name="PA" val="v3.0.1"/>
</p:tagLst>
</file>

<file path=ppt/tags/tag9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1_Office 主题​​">
  <a:themeElements>
    <a:clrScheme name="自定义 1">
      <a:dk1>
        <a:sysClr val="windowText" lastClr="000000"/>
      </a:dk1>
      <a:lt1>
        <a:sysClr val="window" lastClr="FFFFFF"/>
      </a:lt1>
      <a:dk2>
        <a:srgbClr val="44546A"/>
      </a:dk2>
      <a:lt2>
        <a:srgbClr val="E7E6E6"/>
      </a:lt2>
      <a:accent1>
        <a:srgbClr val="002060"/>
      </a:accent1>
      <a:accent2>
        <a:srgbClr val="0790F5"/>
      </a:accent2>
      <a:accent3>
        <a:srgbClr val="05B7FB"/>
      </a:accent3>
      <a:accent4>
        <a:srgbClr val="FFD200"/>
      </a:accent4>
      <a:accent5>
        <a:srgbClr val="5B9BD5"/>
      </a:accent5>
      <a:accent6>
        <a:srgbClr val="70AD47"/>
      </a:accent6>
      <a:hlink>
        <a:srgbClr val="0563C1"/>
      </a:hlink>
      <a:folHlink>
        <a:srgbClr val="954F72"/>
      </a:folHlink>
    </a:clrScheme>
    <a:fontScheme name="romi1ph0">
      <a:majorFont>
        <a:latin typeface="Alibaba Sans"/>
        <a:ea typeface="微软雅黑"/>
        <a:cs typeface="Alex Brush"/>
      </a:majorFont>
      <a:minorFont>
        <a:latin typeface="Alibaba Sans"/>
        <a:ea typeface="微软雅黑"/>
        <a:cs typeface="Alex Brush"/>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tlCol="0">
        <a:spAutoFit/>
      </a:bodyPr>
      <a:lstStyle>
        <a:defPPr algn="l">
          <a:lnSpc>
            <a:spcPct val="120000"/>
          </a:lnSpc>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lex Brush"/>
        <a:cs typeface="Alex Brush"/>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lex Brush"/>
        <a:cs typeface="Alex Brush"/>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lex Brush"/>
        <a:cs typeface="Alex Brush"/>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lex Brush"/>
        <a:cs typeface="Alex Brush"/>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TotalTime>
  <Words>2593</Words>
  <Application>Microsoft Office PowerPoint</Application>
  <PresentationFormat>宽屏</PresentationFormat>
  <Paragraphs>116</Paragraphs>
  <Slides>35</Slides>
  <Notes>9</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35</vt:i4>
      </vt:variant>
    </vt:vector>
  </HeadingPairs>
  <TitlesOfParts>
    <vt:vector size="45" baseType="lpstr">
      <vt:lpstr>等线</vt:lpstr>
      <vt:lpstr>方正行黑简体</vt:lpstr>
      <vt:lpstr>汉仪太极体简</vt:lpstr>
      <vt:lpstr>宋体</vt:lpstr>
      <vt:lpstr>微软雅黑</vt:lpstr>
      <vt:lpstr>Alex Brush</vt:lpstr>
      <vt:lpstr>Alibaba Sans</vt:lpstr>
      <vt:lpstr>Arial</vt:lpstr>
      <vt:lpstr>Calibri</vt:lpstr>
      <vt:lpstr>1_Office 主题​​</vt:lpstr>
      <vt:lpstr>PowerPoint 演示文稿</vt:lpstr>
      <vt:lpstr>PowerPoint 演示文稿</vt:lpstr>
      <vt:lpstr>PowerPoint 演示文稿</vt:lpstr>
      <vt:lpstr>PowerPoint 演示文稿</vt:lpstr>
      <vt:lpstr>PowerPoint 演示文稿</vt:lpstr>
      <vt:lpstr>PowerPoint 演示文稿</vt:lpstr>
      <vt:lpstr>案例导入</vt:lpstr>
      <vt:lpstr>案例导入</vt:lpstr>
      <vt:lpstr>案例导入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 R 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User</dc:creator>
  <cp:lastModifiedBy>庄玉侠</cp:lastModifiedBy>
  <cp:revision>300</cp:revision>
  <dcterms:created xsi:type="dcterms:W3CDTF">2022-05-22T12:08:00Z</dcterms:created>
  <dcterms:modified xsi:type="dcterms:W3CDTF">2023-02-13T06:18:51Z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0154A33DB65C43DD84E0F54A304EBF57</vt:lpwstr>
  </property>
  <property fmtid="{D5CDD505-2E9C-101B-9397-08002B2CF9AE}" pid="3" name="KSOProductBuildVer">
    <vt:lpwstr>2052-11.1.0.13703</vt:lpwstr>
  </property>
</Properties>
</file>