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2.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notesSlides/notesSlide3.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notesSlides/notesSlide4.xml" ContentType="application/vnd.openxmlformats-officedocument.presentationml.notesSlide+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7"/>
  </p:notesMasterIdLst>
  <p:handoutMasterIdLst>
    <p:handoutMasterId r:id="rId48"/>
  </p:handoutMasterIdLst>
  <p:sldIdLst>
    <p:sldId id="286" r:id="rId2"/>
    <p:sldId id="291" r:id="rId3"/>
    <p:sldId id="327" r:id="rId4"/>
    <p:sldId id="328" r:id="rId5"/>
    <p:sldId id="329" r:id="rId6"/>
    <p:sldId id="299" r:id="rId7"/>
    <p:sldId id="506" r:id="rId8"/>
    <p:sldId id="1219" r:id="rId9"/>
    <p:sldId id="1183" r:id="rId10"/>
    <p:sldId id="1221" r:id="rId11"/>
    <p:sldId id="1222" r:id="rId12"/>
    <p:sldId id="1223" r:id="rId13"/>
    <p:sldId id="1224" r:id="rId14"/>
    <p:sldId id="1225" r:id="rId15"/>
    <p:sldId id="1185" r:id="rId16"/>
    <p:sldId id="1186" r:id="rId17"/>
    <p:sldId id="1229" r:id="rId18"/>
    <p:sldId id="1226" r:id="rId19"/>
    <p:sldId id="1230" r:id="rId20"/>
    <p:sldId id="1231" r:id="rId21"/>
    <p:sldId id="1232" r:id="rId22"/>
    <p:sldId id="1233" r:id="rId23"/>
    <p:sldId id="1234" r:id="rId24"/>
    <p:sldId id="1235" r:id="rId25"/>
    <p:sldId id="1236" r:id="rId26"/>
    <p:sldId id="1237" r:id="rId27"/>
    <p:sldId id="1227" r:id="rId28"/>
    <p:sldId id="1238" r:id="rId29"/>
    <p:sldId id="1239" r:id="rId30"/>
    <p:sldId id="1281" r:id="rId31"/>
    <p:sldId id="1282" r:id="rId32"/>
    <p:sldId id="1283" r:id="rId33"/>
    <p:sldId id="1284" r:id="rId34"/>
    <p:sldId id="1228" r:id="rId35"/>
    <p:sldId id="1285" r:id="rId36"/>
    <p:sldId id="1286" r:id="rId37"/>
    <p:sldId id="1287" r:id="rId38"/>
    <p:sldId id="1288" r:id="rId39"/>
    <p:sldId id="1289" r:id="rId40"/>
    <p:sldId id="1290" r:id="rId41"/>
    <p:sldId id="1240" r:id="rId42"/>
    <p:sldId id="1093" r:id="rId43"/>
    <p:sldId id="1135" r:id="rId44"/>
    <p:sldId id="503" r:id="rId45"/>
    <p:sldId id="504" r:id="rId46"/>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18C47"/>
    <a:srgbClr val="74C8C7"/>
    <a:srgbClr val="E48958"/>
    <a:srgbClr val="26A09D"/>
    <a:srgbClr val="DC7C2A"/>
    <a:srgbClr val="EAA57C"/>
    <a:srgbClr val="FCEFE5"/>
    <a:srgbClr val="EEB78F"/>
    <a:srgbClr val="F7DBC5"/>
    <a:srgbClr val="F1C0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89" autoAdjust="0"/>
    <p:restoredTop sz="91751" autoAdjust="0"/>
  </p:normalViewPr>
  <p:slideViewPr>
    <p:cSldViewPr snapToGrid="0">
      <p:cViewPr varScale="1">
        <p:scale>
          <a:sx n="104" d="100"/>
          <a:sy n="104" d="100"/>
        </p:scale>
        <p:origin x="150" y="234"/>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2023/2/13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0606534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4EFABB-19E0-474B-8A11-641D82543D47}" type="datetimeFigureOut">
              <a:rPr lang="zh-CN" altLang="en-US" smtClean="0"/>
              <a:t>2023/2/13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18DE1C-E921-449B-9BC3-FF1F66888423}" type="slidenum">
              <a:rPr lang="zh-CN" altLang="en-US" smtClean="0"/>
              <a:t>‹#›</a:t>
            </a:fld>
            <a:endParaRPr lang="zh-CN" altLang="en-US"/>
          </a:p>
        </p:txBody>
      </p:sp>
    </p:spTree>
    <p:extLst>
      <p:ext uri="{BB962C8B-B14F-4D97-AF65-F5344CB8AC3E}">
        <p14:creationId xmlns:p14="http://schemas.microsoft.com/office/powerpoint/2010/main" val="1601161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1</a:t>
            </a:fld>
            <a:endParaRPr lang="zh-CN" altLang="en-US"/>
          </a:p>
        </p:txBody>
      </p:sp>
    </p:spTree>
    <p:extLst>
      <p:ext uri="{BB962C8B-B14F-4D97-AF65-F5344CB8AC3E}">
        <p14:creationId xmlns:p14="http://schemas.microsoft.com/office/powerpoint/2010/main" val="3138752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6</a:t>
            </a:fld>
            <a:endParaRPr lang="zh-CN" altLang="en-US"/>
          </a:p>
        </p:txBody>
      </p:sp>
    </p:spTree>
    <p:extLst>
      <p:ext uri="{BB962C8B-B14F-4D97-AF65-F5344CB8AC3E}">
        <p14:creationId xmlns:p14="http://schemas.microsoft.com/office/powerpoint/2010/main" val="810040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15</a:t>
            </a:fld>
            <a:endParaRPr lang="zh-CN" altLang="en-US"/>
          </a:p>
        </p:txBody>
      </p:sp>
    </p:spTree>
    <p:extLst>
      <p:ext uri="{BB962C8B-B14F-4D97-AF65-F5344CB8AC3E}">
        <p14:creationId xmlns:p14="http://schemas.microsoft.com/office/powerpoint/2010/main" val="3680097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35</a:t>
            </a:fld>
            <a:endParaRPr lang="zh-CN" altLang="en-US"/>
          </a:p>
        </p:txBody>
      </p:sp>
    </p:spTree>
    <p:extLst>
      <p:ext uri="{BB962C8B-B14F-4D97-AF65-F5344CB8AC3E}">
        <p14:creationId xmlns:p14="http://schemas.microsoft.com/office/powerpoint/2010/main" val="4108331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45</a:t>
            </a:fld>
            <a:endParaRPr lang="zh-CN" altLang="en-US"/>
          </a:p>
        </p:txBody>
      </p:sp>
    </p:spTree>
    <p:extLst>
      <p:ext uri="{BB962C8B-B14F-4D97-AF65-F5344CB8AC3E}">
        <p14:creationId xmlns:p14="http://schemas.microsoft.com/office/powerpoint/2010/main" val="30276593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xml"/><Relationship Id="rId7" Type="http://schemas.openxmlformats.org/officeDocument/2006/relationships/image" Target="../media/image2.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5.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slideMaster" Target="../slideMasters/slideMaster1.xml"/><Relationship Id="rId4" Type="http://schemas.openxmlformats.org/officeDocument/2006/relationships/tags" Target="../tags/tag10.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3.xml"/><Relationship Id="rId7" Type="http://schemas.openxmlformats.org/officeDocument/2006/relationships/image" Target="../media/image2.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1.xml"/><Relationship Id="rId5" Type="http://schemas.openxmlformats.org/officeDocument/2006/relationships/tags" Target="../tags/tag15.xml"/><Relationship Id="rId4" Type="http://schemas.openxmlformats.org/officeDocument/2006/relationships/tags" Target="../tags/tag1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0" name="矩形 9"/>
          <p:cNvSpPr/>
          <p:nvPr userDrawn="1"/>
        </p:nvSpPr>
        <p:spPr>
          <a:xfrm>
            <a:off x="-13488" y="0"/>
            <a:ext cx="1221897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976" y="0"/>
            <a:ext cx="12218976" cy="6873186"/>
          </a:xfrm>
          <a:prstGeom prst="rect">
            <a:avLst/>
          </a:prstGeom>
        </p:spPr>
      </p:pic>
      <p:pic>
        <p:nvPicPr>
          <p:cNvPr id="12" name="图片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8776" t="27301" r="42498"/>
          <a:stretch>
            <a:fillRect/>
          </a:stretch>
        </p:blipFill>
        <p:spPr>
          <a:xfrm>
            <a:off x="-45331" y="-94046"/>
            <a:ext cx="4720148" cy="4985656"/>
          </a:xfrm>
          <a:prstGeom prst="rect">
            <a:avLst/>
          </a:prstGeom>
        </p:spPr>
      </p:pic>
      <p:pic>
        <p:nvPicPr>
          <p:cNvPr id="19" name="图片 18"/>
          <p:cNvPicPr>
            <a:picLocks noChangeAspect="1"/>
          </p:cNvPicPr>
          <p:nvPr userDrawn="1"/>
        </p:nvPicPr>
        <p:blipFill rotWithShape="1">
          <a:blip r:embed="rId3" cstate="print">
            <a:extLst>
              <a:ext uri="{28A0092B-C50C-407E-A947-70E740481C1C}">
                <a14:useLocalDpi xmlns:a14="http://schemas.microsoft.com/office/drawing/2010/main" val="0"/>
              </a:ext>
            </a:extLst>
          </a:blip>
          <a:srcRect l="22977" t="23280" r="42498"/>
          <a:stretch>
            <a:fillRect/>
          </a:stretch>
        </p:blipFill>
        <p:spPr>
          <a:xfrm flipH="1">
            <a:off x="7983890" y="-231933"/>
            <a:ext cx="4208110" cy="5261429"/>
          </a:xfrm>
          <a:prstGeom prst="rect">
            <a:avLst/>
          </a:prstGeom>
        </p:spPr>
      </p:pic>
      <p:sp>
        <p:nvSpPr>
          <p:cNvPr id="2" name="矩形: 圆角 1"/>
          <p:cNvSpPr/>
          <p:nvPr userDrawn="1"/>
        </p:nvSpPr>
        <p:spPr>
          <a:xfrm>
            <a:off x="584200" y="522151"/>
            <a:ext cx="11049000" cy="5813698"/>
          </a:xfrm>
          <a:prstGeom prst="roundRect">
            <a:avLst>
              <a:gd name="adj" fmla="val 7327"/>
            </a:avLst>
          </a:prstGeom>
          <a:solidFill>
            <a:schemeClr val="bg1"/>
          </a:solidFill>
          <a:ln w="31750">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2889" y="4609713"/>
            <a:ext cx="2357519" cy="2357519"/>
          </a:xfrm>
          <a:prstGeom prst="rect">
            <a:avLst/>
          </a:prstGeom>
        </p:spPr>
      </p:pic>
      <p:pic>
        <p:nvPicPr>
          <p:cNvPr id="6" name="图片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4446242">
            <a:off x="9971607" y="-677619"/>
            <a:ext cx="2535260" cy="31474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幻灯片">
    <p:spTree>
      <p:nvGrpSpPr>
        <p:cNvPr id="1" name=""/>
        <p:cNvGrpSpPr/>
        <p:nvPr/>
      </p:nvGrpSpPr>
      <p:grpSpPr>
        <a:xfrm>
          <a:off x="0" y="0"/>
          <a:ext cx="0" cy="0"/>
          <a:chOff x="0" y="0"/>
          <a:chExt cx="0" cy="0"/>
        </a:xfrm>
      </p:grpSpPr>
      <p:sp>
        <p:nvSpPr>
          <p:cNvPr id="9" name="任意多边形: 形状 8"/>
          <p:cNvSpPr/>
          <p:nvPr userDrawn="1"/>
        </p:nvSpPr>
        <p:spPr>
          <a:xfrm rot="5400000" flipH="1">
            <a:off x="152400" y="468757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p:nvSpPr>
        <p:spPr>
          <a:xfrm>
            <a:off x="4583304" y="0"/>
            <a:ext cx="7608696" cy="5775382"/>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p:nvSpPr>
        <p:spPr>
          <a:xfrm>
            <a:off x="4932900" y="0"/>
            <a:ext cx="7259100" cy="5809375"/>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8" name="任意多边形: 形状 7"/>
          <p:cNvSpPr/>
          <p:nvPr userDrawn="1"/>
        </p:nvSpPr>
        <p:spPr>
          <a:xfrm rot="5400000" flipH="1">
            <a:off x="310515" y="504507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3" name="图片 12"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t="22252" r="90831" b="61383"/>
          <a:stretch>
            <a:fillRect/>
          </a:stretch>
        </p:blipFill>
        <p:spPr>
          <a:xfrm>
            <a:off x="269888" y="5214201"/>
            <a:ext cx="791872" cy="1122362"/>
          </a:xfrm>
          <a:prstGeom prst="rect">
            <a:avLst/>
          </a:prstGeom>
        </p:spPr>
      </p:pic>
      <p:pic>
        <p:nvPicPr>
          <p:cNvPr id="22" name="图片 21" descr="人在玩飞盘&#10;&#10;低可信度描述已自动生成"/>
          <p:cNvPicPr>
            <a:picLocks noChangeAspect="1"/>
          </p:cNvPicPr>
          <p:nvPr userDrawn="1"/>
        </p:nvPicPr>
        <p:blipFill rotWithShape="1">
          <a:blip r:embed="rId3" cstate="print">
            <a:extLst>
              <a:ext uri="{28A0092B-C50C-407E-A947-70E740481C1C}">
                <a14:useLocalDpi xmlns:a14="http://schemas.microsoft.com/office/drawing/2010/main" val="0"/>
              </a:ext>
            </a:extLst>
          </a:blip>
          <a:srcRect l="86144" t="86951"/>
          <a:stretch>
            <a:fillRect/>
          </a:stretch>
        </p:blipFill>
        <p:spPr>
          <a:xfrm>
            <a:off x="8775066" y="288667"/>
            <a:ext cx="630275" cy="471292"/>
          </a:xfrm>
          <a:prstGeom prst="rect">
            <a:avLst/>
          </a:prstGeom>
        </p:spPr>
      </p:pic>
      <p:pic>
        <p:nvPicPr>
          <p:cNvPr id="23" name="图片 22" descr="人在玩飞盘&#10;&#10;低可信度描述已自动生成"/>
          <p:cNvPicPr>
            <a:picLocks noChangeAspect="1"/>
          </p:cNvPicPr>
          <p:nvPr userDrawn="1"/>
        </p:nvPicPr>
        <p:blipFill rotWithShape="1">
          <a:blip r:embed="rId3" cstate="print">
            <a:extLst>
              <a:ext uri="{28A0092B-C50C-407E-A947-70E740481C1C}">
                <a14:useLocalDpi xmlns:a14="http://schemas.microsoft.com/office/drawing/2010/main" val="0"/>
              </a:ext>
            </a:extLst>
          </a:blip>
          <a:srcRect l="86144" t="86951"/>
          <a:stretch>
            <a:fillRect/>
          </a:stretch>
        </p:blipFill>
        <p:spPr>
          <a:xfrm>
            <a:off x="11561725" y="2199195"/>
            <a:ext cx="630275" cy="471292"/>
          </a:xfrm>
          <a:prstGeom prst="rect">
            <a:avLst/>
          </a:prstGeom>
        </p:spPr>
      </p:pic>
      <p:pic>
        <p:nvPicPr>
          <p:cNvPr id="40" name="图片 39" descr="图标&#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37640" y="1023436"/>
            <a:ext cx="1450336" cy="1277918"/>
          </a:xfrm>
          <a:prstGeom prst="rect">
            <a:avLst/>
          </a:prstGeom>
        </p:spPr>
      </p:pic>
      <p:pic>
        <p:nvPicPr>
          <p:cNvPr id="41" name="图片 40" descr="图片包含 游戏机, 粉色&#10;&#10;描述已自动生成"/>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69888" y="5866456"/>
            <a:ext cx="477194" cy="611530"/>
          </a:xfrm>
          <a:prstGeom prst="rect">
            <a:avLst/>
          </a:prstGeom>
        </p:spPr>
      </p:pic>
      <p:pic>
        <p:nvPicPr>
          <p:cNvPr id="42" name="图片 41" descr="图片包含 游戏机, 粉色&#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18635072">
            <a:off x="6751255" y="325866"/>
            <a:ext cx="388753" cy="498192"/>
          </a:xfrm>
          <a:prstGeom prst="rect">
            <a:avLst/>
          </a:prstGeom>
        </p:spPr>
      </p:pic>
      <p:pic>
        <p:nvPicPr>
          <p:cNvPr id="43" name="图片 42" descr="图片包含 游戏机, 粉色&#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4500000">
            <a:off x="11468703" y="325902"/>
            <a:ext cx="388753" cy="498192"/>
          </a:xfrm>
          <a:prstGeom prst="rect">
            <a:avLst/>
          </a:prstGeom>
        </p:spPr>
      </p:pic>
      <p:pic>
        <p:nvPicPr>
          <p:cNvPr id="21" name="图片 20" descr="图标&#10;&#10;描述已自动生成"/>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961639">
            <a:off x="10525097" y="990205"/>
            <a:ext cx="986230" cy="157327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空白幻灯片">
    <p:spTree>
      <p:nvGrpSpPr>
        <p:cNvPr id="1" name=""/>
        <p:cNvGrpSpPr/>
        <p:nvPr/>
      </p:nvGrpSpPr>
      <p:grpSpPr>
        <a:xfrm>
          <a:off x="0" y="0"/>
          <a:ext cx="0" cy="0"/>
          <a:chOff x="0" y="0"/>
          <a:chExt cx="0" cy="0"/>
        </a:xfrm>
      </p:grpSpPr>
      <p:sp>
        <p:nvSpPr>
          <p:cNvPr id="17" name="图形1"/>
          <p:cNvSpPr/>
          <p:nvPr userDrawn="1"/>
        </p:nvSpPr>
        <p:spPr>
          <a:xfrm rot="17526603">
            <a:off x="10787380" y="-732790"/>
            <a:ext cx="1061085" cy="181610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2" name="任意多边形: 形状 1"/>
          <p:cNvSpPr/>
          <p:nvPr userDrawn="1"/>
        </p:nvSpPr>
        <p:spPr>
          <a:xfrm>
            <a:off x="-613597" y="-1007011"/>
            <a:ext cx="6033322" cy="874609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userDrawn="1"/>
        </p:nvSpPr>
        <p:spPr>
          <a:xfrm>
            <a:off x="-613597" y="-810151"/>
            <a:ext cx="5837087" cy="854923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4" name="椭圆 3"/>
          <p:cNvSpPr/>
          <p:nvPr userDrawn="1"/>
        </p:nvSpPr>
        <p:spPr>
          <a:xfrm>
            <a:off x="1807854" y="2127166"/>
            <a:ext cx="1717672" cy="1717672"/>
          </a:xfrm>
          <a:prstGeom prst="ellipse">
            <a:avLst/>
          </a:prstGeom>
          <a:solidFill>
            <a:schemeClr val="bg1"/>
          </a:solidFill>
          <a:ln w="38100">
            <a:solidFill>
              <a:srgbClr val="DC7C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86144" t="86951"/>
          <a:stretch>
            <a:fillRect/>
          </a:stretch>
        </p:blipFill>
        <p:spPr>
          <a:xfrm rot="2859236">
            <a:off x="3320087" y="4533135"/>
            <a:ext cx="630275" cy="471292"/>
          </a:xfrm>
          <a:prstGeom prst="rect">
            <a:avLst/>
          </a:prstGeom>
        </p:spPr>
      </p:pic>
      <p:pic>
        <p:nvPicPr>
          <p:cNvPr id="7" name="图片 6" descr="图标&#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123661" y="5285620"/>
            <a:ext cx="1450336" cy="1277918"/>
          </a:xfrm>
          <a:prstGeom prst="rect">
            <a:avLst/>
          </a:prstGeom>
        </p:spPr>
      </p:pic>
      <p:pic>
        <p:nvPicPr>
          <p:cNvPr id="8" name="图片 7"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4500000">
            <a:off x="2958295" y="6340452"/>
            <a:ext cx="388753" cy="498192"/>
          </a:xfrm>
          <a:prstGeom prst="rect">
            <a:avLst/>
          </a:prstGeom>
        </p:spPr>
      </p:pic>
      <p:pic>
        <p:nvPicPr>
          <p:cNvPr id="9" name="图片 8"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6860931">
            <a:off x="1490308" y="171974"/>
            <a:ext cx="388753" cy="498192"/>
          </a:xfrm>
          <a:prstGeom prst="rect">
            <a:avLst/>
          </a:prstGeom>
        </p:spPr>
      </p:pic>
      <p:pic>
        <p:nvPicPr>
          <p:cNvPr id="10" name="图片 9" descr="形状&#10;&#10;中度可信度描述已自动生成"/>
          <p:cNvPicPr>
            <a:picLocks noChangeAspect="1"/>
          </p:cNvPicPr>
          <p:nvPr userDrawn="1"/>
        </p:nvPicPr>
        <p:blipFill rotWithShape="1">
          <a:blip r:embed="rId5" cstate="print">
            <a:extLst>
              <a:ext uri="{28A0092B-C50C-407E-A947-70E740481C1C}">
                <a14:useLocalDpi xmlns:a14="http://schemas.microsoft.com/office/drawing/2010/main" val="0"/>
              </a:ext>
            </a:extLst>
          </a:blip>
          <a:srcRect r="90532" b="74613"/>
          <a:stretch>
            <a:fillRect/>
          </a:stretch>
        </p:blipFill>
        <p:spPr>
          <a:xfrm rot="1971192">
            <a:off x="2982890" y="1302208"/>
            <a:ext cx="373554" cy="362338"/>
          </a:xfrm>
          <a:prstGeom prst="rect">
            <a:avLst/>
          </a:prstGeom>
        </p:spPr>
      </p:pic>
      <p:pic>
        <p:nvPicPr>
          <p:cNvPr id="11" name="图片 10"/>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0588450">
            <a:off x="774672" y="3329861"/>
            <a:ext cx="620844" cy="627147"/>
          </a:xfrm>
          <a:prstGeom prst="rect">
            <a:avLst/>
          </a:prstGeom>
        </p:spPr>
      </p:pic>
      <p:pic>
        <p:nvPicPr>
          <p:cNvPr id="12" name="图片 1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5400000">
            <a:off x="2756286" y="7286385"/>
            <a:ext cx="658539" cy="665225"/>
          </a:xfrm>
          <a:prstGeom prst="rect">
            <a:avLst/>
          </a:prstGeom>
        </p:spPr>
      </p:pic>
      <p:pic>
        <p:nvPicPr>
          <p:cNvPr id="13" name="图片 12"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6031803">
            <a:off x="1134023" y="5881810"/>
            <a:ext cx="388753" cy="498192"/>
          </a:xfrm>
          <a:prstGeom prst="rect">
            <a:avLst/>
          </a:prstGeom>
        </p:spPr>
      </p:pic>
      <p:sp>
        <p:nvSpPr>
          <p:cNvPr id="15" name="图形1"/>
          <p:cNvSpPr/>
          <p:nvPr userDrawn="1"/>
        </p:nvSpPr>
        <p:spPr>
          <a:xfrm rot="17526603">
            <a:off x="10671175" y="-820420"/>
            <a:ext cx="1069975" cy="207899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pic>
        <p:nvPicPr>
          <p:cNvPr id="19" name="图片 18" descr="形状&#10;&#10;中度可信度描述已自动生成"/>
          <p:cNvPicPr>
            <a:picLocks noChangeAspect="1"/>
          </p:cNvPicPr>
          <p:nvPr userDrawn="1"/>
        </p:nvPicPr>
        <p:blipFill rotWithShape="1">
          <a:blip r:embed="rId5" cstate="print">
            <a:extLst>
              <a:ext uri="{28A0092B-C50C-407E-A947-70E740481C1C}">
                <a14:useLocalDpi xmlns:a14="http://schemas.microsoft.com/office/drawing/2010/main" val="0"/>
              </a:ext>
            </a:extLst>
          </a:blip>
          <a:srcRect r="90532" b="74613"/>
          <a:stretch>
            <a:fillRect/>
          </a:stretch>
        </p:blipFill>
        <p:spPr>
          <a:xfrm rot="1971192">
            <a:off x="10937516" y="37870"/>
            <a:ext cx="373554" cy="362338"/>
          </a:xfrm>
          <a:prstGeom prst="rect">
            <a:avLst/>
          </a:prstGeom>
        </p:spPr>
      </p:pic>
      <p:pic>
        <p:nvPicPr>
          <p:cNvPr id="20" name="图片 1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0588450">
            <a:off x="10866564" y="-130895"/>
            <a:ext cx="620844" cy="627147"/>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空白幻灯片">
    <p:spTree>
      <p:nvGrpSpPr>
        <p:cNvPr id="1" name=""/>
        <p:cNvGrpSpPr/>
        <p:nvPr/>
      </p:nvGrpSpPr>
      <p:grpSpPr>
        <a:xfrm>
          <a:off x="0" y="0"/>
          <a:ext cx="0" cy="0"/>
          <a:chOff x="0" y="0"/>
          <a:chExt cx="0" cy="0"/>
        </a:xfrm>
      </p:grpSpPr>
      <p:sp>
        <p:nvSpPr>
          <p:cNvPr id="2" name="矩形 3"/>
          <p:cNvSpPr/>
          <p:nvPr userDrawn="1"/>
        </p:nvSpPr>
        <p:spPr>
          <a:xfrm>
            <a:off x="0" y="246449"/>
            <a:ext cx="12192000" cy="4776319"/>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sp>
        <p:nvSpPr>
          <p:cNvPr id="3" name="矩形 3"/>
          <p:cNvSpPr/>
          <p:nvPr userDrawn="1"/>
        </p:nvSpPr>
        <p:spPr>
          <a:xfrm>
            <a:off x="-47252" y="-14144"/>
            <a:ext cx="12239251" cy="4808113"/>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空白幻灯片">
    <p:spTree>
      <p:nvGrpSpPr>
        <p:cNvPr id="1" name=""/>
        <p:cNvGrpSpPr/>
        <p:nvPr/>
      </p:nvGrpSpPr>
      <p:grpSpPr>
        <a:xfrm>
          <a:off x="0" y="0"/>
          <a:ext cx="0" cy="0"/>
          <a:chOff x="0" y="0"/>
          <a:chExt cx="0" cy="0"/>
        </a:xfrm>
      </p:grpSpPr>
      <p:sp>
        <p:nvSpPr>
          <p:cNvPr id="9" name="任意多边形: 形状 8"/>
          <p:cNvSpPr/>
          <p:nvPr userDrawn="1"/>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userDrawn="1"/>
        </p:nvSpPr>
        <p:spPr>
          <a:xfrm rot="10800000" flipH="1">
            <a:off x="9544050" y="4803775"/>
            <a:ext cx="2647950" cy="2054225"/>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nvSpPr>
        <p:spPr>
          <a:xfrm rot="10800000" flipH="1">
            <a:off x="9665970" y="4791710"/>
            <a:ext cx="2526030" cy="2066290"/>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8" name="任意多边形: 形状 7"/>
          <p:cNvSpPr/>
          <p:nvPr userDrawn="1"/>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22" name="图片 21"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42" name="图片 41" descr="图片包含 游戏机, 粉色&#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pic>
        <p:nvPicPr>
          <p:cNvPr id="3" name="图片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48900" y="4803775"/>
            <a:ext cx="2211705" cy="2211705"/>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空白幻灯片">
    <p:spTree>
      <p:nvGrpSpPr>
        <p:cNvPr id="1" name=""/>
        <p:cNvGrpSpPr/>
        <p:nvPr/>
      </p:nvGrpSpPr>
      <p:grpSpPr>
        <a:xfrm>
          <a:off x="0" y="0"/>
          <a:ext cx="0" cy="0"/>
          <a:chOff x="0" y="0"/>
          <a:chExt cx="0" cy="0"/>
        </a:xfrm>
      </p:grpSpPr>
      <p:sp>
        <p:nvSpPr>
          <p:cNvPr id="2"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3"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4" name="图片 3"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1" name="图片 10"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2" name="标题 11"/>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空白幻灯片">
    <p:spTree>
      <p:nvGrpSpPr>
        <p:cNvPr id="1" name=""/>
        <p:cNvGrpSpPr/>
        <p:nvPr/>
      </p:nvGrpSpPr>
      <p:grpSpPr>
        <a:xfrm>
          <a:off x="0" y="0"/>
          <a:ext cx="0" cy="0"/>
          <a:chOff x="0" y="0"/>
          <a:chExt cx="0" cy="0"/>
        </a:xfrm>
      </p:grpSpPr>
      <p:sp>
        <p:nvSpPr>
          <p:cNvPr id="14" name="矩形 13"/>
          <p:cNvSpPr/>
          <p:nvPr userDrawn="1"/>
        </p:nvSpPr>
        <p:spPr>
          <a:xfrm>
            <a:off x="0" y="1727835"/>
            <a:ext cx="12192000" cy="5144770"/>
          </a:xfrm>
          <a:prstGeom prst="rect">
            <a:avLst/>
          </a:pr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1887855"/>
            <a:ext cx="12192000" cy="4984750"/>
          </a:xfrm>
          <a:prstGeom prst="rect">
            <a:avLst/>
          </a:pr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11"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2" name="图片 11" descr="人在玩飞盘&#10;&#10;低可信度描述已自动生成"/>
          <p:cNvPicPr>
            <a:picLocks noChangeAspect="1"/>
          </p:cNvPicPr>
          <p:nvPr userDrawn="1">
            <p:custDataLst>
              <p:tags r:id="rId3"/>
            </p:custDataLst>
          </p:nvPr>
        </p:nvPicPr>
        <p:blipFill rotWithShape="1">
          <a:blip r:embed="rId6"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3" name="图片 12" descr="图片包含 游戏机, 粉色&#10;&#10;描述已自动生成"/>
          <p:cNvPicPr>
            <a:picLocks noChangeAspect="1"/>
          </p:cNvPicPr>
          <p:nvPr userDrawn="1">
            <p:custDataLst>
              <p:tags r:id="rId4"/>
            </p:custDataLst>
          </p:nvPr>
        </p:nvPicPr>
        <p:blipFill>
          <a:blip r:embed="rId7"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空白幻灯片">
    <p:spTree>
      <p:nvGrpSpPr>
        <p:cNvPr id="1" name=""/>
        <p:cNvGrpSpPr/>
        <p:nvPr/>
      </p:nvGrpSpPr>
      <p:grpSpPr>
        <a:xfrm>
          <a:off x="0" y="0"/>
          <a:ext cx="0" cy="0"/>
          <a:chOff x="0" y="0"/>
          <a:chExt cx="0" cy="0"/>
        </a:xfrm>
      </p:grpSpPr>
      <p:sp>
        <p:nvSpPr>
          <p:cNvPr id="14" name="矩形 13"/>
          <p:cNvSpPr/>
          <p:nvPr userDrawn="1"/>
        </p:nvSpPr>
        <p:spPr>
          <a:xfrm>
            <a:off x="0" y="3962400"/>
            <a:ext cx="12192000" cy="2910237"/>
          </a:xfrm>
          <a:prstGeom prst="rect">
            <a:avLst/>
          </a:pr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矩形 1"/>
          <p:cNvSpPr/>
          <p:nvPr userDrawn="1"/>
        </p:nvSpPr>
        <p:spPr>
          <a:xfrm>
            <a:off x="0" y="4191000"/>
            <a:ext cx="12192000" cy="2681636"/>
          </a:xfrm>
          <a:prstGeom prst="rect">
            <a:avLst/>
          </a:pr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4"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1" name="图片 10"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2" name="图片 11"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3" name="标题 12"/>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92DFAE-9087-4058-ADF6-FA065AE66DB3}" type="datetimeFigureOut">
              <a:rPr lang="zh-CN" altLang="en-US" smtClean="0"/>
              <a:t>2023/2/13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2FA5BA2-A26C-4920-B2B8-258E9BC7F0E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矩形 8"/>
          <p:cNvSpPr/>
          <p:nvPr userDrawn="1"/>
        </p:nvSpPr>
        <p:spPr>
          <a:xfrm>
            <a:off x="5893241" y="-3666026"/>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5893241" y="10625455"/>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6414765"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18192148"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23.xml"/><Relationship Id="rId13" Type="http://schemas.openxmlformats.org/officeDocument/2006/relationships/tags" Target="../tags/tag28.xml"/><Relationship Id="rId18" Type="http://schemas.openxmlformats.org/officeDocument/2006/relationships/tags" Target="../tags/tag33.xml"/><Relationship Id="rId26" Type="http://schemas.openxmlformats.org/officeDocument/2006/relationships/image" Target="../media/image18.png"/><Relationship Id="rId3" Type="http://schemas.openxmlformats.org/officeDocument/2006/relationships/tags" Target="../tags/tag18.xml"/><Relationship Id="rId21" Type="http://schemas.openxmlformats.org/officeDocument/2006/relationships/slideLayout" Target="../slideLayouts/slideLayout2.xml"/><Relationship Id="rId7" Type="http://schemas.openxmlformats.org/officeDocument/2006/relationships/tags" Target="../tags/tag22.xml"/><Relationship Id="rId12" Type="http://schemas.openxmlformats.org/officeDocument/2006/relationships/tags" Target="../tags/tag27.xml"/><Relationship Id="rId17" Type="http://schemas.openxmlformats.org/officeDocument/2006/relationships/tags" Target="../tags/tag32.xml"/><Relationship Id="rId25" Type="http://schemas.openxmlformats.org/officeDocument/2006/relationships/image" Target="../media/image17.png"/><Relationship Id="rId2" Type="http://schemas.openxmlformats.org/officeDocument/2006/relationships/tags" Target="../tags/tag17.xml"/><Relationship Id="rId16" Type="http://schemas.openxmlformats.org/officeDocument/2006/relationships/tags" Target="../tags/tag31.xml"/><Relationship Id="rId20" Type="http://schemas.openxmlformats.org/officeDocument/2006/relationships/tags" Target="../tags/tag35.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tags" Target="../tags/tag26.xml"/><Relationship Id="rId24" Type="http://schemas.openxmlformats.org/officeDocument/2006/relationships/image" Target="../media/image16.png"/><Relationship Id="rId5" Type="http://schemas.openxmlformats.org/officeDocument/2006/relationships/tags" Target="../tags/tag20.xml"/><Relationship Id="rId15" Type="http://schemas.openxmlformats.org/officeDocument/2006/relationships/tags" Target="../tags/tag30.xml"/><Relationship Id="rId23" Type="http://schemas.openxmlformats.org/officeDocument/2006/relationships/image" Target="../media/image15.png"/><Relationship Id="rId10" Type="http://schemas.openxmlformats.org/officeDocument/2006/relationships/tags" Target="../tags/tag25.xml"/><Relationship Id="rId19" Type="http://schemas.openxmlformats.org/officeDocument/2006/relationships/tags" Target="../tags/tag34.xml"/><Relationship Id="rId4" Type="http://schemas.openxmlformats.org/officeDocument/2006/relationships/tags" Target="../tags/tag19.xml"/><Relationship Id="rId9" Type="http://schemas.openxmlformats.org/officeDocument/2006/relationships/tags" Target="../tags/tag24.xml"/><Relationship Id="rId14" Type="http://schemas.openxmlformats.org/officeDocument/2006/relationships/tags" Target="../tags/tag29.xml"/><Relationship Id="rId2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tags" Target="../tags/tag83.xml"/><Relationship Id="rId3" Type="http://schemas.openxmlformats.org/officeDocument/2006/relationships/tags" Target="../tags/tag78.xml"/><Relationship Id="rId7" Type="http://schemas.openxmlformats.org/officeDocument/2006/relationships/tags" Target="../tags/tag82.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9"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Layout" Target="../slideLayouts/slideLayout5.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s/_rels/slide12.xml.rels><?xml version="1.0" encoding="UTF-8" standalone="yes"?>
<Relationships xmlns="http://schemas.openxmlformats.org/package/2006/relationships"><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 Id="rId4"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4"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4"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tags" Target="../tags/tag106.xml"/><Relationship Id="rId13" Type="http://schemas.openxmlformats.org/officeDocument/2006/relationships/image" Target="../media/image22.png"/><Relationship Id="rId3" Type="http://schemas.openxmlformats.org/officeDocument/2006/relationships/tags" Target="../tags/tag101.xml"/><Relationship Id="rId7" Type="http://schemas.openxmlformats.org/officeDocument/2006/relationships/tags" Target="../tags/tag105.xml"/><Relationship Id="rId12" Type="http://schemas.openxmlformats.org/officeDocument/2006/relationships/image" Target="../media/image16.png"/><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tags" Target="../tags/tag104.xml"/><Relationship Id="rId11" Type="http://schemas.openxmlformats.org/officeDocument/2006/relationships/notesSlide" Target="../notesSlides/notesSlide3.xml"/><Relationship Id="rId5" Type="http://schemas.openxmlformats.org/officeDocument/2006/relationships/tags" Target="../tags/tag103.xml"/><Relationship Id="rId10" Type="http://schemas.openxmlformats.org/officeDocument/2006/relationships/slideLayout" Target="../slideLayouts/slideLayout9.xml"/><Relationship Id="rId4" Type="http://schemas.openxmlformats.org/officeDocument/2006/relationships/tags" Target="../tags/tag102.xml"/><Relationship Id="rId9" Type="http://schemas.openxmlformats.org/officeDocument/2006/relationships/tags" Target="../tags/tag107.xml"/></Relationships>
</file>

<file path=ppt/slides/_rels/slide16.xml.rels><?xml version="1.0" encoding="UTF-8" standalone="yes"?>
<Relationships xmlns="http://schemas.openxmlformats.org/package/2006/relationships"><Relationship Id="rId8" Type="http://schemas.openxmlformats.org/officeDocument/2006/relationships/tags" Target="../tags/tag115.xml"/><Relationship Id="rId13" Type="http://schemas.openxmlformats.org/officeDocument/2006/relationships/tags" Target="../tags/tag120.xml"/><Relationship Id="rId3" Type="http://schemas.openxmlformats.org/officeDocument/2006/relationships/tags" Target="../tags/tag110.xml"/><Relationship Id="rId7" Type="http://schemas.openxmlformats.org/officeDocument/2006/relationships/tags" Target="../tags/tag114.xml"/><Relationship Id="rId12" Type="http://schemas.openxmlformats.org/officeDocument/2006/relationships/tags" Target="../tags/tag119.xml"/><Relationship Id="rId17" Type="http://schemas.openxmlformats.org/officeDocument/2006/relationships/image" Target="../media/image23.jpeg"/><Relationship Id="rId2" Type="http://schemas.openxmlformats.org/officeDocument/2006/relationships/tags" Target="../tags/tag109.xml"/><Relationship Id="rId16" Type="http://schemas.openxmlformats.org/officeDocument/2006/relationships/slideLayout" Target="../slideLayouts/slideLayout5.xml"/><Relationship Id="rId1" Type="http://schemas.openxmlformats.org/officeDocument/2006/relationships/tags" Target="../tags/tag108.xml"/><Relationship Id="rId6" Type="http://schemas.openxmlformats.org/officeDocument/2006/relationships/tags" Target="../tags/tag113.xml"/><Relationship Id="rId11" Type="http://schemas.openxmlformats.org/officeDocument/2006/relationships/tags" Target="../tags/tag118.xml"/><Relationship Id="rId5" Type="http://schemas.openxmlformats.org/officeDocument/2006/relationships/tags" Target="../tags/tag112.xml"/><Relationship Id="rId15" Type="http://schemas.openxmlformats.org/officeDocument/2006/relationships/tags" Target="../tags/tag122.xml"/><Relationship Id="rId10" Type="http://schemas.openxmlformats.org/officeDocument/2006/relationships/tags" Target="../tags/tag117.xml"/><Relationship Id="rId4" Type="http://schemas.openxmlformats.org/officeDocument/2006/relationships/tags" Target="../tags/tag111.xml"/><Relationship Id="rId9" Type="http://schemas.openxmlformats.org/officeDocument/2006/relationships/tags" Target="../tags/tag116.xml"/><Relationship Id="rId14" Type="http://schemas.openxmlformats.org/officeDocument/2006/relationships/tags" Target="../tags/tag121.xml"/></Relationships>
</file>

<file path=ppt/slides/_rels/slide17.xml.rels><?xml version="1.0" encoding="UTF-8" standalone="yes"?>
<Relationships xmlns="http://schemas.openxmlformats.org/package/2006/relationships"><Relationship Id="rId8" Type="http://schemas.openxmlformats.org/officeDocument/2006/relationships/tags" Target="../tags/tag130.xml"/><Relationship Id="rId13" Type="http://schemas.openxmlformats.org/officeDocument/2006/relationships/tags" Target="../tags/tag135.xml"/><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tags" Target="../tags/tag134.xml"/><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tags" Target="../tags/tag133.xml"/><Relationship Id="rId5" Type="http://schemas.openxmlformats.org/officeDocument/2006/relationships/tags" Target="../tags/tag127.xml"/><Relationship Id="rId10" Type="http://schemas.openxmlformats.org/officeDocument/2006/relationships/tags" Target="../tags/tag132.xml"/><Relationship Id="rId4" Type="http://schemas.openxmlformats.org/officeDocument/2006/relationships/tags" Target="../tags/tag126.xml"/><Relationship Id="rId9" Type="http://schemas.openxmlformats.org/officeDocument/2006/relationships/tags" Target="../tags/tag131.xml"/><Relationship Id="rId14"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8" Type="http://schemas.openxmlformats.org/officeDocument/2006/relationships/tags" Target="../tags/tag143.xml"/><Relationship Id="rId13" Type="http://schemas.openxmlformats.org/officeDocument/2006/relationships/slideLayout" Target="../slideLayouts/slideLayout5.xml"/><Relationship Id="rId3" Type="http://schemas.openxmlformats.org/officeDocument/2006/relationships/tags" Target="../tags/tag138.xml"/><Relationship Id="rId7" Type="http://schemas.openxmlformats.org/officeDocument/2006/relationships/tags" Target="../tags/tag142.xml"/><Relationship Id="rId12" Type="http://schemas.openxmlformats.org/officeDocument/2006/relationships/tags" Target="../tags/tag147.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tags" Target="../tags/tag141.xml"/><Relationship Id="rId11" Type="http://schemas.openxmlformats.org/officeDocument/2006/relationships/tags" Target="../tags/tag146.xml"/><Relationship Id="rId5" Type="http://schemas.openxmlformats.org/officeDocument/2006/relationships/tags" Target="../tags/tag140.xml"/><Relationship Id="rId10" Type="http://schemas.openxmlformats.org/officeDocument/2006/relationships/tags" Target="../tags/tag145.xml"/><Relationship Id="rId4" Type="http://schemas.openxmlformats.org/officeDocument/2006/relationships/tags" Target="../tags/tag139.xml"/><Relationship Id="rId9" Type="http://schemas.openxmlformats.org/officeDocument/2006/relationships/tags" Target="../tags/tag144.xml"/></Relationships>
</file>

<file path=ppt/slides/_rels/slide19.xml.rels><?xml version="1.0" encoding="UTF-8" standalone="yes"?>
<Relationships xmlns="http://schemas.openxmlformats.org/package/2006/relationships"><Relationship Id="rId8" Type="http://schemas.openxmlformats.org/officeDocument/2006/relationships/tags" Target="../tags/tag155.xml"/><Relationship Id="rId13" Type="http://schemas.openxmlformats.org/officeDocument/2006/relationships/slideLayout" Target="../slideLayouts/slideLayout5.xml"/><Relationship Id="rId3" Type="http://schemas.openxmlformats.org/officeDocument/2006/relationships/tags" Target="../tags/tag150.xml"/><Relationship Id="rId7" Type="http://schemas.openxmlformats.org/officeDocument/2006/relationships/tags" Target="../tags/tag154.xml"/><Relationship Id="rId12" Type="http://schemas.openxmlformats.org/officeDocument/2006/relationships/tags" Target="../tags/tag159.xml"/><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tags" Target="../tags/tag153.xml"/><Relationship Id="rId11" Type="http://schemas.openxmlformats.org/officeDocument/2006/relationships/tags" Target="../tags/tag158.xml"/><Relationship Id="rId5" Type="http://schemas.openxmlformats.org/officeDocument/2006/relationships/tags" Target="../tags/tag152.xml"/><Relationship Id="rId10" Type="http://schemas.openxmlformats.org/officeDocument/2006/relationships/tags" Target="../tags/tag157.xml"/><Relationship Id="rId4" Type="http://schemas.openxmlformats.org/officeDocument/2006/relationships/tags" Target="../tags/tag151.xml"/><Relationship Id="rId9" Type="http://schemas.openxmlformats.org/officeDocument/2006/relationships/tags" Target="../tags/tag156.xml"/></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20.xml.rels><?xml version="1.0" encoding="UTF-8" standalone="yes"?>
<Relationships xmlns="http://schemas.openxmlformats.org/package/2006/relationships"><Relationship Id="rId3" Type="http://schemas.openxmlformats.org/officeDocument/2006/relationships/tags" Target="../tags/tag162.xml"/><Relationship Id="rId7" Type="http://schemas.openxmlformats.org/officeDocument/2006/relationships/slideLayout" Target="../slideLayouts/slideLayout5.xml"/><Relationship Id="rId2" Type="http://schemas.openxmlformats.org/officeDocument/2006/relationships/tags" Target="../tags/tag161.xml"/><Relationship Id="rId1" Type="http://schemas.openxmlformats.org/officeDocument/2006/relationships/tags" Target="../tags/tag160.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s>
</file>

<file path=ppt/slides/_rels/slide21.xml.rels><?xml version="1.0" encoding="UTF-8" standalone="yes"?>
<Relationships xmlns="http://schemas.openxmlformats.org/package/2006/relationships"><Relationship Id="rId8" Type="http://schemas.openxmlformats.org/officeDocument/2006/relationships/tags" Target="../tags/tag173.xml"/><Relationship Id="rId13" Type="http://schemas.openxmlformats.org/officeDocument/2006/relationships/tags" Target="../tags/tag178.xml"/><Relationship Id="rId3" Type="http://schemas.openxmlformats.org/officeDocument/2006/relationships/tags" Target="../tags/tag168.xml"/><Relationship Id="rId7" Type="http://schemas.openxmlformats.org/officeDocument/2006/relationships/tags" Target="../tags/tag172.xml"/><Relationship Id="rId12" Type="http://schemas.openxmlformats.org/officeDocument/2006/relationships/tags" Target="../tags/tag177.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tags" Target="../tags/tag171.xml"/><Relationship Id="rId11" Type="http://schemas.openxmlformats.org/officeDocument/2006/relationships/tags" Target="../tags/tag176.xml"/><Relationship Id="rId5" Type="http://schemas.openxmlformats.org/officeDocument/2006/relationships/tags" Target="../tags/tag170.xml"/><Relationship Id="rId10" Type="http://schemas.openxmlformats.org/officeDocument/2006/relationships/tags" Target="../tags/tag175.xml"/><Relationship Id="rId4" Type="http://schemas.openxmlformats.org/officeDocument/2006/relationships/tags" Target="../tags/tag169.xml"/><Relationship Id="rId9" Type="http://schemas.openxmlformats.org/officeDocument/2006/relationships/tags" Target="../tags/tag174.xml"/><Relationship Id="rId14"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79.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81.xml"/><Relationship Id="rId1" Type="http://schemas.openxmlformats.org/officeDocument/2006/relationships/tags" Target="../tags/tag180.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82.xml"/></Relationships>
</file>

<file path=ppt/slides/_rels/slide25.xml.rels><?xml version="1.0" encoding="UTF-8" standalone="yes"?>
<Relationships xmlns="http://schemas.openxmlformats.org/package/2006/relationships"><Relationship Id="rId8" Type="http://schemas.openxmlformats.org/officeDocument/2006/relationships/tags" Target="../tags/tag190.xml"/><Relationship Id="rId13" Type="http://schemas.openxmlformats.org/officeDocument/2006/relationships/tags" Target="../tags/tag195.xml"/><Relationship Id="rId3" Type="http://schemas.openxmlformats.org/officeDocument/2006/relationships/tags" Target="../tags/tag185.xml"/><Relationship Id="rId7" Type="http://schemas.openxmlformats.org/officeDocument/2006/relationships/tags" Target="../tags/tag189.xml"/><Relationship Id="rId12" Type="http://schemas.openxmlformats.org/officeDocument/2006/relationships/tags" Target="../tags/tag194.xml"/><Relationship Id="rId2" Type="http://schemas.openxmlformats.org/officeDocument/2006/relationships/tags" Target="../tags/tag184.xml"/><Relationship Id="rId16" Type="http://schemas.openxmlformats.org/officeDocument/2006/relationships/slideLayout" Target="../slideLayouts/slideLayout5.xml"/><Relationship Id="rId1" Type="http://schemas.openxmlformats.org/officeDocument/2006/relationships/tags" Target="../tags/tag183.xml"/><Relationship Id="rId6" Type="http://schemas.openxmlformats.org/officeDocument/2006/relationships/tags" Target="../tags/tag188.xml"/><Relationship Id="rId11" Type="http://schemas.openxmlformats.org/officeDocument/2006/relationships/tags" Target="../tags/tag193.xml"/><Relationship Id="rId5" Type="http://schemas.openxmlformats.org/officeDocument/2006/relationships/tags" Target="../tags/tag187.xml"/><Relationship Id="rId15" Type="http://schemas.openxmlformats.org/officeDocument/2006/relationships/tags" Target="../tags/tag197.xml"/><Relationship Id="rId10" Type="http://schemas.openxmlformats.org/officeDocument/2006/relationships/tags" Target="../tags/tag192.xml"/><Relationship Id="rId4" Type="http://schemas.openxmlformats.org/officeDocument/2006/relationships/tags" Target="../tags/tag186.xml"/><Relationship Id="rId9" Type="http://schemas.openxmlformats.org/officeDocument/2006/relationships/tags" Target="../tags/tag191.xml"/><Relationship Id="rId14" Type="http://schemas.openxmlformats.org/officeDocument/2006/relationships/tags" Target="../tags/tag196.xml"/></Relationships>
</file>

<file path=ppt/slides/_rels/slide26.xml.rels><?xml version="1.0" encoding="UTF-8" standalone="yes"?>
<Relationships xmlns="http://schemas.openxmlformats.org/package/2006/relationships"><Relationship Id="rId8" Type="http://schemas.openxmlformats.org/officeDocument/2006/relationships/tags" Target="../tags/tag205.xml"/><Relationship Id="rId13" Type="http://schemas.openxmlformats.org/officeDocument/2006/relationships/tags" Target="../tags/tag210.xml"/><Relationship Id="rId3" Type="http://schemas.openxmlformats.org/officeDocument/2006/relationships/tags" Target="../tags/tag200.xml"/><Relationship Id="rId7" Type="http://schemas.openxmlformats.org/officeDocument/2006/relationships/tags" Target="../tags/tag204.xml"/><Relationship Id="rId12" Type="http://schemas.openxmlformats.org/officeDocument/2006/relationships/tags" Target="../tags/tag209.xml"/><Relationship Id="rId2" Type="http://schemas.openxmlformats.org/officeDocument/2006/relationships/tags" Target="../tags/tag199.xml"/><Relationship Id="rId1" Type="http://schemas.openxmlformats.org/officeDocument/2006/relationships/tags" Target="../tags/tag198.xml"/><Relationship Id="rId6" Type="http://schemas.openxmlformats.org/officeDocument/2006/relationships/tags" Target="../tags/tag203.xml"/><Relationship Id="rId11" Type="http://schemas.openxmlformats.org/officeDocument/2006/relationships/tags" Target="../tags/tag208.xml"/><Relationship Id="rId5" Type="http://schemas.openxmlformats.org/officeDocument/2006/relationships/tags" Target="../tags/tag202.xml"/><Relationship Id="rId10" Type="http://schemas.openxmlformats.org/officeDocument/2006/relationships/tags" Target="../tags/tag207.xml"/><Relationship Id="rId4" Type="http://schemas.openxmlformats.org/officeDocument/2006/relationships/tags" Target="../tags/tag201.xml"/><Relationship Id="rId9" Type="http://schemas.openxmlformats.org/officeDocument/2006/relationships/tags" Target="../tags/tag206.xml"/><Relationship Id="rId14"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8" Type="http://schemas.openxmlformats.org/officeDocument/2006/relationships/tags" Target="../tags/tag218.xml"/><Relationship Id="rId13" Type="http://schemas.openxmlformats.org/officeDocument/2006/relationships/tags" Target="../tags/tag223.xml"/><Relationship Id="rId18" Type="http://schemas.openxmlformats.org/officeDocument/2006/relationships/tags" Target="../tags/tag228.xml"/><Relationship Id="rId3" Type="http://schemas.openxmlformats.org/officeDocument/2006/relationships/tags" Target="../tags/tag213.xml"/><Relationship Id="rId21" Type="http://schemas.openxmlformats.org/officeDocument/2006/relationships/tags" Target="../tags/tag231.xml"/><Relationship Id="rId7" Type="http://schemas.openxmlformats.org/officeDocument/2006/relationships/tags" Target="../tags/tag217.xml"/><Relationship Id="rId12" Type="http://schemas.openxmlformats.org/officeDocument/2006/relationships/tags" Target="../tags/tag222.xml"/><Relationship Id="rId17" Type="http://schemas.openxmlformats.org/officeDocument/2006/relationships/tags" Target="../tags/tag227.xml"/><Relationship Id="rId2" Type="http://schemas.openxmlformats.org/officeDocument/2006/relationships/tags" Target="../tags/tag212.xml"/><Relationship Id="rId16" Type="http://schemas.openxmlformats.org/officeDocument/2006/relationships/tags" Target="../tags/tag226.xml"/><Relationship Id="rId20" Type="http://schemas.openxmlformats.org/officeDocument/2006/relationships/tags" Target="../tags/tag230.xml"/><Relationship Id="rId1" Type="http://schemas.openxmlformats.org/officeDocument/2006/relationships/tags" Target="../tags/tag211.xml"/><Relationship Id="rId6" Type="http://schemas.openxmlformats.org/officeDocument/2006/relationships/tags" Target="../tags/tag216.xml"/><Relationship Id="rId11" Type="http://schemas.openxmlformats.org/officeDocument/2006/relationships/tags" Target="../tags/tag221.xml"/><Relationship Id="rId5" Type="http://schemas.openxmlformats.org/officeDocument/2006/relationships/tags" Target="../tags/tag215.xml"/><Relationship Id="rId15" Type="http://schemas.openxmlformats.org/officeDocument/2006/relationships/tags" Target="../tags/tag225.xml"/><Relationship Id="rId23" Type="http://schemas.openxmlformats.org/officeDocument/2006/relationships/slideLayout" Target="../slideLayouts/slideLayout5.xml"/><Relationship Id="rId10" Type="http://schemas.openxmlformats.org/officeDocument/2006/relationships/tags" Target="../tags/tag220.xml"/><Relationship Id="rId19" Type="http://schemas.openxmlformats.org/officeDocument/2006/relationships/tags" Target="../tags/tag229.xml"/><Relationship Id="rId4" Type="http://schemas.openxmlformats.org/officeDocument/2006/relationships/tags" Target="../tags/tag214.xml"/><Relationship Id="rId9" Type="http://schemas.openxmlformats.org/officeDocument/2006/relationships/tags" Target="../tags/tag219.xml"/><Relationship Id="rId14" Type="http://schemas.openxmlformats.org/officeDocument/2006/relationships/tags" Target="../tags/tag224.xml"/><Relationship Id="rId22" Type="http://schemas.openxmlformats.org/officeDocument/2006/relationships/tags" Target="../tags/tag23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33.xml"/></Relationships>
</file>

<file path=ppt/slides/_rels/slide3.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3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35.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36.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37.xml"/></Relationships>
</file>

<file path=ppt/slides/_rels/slide34.xml.rels><?xml version="1.0" encoding="UTF-8" standalone="yes"?>
<Relationships xmlns="http://schemas.openxmlformats.org/package/2006/relationships"><Relationship Id="rId8" Type="http://schemas.openxmlformats.org/officeDocument/2006/relationships/tags" Target="../tags/tag245.xml"/><Relationship Id="rId13" Type="http://schemas.openxmlformats.org/officeDocument/2006/relationships/tags" Target="../tags/tag250.xml"/><Relationship Id="rId18" Type="http://schemas.openxmlformats.org/officeDocument/2006/relationships/tags" Target="../tags/tag255.xml"/><Relationship Id="rId3" Type="http://schemas.openxmlformats.org/officeDocument/2006/relationships/tags" Target="../tags/tag240.xml"/><Relationship Id="rId7" Type="http://schemas.openxmlformats.org/officeDocument/2006/relationships/tags" Target="../tags/tag244.xml"/><Relationship Id="rId12" Type="http://schemas.openxmlformats.org/officeDocument/2006/relationships/tags" Target="../tags/tag249.xml"/><Relationship Id="rId17" Type="http://schemas.openxmlformats.org/officeDocument/2006/relationships/tags" Target="../tags/tag254.xml"/><Relationship Id="rId2" Type="http://schemas.openxmlformats.org/officeDocument/2006/relationships/tags" Target="../tags/tag239.xml"/><Relationship Id="rId16" Type="http://schemas.openxmlformats.org/officeDocument/2006/relationships/tags" Target="../tags/tag253.xml"/><Relationship Id="rId1" Type="http://schemas.openxmlformats.org/officeDocument/2006/relationships/tags" Target="../tags/tag238.xml"/><Relationship Id="rId6" Type="http://schemas.openxmlformats.org/officeDocument/2006/relationships/tags" Target="../tags/tag243.xml"/><Relationship Id="rId11" Type="http://schemas.openxmlformats.org/officeDocument/2006/relationships/tags" Target="../tags/tag248.xml"/><Relationship Id="rId5" Type="http://schemas.openxmlformats.org/officeDocument/2006/relationships/tags" Target="../tags/tag242.xml"/><Relationship Id="rId15" Type="http://schemas.openxmlformats.org/officeDocument/2006/relationships/tags" Target="../tags/tag252.xml"/><Relationship Id="rId10" Type="http://schemas.openxmlformats.org/officeDocument/2006/relationships/tags" Target="../tags/tag247.xml"/><Relationship Id="rId19" Type="http://schemas.openxmlformats.org/officeDocument/2006/relationships/slideLayout" Target="../slideLayouts/slideLayout5.xml"/><Relationship Id="rId4" Type="http://schemas.openxmlformats.org/officeDocument/2006/relationships/tags" Target="../tags/tag241.xml"/><Relationship Id="rId9" Type="http://schemas.openxmlformats.org/officeDocument/2006/relationships/tags" Target="../tags/tag246.xml"/><Relationship Id="rId14" Type="http://schemas.openxmlformats.org/officeDocument/2006/relationships/tags" Target="../tags/tag251.xml"/></Relationships>
</file>

<file path=ppt/slides/_rels/slide35.xml.rels><?xml version="1.0" encoding="UTF-8" standalone="yes"?>
<Relationships xmlns="http://schemas.openxmlformats.org/package/2006/relationships"><Relationship Id="rId8" Type="http://schemas.openxmlformats.org/officeDocument/2006/relationships/tags" Target="../tags/tag263.xml"/><Relationship Id="rId13" Type="http://schemas.openxmlformats.org/officeDocument/2006/relationships/image" Target="../media/image27.png"/><Relationship Id="rId3" Type="http://schemas.openxmlformats.org/officeDocument/2006/relationships/tags" Target="../tags/tag258.xml"/><Relationship Id="rId7" Type="http://schemas.openxmlformats.org/officeDocument/2006/relationships/tags" Target="../tags/tag262.xml"/><Relationship Id="rId12" Type="http://schemas.openxmlformats.org/officeDocument/2006/relationships/image" Target="../media/image16.png"/><Relationship Id="rId2" Type="http://schemas.openxmlformats.org/officeDocument/2006/relationships/tags" Target="../tags/tag257.xml"/><Relationship Id="rId1" Type="http://schemas.openxmlformats.org/officeDocument/2006/relationships/tags" Target="../tags/tag256.xml"/><Relationship Id="rId6" Type="http://schemas.openxmlformats.org/officeDocument/2006/relationships/tags" Target="../tags/tag261.xml"/><Relationship Id="rId11" Type="http://schemas.openxmlformats.org/officeDocument/2006/relationships/notesSlide" Target="../notesSlides/notesSlide4.xml"/><Relationship Id="rId5" Type="http://schemas.openxmlformats.org/officeDocument/2006/relationships/tags" Target="../tags/tag260.xml"/><Relationship Id="rId10" Type="http://schemas.openxmlformats.org/officeDocument/2006/relationships/slideLayout" Target="../slideLayouts/slideLayout9.xml"/><Relationship Id="rId4" Type="http://schemas.openxmlformats.org/officeDocument/2006/relationships/tags" Target="../tags/tag259.xml"/><Relationship Id="rId9" Type="http://schemas.openxmlformats.org/officeDocument/2006/relationships/tags" Target="../tags/tag264.xml"/></Relationships>
</file>

<file path=ppt/slides/_rels/slide36.xml.rels><?xml version="1.0" encoding="UTF-8" standalone="yes"?>
<Relationships xmlns="http://schemas.openxmlformats.org/package/2006/relationships"><Relationship Id="rId8" Type="http://schemas.openxmlformats.org/officeDocument/2006/relationships/tags" Target="../tags/tag272.xml"/><Relationship Id="rId13" Type="http://schemas.openxmlformats.org/officeDocument/2006/relationships/tags" Target="../tags/tag277.xml"/><Relationship Id="rId18" Type="http://schemas.openxmlformats.org/officeDocument/2006/relationships/tags" Target="../tags/tag282.xml"/><Relationship Id="rId3" Type="http://schemas.openxmlformats.org/officeDocument/2006/relationships/tags" Target="../tags/tag267.xml"/><Relationship Id="rId7" Type="http://schemas.openxmlformats.org/officeDocument/2006/relationships/tags" Target="../tags/tag271.xml"/><Relationship Id="rId12" Type="http://schemas.openxmlformats.org/officeDocument/2006/relationships/tags" Target="../tags/tag276.xml"/><Relationship Id="rId17" Type="http://schemas.openxmlformats.org/officeDocument/2006/relationships/tags" Target="../tags/tag281.xml"/><Relationship Id="rId2" Type="http://schemas.openxmlformats.org/officeDocument/2006/relationships/tags" Target="../tags/tag266.xml"/><Relationship Id="rId16" Type="http://schemas.openxmlformats.org/officeDocument/2006/relationships/tags" Target="../tags/tag280.xml"/><Relationship Id="rId20" Type="http://schemas.openxmlformats.org/officeDocument/2006/relationships/image" Target="../media/image28.png"/><Relationship Id="rId1" Type="http://schemas.openxmlformats.org/officeDocument/2006/relationships/tags" Target="../tags/tag265.xml"/><Relationship Id="rId6" Type="http://schemas.openxmlformats.org/officeDocument/2006/relationships/tags" Target="../tags/tag270.xml"/><Relationship Id="rId11" Type="http://schemas.openxmlformats.org/officeDocument/2006/relationships/tags" Target="../tags/tag275.xml"/><Relationship Id="rId5" Type="http://schemas.openxmlformats.org/officeDocument/2006/relationships/tags" Target="../tags/tag269.xml"/><Relationship Id="rId15" Type="http://schemas.openxmlformats.org/officeDocument/2006/relationships/tags" Target="../tags/tag279.xml"/><Relationship Id="rId10" Type="http://schemas.openxmlformats.org/officeDocument/2006/relationships/tags" Target="../tags/tag274.xml"/><Relationship Id="rId19" Type="http://schemas.openxmlformats.org/officeDocument/2006/relationships/slideLayout" Target="../slideLayouts/slideLayout5.xml"/><Relationship Id="rId4" Type="http://schemas.openxmlformats.org/officeDocument/2006/relationships/tags" Target="../tags/tag268.xml"/><Relationship Id="rId9" Type="http://schemas.openxmlformats.org/officeDocument/2006/relationships/tags" Target="../tags/tag273.xml"/><Relationship Id="rId14" Type="http://schemas.openxmlformats.org/officeDocument/2006/relationships/tags" Target="../tags/tag278.xml"/></Relationships>
</file>

<file path=ppt/slides/_rels/slide37.xml.rels><?xml version="1.0" encoding="UTF-8" standalone="yes"?>
<Relationships xmlns="http://schemas.openxmlformats.org/package/2006/relationships"><Relationship Id="rId8" Type="http://schemas.openxmlformats.org/officeDocument/2006/relationships/tags" Target="../tags/tag290.xml"/><Relationship Id="rId13" Type="http://schemas.openxmlformats.org/officeDocument/2006/relationships/tags" Target="../tags/tag295.xml"/><Relationship Id="rId18" Type="http://schemas.openxmlformats.org/officeDocument/2006/relationships/image" Target="../media/image29.png"/><Relationship Id="rId3" Type="http://schemas.openxmlformats.org/officeDocument/2006/relationships/tags" Target="../tags/tag285.xml"/><Relationship Id="rId7" Type="http://schemas.openxmlformats.org/officeDocument/2006/relationships/tags" Target="../tags/tag289.xml"/><Relationship Id="rId12" Type="http://schemas.openxmlformats.org/officeDocument/2006/relationships/tags" Target="../tags/tag294.xml"/><Relationship Id="rId17" Type="http://schemas.openxmlformats.org/officeDocument/2006/relationships/slideLayout" Target="../slideLayouts/slideLayout5.xml"/><Relationship Id="rId2" Type="http://schemas.openxmlformats.org/officeDocument/2006/relationships/tags" Target="../tags/tag284.xml"/><Relationship Id="rId16" Type="http://schemas.openxmlformats.org/officeDocument/2006/relationships/tags" Target="../tags/tag298.xml"/><Relationship Id="rId1" Type="http://schemas.openxmlformats.org/officeDocument/2006/relationships/tags" Target="../tags/tag283.xml"/><Relationship Id="rId6" Type="http://schemas.openxmlformats.org/officeDocument/2006/relationships/tags" Target="../tags/tag288.xml"/><Relationship Id="rId11" Type="http://schemas.openxmlformats.org/officeDocument/2006/relationships/tags" Target="../tags/tag293.xml"/><Relationship Id="rId5" Type="http://schemas.openxmlformats.org/officeDocument/2006/relationships/tags" Target="../tags/tag287.xml"/><Relationship Id="rId15" Type="http://schemas.openxmlformats.org/officeDocument/2006/relationships/tags" Target="../tags/tag297.xml"/><Relationship Id="rId10" Type="http://schemas.openxmlformats.org/officeDocument/2006/relationships/tags" Target="../tags/tag292.xml"/><Relationship Id="rId4" Type="http://schemas.openxmlformats.org/officeDocument/2006/relationships/tags" Target="../tags/tag286.xml"/><Relationship Id="rId9" Type="http://schemas.openxmlformats.org/officeDocument/2006/relationships/tags" Target="../tags/tag291.xml"/><Relationship Id="rId14" Type="http://schemas.openxmlformats.org/officeDocument/2006/relationships/tags" Target="../tags/tag296.xml"/></Relationships>
</file>

<file path=ppt/slides/_rels/slide38.xml.rels><?xml version="1.0" encoding="UTF-8" standalone="yes"?>
<Relationships xmlns="http://schemas.openxmlformats.org/package/2006/relationships"><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tags" Target="../tags/tag299.xml"/><Relationship Id="rId4"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8" Type="http://schemas.openxmlformats.org/officeDocument/2006/relationships/tags" Target="../tags/tag309.xml"/><Relationship Id="rId13" Type="http://schemas.openxmlformats.org/officeDocument/2006/relationships/tags" Target="../tags/tag314.xml"/><Relationship Id="rId3" Type="http://schemas.openxmlformats.org/officeDocument/2006/relationships/tags" Target="../tags/tag304.xml"/><Relationship Id="rId7" Type="http://schemas.openxmlformats.org/officeDocument/2006/relationships/tags" Target="../tags/tag308.xml"/><Relationship Id="rId12" Type="http://schemas.openxmlformats.org/officeDocument/2006/relationships/tags" Target="../tags/tag313.xml"/><Relationship Id="rId17" Type="http://schemas.openxmlformats.org/officeDocument/2006/relationships/slideLayout" Target="../slideLayouts/slideLayout5.xml"/><Relationship Id="rId2" Type="http://schemas.openxmlformats.org/officeDocument/2006/relationships/tags" Target="../tags/tag303.xml"/><Relationship Id="rId16" Type="http://schemas.openxmlformats.org/officeDocument/2006/relationships/tags" Target="../tags/tag317.xml"/><Relationship Id="rId1" Type="http://schemas.openxmlformats.org/officeDocument/2006/relationships/tags" Target="../tags/tag302.xml"/><Relationship Id="rId6" Type="http://schemas.openxmlformats.org/officeDocument/2006/relationships/tags" Target="../tags/tag307.xml"/><Relationship Id="rId11" Type="http://schemas.openxmlformats.org/officeDocument/2006/relationships/tags" Target="../tags/tag312.xml"/><Relationship Id="rId5" Type="http://schemas.openxmlformats.org/officeDocument/2006/relationships/tags" Target="../tags/tag306.xml"/><Relationship Id="rId15" Type="http://schemas.openxmlformats.org/officeDocument/2006/relationships/tags" Target="../tags/tag316.xml"/><Relationship Id="rId10" Type="http://schemas.openxmlformats.org/officeDocument/2006/relationships/tags" Target="../tags/tag311.xml"/><Relationship Id="rId4" Type="http://schemas.openxmlformats.org/officeDocument/2006/relationships/tags" Target="../tags/tag305.xml"/><Relationship Id="rId9" Type="http://schemas.openxmlformats.org/officeDocument/2006/relationships/tags" Target="../tags/tag310.xml"/><Relationship Id="rId14" Type="http://schemas.openxmlformats.org/officeDocument/2006/relationships/tags" Target="../tags/tag315.xml"/></Relationships>
</file>

<file path=ppt/slides/_rels/slide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8" Type="http://schemas.openxmlformats.org/officeDocument/2006/relationships/tags" Target="../tags/tag325.xml"/><Relationship Id="rId13" Type="http://schemas.openxmlformats.org/officeDocument/2006/relationships/tags" Target="../tags/tag330.xml"/><Relationship Id="rId18" Type="http://schemas.openxmlformats.org/officeDocument/2006/relationships/tags" Target="../tags/tag335.xml"/><Relationship Id="rId3" Type="http://schemas.openxmlformats.org/officeDocument/2006/relationships/tags" Target="../tags/tag320.xml"/><Relationship Id="rId7" Type="http://schemas.openxmlformats.org/officeDocument/2006/relationships/tags" Target="../tags/tag324.xml"/><Relationship Id="rId12" Type="http://schemas.openxmlformats.org/officeDocument/2006/relationships/tags" Target="../tags/tag329.xml"/><Relationship Id="rId17" Type="http://schemas.openxmlformats.org/officeDocument/2006/relationships/tags" Target="../tags/tag334.xml"/><Relationship Id="rId2" Type="http://schemas.openxmlformats.org/officeDocument/2006/relationships/tags" Target="../tags/tag319.xml"/><Relationship Id="rId16" Type="http://schemas.openxmlformats.org/officeDocument/2006/relationships/tags" Target="../tags/tag333.xml"/><Relationship Id="rId20" Type="http://schemas.openxmlformats.org/officeDocument/2006/relationships/slideLayout" Target="../slideLayouts/slideLayout5.xml"/><Relationship Id="rId1" Type="http://schemas.openxmlformats.org/officeDocument/2006/relationships/tags" Target="../tags/tag318.xml"/><Relationship Id="rId6" Type="http://schemas.openxmlformats.org/officeDocument/2006/relationships/tags" Target="../tags/tag323.xml"/><Relationship Id="rId11" Type="http://schemas.openxmlformats.org/officeDocument/2006/relationships/tags" Target="../tags/tag328.xml"/><Relationship Id="rId5" Type="http://schemas.openxmlformats.org/officeDocument/2006/relationships/tags" Target="../tags/tag322.xml"/><Relationship Id="rId15" Type="http://schemas.openxmlformats.org/officeDocument/2006/relationships/tags" Target="../tags/tag332.xml"/><Relationship Id="rId10" Type="http://schemas.openxmlformats.org/officeDocument/2006/relationships/tags" Target="../tags/tag327.xml"/><Relationship Id="rId19" Type="http://schemas.openxmlformats.org/officeDocument/2006/relationships/tags" Target="../tags/tag336.xml"/><Relationship Id="rId4" Type="http://schemas.openxmlformats.org/officeDocument/2006/relationships/tags" Target="../tags/tag321.xml"/><Relationship Id="rId9" Type="http://schemas.openxmlformats.org/officeDocument/2006/relationships/tags" Target="../tags/tag326.xml"/><Relationship Id="rId14" Type="http://schemas.openxmlformats.org/officeDocument/2006/relationships/tags" Target="../tags/tag331.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38.xml"/><Relationship Id="rId1" Type="http://schemas.openxmlformats.org/officeDocument/2006/relationships/tags" Target="../tags/tag337.xml"/></Relationships>
</file>

<file path=ppt/slides/_rels/slide42.xml.rels><?xml version="1.0" encoding="UTF-8" standalone="yes"?>
<Relationships xmlns="http://schemas.openxmlformats.org/package/2006/relationships"><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tags" Target="../tags/tag339.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tags" Target="../tags/tag342.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tags" Target="../tags/tag347.xml"/><Relationship Id="rId2" Type="http://schemas.openxmlformats.org/officeDocument/2006/relationships/tags" Target="../tags/tag346.xml"/><Relationship Id="rId1" Type="http://schemas.openxmlformats.org/officeDocument/2006/relationships/tags" Target="../tags/tag345.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tags" Target="../tags/tag55.xml"/><Relationship Id="rId18" Type="http://schemas.openxmlformats.org/officeDocument/2006/relationships/tags" Target="../tags/tag60.xml"/><Relationship Id="rId3" Type="http://schemas.openxmlformats.org/officeDocument/2006/relationships/tags" Target="../tags/tag45.xml"/><Relationship Id="rId21" Type="http://schemas.openxmlformats.org/officeDocument/2006/relationships/tags" Target="../tags/tag63.xml"/><Relationship Id="rId7" Type="http://schemas.openxmlformats.org/officeDocument/2006/relationships/tags" Target="../tags/tag49.xml"/><Relationship Id="rId12" Type="http://schemas.openxmlformats.org/officeDocument/2006/relationships/tags" Target="../tags/tag54.xml"/><Relationship Id="rId17" Type="http://schemas.openxmlformats.org/officeDocument/2006/relationships/tags" Target="../tags/tag59.xml"/><Relationship Id="rId2" Type="http://schemas.openxmlformats.org/officeDocument/2006/relationships/tags" Target="../tags/tag44.xml"/><Relationship Id="rId16" Type="http://schemas.openxmlformats.org/officeDocument/2006/relationships/tags" Target="../tags/tag58.xml"/><Relationship Id="rId20" Type="http://schemas.openxmlformats.org/officeDocument/2006/relationships/tags" Target="../tags/tag62.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tags" Target="../tags/tag53.xml"/><Relationship Id="rId5" Type="http://schemas.openxmlformats.org/officeDocument/2006/relationships/tags" Target="../tags/tag47.xml"/><Relationship Id="rId15" Type="http://schemas.openxmlformats.org/officeDocument/2006/relationships/tags" Target="../tags/tag57.xml"/><Relationship Id="rId23" Type="http://schemas.openxmlformats.org/officeDocument/2006/relationships/image" Target="../media/image13.png"/><Relationship Id="rId10" Type="http://schemas.openxmlformats.org/officeDocument/2006/relationships/tags" Target="../tags/tag52.xml"/><Relationship Id="rId19" Type="http://schemas.openxmlformats.org/officeDocument/2006/relationships/tags" Target="../tags/tag61.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tags" Target="../tags/tag56.xml"/><Relationship Id="rId22"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tags" Target="../tags/tag71.xml"/><Relationship Id="rId13" Type="http://schemas.openxmlformats.org/officeDocument/2006/relationships/image" Target="../media/image20.png"/><Relationship Id="rId3" Type="http://schemas.openxmlformats.org/officeDocument/2006/relationships/tags" Target="../tags/tag66.xml"/><Relationship Id="rId7" Type="http://schemas.openxmlformats.org/officeDocument/2006/relationships/tags" Target="../tags/tag70.xml"/><Relationship Id="rId12" Type="http://schemas.openxmlformats.org/officeDocument/2006/relationships/image" Target="../media/image16.png"/><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notesSlide" Target="../notesSlides/notesSlide2.xml"/><Relationship Id="rId5" Type="http://schemas.openxmlformats.org/officeDocument/2006/relationships/tags" Target="../tags/tag68.xml"/><Relationship Id="rId10" Type="http://schemas.openxmlformats.org/officeDocument/2006/relationships/slideLayout" Target="../slideLayouts/slideLayout9.xml"/><Relationship Id="rId4" Type="http://schemas.openxmlformats.org/officeDocument/2006/relationships/tags" Target="../tags/tag67.xml"/><Relationship Id="rId9" Type="http://schemas.openxmlformats.org/officeDocument/2006/relationships/tags" Target="../tags/tag72.xml"/></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4"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6038215" y="1581150"/>
            <a:ext cx="7172960" cy="5379085"/>
          </a:xfrm>
          <a:prstGeom prst="rect">
            <a:avLst/>
          </a:prstGeom>
        </p:spPr>
      </p:pic>
      <p:grpSp>
        <p:nvGrpSpPr>
          <p:cNvPr id="3" name="组合 2"/>
          <p:cNvGrpSpPr/>
          <p:nvPr/>
        </p:nvGrpSpPr>
        <p:grpSpPr>
          <a:xfrm>
            <a:off x="595487" y="1731346"/>
            <a:ext cx="3676016" cy="569595"/>
            <a:chOff x="1162759" y="1700110"/>
            <a:chExt cx="2783880" cy="508888"/>
          </a:xfrm>
          <a:solidFill>
            <a:srgbClr val="DC7C2A"/>
          </a:solidFill>
        </p:grpSpPr>
        <p:sp>
          <p:nvSpPr>
            <p:cNvPr id="2" name="矩形: 圆角 1"/>
            <p:cNvSpPr/>
            <p:nvPr/>
          </p:nvSpPr>
          <p:spPr>
            <a:xfrm>
              <a:off x="1162759" y="1700110"/>
              <a:ext cx="2783880" cy="508888"/>
            </a:xfrm>
            <a:prstGeom prst="roundRect">
              <a:avLst>
                <a:gd name="adj" fmla="val 50000"/>
              </a:avLst>
            </a:prstGeom>
            <a:solidFill>
              <a:srgbClr val="E5995C"/>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23" name="文本框 22"/>
            <p:cNvSpPr txBox="1"/>
            <p:nvPr/>
          </p:nvSpPr>
          <p:spPr>
            <a:xfrm>
              <a:off x="1288270" y="1814142"/>
              <a:ext cx="2608354" cy="28820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pPr algn="ctr"/>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grpSp>
      <p:pic>
        <p:nvPicPr>
          <p:cNvPr id="28" name="图片 27" descr="形状&#10;&#10;中度可信度描述已自动生成"/>
          <p:cNvPicPr>
            <a:picLocks noChangeAspect="1"/>
          </p:cNvPicPr>
          <p:nvPr/>
        </p:nvPicPr>
        <p:blipFill rotWithShape="1">
          <a:blip r:embed="rId24" cstate="print">
            <a:extLst>
              <a:ext uri="{28A0092B-C50C-407E-A947-70E740481C1C}">
                <a14:useLocalDpi xmlns:a14="http://schemas.microsoft.com/office/drawing/2010/main" val="0"/>
              </a:ext>
            </a:extLst>
          </a:blip>
          <a:srcRect r="90532" b="74613"/>
          <a:stretch>
            <a:fillRect/>
          </a:stretch>
        </p:blipFill>
        <p:spPr>
          <a:xfrm>
            <a:off x="4939220" y="1251888"/>
            <a:ext cx="626807" cy="607986"/>
          </a:xfrm>
          <a:prstGeom prst="rect">
            <a:avLst/>
          </a:prstGeom>
        </p:spPr>
      </p:pic>
      <p:pic>
        <p:nvPicPr>
          <p:cNvPr id="30" name="图片 29"/>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5277051" y="1541753"/>
            <a:ext cx="939902" cy="949444"/>
          </a:xfrm>
          <a:prstGeom prst="rect">
            <a:avLst/>
          </a:prstGeom>
        </p:spPr>
      </p:pic>
      <p:cxnSp>
        <p:nvCxnSpPr>
          <p:cNvPr id="13" name="直接连接符 12"/>
          <p:cNvCxnSpPr/>
          <p:nvPr/>
        </p:nvCxnSpPr>
        <p:spPr>
          <a:xfrm>
            <a:off x="773750" y="3777095"/>
            <a:ext cx="6705600" cy="0"/>
          </a:xfrm>
          <a:prstGeom prst="line">
            <a:avLst/>
          </a:prstGeom>
          <a:ln w="63500">
            <a:solidFill>
              <a:srgbClr val="DC7C2A"/>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58799" y="4119505"/>
            <a:ext cx="4924628" cy="645160"/>
          </a:xfrm>
          <a:prstGeom prst="rect">
            <a:avLst/>
          </a:prstGeom>
          <a:noFill/>
        </p:spPr>
        <p:txBody>
          <a:bodyPr wrap="square">
            <a:spAutoFit/>
          </a:bodyPr>
          <a:lstStyle/>
          <a:p>
            <a:pPr algn="l"/>
            <a:r>
              <a:rPr lang="zh-CN" altLang="en-US" sz="1800" b="0" i="0" u="none" strike="noStrike" baseline="0" dirty="0">
                <a:solidFill>
                  <a:schemeClr val="tx1">
                    <a:lumMod val="50000"/>
                    <a:lumOff val="50000"/>
                  </a:schemeClr>
                </a:solidFill>
                <a:cs typeface="+mn-ea"/>
                <a:sym typeface="+mn-lt"/>
              </a:rPr>
              <a:t>主</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编◎徐灵敏</a:t>
            </a:r>
          </a:p>
          <a:p>
            <a:r>
              <a:rPr lang="zh-CN" altLang="en-US" sz="1800" b="0" i="0" u="none" strike="noStrike" baseline="0" dirty="0">
                <a:solidFill>
                  <a:schemeClr val="tx1">
                    <a:lumMod val="50000"/>
                    <a:lumOff val="50000"/>
                  </a:schemeClr>
                </a:solidFill>
                <a:cs typeface="+mn-ea"/>
                <a:sym typeface="+mn-lt"/>
              </a:rPr>
              <a:t>副主编◎符　莉　贾西燕　徐改玲 </a:t>
            </a:r>
          </a:p>
        </p:txBody>
      </p:sp>
      <p:pic>
        <p:nvPicPr>
          <p:cNvPr id="8" name="图片 7"/>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62264" y="6128377"/>
            <a:ext cx="2393513" cy="457297"/>
          </a:xfrm>
          <a:prstGeom prst="rect">
            <a:avLst/>
          </a:prstGeom>
        </p:spPr>
      </p:pic>
      <p:grpSp>
        <p:nvGrpSpPr>
          <p:cNvPr id="55" name="组合 54"/>
          <p:cNvGrpSpPr/>
          <p:nvPr/>
        </p:nvGrpSpPr>
        <p:grpSpPr>
          <a:xfrm>
            <a:off x="738505" y="2772410"/>
            <a:ext cx="6781165" cy="680720"/>
            <a:chOff x="1163" y="4366"/>
            <a:chExt cx="10679" cy="1072"/>
          </a:xfrm>
        </p:grpSpPr>
        <p:sp>
          <p:nvSpPr>
            <p:cNvPr id="35" name="任意多边形 34"/>
            <p:cNvSpPr/>
            <p:nvPr>
              <p:custDataLst>
                <p:tags r:id="rId1"/>
              </p:custDataLst>
            </p:nvPr>
          </p:nvSpPr>
          <p:spPr>
            <a:xfrm>
              <a:off x="5181" y="4378"/>
              <a:ext cx="231" cy="233"/>
            </a:xfrm>
            <a:custGeom>
              <a:avLst/>
              <a:gdLst/>
              <a:ahLst/>
              <a:cxnLst>
                <a:cxn ang="3">
                  <a:pos x="hc" y="t"/>
                </a:cxn>
                <a:cxn ang="cd2">
                  <a:pos x="l" y="vc"/>
                </a:cxn>
                <a:cxn ang="cd4">
                  <a:pos x="hc" y="b"/>
                </a:cxn>
                <a:cxn ang="0">
                  <a:pos x="r" y="vc"/>
                </a:cxn>
              </a:cxnLst>
              <a:rect l="l" t="t" r="r" b="b"/>
              <a:pathLst>
                <a:path w="231" h="233">
                  <a:moveTo>
                    <a:pt x="71" y="0"/>
                  </a:moveTo>
                  <a:lnTo>
                    <a:pt x="103" y="1"/>
                  </a:lnTo>
                  <a:cubicBezTo>
                    <a:pt x="130" y="2"/>
                    <a:pt x="166" y="38"/>
                    <a:pt x="211" y="108"/>
                  </a:cubicBezTo>
                  <a:cubicBezTo>
                    <a:pt x="224" y="128"/>
                    <a:pt x="231" y="144"/>
                    <a:pt x="231" y="157"/>
                  </a:cubicBezTo>
                  <a:cubicBezTo>
                    <a:pt x="231" y="173"/>
                    <a:pt x="222" y="188"/>
                    <a:pt x="204" y="201"/>
                  </a:cubicBezTo>
                  <a:cubicBezTo>
                    <a:pt x="187" y="213"/>
                    <a:pt x="167" y="222"/>
                    <a:pt x="145" y="229"/>
                  </a:cubicBezTo>
                  <a:cubicBezTo>
                    <a:pt x="139" y="231"/>
                    <a:pt x="131" y="233"/>
                    <a:pt x="120" y="233"/>
                  </a:cubicBezTo>
                  <a:cubicBezTo>
                    <a:pt x="93" y="233"/>
                    <a:pt x="71" y="218"/>
                    <a:pt x="54" y="189"/>
                  </a:cubicBezTo>
                  <a:cubicBezTo>
                    <a:pt x="50" y="182"/>
                    <a:pt x="44" y="171"/>
                    <a:pt x="37" y="157"/>
                  </a:cubicBezTo>
                  <a:cubicBezTo>
                    <a:pt x="29" y="143"/>
                    <a:pt x="23" y="129"/>
                    <a:pt x="18" y="114"/>
                  </a:cubicBezTo>
                  <a:cubicBezTo>
                    <a:pt x="12" y="100"/>
                    <a:pt x="8" y="83"/>
                    <a:pt x="3" y="64"/>
                  </a:cubicBezTo>
                  <a:cubicBezTo>
                    <a:pt x="1" y="54"/>
                    <a:pt x="0" y="47"/>
                    <a:pt x="0" y="43"/>
                  </a:cubicBezTo>
                  <a:cubicBezTo>
                    <a:pt x="0" y="21"/>
                    <a:pt x="13" y="8"/>
                    <a:pt x="39" y="4"/>
                  </a:cubicBezTo>
                  <a:cubicBezTo>
                    <a:pt x="50" y="1"/>
                    <a:pt x="60" y="0"/>
                    <a:pt x="7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任意多边形 35"/>
            <p:cNvSpPr/>
            <p:nvPr>
              <p:custDataLst>
                <p:tags r:id="rId2"/>
              </p:custDataLst>
            </p:nvPr>
          </p:nvSpPr>
          <p:spPr>
            <a:xfrm>
              <a:off x="4927" y="4366"/>
              <a:ext cx="888" cy="582"/>
            </a:xfrm>
            <a:custGeom>
              <a:avLst/>
              <a:gdLst/>
              <a:ahLst/>
              <a:cxnLst>
                <a:cxn ang="3">
                  <a:pos x="hc" y="t"/>
                </a:cxn>
                <a:cxn ang="cd2">
                  <a:pos x="l" y="vc"/>
                </a:cxn>
                <a:cxn ang="cd4">
                  <a:pos x="hc" y="b"/>
                </a:cxn>
                <a:cxn ang="0">
                  <a:pos x="r" y="vc"/>
                </a:cxn>
              </a:cxnLst>
              <a:rect l="l" t="t" r="r" b="b"/>
              <a:pathLst>
                <a:path w="888" h="582">
                  <a:moveTo>
                    <a:pt x="71" y="45"/>
                  </a:moveTo>
                  <a:lnTo>
                    <a:pt x="103" y="46"/>
                  </a:lnTo>
                  <a:cubicBezTo>
                    <a:pt x="130" y="47"/>
                    <a:pt x="166" y="82"/>
                    <a:pt x="211" y="152"/>
                  </a:cubicBezTo>
                  <a:cubicBezTo>
                    <a:pt x="224" y="172"/>
                    <a:pt x="231" y="189"/>
                    <a:pt x="231" y="202"/>
                  </a:cubicBezTo>
                  <a:cubicBezTo>
                    <a:pt x="231" y="218"/>
                    <a:pt x="222" y="232"/>
                    <a:pt x="204" y="246"/>
                  </a:cubicBezTo>
                  <a:cubicBezTo>
                    <a:pt x="195" y="252"/>
                    <a:pt x="186" y="257"/>
                    <a:pt x="176" y="262"/>
                  </a:cubicBezTo>
                  <a:lnTo>
                    <a:pt x="170" y="264"/>
                  </a:lnTo>
                  <a:lnTo>
                    <a:pt x="169" y="264"/>
                  </a:lnTo>
                  <a:cubicBezTo>
                    <a:pt x="144" y="268"/>
                    <a:pt x="124" y="271"/>
                    <a:pt x="109" y="274"/>
                  </a:cubicBezTo>
                  <a:lnTo>
                    <a:pt x="104" y="275"/>
                  </a:lnTo>
                  <a:lnTo>
                    <a:pt x="101" y="274"/>
                  </a:lnTo>
                  <a:cubicBezTo>
                    <a:pt x="82" y="269"/>
                    <a:pt x="67" y="255"/>
                    <a:pt x="54" y="234"/>
                  </a:cubicBezTo>
                  <a:cubicBezTo>
                    <a:pt x="50" y="226"/>
                    <a:pt x="44" y="216"/>
                    <a:pt x="37" y="202"/>
                  </a:cubicBezTo>
                  <a:cubicBezTo>
                    <a:pt x="29" y="188"/>
                    <a:pt x="23" y="173"/>
                    <a:pt x="18" y="159"/>
                  </a:cubicBezTo>
                  <a:cubicBezTo>
                    <a:pt x="12" y="144"/>
                    <a:pt x="8" y="128"/>
                    <a:pt x="3" y="109"/>
                  </a:cubicBezTo>
                  <a:cubicBezTo>
                    <a:pt x="1" y="99"/>
                    <a:pt x="0" y="92"/>
                    <a:pt x="0" y="88"/>
                  </a:cubicBezTo>
                  <a:cubicBezTo>
                    <a:pt x="0" y="66"/>
                    <a:pt x="13" y="53"/>
                    <a:pt x="39" y="48"/>
                  </a:cubicBezTo>
                  <a:cubicBezTo>
                    <a:pt x="50" y="46"/>
                    <a:pt x="60" y="45"/>
                    <a:pt x="71" y="45"/>
                  </a:cubicBezTo>
                  <a:close/>
                  <a:moveTo>
                    <a:pt x="650" y="0"/>
                  </a:moveTo>
                  <a:cubicBezTo>
                    <a:pt x="661" y="0"/>
                    <a:pt x="671" y="2"/>
                    <a:pt x="679" y="6"/>
                  </a:cubicBezTo>
                  <a:cubicBezTo>
                    <a:pt x="695" y="12"/>
                    <a:pt x="710" y="22"/>
                    <a:pt x="725" y="33"/>
                  </a:cubicBezTo>
                  <a:cubicBezTo>
                    <a:pt x="740" y="45"/>
                    <a:pt x="751" y="57"/>
                    <a:pt x="759" y="69"/>
                  </a:cubicBezTo>
                  <a:cubicBezTo>
                    <a:pt x="765" y="78"/>
                    <a:pt x="768" y="87"/>
                    <a:pt x="768" y="96"/>
                  </a:cubicBezTo>
                  <a:cubicBezTo>
                    <a:pt x="768" y="119"/>
                    <a:pt x="755" y="147"/>
                    <a:pt x="730" y="181"/>
                  </a:cubicBezTo>
                  <a:cubicBezTo>
                    <a:pt x="710" y="210"/>
                    <a:pt x="687" y="227"/>
                    <a:pt x="661" y="232"/>
                  </a:cubicBezTo>
                  <a:lnTo>
                    <a:pt x="658" y="233"/>
                  </a:lnTo>
                  <a:lnTo>
                    <a:pt x="650" y="233"/>
                  </a:lnTo>
                  <a:cubicBezTo>
                    <a:pt x="645" y="233"/>
                    <a:pt x="640" y="233"/>
                    <a:pt x="635" y="233"/>
                  </a:cubicBezTo>
                  <a:cubicBezTo>
                    <a:pt x="642" y="234"/>
                    <a:pt x="648" y="234"/>
                    <a:pt x="655" y="233"/>
                  </a:cubicBezTo>
                  <a:lnTo>
                    <a:pt x="658" y="233"/>
                  </a:lnTo>
                  <a:lnTo>
                    <a:pt x="664" y="233"/>
                  </a:lnTo>
                  <a:cubicBezTo>
                    <a:pt x="690" y="232"/>
                    <a:pt x="707" y="232"/>
                    <a:pt x="716" y="232"/>
                  </a:cubicBezTo>
                  <a:cubicBezTo>
                    <a:pt x="738" y="232"/>
                    <a:pt x="758" y="233"/>
                    <a:pt x="777" y="234"/>
                  </a:cubicBezTo>
                  <a:cubicBezTo>
                    <a:pt x="816" y="238"/>
                    <a:pt x="844" y="248"/>
                    <a:pt x="862" y="264"/>
                  </a:cubicBezTo>
                  <a:cubicBezTo>
                    <a:pt x="879" y="280"/>
                    <a:pt x="888" y="303"/>
                    <a:pt x="888" y="332"/>
                  </a:cubicBezTo>
                  <a:cubicBezTo>
                    <a:pt x="888" y="341"/>
                    <a:pt x="886" y="356"/>
                    <a:pt x="883" y="379"/>
                  </a:cubicBezTo>
                  <a:cubicBezTo>
                    <a:pt x="880" y="397"/>
                    <a:pt x="870" y="427"/>
                    <a:pt x="854" y="469"/>
                  </a:cubicBezTo>
                  <a:cubicBezTo>
                    <a:pt x="838" y="512"/>
                    <a:pt x="825" y="538"/>
                    <a:pt x="816" y="548"/>
                  </a:cubicBezTo>
                  <a:cubicBezTo>
                    <a:pt x="802" y="561"/>
                    <a:pt x="782" y="570"/>
                    <a:pt x="755" y="575"/>
                  </a:cubicBezTo>
                  <a:cubicBezTo>
                    <a:pt x="728" y="580"/>
                    <a:pt x="695" y="582"/>
                    <a:pt x="657" y="582"/>
                  </a:cubicBezTo>
                  <a:cubicBezTo>
                    <a:pt x="657" y="546"/>
                    <a:pt x="662" y="500"/>
                    <a:pt x="673" y="445"/>
                  </a:cubicBezTo>
                  <a:cubicBezTo>
                    <a:pt x="678" y="411"/>
                    <a:pt x="681" y="391"/>
                    <a:pt x="682" y="387"/>
                  </a:cubicBezTo>
                  <a:lnTo>
                    <a:pt x="682" y="387"/>
                  </a:lnTo>
                  <a:lnTo>
                    <a:pt x="683" y="387"/>
                  </a:lnTo>
                  <a:cubicBezTo>
                    <a:pt x="683" y="386"/>
                    <a:pt x="683" y="386"/>
                    <a:pt x="683" y="386"/>
                  </a:cubicBezTo>
                  <a:lnTo>
                    <a:pt x="682" y="387"/>
                  </a:lnTo>
                  <a:lnTo>
                    <a:pt x="674" y="388"/>
                  </a:lnTo>
                  <a:cubicBezTo>
                    <a:pt x="626" y="394"/>
                    <a:pt x="550" y="399"/>
                    <a:pt x="445" y="403"/>
                  </a:cubicBezTo>
                  <a:cubicBezTo>
                    <a:pt x="332" y="408"/>
                    <a:pt x="240" y="410"/>
                    <a:pt x="167" y="410"/>
                  </a:cubicBezTo>
                  <a:cubicBezTo>
                    <a:pt x="134" y="410"/>
                    <a:pt x="109" y="410"/>
                    <a:pt x="94" y="408"/>
                  </a:cubicBezTo>
                  <a:cubicBezTo>
                    <a:pt x="93" y="395"/>
                    <a:pt x="92" y="372"/>
                    <a:pt x="92" y="341"/>
                  </a:cubicBezTo>
                  <a:cubicBezTo>
                    <a:pt x="92" y="311"/>
                    <a:pt x="91" y="291"/>
                    <a:pt x="89" y="280"/>
                  </a:cubicBezTo>
                  <a:cubicBezTo>
                    <a:pt x="93" y="278"/>
                    <a:pt x="97" y="277"/>
                    <a:pt x="101" y="276"/>
                  </a:cubicBezTo>
                  <a:lnTo>
                    <a:pt x="104" y="275"/>
                  </a:lnTo>
                  <a:lnTo>
                    <a:pt x="110" y="277"/>
                  </a:lnTo>
                  <a:cubicBezTo>
                    <a:pt x="113" y="277"/>
                    <a:pt x="117" y="277"/>
                    <a:pt x="120" y="277"/>
                  </a:cubicBezTo>
                  <a:cubicBezTo>
                    <a:pt x="130" y="277"/>
                    <a:pt x="137" y="276"/>
                    <a:pt x="144" y="274"/>
                  </a:cubicBezTo>
                  <a:cubicBezTo>
                    <a:pt x="149" y="272"/>
                    <a:pt x="155" y="270"/>
                    <a:pt x="160" y="268"/>
                  </a:cubicBezTo>
                  <a:lnTo>
                    <a:pt x="170" y="264"/>
                  </a:lnTo>
                  <a:lnTo>
                    <a:pt x="182" y="263"/>
                  </a:lnTo>
                  <a:cubicBezTo>
                    <a:pt x="208" y="260"/>
                    <a:pt x="240" y="257"/>
                    <a:pt x="276" y="254"/>
                  </a:cubicBezTo>
                  <a:cubicBezTo>
                    <a:pt x="350" y="248"/>
                    <a:pt x="422" y="244"/>
                    <a:pt x="495" y="241"/>
                  </a:cubicBezTo>
                  <a:lnTo>
                    <a:pt x="544" y="240"/>
                  </a:lnTo>
                  <a:lnTo>
                    <a:pt x="546" y="242"/>
                  </a:lnTo>
                  <a:cubicBezTo>
                    <a:pt x="555" y="250"/>
                    <a:pt x="562" y="249"/>
                    <a:pt x="567" y="239"/>
                  </a:cubicBezTo>
                  <a:lnTo>
                    <a:pt x="544" y="240"/>
                  </a:lnTo>
                  <a:lnTo>
                    <a:pt x="540" y="236"/>
                  </a:lnTo>
                  <a:cubicBezTo>
                    <a:pt x="535" y="230"/>
                    <a:pt x="531" y="222"/>
                    <a:pt x="530" y="214"/>
                  </a:cubicBezTo>
                  <a:cubicBezTo>
                    <a:pt x="529" y="210"/>
                    <a:pt x="528" y="203"/>
                    <a:pt x="528" y="191"/>
                  </a:cubicBezTo>
                  <a:cubicBezTo>
                    <a:pt x="528" y="151"/>
                    <a:pt x="538" y="113"/>
                    <a:pt x="558" y="78"/>
                  </a:cubicBezTo>
                  <a:cubicBezTo>
                    <a:pt x="585" y="26"/>
                    <a:pt x="616" y="0"/>
                    <a:pt x="650"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任意多边形 36"/>
            <p:cNvSpPr/>
            <p:nvPr>
              <p:custDataLst>
                <p:tags r:id="rId3"/>
              </p:custDataLst>
            </p:nvPr>
          </p:nvSpPr>
          <p:spPr>
            <a:xfrm>
              <a:off x="8514" y="4433"/>
              <a:ext cx="889" cy="974"/>
            </a:xfrm>
            <a:custGeom>
              <a:avLst/>
              <a:gdLst/>
              <a:ahLst/>
              <a:cxnLst>
                <a:cxn ang="3">
                  <a:pos x="hc" y="t"/>
                </a:cxn>
                <a:cxn ang="cd2">
                  <a:pos x="l" y="vc"/>
                </a:cxn>
                <a:cxn ang="cd4">
                  <a:pos x="hc" y="b"/>
                </a:cxn>
                <a:cxn ang="0">
                  <a:pos x="r" y="vc"/>
                </a:cxn>
              </a:cxnLst>
              <a:rect l="l" t="t" r="r" b="b"/>
              <a:pathLst>
                <a:path w="889" h="974">
                  <a:moveTo>
                    <a:pt x="80" y="0"/>
                  </a:moveTo>
                  <a:cubicBezTo>
                    <a:pt x="111" y="2"/>
                    <a:pt x="153" y="3"/>
                    <a:pt x="205" y="4"/>
                  </a:cubicBezTo>
                  <a:cubicBezTo>
                    <a:pt x="258" y="5"/>
                    <a:pt x="299" y="6"/>
                    <a:pt x="328" y="7"/>
                  </a:cubicBezTo>
                  <a:cubicBezTo>
                    <a:pt x="342" y="9"/>
                    <a:pt x="335" y="67"/>
                    <a:pt x="306" y="180"/>
                  </a:cubicBezTo>
                  <a:lnTo>
                    <a:pt x="402" y="168"/>
                  </a:lnTo>
                  <a:cubicBezTo>
                    <a:pt x="642" y="139"/>
                    <a:pt x="768" y="123"/>
                    <a:pt x="782" y="120"/>
                  </a:cubicBezTo>
                  <a:cubicBezTo>
                    <a:pt x="800" y="118"/>
                    <a:pt x="818" y="121"/>
                    <a:pt x="837" y="131"/>
                  </a:cubicBezTo>
                  <a:cubicBezTo>
                    <a:pt x="856" y="140"/>
                    <a:pt x="870" y="152"/>
                    <a:pt x="879" y="166"/>
                  </a:cubicBezTo>
                  <a:cubicBezTo>
                    <a:pt x="886" y="177"/>
                    <a:pt x="889" y="187"/>
                    <a:pt x="889" y="198"/>
                  </a:cubicBezTo>
                  <a:cubicBezTo>
                    <a:pt x="889" y="213"/>
                    <a:pt x="884" y="223"/>
                    <a:pt x="873" y="226"/>
                  </a:cubicBezTo>
                  <a:cubicBezTo>
                    <a:pt x="843" y="235"/>
                    <a:pt x="794" y="244"/>
                    <a:pt x="726" y="254"/>
                  </a:cubicBezTo>
                  <a:cubicBezTo>
                    <a:pt x="658" y="264"/>
                    <a:pt x="571" y="275"/>
                    <a:pt x="465" y="289"/>
                  </a:cubicBezTo>
                  <a:lnTo>
                    <a:pt x="278" y="314"/>
                  </a:lnTo>
                  <a:cubicBezTo>
                    <a:pt x="266" y="366"/>
                    <a:pt x="259" y="404"/>
                    <a:pt x="257" y="427"/>
                  </a:cubicBezTo>
                  <a:cubicBezTo>
                    <a:pt x="254" y="439"/>
                    <a:pt x="262" y="445"/>
                    <a:pt x="281" y="445"/>
                  </a:cubicBezTo>
                  <a:lnTo>
                    <a:pt x="407" y="440"/>
                  </a:lnTo>
                  <a:cubicBezTo>
                    <a:pt x="536" y="435"/>
                    <a:pt x="619" y="432"/>
                    <a:pt x="657" y="432"/>
                  </a:cubicBezTo>
                  <a:lnTo>
                    <a:pt x="692" y="432"/>
                  </a:lnTo>
                  <a:cubicBezTo>
                    <a:pt x="742" y="433"/>
                    <a:pt x="777" y="444"/>
                    <a:pt x="798" y="466"/>
                  </a:cubicBezTo>
                  <a:cubicBezTo>
                    <a:pt x="818" y="487"/>
                    <a:pt x="828" y="518"/>
                    <a:pt x="828" y="557"/>
                  </a:cubicBezTo>
                  <a:cubicBezTo>
                    <a:pt x="828" y="595"/>
                    <a:pt x="816" y="653"/>
                    <a:pt x="793" y="732"/>
                  </a:cubicBezTo>
                  <a:cubicBezTo>
                    <a:pt x="769" y="811"/>
                    <a:pt x="747" y="873"/>
                    <a:pt x="725" y="916"/>
                  </a:cubicBezTo>
                  <a:cubicBezTo>
                    <a:pt x="715" y="937"/>
                    <a:pt x="704" y="952"/>
                    <a:pt x="693" y="961"/>
                  </a:cubicBezTo>
                  <a:cubicBezTo>
                    <a:pt x="681" y="969"/>
                    <a:pt x="663" y="974"/>
                    <a:pt x="639" y="974"/>
                  </a:cubicBezTo>
                  <a:cubicBezTo>
                    <a:pt x="610" y="974"/>
                    <a:pt x="540" y="968"/>
                    <a:pt x="427" y="957"/>
                  </a:cubicBezTo>
                  <a:lnTo>
                    <a:pt x="439" y="832"/>
                  </a:lnTo>
                  <a:cubicBezTo>
                    <a:pt x="466" y="837"/>
                    <a:pt x="488" y="842"/>
                    <a:pt x="507" y="846"/>
                  </a:cubicBezTo>
                  <a:cubicBezTo>
                    <a:pt x="527" y="850"/>
                    <a:pt x="541" y="853"/>
                    <a:pt x="550" y="855"/>
                  </a:cubicBezTo>
                  <a:cubicBezTo>
                    <a:pt x="568" y="859"/>
                    <a:pt x="577" y="860"/>
                    <a:pt x="579" y="860"/>
                  </a:cubicBezTo>
                  <a:cubicBezTo>
                    <a:pt x="581" y="861"/>
                    <a:pt x="584" y="861"/>
                    <a:pt x="586" y="861"/>
                  </a:cubicBezTo>
                  <a:cubicBezTo>
                    <a:pt x="587" y="861"/>
                    <a:pt x="588" y="861"/>
                    <a:pt x="588" y="860"/>
                  </a:cubicBezTo>
                  <a:cubicBezTo>
                    <a:pt x="589" y="860"/>
                    <a:pt x="590" y="856"/>
                    <a:pt x="591" y="849"/>
                  </a:cubicBezTo>
                  <a:cubicBezTo>
                    <a:pt x="598" y="818"/>
                    <a:pt x="601" y="776"/>
                    <a:pt x="601" y="722"/>
                  </a:cubicBezTo>
                  <a:cubicBezTo>
                    <a:pt x="601" y="680"/>
                    <a:pt x="599" y="639"/>
                    <a:pt x="594" y="598"/>
                  </a:cubicBezTo>
                  <a:cubicBezTo>
                    <a:pt x="594" y="594"/>
                    <a:pt x="593" y="591"/>
                    <a:pt x="592" y="590"/>
                  </a:cubicBezTo>
                  <a:cubicBezTo>
                    <a:pt x="591" y="589"/>
                    <a:pt x="586" y="588"/>
                    <a:pt x="579" y="588"/>
                  </a:cubicBezTo>
                  <a:cubicBezTo>
                    <a:pt x="566" y="587"/>
                    <a:pt x="547" y="587"/>
                    <a:pt x="522" y="587"/>
                  </a:cubicBezTo>
                  <a:cubicBezTo>
                    <a:pt x="484" y="587"/>
                    <a:pt x="433" y="588"/>
                    <a:pt x="367" y="591"/>
                  </a:cubicBezTo>
                  <a:cubicBezTo>
                    <a:pt x="353" y="592"/>
                    <a:pt x="335" y="593"/>
                    <a:pt x="313" y="594"/>
                  </a:cubicBezTo>
                  <a:cubicBezTo>
                    <a:pt x="292" y="594"/>
                    <a:pt x="267" y="595"/>
                    <a:pt x="240" y="595"/>
                  </a:cubicBezTo>
                  <a:cubicBezTo>
                    <a:pt x="180" y="595"/>
                    <a:pt x="130" y="590"/>
                    <a:pt x="91" y="579"/>
                  </a:cubicBezTo>
                  <a:cubicBezTo>
                    <a:pt x="37" y="564"/>
                    <a:pt x="7" y="534"/>
                    <a:pt x="1" y="488"/>
                  </a:cubicBezTo>
                  <a:cubicBezTo>
                    <a:pt x="0" y="484"/>
                    <a:pt x="0" y="474"/>
                    <a:pt x="0" y="460"/>
                  </a:cubicBezTo>
                  <a:cubicBezTo>
                    <a:pt x="0" y="423"/>
                    <a:pt x="5" y="372"/>
                    <a:pt x="16" y="307"/>
                  </a:cubicBezTo>
                  <a:cubicBezTo>
                    <a:pt x="26" y="242"/>
                    <a:pt x="38" y="178"/>
                    <a:pt x="52" y="117"/>
                  </a:cubicBezTo>
                  <a:cubicBezTo>
                    <a:pt x="65" y="55"/>
                    <a:pt x="75" y="16"/>
                    <a:pt x="80"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任意多边形 37"/>
            <p:cNvSpPr/>
            <p:nvPr>
              <p:custDataLst>
                <p:tags r:id="rId4"/>
              </p:custDataLst>
            </p:nvPr>
          </p:nvSpPr>
          <p:spPr>
            <a:xfrm>
              <a:off x="10718" y="4396"/>
              <a:ext cx="829" cy="1023"/>
            </a:xfrm>
            <a:custGeom>
              <a:avLst/>
              <a:gdLst/>
              <a:ahLst/>
              <a:cxnLst>
                <a:cxn ang="3">
                  <a:pos x="hc" y="t"/>
                </a:cxn>
                <a:cxn ang="cd2">
                  <a:pos x="l" y="vc"/>
                </a:cxn>
                <a:cxn ang="cd4">
                  <a:pos x="hc" y="b"/>
                </a:cxn>
                <a:cxn ang="0">
                  <a:pos x="r" y="vc"/>
                </a:cxn>
              </a:cxnLst>
              <a:rect l="l" t="t" r="r" b="b"/>
              <a:pathLst>
                <a:path w="829" h="1023">
                  <a:moveTo>
                    <a:pt x="295" y="38"/>
                  </a:moveTo>
                  <a:lnTo>
                    <a:pt x="462" y="72"/>
                  </a:lnTo>
                  <a:cubicBezTo>
                    <a:pt x="455" y="88"/>
                    <a:pt x="438" y="132"/>
                    <a:pt x="409" y="202"/>
                  </a:cubicBezTo>
                  <a:cubicBezTo>
                    <a:pt x="385" y="266"/>
                    <a:pt x="362" y="321"/>
                    <a:pt x="341" y="367"/>
                  </a:cubicBezTo>
                  <a:cubicBezTo>
                    <a:pt x="342" y="412"/>
                    <a:pt x="343" y="446"/>
                    <a:pt x="343" y="469"/>
                  </a:cubicBezTo>
                  <a:lnTo>
                    <a:pt x="343" y="472"/>
                  </a:lnTo>
                  <a:lnTo>
                    <a:pt x="340" y="476"/>
                  </a:lnTo>
                  <a:lnTo>
                    <a:pt x="343" y="477"/>
                  </a:lnTo>
                  <a:lnTo>
                    <a:pt x="343" y="503"/>
                  </a:lnTo>
                  <a:cubicBezTo>
                    <a:pt x="342" y="582"/>
                    <a:pt x="339" y="667"/>
                    <a:pt x="333" y="756"/>
                  </a:cubicBezTo>
                  <a:cubicBezTo>
                    <a:pt x="326" y="858"/>
                    <a:pt x="318" y="934"/>
                    <a:pt x="309" y="984"/>
                  </a:cubicBezTo>
                  <a:cubicBezTo>
                    <a:pt x="308" y="995"/>
                    <a:pt x="305" y="1003"/>
                    <a:pt x="300" y="1008"/>
                  </a:cubicBezTo>
                  <a:cubicBezTo>
                    <a:pt x="296" y="1013"/>
                    <a:pt x="288" y="1016"/>
                    <a:pt x="276" y="1018"/>
                  </a:cubicBezTo>
                  <a:cubicBezTo>
                    <a:pt x="252" y="1022"/>
                    <a:pt x="226" y="1023"/>
                    <a:pt x="199" y="1023"/>
                  </a:cubicBezTo>
                  <a:lnTo>
                    <a:pt x="136" y="1022"/>
                  </a:lnTo>
                  <a:cubicBezTo>
                    <a:pt x="131" y="972"/>
                    <a:pt x="128" y="913"/>
                    <a:pt x="128" y="845"/>
                  </a:cubicBezTo>
                  <a:cubicBezTo>
                    <a:pt x="128" y="757"/>
                    <a:pt x="131" y="660"/>
                    <a:pt x="138" y="555"/>
                  </a:cubicBezTo>
                  <a:cubicBezTo>
                    <a:pt x="116" y="554"/>
                    <a:pt x="91" y="550"/>
                    <a:pt x="61" y="542"/>
                  </a:cubicBezTo>
                  <a:cubicBezTo>
                    <a:pt x="32" y="534"/>
                    <a:pt x="11" y="528"/>
                    <a:pt x="0" y="524"/>
                  </a:cubicBezTo>
                  <a:cubicBezTo>
                    <a:pt x="13" y="487"/>
                    <a:pt x="59" y="405"/>
                    <a:pt x="140" y="277"/>
                  </a:cubicBezTo>
                  <a:cubicBezTo>
                    <a:pt x="221" y="149"/>
                    <a:pt x="273" y="69"/>
                    <a:pt x="295" y="38"/>
                  </a:cubicBezTo>
                  <a:close/>
                  <a:moveTo>
                    <a:pt x="661" y="0"/>
                  </a:moveTo>
                  <a:lnTo>
                    <a:pt x="829" y="57"/>
                  </a:lnTo>
                  <a:lnTo>
                    <a:pt x="792" y="139"/>
                  </a:lnTo>
                  <a:cubicBezTo>
                    <a:pt x="748" y="231"/>
                    <a:pt x="706" y="313"/>
                    <a:pt x="664" y="383"/>
                  </a:cubicBezTo>
                  <a:cubicBezTo>
                    <a:pt x="621" y="453"/>
                    <a:pt x="579" y="499"/>
                    <a:pt x="536" y="521"/>
                  </a:cubicBezTo>
                  <a:cubicBezTo>
                    <a:pt x="530" y="524"/>
                    <a:pt x="521" y="525"/>
                    <a:pt x="510" y="525"/>
                  </a:cubicBezTo>
                  <a:cubicBezTo>
                    <a:pt x="490" y="525"/>
                    <a:pt x="463" y="521"/>
                    <a:pt x="431" y="512"/>
                  </a:cubicBezTo>
                  <a:cubicBezTo>
                    <a:pt x="406" y="505"/>
                    <a:pt x="383" y="496"/>
                    <a:pt x="361" y="486"/>
                  </a:cubicBezTo>
                  <a:lnTo>
                    <a:pt x="343" y="477"/>
                  </a:lnTo>
                  <a:lnTo>
                    <a:pt x="343" y="472"/>
                  </a:lnTo>
                  <a:lnTo>
                    <a:pt x="349" y="464"/>
                  </a:lnTo>
                  <a:cubicBezTo>
                    <a:pt x="394" y="403"/>
                    <a:pt x="447" y="326"/>
                    <a:pt x="509" y="234"/>
                  </a:cubicBezTo>
                  <a:cubicBezTo>
                    <a:pt x="576" y="136"/>
                    <a:pt x="626" y="58"/>
                    <a:pt x="66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任意多边形 38"/>
            <p:cNvSpPr/>
            <p:nvPr>
              <p:custDataLst>
                <p:tags r:id="rId5"/>
              </p:custDataLst>
            </p:nvPr>
          </p:nvSpPr>
          <p:spPr>
            <a:xfrm>
              <a:off x="1163" y="4382"/>
              <a:ext cx="1052" cy="1022"/>
            </a:xfrm>
            <a:custGeom>
              <a:avLst/>
              <a:gdLst/>
              <a:ahLst/>
              <a:cxnLst>
                <a:cxn ang="3">
                  <a:pos x="hc" y="t"/>
                </a:cxn>
                <a:cxn ang="cd2">
                  <a:pos x="l" y="vc"/>
                </a:cxn>
                <a:cxn ang="cd4">
                  <a:pos x="hc" y="b"/>
                </a:cxn>
                <a:cxn ang="0">
                  <a:pos x="r" y="vc"/>
                </a:cxn>
              </a:cxnLst>
              <a:rect l="l" t="t" r="r" b="b"/>
              <a:pathLst>
                <a:path w="1052" h="1022">
                  <a:moveTo>
                    <a:pt x="186" y="62"/>
                  </a:moveTo>
                  <a:cubicBezTo>
                    <a:pt x="211" y="66"/>
                    <a:pt x="242" y="73"/>
                    <a:pt x="278" y="82"/>
                  </a:cubicBezTo>
                  <a:cubicBezTo>
                    <a:pt x="315" y="91"/>
                    <a:pt x="345" y="102"/>
                    <a:pt x="367" y="115"/>
                  </a:cubicBezTo>
                  <a:cubicBezTo>
                    <a:pt x="359" y="150"/>
                    <a:pt x="347" y="184"/>
                    <a:pt x="329" y="220"/>
                  </a:cubicBezTo>
                  <a:cubicBezTo>
                    <a:pt x="312" y="255"/>
                    <a:pt x="287" y="302"/>
                    <a:pt x="256" y="360"/>
                  </a:cubicBezTo>
                  <a:cubicBezTo>
                    <a:pt x="213" y="436"/>
                    <a:pt x="186" y="485"/>
                    <a:pt x="174" y="506"/>
                  </a:cubicBezTo>
                  <a:lnTo>
                    <a:pt x="208" y="503"/>
                  </a:lnTo>
                  <a:cubicBezTo>
                    <a:pt x="226" y="470"/>
                    <a:pt x="251" y="422"/>
                    <a:pt x="283" y="359"/>
                  </a:cubicBezTo>
                  <a:lnTo>
                    <a:pt x="438" y="432"/>
                  </a:lnTo>
                  <a:cubicBezTo>
                    <a:pt x="418" y="484"/>
                    <a:pt x="392" y="537"/>
                    <a:pt x="359" y="592"/>
                  </a:cubicBezTo>
                  <a:cubicBezTo>
                    <a:pt x="326" y="647"/>
                    <a:pt x="293" y="697"/>
                    <a:pt x="260" y="743"/>
                  </a:cubicBezTo>
                  <a:cubicBezTo>
                    <a:pt x="231" y="782"/>
                    <a:pt x="208" y="811"/>
                    <a:pt x="191" y="829"/>
                  </a:cubicBezTo>
                  <a:lnTo>
                    <a:pt x="190" y="831"/>
                  </a:lnTo>
                  <a:lnTo>
                    <a:pt x="188" y="831"/>
                  </a:lnTo>
                  <a:cubicBezTo>
                    <a:pt x="185" y="832"/>
                    <a:pt x="183" y="833"/>
                    <a:pt x="183" y="836"/>
                  </a:cubicBezTo>
                  <a:cubicBezTo>
                    <a:pt x="183" y="837"/>
                    <a:pt x="184" y="837"/>
                    <a:pt x="184" y="836"/>
                  </a:cubicBezTo>
                  <a:lnTo>
                    <a:pt x="190" y="831"/>
                  </a:lnTo>
                  <a:lnTo>
                    <a:pt x="192" y="831"/>
                  </a:lnTo>
                  <a:cubicBezTo>
                    <a:pt x="243" y="826"/>
                    <a:pt x="270" y="824"/>
                    <a:pt x="272" y="824"/>
                  </a:cubicBezTo>
                  <a:lnTo>
                    <a:pt x="264" y="817"/>
                  </a:lnTo>
                  <a:cubicBezTo>
                    <a:pt x="260" y="809"/>
                    <a:pt x="258" y="800"/>
                    <a:pt x="258" y="791"/>
                  </a:cubicBezTo>
                  <a:cubicBezTo>
                    <a:pt x="258" y="782"/>
                    <a:pt x="260" y="775"/>
                    <a:pt x="264" y="770"/>
                  </a:cubicBezTo>
                  <a:cubicBezTo>
                    <a:pt x="267" y="764"/>
                    <a:pt x="272" y="759"/>
                    <a:pt x="279" y="754"/>
                  </a:cubicBezTo>
                  <a:cubicBezTo>
                    <a:pt x="295" y="740"/>
                    <a:pt x="316" y="730"/>
                    <a:pt x="342" y="725"/>
                  </a:cubicBezTo>
                  <a:cubicBezTo>
                    <a:pt x="353" y="723"/>
                    <a:pt x="362" y="724"/>
                    <a:pt x="370" y="728"/>
                  </a:cubicBezTo>
                  <a:cubicBezTo>
                    <a:pt x="379" y="732"/>
                    <a:pt x="387" y="739"/>
                    <a:pt x="397" y="750"/>
                  </a:cubicBezTo>
                  <a:cubicBezTo>
                    <a:pt x="434" y="794"/>
                    <a:pt x="456" y="831"/>
                    <a:pt x="463" y="863"/>
                  </a:cubicBezTo>
                  <a:lnTo>
                    <a:pt x="465" y="869"/>
                  </a:lnTo>
                  <a:lnTo>
                    <a:pt x="463" y="879"/>
                  </a:lnTo>
                  <a:cubicBezTo>
                    <a:pt x="460" y="894"/>
                    <a:pt x="457" y="909"/>
                    <a:pt x="454" y="923"/>
                  </a:cubicBezTo>
                  <a:lnTo>
                    <a:pt x="454" y="926"/>
                  </a:lnTo>
                  <a:lnTo>
                    <a:pt x="451" y="931"/>
                  </a:lnTo>
                  <a:cubicBezTo>
                    <a:pt x="441" y="945"/>
                    <a:pt x="426" y="957"/>
                    <a:pt x="406" y="968"/>
                  </a:cubicBezTo>
                  <a:cubicBezTo>
                    <a:pt x="395" y="975"/>
                    <a:pt x="383" y="979"/>
                    <a:pt x="370" y="979"/>
                  </a:cubicBezTo>
                  <a:cubicBezTo>
                    <a:pt x="353" y="979"/>
                    <a:pt x="340" y="971"/>
                    <a:pt x="330" y="955"/>
                  </a:cubicBezTo>
                  <a:lnTo>
                    <a:pt x="315" y="927"/>
                  </a:lnTo>
                  <a:cubicBezTo>
                    <a:pt x="215" y="942"/>
                    <a:pt x="148" y="950"/>
                    <a:pt x="114" y="950"/>
                  </a:cubicBezTo>
                  <a:cubicBezTo>
                    <a:pt x="89" y="949"/>
                    <a:pt x="69" y="944"/>
                    <a:pt x="56" y="934"/>
                  </a:cubicBezTo>
                  <a:cubicBezTo>
                    <a:pt x="42" y="924"/>
                    <a:pt x="36" y="908"/>
                    <a:pt x="36" y="885"/>
                  </a:cubicBezTo>
                  <a:cubicBezTo>
                    <a:pt x="36" y="860"/>
                    <a:pt x="48" y="820"/>
                    <a:pt x="71" y="766"/>
                  </a:cubicBezTo>
                  <a:cubicBezTo>
                    <a:pt x="81" y="745"/>
                    <a:pt x="109" y="695"/>
                    <a:pt x="157" y="615"/>
                  </a:cubicBezTo>
                  <a:lnTo>
                    <a:pt x="138" y="618"/>
                  </a:lnTo>
                  <a:cubicBezTo>
                    <a:pt x="104" y="620"/>
                    <a:pt x="72" y="615"/>
                    <a:pt x="41" y="604"/>
                  </a:cubicBezTo>
                  <a:cubicBezTo>
                    <a:pt x="11" y="593"/>
                    <a:pt x="-3" y="570"/>
                    <a:pt x="0" y="535"/>
                  </a:cubicBezTo>
                  <a:cubicBezTo>
                    <a:pt x="3" y="513"/>
                    <a:pt x="17" y="469"/>
                    <a:pt x="42" y="402"/>
                  </a:cubicBezTo>
                  <a:cubicBezTo>
                    <a:pt x="67" y="336"/>
                    <a:pt x="94" y="267"/>
                    <a:pt x="124" y="196"/>
                  </a:cubicBezTo>
                  <a:cubicBezTo>
                    <a:pt x="153" y="125"/>
                    <a:pt x="174" y="81"/>
                    <a:pt x="186" y="62"/>
                  </a:cubicBezTo>
                  <a:close/>
                  <a:moveTo>
                    <a:pt x="641" y="0"/>
                  </a:moveTo>
                  <a:lnTo>
                    <a:pt x="809" y="15"/>
                  </a:lnTo>
                  <a:cubicBezTo>
                    <a:pt x="809" y="61"/>
                    <a:pt x="801" y="126"/>
                    <a:pt x="787" y="210"/>
                  </a:cubicBezTo>
                  <a:cubicBezTo>
                    <a:pt x="798" y="209"/>
                    <a:pt x="820" y="208"/>
                    <a:pt x="854" y="208"/>
                  </a:cubicBezTo>
                  <a:cubicBezTo>
                    <a:pt x="914" y="208"/>
                    <a:pt x="955" y="214"/>
                    <a:pt x="978" y="225"/>
                  </a:cubicBezTo>
                  <a:cubicBezTo>
                    <a:pt x="1009" y="239"/>
                    <a:pt x="1029" y="257"/>
                    <a:pt x="1038" y="280"/>
                  </a:cubicBezTo>
                  <a:cubicBezTo>
                    <a:pt x="1046" y="302"/>
                    <a:pt x="1051" y="337"/>
                    <a:pt x="1052" y="383"/>
                  </a:cubicBezTo>
                  <a:cubicBezTo>
                    <a:pt x="1052" y="440"/>
                    <a:pt x="1041" y="535"/>
                    <a:pt x="1020" y="668"/>
                  </a:cubicBezTo>
                  <a:cubicBezTo>
                    <a:pt x="999" y="801"/>
                    <a:pt x="981" y="891"/>
                    <a:pt x="966" y="938"/>
                  </a:cubicBezTo>
                  <a:cubicBezTo>
                    <a:pt x="955" y="966"/>
                    <a:pt x="944" y="986"/>
                    <a:pt x="930" y="998"/>
                  </a:cubicBezTo>
                  <a:cubicBezTo>
                    <a:pt x="917" y="1010"/>
                    <a:pt x="900" y="1016"/>
                    <a:pt x="879" y="1017"/>
                  </a:cubicBezTo>
                  <a:cubicBezTo>
                    <a:pt x="812" y="1020"/>
                    <a:pt x="743" y="1014"/>
                    <a:pt x="673" y="1000"/>
                  </a:cubicBezTo>
                  <a:lnTo>
                    <a:pt x="689" y="862"/>
                  </a:lnTo>
                  <a:lnTo>
                    <a:pt x="738" y="871"/>
                  </a:lnTo>
                  <a:cubicBezTo>
                    <a:pt x="757" y="877"/>
                    <a:pt x="778" y="881"/>
                    <a:pt x="801" y="883"/>
                  </a:cubicBezTo>
                  <a:cubicBezTo>
                    <a:pt x="804" y="883"/>
                    <a:pt x="806" y="884"/>
                    <a:pt x="809" y="884"/>
                  </a:cubicBezTo>
                  <a:cubicBezTo>
                    <a:pt x="809" y="884"/>
                    <a:pt x="809" y="883"/>
                    <a:pt x="809" y="883"/>
                  </a:cubicBezTo>
                  <a:cubicBezTo>
                    <a:pt x="809" y="882"/>
                    <a:pt x="810" y="879"/>
                    <a:pt x="812" y="873"/>
                  </a:cubicBezTo>
                  <a:cubicBezTo>
                    <a:pt x="816" y="850"/>
                    <a:pt x="820" y="812"/>
                    <a:pt x="823" y="758"/>
                  </a:cubicBezTo>
                  <a:cubicBezTo>
                    <a:pt x="826" y="705"/>
                    <a:pt x="828" y="648"/>
                    <a:pt x="828" y="590"/>
                  </a:cubicBezTo>
                  <a:cubicBezTo>
                    <a:pt x="828" y="498"/>
                    <a:pt x="825" y="437"/>
                    <a:pt x="818" y="408"/>
                  </a:cubicBezTo>
                  <a:cubicBezTo>
                    <a:pt x="816" y="400"/>
                    <a:pt x="815" y="395"/>
                    <a:pt x="813" y="393"/>
                  </a:cubicBezTo>
                  <a:cubicBezTo>
                    <a:pt x="812" y="391"/>
                    <a:pt x="809" y="389"/>
                    <a:pt x="806" y="389"/>
                  </a:cubicBezTo>
                  <a:cubicBezTo>
                    <a:pt x="791" y="386"/>
                    <a:pt x="777" y="383"/>
                    <a:pt x="763" y="382"/>
                  </a:cubicBezTo>
                  <a:cubicBezTo>
                    <a:pt x="741" y="516"/>
                    <a:pt x="716" y="649"/>
                    <a:pt x="689" y="780"/>
                  </a:cubicBezTo>
                  <a:cubicBezTo>
                    <a:pt x="662" y="910"/>
                    <a:pt x="643" y="987"/>
                    <a:pt x="632" y="1009"/>
                  </a:cubicBezTo>
                  <a:cubicBezTo>
                    <a:pt x="627" y="1018"/>
                    <a:pt x="613" y="1022"/>
                    <a:pt x="592" y="1022"/>
                  </a:cubicBezTo>
                  <a:cubicBezTo>
                    <a:pt x="569" y="1022"/>
                    <a:pt x="519" y="1018"/>
                    <a:pt x="439" y="1009"/>
                  </a:cubicBezTo>
                  <a:cubicBezTo>
                    <a:pt x="442" y="991"/>
                    <a:pt x="446" y="966"/>
                    <a:pt x="452" y="936"/>
                  </a:cubicBezTo>
                  <a:lnTo>
                    <a:pt x="454" y="926"/>
                  </a:lnTo>
                  <a:lnTo>
                    <a:pt x="454" y="925"/>
                  </a:lnTo>
                  <a:cubicBezTo>
                    <a:pt x="462" y="913"/>
                    <a:pt x="466" y="898"/>
                    <a:pt x="466" y="883"/>
                  </a:cubicBezTo>
                  <a:cubicBezTo>
                    <a:pt x="466" y="879"/>
                    <a:pt x="465" y="874"/>
                    <a:pt x="465" y="870"/>
                  </a:cubicBezTo>
                  <a:lnTo>
                    <a:pt x="465" y="869"/>
                  </a:lnTo>
                  <a:lnTo>
                    <a:pt x="466" y="862"/>
                  </a:lnTo>
                  <a:cubicBezTo>
                    <a:pt x="488" y="752"/>
                    <a:pt x="521" y="593"/>
                    <a:pt x="565" y="387"/>
                  </a:cubicBezTo>
                  <a:cubicBezTo>
                    <a:pt x="524" y="390"/>
                    <a:pt x="477" y="395"/>
                    <a:pt x="424" y="399"/>
                  </a:cubicBezTo>
                  <a:lnTo>
                    <a:pt x="427" y="257"/>
                  </a:lnTo>
                  <a:cubicBezTo>
                    <a:pt x="503" y="244"/>
                    <a:pt x="559" y="234"/>
                    <a:pt x="595" y="230"/>
                  </a:cubicBezTo>
                  <a:cubicBezTo>
                    <a:pt x="620" y="112"/>
                    <a:pt x="635" y="36"/>
                    <a:pt x="64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任意多边形 39"/>
            <p:cNvSpPr/>
            <p:nvPr>
              <p:custDataLst>
                <p:tags r:id="rId6"/>
              </p:custDataLst>
            </p:nvPr>
          </p:nvSpPr>
          <p:spPr>
            <a:xfrm>
              <a:off x="9621" y="4474"/>
              <a:ext cx="242" cy="217"/>
            </a:xfrm>
            <a:custGeom>
              <a:avLst/>
              <a:gdLst/>
              <a:ahLst/>
              <a:cxnLst>
                <a:cxn ang="3">
                  <a:pos x="hc" y="t"/>
                </a:cxn>
                <a:cxn ang="cd2">
                  <a:pos x="l" y="vc"/>
                </a:cxn>
                <a:cxn ang="cd4">
                  <a:pos x="hc" y="b"/>
                </a:cxn>
                <a:cxn ang="0">
                  <a:pos x="r" y="vc"/>
                </a:cxn>
              </a:cxnLst>
              <a:rect l="l" t="t" r="r" b="b"/>
              <a:pathLst>
                <a:path w="242" h="217">
                  <a:moveTo>
                    <a:pt x="99" y="0"/>
                  </a:moveTo>
                  <a:cubicBezTo>
                    <a:pt x="112" y="0"/>
                    <a:pt x="123" y="0"/>
                    <a:pt x="130" y="1"/>
                  </a:cubicBezTo>
                  <a:cubicBezTo>
                    <a:pt x="146" y="2"/>
                    <a:pt x="163" y="9"/>
                    <a:pt x="181" y="20"/>
                  </a:cubicBezTo>
                  <a:cubicBezTo>
                    <a:pt x="198" y="32"/>
                    <a:pt x="213" y="47"/>
                    <a:pt x="224" y="65"/>
                  </a:cubicBezTo>
                  <a:cubicBezTo>
                    <a:pt x="236" y="84"/>
                    <a:pt x="242" y="103"/>
                    <a:pt x="242" y="124"/>
                  </a:cubicBezTo>
                  <a:cubicBezTo>
                    <a:pt x="242" y="135"/>
                    <a:pt x="240" y="146"/>
                    <a:pt x="236" y="157"/>
                  </a:cubicBezTo>
                  <a:cubicBezTo>
                    <a:pt x="229" y="177"/>
                    <a:pt x="217" y="193"/>
                    <a:pt x="199" y="202"/>
                  </a:cubicBezTo>
                  <a:cubicBezTo>
                    <a:pt x="182" y="212"/>
                    <a:pt x="162" y="217"/>
                    <a:pt x="139" y="217"/>
                  </a:cubicBezTo>
                  <a:cubicBezTo>
                    <a:pt x="115" y="217"/>
                    <a:pt x="92" y="213"/>
                    <a:pt x="71" y="204"/>
                  </a:cubicBezTo>
                  <a:cubicBezTo>
                    <a:pt x="51" y="196"/>
                    <a:pt x="34" y="180"/>
                    <a:pt x="21" y="155"/>
                  </a:cubicBezTo>
                  <a:cubicBezTo>
                    <a:pt x="7" y="129"/>
                    <a:pt x="0" y="105"/>
                    <a:pt x="0" y="80"/>
                  </a:cubicBezTo>
                  <a:cubicBezTo>
                    <a:pt x="0" y="64"/>
                    <a:pt x="3" y="51"/>
                    <a:pt x="10" y="40"/>
                  </a:cubicBezTo>
                  <a:cubicBezTo>
                    <a:pt x="27" y="13"/>
                    <a:pt x="57" y="0"/>
                    <a:pt x="9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任意多边形 40"/>
            <p:cNvSpPr/>
            <p:nvPr>
              <p:custDataLst>
                <p:tags r:id="rId7"/>
              </p:custDataLst>
            </p:nvPr>
          </p:nvSpPr>
          <p:spPr>
            <a:xfrm>
              <a:off x="2877" y="4492"/>
              <a:ext cx="500" cy="850"/>
            </a:xfrm>
            <a:custGeom>
              <a:avLst/>
              <a:gdLst/>
              <a:ahLst/>
              <a:cxnLst>
                <a:cxn ang="3">
                  <a:pos x="hc" y="t"/>
                </a:cxn>
                <a:cxn ang="cd2">
                  <a:pos x="l" y="vc"/>
                </a:cxn>
                <a:cxn ang="cd4">
                  <a:pos x="hc" y="b"/>
                </a:cxn>
                <a:cxn ang="0">
                  <a:pos x="r" y="vc"/>
                </a:cxn>
              </a:cxnLst>
              <a:rect l="l" t="t" r="r" b="b"/>
              <a:pathLst>
                <a:path w="500" h="850">
                  <a:moveTo>
                    <a:pt x="173" y="0"/>
                  </a:moveTo>
                  <a:cubicBezTo>
                    <a:pt x="202" y="0"/>
                    <a:pt x="231" y="3"/>
                    <a:pt x="259" y="9"/>
                  </a:cubicBezTo>
                  <a:cubicBezTo>
                    <a:pt x="261" y="40"/>
                    <a:pt x="262" y="62"/>
                    <a:pt x="262" y="76"/>
                  </a:cubicBezTo>
                  <a:cubicBezTo>
                    <a:pt x="262" y="165"/>
                    <a:pt x="253" y="276"/>
                    <a:pt x="235" y="409"/>
                  </a:cubicBezTo>
                  <a:cubicBezTo>
                    <a:pt x="217" y="543"/>
                    <a:pt x="201" y="645"/>
                    <a:pt x="185" y="716"/>
                  </a:cubicBezTo>
                  <a:lnTo>
                    <a:pt x="184" y="722"/>
                  </a:lnTo>
                  <a:lnTo>
                    <a:pt x="184" y="722"/>
                  </a:lnTo>
                  <a:cubicBezTo>
                    <a:pt x="184" y="722"/>
                    <a:pt x="184" y="722"/>
                    <a:pt x="184" y="723"/>
                  </a:cubicBezTo>
                  <a:lnTo>
                    <a:pt x="184" y="722"/>
                  </a:lnTo>
                  <a:lnTo>
                    <a:pt x="185" y="721"/>
                  </a:lnTo>
                  <a:cubicBezTo>
                    <a:pt x="185" y="721"/>
                    <a:pt x="191" y="722"/>
                    <a:pt x="202" y="722"/>
                  </a:cubicBezTo>
                  <a:cubicBezTo>
                    <a:pt x="218" y="721"/>
                    <a:pt x="253" y="716"/>
                    <a:pt x="308" y="707"/>
                  </a:cubicBezTo>
                  <a:cubicBezTo>
                    <a:pt x="363" y="698"/>
                    <a:pt x="419" y="688"/>
                    <a:pt x="476" y="678"/>
                  </a:cubicBezTo>
                  <a:lnTo>
                    <a:pt x="500" y="827"/>
                  </a:lnTo>
                  <a:cubicBezTo>
                    <a:pt x="458" y="834"/>
                    <a:pt x="414" y="840"/>
                    <a:pt x="367" y="844"/>
                  </a:cubicBezTo>
                  <a:cubicBezTo>
                    <a:pt x="320" y="848"/>
                    <a:pt x="276" y="850"/>
                    <a:pt x="233" y="850"/>
                  </a:cubicBezTo>
                  <a:cubicBezTo>
                    <a:pt x="194" y="850"/>
                    <a:pt x="162" y="849"/>
                    <a:pt x="136" y="846"/>
                  </a:cubicBezTo>
                  <a:cubicBezTo>
                    <a:pt x="115" y="843"/>
                    <a:pt x="97" y="838"/>
                    <a:pt x="82" y="831"/>
                  </a:cubicBezTo>
                  <a:cubicBezTo>
                    <a:pt x="67" y="823"/>
                    <a:pt x="56" y="813"/>
                    <a:pt x="49" y="800"/>
                  </a:cubicBezTo>
                  <a:cubicBezTo>
                    <a:pt x="16" y="747"/>
                    <a:pt x="0" y="637"/>
                    <a:pt x="0" y="470"/>
                  </a:cubicBezTo>
                  <a:cubicBezTo>
                    <a:pt x="0" y="384"/>
                    <a:pt x="3" y="295"/>
                    <a:pt x="10" y="202"/>
                  </a:cubicBezTo>
                  <a:cubicBezTo>
                    <a:pt x="17" y="109"/>
                    <a:pt x="23" y="45"/>
                    <a:pt x="28" y="11"/>
                  </a:cubicBezTo>
                  <a:cubicBezTo>
                    <a:pt x="95" y="4"/>
                    <a:pt x="144" y="0"/>
                    <a:pt x="173"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任意多边形 41"/>
            <p:cNvSpPr/>
            <p:nvPr>
              <p:custDataLst>
                <p:tags r:id="rId8"/>
              </p:custDataLst>
            </p:nvPr>
          </p:nvSpPr>
          <p:spPr>
            <a:xfrm>
              <a:off x="2399" y="4542"/>
              <a:ext cx="389" cy="802"/>
            </a:xfrm>
            <a:custGeom>
              <a:avLst/>
              <a:gdLst/>
              <a:ahLst/>
              <a:cxnLst>
                <a:cxn ang="3">
                  <a:pos x="hc" y="t"/>
                </a:cxn>
                <a:cxn ang="cd2">
                  <a:pos x="l" y="vc"/>
                </a:cxn>
                <a:cxn ang="cd4">
                  <a:pos x="hc" y="b"/>
                </a:cxn>
                <a:cxn ang="0">
                  <a:pos x="r" y="vc"/>
                </a:cxn>
              </a:cxnLst>
              <a:rect l="l" t="t" r="r" b="b"/>
              <a:pathLst>
                <a:path w="389" h="802">
                  <a:moveTo>
                    <a:pt x="175" y="0"/>
                  </a:moveTo>
                  <a:lnTo>
                    <a:pt x="389" y="35"/>
                  </a:lnTo>
                  <a:cubicBezTo>
                    <a:pt x="386" y="51"/>
                    <a:pt x="383" y="76"/>
                    <a:pt x="378" y="112"/>
                  </a:cubicBezTo>
                  <a:cubicBezTo>
                    <a:pt x="373" y="147"/>
                    <a:pt x="369" y="175"/>
                    <a:pt x="366" y="194"/>
                  </a:cubicBezTo>
                  <a:cubicBezTo>
                    <a:pt x="343" y="358"/>
                    <a:pt x="322" y="490"/>
                    <a:pt x="304" y="590"/>
                  </a:cubicBezTo>
                  <a:cubicBezTo>
                    <a:pt x="286" y="690"/>
                    <a:pt x="268" y="754"/>
                    <a:pt x="249" y="780"/>
                  </a:cubicBezTo>
                  <a:cubicBezTo>
                    <a:pt x="239" y="795"/>
                    <a:pt x="217" y="802"/>
                    <a:pt x="184" y="802"/>
                  </a:cubicBezTo>
                  <a:cubicBezTo>
                    <a:pt x="146" y="802"/>
                    <a:pt x="85" y="793"/>
                    <a:pt x="0" y="774"/>
                  </a:cubicBezTo>
                  <a:cubicBezTo>
                    <a:pt x="7" y="746"/>
                    <a:pt x="21" y="683"/>
                    <a:pt x="42" y="585"/>
                  </a:cubicBezTo>
                  <a:cubicBezTo>
                    <a:pt x="64" y="487"/>
                    <a:pt x="77" y="424"/>
                    <a:pt x="84" y="395"/>
                  </a:cubicBezTo>
                  <a:cubicBezTo>
                    <a:pt x="94" y="348"/>
                    <a:pt x="110" y="277"/>
                    <a:pt x="131" y="181"/>
                  </a:cubicBezTo>
                  <a:cubicBezTo>
                    <a:pt x="153" y="84"/>
                    <a:pt x="168" y="24"/>
                    <a:pt x="175"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3" name="任意多边形 42"/>
            <p:cNvSpPr/>
            <p:nvPr>
              <p:custDataLst>
                <p:tags r:id="rId9"/>
              </p:custDataLst>
            </p:nvPr>
          </p:nvSpPr>
          <p:spPr>
            <a:xfrm>
              <a:off x="11490" y="4544"/>
              <a:ext cx="352" cy="258"/>
            </a:xfrm>
            <a:custGeom>
              <a:avLst/>
              <a:gdLst/>
              <a:ahLst/>
              <a:cxnLst>
                <a:cxn ang="3">
                  <a:pos x="hc" y="t"/>
                </a:cxn>
                <a:cxn ang="cd2">
                  <a:pos x="l" y="vc"/>
                </a:cxn>
                <a:cxn ang="cd4">
                  <a:pos x="hc" y="b"/>
                </a:cxn>
                <a:cxn ang="0">
                  <a:pos x="r" y="vc"/>
                </a:cxn>
              </a:cxnLst>
              <a:rect l="l" t="t" r="r" b="b"/>
              <a:pathLst>
                <a:path w="352" h="258">
                  <a:moveTo>
                    <a:pt x="76" y="0"/>
                  </a:moveTo>
                  <a:cubicBezTo>
                    <a:pt x="83" y="0"/>
                    <a:pt x="94" y="2"/>
                    <a:pt x="108" y="5"/>
                  </a:cubicBezTo>
                  <a:cubicBezTo>
                    <a:pt x="155" y="16"/>
                    <a:pt x="203" y="32"/>
                    <a:pt x="251" y="52"/>
                  </a:cubicBezTo>
                  <a:cubicBezTo>
                    <a:pt x="300" y="73"/>
                    <a:pt x="331" y="95"/>
                    <a:pt x="344" y="120"/>
                  </a:cubicBezTo>
                  <a:cubicBezTo>
                    <a:pt x="350" y="132"/>
                    <a:pt x="352" y="144"/>
                    <a:pt x="352" y="157"/>
                  </a:cubicBezTo>
                  <a:cubicBezTo>
                    <a:pt x="352" y="172"/>
                    <a:pt x="348" y="192"/>
                    <a:pt x="339" y="215"/>
                  </a:cubicBezTo>
                  <a:cubicBezTo>
                    <a:pt x="325" y="244"/>
                    <a:pt x="307" y="258"/>
                    <a:pt x="283" y="258"/>
                  </a:cubicBezTo>
                  <a:cubicBezTo>
                    <a:pt x="277" y="258"/>
                    <a:pt x="272" y="258"/>
                    <a:pt x="266" y="256"/>
                  </a:cubicBezTo>
                  <a:cubicBezTo>
                    <a:pt x="236" y="243"/>
                    <a:pt x="194" y="224"/>
                    <a:pt x="139" y="199"/>
                  </a:cubicBezTo>
                  <a:cubicBezTo>
                    <a:pt x="85" y="174"/>
                    <a:pt x="49" y="156"/>
                    <a:pt x="31" y="145"/>
                  </a:cubicBezTo>
                  <a:cubicBezTo>
                    <a:pt x="10" y="133"/>
                    <a:pt x="0" y="118"/>
                    <a:pt x="0" y="99"/>
                  </a:cubicBezTo>
                  <a:cubicBezTo>
                    <a:pt x="0" y="95"/>
                    <a:pt x="1" y="88"/>
                    <a:pt x="3" y="78"/>
                  </a:cubicBezTo>
                  <a:cubicBezTo>
                    <a:pt x="8" y="58"/>
                    <a:pt x="20" y="37"/>
                    <a:pt x="40" y="16"/>
                  </a:cubicBezTo>
                  <a:cubicBezTo>
                    <a:pt x="49" y="5"/>
                    <a:pt x="61" y="0"/>
                    <a:pt x="76"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任意多边形 43"/>
            <p:cNvSpPr/>
            <p:nvPr>
              <p:custDataLst>
                <p:tags r:id="rId10"/>
              </p:custDataLst>
            </p:nvPr>
          </p:nvSpPr>
          <p:spPr>
            <a:xfrm>
              <a:off x="5965" y="4411"/>
              <a:ext cx="1060" cy="1003"/>
            </a:xfrm>
            <a:custGeom>
              <a:avLst/>
              <a:gdLst/>
              <a:ahLst/>
              <a:cxnLst>
                <a:cxn ang="3">
                  <a:pos x="hc" y="t"/>
                </a:cxn>
                <a:cxn ang="cd2">
                  <a:pos x="l" y="vc"/>
                </a:cxn>
                <a:cxn ang="cd4">
                  <a:pos x="hc" y="b"/>
                </a:cxn>
                <a:cxn ang="0">
                  <a:pos x="r" y="vc"/>
                </a:cxn>
              </a:cxnLst>
              <a:rect l="l" t="t" r="r" b="b"/>
              <a:pathLst>
                <a:path w="1060" h="1003">
                  <a:moveTo>
                    <a:pt x="401" y="233"/>
                  </a:moveTo>
                  <a:lnTo>
                    <a:pt x="401" y="256"/>
                  </a:lnTo>
                  <a:lnTo>
                    <a:pt x="443" y="252"/>
                  </a:lnTo>
                  <a:lnTo>
                    <a:pt x="547" y="244"/>
                  </a:lnTo>
                  <a:cubicBezTo>
                    <a:pt x="558" y="242"/>
                    <a:pt x="569" y="247"/>
                    <a:pt x="579" y="259"/>
                  </a:cubicBezTo>
                  <a:cubicBezTo>
                    <a:pt x="590" y="271"/>
                    <a:pt x="599" y="283"/>
                    <a:pt x="605" y="293"/>
                  </a:cubicBezTo>
                  <a:cubicBezTo>
                    <a:pt x="610" y="300"/>
                    <a:pt x="612" y="308"/>
                    <a:pt x="611" y="316"/>
                  </a:cubicBezTo>
                  <a:cubicBezTo>
                    <a:pt x="611" y="323"/>
                    <a:pt x="607" y="328"/>
                    <a:pt x="599" y="331"/>
                  </a:cubicBezTo>
                  <a:cubicBezTo>
                    <a:pt x="536" y="342"/>
                    <a:pt x="470" y="350"/>
                    <a:pt x="399" y="355"/>
                  </a:cubicBezTo>
                  <a:cubicBezTo>
                    <a:pt x="399" y="363"/>
                    <a:pt x="399" y="367"/>
                    <a:pt x="398" y="367"/>
                  </a:cubicBezTo>
                  <a:lnTo>
                    <a:pt x="428" y="365"/>
                  </a:lnTo>
                  <a:cubicBezTo>
                    <a:pt x="507" y="359"/>
                    <a:pt x="548" y="355"/>
                    <a:pt x="551" y="355"/>
                  </a:cubicBezTo>
                  <a:cubicBezTo>
                    <a:pt x="561" y="354"/>
                    <a:pt x="571" y="359"/>
                    <a:pt x="582" y="371"/>
                  </a:cubicBezTo>
                  <a:cubicBezTo>
                    <a:pt x="593" y="383"/>
                    <a:pt x="601" y="394"/>
                    <a:pt x="608" y="405"/>
                  </a:cubicBezTo>
                  <a:cubicBezTo>
                    <a:pt x="612" y="412"/>
                    <a:pt x="615" y="420"/>
                    <a:pt x="614" y="427"/>
                  </a:cubicBezTo>
                  <a:cubicBezTo>
                    <a:pt x="613" y="435"/>
                    <a:pt x="609" y="440"/>
                    <a:pt x="600" y="443"/>
                  </a:cubicBezTo>
                  <a:cubicBezTo>
                    <a:pt x="539" y="454"/>
                    <a:pt x="470" y="462"/>
                    <a:pt x="394" y="467"/>
                  </a:cubicBezTo>
                  <a:cubicBezTo>
                    <a:pt x="394" y="479"/>
                    <a:pt x="392" y="490"/>
                    <a:pt x="389" y="499"/>
                  </a:cubicBezTo>
                  <a:lnTo>
                    <a:pt x="619" y="486"/>
                  </a:lnTo>
                  <a:cubicBezTo>
                    <a:pt x="618" y="465"/>
                    <a:pt x="617" y="420"/>
                    <a:pt x="617" y="350"/>
                  </a:cubicBezTo>
                  <a:cubicBezTo>
                    <a:pt x="617" y="293"/>
                    <a:pt x="617" y="254"/>
                    <a:pt x="618" y="235"/>
                  </a:cubicBezTo>
                  <a:cubicBezTo>
                    <a:pt x="567" y="235"/>
                    <a:pt x="495" y="234"/>
                    <a:pt x="401" y="233"/>
                  </a:cubicBezTo>
                  <a:close/>
                  <a:moveTo>
                    <a:pt x="730" y="0"/>
                  </a:moveTo>
                  <a:lnTo>
                    <a:pt x="796" y="2"/>
                  </a:lnTo>
                  <a:cubicBezTo>
                    <a:pt x="799" y="35"/>
                    <a:pt x="801" y="77"/>
                    <a:pt x="803" y="129"/>
                  </a:cubicBezTo>
                  <a:lnTo>
                    <a:pt x="855" y="129"/>
                  </a:lnTo>
                  <a:cubicBezTo>
                    <a:pt x="869" y="129"/>
                    <a:pt x="885" y="134"/>
                    <a:pt x="902" y="144"/>
                  </a:cubicBezTo>
                  <a:cubicBezTo>
                    <a:pt x="919" y="153"/>
                    <a:pt x="931" y="164"/>
                    <a:pt x="937" y="176"/>
                  </a:cubicBezTo>
                  <a:cubicBezTo>
                    <a:pt x="940" y="184"/>
                    <a:pt x="942" y="192"/>
                    <a:pt x="942" y="198"/>
                  </a:cubicBezTo>
                  <a:cubicBezTo>
                    <a:pt x="942" y="205"/>
                    <a:pt x="941" y="211"/>
                    <a:pt x="938" y="216"/>
                  </a:cubicBezTo>
                  <a:cubicBezTo>
                    <a:pt x="935" y="221"/>
                    <a:pt x="930" y="224"/>
                    <a:pt x="924" y="226"/>
                  </a:cubicBezTo>
                  <a:cubicBezTo>
                    <a:pt x="901" y="229"/>
                    <a:pt x="861" y="231"/>
                    <a:pt x="806" y="232"/>
                  </a:cubicBezTo>
                  <a:cubicBezTo>
                    <a:pt x="806" y="338"/>
                    <a:pt x="802" y="419"/>
                    <a:pt x="795" y="475"/>
                  </a:cubicBezTo>
                  <a:lnTo>
                    <a:pt x="960" y="464"/>
                  </a:lnTo>
                  <a:cubicBezTo>
                    <a:pt x="976" y="462"/>
                    <a:pt x="994" y="466"/>
                    <a:pt x="1012" y="475"/>
                  </a:cubicBezTo>
                  <a:cubicBezTo>
                    <a:pt x="1031" y="485"/>
                    <a:pt x="1044" y="497"/>
                    <a:pt x="1053" y="512"/>
                  </a:cubicBezTo>
                  <a:cubicBezTo>
                    <a:pt x="1057" y="520"/>
                    <a:pt x="1060" y="528"/>
                    <a:pt x="1060" y="535"/>
                  </a:cubicBezTo>
                  <a:cubicBezTo>
                    <a:pt x="1060" y="549"/>
                    <a:pt x="1054" y="557"/>
                    <a:pt x="1043" y="561"/>
                  </a:cubicBezTo>
                  <a:cubicBezTo>
                    <a:pt x="1003" y="568"/>
                    <a:pt x="949" y="575"/>
                    <a:pt x="880" y="580"/>
                  </a:cubicBezTo>
                  <a:lnTo>
                    <a:pt x="870" y="581"/>
                  </a:lnTo>
                  <a:lnTo>
                    <a:pt x="870" y="580"/>
                  </a:lnTo>
                  <a:cubicBezTo>
                    <a:pt x="865" y="577"/>
                    <a:pt x="860" y="574"/>
                    <a:pt x="855" y="571"/>
                  </a:cubicBezTo>
                  <a:lnTo>
                    <a:pt x="849" y="583"/>
                  </a:lnTo>
                  <a:cubicBezTo>
                    <a:pt x="854" y="582"/>
                    <a:pt x="860" y="582"/>
                    <a:pt x="865" y="581"/>
                  </a:cubicBezTo>
                  <a:lnTo>
                    <a:pt x="870" y="581"/>
                  </a:lnTo>
                  <a:lnTo>
                    <a:pt x="884" y="589"/>
                  </a:lnTo>
                  <a:cubicBezTo>
                    <a:pt x="911" y="607"/>
                    <a:pt x="933" y="625"/>
                    <a:pt x="950" y="641"/>
                  </a:cubicBezTo>
                  <a:cubicBezTo>
                    <a:pt x="973" y="663"/>
                    <a:pt x="987" y="687"/>
                    <a:pt x="990" y="711"/>
                  </a:cubicBezTo>
                  <a:cubicBezTo>
                    <a:pt x="991" y="715"/>
                    <a:pt x="992" y="720"/>
                    <a:pt x="992" y="727"/>
                  </a:cubicBezTo>
                  <a:cubicBezTo>
                    <a:pt x="992" y="754"/>
                    <a:pt x="979" y="782"/>
                    <a:pt x="954" y="810"/>
                  </a:cubicBezTo>
                  <a:cubicBezTo>
                    <a:pt x="936" y="831"/>
                    <a:pt x="918" y="841"/>
                    <a:pt x="898" y="841"/>
                  </a:cubicBezTo>
                  <a:cubicBezTo>
                    <a:pt x="886" y="841"/>
                    <a:pt x="875" y="837"/>
                    <a:pt x="865" y="829"/>
                  </a:cubicBezTo>
                  <a:cubicBezTo>
                    <a:pt x="848" y="814"/>
                    <a:pt x="825" y="792"/>
                    <a:pt x="798" y="765"/>
                  </a:cubicBezTo>
                  <a:cubicBezTo>
                    <a:pt x="771" y="738"/>
                    <a:pt x="750" y="715"/>
                    <a:pt x="735" y="698"/>
                  </a:cubicBezTo>
                  <a:cubicBezTo>
                    <a:pt x="720" y="681"/>
                    <a:pt x="713" y="666"/>
                    <a:pt x="713" y="652"/>
                  </a:cubicBezTo>
                  <a:cubicBezTo>
                    <a:pt x="713" y="644"/>
                    <a:pt x="716" y="634"/>
                    <a:pt x="723" y="625"/>
                  </a:cubicBezTo>
                  <a:cubicBezTo>
                    <a:pt x="733" y="605"/>
                    <a:pt x="749" y="593"/>
                    <a:pt x="770" y="590"/>
                  </a:cubicBezTo>
                  <a:cubicBezTo>
                    <a:pt x="723" y="595"/>
                    <a:pt x="672" y="599"/>
                    <a:pt x="617" y="603"/>
                  </a:cubicBezTo>
                  <a:lnTo>
                    <a:pt x="605" y="604"/>
                  </a:lnTo>
                  <a:lnTo>
                    <a:pt x="566" y="604"/>
                  </a:lnTo>
                  <a:cubicBezTo>
                    <a:pt x="521" y="604"/>
                    <a:pt x="474" y="605"/>
                    <a:pt x="426" y="605"/>
                  </a:cubicBezTo>
                  <a:cubicBezTo>
                    <a:pt x="426" y="607"/>
                    <a:pt x="426" y="610"/>
                    <a:pt x="425" y="612"/>
                  </a:cubicBezTo>
                  <a:lnTo>
                    <a:pt x="425" y="615"/>
                  </a:lnTo>
                  <a:lnTo>
                    <a:pt x="417" y="616"/>
                  </a:lnTo>
                  <a:cubicBezTo>
                    <a:pt x="408" y="616"/>
                    <a:pt x="399" y="617"/>
                    <a:pt x="390" y="617"/>
                  </a:cubicBezTo>
                  <a:lnTo>
                    <a:pt x="317" y="721"/>
                  </a:lnTo>
                  <a:lnTo>
                    <a:pt x="362" y="717"/>
                  </a:lnTo>
                  <a:cubicBezTo>
                    <a:pt x="397" y="714"/>
                    <a:pt x="416" y="712"/>
                    <a:pt x="419" y="712"/>
                  </a:cubicBezTo>
                  <a:cubicBezTo>
                    <a:pt x="421" y="667"/>
                    <a:pt x="423" y="635"/>
                    <a:pt x="425" y="616"/>
                  </a:cubicBezTo>
                  <a:lnTo>
                    <a:pt x="425" y="615"/>
                  </a:lnTo>
                  <a:lnTo>
                    <a:pt x="443" y="614"/>
                  </a:lnTo>
                  <a:cubicBezTo>
                    <a:pt x="496" y="611"/>
                    <a:pt x="546" y="608"/>
                    <a:pt x="594" y="605"/>
                  </a:cubicBezTo>
                  <a:lnTo>
                    <a:pt x="605" y="604"/>
                  </a:lnTo>
                  <a:lnTo>
                    <a:pt x="611" y="604"/>
                  </a:lnTo>
                  <a:cubicBezTo>
                    <a:pt x="611" y="655"/>
                    <a:pt x="612" y="685"/>
                    <a:pt x="612" y="695"/>
                  </a:cubicBezTo>
                  <a:cubicBezTo>
                    <a:pt x="626" y="693"/>
                    <a:pt x="638" y="692"/>
                    <a:pt x="650" y="691"/>
                  </a:cubicBezTo>
                  <a:cubicBezTo>
                    <a:pt x="661" y="690"/>
                    <a:pt x="669" y="690"/>
                    <a:pt x="673" y="689"/>
                  </a:cubicBezTo>
                  <a:cubicBezTo>
                    <a:pt x="687" y="687"/>
                    <a:pt x="703" y="690"/>
                    <a:pt x="720" y="698"/>
                  </a:cubicBezTo>
                  <a:cubicBezTo>
                    <a:pt x="736" y="706"/>
                    <a:pt x="748" y="716"/>
                    <a:pt x="755" y="728"/>
                  </a:cubicBezTo>
                  <a:cubicBezTo>
                    <a:pt x="760" y="736"/>
                    <a:pt x="762" y="743"/>
                    <a:pt x="762" y="750"/>
                  </a:cubicBezTo>
                  <a:cubicBezTo>
                    <a:pt x="762" y="761"/>
                    <a:pt x="757" y="769"/>
                    <a:pt x="748" y="775"/>
                  </a:cubicBezTo>
                  <a:cubicBezTo>
                    <a:pt x="705" y="783"/>
                    <a:pt x="660" y="790"/>
                    <a:pt x="614" y="797"/>
                  </a:cubicBezTo>
                  <a:cubicBezTo>
                    <a:pt x="614" y="845"/>
                    <a:pt x="612" y="876"/>
                    <a:pt x="610" y="890"/>
                  </a:cubicBezTo>
                  <a:lnTo>
                    <a:pt x="820" y="887"/>
                  </a:lnTo>
                  <a:cubicBezTo>
                    <a:pt x="829" y="887"/>
                    <a:pt x="840" y="892"/>
                    <a:pt x="855" y="900"/>
                  </a:cubicBezTo>
                  <a:cubicBezTo>
                    <a:pt x="869" y="908"/>
                    <a:pt x="882" y="920"/>
                    <a:pt x="892" y="937"/>
                  </a:cubicBezTo>
                  <a:cubicBezTo>
                    <a:pt x="897" y="946"/>
                    <a:pt x="900" y="954"/>
                    <a:pt x="900" y="958"/>
                  </a:cubicBezTo>
                  <a:cubicBezTo>
                    <a:pt x="900" y="967"/>
                    <a:pt x="897" y="974"/>
                    <a:pt x="892" y="978"/>
                  </a:cubicBezTo>
                  <a:cubicBezTo>
                    <a:pt x="886" y="982"/>
                    <a:pt x="881" y="983"/>
                    <a:pt x="876" y="983"/>
                  </a:cubicBezTo>
                  <a:cubicBezTo>
                    <a:pt x="752" y="997"/>
                    <a:pt x="542" y="1003"/>
                    <a:pt x="247" y="1003"/>
                  </a:cubicBezTo>
                  <a:cubicBezTo>
                    <a:pt x="215" y="1003"/>
                    <a:pt x="196" y="996"/>
                    <a:pt x="192" y="981"/>
                  </a:cubicBezTo>
                  <a:cubicBezTo>
                    <a:pt x="191" y="973"/>
                    <a:pt x="192" y="960"/>
                    <a:pt x="194" y="942"/>
                  </a:cubicBezTo>
                  <a:cubicBezTo>
                    <a:pt x="197" y="923"/>
                    <a:pt x="201" y="909"/>
                    <a:pt x="207" y="897"/>
                  </a:cubicBezTo>
                  <a:lnTo>
                    <a:pt x="420" y="894"/>
                  </a:lnTo>
                  <a:cubicBezTo>
                    <a:pt x="419" y="859"/>
                    <a:pt x="418" y="833"/>
                    <a:pt x="418" y="815"/>
                  </a:cubicBezTo>
                  <a:lnTo>
                    <a:pt x="337" y="822"/>
                  </a:lnTo>
                  <a:lnTo>
                    <a:pt x="326" y="822"/>
                  </a:lnTo>
                  <a:cubicBezTo>
                    <a:pt x="303" y="822"/>
                    <a:pt x="289" y="817"/>
                    <a:pt x="284" y="806"/>
                  </a:cubicBezTo>
                  <a:cubicBezTo>
                    <a:pt x="276" y="794"/>
                    <a:pt x="273" y="783"/>
                    <a:pt x="274" y="774"/>
                  </a:cubicBezTo>
                  <a:cubicBezTo>
                    <a:pt x="242" y="840"/>
                    <a:pt x="216" y="878"/>
                    <a:pt x="194" y="889"/>
                  </a:cubicBezTo>
                  <a:cubicBezTo>
                    <a:pt x="181" y="896"/>
                    <a:pt x="165" y="900"/>
                    <a:pt x="146" y="900"/>
                  </a:cubicBezTo>
                  <a:cubicBezTo>
                    <a:pt x="113" y="900"/>
                    <a:pt x="68" y="884"/>
                    <a:pt x="11" y="853"/>
                  </a:cubicBezTo>
                  <a:cubicBezTo>
                    <a:pt x="22" y="822"/>
                    <a:pt x="73" y="747"/>
                    <a:pt x="161" y="628"/>
                  </a:cubicBezTo>
                  <a:lnTo>
                    <a:pt x="116" y="631"/>
                  </a:lnTo>
                  <a:lnTo>
                    <a:pt x="71" y="635"/>
                  </a:lnTo>
                  <a:lnTo>
                    <a:pt x="56" y="636"/>
                  </a:lnTo>
                  <a:cubicBezTo>
                    <a:pt x="33" y="636"/>
                    <a:pt x="18" y="630"/>
                    <a:pt x="11" y="617"/>
                  </a:cubicBezTo>
                  <a:cubicBezTo>
                    <a:pt x="4" y="604"/>
                    <a:pt x="0" y="590"/>
                    <a:pt x="0" y="572"/>
                  </a:cubicBezTo>
                  <a:cubicBezTo>
                    <a:pt x="0" y="555"/>
                    <a:pt x="6" y="539"/>
                    <a:pt x="17" y="523"/>
                  </a:cubicBezTo>
                  <a:cubicBezTo>
                    <a:pt x="38" y="521"/>
                    <a:pt x="66" y="520"/>
                    <a:pt x="102" y="518"/>
                  </a:cubicBezTo>
                  <a:lnTo>
                    <a:pt x="211" y="511"/>
                  </a:lnTo>
                  <a:cubicBezTo>
                    <a:pt x="208" y="473"/>
                    <a:pt x="207" y="423"/>
                    <a:pt x="207" y="361"/>
                  </a:cubicBezTo>
                  <a:lnTo>
                    <a:pt x="208" y="230"/>
                  </a:lnTo>
                  <a:lnTo>
                    <a:pt x="136" y="230"/>
                  </a:lnTo>
                  <a:cubicBezTo>
                    <a:pt x="105" y="232"/>
                    <a:pt x="87" y="225"/>
                    <a:pt x="81" y="210"/>
                  </a:cubicBezTo>
                  <a:cubicBezTo>
                    <a:pt x="76" y="198"/>
                    <a:pt x="74" y="187"/>
                    <a:pt x="74" y="177"/>
                  </a:cubicBezTo>
                  <a:cubicBezTo>
                    <a:pt x="74" y="157"/>
                    <a:pt x="81" y="139"/>
                    <a:pt x="95" y="121"/>
                  </a:cubicBezTo>
                  <a:lnTo>
                    <a:pt x="211" y="122"/>
                  </a:lnTo>
                  <a:lnTo>
                    <a:pt x="213" y="80"/>
                  </a:lnTo>
                  <a:cubicBezTo>
                    <a:pt x="215" y="34"/>
                    <a:pt x="216" y="11"/>
                    <a:pt x="216" y="11"/>
                  </a:cubicBezTo>
                  <a:lnTo>
                    <a:pt x="262" y="11"/>
                  </a:lnTo>
                  <a:cubicBezTo>
                    <a:pt x="325" y="9"/>
                    <a:pt x="369" y="9"/>
                    <a:pt x="392" y="10"/>
                  </a:cubicBezTo>
                  <a:cubicBezTo>
                    <a:pt x="395" y="61"/>
                    <a:pt x="397" y="99"/>
                    <a:pt x="398" y="125"/>
                  </a:cubicBezTo>
                  <a:lnTo>
                    <a:pt x="619" y="127"/>
                  </a:lnTo>
                  <a:cubicBezTo>
                    <a:pt x="622" y="63"/>
                    <a:pt x="624" y="21"/>
                    <a:pt x="626" y="3"/>
                  </a:cubicBezTo>
                  <a:cubicBezTo>
                    <a:pt x="689" y="1"/>
                    <a:pt x="723" y="0"/>
                    <a:pt x="730"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任意多边形 44"/>
            <p:cNvSpPr/>
            <p:nvPr>
              <p:custDataLst>
                <p:tags r:id="rId11"/>
              </p:custDataLst>
            </p:nvPr>
          </p:nvSpPr>
          <p:spPr>
            <a:xfrm>
              <a:off x="10362" y="4644"/>
              <a:ext cx="242" cy="262"/>
            </a:xfrm>
            <a:custGeom>
              <a:avLst/>
              <a:gdLst/>
              <a:ahLst/>
              <a:cxnLst>
                <a:cxn ang="3">
                  <a:pos x="hc" y="t"/>
                </a:cxn>
                <a:cxn ang="cd2">
                  <a:pos x="l" y="vc"/>
                </a:cxn>
                <a:cxn ang="cd4">
                  <a:pos x="hc" y="b"/>
                </a:cxn>
                <a:cxn ang="0">
                  <a:pos x="r" y="vc"/>
                </a:cxn>
              </a:cxnLst>
              <a:rect l="l" t="t" r="r" b="b"/>
              <a:pathLst>
                <a:path w="242" h="262">
                  <a:moveTo>
                    <a:pt x="119" y="0"/>
                  </a:moveTo>
                  <a:cubicBezTo>
                    <a:pt x="129" y="0"/>
                    <a:pt x="139" y="3"/>
                    <a:pt x="151" y="8"/>
                  </a:cubicBezTo>
                  <a:cubicBezTo>
                    <a:pt x="166" y="15"/>
                    <a:pt x="181" y="24"/>
                    <a:pt x="196" y="36"/>
                  </a:cubicBezTo>
                  <a:cubicBezTo>
                    <a:pt x="212" y="49"/>
                    <a:pt x="224" y="62"/>
                    <a:pt x="233" y="75"/>
                  </a:cubicBezTo>
                  <a:cubicBezTo>
                    <a:pt x="239" y="84"/>
                    <a:pt x="242" y="93"/>
                    <a:pt x="242" y="104"/>
                  </a:cubicBezTo>
                  <a:cubicBezTo>
                    <a:pt x="242" y="122"/>
                    <a:pt x="231" y="146"/>
                    <a:pt x="211" y="175"/>
                  </a:cubicBezTo>
                  <a:cubicBezTo>
                    <a:pt x="192" y="201"/>
                    <a:pt x="171" y="222"/>
                    <a:pt x="147" y="237"/>
                  </a:cubicBezTo>
                  <a:cubicBezTo>
                    <a:pt x="123" y="252"/>
                    <a:pt x="101" y="260"/>
                    <a:pt x="79" y="262"/>
                  </a:cubicBezTo>
                  <a:cubicBezTo>
                    <a:pt x="58" y="264"/>
                    <a:pt x="40" y="259"/>
                    <a:pt x="24" y="249"/>
                  </a:cubicBezTo>
                  <a:cubicBezTo>
                    <a:pt x="8" y="239"/>
                    <a:pt x="0" y="226"/>
                    <a:pt x="0" y="210"/>
                  </a:cubicBezTo>
                  <a:cubicBezTo>
                    <a:pt x="0" y="193"/>
                    <a:pt x="5" y="171"/>
                    <a:pt x="14" y="145"/>
                  </a:cubicBezTo>
                  <a:cubicBezTo>
                    <a:pt x="23" y="119"/>
                    <a:pt x="35" y="92"/>
                    <a:pt x="49" y="64"/>
                  </a:cubicBezTo>
                  <a:cubicBezTo>
                    <a:pt x="60" y="44"/>
                    <a:pt x="70" y="29"/>
                    <a:pt x="80" y="17"/>
                  </a:cubicBezTo>
                  <a:cubicBezTo>
                    <a:pt x="91" y="6"/>
                    <a:pt x="103" y="0"/>
                    <a:pt x="11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任意多边形 45"/>
            <p:cNvSpPr/>
            <p:nvPr>
              <p:custDataLst>
                <p:tags r:id="rId12"/>
              </p:custDataLst>
            </p:nvPr>
          </p:nvSpPr>
          <p:spPr>
            <a:xfrm>
              <a:off x="4812" y="4649"/>
              <a:ext cx="191" cy="327"/>
            </a:xfrm>
            <a:custGeom>
              <a:avLst/>
              <a:gdLst/>
              <a:ahLst/>
              <a:cxnLst>
                <a:cxn ang="3">
                  <a:pos x="hc" y="t"/>
                </a:cxn>
                <a:cxn ang="cd2">
                  <a:pos x="l" y="vc"/>
                </a:cxn>
                <a:cxn ang="cd4">
                  <a:pos x="hc" y="b"/>
                </a:cxn>
                <a:cxn ang="0">
                  <a:pos x="r" y="vc"/>
                </a:cxn>
              </a:cxnLst>
              <a:rect l="l" t="t" r="r" b="b"/>
              <a:pathLst>
                <a:path w="191" h="327">
                  <a:moveTo>
                    <a:pt x="153" y="0"/>
                  </a:moveTo>
                  <a:cubicBezTo>
                    <a:pt x="165" y="0"/>
                    <a:pt x="175" y="0"/>
                    <a:pt x="183" y="0"/>
                  </a:cubicBezTo>
                  <a:cubicBezTo>
                    <a:pt x="189" y="83"/>
                    <a:pt x="191" y="145"/>
                    <a:pt x="191" y="187"/>
                  </a:cubicBezTo>
                  <a:cubicBezTo>
                    <a:pt x="191" y="237"/>
                    <a:pt x="188" y="271"/>
                    <a:pt x="183" y="290"/>
                  </a:cubicBezTo>
                  <a:cubicBezTo>
                    <a:pt x="180" y="300"/>
                    <a:pt x="176" y="308"/>
                    <a:pt x="170" y="311"/>
                  </a:cubicBezTo>
                  <a:cubicBezTo>
                    <a:pt x="164" y="315"/>
                    <a:pt x="156" y="318"/>
                    <a:pt x="145" y="320"/>
                  </a:cubicBezTo>
                  <a:cubicBezTo>
                    <a:pt x="130" y="322"/>
                    <a:pt x="109" y="324"/>
                    <a:pt x="80" y="325"/>
                  </a:cubicBezTo>
                  <a:cubicBezTo>
                    <a:pt x="52" y="326"/>
                    <a:pt x="28" y="327"/>
                    <a:pt x="8" y="327"/>
                  </a:cubicBezTo>
                  <a:cubicBezTo>
                    <a:pt x="3" y="278"/>
                    <a:pt x="0" y="219"/>
                    <a:pt x="0" y="149"/>
                  </a:cubicBezTo>
                  <a:cubicBezTo>
                    <a:pt x="0" y="86"/>
                    <a:pt x="1" y="37"/>
                    <a:pt x="4" y="3"/>
                  </a:cubicBezTo>
                  <a:cubicBezTo>
                    <a:pt x="68" y="1"/>
                    <a:pt x="118" y="0"/>
                    <a:pt x="153"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任意多边形 46"/>
            <p:cNvSpPr/>
            <p:nvPr>
              <p:custDataLst>
                <p:tags r:id="rId13"/>
              </p:custDataLst>
            </p:nvPr>
          </p:nvSpPr>
          <p:spPr>
            <a:xfrm>
              <a:off x="9883" y="4473"/>
              <a:ext cx="781" cy="946"/>
            </a:xfrm>
            <a:custGeom>
              <a:avLst/>
              <a:gdLst/>
              <a:ahLst/>
              <a:cxnLst>
                <a:cxn ang="3">
                  <a:pos x="hc" y="t"/>
                </a:cxn>
                <a:cxn ang="cd2">
                  <a:pos x="l" y="vc"/>
                </a:cxn>
                <a:cxn ang="cd4">
                  <a:pos x="hc" y="b"/>
                </a:cxn>
                <a:cxn ang="0">
                  <a:pos x="r" y="vc"/>
                </a:cxn>
              </a:cxnLst>
              <a:rect l="l" t="t" r="r" b="b"/>
              <a:pathLst>
                <a:path w="781" h="946">
                  <a:moveTo>
                    <a:pt x="133" y="229"/>
                  </a:moveTo>
                  <a:cubicBezTo>
                    <a:pt x="139" y="229"/>
                    <a:pt x="145" y="229"/>
                    <a:pt x="152" y="230"/>
                  </a:cubicBezTo>
                  <a:cubicBezTo>
                    <a:pt x="175" y="231"/>
                    <a:pt x="198" y="243"/>
                    <a:pt x="220" y="266"/>
                  </a:cubicBezTo>
                  <a:cubicBezTo>
                    <a:pt x="233" y="279"/>
                    <a:pt x="243" y="294"/>
                    <a:pt x="248" y="310"/>
                  </a:cubicBezTo>
                  <a:lnTo>
                    <a:pt x="249" y="316"/>
                  </a:lnTo>
                  <a:lnTo>
                    <a:pt x="249" y="327"/>
                  </a:lnTo>
                  <a:cubicBezTo>
                    <a:pt x="249" y="335"/>
                    <a:pt x="249" y="342"/>
                    <a:pt x="249" y="350"/>
                  </a:cubicBezTo>
                  <a:lnTo>
                    <a:pt x="249" y="366"/>
                  </a:lnTo>
                  <a:lnTo>
                    <a:pt x="248" y="367"/>
                  </a:lnTo>
                  <a:cubicBezTo>
                    <a:pt x="242" y="388"/>
                    <a:pt x="230" y="403"/>
                    <a:pt x="214" y="412"/>
                  </a:cubicBezTo>
                  <a:cubicBezTo>
                    <a:pt x="199" y="421"/>
                    <a:pt x="180" y="425"/>
                    <a:pt x="160" y="425"/>
                  </a:cubicBezTo>
                  <a:cubicBezTo>
                    <a:pt x="141" y="425"/>
                    <a:pt x="120" y="421"/>
                    <a:pt x="98" y="413"/>
                  </a:cubicBezTo>
                  <a:cubicBezTo>
                    <a:pt x="81" y="406"/>
                    <a:pt x="66" y="391"/>
                    <a:pt x="53" y="368"/>
                  </a:cubicBezTo>
                  <a:cubicBezTo>
                    <a:pt x="41" y="344"/>
                    <a:pt x="34" y="321"/>
                    <a:pt x="34" y="299"/>
                  </a:cubicBezTo>
                  <a:cubicBezTo>
                    <a:pt x="34" y="286"/>
                    <a:pt x="37" y="275"/>
                    <a:pt x="43" y="265"/>
                  </a:cubicBezTo>
                  <a:cubicBezTo>
                    <a:pt x="54" y="247"/>
                    <a:pt x="68" y="236"/>
                    <a:pt x="86" y="233"/>
                  </a:cubicBezTo>
                  <a:cubicBezTo>
                    <a:pt x="99" y="231"/>
                    <a:pt x="115" y="229"/>
                    <a:pt x="133" y="229"/>
                  </a:cubicBezTo>
                  <a:close/>
                  <a:moveTo>
                    <a:pt x="81" y="0"/>
                  </a:moveTo>
                  <a:lnTo>
                    <a:pt x="614" y="24"/>
                  </a:lnTo>
                  <a:cubicBezTo>
                    <a:pt x="629" y="25"/>
                    <a:pt x="644" y="31"/>
                    <a:pt x="657" y="42"/>
                  </a:cubicBezTo>
                  <a:cubicBezTo>
                    <a:pt x="671" y="52"/>
                    <a:pt x="681" y="65"/>
                    <a:pt x="689" y="81"/>
                  </a:cubicBezTo>
                  <a:cubicBezTo>
                    <a:pt x="694" y="92"/>
                    <a:pt x="697" y="102"/>
                    <a:pt x="697" y="110"/>
                  </a:cubicBezTo>
                  <a:cubicBezTo>
                    <a:pt x="697" y="119"/>
                    <a:pt x="694" y="126"/>
                    <a:pt x="689" y="131"/>
                  </a:cubicBezTo>
                  <a:cubicBezTo>
                    <a:pt x="683" y="136"/>
                    <a:pt x="678" y="138"/>
                    <a:pt x="673" y="138"/>
                  </a:cubicBezTo>
                  <a:cubicBezTo>
                    <a:pt x="632" y="141"/>
                    <a:pt x="583" y="143"/>
                    <a:pt x="525" y="143"/>
                  </a:cubicBezTo>
                  <a:cubicBezTo>
                    <a:pt x="489" y="143"/>
                    <a:pt x="467" y="142"/>
                    <a:pt x="458" y="142"/>
                  </a:cubicBezTo>
                  <a:cubicBezTo>
                    <a:pt x="464" y="227"/>
                    <a:pt x="469" y="332"/>
                    <a:pt x="471" y="457"/>
                  </a:cubicBezTo>
                  <a:cubicBezTo>
                    <a:pt x="584" y="445"/>
                    <a:pt x="648" y="438"/>
                    <a:pt x="663" y="436"/>
                  </a:cubicBezTo>
                  <a:cubicBezTo>
                    <a:pt x="682" y="433"/>
                    <a:pt x="701" y="437"/>
                    <a:pt x="722" y="447"/>
                  </a:cubicBezTo>
                  <a:cubicBezTo>
                    <a:pt x="743" y="458"/>
                    <a:pt x="759" y="471"/>
                    <a:pt x="769" y="487"/>
                  </a:cubicBezTo>
                  <a:cubicBezTo>
                    <a:pt x="777" y="499"/>
                    <a:pt x="781" y="509"/>
                    <a:pt x="781" y="518"/>
                  </a:cubicBezTo>
                  <a:cubicBezTo>
                    <a:pt x="781" y="532"/>
                    <a:pt x="772" y="541"/>
                    <a:pt x="755" y="545"/>
                  </a:cubicBezTo>
                  <a:cubicBezTo>
                    <a:pt x="705" y="559"/>
                    <a:pt x="611" y="574"/>
                    <a:pt x="474" y="589"/>
                  </a:cubicBezTo>
                  <a:cubicBezTo>
                    <a:pt x="474" y="750"/>
                    <a:pt x="468" y="854"/>
                    <a:pt x="457" y="903"/>
                  </a:cubicBezTo>
                  <a:cubicBezTo>
                    <a:pt x="454" y="916"/>
                    <a:pt x="448" y="925"/>
                    <a:pt x="440" y="929"/>
                  </a:cubicBezTo>
                  <a:cubicBezTo>
                    <a:pt x="433" y="934"/>
                    <a:pt x="423" y="937"/>
                    <a:pt x="412" y="938"/>
                  </a:cubicBezTo>
                  <a:lnTo>
                    <a:pt x="257" y="946"/>
                  </a:lnTo>
                  <a:cubicBezTo>
                    <a:pt x="250" y="894"/>
                    <a:pt x="247" y="782"/>
                    <a:pt x="247" y="611"/>
                  </a:cubicBezTo>
                  <a:lnTo>
                    <a:pt x="75" y="629"/>
                  </a:lnTo>
                  <a:cubicBezTo>
                    <a:pt x="68" y="630"/>
                    <a:pt x="59" y="630"/>
                    <a:pt x="47" y="630"/>
                  </a:cubicBezTo>
                  <a:cubicBezTo>
                    <a:pt x="37" y="630"/>
                    <a:pt x="28" y="629"/>
                    <a:pt x="21" y="626"/>
                  </a:cubicBezTo>
                  <a:cubicBezTo>
                    <a:pt x="13" y="624"/>
                    <a:pt x="9" y="618"/>
                    <a:pt x="7" y="609"/>
                  </a:cubicBezTo>
                  <a:cubicBezTo>
                    <a:pt x="2" y="595"/>
                    <a:pt x="0" y="578"/>
                    <a:pt x="0" y="559"/>
                  </a:cubicBezTo>
                  <a:cubicBezTo>
                    <a:pt x="0" y="545"/>
                    <a:pt x="3" y="526"/>
                    <a:pt x="8" y="503"/>
                  </a:cubicBezTo>
                  <a:lnTo>
                    <a:pt x="247" y="479"/>
                  </a:lnTo>
                  <a:cubicBezTo>
                    <a:pt x="248" y="442"/>
                    <a:pt x="248" y="407"/>
                    <a:pt x="248" y="375"/>
                  </a:cubicBezTo>
                  <a:lnTo>
                    <a:pt x="249" y="366"/>
                  </a:lnTo>
                  <a:lnTo>
                    <a:pt x="250" y="360"/>
                  </a:lnTo>
                  <a:cubicBezTo>
                    <a:pt x="252" y="352"/>
                    <a:pt x="252" y="346"/>
                    <a:pt x="252" y="339"/>
                  </a:cubicBezTo>
                  <a:cubicBezTo>
                    <a:pt x="252" y="332"/>
                    <a:pt x="252" y="326"/>
                    <a:pt x="250" y="319"/>
                  </a:cubicBezTo>
                  <a:lnTo>
                    <a:pt x="249" y="316"/>
                  </a:lnTo>
                  <a:lnTo>
                    <a:pt x="249" y="304"/>
                  </a:lnTo>
                  <a:cubicBezTo>
                    <a:pt x="251" y="238"/>
                    <a:pt x="252" y="181"/>
                    <a:pt x="253" y="135"/>
                  </a:cubicBezTo>
                  <a:lnTo>
                    <a:pt x="115" y="128"/>
                  </a:lnTo>
                  <a:cubicBezTo>
                    <a:pt x="79" y="126"/>
                    <a:pt x="61" y="115"/>
                    <a:pt x="61" y="94"/>
                  </a:cubicBezTo>
                  <a:cubicBezTo>
                    <a:pt x="61" y="84"/>
                    <a:pt x="63" y="69"/>
                    <a:pt x="67" y="49"/>
                  </a:cubicBezTo>
                  <a:cubicBezTo>
                    <a:pt x="70" y="29"/>
                    <a:pt x="75" y="13"/>
                    <a:pt x="8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任意多边形 47"/>
            <p:cNvSpPr/>
            <p:nvPr>
              <p:custDataLst>
                <p:tags r:id="rId14"/>
              </p:custDataLst>
            </p:nvPr>
          </p:nvSpPr>
          <p:spPr>
            <a:xfrm>
              <a:off x="9537" y="4766"/>
              <a:ext cx="375" cy="569"/>
            </a:xfrm>
            <a:custGeom>
              <a:avLst/>
              <a:gdLst/>
              <a:ahLst/>
              <a:cxnLst>
                <a:cxn ang="3">
                  <a:pos x="hc" y="t"/>
                </a:cxn>
                <a:cxn ang="cd2">
                  <a:pos x="l" y="vc"/>
                </a:cxn>
                <a:cxn ang="cd4">
                  <a:pos x="hc" y="b"/>
                </a:cxn>
                <a:cxn ang="0">
                  <a:pos x="r" y="vc"/>
                </a:cxn>
              </a:cxnLst>
              <a:rect l="l" t="t" r="r" b="b"/>
              <a:pathLst>
                <a:path w="375" h="569">
                  <a:moveTo>
                    <a:pt x="18" y="0"/>
                  </a:moveTo>
                  <a:cubicBezTo>
                    <a:pt x="80" y="0"/>
                    <a:pt x="139" y="3"/>
                    <a:pt x="194" y="9"/>
                  </a:cubicBezTo>
                  <a:cubicBezTo>
                    <a:pt x="248" y="15"/>
                    <a:pt x="284" y="22"/>
                    <a:pt x="302" y="30"/>
                  </a:cubicBezTo>
                  <a:cubicBezTo>
                    <a:pt x="325" y="41"/>
                    <a:pt x="343" y="52"/>
                    <a:pt x="356" y="66"/>
                  </a:cubicBezTo>
                  <a:cubicBezTo>
                    <a:pt x="368" y="79"/>
                    <a:pt x="375" y="96"/>
                    <a:pt x="375" y="117"/>
                  </a:cubicBezTo>
                  <a:cubicBezTo>
                    <a:pt x="375" y="127"/>
                    <a:pt x="374" y="136"/>
                    <a:pt x="372" y="143"/>
                  </a:cubicBezTo>
                  <a:cubicBezTo>
                    <a:pt x="365" y="180"/>
                    <a:pt x="348" y="219"/>
                    <a:pt x="322" y="260"/>
                  </a:cubicBezTo>
                  <a:cubicBezTo>
                    <a:pt x="296" y="301"/>
                    <a:pt x="261" y="353"/>
                    <a:pt x="217" y="414"/>
                  </a:cubicBezTo>
                  <a:cubicBezTo>
                    <a:pt x="199" y="437"/>
                    <a:pt x="187" y="454"/>
                    <a:pt x="180" y="465"/>
                  </a:cubicBezTo>
                  <a:cubicBezTo>
                    <a:pt x="179" y="467"/>
                    <a:pt x="178" y="468"/>
                    <a:pt x="178" y="469"/>
                  </a:cubicBezTo>
                  <a:lnTo>
                    <a:pt x="178" y="469"/>
                  </a:lnTo>
                  <a:lnTo>
                    <a:pt x="177" y="470"/>
                  </a:lnTo>
                  <a:cubicBezTo>
                    <a:pt x="177" y="470"/>
                    <a:pt x="177" y="470"/>
                    <a:pt x="177" y="471"/>
                  </a:cubicBezTo>
                  <a:lnTo>
                    <a:pt x="178" y="469"/>
                  </a:lnTo>
                  <a:lnTo>
                    <a:pt x="178" y="469"/>
                  </a:lnTo>
                  <a:cubicBezTo>
                    <a:pt x="179" y="469"/>
                    <a:pt x="181" y="470"/>
                    <a:pt x="184" y="470"/>
                  </a:cubicBezTo>
                  <a:cubicBezTo>
                    <a:pt x="197" y="470"/>
                    <a:pt x="216" y="468"/>
                    <a:pt x="241" y="464"/>
                  </a:cubicBezTo>
                  <a:cubicBezTo>
                    <a:pt x="267" y="461"/>
                    <a:pt x="295" y="456"/>
                    <a:pt x="325" y="451"/>
                  </a:cubicBezTo>
                  <a:lnTo>
                    <a:pt x="338" y="562"/>
                  </a:lnTo>
                  <a:cubicBezTo>
                    <a:pt x="300" y="567"/>
                    <a:pt x="262" y="569"/>
                    <a:pt x="225" y="569"/>
                  </a:cubicBezTo>
                  <a:cubicBezTo>
                    <a:pt x="193" y="569"/>
                    <a:pt x="168" y="568"/>
                    <a:pt x="150" y="564"/>
                  </a:cubicBezTo>
                  <a:cubicBezTo>
                    <a:pt x="125" y="559"/>
                    <a:pt x="106" y="551"/>
                    <a:pt x="93" y="541"/>
                  </a:cubicBezTo>
                  <a:cubicBezTo>
                    <a:pt x="80" y="531"/>
                    <a:pt x="73" y="513"/>
                    <a:pt x="73" y="489"/>
                  </a:cubicBezTo>
                  <a:cubicBezTo>
                    <a:pt x="73" y="474"/>
                    <a:pt x="77" y="451"/>
                    <a:pt x="86" y="422"/>
                  </a:cubicBezTo>
                  <a:cubicBezTo>
                    <a:pt x="95" y="393"/>
                    <a:pt x="108" y="355"/>
                    <a:pt x="124" y="309"/>
                  </a:cubicBezTo>
                  <a:cubicBezTo>
                    <a:pt x="147" y="245"/>
                    <a:pt x="162" y="201"/>
                    <a:pt x="169" y="178"/>
                  </a:cubicBezTo>
                  <a:lnTo>
                    <a:pt x="170" y="174"/>
                  </a:lnTo>
                  <a:lnTo>
                    <a:pt x="170" y="174"/>
                  </a:lnTo>
                  <a:cubicBezTo>
                    <a:pt x="171" y="174"/>
                    <a:pt x="171" y="174"/>
                    <a:pt x="171" y="174"/>
                  </a:cubicBezTo>
                  <a:lnTo>
                    <a:pt x="170" y="174"/>
                  </a:lnTo>
                  <a:lnTo>
                    <a:pt x="169" y="175"/>
                  </a:lnTo>
                  <a:cubicBezTo>
                    <a:pt x="166" y="175"/>
                    <a:pt x="159" y="174"/>
                    <a:pt x="149" y="172"/>
                  </a:cubicBezTo>
                  <a:cubicBezTo>
                    <a:pt x="144" y="172"/>
                    <a:pt x="129" y="169"/>
                    <a:pt x="103" y="165"/>
                  </a:cubicBezTo>
                  <a:cubicBezTo>
                    <a:pt x="78" y="160"/>
                    <a:pt x="45" y="153"/>
                    <a:pt x="5" y="143"/>
                  </a:cubicBezTo>
                  <a:cubicBezTo>
                    <a:pt x="2" y="126"/>
                    <a:pt x="0" y="110"/>
                    <a:pt x="0" y="96"/>
                  </a:cubicBezTo>
                  <a:cubicBezTo>
                    <a:pt x="0" y="61"/>
                    <a:pt x="6" y="29"/>
                    <a:pt x="18"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任意多边形 48"/>
            <p:cNvSpPr/>
            <p:nvPr>
              <p:custDataLst>
                <p:tags r:id="rId15"/>
              </p:custDataLst>
            </p:nvPr>
          </p:nvSpPr>
          <p:spPr>
            <a:xfrm>
              <a:off x="4841" y="4803"/>
              <a:ext cx="957" cy="628"/>
            </a:xfrm>
            <a:custGeom>
              <a:avLst/>
              <a:gdLst/>
              <a:ahLst/>
              <a:cxnLst>
                <a:cxn ang="3">
                  <a:pos x="hc" y="t"/>
                </a:cxn>
                <a:cxn ang="cd2">
                  <a:pos x="l" y="vc"/>
                </a:cxn>
                <a:cxn ang="cd4">
                  <a:pos x="hc" y="b"/>
                </a:cxn>
                <a:cxn ang="0">
                  <a:pos x="r" y="vc"/>
                </a:cxn>
              </a:cxnLst>
              <a:rect l="l" t="t" r="r" b="b"/>
              <a:pathLst>
                <a:path w="957" h="628">
                  <a:moveTo>
                    <a:pt x="214" y="0"/>
                  </a:moveTo>
                  <a:cubicBezTo>
                    <a:pt x="243" y="2"/>
                    <a:pt x="290" y="6"/>
                    <a:pt x="356" y="12"/>
                  </a:cubicBezTo>
                  <a:cubicBezTo>
                    <a:pt x="422" y="19"/>
                    <a:pt x="486" y="27"/>
                    <a:pt x="547" y="37"/>
                  </a:cubicBezTo>
                  <a:cubicBezTo>
                    <a:pt x="608" y="47"/>
                    <a:pt x="649" y="57"/>
                    <a:pt x="670" y="68"/>
                  </a:cubicBezTo>
                  <a:cubicBezTo>
                    <a:pt x="700" y="83"/>
                    <a:pt x="715" y="107"/>
                    <a:pt x="715" y="140"/>
                  </a:cubicBezTo>
                  <a:cubicBezTo>
                    <a:pt x="715" y="156"/>
                    <a:pt x="712" y="172"/>
                    <a:pt x="705" y="189"/>
                  </a:cubicBezTo>
                  <a:cubicBezTo>
                    <a:pt x="699" y="205"/>
                    <a:pt x="691" y="219"/>
                    <a:pt x="682" y="230"/>
                  </a:cubicBezTo>
                  <a:cubicBezTo>
                    <a:pt x="667" y="246"/>
                    <a:pt x="646" y="262"/>
                    <a:pt x="618" y="275"/>
                  </a:cubicBezTo>
                  <a:cubicBezTo>
                    <a:pt x="681" y="270"/>
                    <a:pt x="761" y="264"/>
                    <a:pt x="860" y="258"/>
                  </a:cubicBezTo>
                  <a:cubicBezTo>
                    <a:pt x="875" y="256"/>
                    <a:pt x="885" y="255"/>
                    <a:pt x="890" y="255"/>
                  </a:cubicBezTo>
                  <a:lnTo>
                    <a:pt x="895" y="255"/>
                  </a:lnTo>
                  <a:cubicBezTo>
                    <a:pt x="905" y="255"/>
                    <a:pt x="913" y="257"/>
                    <a:pt x="918" y="261"/>
                  </a:cubicBezTo>
                  <a:cubicBezTo>
                    <a:pt x="923" y="265"/>
                    <a:pt x="927" y="269"/>
                    <a:pt x="930" y="275"/>
                  </a:cubicBezTo>
                  <a:cubicBezTo>
                    <a:pt x="935" y="287"/>
                    <a:pt x="939" y="307"/>
                    <a:pt x="945" y="334"/>
                  </a:cubicBezTo>
                  <a:cubicBezTo>
                    <a:pt x="948" y="352"/>
                    <a:pt x="951" y="364"/>
                    <a:pt x="953" y="369"/>
                  </a:cubicBezTo>
                  <a:cubicBezTo>
                    <a:pt x="956" y="376"/>
                    <a:pt x="957" y="382"/>
                    <a:pt x="957" y="387"/>
                  </a:cubicBezTo>
                  <a:cubicBezTo>
                    <a:pt x="957" y="395"/>
                    <a:pt x="955" y="400"/>
                    <a:pt x="950" y="404"/>
                  </a:cubicBezTo>
                  <a:cubicBezTo>
                    <a:pt x="945" y="407"/>
                    <a:pt x="939" y="409"/>
                    <a:pt x="931" y="410"/>
                  </a:cubicBezTo>
                  <a:lnTo>
                    <a:pt x="695" y="434"/>
                  </a:lnTo>
                  <a:lnTo>
                    <a:pt x="531" y="450"/>
                  </a:lnTo>
                  <a:lnTo>
                    <a:pt x="537" y="456"/>
                  </a:lnTo>
                  <a:lnTo>
                    <a:pt x="549" y="507"/>
                  </a:lnTo>
                  <a:cubicBezTo>
                    <a:pt x="558" y="540"/>
                    <a:pt x="563" y="564"/>
                    <a:pt x="563" y="579"/>
                  </a:cubicBezTo>
                  <a:cubicBezTo>
                    <a:pt x="563" y="599"/>
                    <a:pt x="557" y="612"/>
                    <a:pt x="545" y="618"/>
                  </a:cubicBezTo>
                  <a:cubicBezTo>
                    <a:pt x="533" y="625"/>
                    <a:pt x="514" y="628"/>
                    <a:pt x="488" y="628"/>
                  </a:cubicBezTo>
                  <a:cubicBezTo>
                    <a:pt x="450" y="628"/>
                    <a:pt x="398" y="625"/>
                    <a:pt x="332" y="618"/>
                  </a:cubicBezTo>
                  <a:lnTo>
                    <a:pt x="341" y="497"/>
                  </a:lnTo>
                  <a:cubicBezTo>
                    <a:pt x="367" y="502"/>
                    <a:pt x="398" y="509"/>
                    <a:pt x="435" y="518"/>
                  </a:cubicBezTo>
                  <a:lnTo>
                    <a:pt x="441" y="519"/>
                  </a:lnTo>
                  <a:cubicBezTo>
                    <a:pt x="441" y="519"/>
                    <a:pt x="440" y="518"/>
                    <a:pt x="439" y="517"/>
                  </a:cubicBezTo>
                  <a:cubicBezTo>
                    <a:pt x="437" y="498"/>
                    <a:pt x="433" y="478"/>
                    <a:pt x="427" y="458"/>
                  </a:cubicBezTo>
                  <a:lnTo>
                    <a:pt x="227" y="478"/>
                  </a:lnTo>
                  <a:lnTo>
                    <a:pt x="54" y="496"/>
                  </a:lnTo>
                  <a:cubicBezTo>
                    <a:pt x="24" y="498"/>
                    <a:pt x="7" y="486"/>
                    <a:pt x="2" y="460"/>
                  </a:cubicBezTo>
                  <a:cubicBezTo>
                    <a:pt x="1" y="451"/>
                    <a:pt x="0" y="442"/>
                    <a:pt x="0" y="432"/>
                  </a:cubicBezTo>
                  <a:cubicBezTo>
                    <a:pt x="0" y="407"/>
                    <a:pt x="3" y="383"/>
                    <a:pt x="10" y="361"/>
                  </a:cubicBezTo>
                  <a:cubicBezTo>
                    <a:pt x="14" y="348"/>
                    <a:pt x="19" y="340"/>
                    <a:pt x="27" y="335"/>
                  </a:cubicBezTo>
                  <a:cubicBezTo>
                    <a:pt x="34" y="330"/>
                    <a:pt x="44" y="327"/>
                    <a:pt x="54" y="325"/>
                  </a:cubicBezTo>
                  <a:cubicBezTo>
                    <a:pt x="126" y="316"/>
                    <a:pt x="261" y="304"/>
                    <a:pt x="461" y="288"/>
                  </a:cubicBezTo>
                  <a:cubicBezTo>
                    <a:pt x="492" y="248"/>
                    <a:pt x="515" y="225"/>
                    <a:pt x="531" y="218"/>
                  </a:cubicBezTo>
                  <a:cubicBezTo>
                    <a:pt x="514" y="216"/>
                    <a:pt x="480" y="210"/>
                    <a:pt x="428" y="201"/>
                  </a:cubicBezTo>
                  <a:cubicBezTo>
                    <a:pt x="354" y="187"/>
                    <a:pt x="300" y="176"/>
                    <a:pt x="267" y="168"/>
                  </a:cubicBezTo>
                  <a:cubicBezTo>
                    <a:pt x="233" y="160"/>
                    <a:pt x="208" y="150"/>
                    <a:pt x="191" y="137"/>
                  </a:cubicBezTo>
                  <a:cubicBezTo>
                    <a:pt x="191" y="110"/>
                    <a:pt x="194" y="85"/>
                    <a:pt x="199" y="61"/>
                  </a:cubicBezTo>
                  <a:cubicBezTo>
                    <a:pt x="203" y="37"/>
                    <a:pt x="208" y="17"/>
                    <a:pt x="214"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任意多边形 49"/>
            <p:cNvSpPr/>
            <p:nvPr>
              <p:custDataLst>
                <p:tags r:id="rId16"/>
              </p:custDataLst>
            </p:nvPr>
          </p:nvSpPr>
          <p:spPr>
            <a:xfrm>
              <a:off x="11503" y="4894"/>
              <a:ext cx="214" cy="530"/>
            </a:xfrm>
            <a:custGeom>
              <a:avLst/>
              <a:gdLst/>
              <a:ahLst/>
              <a:cxnLst>
                <a:cxn ang="3">
                  <a:pos x="hc" y="t"/>
                </a:cxn>
                <a:cxn ang="cd2">
                  <a:pos x="l" y="vc"/>
                </a:cxn>
                <a:cxn ang="cd4">
                  <a:pos x="hc" y="b"/>
                </a:cxn>
                <a:cxn ang="0">
                  <a:pos x="r" y="vc"/>
                </a:cxn>
              </a:cxnLst>
              <a:rect l="l" t="t" r="r" b="b"/>
              <a:pathLst>
                <a:path w="214" h="530">
                  <a:moveTo>
                    <a:pt x="179" y="0"/>
                  </a:moveTo>
                  <a:cubicBezTo>
                    <a:pt x="186" y="0"/>
                    <a:pt x="192" y="0"/>
                    <a:pt x="198" y="0"/>
                  </a:cubicBezTo>
                  <a:cubicBezTo>
                    <a:pt x="208" y="105"/>
                    <a:pt x="214" y="215"/>
                    <a:pt x="214" y="329"/>
                  </a:cubicBezTo>
                  <a:cubicBezTo>
                    <a:pt x="214" y="404"/>
                    <a:pt x="211" y="454"/>
                    <a:pt x="206" y="478"/>
                  </a:cubicBezTo>
                  <a:cubicBezTo>
                    <a:pt x="204" y="495"/>
                    <a:pt x="199" y="506"/>
                    <a:pt x="190" y="511"/>
                  </a:cubicBezTo>
                  <a:cubicBezTo>
                    <a:pt x="181" y="516"/>
                    <a:pt x="171" y="519"/>
                    <a:pt x="158" y="521"/>
                  </a:cubicBezTo>
                  <a:cubicBezTo>
                    <a:pt x="121" y="527"/>
                    <a:pt x="68" y="530"/>
                    <a:pt x="0" y="530"/>
                  </a:cubicBezTo>
                  <a:cubicBezTo>
                    <a:pt x="1" y="500"/>
                    <a:pt x="1" y="451"/>
                    <a:pt x="1" y="384"/>
                  </a:cubicBezTo>
                  <a:lnTo>
                    <a:pt x="0" y="97"/>
                  </a:lnTo>
                  <a:cubicBezTo>
                    <a:pt x="0" y="53"/>
                    <a:pt x="1" y="26"/>
                    <a:pt x="2" y="14"/>
                  </a:cubicBezTo>
                  <a:cubicBezTo>
                    <a:pt x="73" y="5"/>
                    <a:pt x="132" y="0"/>
                    <a:pt x="17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 name="任意多边形 50"/>
            <p:cNvSpPr/>
            <p:nvPr>
              <p:custDataLst>
                <p:tags r:id="rId17"/>
              </p:custDataLst>
            </p:nvPr>
          </p:nvSpPr>
          <p:spPr>
            <a:xfrm>
              <a:off x="11124" y="4944"/>
              <a:ext cx="310" cy="495"/>
            </a:xfrm>
            <a:custGeom>
              <a:avLst/>
              <a:gdLst/>
              <a:ahLst/>
              <a:cxnLst>
                <a:cxn ang="3">
                  <a:pos x="hc" y="t"/>
                </a:cxn>
                <a:cxn ang="cd2">
                  <a:pos x="l" y="vc"/>
                </a:cxn>
                <a:cxn ang="cd4">
                  <a:pos x="hc" y="b"/>
                </a:cxn>
                <a:cxn ang="0">
                  <a:pos x="r" y="vc"/>
                </a:cxn>
              </a:cxnLst>
              <a:rect l="l" t="t" r="r" b="b"/>
              <a:pathLst>
                <a:path w="310" h="495">
                  <a:moveTo>
                    <a:pt x="113" y="0"/>
                  </a:moveTo>
                  <a:lnTo>
                    <a:pt x="310" y="0"/>
                  </a:lnTo>
                  <a:cubicBezTo>
                    <a:pt x="299" y="105"/>
                    <a:pt x="285" y="204"/>
                    <a:pt x="269" y="298"/>
                  </a:cubicBezTo>
                  <a:cubicBezTo>
                    <a:pt x="252" y="391"/>
                    <a:pt x="236" y="445"/>
                    <a:pt x="218" y="460"/>
                  </a:cubicBezTo>
                  <a:cubicBezTo>
                    <a:pt x="193" y="483"/>
                    <a:pt x="159" y="495"/>
                    <a:pt x="116" y="495"/>
                  </a:cubicBezTo>
                  <a:cubicBezTo>
                    <a:pt x="104" y="495"/>
                    <a:pt x="79" y="493"/>
                    <a:pt x="43" y="489"/>
                  </a:cubicBezTo>
                  <a:cubicBezTo>
                    <a:pt x="38" y="488"/>
                    <a:pt x="33" y="487"/>
                    <a:pt x="28" y="487"/>
                  </a:cubicBezTo>
                  <a:cubicBezTo>
                    <a:pt x="22" y="486"/>
                    <a:pt x="13" y="486"/>
                    <a:pt x="0" y="486"/>
                  </a:cubicBezTo>
                  <a:cubicBezTo>
                    <a:pt x="10" y="428"/>
                    <a:pt x="29" y="338"/>
                    <a:pt x="58" y="214"/>
                  </a:cubicBezTo>
                  <a:cubicBezTo>
                    <a:pt x="87" y="90"/>
                    <a:pt x="105" y="19"/>
                    <a:pt x="113"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 name="任意多边形 51"/>
            <p:cNvSpPr/>
            <p:nvPr>
              <p:custDataLst>
                <p:tags r:id="rId18"/>
              </p:custDataLst>
            </p:nvPr>
          </p:nvSpPr>
          <p:spPr>
            <a:xfrm>
              <a:off x="3639" y="4448"/>
              <a:ext cx="980" cy="946"/>
            </a:xfrm>
            <a:custGeom>
              <a:avLst/>
              <a:gdLst/>
              <a:ahLst/>
              <a:cxnLst>
                <a:cxn ang="3">
                  <a:pos x="hc" y="t"/>
                </a:cxn>
                <a:cxn ang="cd2">
                  <a:pos x="l" y="vc"/>
                </a:cxn>
                <a:cxn ang="cd4">
                  <a:pos x="hc" y="b"/>
                </a:cxn>
                <a:cxn ang="0">
                  <a:pos x="r" y="vc"/>
                </a:cxn>
              </a:cxnLst>
              <a:rect l="l" t="t" r="r" b="b"/>
              <a:pathLst>
                <a:path w="980" h="946">
                  <a:moveTo>
                    <a:pt x="727" y="572"/>
                  </a:moveTo>
                  <a:lnTo>
                    <a:pt x="732" y="574"/>
                  </a:lnTo>
                  <a:cubicBezTo>
                    <a:pt x="796" y="599"/>
                    <a:pt x="836" y="628"/>
                    <a:pt x="852" y="660"/>
                  </a:cubicBezTo>
                  <a:cubicBezTo>
                    <a:pt x="860" y="675"/>
                    <a:pt x="863" y="689"/>
                    <a:pt x="863" y="703"/>
                  </a:cubicBezTo>
                  <a:cubicBezTo>
                    <a:pt x="863" y="717"/>
                    <a:pt x="860" y="731"/>
                    <a:pt x="854" y="746"/>
                  </a:cubicBezTo>
                  <a:cubicBezTo>
                    <a:pt x="849" y="761"/>
                    <a:pt x="842" y="772"/>
                    <a:pt x="834" y="779"/>
                  </a:cubicBezTo>
                  <a:lnTo>
                    <a:pt x="827" y="784"/>
                  </a:lnTo>
                  <a:lnTo>
                    <a:pt x="797" y="786"/>
                  </a:lnTo>
                  <a:lnTo>
                    <a:pt x="786" y="787"/>
                  </a:lnTo>
                  <a:lnTo>
                    <a:pt x="784" y="786"/>
                  </a:lnTo>
                  <a:cubicBezTo>
                    <a:pt x="766" y="776"/>
                    <a:pt x="742" y="761"/>
                    <a:pt x="711" y="742"/>
                  </a:cubicBezTo>
                  <a:cubicBezTo>
                    <a:pt x="680" y="723"/>
                    <a:pt x="656" y="707"/>
                    <a:pt x="639" y="695"/>
                  </a:cubicBezTo>
                  <a:cubicBezTo>
                    <a:pt x="617" y="679"/>
                    <a:pt x="606" y="662"/>
                    <a:pt x="606" y="642"/>
                  </a:cubicBezTo>
                  <a:lnTo>
                    <a:pt x="607" y="629"/>
                  </a:lnTo>
                  <a:cubicBezTo>
                    <a:pt x="611" y="614"/>
                    <a:pt x="617" y="599"/>
                    <a:pt x="627" y="584"/>
                  </a:cubicBezTo>
                  <a:lnTo>
                    <a:pt x="632" y="579"/>
                  </a:lnTo>
                  <a:lnTo>
                    <a:pt x="650" y="578"/>
                  </a:lnTo>
                  <a:cubicBezTo>
                    <a:pt x="676" y="576"/>
                    <a:pt x="701" y="574"/>
                    <a:pt x="725" y="572"/>
                  </a:cubicBezTo>
                  <a:lnTo>
                    <a:pt x="727" y="572"/>
                  </a:lnTo>
                  <a:close/>
                  <a:moveTo>
                    <a:pt x="49" y="0"/>
                  </a:moveTo>
                  <a:cubicBezTo>
                    <a:pt x="62" y="1"/>
                    <a:pt x="80" y="2"/>
                    <a:pt x="105" y="2"/>
                  </a:cubicBezTo>
                  <a:cubicBezTo>
                    <a:pt x="138" y="3"/>
                    <a:pt x="171" y="4"/>
                    <a:pt x="203" y="5"/>
                  </a:cubicBezTo>
                  <a:cubicBezTo>
                    <a:pt x="235" y="7"/>
                    <a:pt x="259" y="10"/>
                    <a:pt x="274" y="15"/>
                  </a:cubicBezTo>
                  <a:cubicBezTo>
                    <a:pt x="274" y="28"/>
                    <a:pt x="273" y="35"/>
                    <a:pt x="273" y="37"/>
                  </a:cubicBezTo>
                  <a:lnTo>
                    <a:pt x="273" y="38"/>
                  </a:lnTo>
                  <a:lnTo>
                    <a:pt x="272" y="38"/>
                  </a:lnTo>
                  <a:cubicBezTo>
                    <a:pt x="272" y="38"/>
                    <a:pt x="273" y="38"/>
                    <a:pt x="273" y="38"/>
                  </a:cubicBezTo>
                  <a:lnTo>
                    <a:pt x="273" y="38"/>
                  </a:lnTo>
                  <a:lnTo>
                    <a:pt x="290" y="37"/>
                  </a:lnTo>
                  <a:cubicBezTo>
                    <a:pt x="382" y="33"/>
                    <a:pt x="502" y="30"/>
                    <a:pt x="651" y="28"/>
                  </a:cubicBezTo>
                  <a:cubicBezTo>
                    <a:pt x="809" y="27"/>
                    <a:pt x="880" y="23"/>
                    <a:pt x="863" y="15"/>
                  </a:cubicBezTo>
                  <a:cubicBezTo>
                    <a:pt x="880" y="7"/>
                    <a:pt x="898" y="9"/>
                    <a:pt x="916" y="20"/>
                  </a:cubicBezTo>
                  <a:cubicBezTo>
                    <a:pt x="935" y="31"/>
                    <a:pt x="948" y="44"/>
                    <a:pt x="956" y="60"/>
                  </a:cubicBezTo>
                  <a:cubicBezTo>
                    <a:pt x="961" y="70"/>
                    <a:pt x="963" y="80"/>
                    <a:pt x="963" y="90"/>
                  </a:cubicBezTo>
                  <a:cubicBezTo>
                    <a:pt x="963" y="108"/>
                    <a:pt x="957" y="118"/>
                    <a:pt x="945" y="122"/>
                  </a:cubicBezTo>
                  <a:cubicBezTo>
                    <a:pt x="910" y="128"/>
                    <a:pt x="762" y="140"/>
                    <a:pt x="501" y="159"/>
                  </a:cubicBezTo>
                  <a:lnTo>
                    <a:pt x="365" y="164"/>
                  </a:lnTo>
                  <a:lnTo>
                    <a:pt x="488" y="174"/>
                  </a:lnTo>
                  <a:cubicBezTo>
                    <a:pt x="483" y="206"/>
                    <a:pt x="477" y="226"/>
                    <a:pt x="472" y="233"/>
                  </a:cubicBezTo>
                  <a:cubicBezTo>
                    <a:pt x="535" y="232"/>
                    <a:pt x="595" y="231"/>
                    <a:pt x="654" y="230"/>
                  </a:cubicBezTo>
                  <a:cubicBezTo>
                    <a:pt x="713" y="229"/>
                    <a:pt x="748" y="228"/>
                    <a:pt x="759" y="227"/>
                  </a:cubicBezTo>
                  <a:cubicBezTo>
                    <a:pt x="775" y="227"/>
                    <a:pt x="790" y="231"/>
                    <a:pt x="805" y="238"/>
                  </a:cubicBezTo>
                  <a:cubicBezTo>
                    <a:pt x="820" y="246"/>
                    <a:pt x="830" y="257"/>
                    <a:pt x="835" y="274"/>
                  </a:cubicBezTo>
                  <a:cubicBezTo>
                    <a:pt x="840" y="284"/>
                    <a:pt x="842" y="295"/>
                    <a:pt x="842" y="306"/>
                  </a:cubicBezTo>
                  <a:cubicBezTo>
                    <a:pt x="842" y="313"/>
                    <a:pt x="841" y="320"/>
                    <a:pt x="838" y="327"/>
                  </a:cubicBezTo>
                  <a:cubicBezTo>
                    <a:pt x="835" y="334"/>
                    <a:pt x="830" y="337"/>
                    <a:pt x="824" y="337"/>
                  </a:cubicBezTo>
                  <a:cubicBezTo>
                    <a:pt x="767" y="343"/>
                    <a:pt x="710" y="347"/>
                    <a:pt x="653" y="351"/>
                  </a:cubicBezTo>
                  <a:cubicBezTo>
                    <a:pt x="650" y="363"/>
                    <a:pt x="641" y="394"/>
                    <a:pt x="625" y="443"/>
                  </a:cubicBezTo>
                  <a:lnTo>
                    <a:pt x="801" y="439"/>
                  </a:lnTo>
                  <a:cubicBezTo>
                    <a:pt x="812" y="439"/>
                    <a:pt x="825" y="444"/>
                    <a:pt x="840" y="455"/>
                  </a:cubicBezTo>
                  <a:cubicBezTo>
                    <a:pt x="855" y="466"/>
                    <a:pt x="866" y="480"/>
                    <a:pt x="871" y="497"/>
                  </a:cubicBezTo>
                  <a:cubicBezTo>
                    <a:pt x="874" y="508"/>
                    <a:pt x="875" y="517"/>
                    <a:pt x="875" y="525"/>
                  </a:cubicBezTo>
                  <a:cubicBezTo>
                    <a:pt x="875" y="545"/>
                    <a:pt x="869" y="557"/>
                    <a:pt x="858" y="561"/>
                  </a:cubicBezTo>
                  <a:cubicBezTo>
                    <a:pt x="826" y="564"/>
                    <a:pt x="787" y="568"/>
                    <a:pt x="742" y="571"/>
                  </a:cubicBezTo>
                  <a:lnTo>
                    <a:pt x="727" y="572"/>
                  </a:lnTo>
                  <a:lnTo>
                    <a:pt x="718" y="569"/>
                  </a:lnTo>
                  <a:cubicBezTo>
                    <a:pt x="713" y="567"/>
                    <a:pt x="708" y="565"/>
                    <a:pt x="703" y="563"/>
                  </a:cubicBezTo>
                  <a:cubicBezTo>
                    <a:pt x="691" y="559"/>
                    <a:pt x="680" y="557"/>
                    <a:pt x="670" y="557"/>
                  </a:cubicBezTo>
                  <a:cubicBezTo>
                    <a:pt x="658" y="557"/>
                    <a:pt x="647" y="561"/>
                    <a:pt x="639" y="569"/>
                  </a:cubicBezTo>
                  <a:cubicBezTo>
                    <a:pt x="637" y="572"/>
                    <a:pt x="635" y="574"/>
                    <a:pt x="633" y="577"/>
                  </a:cubicBezTo>
                  <a:lnTo>
                    <a:pt x="632" y="579"/>
                  </a:lnTo>
                  <a:lnTo>
                    <a:pt x="630" y="579"/>
                  </a:lnTo>
                  <a:cubicBezTo>
                    <a:pt x="617" y="580"/>
                    <a:pt x="603" y="581"/>
                    <a:pt x="588" y="581"/>
                  </a:cubicBezTo>
                  <a:cubicBezTo>
                    <a:pt x="558" y="675"/>
                    <a:pt x="532" y="743"/>
                    <a:pt x="510" y="785"/>
                  </a:cubicBezTo>
                  <a:cubicBezTo>
                    <a:pt x="508" y="790"/>
                    <a:pt x="505" y="794"/>
                    <a:pt x="501" y="798"/>
                  </a:cubicBezTo>
                  <a:lnTo>
                    <a:pt x="497" y="801"/>
                  </a:lnTo>
                  <a:lnTo>
                    <a:pt x="477" y="801"/>
                  </a:lnTo>
                  <a:cubicBezTo>
                    <a:pt x="460" y="802"/>
                    <a:pt x="443" y="803"/>
                    <a:pt x="426" y="803"/>
                  </a:cubicBezTo>
                  <a:lnTo>
                    <a:pt x="376" y="804"/>
                  </a:lnTo>
                  <a:lnTo>
                    <a:pt x="373" y="804"/>
                  </a:lnTo>
                  <a:cubicBezTo>
                    <a:pt x="345" y="797"/>
                    <a:pt x="324" y="792"/>
                    <a:pt x="312" y="788"/>
                  </a:cubicBezTo>
                  <a:cubicBezTo>
                    <a:pt x="319" y="755"/>
                    <a:pt x="342" y="689"/>
                    <a:pt x="379" y="590"/>
                  </a:cubicBezTo>
                  <a:cubicBezTo>
                    <a:pt x="335" y="592"/>
                    <a:pt x="306" y="592"/>
                    <a:pt x="291" y="592"/>
                  </a:cubicBezTo>
                  <a:cubicBezTo>
                    <a:pt x="260" y="592"/>
                    <a:pt x="243" y="583"/>
                    <a:pt x="239" y="564"/>
                  </a:cubicBezTo>
                  <a:cubicBezTo>
                    <a:pt x="237" y="556"/>
                    <a:pt x="237" y="546"/>
                    <a:pt x="237" y="535"/>
                  </a:cubicBezTo>
                  <a:cubicBezTo>
                    <a:pt x="237" y="503"/>
                    <a:pt x="241" y="475"/>
                    <a:pt x="251" y="453"/>
                  </a:cubicBezTo>
                  <a:lnTo>
                    <a:pt x="306" y="452"/>
                  </a:lnTo>
                  <a:lnTo>
                    <a:pt x="313" y="453"/>
                  </a:lnTo>
                  <a:cubicBezTo>
                    <a:pt x="320" y="454"/>
                    <a:pt x="327" y="455"/>
                    <a:pt x="333" y="455"/>
                  </a:cubicBezTo>
                  <a:cubicBezTo>
                    <a:pt x="343" y="455"/>
                    <a:pt x="351" y="454"/>
                    <a:pt x="359" y="452"/>
                  </a:cubicBezTo>
                  <a:lnTo>
                    <a:pt x="364" y="450"/>
                  </a:lnTo>
                  <a:lnTo>
                    <a:pt x="423" y="449"/>
                  </a:lnTo>
                  <a:lnTo>
                    <a:pt x="457" y="359"/>
                  </a:lnTo>
                  <a:lnTo>
                    <a:pt x="432" y="362"/>
                  </a:lnTo>
                  <a:cubicBezTo>
                    <a:pt x="416" y="402"/>
                    <a:pt x="398" y="428"/>
                    <a:pt x="378" y="443"/>
                  </a:cubicBezTo>
                  <a:cubicBezTo>
                    <a:pt x="374" y="446"/>
                    <a:pt x="369" y="448"/>
                    <a:pt x="364" y="450"/>
                  </a:cubicBezTo>
                  <a:lnTo>
                    <a:pt x="364" y="450"/>
                  </a:lnTo>
                  <a:lnTo>
                    <a:pt x="306" y="452"/>
                  </a:lnTo>
                  <a:lnTo>
                    <a:pt x="301" y="451"/>
                  </a:lnTo>
                  <a:cubicBezTo>
                    <a:pt x="285" y="448"/>
                    <a:pt x="266" y="442"/>
                    <a:pt x="244" y="434"/>
                  </a:cubicBezTo>
                  <a:lnTo>
                    <a:pt x="233" y="430"/>
                  </a:lnTo>
                  <a:lnTo>
                    <a:pt x="235" y="412"/>
                  </a:lnTo>
                  <a:lnTo>
                    <a:pt x="238" y="394"/>
                  </a:lnTo>
                  <a:lnTo>
                    <a:pt x="240" y="387"/>
                  </a:lnTo>
                  <a:cubicBezTo>
                    <a:pt x="249" y="361"/>
                    <a:pt x="263" y="329"/>
                    <a:pt x="280" y="291"/>
                  </a:cubicBezTo>
                  <a:cubicBezTo>
                    <a:pt x="307" y="229"/>
                    <a:pt x="327" y="189"/>
                    <a:pt x="340" y="170"/>
                  </a:cubicBezTo>
                  <a:lnTo>
                    <a:pt x="288" y="176"/>
                  </a:lnTo>
                  <a:lnTo>
                    <a:pt x="267" y="177"/>
                  </a:lnTo>
                  <a:lnTo>
                    <a:pt x="264" y="176"/>
                  </a:lnTo>
                  <a:cubicBezTo>
                    <a:pt x="260" y="226"/>
                    <a:pt x="251" y="296"/>
                    <a:pt x="239" y="387"/>
                  </a:cubicBezTo>
                  <a:lnTo>
                    <a:pt x="238" y="394"/>
                  </a:lnTo>
                  <a:lnTo>
                    <a:pt x="235" y="402"/>
                  </a:lnTo>
                  <a:cubicBezTo>
                    <a:pt x="232" y="412"/>
                    <a:pt x="229" y="420"/>
                    <a:pt x="227" y="428"/>
                  </a:cubicBezTo>
                  <a:lnTo>
                    <a:pt x="233" y="430"/>
                  </a:lnTo>
                  <a:lnTo>
                    <a:pt x="231" y="438"/>
                  </a:lnTo>
                  <a:cubicBezTo>
                    <a:pt x="228" y="465"/>
                    <a:pt x="224" y="494"/>
                    <a:pt x="219" y="524"/>
                  </a:cubicBezTo>
                  <a:cubicBezTo>
                    <a:pt x="211" y="579"/>
                    <a:pt x="204" y="631"/>
                    <a:pt x="198" y="679"/>
                  </a:cubicBezTo>
                  <a:cubicBezTo>
                    <a:pt x="192" y="728"/>
                    <a:pt x="188" y="762"/>
                    <a:pt x="188" y="782"/>
                  </a:cubicBezTo>
                  <a:cubicBezTo>
                    <a:pt x="188" y="797"/>
                    <a:pt x="188" y="805"/>
                    <a:pt x="189" y="806"/>
                  </a:cubicBezTo>
                  <a:cubicBezTo>
                    <a:pt x="190" y="807"/>
                    <a:pt x="198" y="807"/>
                    <a:pt x="213" y="807"/>
                  </a:cubicBezTo>
                  <a:cubicBezTo>
                    <a:pt x="269" y="807"/>
                    <a:pt x="323" y="806"/>
                    <a:pt x="375" y="804"/>
                  </a:cubicBezTo>
                  <a:lnTo>
                    <a:pt x="376" y="804"/>
                  </a:lnTo>
                  <a:lnTo>
                    <a:pt x="394" y="808"/>
                  </a:lnTo>
                  <a:cubicBezTo>
                    <a:pt x="414" y="812"/>
                    <a:pt x="433" y="814"/>
                    <a:pt x="450" y="814"/>
                  </a:cubicBezTo>
                  <a:cubicBezTo>
                    <a:pt x="469" y="814"/>
                    <a:pt x="484" y="810"/>
                    <a:pt x="495" y="803"/>
                  </a:cubicBezTo>
                  <a:lnTo>
                    <a:pt x="497" y="801"/>
                  </a:lnTo>
                  <a:lnTo>
                    <a:pt x="526" y="800"/>
                  </a:lnTo>
                  <a:cubicBezTo>
                    <a:pt x="607" y="797"/>
                    <a:pt x="683" y="793"/>
                    <a:pt x="755" y="789"/>
                  </a:cubicBezTo>
                  <a:lnTo>
                    <a:pt x="786" y="787"/>
                  </a:lnTo>
                  <a:lnTo>
                    <a:pt x="789" y="788"/>
                  </a:lnTo>
                  <a:cubicBezTo>
                    <a:pt x="793" y="789"/>
                    <a:pt x="798" y="790"/>
                    <a:pt x="804" y="790"/>
                  </a:cubicBezTo>
                  <a:cubicBezTo>
                    <a:pt x="813" y="790"/>
                    <a:pt x="820" y="788"/>
                    <a:pt x="827" y="784"/>
                  </a:cubicBezTo>
                  <a:lnTo>
                    <a:pt x="827" y="784"/>
                  </a:lnTo>
                  <a:lnTo>
                    <a:pt x="839" y="783"/>
                  </a:lnTo>
                  <a:cubicBezTo>
                    <a:pt x="879" y="780"/>
                    <a:pt x="918" y="777"/>
                    <a:pt x="955" y="773"/>
                  </a:cubicBezTo>
                  <a:lnTo>
                    <a:pt x="980" y="921"/>
                  </a:lnTo>
                  <a:cubicBezTo>
                    <a:pt x="746" y="937"/>
                    <a:pt x="544" y="946"/>
                    <a:pt x="375" y="946"/>
                  </a:cubicBezTo>
                  <a:cubicBezTo>
                    <a:pt x="291" y="946"/>
                    <a:pt x="220" y="943"/>
                    <a:pt x="161" y="938"/>
                  </a:cubicBezTo>
                  <a:cubicBezTo>
                    <a:pt x="130" y="937"/>
                    <a:pt x="105" y="931"/>
                    <a:pt x="85" y="920"/>
                  </a:cubicBezTo>
                  <a:cubicBezTo>
                    <a:pt x="65" y="910"/>
                    <a:pt x="49" y="893"/>
                    <a:pt x="37" y="869"/>
                  </a:cubicBezTo>
                  <a:cubicBezTo>
                    <a:pt x="23" y="844"/>
                    <a:pt x="14" y="803"/>
                    <a:pt x="8" y="747"/>
                  </a:cubicBezTo>
                  <a:cubicBezTo>
                    <a:pt x="3" y="691"/>
                    <a:pt x="0" y="627"/>
                    <a:pt x="0" y="555"/>
                  </a:cubicBezTo>
                  <a:cubicBezTo>
                    <a:pt x="0" y="515"/>
                    <a:pt x="0" y="486"/>
                    <a:pt x="1" y="467"/>
                  </a:cubicBezTo>
                  <a:cubicBezTo>
                    <a:pt x="4" y="393"/>
                    <a:pt x="10" y="310"/>
                    <a:pt x="20" y="219"/>
                  </a:cubicBezTo>
                  <a:cubicBezTo>
                    <a:pt x="30" y="128"/>
                    <a:pt x="40" y="55"/>
                    <a:pt x="4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任意多边形 52"/>
            <p:cNvSpPr/>
            <p:nvPr>
              <p:custDataLst>
                <p:tags r:id="rId19"/>
              </p:custDataLst>
            </p:nvPr>
          </p:nvSpPr>
          <p:spPr>
            <a:xfrm>
              <a:off x="8373" y="5077"/>
              <a:ext cx="607" cy="179"/>
            </a:xfrm>
            <a:custGeom>
              <a:avLst/>
              <a:gdLst/>
              <a:ahLst/>
              <a:cxnLst>
                <a:cxn ang="3">
                  <a:pos x="hc" y="t"/>
                </a:cxn>
                <a:cxn ang="cd2">
                  <a:pos x="l" y="vc"/>
                </a:cxn>
                <a:cxn ang="cd4">
                  <a:pos x="hc" y="b"/>
                </a:cxn>
                <a:cxn ang="0">
                  <a:pos x="r" y="vc"/>
                </a:cxn>
              </a:cxnLst>
              <a:rect l="l" t="t" r="r" b="b"/>
              <a:pathLst>
                <a:path w="607" h="179">
                  <a:moveTo>
                    <a:pt x="527" y="0"/>
                  </a:moveTo>
                  <a:cubicBezTo>
                    <a:pt x="539" y="1"/>
                    <a:pt x="551" y="5"/>
                    <a:pt x="564" y="12"/>
                  </a:cubicBezTo>
                  <a:cubicBezTo>
                    <a:pt x="581" y="22"/>
                    <a:pt x="593" y="35"/>
                    <a:pt x="601" y="51"/>
                  </a:cubicBezTo>
                  <a:cubicBezTo>
                    <a:pt x="605" y="60"/>
                    <a:pt x="607" y="68"/>
                    <a:pt x="607" y="74"/>
                  </a:cubicBezTo>
                  <a:cubicBezTo>
                    <a:pt x="607" y="87"/>
                    <a:pt x="601" y="96"/>
                    <a:pt x="590" y="100"/>
                  </a:cubicBezTo>
                  <a:cubicBezTo>
                    <a:pt x="526" y="115"/>
                    <a:pt x="445" y="129"/>
                    <a:pt x="345" y="144"/>
                  </a:cubicBezTo>
                  <a:cubicBezTo>
                    <a:pt x="246" y="158"/>
                    <a:pt x="152" y="170"/>
                    <a:pt x="62" y="178"/>
                  </a:cubicBezTo>
                  <a:lnTo>
                    <a:pt x="48" y="179"/>
                  </a:lnTo>
                  <a:cubicBezTo>
                    <a:pt x="27" y="179"/>
                    <a:pt x="14" y="173"/>
                    <a:pt x="10" y="162"/>
                  </a:cubicBezTo>
                  <a:cubicBezTo>
                    <a:pt x="3" y="148"/>
                    <a:pt x="0" y="132"/>
                    <a:pt x="0" y="115"/>
                  </a:cubicBezTo>
                  <a:cubicBezTo>
                    <a:pt x="0" y="96"/>
                    <a:pt x="5" y="79"/>
                    <a:pt x="14" y="64"/>
                  </a:cubicBezTo>
                  <a:cubicBezTo>
                    <a:pt x="329" y="23"/>
                    <a:pt x="497" y="2"/>
                    <a:pt x="516" y="1"/>
                  </a:cubicBezTo>
                  <a:cubicBezTo>
                    <a:pt x="519" y="0"/>
                    <a:pt x="523" y="0"/>
                    <a:pt x="527"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任意多边形 53"/>
            <p:cNvSpPr/>
            <p:nvPr>
              <p:custDataLst>
                <p:tags r:id="rId20"/>
              </p:custDataLst>
            </p:nvPr>
          </p:nvSpPr>
          <p:spPr>
            <a:xfrm>
              <a:off x="7120" y="4425"/>
              <a:ext cx="1102" cy="967"/>
            </a:xfrm>
            <a:custGeom>
              <a:avLst/>
              <a:gdLst/>
              <a:ahLst/>
              <a:cxnLst>
                <a:cxn ang="3">
                  <a:pos x="hc" y="t"/>
                </a:cxn>
                <a:cxn ang="cd2">
                  <a:pos x="l" y="vc"/>
                </a:cxn>
                <a:cxn ang="cd4">
                  <a:pos x="hc" y="b"/>
                </a:cxn>
                <a:cxn ang="0">
                  <a:pos x="r" y="vc"/>
                </a:cxn>
              </a:cxnLst>
              <a:rect l="l" t="t" r="r" b="b"/>
              <a:pathLst>
                <a:path w="1102" h="967">
                  <a:moveTo>
                    <a:pt x="286" y="653"/>
                  </a:moveTo>
                  <a:cubicBezTo>
                    <a:pt x="261" y="653"/>
                    <a:pt x="236" y="654"/>
                    <a:pt x="212" y="657"/>
                  </a:cubicBezTo>
                  <a:lnTo>
                    <a:pt x="211" y="711"/>
                  </a:lnTo>
                  <a:cubicBezTo>
                    <a:pt x="211" y="763"/>
                    <a:pt x="212" y="790"/>
                    <a:pt x="215" y="792"/>
                  </a:cubicBezTo>
                  <a:cubicBezTo>
                    <a:pt x="216" y="793"/>
                    <a:pt x="221" y="793"/>
                    <a:pt x="231" y="793"/>
                  </a:cubicBezTo>
                  <a:cubicBezTo>
                    <a:pt x="245" y="793"/>
                    <a:pt x="260" y="792"/>
                    <a:pt x="277" y="788"/>
                  </a:cubicBezTo>
                  <a:cubicBezTo>
                    <a:pt x="294" y="785"/>
                    <a:pt x="305" y="782"/>
                    <a:pt x="310" y="780"/>
                  </a:cubicBezTo>
                  <a:cubicBezTo>
                    <a:pt x="310" y="780"/>
                    <a:pt x="312" y="768"/>
                    <a:pt x="317" y="743"/>
                  </a:cubicBezTo>
                  <a:cubicBezTo>
                    <a:pt x="321" y="718"/>
                    <a:pt x="324" y="696"/>
                    <a:pt x="324" y="676"/>
                  </a:cubicBezTo>
                  <a:cubicBezTo>
                    <a:pt x="324" y="665"/>
                    <a:pt x="323" y="658"/>
                    <a:pt x="321" y="657"/>
                  </a:cubicBezTo>
                  <a:cubicBezTo>
                    <a:pt x="319" y="654"/>
                    <a:pt x="307" y="653"/>
                    <a:pt x="286" y="653"/>
                  </a:cubicBezTo>
                  <a:close/>
                  <a:moveTo>
                    <a:pt x="399" y="174"/>
                  </a:moveTo>
                  <a:cubicBezTo>
                    <a:pt x="410" y="174"/>
                    <a:pt x="422" y="178"/>
                    <a:pt x="435" y="185"/>
                  </a:cubicBezTo>
                  <a:cubicBezTo>
                    <a:pt x="452" y="195"/>
                    <a:pt x="464" y="207"/>
                    <a:pt x="471" y="220"/>
                  </a:cubicBezTo>
                  <a:cubicBezTo>
                    <a:pt x="475" y="228"/>
                    <a:pt x="477" y="237"/>
                    <a:pt x="477" y="245"/>
                  </a:cubicBezTo>
                  <a:cubicBezTo>
                    <a:pt x="477" y="258"/>
                    <a:pt x="473" y="268"/>
                    <a:pt x="463" y="273"/>
                  </a:cubicBezTo>
                  <a:cubicBezTo>
                    <a:pt x="423" y="281"/>
                    <a:pt x="381" y="288"/>
                    <a:pt x="336" y="296"/>
                  </a:cubicBezTo>
                  <a:cubicBezTo>
                    <a:pt x="306" y="398"/>
                    <a:pt x="273" y="490"/>
                    <a:pt x="237" y="572"/>
                  </a:cubicBezTo>
                  <a:cubicBezTo>
                    <a:pt x="239" y="572"/>
                    <a:pt x="243" y="572"/>
                    <a:pt x="248" y="571"/>
                  </a:cubicBezTo>
                  <a:cubicBezTo>
                    <a:pt x="337" y="569"/>
                    <a:pt x="386" y="568"/>
                    <a:pt x="396" y="569"/>
                  </a:cubicBezTo>
                  <a:cubicBezTo>
                    <a:pt x="411" y="570"/>
                    <a:pt x="423" y="574"/>
                    <a:pt x="433" y="581"/>
                  </a:cubicBezTo>
                  <a:cubicBezTo>
                    <a:pt x="443" y="589"/>
                    <a:pt x="449" y="597"/>
                    <a:pt x="450" y="607"/>
                  </a:cubicBezTo>
                  <a:cubicBezTo>
                    <a:pt x="456" y="628"/>
                    <a:pt x="460" y="656"/>
                    <a:pt x="464" y="690"/>
                  </a:cubicBezTo>
                  <a:lnTo>
                    <a:pt x="465" y="699"/>
                  </a:lnTo>
                  <a:lnTo>
                    <a:pt x="465" y="699"/>
                  </a:lnTo>
                  <a:cubicBezTo>
                    <a:pt x="465" y="705"/>
                    <a:pt x="465" y="710"/>
                    <a:pt x="465" y="716"/>
                  </a:cubicBezTo>
                  <a:cubicBezTo>
                    <a:pt x="465" y="751"/>
                    <a:pt x="466" y="782"/>
                    <a:pt x="469" y="809"/>
                  </a:cubicBezTo>
                  <a:lnTo>
                    <a:pt x="469" y="810"/>
                  </a:lnTo>
                  <a:lnTo>
                    <a:pt x="469" y="811"/>
                  </a:lnTo>
                  <a:cubicBezTo>
                    <a:pt x="467" y="825"/>
                    <a:pt x="465" y="837"/>
                    <a:pt x="461" y="847"/>
                  </a:cubicBezTo>
                  <a:cubicBezTo>
                    <a:pt x="456" y="859"/>
                    <a:pt x="435" y="869"/>
                    <a:pt x="398" y="875"/>
                  </a:cubicBezTo>
                  <a:cubicBezTo>
                    <a:pt x="361" y="880"/>
                    <a:pt x="317" y="883"/>
                    <a:pt x="267" y="883"/>
                  </a:cubicBezTo>
                  <a:cubicBezTo>
                    <a:pt x="233" y="883"/>
                    <a:pt x="203" y="882"/>
                    <a:pt x="176" y="880"/>
                  </a:cubicBezTo>
                  <a:cubicBezTo>
                    <a:pt x="163" y="879"/>
                    <a:pt x="151" y="874"/>
                    <a:pt x="140" y="864"/>
                  </a:cubicBezTo>
                  <a:cubicBezTo>
                    <a:pt x="129" y="854"/>
                    <a:pt x="123" y="845"/>
                    <a:pt x="121" y="835"/>
                  </a:cubicBezTo>
                  <a:cubicBezTo>
                    <a:pt x="115" y="809"/>
                    <a:pt x="111" y="780"/>
                    <a:pt x="109" y="748"/>
                  </a:cubicBezTo>
                  <a:cubicBezTo>
                    <a:pt x="96" y="749"/>
                    <a:pt x="77" y="747"/>
                    <a:pt x="52" y="743"/>
                  </a:cubicBezTo>
                  <a:cubicBezTo>
                    <a:pt x="27" y="738"/>
                    <a:pt x="9" y="735"/>
                    <a:pt x="0" y="732"/>
                  </a:cubicBezTo>
                  <a:cubicBezTo>
                    <a:pt x="8" y="701"/>
                    <a:pt x="27" y="651"/>
                    <a:pt x="56" y="581"/>
                  </a:cubicBezTo>
                  <a:cubicBezTo>
                    <a:pt x="85" y="511"/>
                    <a:pt x="106" y="460"/>
                    <a:pt x="118" y="430"/>
                  </a:cubicBezTo>
                  <a:cubicBezTo>
                    <a:pt x="137" y="386"/>
                    <a:pt x="155" y="347"/>
                    <a:pt x="172" y="314"/>
                  </a:cubicBezTo>
                  <a:lnTo>
                    <a:pt x="150" y="317"/>
                  </a:lnTo>
                  <a:lnTo>
                    <a:pt x="138" y="318"/>
                  </a:lnTo>
                  <a:cubicBezTo>
                    <a:pt x="116" y="318"/>
                    <a:pt x="102" y="312"/>
                    <a:pt x="96" y="299"/>
                  </a:cubicBezTo>
                  <a:cubicBezTo>
                    <a:pt x="90" y="286"/>
                    <a:pt x="87" y="270"/>
                    <a:pt x="87" y="253"/>
                  </a:cubicBezTo>
                  <a:cubicBezTo>
                    <a:pt x="87" y="234"/>
                    <a:pt x="92" y="217"/>
                    <a:pt x="101" y="202"/>
                  </a:cubicBezTo>
                  <a:lnTo>
                    <a:pt x="387" y="174"/>
                  </a:lnTo>
                  <a:cubicBezTo>
                    <a:pt x="391" y="174"/>
                    <a:pt x="395" y="174"/>
                    <a:pt x="399" y="174"/>
                  </a:cubicBezTo>
                  <a:close/>
                  <a:moveTo>
                    <a:pt x="802" y="0"/>
                  </a:moveTo>
                  <a:cubicBezTo>
                    <a:pt x="814" y="0"/>
                    <a:pt x="825" y="0"/>
                    <a:pt x="835" y="0"/>
                  </a:cubicBezTo>
                  <a:cubicBezTo>
                    <a:pt x="842" y="128"/>
                    <a:pt x="845" y="236"/>
                    <a:pt x="846" y="325"/>
                  </a:cubicBezTo>
                  <a:lnTo>
                    <a:pt x="846" y="342"/>
                  </a:lnTo>
                  <a:lnTo>
                    <a:pt x="846" y="342"/>
                  </a:lnTo>
                  <a:cubicBezTo>
                    <a:pt x="846" y="342"/>
                    <a:pt x="846" y="343"/>
                    <a:pt x="846" y="343"/>
                  </a:cubicBezTo>
                  <a:lnTo>
                    <a:pt x="846" y="342"/>
                  </a:lnTo>
                  <a:lnTo>
                    <a:pt x="847" y="342"/>
                  </a:lnTo>
                  <a:cubicBezTo>
                    <a:pt x="848" y="341"/>
                    <a:pt x="852" y="339"/>
                    <a:pt x="859" y="335"/>
                  </a:cubicBezTo>
                  <a:cubicBezTo>
                    <a:pt x="871" y="330"/>
                    <a:pt x="878" y="307"/>
                    <a:pt x="882" y="265"/>
                  </a:cubicBezTo>
                  <a:cubicBezTo>
                    <a:pt x="886" y="223"/>
                    <a:pt x="887" y="165"/>
                    <a:pt x="887" y="91"/>
                  </a:cubicBezTo>
                  <a:cubicBezTo>
                    <a:pt x="911" y="91"/>
                    <a:pt x="933" y="90"/>
                    <a:pt x="954" y="88"/>
                  </a:cubicBezTo>
                  <a:cubicBezTo>
                    <a:pt x="995" y="87"/>
                    <a:pt x="1028" y="87"/>
                    <a:pt x="1051" y="88"/>
                  </a:cubicBezTo>
                  <a:cubicBezTo>
                    <a:pt x="1065" y="155"/>
                    <a:pt x="1073" y="217"/>
                    <a:pt x="1073" y="272"/>
                  </a:cubicBezTo>
                  <a:cubicBezTo>
                    <a:pt x="1073" y="310"/>
                    <a:pt x="1069" y="342"/>
                    <a:pt x="1062" y="370"/>
                  </a:cubicBezTo>
                  <a:cubicBezTo>
                    <a:pt x="1055" y="397"/>
                    <a:pt x="1043" y="415"/>
                    <a:pt x="1027" y="424"/>
                  </a:cubicBezTo>
                  <a:cubicBezTo>
                    <a:pt x="996" y="443"/>
                    <a:pt x="936" y="457"/>
                    <a:pt x="848" y="466"/>
                  </a:cubicBezTo>
                  <a:cubicBezTo>
                    <a:pt x="846" y="622"/>
                    <a:pt x="841" y="739"/>
                    <a:pt x="834" y="816"/>
                  </a:cubicBezTo>
                  <a:cubicBezTo>
                    <a:pt x="844" y="812"/>
                    <a:pt x="853" y="809"/>
                    <a:pt x="862" y="805"/>
                  </a:cubicBezTo>
                  <a:cubicBezTo>
                    <a:pt x="875" y="800"/>
                    <a:pt x="884" y="777"/>
                    <a:pt x="890" y="736"/>
                  </a:cubicBezTo>
                  <a:cubicBezTo>
                    <a:pt x="896" y="695"/>
                    <a:pt x="900" y="640"/>
                    <a:pt x="901" y="571"/>
                  </a:cubicBezTo>
                  <a:cubicBezTo>
                    <a:pt x="929" y="570"/>
                    <a:pt x="971" y="573"/>
                    <a:pt x="1024" y="578"/>
                  </a:cubicBezTo>
                  <a:cubicBezTo>
                    <a:pt x="1056" y="581"/>
                    <a:pt x="1081" y="583"/>
                    <a:pt x="1099" y="583"/>
                  </a:cubicBezTo>
                  <a:cubicBezTo>
                    <a:pt x="1101" y="609"/>
                    <a:pt x="1102" y="638"/>
                    <a:pt x="1102" y="671"/>
                  </a:cubicBezTo>
                  <a:cubicBezTo>
                    <a:pt x="1102" y="734"/>
                    <a:pt x="1096" y="787"/>
                    <a:pt x="1083" y="831"/>
                  </a:cubicBezTo>
                  <a:cubicBezTo>
                    <a:pt x="1071" y="874"/>
                    <a:pt x="1050" y="904"/>
                    <a:pt x="1020" y="920"/>
                  </a:cubicBezTo>
                  <a:cubicBezTo>
                    <a:pt x="998" y="933"/>
                    <a:pt x="950" y="944"/>
                    <a:pt x="876" y="953"/>
                  </a:cubicBezTo>
                  <a:cubicBezTo>
                    <a:pt x="802" y="962"/>
                    <a:pt x="731" y="967"/>
                    <a:pt x="662" y="967"/>
                  </a:cubicBezTo>
                  <a:cubicBezTo>
                    <a:pt x="610" y="967"/>
                    <a:pt x="569" y="964"/>
                    <a:pt x="538" y="957"/>
                  </a:cubicBezTo>
                  <a:cubicBezTo>
                    <a:pt x="523" y="953"/>
                    <a:pt x="511" y="945"/>
                    <a:pt x="503" y="933"/>
                  </a:cubicBezTo>
                  <a:cubicBezTo>
                    <a:pt x="495" y="921"/>
                    <a:pt x="487" y="902"/>
                    <a:pt x="481" y="878"/>
                  </a:cubicBezTo>
                  <a:cubicBezTo>
                    <a:pt x="476" y="862"/>
                    <a:pt x="472" y="842"/>
                    <a:pt x="470" y="819"/>
                  </a:cubicBezTo>
                  <a:lnTo>
                    <a:pt x="469" y="810"/>
                  </a:lnTo>
                  <a:lnTo>
                    <a:pt x="470" y="802"/>
                  </a:lnTo>
                  <a:cubicBezTo>
                    <a:pt x="470" y="795"/>
                    <a:pt x="470" y="789"/>
                    <a:pt x="470" y="782"/>
                  </a:cubicBezTo>
                  <a:cubicBezTo>
                    <a:pt x="470" y="759"/>
                    <a:pt x="469" y="733"/>
                    <a:pt x="465" y="703"/>
                  </a:cubicBezTo>
                  <a:lnTo>
                    <a:pt x="465" y="699"/>
                  </a:lnTo>
                  <a:lnTo>
                    <a:pt x="465" y="683"/>
                  </a:lnTo>
                  <a:cubicBezTo>
                    <a:pt x="466" y="651"/>
                    <a:pt x="467" y="623"/>
                    <a:pt x="469" y="598"/>
                  </a:cubicBezTo>
                  <a:lnTo>
                    <a:pt x="582" y="582"/>
                  </a:lnTo>
                  <a:lnTo>
                    <a:pt x="581" y="656"/>
                  </a:lnTo>
                  <a:cubicBezTo>
                    <a:pt x="581" y="762"/>
                    <a:pt x="583" y="817"/>
                    <a:pt x="588" y="820"/>
                  </a:cubicBezTo>
                  <a:cubicBezTo>
                    <a:pt x="595" y="825"/>
                    <a:pt x="615" y="828"/>
                    <a:pt x="647" y="829"/>
                  </a:cubicBezTo>
                  <a:cubicBezTo>
                    <a:pt x="646" y="755"/>
                    <a:pt x="645" y="689"/>
                    <a:pt x="645" y="631"/>
                  </a:cubicBezTo>
                  <a:lnTo>
                    <a:pt x="646" y="477"/>
                  </a:lnTo>
                  <a:cubicBezTo>
                    <a:pt x="621" y="478"/>
                    <a:pt x="592" y="477"/>
                    <a:pt x="559" y="474"/>
                  </a:cubicBezTo>
                  <a:cubicBezTo>
                    <a:pt x="544" y="472"/>
                    <a:pt x="531" y="466"/>
                    <a:pt x="521" y="457"/>
                  </a:cubicBezTo>
                  <a:cubicBezTo>
                    <a:pt x="510" y="447"/>
                    <a:pt x="503" y="435"/>
                    <a:pt x="498" y="420"/>
                  </a:cubicBezTo>
                  <a:cubicBezTo>
                    <a:pt x="485" y="373"/>
                    <a:pt x="479" y="302"/>
                    <a:pt x="479" y="206"/>
                  </a:cubicBezTo>
                  <a:cubicBezTo>
                    <a:pt x="479" y="174"/>
                    <a:pt x="480" y="150"/>
                    <a:pt x="481" y="132"/>
                  </a:cubicBezTo>
                  <a:lnTo>
                    <a:pt x="583" y="115"/>
                  </a:lnTo>
                  <a:cubicBezTo>
                    <a:pt x="583" y="187"/>
                    <a:pt x="584" y="243"/>
                    <a:pt x="586" y="285"/>
                  </a:cubicBezTo>
                  <a:cubicBezTo>
                    <a:pt x="589" y="328"/>
                    <a:pt x="591" y="350"/>
                    <a:pt x="593" y="352"/>
                  </a:cubicBezTo>
                  <a:cubicBezTo>
                    <a:pt x="598" y="355"/>
                    <a:pt x="616" y="357"/>
                    <a:pt x="647" y="358"/>
                  </a:cubicBezTo>
                  <a:cubicBezTo>
                    <a:pt x="648" y="280"/>
                    <a:pt x="650" y="209"/>
                    <a:pt x="651" y="146"/>
                  </a:cubicBezTo>
                  <a:cubicBezTo>
                    <a:pt x="653" y="83"/>
                    <a:pt x="655" y="36"/>
                    <a:pt x="656" y="3"/>
                  </a:cubicBezTo>
                  <a:cubicBezTo>
                    <a:pt x="716" y="1"/>
                    <a:pt x="764" y="0"/>
                    <a:pt x="802"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8536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4435475" cy="445135"/>
          </a:xfrm>
          <a:prstGeom prst="rect">
            <a:avLst/>
          </a:prstGeom>
          <a:noFill/>
        </p:spPr>
        <p:txBody>
          <a:bodyPr wrap="square">
            <a:spAutoFit/>
          </a:bodyPr>
          <a:lstStyle/>
          <a:p>
            <a:pPr algn="l"/>
            <a:r>
              <a:rPr lang="zh-CN" altLang="en-US" sz="2300" b="1" dirty="0">
                <a:solidFill>
                  <a:srgbClr val="E18C47"/>
                </a:solidFill>
                <a:cs typeface="+mn-ea"/>
                <a:sym typeface="+mn-lt"/>
              </a:rPr>
              <a:t>二、呼吸系统特点</a:t>
            </a:r>
          </a:p>
        </p:txBody>
      </p:sp>
      <p:sp>
        <p:nvSpPr>
          <p:cNvPr id="29" name="矩形 28"/>
          <p:cNvSpPr/>
          <p:nvPr>
            <p:custDataLst>
              <p:tags r:id="rId3"/>
            </p:custDataLst>
          </p:nvPr>
        </p:nvSpPr>
        <p:spPr>
          <a:xfrm>
            <a:off x="1181735" y="2160270"/>
            <a:ext cx="10033635" cy="388175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0" name="组合 29"/>
          <p:cNvGrpSpPr/>
          <p:nvPr/>
        </p:nvGrpSpPr>
        <p:grpSpPr>
          <a:xfrm>
            <a:off x="1491615" y="1939290"/>
            <a:ext cx="4850093" cy="450850"/>
            <a:chOff x="1996" y="2352"/>
            <a:chExt cx="8559" cy="795"/>
          </a:xfrm>
        </p:grpSpPr>
        <p:sp>
          <p:nvSpPr>
            <p:cNvPr id="31" name="圆角矩形 30"/>
            <p:cNvSpPr/>
            <p:nvPr>
              <p:custDataLst>
                <p:tags r:id="rId5"/>
              </p:custDataLst>
            </p:nvPr>
          </p:nvSpPr>
          <p:spPr>
            <a:xfrm>
              <a:off x="1996" y="2352"/>
              <a:ext cx="8114"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文本框 1"/>
            <p:cNvSpPr txBox="1"/>
            <p:nvPr>
              <p:custDataLst>
                <p:tags r:id="rId6"/>
              </p:custDataLst>
            </p:nvPr>
          </p:nvSpPr>
          <p:spPr>
            <a:xfrm>
              <a:off x="2925" y="2404"/>
              <a:ext cx="7630"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b="1" dirty="0">
                  <a:solidFill>
                    <a:srgbClr val="FFFFFF"/>
                  </a:solidFill>
                  <a:latin typeface="微软雅黑" panose="020B0503020204020204" charset="-122"/>
                  <a:ea typeface="微软雅黑" panose="020B0503020204020204" charset="-122"/>
                  <a:sym typeface="+mn-ea"/>
                </a:rPr>
                <a:t>幼儿期呼吸道解剖结构与成人的差异</a:t>
              </a:r>
            </a:p>
          </p:txBody>
        </p:sp>
        <p:sp>
          <p:nvSpPr>
            <p:cNvPr id="33" name="椭圆 32"/>
            <p:cNvSpPr/>
            <p:nvPr>
              <p:custDataLst>
                <p:tags r:id="rId7"/>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33"/>
            <p:cNvSpPr txBox="1"/>
            <p:nvPr>
              <p:custDataLst>
                <p:tags r:id="rId8"/>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1</a:t>
              </a:r>
            </a:p>
          </p:txBody>
        </p:sp>
      </p:grpSp>
      <p:sp>
        <p:nvSpPr>
          <p:cNvPr id="35" name="文本框 34"/>
          <p:cNvSpPr txBox="1"/>
          <p:nvPr>
            <p:custDataLst>
              <p:tags r:id="rId4"/>
            </p:custDataLst>
          </p:nvPr>
        </p:nvSpPr>
        <p:spPr>
          <a:xfrm>
            <a:off x="1062182" y="2473325"/>
            <a:ext cx="10007773" cy="3415030"/>
          </a:xfrm>
          <a:prstGeom prst="rect">
            <a:avLst/>
          </a:prstGeom>
          <a:noFill/>
        </p:spPr>
        <p:txBody>
          <a:bodyPr wrap="square" rtlCol="0" anchor="t">
            <a:spAutoFit/>
          </a:bodyPr>
          <a:lstStyle/>
          <a:p>
            <a:pPr indent="0" algn="just" fontAlgn="auto">
              <a:lnSpc>
                <a:spcPct val="150000"/>
              </a:lnSpc>
            </a:pPr>
            <a:r>
              <a:rPr dirty="0">
                <a:solidFill>
                  <a:schemeClr val="bg2">
                    <a:lumMod val="25000"/>
                  </a:schemeClr>
                </a:solidFill>
                <a:latin typeface="微软雅黑" panose="020B0503020204020204" charset="-122"/>
                <a:ea typeface="微软雅黑" panose="020B0503020204020204" charset="-122"/>
                <a:sym typeface="+mn-ea"/>
              </a:rPr>
              <a:t>（1） 鼻腔较成人短，无鼻毛，后鼻道狭窄，黏膜柔嫩，血管丰富，易于感染。</a:t>
            </a:r>
          </a:p>
          <a:p>
            <a:pPr indent="0" algn="just" fontAlgn="auto">
              <a:lnSpc>
                <a:spcPct val="150000"/>
              </a:lnSpc>
            </a:pPr>
            <a:r>
              <a:rPr dirty="0">
                <a:solidFill>
                  <a:schemeClr val="bg2">
                    <a:lumMod val="25000"/>
                  </a:schemeClr>
                </a:solidFill>
                <a:latin typeface="微软雅黑" panose="020B0503020204020204" charset="-122"/>
                <a:ea typeface="微软雅黑" panose="020B0503020204020204" charset="-122"/>
                <a:sym typeface="+mn-ea"/>
              </a:rPr>
              <a:t>（2） 炎症时，后鼻道易堵塞而引起呼吸困难。</a:t>
            </a:r>
          </a:p>
          <a:p>
            <a:pPr indent="0" algn="just" fontAlgn="auto">
              <a:lnSpc>
                <a:spcPct val="150000"/>
              </a:lnSpc>
            </a:pPr>
            <a:r>
              <a:rPr dirty="0">
                <a:solidFill>
                  <a:schemeClr val="bg2">
                    <a:lumMod val="25000"/>
                  </a:schemeClr>
                </a:solidFill>
                <a:latin typeface="微软雅黑" panose="020B0503020204020204" charset="-122"/>
                <a:ea typeface="微软雅黑" panose="020B0503020204020204" charset="-122"/>
                <a:sym typeface="+mn-ea"/>
              </a:rPr>
              <a:t>（3） 鼻窦发育不完善，上呼吸道感染时较少引起鼻窦炎。</a:t>
            </a:r>
          </a:p>
          <a:p>
            <a:pPr indent="0" algn="just" fontAlgn="auto">
              <a:lnSpc>
                <a:spcPct val="150000"/>
              </a:lnSpc>
            </a:pPr>
            <a:r>
              <a:rPr dirty="0">
                <a:solidFill>
                  <a:schemeClr val="bg2">
                    <a:lumMod val="25000"/>
                  </a:schemeClr>
                </a:solidFill>
                <a:latin typeface="微软雅黑" panose="020B0503020204020204" charset="-122"/>
                <a:ea typeface="微软雅黑" panose="020B0503020204020204" charset="-122"/>
                <a:sym typeface="+mn-ea"/>
              </a:rPr>
              <a:t>（4） 咽鼓管较宽、短、直，呈水平位，因而鼻咽炎易波及中耳，引起中耳炎。</a:t>
            </a:r>
          </a:p>
          <a:p>
            <a:pPr indent="0" algn="just" fontAlgn="auto">
              <a:lnSpc>
                <a:spcPct val="150000"/>
              </a:lnSpc>
            </a:pPr>
            <a:r>
              <a:rPr dirty="0">
                <a:solidFill>
                  <a:schemeClr val="bg2">
                    <a:lumMod val="25000"/>
                  </a:schemeClr>
                </a:solidFill>
                <a:latin typeface="微软雅黑" panose="020B0503020204020204" charset="-122"/>
                <a:ea typeface="微软雅黑" panose="020B0503020204020204" charset="-122"/>
                <a:sym typeface="+mn-ea"/>
              </a:rPr>
              <a:t>（5） 幼儿的气管、支气管较成人狭窄，软骨柔软，缺乏弹力组织，支撑作用薄弱，易引起呼吸困难、喘息等症状。</a:t>
            </a:r>
          </a:p>
          <a:p>
            <a:pPr indent="0" algn="just" fontAlgn="auto">
              <a:lnSpc>
                <a:spcPct val="150000"/>
              </a:lnSpc>
            </a:pPr>
            <a:r>
              <a:rPr dirty="0">
                <a:solidFill>
                  <a:schemeClr val="bg2">
                    <a:lumMod val="25000"/>
                  </a:schemeClr>
                </a:solidFill>
                <a:latin typeface="微软雅黑" panose="020B0503020204020204" charset="-122"/>
                <a:ea typeface="微软雅黑" panose="020B0503020204020204" charset="-122"/>
                <a:sym typeface="+mn-ea"/>
              </a:rPr>
              <a:t>（6） 右支气管短粗，异物较易坠入右支气管。</a:t>
            </a:r>
          </a:p>
          <a:p>
            <a:pPr indent="0" algn="just" fontAlgn="auto">
              <a:lnSpc>
                <a:spcPct val="150000"/>
              </a:lnSpc>
            </a:pPr>
            <a:r>
              <a:rPr dirty="0">
                <a:solidFill>
                  <a:schemeClr val="bg2">
                    <a:lumMod val="25000"/>
                  </a:schemeClr>
                </a:solidFill>
                <a:latin typeface="微软雅黑" panose="020B0503020204020204" charset="-122"/>
                <a:ea typeface="微软雅黑" panose="020B0503020204020204" charset="-122"/>
                <a:sym typeface="+mn-ea"/>
              </a:rPr>
              <a:t>（7） 幼儿胸廓短、呈桶状，肋骨水平位、肋间肌欠发达，呼吸储备能力差，较易引起呼吸衰竭。</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custDataLst>
              <p:tags r:id="rId1"/>
            </p:custDataLst>
          </p:nvPr>
        </p:nvSpPr>
        <p:spPr>
          <a:xfrm>
            <a:off x="1181735" y="1476375"/>
            <a:ext cx="9944735" cy="355854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7" name="组合 36"/>
          <p:cNvGrpSpPr/>
          <p:nvPr/>
        </p:nvGrpSpPr>
        <p:grpSpPr>
          <a:xfrm>
            <a:off x="1491615" y="1263015"/>
            <a:ext cx="2808396" cy="450850"/>
            <a:chOff x="1996" y="2352"/>
            <a:chExt cx="4956" cy="795"/>
          </a:xfrm>
        </p:grpSpPr>
        <p:sp>
          <p:nvSpPr>
            <p:cNvPr id="38" name="圆角矩形 37"/>
            <p:cNvSpPr/>
            <p:nvPr>
              <p:custDataLst>
                <p:tags r:id="rId3"/>
              </p:custDataLst>
            </p:nvPr>
          </p:nvSpPr>
          <p:spPr>
            <a:xfrm>
              <a:off x="1996" y="2352"/>
              <a:ext cx="4956"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9" name="文本框 1"/>
            <p:cNvSpPr txBox="1"/>
            <p:nvPr>
              <p:custDataLst>
                <p:tags r:id="rId4"/>
              </p:custDataLst>
            </p:nvPr>
          </p:nvSpPr>
          <p:spPr>
            <a:xfrm>
              <a:off x="2925" y="2404"/>
              <a:ext cx="3655"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b="1" dirty="0">
                  <a:solidFill>
                    <a:srgbClr val="FFFFFF"/>
                  </a:solidFill>
                  <a:latin typeface="微软雅黑" panose="020B0503020204020204" charset="-122"/>
                  <a:ea typeface="微软雅黑" panose="020B0503020204020204" charset="-122"/>
                  <a:sym typeface="+mn-ea"/>
                </a:rPr>
                <a:t>幼儿期的生理特点</a:t>
              </a:r>
            </a:p>
          </p:txBody>
        </p:sp>
        <p:sp>
          <p:nvSpPr>
            <p:cNvPr id="40" name="椭圆 39"/>
            <p:cNvSpPr/>
            <p:nvPr>
              <p:custDataLst>
                <p:tags r:id="rId5"/>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文本框 40"/>
            <p:cNvSpPr txBox="1"/>
            <p:nvPr>
              <p:custDataLst>
                <p:tags r:id="rId6"/>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2</a:t>
              </a:r>
            </a:p>
          </p:txBody>
        </p:sp>
      </p:grpSp>
      <p:sp>
        <p:nvSpPr>
          <p:cNvPr id="42" name="文本框 41"/>
          <p:cNvSpPr txBox="1"/>
          <p:nvPr>
            <p:custDataLst>
              <p:tags r:id="rId2"/>
            </p:custDataLst>
          </p:nvPr>
        </p:nvSpPr>
        <p:spPr>
          <a:xfrm>
            <a:off x="1358265" y="1835150"/>
            <a:ext cx="9615805" cy="2999740"/>
          </a:xfrm>
          <a:prstGeom prst="rect">
            <a:avLst/>
          </a:prstGeom>
          <a:noFill/>
        </p:spPr>
        <p:txBody>
          <a:bodyPr wrap="square" rtlCol="0" anchor="t">
            <a:spAutoFit/>
          </a:bodyPr>
          <a:lstStyle/>
          <a:p>
            <a:pPr indent="0" algn="just" fontAlgn="auto">
              <a:lnSpc>
                <a:spcPct val="175000"/>
              </a:lnSpc>
            </a:pPr>
            <a:r>
              <a:rPr dirty="0">
                <a:solidFill>
                  <a:schemeClr val="bg2">
                    <a:lumMod val="25000"/>
                  </a:schemeClr>
                </a:solidFill>
                <a:latin typeface="微软雅黑" panose="020B0503020204020204" charset="-122"/>
                <a:ea typeface="微软雅黑" panose="020B0503020204020204" charset="-122"/>
                <a:sym typeface="+mn-ea"/>
              </a:rPr>
              <a:t>（1） 呼吸频率快，约25—30次/分。</a:t>
            </a:r>
          </a:p>
          <a:p>
            <a:pPr indent="0" algn="just" fontAlgn="auto">
              <a:lnSpc>
                <a:spcPct val="175000"/>
              </a:lnSpc>
            </a:pPr>
            <a:r>
              <a:rPr dirty="0">
                <a:solidFill>
                  <a:schemeClr val="bg2">
                    <a:lumMod val="25000"/>
                  </a:schemeClr>
                </a:solidFill>
                <a:latin typeface="微软雅黑" panose="020B0503020204020204" charset="-122"/>
                <a:ea typeface="微软雅黑" panose="020B0503020204020204" charset="-122"/>
                <a:sym typeface="+mn-ea"/>
              </a:rPr>
              <a:t>（2） 为腹式呼吸，呼吸肌易疲劳。</a:t>
            </a:r>
          </a:p>
          <a:p>
            <a:pPr indent="0" algn="just" fontAlgn="auto">
              <a:lnSpc>
                <a:spcPct val="175000"/>
              </a:lnSpc>
            </a:pPr>
            <a:r>
              <a:rPr dirty="0">
                <a:solidFill>
                  <a:schemeClr val="bg2">
                    <a:lumMod val="25000"/>
                  </a:schemeClr>
                </a:solidFill>
                <a:latin typeface="微软雅黑" panose="020B0503020204020204" charset="-122"/>
                <a:ea typeface="微软雅黑" panose="020B0503020204020204" charset="-122"/>
                <a:sym typeface="+mn-ea"/>
              </a:rPr>
              <a:t>（3） 肺活量小，约50—70毫升/千克。</a:t>
            </a:r>
          </a:p>
          <a:p>
            <a:pPr indent="0" algn="just" fontAlgn="auto">
              <a:lnSpc>
                <a:spcPct val="175000"/>
              </a:lnSpc>
            </a:pPr>
            <a:r>
              <a:rPr dirty="0">
                <a:solidFill>
                  <a:schemeClr val="bg2">
                    <a:lumMod val="25000"/>
                  </a:schemeClr>
                </a:solidFill>
                <a:latin typeface="微软雅黑" panose="020B0503020204020204" charset="-122"/>
                <a:ea typeface="微软雅黑" panose="020B0503020204020204" charset="-122"/>
                <a:sym typeface="+mn-ea"/>
              </a:rPr>
              <a:t>（4） 潮气量小，约6—10毫升/千克。</a:t>
            </a:r>
          </a:p>
          <a:p>
            <a:pPr indent="0" algn="just" fontAlgn="auto">
              <a:lnSpc>
                <a:spcPct val="175000"/>
              </a:lnSpc>
            </a:pPr>
            <a:r>
              <a:rPr dirty="0">
                <a:solidFill>
                  <a:schemeClr val="bg2">
                    <a:lumMod val="25000"/>
                  </a:schemeClr>
                </a:solidFill>
                <a:latin typeface="微软雅黑" panose="020B0503020204020204" charset="-122"/>
                <a:ea typeface="微软雅黑" panose="020B0503020204020204" charset="-122"/>
                <a:sym typeface="+mn-ea"/>
              </a:rPr>
              <a:t>（5） 气道阻力大。</a:t>
            </a:r>
          </a:p>
          <a:p>
            <a:pPr indent="0" algn="just" fontAlgn="auto">
              <a:lnSpc>
                <a:spcPct val="175000"/>
              </a:lnSpc>
            </a:pPr>
            <a:r>
              <a:rPr dirty="0">
                <a:solidFill>
                  <a:schemeClr val="bg2">
                    <a:lumMod val="25000"/>
                  </a:schemeClr>
                </a:solidFill>
                <a:latin typeface="微软雅黑" panose="020B0503020204020204" charset="-122"/>
                <a:ea typeface="微软雅黑" panose="020B0503020204020204" charset="-122"/>
                <a:sym typeface="+mn-ea"/>
              </a:rPr>
              <a:t>（6） 呼吸道非特异性和特异性免疫功能均较差。</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82321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561590" cy="445135"/>
          </a:xfrm>
          <a:prstGeom prst="rect">
            <a:avLst/>
          </a:prstGeom>
          <a:noFill/>
        </p:spPr>
        <p:txBody>
          <a:bodyPr wrap="square">
            <a:spAutoFit/>
          </a:bodyPr>
          <a:lstStyle/>
          <a:p>
            <a:pPr algn="l"/>
            <a:r>
              <a:rPr lang="zh-CN" altLang="en-US" sz="2300" b="1" dirty="0">
                <a:solidFill>
                  <a:srgbClr val="E18C47"/>
                </a:solidFill>
                <a:cs typeface="+mn-ea"/>
                <a:sym typeface="+mn-lt"/>
              </a:rPr>
              <a:t>三、消化系统特点</a:t>
            </a:r>
          </a:p>
        </p:txBody>
      </p:sp>
      <p:sp>
        <p:nvSpPr>
          <p:cNvPr id="2" name="文本框 1"/>
          <p:cNvSpPr txBox="1"/>
          <p:nvPr>
            <p:custDataLst>
              <p:tags r:id="rId3"/>
            </p:custDataLst>
          </p:nvPr>
        </p:nvSpPr>
        <p:spPr>
          <a:xfrm>
            <a:off x="1151255" y="1720850"/>
            <a:ext cx="10015855" cy="4184650"/>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幼儿期儿童的饮食内容和形式较婴儿期发生了很大变化，逐渐过渡到半固体、固体饮食，食物种类多样化，但其咀嚼和胃肠消化能力还不健全，如果喂养不当易发生消化紊乱。</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幼儿期肠黏膜肌层发育差，肠系膜柔软而长，结肠无明显结肠带与脂肪垂，升结肠与后壁固定差，易发生肠扭转和肠套叠。肠壁薄故通透性高，屏障功能差，加之口服耐受机制尚不完善，肠内毒素、消化不全产物等过敏原可经肠黏膜进入体内，引起全身感染和变态反应性疾病。</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幼儿期胰液及其消化酶的分泌易受炎热天气和各种疾病的影响而被抑制，容易发生消化不良。幼儿期肠道正常菌群脆弱，易受许多内外界因素影响而菌群失调，导致消化功能紊乱。</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82321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561590" cy="445135"/>
          </a:xfrm>
          <a:prstGeom prst="rect">
            <a:avLst/>
          </a:prstGeom>
          <a:noFill/>
        </p:spPr>
        <p:txBody>
          <a:bodyPr wrap="square">
            <a:spAutoFit/>
          </a:bodyPr>
          <a:lstStyle/>
          <a:p>
            <a:pPr algn="l"/>
            <a:r>
              <a:rPr lang="zh-CN" altLang="en-US" sz="2300" b="1" dirty="0">
                <a:solidFill>
                  <a:srgbClr val="E18C47"/>
                </a:solidFill>
                <a:cs typeface="+mn-ea"/>
                <a:sym typeface="+mn-lt"/>
              </a:rPr>
              <a:t>四、免疫系统特点</a:t>
            </a:r>
          </a:p>
        </p:txBody>
      </p:sp>
      <p:sp>
        <p:nvSpPr>
          <p:cNvPr id="2" name="文本框 1"/>
          <p:cNvSpPr txBox="1"/>
          <p:nvPr>
            <p:custDataLst>
              <p:tags r:id="rId3"/>
            </p:custDataLst>
          </p:nvPr>
        </p:nvSpPr>
        <p:spPr>
          <a:xfrm>
            <a:off x="1151255" y="1720850"/>
            <a:ext cx="10015855" cy="2649855"/>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幼儿免疫系统属于从婴儿向学龄儿童过渡且不断成熟的阶段。幼儿随着活动范围的扩大，逐渐接触抗原，建立免疫记忆。</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抗体依赖细胞介导的细胞毒性作用于1岁时达成人水平。分泌IgG的B细胞于2岁时达成人水平。IgA于2—4岁时达成人水平。小于胎龄儿在1岁以后T细胞数量才赶上同龄正常儿。</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约2岁后CD4</a:t>
            </a:r>
            <a:r>
              <a:rPr lang="zh-CN" altLang="en-US" sz="1900" baseline="30000" dirty="0">
                <a:solidFill>
                  <a:schemeClr val="bg2">
                    <a:lumMod val="25000"/>
                  </a:schemeClr>
                </a:solidFill>
                <a:latin typeface="微软雅黑" panose="020B0503020204020204" charset="-122"/>
                <a:ea typeface="微软雅黑" panose="020B0503020204020204" charset="-122"/>
              </a:rPr>
              <a:t>+</a:t>
            </a:r>
            <a:r>
              <a:rPr lang="zh-CN" altLang="en-US" sz="1900" dirty="0">
                <a:solidFill>
                  <a:schemeClr val="bg2">
                    <a:lumMod val="25000"/>
                  </a:schemeClr>
                </a:solidFill>
                <a:latin typeface="微软雅黑" panose="020B0503020204020204" charset="-122"/>
                <a:ea typeface="微软雅黑" panose="020B0503020204020204" charset="-122"/>
              </a:rPr>
              <a:t>/CD8</a:t>
            </a:r>
            <a:r>
              <a:rPr lang="zh-CN" altLang="en-US" sz="1900" baseline="30000" dirty="0">
                <a:solidFill>
                  <a:schemeClr val="bg2">
                    <a:lumMod val="25000"/>
                  </a:schemeClr>
                </a:solidFill>
                <a:latin typeface="微软雅黑" panose="020B0503020204020204" charset="-122"/>
                <a:ea typeface="微软雅黑" panose="020B0503020204020204" charset="-122"/>
              </a:rPr>
              <a:t>+</a:t>
            </a:r>
            <a:r>
              <a:rPr lang="zh-CN" altLang="en-US" sz="1900" dirty="0">
                <a:solidFill>
                  <a:schemeClr val="bg2">
                    <a:lumMod val="25000"/>
                  </a:schemeClr>
                </a:solidFill>
                <a:latin typeface="微软雅黑" panose="020B0503020204020204" charset="-122"/>
                <a:ea typeface="微软雅黑" panose="020B0503020204020204" charset="-122"/>
              </a:rPr>
              <a:t>比值和Th1、Th2分泌的细胞因子水平才接近成人水平。</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310324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875915" cy="445135"/>
          </a:xfrm>
          <a:prstGeom prst="rect">
            <a:avLst/>
          </a:prstGeom>
          <a:noFill/>
        </p:spPr>
        <p:txBody>
          <a:bodyPr wrap="square">
            <a:spAutoFit/>
          </a:bodyPr>
          <a:lstStyle/>
          <a:p>
            <a:pPr algn="l"/>
            <a:r>
              <a:rPr lang="zh-CN" altLang="en-US" sz="2300" b="1" dirty="0">
                <a:solidFill>
                  <a:srgbClr val="E18C47"/>
                </a:solidFill>
                <a:cs typeface="+mn-ea"/>
                <a:sym typeface="+mn-lt"/>
              </a:rPr>
              <a:t>五、心血管系统特点</a:t>
            </a:r>
          </a:p>
        </p:txBody>
      </p:sp>
      <p:sp>
        <p:nvSpPr>
          <p:cNvPr id="2" name="文本框 1"/>
          <p:cNvSpPr txBox="1"/>
          <p:nvPr>
            <p:custDataLst>
              <p:tags r:id="rId3"/>
            </p:custDataLst>
          </p:nvPr>
        </p:nvSpPr>
        <p:spPr>
          <a:xfrm>
            <a:off x="1151255" y="1720850"/>
            <a:ext cx="10015855" cy="3672840"/>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年龄越小，心率越快，且易加速。体力活动、哭闹时或精神紧张，心率也明显增加。</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儿童心率测定需在安静时进行。通常1—3岁儿童的心率约120次/分，常波动于85—187次/分。</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不同年龄儿童的血压不同，儿童年龄越小，血压越低。正常情况下，1岁以上儿童下肢血压比上肢血压约高20—40毫米汞柱。1岁平均收缩压96±30毫米汞柱，平均舒张压66±25毫米汞柱。2岁平均收缩压99±25毫米汞柱，平均舒张压64±25毫米汞柱。3岁平均收缩压100±25毫米汞柱，平均舒张压67±23毫米汞柱。</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第二节    1—3岁幼儿发展水平和评价</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5" name="图片 4" descr="摄图网_401729383_开心跑步的小男孩（企业商用）"/>
          <p:cNvPicPr>
            <a:picLocks noChangeAspect="1"/>
          </p:cNvPicPr>
          <p:nvPr/>
        </p:nvPicPr>
        <p:blipFill>
          <a:blip r:embed="rId13"/>
          <a:stretch>
            <a:fillRect/>
          </a:stretch>
        </p:blipFill>
        <p:spPr>
          <a:xfrm>
            <a:off x="339725" y="3024505"/>
            <a:ext cx="3683635" cy="39204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81432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3217545" cy="445135"/>
          </a:xfrm>
          <a:prstGeom prst="rect">
            <a:avLst/>
          </a:prstGeom>
          <a:noFill/>
        </p:spPr>
        <p:txBody>
          <a:bodyPr wrap="square">
            <a:spAutoFit/>
          </a:bodyPr>
          <a:lstStyle/>
          <a:p>
            <a:pPr algn="l"/>
            <a:r>
              <a:rPr lang="zh-CN" altLang="en-US" sz="2300" b="1" dirty="0">
                <a:solidFill>
                  <a:srgbClr val="E18C47"/>
                </a:solidFill>
                <a:cs typeface="+mn-ea"/>
                <a:sym typeface="+mn-lt"/>
              </a:rPr>
              <a:t>一、体格生长发育</a:t>
            </a:r>
          </a:p>
        </p:txBody>
      </p:sp>
      <p:sp>
        <p:nvSpPr>
          <p:cNvPr id="2" name="文本框 1"/>
          <p:cNvSpPr txBox="1"/>
          <p:nvPr>
            <p:custDataLst>
              <p:tags r:id="rId3"/>
            </p:custDataLst>
          </p:nvPr>
        </p:nvSpPr>
        <p:spPr>
          <a:xfrm>
            <a:off x="1151255" y="1720850"/>
            <a:ext cx="1001585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体格生长的总规律</a:t>
            </a:r>
          </a:p>
        </p:txBody>
      </p:sp>
      <p:sp>
        <p:nvSpPr>
          <p:cNvPr id="8" name="îšḻíḍê"/>
          <p:cNvSpPr/>
          <p:nvPr>
            <p:custDataLst>
              <p:tags r:id="rId4"/>
            </p:custDataLst>
          </p:nvPr>
        </p:nvSpPr>
        <p:spPr>
          <a:xfrm>
            <a:off x="1837055" y="2553970"/>
            <a:ext cx="45446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5"/>
            </p:custDataLst>
          </p:nvPr>
        </p:nvSpPr>
        <p:spPr>
          <a:xfrm>
            <a:off x="1916316" y="2612342"/>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6"/>
            </p:custDataLst>
          </p:nvPr>
        </p:nvSpPr>
        <p:spPr>
          <a:xfrm>
            <a:off x="1837055" y="3308350"/>
            <a:ext cx="45446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7"/>
            </p:custDataLst>
          </p:nvPr>
        </p:nvSpPr>
        <p:spPr>
          <a:xfrm>
            <a:off x="1916316" y="336701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8"/>
            </p:custDataLst>
          </p:nvPr>
        </p:nvSpPr>
        <p:spPr>
          <a:xfrm>
            <a:off x="1837055" y="4072890"/>
            <a:ext cx="45446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9"/>
            </p:custDataLst>
          </p:nvPr>
        </p:nvSpPr>
        <p:spPr>
          <a:xfrm>
            <a:off x="1916316" y="4131213"/>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10"/>
            </p:custDataLst>
          </p:nvPr>
        </p:nvSpPr>
        <p:spPr>
          <a:xfrm>
            <a:off x="2730500" y="2511771"/>
            <a:ext cx="336296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生长的连续性</a:t>
            </a:r>
          </a:p>
        </p:txBody>
      </p:sp>
      <p:sp>
        <p:nvSpPr>
          <p:cNvPr id="38" name="矩形 37"/>
          <p:cNvSpPr/>
          <p:nvPr>
            <p:custDataLst>
              <p:tags r:id="rId11"/>
            </p:custDataLst>
          </p:nvPr>
        </p:nvSpPr>
        <p:spPr>
          <a:xfrm>
            <a:off x="2730500" y="3269383"/>
            <a:ext cx="29933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生长的非匀速性、阶段性</a:t>
            </a:r>
          </a:p>
        </p:txBody>
      </p:sp>
      <p:sp>
        <p:nvSpPr>
          <p:cNvPr id="39" name="矩形 38"/>
          <p:cNvSpPr/>
          <p:nvPr>
            <p:custDataLst>
              <p:tags r:id="rId12"/>
            </p:custDataLst>
          </p:nvPr>
        </p:nvSpPr>
        <p:spPr>
          <a:xfrm>
            <a:off x="2730500" y="4030113"/>
            <a:ext cx="309880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生长的程序性</a:t>
            </a:r>
          </a:p>
        </p:txBody>
      </p:sp>
      <p:sp>
        <p:nvSpPr>
          <p:cNvPr id="5" name="íṥļiḑe"/>
          <p:cNvSpPr/>
          <p:nvPr>
            <p:custDataLst>
              <p:tags r:id="rId13"/>
            </p:custDataLst>
          </p:nvPr>
        </p:nvSpPr>
        <p:spPr>
          <a:xfrm>
            <a:off x="1837055" y="4845050"/>
            <a:ext cx="45446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7" name="îṧļîḑe"/>
          <p:cNvSpPr/>
          <p:nvPr>
            <p:custDataLst>
              <p:tags r:id="rId14"/>
            </p:custDataLst>
          </p:nvPr>
        </p:nvSpPr>
        <p:spPr>
          <a:xfrm>
            <a:off x="1916316" y="490371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4</a:t>
            </a:r>
          </a:p>
        </p:txBody>
      </p:sp>
      <p:sp>
        <p:nvSpPr>
          <p:cNvPr id="14" name="矩形 13"/>
          <p:cNvSpPr/>
          <p:nvPr>
            <p:custDataLst>
              <p:tags r:id="rId15"/>
            </p:custDataLst>
          </p:nvPr>
        </p:nvSpPr>
        <p:spPr>
          <a:xfrm>
            <a:off x="2730500" y="4796847"/>
            <a:ext cx="26504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生长的个体差异</a:t>
            </a:r>
          </a:p>
        </p:txBody>
      </p:sp>
      <p:pic>
        <p:nvPicPr>
          <p:cNvPr id="3" name="图片 2"/>
          <p:cNvPicPr>
            <a:picLocks noChangeAspect="1"/>
          </p:cNvPicPr>
          <p:nvPr/>
        </p:nvPicPr>
        <p:blipFill rotWithShape="1">
          <a:blip r:embed="rId17" cstate="print">
            <a:extLst>
              <a:ext uri="{28A0092B-C50C-407E-A947-70E740481C1C}">
                <a14:useLocalDpi xmlns:a14="http://schemas.microsoft.com/office/drawing/2010/main"/>
              </a:ext>
            </a:extLst>
          </a:blip>
          <a:srcRect l="6152" r="6388"/>
          <a:stretch/>
        </p:blipFill>
        <p:spPr>
          <a:xfrm>
            <a:off x="7158181" y="2576945"/>
            <a:ext cx="3668307" cy="27959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1022350"/>
            <a:ext cx="5231130"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衡量体格生长的常用指标</a:t>
            </a:r>
          </a:p>
        </p:txBody>
      </p:sp>
      <p:sp>
        <p:nvSpPr>
          <p:cNvPr id="29" name="矩形 28"/>
          <p:cNvSpPr/>
          <p:nvPr>
            <p:custDataLst>
              <p:tags r:id="rId2"/>
            </p:custDataLst>
          </p:nvPr>
        </p:nvSpPr>
        <p:spPr>
          <a:xfrm>
            <a:off x="1181735" y="2210435"/>
            <a:ext cx="9944735" cy="177546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0" name="组合 29"/>
          <p:cNvGrpSpPr/>
          <p:nvPr/>
        </p:nvGrpSpPr>
        <p:grpSpPr>
          <a:xfrm>
            <a:off x="1491615" y="1989455"/>
            <a:ext cx="2654263" cy="450850"/>
            <a:chOff x="1996" y="2352"/>
            <a:chExt cx="4684" cy="795"/>
          </a:xfrm>
        </p:grpSpPr>
        <p:sp>
          <p:nvSpPr>
            <p:cNvPr id="31" name="圆角矩形 30"/>
            <p:cNvSpPr/>
            <p:nvPr>
              <p:custDataLst>
                <p:tags r:id="rId10"/>
              </p:custDataLst>
            </p:nvPr>
          </p:nvSpPr>
          <p:spPr>
            <a:xfrm>
              <a:off x="1996" y="2352"/>
              <a:ext cx="3477"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文本框 1"/>
            <p:cNvSpPr txBox="1"/>
            <p:nvPr>
              <p:custDataLst>
                <p:tags r:id="rId11"/>
              </p:custDataLst>
            </p:nvPr>
          </p:nvSpPr>
          <p:spPr>
            <a:xfrm>
              <a:off x="2925" y="2404"/>
              <a:ext cx="3755"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b="1" dirty="0">
                  <a:solidFill>
                    <a:srgbClr val="FFFFFF"/>
                  </a:solidFill>
                  <a:latin typeface="微软雅黑" panose="020B0503020204020204" charset="-122"/>
                  <a:ea typeface="微软雅黑" panose="020B0503020204020204" charset="-122"/>
                  <a:sym typeface="+mn-ea"/>
                </a:rPr>
                <a:t>体重的增长</a:t>
              </a:r>
            </a:p>
          </p:txBody>
        </p:sp>
        <p:sp>
          <p:nvSpPr>
            <p:cNvPr id="33" name="椭圆 32"/>
            <p:cNvSpPr/>
            <p:nvPr>
              <p:custDataLst>
                <p:tags r:id="rId12"/>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33"/>
            <p:cNvSpPr txBox="1"/>
            <p:nvPr>
              <p:custDataLst>
                <p:tags r:id="rId13"/>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1</a:t>
              </a:r>
            </a:p>
          </p:txBody>
        </p:sp>
      </p:grpSp>
      <p:sp>
        <p:nvSpPr>
          <p:cNvPr id="35" name="文本框 34"/>
          <p:cNvSpPr txBox="1"/>
          <p:nvPr>
            <p:custDataLst>
              <p:tags r:id="rId3"/>
            </p:custDataLst>
          </p:nvPr>
        </p:nvSpPr>
        <p:spPr>
          <a:xfrm>
            <a:off x="1524519" y="2485390"/>
            <a:ext cx="9475990" cy="1337945"/>
          </a:xfrm>
          <a:prstGeom prst="rect">
            <a:avLst/>
          </a:prstGeom>
          <a:noFill/>
        </p:spPr>
        <p:txBody>
          <a:bodyPr wrap="square" rtlCol="0" anchor="t">
            <a:spAutoFit/>
          </a:bodyPr>
          <a:lstStyle/>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儿童在出生后第二年体重增加约2.5—3千克，即2岁时体重约达出生体重的4倍（12—13千克）。2岁至青春前期儿童体重增长缓慢但较恒定，年增长值约为2—3千克左右。</a:t>
            </a:r>
          </a:p>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b="1" dirty="0">
                <a:solidFill>
                  <a:schemeClr val="bg2">
                    <a:lumMod val="25000"/>
                  </a:schemeClr>
                </a:solidFill>
                <a:latin typeface="微软雅黑" panose="020B0503020204020204" charset="-122"/>
                <a:ea typeface="微软雅黑" panose="020B0503020204020204" charset="-122"/>
                <a:sym typeface="+mn-ea"/>
              </a:rPr>
              <a:t>1—6岁体重粗略估计可用以下公式：体重（千克）=年龄（岁）×2 + 8。</a:t>
            </a:r>
          </a:p>
        </p:txBody>
      </p:sp>
      <p:sp>
        <p:nvSpPr>
          <p:cNvPr id="36" name="矩形 35"/>
          <p:cNvSpPr/>
          <p:nvPr>
            <p:custDataLst>
              <p:tags r:id="rId4"/>
            </p:custDataLst>
          </p:nvPr>
        </p:nvSpPr>
        <p:spPr>
          <a:xfrm>
            <a:off x="1181735" y="4304665"/>
            <a:ext cx="9944735" cy="180467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7" name="组合 36"/>
          <p:cNvGrpSpPr/>
          <p:nvPr/>
        </p:nvGrpSpPr>
        <p:grpSpPr>
          <a:xfrm>
            <a:off x="1491615" y="4091305"/>
            <a:ext cx="2436097" cy="450850"/>
            <a:chOff x="1996" y="2352"/>
            <a:chExt cx="4299" cy="795"/>
          </a:xfrm>
        </p:grpSpPr>
        <p:sp>
          <p:nvSpPr>
            <p:cNvPr id="38" name="圆角矩形 37"/>
            <p:cNvSpPr/>
            <p:nvPr>
              <p:custDataLst>
                <p:tags r:id="rId6"/>
              </p:custDataLst>
            </p:nvPr>
          </p:nvSpPr>
          <p:spPr>
            <a:xfrm>
              <a:off x="1996" y="2352"/>
              <a:ext cx="3477"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9" name="文本框 1"/>
            <p:cNvSpPr txBox="1"/>
            <p:nvPr>
              <p:custDataLst>
                <p:tags r:id="rId7"/>
              </p:custDataLst>
            </p:nvPr>
          </p:nvSpPr>
          <p:spPr>
            <a:xfrm>
              <a:off x="2925" y="2404"/>
              <a:ext cx="3370"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b="1" dirty="0">
                  <a:solidFill>
                    <a:srgbClr val="FFFFFF"/>
                  </a:solidFill>
                  <a:latin typeface="微软雅黑" panose="020B0503020204020204" charset="-122"/>
                  <a:ea typeface="微软雅黑" panose="020B0503020204020204" charset="-122"/>
                  <a:sym typeface="+mn-ea"/>
                </a:rPr>
                <a:t>身长的增长</a:t>
              </a:r>
            </a:p>
          </p:txBody>
        </p:sp>
        <p:sp>
          <p:nvSpPr>
            <p:cNvPr id="40" name="椭圆 39"/>
            <p:cNvSpPr/>
            <p:nvPr>
              <p:custDataLst>
                <p:tags r:id="rId8"/>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文本框 40"/>
            <p:cNvSpPr txBox="1"/>
            <p:nvPr>
              <p:custDataLst>
                <p:tags r:id="rId9"/>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2</a:t>
              </a:r>
            </a:p>
          </p:txBody>
        </p:sp>
      </p:grpSp>
      <p:sp>
        <p:nvSpPr>
          <p:cNvPr id="42" name="文本框 41"/>
          <p:cNvSpPr txBox="1"/>
          <p:nvPr>
            <p:custDataLst>
              <p:tags r:id="rId5"/>
            </p:custDataLst>
          </p:nvPr>
        </p:nvSpPr>
        <p:spPr>
          <a:xfrm>
            <a:off x="1524520" y="4625340"/>
            <a:ext cx="9494462" cy="1337945"/>
          </a:xfrm>
          <a:prstGeom prst="rect">
            <a:avLst/>
          </a:prstGeom>
          <a:noFill/>
        </p:spPr>
        <p:txBody>
          <a:bodyPr wrap="square" rtlCol="0" anchor="t">
            <a:spAutoFit/>
          </a:bodyPr>
          <a:lstStyle/>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幼儿出生后第二年身长增长逐渐减慢，全年约增12厘米，即2岁时身长85—87厘米左右；2岁后到青春期前每年增长速度较稳定，约5—8厘米。</a:t>
            </a:r>
          </a:p>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b="1" dirty="0">
                <a:solidFill>
                  <a:schemeClr val="bg2">
                    <a:lumMod val="25000"/>
                  </a:schemeClr>
                </a:solidFill>
                <a:latin typeface="微软雅黑" panose="020B0503020204020204" charset="-122"/>
                <a:ea typeface="微软雅黑" panose="020B0503020204020204" charset="-122"/>
                <a:sym typeface="+mn-ea"/>
              </a:rPr>
              <a:t>2岁后估计身长（高）公式：身长（高）（厘米）=年龄（岁）×7 + 77。</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custDataLst>
              <p:tags r:id="rId1"/>
            </p:custDataLst>
          </p:nvPr>
        </p:nvSpPr>
        <p:spPr>
          <a:xfrm>
            <a:off x="1181735" y="1414145"/>
            <a:ext cx="9944735" cy="136461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0" name="组合 29"/>
          <p:cNvGrpSpPr/>
          <p:nvPr/>
        </p:nvGrpSpPr>
        <p:grpSpPr>
          <a:xfrm>
            <a:off x="1491615" y="1193165"/>
            <a:ext cx="2654263" cy="450850"/>
            <a:chOff x="1996" y="2352"/>
            <a:chExt cx="4684" cy="795"/>
          </a:xfrm>
        </p:grpSpPr>
        <p:sp>
          <p:nvSpPr>
            <p:cNvPr id="31" name="圆角矩形 30"/>
            <p:cNvSpPr/>
            <p:nvPr>
              <p:custDataLst>
                <p:tags r:id="rId9"/>
              </p:custDataLst>
            </p:nvPr>
          </p:nvSpPr>
          <p:spPr>
            <a:xfrm>
              <a:off x="1996" y="2352"/>
              <a:ext cx="3477"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文本框 1"/>
            <p:cNvSpPr txBox="1"/>
            <p:nvPr>
              <p:custDataLst>
                <p:tags r:id="rId10"/>
              </p:custDataLst>
            </p:nvPr>
          </p:nvSpPr>
          <p:spPr>
            <a:xfrm>
              <a:off x="2925" y="2404"/>
              <a:ext cx="3755"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b="1" dirty="0">
                  <a:solidFill>
                    <a:srgbClr val="FFFFFF"/>
                  </a:solidFill>
                  <a:latin typeface="微软雅黑" panose="020B0503020204020204" charset="-122"/>
                  <a:ea typeface="微软雅黑" panose="020B0503020204020204" charset="-122"/>
                  <a:sym typeface="+mn-ea"/>
                </a:rPr>
                <a:t>头围</a:t>
              </a:r>
            </a:p>
          </p:txBody>
        </p:sp>
        <p:sp>
          <p:nvSpPr>
            <p:cNvPr id="33" name="椭圆 32"/>
            <p:cNvSpPr/>
            <p:nvPr>
              <p:custDataLst>
                <p:tags r:id="rId11"/>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33"/>
            <p:cNvSpPr txBox="1"/>
            <p:nvPr>
              <p:custDataLst>
                <p:tags r:id="rId12"/>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3</a:t>
              </a:r>
            </a:p>
          </p:txBody>
        </p:sp>
      </p:grpSp>
      <p:sp>
        <p:nvSpPr>
          <p:cNvPr id="35" name="文本框 34"/>
          <p:cNvSpPr txBox="1"/>
          <p:nvPr>
            <p:custDataLst>
              <p:tags r:id="rId2"/>
            </p:custDataLst>
          </p:nvPr>
        </p:nvSpPr>
        <p:spPr>
          <a:xfrm>
            <a:off x="1478333" y="1689100"/>
            <a:ext cx="9306560" cy="922020"/>
          </a:xfrm>
          <a:prstGeom prst="rect">
            <a:avLst/>
          </a:prstGeom>
          <a:noFill/>
        </p:spPr>
        <p:txBody>
          <a:bodyPr wrap="square" rtlCol="0" anchor="t">
            <a:spAutoFit/>
          </a:bodyPr>
          <a:lstStyle/>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头围是指眉弓上缘最突出处经枕后结节绕头一周的长度，代表头颅的大小和脑的发育程度，是评估婴幼儿生长发育的重要指标。</a:t>
            </a:r>
          </a:p>
        </p:txBody>
      </p:sp>
      <p:sp>
        <p:nvSpPr>
          <p:cNvPr id="36" name="矩形 35"/>
          <p:cNvSpPr/>
          <p:nvPr>
            <p:custDataLst>
              <p:tags r:id="rId3"/>
            </p:custDataLst>
          </p:nvPr>
        </p:nvSpPr>
        <p:spPr>
          <a:xfrm>
            <a:off x="1181735" y="3508375"/>
            <a:ext cx="9944735" cy="148145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7" name="组合 36"/>
          <p:cNvGrpSpPr/>
          <p:nvPr/>
        </p:nvGrpSpPr>
        <p:grpSpPr>
          <a:xfrm>
            <a:off x="1491615" y="3295015"/>
            <a:ext cx="2436097" cy="450850"/>
            <a:chOff x="1996" y="2352"/>
            <a:chExt cx="4299" cy="795"/>
          </a:xfrm>
        </p:grpSpPr>
        <p:sp>
          <p:nvSpPr>
            <p:cNvPr id="38" name="圆角矩形 37"/>
            <p:cNvSpPr/>
            <p:nvPr>
              <p:custDataLst>
                <p:tags r:id="rId5"/>
              </p:custDataLst>
            </p:nvPr>
          </p:nvSpPr>
          <p:spPr>
            <a:xfrm>
              <a:off x="1996" y="2352"/>
              <a:ext cx="3477"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9" name="文本框 1"/>
            <p:cNvSpPr txBox="1"/>
            <p:nvPr>
              <p:custDataLst>
                <p:tags r:id="rId6"/>
              </p:custDataLst>
            </p:nvPr>
          </p:nvSpPr>
          <p:spPr>
            <a:xfrm>
              <a:off x="2925" y="2404"/>
              <a:ext cx="3370"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b="1" dirty="0">
                  <a:solidFill>
                    <a:srgbClr val="FFFFFF"/>
                  </a:solidFill>
                  <a:latin typeface="微软雅黑" panose="020B0503020204020204" charset="-122"/>
                  <a:ea typeface="微软雅黑" panose="020B0503020204020204" charset="-122"/>
                  <a:sym typeface="+mn-ea"/>
                </a:rPr>
                <a:t>胸围</a:t>
              </a:r>
            </a:p>
          </p:txBody>
        </p:sp>
        <p:sp>
          <p:nvSpPr>
            <p:cNvPr id="40" name="椭圆 39"/>
            <p:cNvSpPr/>
            <p:nvPr>
              <p:custDataLst>
                <p:tags r:id="rId7"/>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文本框 40"/>
            <p:cNvSpPr txBox="1"/>
            <p:nvPr>
              <p:custDataLst>
                <p:tags r:id="rId8"/>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4</a:t>
              </a:r>
            </a:p>
          </p:txBody>
        </p:sp>
      </p:grpSp>
      <p:sp>
        <p:nvSpPr>
          <p:cNvPr id="42" name="文本框 41"/>
          <p:cNvSpPr txBox="1"/>
          <p:nvPr>
            <p:custDataLst>
              <p:tags r:id="rId4"/>
            </p:custDataLst>
          </p:nvPr>
        </p:nvSpPr>
        <p:spPr>
          <a:xfrm>
            <a:off x="1478333" y="3829050"/>
            <a:ext cx="9235849" cy="922020"/>
          </a:xfrm>
          <a:prstGeom prst="rect">
            <a:avLst/>
          </a:prstGeom>
          <a:noFill/>
        </p:spPr>
        <p:txBody>
          <a:bodyPr wrap="square" rtlCol="0" anchor="t">
            <a:spAutoFit/>
          </a:bodyPr>
          <a:lstStyle/>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胸围为平乳头下缘经肩胛下角绕胸一周的长度，表示胸廓的容积以及胸部骨骼、胸肌、</a:t>
            </a:r>
          </a:p>
          <a:p>
            <a:pPr indent="0" algn="just" fontAlgn="auto">
              <a:lnSpc>
                <a:spcPct val="150000"/>
              </a:lnSpc>
            </a:pPr>
            <a:r>
              <a:rPr dirty="0">
                <a:solidFill>
                  <a:schemeClr val="bg2">
                    <a:lumMod val="25000"/>
                  </a:schemeClr>
                </a:solidFill>
                <a:latin typeface="微软雅黑" panose="020B0503020204020204" charset="-122"/>
                <a:ea typeface="微软雅黑" panose="020B0503020204020204" charset="-122"/>
                <a:sym typeface="+mn-ea"/>
              </a:rPr>
              <a:t>背肌和脂肪层的发育情况，并在一定程度上表明身体形态及肺的发育情况。</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custDataLst>
              <p:tags r:id="rId1"/>
            </p:custDataLst>
          </p:nvPr>
        </p:nvSpPr>
        <p:spPr>
          <a:xfrm>
            <a:off x="1181735" y="1414145"/>
            <a:ext cx="9944735" cy="135572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0" name="组合 29"/>
          <p:cNvGrpSpPr/>
          <p:nvPr/>
        </p:nvGrpSpPr>
        <p:grpSpPr>
          <a:xfrm>
            <a:off x="1491615" y="1193165"/>
            <a:ext cx="2654263" cy="450850"/>
            <a:chOff x="1996" y="2352"/>
            <a:chExt cx="4684" cy="795"/>
          </a:xfrm>
        </p:grpSpPr>
        <p:sp>
          <p:nvSpPr>
            <p:cNvPr id="31" name="圆角矩形 30"/>
            <p:cNvSpPr/>
            <p:nvPr>
              <p:custDataLst>
                <p:tags r:id="rId9"/>
              </p:custDataLst>
            </p:nvPr>
          </p:nvSpPr>
          <p:spPr>
            <a:xfrm>
              <a:off x="1996" y="2352"/>
              <a:ext cx="3477"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文本框 1"/>
            <p:cNvSpPr txBox="1"/>
            <p:nvPr>
              <p:custDataLst>
                <p:tags r:id="rId10"/>
              </p:custDataLst>
            </p:nvPr>
          </p:nvSpPr>
          <p:spPr>
            <a:xfrm>
              <a:off x="2925" y="2404"/>
              <a:ext cx="3755"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b="1" dirty="0">
                  <a:solidFill>
                    <a:srgbClr val="FFFFFF"/>
                  </a:solidFill>
                  <a:latin typeface="微软雅黑" panose="020B0503020204020204" charset="-122"/>
                  <a:ea typeface="微软雅黑" panose="020B0503020204020204" charset="-122"/>
                  <a:sym typeface="+mn-ea"/>
                </a:rPr>
                <a:t>上臂围</a:t>
              </a:r>
            </a:p>
          </p:txBody>
        </p:sp>
        <p:sp>
          <p:nvSpPr>
            <p:cNvPr id="33" name="椭圆 32"/>
            <p:cNvSpPr/>
            <p:nvPr>
              <p:custDataLst>
                <p:tags r:id="rId11"/>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33"/>
            <p:cNvSpPr txBox="1"/>
            <p:nvPr>
              <p:custDataLst>
                <p:tags r:id="rId12"/>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5</a:t>
              </a:r>
            </a:p>
          </p:txBody>
        </p:sp>
      </p:grpSp>
      <p:sp>
        <p:nvSpPr>
          <p:cNvPr id="35" name="文本框 34"/>
          <p:cNvSpPr txBox="1"/>
          <p:nvPr>
            <p:custDataLst>
              <p:tags r:id="rId2"/>
            </p:custDataLst>
          </p:nvPr>
        </p:nvSpPr>
        <p:spPr>
          <a:xfrm>
            <a:off x="1487575" y="1689100"/>
            <a:ext cx="9272789" cy="923330"/>
          </a:xfrm>
          <a:prstGeom prst="rect">
            <a:avLst/>
          </a:prstGeom>
          <a:noFill/>
        </p:spPr>
        <p:txBody>
          <a:bodyPr wrap="square" rtlCol="0" anchor="t">
            <a:spAutoFit/>
          </a:bodyPr>
          <a:lstStyle/>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上臂围是绕儿童左侧肩峰与尺骨鹰嘴连线中点一圈的长度，反映上臂肌肉、骨骼、</a:t>
            </a:r>
            <a:r>
              <a:rPr dirty="0" smtClean="0">
                <a:solidFill>
                  <a:schemeClr val="bg2">
                    <a:lumMod val="25000"/>
                  </a:schemeClr>
                </a:solidFill>
                <a:latin typeface="微软雅黑" panose="020B0503020204020204" charset="-122"/>
                <a:ea typeface="微软雅黑" panose="020B0503020204020204" charset="-122"/>
                <a:sym typeface="+mn-ea"/>
              </a:rPr>
              <a:t>皮下脂肪和皮肤的发育情况</a:t>
            </a:r>
            <a:r>
              <a:rPr dirty="0">
                <a:solidFill>
                  <a:schemeClr val="bg2">
                    <a:lumMod val="25000"/>
                  </a:schemeClr>
                </a:solidFill>
                <a:latin typeface="微软雅黑" panose="020B0503020204020204" charset="-122"/>
                <a:ea typeface="微软雅黑" panose="020B0503020204020204" charset="-122"/>
                <a:sym typeface="+mn-ea"/>
              </a:rPr>
              <a:t>。</a:t>
            </a:r>
          </a:p>
        </p:txBody>
      </p:sp>
      <p:sp>
        <p:nvSpPr>
          <p:cNvPr id="36" name="矩形 35"/>
          <p:cNvSpPr/>
          <p:nvPr>
            <p:custDataLst>
              <p:tags r:id="rId3"/>
            </p:custDataLst>
          </p:nvPr>
        </p:nvSpPr>
        <p:spPr>
          <a:xfrm>
            <a:off x="1181735" y="3508375"/>
            <a:ext cx="9944735" cy="148145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7" name="组合 36"/>
          <p:cNvGrpSpPr/>
          <p:nvPr/>
        </p:nvGrpSpPr>
        <p:grpSpPr>
          <a:xfrm>
            <a:off x="1491615" y="3295015"/>
            <a:ext cx="2436097" cy="450850"/>
            <a:chOff x="1996" y="2352"/>
            <a:chExt cx="4299" cy="795"/>
          </a:xfrm>
        </p:grpSpPr>
        <p:sp>
          <p:nvSpPr>
            <p:cNvPr id="38" name="圆角矩形 37"/>
            <p:cNvSpPr/>
            <p:nvPr>
              <p:custDataLst>
                <p:tags r:id="rId5"/>
              </p:custDataLst>
            </p:nvPr>
          </p:nvSpPr>
          <p:spPr>
            <a:xfrm>
              <a:off x="1996" y="2352"/>
              <a:ext cx="3477"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9" name="文本框 1"/>
            <p:cNvSpPr txBox="1"/>
            <p:nvPr>
              <p:custDataLst>
                <p:tags r:id="rId6"/>
              </p:custDataLst>
            </p:nvPr>
          </p:nvSpPr>
          <p:spPr>
            <a:xfrm>
              <a:off x="2925" y="2404"/>
              <a:ext cx="3370"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b="1" dirty="0">
                  <a:solidFill>
                    <a:srgbClr val="FFFFFF"/>
                  </a:solidFill>
                  <a:latin typeface="微软雅黑" panose="020B0503020204020204" charset="-122"/>
                  <a:ea typeface="微软雅黑" panose="020B0503020204020204" charset="-122"/>
                  <a:sym typeface="+mn-ea"/>
                </a:rPr>
                <a:t>皮下脂肪</a:t>
              </a:r>
            </a:p>
          </p:txBody>
        </p:sp>
        <p:sp>
          <p:nvSpPr>
            <p:cNvPr id="40" name="椭圆 39"/>
            <p:cNvSpPr/>
            <p:nvPr>
              <p:custDataLst>
                <p:tags r:id="rId7"/>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文本框 40"/>
            <p:cNvSpPr txBox="1"/>
            <p:nvPr>
              <p:custDataLst>
                <p:tags r:id="rId8"/>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6</a:t>
              </a:r>
            </a:p>
          </p:txBody>
        </p:sp>
      </p:grpSp>
      <p:sp>
        <p:nvSpPr>
          <p:cNvPr id="42" name="文本框 41"/>
          <p:cNvSpPr txBox="1"/>
          <p:nvPr>
            <p:custDataLst>
              <p:tags r:id="rId4"/>
            </p:custDataLst>
          </p:nvPr>
        </p:nvSpPr>
        <p:spPr>
          <a:xfrm>
            <a:off x="1487576" y="3829050"/>
            <a:ext cx="9254315" cy="922020"/>
          </a:xfrm>
          <a:prstGeom prst="rect">
            <a:avLst/>
          </a:prstGeom>
          <a:noFill/>
        </p:spPr>
        <p:txBody>
          <a:bodyPr wrap="square" rtlCol="0" anchor="t">
            <a:spAutoFit/>
          </a:bodyPr>
          <a:lstStyle/>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通过测量皮脂厚度，可反映皮下脂肪的情况。常用的测量部位有：① 腹壁皮下脂肪；</a:t>
            </a:r>
          </a:p>
          <a:p>
            <a:pPr indent="0" algn="just" fontAlgn="auto">
              <a:lnSpc>
                <a:spcPct val="150000"/>
              </a:lnSpc>
            </a:pPr>
            <a:r>
              <a:rPr dirty="0">
                <a:solidFill>
                  <a:schemeClr val="bg2">
                    <a:lumMod val="25000"/>
                  </a:schemeClr>
                </a:solidFill>
                <a:latin typeface="微软雅黑" panose="020B0503020204020204" charset="-122"/>
                <a:ea typeface="微软雅黑" panose="020B0503020204020204" charset="-122"/>
                <a:sym typeface="+mn-ea"/>
              </a:rPr>
              <a:t>② 背部皮下脂肪。</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箭头&#10;&#10;描述已自动生成"/>
          <p:cNvPicPr>
            <a:picLocks noChangeAspect="1"/>
          </p:cNvPicPr>
          <p:nvPr/>
        </p:nvPicPr>
        <p:blipFill rotWithShape="1">
          <a:blip r:embed="rId3" cstate="print">
            <a:extLst>
              <a:ext uri="{28A0092B-C50C-407E-A947-70E740481C1C}">
                <a14:useLocalDpi xmlns:a14="http://schemas.microsoft.com/office/drawing/2010/main" val="0"/>
              </a:ext>
            </a:extLst>
          </a:blip>
          <a:srcRect t="53976" r="72756"/>
          <a:stretch>
            <a:fillRect/>
          </a:stretch>
        </p:blipFill>
        <p:spPr>
          <a:xfrm rot="18229100">
            <a:off x="1543184" y="2098625"/>
            <a:ext cx="1875774" cy="2045371"/>
          </a:xfrm>
          <a:prstGeom prst="rect">
            <a:avLst/>
          </a:prstGeom>
        </p:spPr>
      </p:pic>
      <p:sp>
        <p:nvSpPr>
          <p:cNvPr id="2" name="文本框 1"/>
          <p:cNvSpPr txBox="1"/>
          <p:nvPr>
            <p:custDataLst>
              <p:tags r:id="rId1"/>
            </p:custDataLst>
          </p:nvPr>
        </p:nvSpPr>
        <p:spPr>
          <a:xfrm>
            <a:off x="4877435" y="1637665"/>
            <a:ext cx="6675755" cy="3415030"/>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DC7C2A"/>
                </a:solidFill>
                <a:latin typeface="+mn-ea"/>
                <a:cs typeface="+mn-ea"/>
                <a:sym typeface="+mn-lt"/>
              </a:rPr>
              <a:t>第十四章</a:t>
            </a:r>
            <a:endParaRPr lang="en-US" altLang="zh-CN" sz="6000" b="1" dirty="0">
              <a:solidFill>
                <a:srgbClr val="DC7C2A"/>
              </a:solidFill>
              <a:latin typeface="+mn-ea"/>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DC7C2A"/>
                </a:solidFill>
                <a:latin typeface="+mn-ea"/>
                <a:cs typeface="+mn-ea"/>
                <a:sym typeface="+mn-lt"/>
              </a:rPr>
              <a:t> </a:t>
            </a:r>
            <a:r>
              <a:rPr sz="6000" b="1" dirty="0">
                <a:solidFill>
                  <a:srgbClr val="DC7C2A"/>
                </a:solidFill>
                <a:latin typeface="+mn-ea"/>
                <a:cs typeface="+mn-ea"/>
                <a:sym typeface="+mn-lt"/>
              </a:rPr>
              <a:t>1—3岁幼儿发展和评价</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custDataLst>
              <p:tags r:id="rId1"/>
            </p:custDataLst>
          </p:nvPr>
        </p:nvSpPr>
        <p:spPr>
          <a:xfrm>
            <a:off x="1181735" y="1414145"/>
            <a:ext cx="9944735" cy="221234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0" name="组合 29"/>
          <p:cNvGrpSpPr/>
          <p:nvPr/>
        </p:nvGrpSpPr>
        <p:grpSpPr>
          <a:xfrm>
            <a:off x="1491615" y="1193165"/>
            <a:ext cx="2758530" cy="450850"/>
            <a:chOff x="1996" y="2352"/>
            <a:chExt cx="4868" cy="795"/>
          </a:xfrm>
        </p:grpSpPr>
        <p:sp>
          <p:nvSpPr>
            <p:cNvPr id="31" name="圆角矩形 30"/>
            <p:cNvSpPr/>
            <p:nvPr>
              <p:custDataLst>
                <p:tags r:id="rId3"/>
              </p:custDataLst>
            </p:nvPr>
          </p:nvSpPr>
          <p:spPr>
            <a:xfrm>
              <a:off x="1996" y="2352"/>
              <a:ext cx="4868"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文本框 1"/>
            <p:cNvSpPr txBox="1"/>
            <p:nvPr>
              <p:custDataLst>
                <p:tags r:id="rId4"/>
              </p:custDataLst>
            </p:nvPr>
          </p:nvSpPr>
          <p:spPr>
            <a:xfrm>
              <a:off x="2925" y="2404"/>
              <a:ext cx="3755"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b="1" dirty="0">
                  <a:solidFill>
                    <a:srgbClr val="FFFFFF"/>
                  </a:solidFill>
                  <a:latin typeface="微软雅黑" panose="020B0503020204020204" charset="-122"/>
                  <a:ea typeface="微软雅黑" panose="020B0503020204020204" charset="-122"/>
                  <a:sym typeface="+mn-ea"/>
                </a:rPr>
                <a:t>身体比例和匀称性</a:t>
              </a:r>
            </a:p>
          </p:txBody>
        </p:sp>
        <p:sp>
          <p:nvSpPr>
            <p:cNvPr id="33" name="椭圆 32"/>
            <p:cNvSpPr/>
            <p:nvPr>
              <p:custDataLst>
                <p:tags r:id="rId5"/>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33"/>
            <p:cNvSpPr txBox="1"/>
            <p:nvPr>
              <p:custDataLst>
                <p:tags r:id="rId6"/>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7</a:t>
              </a:r>
            </a:p>
          </p:txBody>
        </p:sp>
      </p:grpSp>
      <p:sp>
        <p:nvSpPr>
          <p:cNvPr id="35" name="文本框 34"/>
          <p:cNvSpPr txBox="1"/>
          <p:nvPr>
            <p:custDataLst>
              <p:tags r:id="rId2"/>
            </p:custDataLst>
          </p:nvPr>
        </p:nvSpPr>
        <p:spPr>
          <a:xfrm>
            <a:off x="1546860" y="1689100"/>
            <a:ext cx="3804285" cy="1753235"/>
          </a:xfrm>
          <a:prstGeom prst="rect">
            <a:avLst/>
          </a:prstGeom>
          <a:noFill/>
        </p:spPr>
        <p:txBody>
          <a:bodyPr wrap="square" rtlCol="0" anchor="t">
            <a:spAutoFit/>
          </a:bodyPr>
          <a:lstStyle/>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（1） 头与身长（高）的比例。</a:t>
            </a:r>
          </a:p>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（2） 体型匀称。</a:t>
            </a:r>
          </a:p>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（3） 身材匀称度。</a:t>
            </a:r>
          </a:p>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（4） 指距与身高。</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1022350"/>
            <a:ext cx="565086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（三） 与体格生长有关的其他系统的发育</a:t>
            </a:r>
          </a:p>
        </p:txBody>
      </p:sp>
      <p:sp>
        <p:nvSpPr>
          <p:cNvPr id="29" name="矩形 28"/>
          <p:cNvSpPr/>
          <p:nvPr>
            <p:custDataLst>
              <p:tags r:id="rId2"/>
            </p:custDataLst>
          </p:nvPr>
        </p:nvSpPr>
        <p:spPr>
          <a:xfrm>
            <a:off x="1181735" y="2210435"/>
            <a:ext cx="9944735" cy="94424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0" name="组合 29"/>
          <p:cNvGrpSpPr/>
          <p:nvPr/>
        </p:nvGrpSpPr>
        <p:grpSpPr>
          <a:xfrm>
            <a:off x="1491615" y="1989455"/>
            <a:ext cx="2654263" cy="450850"/>
            <a:chOff x="1996" y="2352"/>
            <a:chExt cx="4684" cy="795"/>
          </a:xfrm>
        </p:grpSpPr>
        <p:sp>
          <p:nvSpPr>
            <p:cNvPr id="31" name="圆角矩形 30"/>
            <p:cNvSpPr/>
            <p:nvPr>
              <p:custDataLst>
                <p:tags r:id="rId10"/>
              </p:custDataLst>
            </p:nvPr>
          </p:nvSpPr>
          <p:spPr>
            <a:xfrm>
              <a:off x="1996" y="2352"/>
              <a:ext cx="3477"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文本框 1"/>
            <p:cNvSpPr txBox="1"/>
            <p:nvPr>
              <p:custDataLst>
                <p:tags r:id="rId11"/>
              </p:custDataLst>
            </p:nvPr>
          </p:nvSpPr>
          <p:spPr>
            <a:xfrm>
              <a:off x="2925" y="2404"/>
              <a:ext cx="3755"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b="1" dirty="0">
                  <a:solidFill>
                    <a:srgbClr val="FFFFFF"/>
                  </a:solidFill>
                  <a:latin typeface="微软雅黑" panose="020B0503020204020204" charset="-122"/>
                  <a:ea typeface="微软雅黑" panose="020B0503020204020204" charset="-122"/>
                  <a:sym typeface="+mn-ea"/>
                </a:rPr>
                <a:t>骨骼</a:t>
              </a:r>
            </a:p>
          </p:txBody>
        </p:sp>
        <p:sp>
          <p:nvSpPr>
            <p:cNvPr id="33" name="椭圆 32"/>
            <p:cNvSpPr/>
            <p:nvPr>
              <p:custDataLst>
                <p:tags r:id="rId12"/>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33"/>
            <p:cNvSpPr txBox="1"/>
            <p:nvPr>
              <p:custDataLst>
                <p:tags r:id="rId13"/>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1</a:t>
              </a:r>
            </a:p>
          </p:txBody>
        </p:sp>
      </p:grpSp>
      <p:sp>
        <p:nvSpPr>
          <p:cNvPr id="35" name="文本框 34"/>
          <p:cNvSpPr txBox="1"/>
          <p:nvPr>
            <p:custDataLst>
              <p:tags r:id="rId3"/>
            </p:custDataLst>
          </p:nvPr>
        </p:nvSpPr>
        <p:spPr>
          <a:xfrm>
            <a:off x="1358265" y="2485390"/>
            <a:ext cx="9306560" cy="506730"/>
          </a:xfrm>
          <a:prstGeom prst="rect">
            <a:avLst/>
          </a:prstGeom>
          <a:noFill/>
        </p:spPr>
        <p:txBody>
          <a:bodyPr wrap="square" rtlCol="0" anchor="t">
            <a:spAutoFit/>
          </a:bodyPr>
          <a:lstStyle/>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（1） 颅骨。（2） 脊柱。（3） 长骨。</a:t>
            </a:r>
          </a:p>
        </p:txBody>
      </p:sp>
      <p:sp>
        <p:nvSpPr>
          <p:cNvPr id="36" name="矩形 35"/>
          <p:cNvSpPr/>
          <p:nvPr>
            <p:custDataLst>
              <p:tags r:id="rId4"/>
            </p:custDataLst>
          </p:nvPr>
        </p:nvSpPr>
        <p:spPr>
          <a:xfrm>
            <a:off x="1181735" y="3627755"/>
            <a:ext cx="9944735" cy="223266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7" name="组合 36"/>
          <p:cNvGrpSpPr/>
          <p:nvPr/>
        </p:nvGrpSpPr>
        <p:grpSpPr>
          <a:xfrm>
            <a:off x="1491615" y="3414395"/>
            <a:ext cx="2436097" cy="450850"/>
            <a:chOff x="1996" y="2352"/>
            <a:chExt cx="4299" cy="795"/>
          </a:xfrm>
        </p:grpSpPr>
        <p:sp>
          <p:nvSpPr>
            <p:cNvPr id="38" name="圆角矩形 37"/>
            <p:cNvSpPr/>
            <p:nvPr>
              <p:custDataLst>
                <p:tags r:id="rId6"/>
              </p:custDataLst>
            </p:nvPr>
          </p:nvSpPr>
          <p:spPr>
            <a:xfrm>
              <a:off x="1996" y="2352"/>
              <a:ext cx="3477"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9" name="文本框 1"/>
            <p:cNvSpPr txBox="1"/>
            <p:nvPr>
              <p:custDataLst>
                <p:tags r:id="rId7"/>
              </p:custDataLst>
            </p:nvPr>
          </p:nvSpPr>
          <p:spPr>
            <a:xfrm>
              <a:off x="2925" y="2404"/>
              <a:ext cx="3370"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b="1" dirty="0">
                  <a:solidFill>
                    <a:srgbClr val="FFFFFF"/>
                  </a:solidFill>
                  <a:latin typeface="微软雅黑" panose="020B0503020204020204" charset="-122"/>
                  <a:ea typeface="微软雅黑" panose="020B0503020204020204" charset="-122"/>
                  <a:sym typeface="+mn-ea"/>
                </a:rPr>
                <a:t>牙齿</a:t>
              </a:r>
            </a:p>
          </p:txBody>
        </p:sp>
        <p:sp>
          <p:nvSpPr>
            <p:cNvPr id="40" name="椭圆 39"/>
            <p:cNvSpPr/>
            <p:nvPr>
              <p:custDataLst>
                <p:tags r:id="rId8"/>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文本框 40"/>
            <p:cNvSpPr txBox="1"/>
            <p:nvPr>
              <p:custDataLst>
                <p:tags r:id="rId9"/>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2</a:t>
              </a:r>
            </a:p>
          </p:txBody>
        </p:sp>
      </p:grpSp>
      <p:sp>
        <p:nvSpPr>
          <p:cNvPr id="42" name="文本框 41"/>
          <p:cNvSpPr txBox="1"/>
          <p:nvPr>
            <p:custDataLst>
              <p:tags r:id="rId5"/>
            </p:custDataLst>
          </p:nvPr>
        </p:nvSpPr>
        <p:spPr>
          <a:xfrm>
            <a:off x="1358265" y="3948430"/>
            <a:ext cx="9615805" cy="1753235"/>
          </a:xfrm>
          <a:prstGeom prst="rect">
            <a:avLst/>
          </a:prstGeom>
          <a:noFill/>
        </p:spPr>
        <p:txBody>
          <a:bodyPr wrap="square" rtlCol="0" anchor="t">
            <a:spAutoFit/>
          </a:bodyPr>
          <a:lstStyle/>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牙齿的生长与骨骼有一定的关系，但因胚胎来源不完全相同，牙齿与骨骼的生长不完全平行。人一生有乳牙（共20个）和恒牙（共28—32个）两副牙齿。出生后4—10个月乳牙开始萌出，13个月未萌出者为乳牙萌出延迟，乳牙萌出顺序一般为下颌先于上颌、自前向后，大多于3岁前出齐。</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1022350"/>
            <a:ext cx="10085070"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（四） 体格生长评价</a:t>
            </a:r>
          </a:p>
          <a:p>
            <a:pPr indent="504190" algn="just" fontAlgn="auto">
              <a:lnSpc>
                <a:spcPct val="175000"/>
              </a:lnSpc>
              <a:buClrTx/>
              <a:buSzTx/>
              <a:buFontTx/>
            </a:pPr>
            <a:r>
              <a:rPr lang="zh-CN" altLang="en-US" sz="1900" b="1" dirty="0">
                <a:solidFill>
                  <a:srgbClr val="E48958"/>
                </a:solidFill>
                <a:latin typeface="微软雅黑" panose="020B0503020204020204" charset="-122"/>
                <a:ea typeface="微软雅黑" panose="020B0503020204020204" charset="-122"/>
              </a:rPr>
              <a:t>1. 评价原则</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① 选择适宜的体格生长指标：最重要和常用的形态指标为身高（长）和体重，3岁以下儿童应常规测量头围，其他常用的形态指标有坐高、胸围、上臂围等。</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② 采用准确的测量工具，即规范的测量方法。</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③ 选择恰当的生长标准或参照值。</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④ 定期评估儿童生长情况，即生长监测。</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1022350"/>
            <a:ext cx="3037205" cy="213804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rgbClr val="E48958"/>
                </a:solidFill>
                <a:latin typeface="微软雅黑" panose="020B0503020204020204" charset="-122"/>
                <a:ea typeface="微软雅黑" panose="020B0503020204020204" charset="-122"/>
              </a:rPr>
              <a:t>2. 评价内容</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（1） 生长水平。</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（2） 生长速度。</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（3） 匀称度。</a:t>
            </a:r>
          </a:p>
        </p:txBody>
      </p:sp>
      <p:pic>
        <p:nvPicPr>
          <p:cNvPr id="2" name="图片 1" descr="摄图网_401736465_量身高长高的儿童（企业商用）"/>
          <p:cNvPicPr>
            <a:picLocks noChangeAspect="1"/>
          </p:cNvPicPr>
          <p:nvPr/>
        </p:nvPicPr>
        <p:blipFill>
          <a:blip r:embed="rId4"/>
          <a:stretch>
            <a:fillRect/>
          </a:stretch>
        </p:blipFill>
        <p:spPr>
          <a:xfrm>
            <a:off x="1458595" y="3280410"/>
            <a:ext cx="3542665" cy="3542665"/>
          </a:xfrm>
          <a:prstGeom prst="rect">
            <a:avLst/>
          </a:prstGeom>
        </p:spPr>
      </p:pic>
      <p:sp>
        <p:nvSpPr>
          <p:cNvPr id="3" name="文本框 2"/>
          <p:cNvSpPr txBox="1"/>
          <p:nvPr>
            <p:custDataLst>
              <p:tags r:id="rId2"/>
            </p:custDataLst>
          </p:nvPr>
        </p:nvSpPr>
        <p:spPr>
          <a:xfrm>
            <a:off x="5817870" y="1022350"/>
            <a:ext cx="4655820" cy="2649855"/>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rgbClr val="E48958"/>
                </a:solidFill>
                <a:latin typeface="微软雅黑" panose="020B0503020204020204" charset="-122"/>
                <a:ea typeface="微软雅黑" panose="020B0503020204020204" charset="-122"/>
              </a:rPr>
              <a:t>3. 数据统计学表示方法</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（1） 均值离差法。</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（2） 百分位数法。</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（3） 标准差的离差法（Z评分）。</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（4） 中位数法。</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1022350"/>
            <a:ext cx="10085070" cy="4184650"/>
          </a:xfrm>
          <a:prstGeom prst="rect">
            <a:avLst/>
          </a:prstGeom>
          <a:noFill/>
          <a:ln w="9525">
            <a:noFill/>
          </a:ln>
        </p:spPr>
        <p:txBody>
          <a:bodyPr wrap="square">
            <a:spAutoFit/>
          </a:bodyPr>
          <a:lstStyle/>
          <a:p>
            <a:pPr indent="504190" algn="just" fontAlgn="auto">
              <a:lnSpc>
                <a:spcPct val="175000"/>
              </a:lnSpc>
              <a:buClrTx/>
              <a:buSzTx/>
              <a:buFontTx/>
            </a:pPr>
            <a:r>
              <a:rPr lang="zh-CN" altLang="en-US" sz="1900" b="1" dirty="0">
                <a:solidFill>
                  <a:srgbClr val="E48958"/>
                </a:solidFill>
                <a:latin typeface="微软雅黑" panose="020B0503020204020204" charset="-122"/>
                <a:ea typeface="微软雅黑" panose="020B0503020204020204" charset="-122"/>
              </a:rPr>
              <a:t>4. 生长曲线的应用</a:t>
            </a:r>
          </a:p>
          <a:p>
            <a:pPr indent="504190" algn="just" fontAlgn="auto">
              <a:lnSpc>
                <a:spcPct val="175000"/>
              </a:lnSpc>
              <a:buClrTx/>
              <a:buSzTx/>
              <a:buFontTx/>
            </a:pPr>
            <a:r>
              <a:rPr lang="zh-CN" altLang="en-US" sz="1900" b="1" dirty="0">
                <a:solidFill>
                  <a:schemeClr val="tx1">
                    <a:lumMod val="75000"/>
                    <a:lumOff val="25000"/>
                  </a:schemeClr>
                </a:solidFill>
                <a:latin typeface="微软雅黑" panose="020B0503020204020204" charset="-122"/>
                <a:ea typeface="微软雅黑" panose="020B0503020204020204" charset="-122"/>
              </a:rPr>
              <a:t>生长曲线</a:t>
            </a:r>
            <a:r>
              <a:rPr lang="zh-CN" altLang="en-US" sz="1900" dirty="0">
                <a:solidFill>
                  <a:schemeClr val="bg2">
                    <a:lumMod val="25000"/>
                  </a:schemeClr>
                </a:solidFill>
                <a:latin typeface="微软雅黑" panose="020B0503020204020204" charset="-122"/>
                <a:ea typeface="微软雅黑" panose="020B0503020204020204" charset="-122"/>
              </a:rPr>
              <a:t>是将不同年龄儿童的体格生长标准值（参照值）按百分位数法或标准差单位的等级绘成曲线图。</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其优点是能直观、快速地了解儿童的生长情况，通过连续追踪观察可以清楚地看到儿童生长趋势和变化情况，能够及时发现生长偏离的现象，以便早发现、早干预，促进儿童的健康成长。</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同时，它还可供家长使用，使他们对自己孩子的生长情况有所了解，有利于提高他们的科学育儿水平和自我监测营养和健康状况的能力。</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8632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531110" cy="445135"/>
          </a:xfrm>
          <a:prstGeom prst="rect">
            <a:avLst/>
          </a:prstGeom>
          <a:noFill/>
        </p:spPr>
        <p:txBody>
          <a:bodyPr wrap="square">
            <a:spAutoFit/>
          </a:bodyPr>
          <a:lstStyle/>
          <a:p>
            <a:pPr algn="l"/>
            <a:r>
              <a:rPr lang="zh-CN" altLang="en-US" sz="2300" b="1" dirty="0">
                <a:solidFill>
                  <a:srgbClr val="E18C47"/>
                </a:solidFill>
                <a:cs typeface="+mn-ea"/>
                <a:sym typeface="+mn-lt"/>
              </a:rPr>
              <a:t>二、神经心理发育</a:t>
            </a:r>
          </a:p>
        </p:txBody>
      </p:sp>
      <p:sp>
        <p:nvSpPr>
          <p:cNvPr id="2" name="文本框 1"/>
          <p:cNvSpPr txBox="1"/>
          <p:nvPr>
            <p:custDataLst>
              <p:tags r:id="rId3"/>
            </p:custDataLst>
          </p:nvPr>
        </p:nvSpPr>
        <p:spPr>
          <a:xfrm>
            <a:off x="1151255" y="1720850"/>
            <a:ext cx="1006411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感知觉发育</a:t>
            </a:r>
          </a:p>
        </p:txBody>
      </p:sp>
      <p:sp>
        <p:nvSpPr>
          <p:cNvPr id="29" name="矩形 28"/>
          <p:cNvSpPr/>
          <p:nvPr>
            <p:custDataLst>
              <p:tags r:id="rId4"/>
            </p:custDataLst>
          </p:nvPr>
        </p:nvSpPr>
        <p:spPr>
          <a:xfrm>
            <a:off x="1181735" y="2781935"/>
            <a:ext cx="2860675" cy="218694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0" name="组合 29"/>
          <p:cNvGrpSpPr/>
          <p:nvPr/>
        </p:nvGrpSpPr>
        <p:grpSpPr>
          <a:xfrm>
            <a:off x="1491615" y="2560955"/>
            <a:ext cx="2654263" cy="450850"/>
            <a:chOff x="1996" y="2352"/>
            <a:chExt cx="4684" cy="795"/>
          </a:xfrm>
        </p:grpSpPr>
        <p:sp>
          <p:nvSpPr>
            <p:cNvPr id="31" name="圆角矩形 30"/>
            <p:cNvSpPr/>
            <p:nvPr>
              <p:custDataLst>
                <p:tags r:id="rId12"/>
              </p:custDataLst>
            </p:nvPr>
          </p:nvSpPr>
          <p:spPr>
            <a:xfrm>
              <a:off x="1996" y="2352"/>
              <a:ext cx="3980"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文本框 1"/>
            <p:cNvSpPr txBox="1"/>
            <p:nvPr>
              <p:custDataLst>
                <p:tags r:id="rId13"/>
              </p:custDataLst>
            </p:nvPr>
          </p:nvSpPr>
          <p:spPr>
            <a:xfrm>
              <a:off x="2925" y="2404"/>
              <a:ext cx="3755"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b="1" dirty="0">
                  <a:solidFill>
                    <a:srgbClr val="FFFFFF"/>
                  </a:solidFill>
                  <a:latin typeface="微软雅黑" panose="020B0503020204020204" charset="-122"/>
                  <a:ea typeface="微软雅黑" panose="020B0503020204020204" charset="-122"/>
                  <a:sym typeface="+mn-ea"/>
                </a:rPr>
                <a:t>感觉发育</a:t>
              </a:r>
            </a:p>
          </p:txBody>
        </p:sp>
        <p:sp>
          <p:nvSpPr>
            <p:cNvPr id="33" name="椭圆 32"/>
            <p:cNvSpPr/>
            <p:nvPr>
              <p:custDataLst>
                <p:tags r:id="rId14"/>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33"/>
            <p:cNvSpPr txBox="1"/>
            <p:nvPr>
              <p:custDataLst>
                <p:tags r:id="rId15"/>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1</a:t>
              </a:r>
            </a:p>
          </p:txBody>
        </p:sp>
      </p:grpSp>
      <p:sp>
        <p:nvSpPr>
          <p:cNvPr id="35" name="文本框 34"/>
          <p:cNvSpPr txBox="1"/>
          <p:nvPr>
            <p:custDataLst>
              <p:tags r:id="rId5"/>
            </p:custDataLst>
          </p:nvPr>
        </p:nvSpPr>
        <p:spPr>
          <a:xfrm>
            <a:off x="1546860" y="3056890"/>
            <a:ext cx="2341649" cy="1753235"/>
          </a:xfrm>
          <a:prstGeom prst="rect">
            <a:avLst/>
          </a:prstGeom>
          <a:noFill/>
        </p:spPr>
        <p:txBody>
          <a:bodyPr wrap="square" rtlCol="0" anchor="t">
            <a:spAutoFit/>
          </a:bodyPr>
          <a:lstStyle/>
          <a:p>
            <a:pPr indent="0" algn="just" fontAlgn="auto">
              <a:lnSpc>
                <a:spcPct val="150000"/>
              </a:lnSpc>
            </a:pPr>
            <a:r>
              <a:rPr dirty="0">
                <a:solidFill>
                  <a:schemeClr val="bg2">
                    <a:lumMod val="25000"/>
                  </a:schemeClr>
                </a:solidFill>
                <a:latin typeface="微软雅黑" panose="020B0503020204020204" charset="-122"/>
                <a:ea typeface="微软雅黑" panose="020B0503020204020204" charset="-122"/>
                <a:sym typeface="+mn-ea"/>
              </a:rPr>
              <a:t>（1） 视觉发育。</a:t>
            </a:r>
          </a:p>
          <a:p>
            <a:pPr indent="0" algn="just" fontAlgn="auto">
              <a:lnSpc>
                <a:spcPct val="150000"/>
              </a:lnSpc>
            </a:pPr>
            <a:r>
              <a:rPr dirty="0">
                <a:solidFill>
                  <a:schemeClr val="bg2">
                    <a:lumMod val="25000"/>
                  </a:schemeClr>
                </a:solidFill>
                <a:latin typeface="微软雅黑" panose="020B0503020204020204" charset="-122"/>
                <a:ea typeface="微软雅黑" panose="020B0503020204020204" charset="-122"/>
                <a:sym typeface="+mn-ea"/>
              </a:rPr>
              <a:t>（2） 听觉发育。</a:t>
            </a:r>
          </a:p>
          <a:p>
            <a:pPr indent="0" algn="just" fontAlgn="auto">
              <a:lnSpc>
                <a:spcPct val="150000"/>
              </a:lnSpc>
            </a:pPr>
            <a:r>
              <a:rPr dirty="0">
                <a:solidFill>
                  <a:schemeClr val="bg2">
                    <a:lumMod val="25000"/>
                  </a:schemeClr>
                </a:solidFill>
                <a:latin typeface="微软雅黑" panose="020B0503020204020204" charset="-122"/>
                <a:ea typeface="微软雅黑" panose="020B0503020204020204" charset="-122"/>
                <a:sym typeface="+mn-ea"/>
              </a:rPr>
              <a:t>（3） 味觉与嗅觉。</a:t>
            </a:r>
          </a:p>
          <a:p>
            <a:pPr indent="0" algn="just" fontAlgn="auto">
              <a:lnSpc>
                <a:spcPct val="150000"/>
              </a:lnSpc>
            </a:pPr>
            <a:r>
              <a:rPr dirty="0">
                <a:solidFill>
                  <a:schemeClr val="bg2">
                    <a:lumMod val="25000"/>
                  </a:schemeClr>
                </a:solidFill>
                <a:latin typeface="微软雅黑" panose="020B0503020204020204" charset="-122"/>
                <a:ea typeface="微软雅黑" panose="020B0503020204020204" charset="-122"/>
                <a:sym typeface="+mn-ea"/>
              </a:rPr>
              <a:t>（4） 皮肤感觉。</a:t>
            </a:r>
          </a:p>
        </p:txBody>
      </p:sp>
      <p:sp>
        <p:nvSpPr>
          <p:cNvPr id="36" name="矩形 35"/>
          <p:cNvSpPr/>
          <p:nvPr>
            <p:custDataLst>
              <p:tags r:id="rId6"/>
            </p:custDataLst>
          </p:nvPr>
        </p:nvSpPr>
        <p:spPr>
          <a:xfrm>
            <a:off x="4420235" y="2781935"/>
            <a:ext cx="6807835" cy="265049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7" name="组合 36"/>
          <p:cNvGrpSpPr/>
          <p:nvPr/>
        </p:nvGrpSpPr>
        <p:grpSpPr>
          <a:xfrm>
            <a:off x="4730115" y="2568575"/>
            <a:ext cx="2436097" cy="450850"/>
            <a:chOff x="1996" y="2352"/>
            <a:chExt cx="4299" cy="795"/>
          </a:xfrm>
        </p:grpSpPr>
        <p:sp>
          <p:nvSpPr>
            <p:cNvPr id="14" name="圆角矩形 13"/>
            <p:cNvSpPr/>
            <p:nvPr>
              <p:custDataLst>
                <p:tags r:id="rId8"/>
              </p:custDataLst>
            </p:nvPr>
          </p:nvSpPr>
          <p:spPr>
            <a:xfrm>
              <a:off x="1996" y="2352"/>
              <a:ext cx="3980"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文本框 1"/>
            <p:cNvSpPr txBox="1"/>
            <p:nvPr>
              <p:custDataLst>
                <p:tags r:id="rId9"/>
              </p:custDataLst>
            </p:nvPr>
          </p:nvSpPr>
          <p:spPr>
            <a:xfrm>
              <a:off x="2925" y="2404"/>
              <a:ext cx="3370"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b="1" dirty="0">
                  <a:solidFill>
                    <a:srgbClr val="FFFFFF"/>
                  </a:solidFill>
                  <a:latin typeface="微软雅黑" panose="020B0503020204020204" charset="-122"/>
                  <a:ea typeface="微软雅黑" panose="020B0503020204020204" charset="-122"/>
                  <a:sym typeface="+mn-ea"/>
                </a:rPr>
                <a:t>知觉发育</a:t>
              </a:r>
            </a:p>
          </p:txBody>
        </p:sp>
        <p:sp>
          <p:nvSpPr>
            <p:cNvPr id="40" name="椭圆 39"/>
            <p:cNvSpPr/>
            <p:nvPr>
              <p:custDataLst>
                <p:tags r:id="rId10"/>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文本框 40"/>
            <p:cNvSpPr txBox="1"/>
            <p:nvPr>
              <p:custDataLst>
                <p:tags r:id="rId11"/>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2</a:t>
              </a:r>
            </a:p>
          </p:txBody>
        </p:sp>
      </p:grpSp>
      <p:sp>
        <p:nvSpPr>
          <p:cNvPr id="42" name="文本框 41"/>
          <p:cNvSpPr txBox="1"/>
          <p:nvPr>
            <p:custDataLst>
              <p:tags r:id="rId7"/>
            </p:custDataLst>
          </p:nvPr>
        </p:nvSpPr>
        <p:spPr>
          <a:xfrm>
            <a:off x="4596765" y="3102610"/>
            <a:ext cx="6366799" cy="2168525"/>
          </a:xfrm>
          <a:prstGeom prst="rect">
            <a:avLst/>
          </a:prstGeom>
          <a:noFill/>
        </p:spPr>
        <p:txBody>
          <a:bodyPr wrap="square" rtlCol="0" anchor="t">
            <a:spAutoFit/>
          </a:bodyPr>
          <a:lstStyle/>
          <a:p>
            <a:pPr indent="0" algn="just" fontAlgn="auto">
              <a:lnSpc>
                <a:spcPct val="150000"/>
              </a:lnSpc>
            </a:pPr>
            <a:r>
              <a:rPr dirty="0">
                <a:solidFill>
                  <a:schemeClr val="bg2">
                    <a:lumMod val="25000"/>
                  </a:schemeClr>
                </a:solidFill>
                <a:latin typeface="微软雅黑" panose="020B0503020204020204" charset="-122"/>
                <a:ea typeface="微软雅黑" panose="020B0503020204020204" charset="-122"/>
                <a:sym typeface="+mn-ea"/>
              </a:rPr>
              <a:t>（1） 空间知觉是个体对物体空间特性的反映，包括大小、形状、距离、体位和方位等。</a:t>
            </a:r>
          </a:p>
          <a:p>
            <a:pPr indent="0" algn="just" fontAlgn="auto">
              <a:lnSpc>
                <a:spcPct val="150000"/>
              </a:lnSpc>
            </a:pPr>
            <a:r>
              <a:rPr dirty="0">
                <a:solidFill>
                  <a:schemeClr val="bg2">
                    <a:lumMod val="25000"/>
                  </a:schemeClr>
                </a:solidFill>
                <a:latin typeface="微软雅黑" panose="020B0503020204020204" charset="-122"/>
                <a:ea typeface="微软雅黑" panose="020B0503020204020204" charset="-122"/>
                <a:sym typeface="+mn-ea"/>
              </a:rPr>
              <a:t>（2） 深度知觉是客观事物在三维空间中提供的信息，它能使人脑感知物体厚度和物体与我们的距离。</a:t>
            </a:r>
          </a:p>
          <a:p>
            <a:pPr indent="0" algn="just" fontAlgn="auto">
              <a:lnSpc>
                <a:spcPct val="150000"/>
              </a:lnSpc>
            </a:pPr>
            <a:r>
              <a:rPr dirty="0">
                <a:solidFill>
                  <a:schemeClr val="bg2">
                    <a:lumMod val="25000"/>
                  </a:schemeClr>
                </a:solidFill>
                <a:latin typeface="微软雅黑" panose="020B0503020204020204" charset="-122"/>
                <a:ea typeface="微软雅黑" panose="020B0503020204020204" charset="-122"/>
                <a:sym typeface="+mn-ea"/>
              </a:rPr>
              <a:t>（3） 时间知觉是个体对时间的延续性和顺序性的感知能力。</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1022350"/>
            <a:ext cx="565086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运动发育</a:t>
            </a:r>
          </a:p>
        </p:txBody>
      </p:sp>
      <p:sp>
        <p:nvSpPr>
          <p:cNvPr id="29" name="矩形 28"/>
          <p:cNvSpPr/>
          <p:nvPr>
            <p:custDataLst>
              <p:tags r:id="rId2"/>
            </p:custDataLst>
          </p:nvPr>
        </p:nvSpPr>
        <p:spPr>
          <a:xfrm>
            <a:off x="1181735" y="2210435"/>
            <a:ext cx="9944735" cy="134747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0" name="组合 29"/>
          <p:cNvGrpSpPr/>
          <p:nvPr/>
        </p:nvGrpSpPr>
        <p:grpSpPr>
          <a:xfrm>
            <a:off x="1491615" y="1989455"/>
            <a:ext cx="2654263" cy="450850"/>
            <a:chOff x="1996" y="2352"/>
            <a:chExt cx="4684" cy="795"/>
          </a:xfrm>
        </p:grpSpPr>
        <p:sp>
          <p:nvSpPr>
            <p:cNvPr id="31" name="圆角矩形 30"/>
            <p:cNvSpPr/>
            <p:nvPr>
              <p:custDataLst>
                <p:tags r:id="rId10"/>
              </p:custDataLst>
            </p:nvPr>
          </p:nvSpPr>
          <p:spPr>
            <a:xfrm>
              <a:off x="1996" y="2352"/>
              <a:ext cx="3477"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文本框 1"/>
            <p:cNvSpPr txBox="1"/>
            <p:nvPr>
              <p:custDataLst>
                <p:tags r:id="rId11"/>
              </p:custDataLst>
            </p:nvPr>
          </p:nvSpPr>
          <p:spPr>
            <a:xfrm>
              <a:off x="2925" y="2404"/>
              <a:ext cx="3755"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b="1" dirty="0">
                  <a:solidFill>
                    <a:srgbClr val="FFFFFF"/>
                  </a:solidFill>
                  <a:latin typeface="微软雅黑" panose="020B0503020204020204" charset="-122"/>
                  <a:ea typeface="微软雅黑" panose="020B0503020204020204" charset="-122"/>
                  <a:sym typeface="+mn-ea"/>
                </a:rPr>
                <a:t>大运动</a:t>
              </a:r>
            </a:p>
          </p:txBody>
        </p:sp>
        <p:sp>
          <p:nvSpPr>
            <p:cNvPr id="33" name="椭圆 32"/>
            <p:cNvSpPr/>
            <p:nvPr>
              <p:custDataLst>
                <p:tags r:id="rId12"/>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33"/>
            <p:cNvSpPr txBox="1"/>
            <p:nvPr>
              <p:custDataLst>
                <p:tags r:id="rId13"/>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1</a:t>
              </a:r>
            </a:p>
          </p:txBody>
        </p:sp>
      </p:grpSp>
      <p:sp>
        <p:nvSpPr>
          <p:cNvPr id="35" name="文本框 34"/>
          <p:cNvSpPr txBox="1"/>
          <p:nvPr>
            <p:custDataLst>
              <p:tags r:id="rId3"/>
            </p:custDataLst>
          </p:nvPr>
        </p:nvSpPr>
        <p:spPr>
          <a:xfrm>
            <a:off x="1358264" y="2485390"/>
            <a:ext cx="9688427" cy="922020"/>
          </a:xfrm>
          <a:prstGeom prst="rect">
            <a:avLst/>
          </a:prstGeom>
          <a:noFill/>
        </p:spPr>
        <p:txBody>
          <a:bodyPr wrap="square" rtlCol="0" anchor="t">
            <a:spAutoFit/>
          </a:bodyPr>
          <a:lstStyle/>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大运动是身体对大动作的控制，使儿童能够在周围环境中活动，如抬头、坐、爬、站、走、跑、跳等。</a:t>
            </a:r>
          </a:p>
        </p:txBody>
      </p:sp>
      <p:sp>
        <p:nvSpPr>
          <p:cNvPr id="36" name="矩形 35"/>
          <p:cNvSpPr/>
          <p:nvPr>
            <p:custDataLst>
              <p:tags r:id="rId4"/>
            </p:custDataLst>
          </p:nvPr>
        </p:nvSpPr>
        <p:spPr>
          <a:xfrm>
            <a:off x="1181735" y="4065905"/>
            <a:ext cx="9944735" cy="101346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7" name="组合 36"/>
          <p:cNvGrpSpPr/>
          <p:nvPr/>
        </p:nvGrpSpPr>
        <p:grpSpPr>
          <a:xfrm>
            <a:off x="1491615" y="3852545"/>
            <a:ext cx="2436097" cy="450850"/>
            <a:chOff x="1996" y="2352"/>
            <a:chExt cx="4299" cy="795"/>
          </a:xfrm>
        </p:grpSpPr>
        <p:sp>
          <p:nvSpPr>
            <p:cNvPr id="38" name="圆角矩形 37"/>
            <p:cNvSpPr/>
            <p:nvPr>
              <p:custDataLst>
                <p:tags r:id="rId6"/>
              </p:custDataLst>
            </p:nvPr>
          </p:nvSpPr>
          <p:spPr>
            <a:xfrm>
              <a:off x="1996" y="2352"/>
              <a:ext cx="3477"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9" name="文本框 1"/>
            <p:cNvSpPr txBox="1"/>
            <p:nvPr>
              <p:custDataLst>
                <p:tags r:id="rId7"/>
              </p:custDataLst>
            </p:nvPr>
          </p:nvSpPr>
          <p:spPr>
            <a:xfrm>
              <a:off x="2925" y="2404"/>
              <a:ext cx="3370"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b="1" dirty="0">
                  <a:solidFill>
                    <a:srgbClr val="FFFFFF"/>
                  </a:solidFill>
                  <a:latin typeface="微软雅黑" panose="020B0503020204020204" charset="-122"/>
                  <a:ea typeface="微软雅黑" panose="020B0503020204020204" charset="-122"/>
                  <a:sym typeface="+mn-ea"/>
                </a:rPr>
                <a:t>精细运动</a:t>
              </a:r>
            </a:p>
          </p:txBody>
        </p:sp>
        <p:sp>
          <p:nvSpPr>
            <p:cNvPr id="40" name="椭圆 39"/>
            <p:cNvSpPr/>
            <p:nvPr>
              <p:custDataLst>
                <p:tags r:id="rId8"/>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文本框 40"/>
            <p:cNvSpPr txBox="1"/>
            <p:nvPr>
              <p:custDataLst>
                <p:tags r:id="rId9"/>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2</a:t>
              </a:r>
            </a:p>
          </p:txBody>
        </p:sp>
      </p:grpSp>
      <p:sp>
        <p:nvSpPr>
          <p:cNvPr id="42" name="文本框 41"/>
          <p:cNvSpPr txBox="1"/>
          <p:nvPr>
            <p:custDataLst>
              <p:tags r:id="rId5"/>
            </p:custDataLst>
          </p:nvPr>
        </p:nvSpPr>
        <p:spPr>
          <a:xfrm>
            <a:off x="1358265" y="4386580"/>
            <a:ext cx="9725371" cy="506730"/>
          </a:xfrm>
          <a:prstGeom prst="rect">
            <a:avLst/>
          </a:prstGeom>
          <a:noFill/>
        </p:spPr>
        <p:txBody>
          <a:bodyPr wrap="square" rtlCol="0" anchor="t">
            <a:spAutoFit/>
          </a:bodyPr>
          <a:lstStyle/>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精细运动是指较小的动作活动，如伸手抓物、抓握物品、涂画、叠方积木、翻书、写字等。</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319530" y="1026795"/>
            <a:ext cx="9624695" cy="2254250"/>
          </a:xfrm>
          <a:prstGeom prst="rect">
            <a:avLst/>
          </a:prstGeom>
        </p:spPr>
      </p:pic>
      <p:pic>
        <p:nvPicPr>
          <p:cNvPr id="3" name="图片 2"/>
          <p:cNvPicPr>
            <a:picLocks noChangeAspect="1"/>
          </p:cNvPicPr>
          <p:nvPr/>
        </p:nvPicPr>
        <p:blipFill>
          <a:blip r:embed="rId3"/>
          <a:stretch>
            <a:fillRect/>
          </a:stretch>
        </p:blipFill>
        <p:spPr>
          <a:xfrm>
            <a:off x="1319530" y="3265170"/>
            <a:ext cx="9624695" cy="2706370"/>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1022350"/>
            <a:ext cx="10088880"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（三） 语言发育</a:t>
            </a:r>
            <a:r>
              <a:rPr lang="en-US" altLang="zh-CN" sz="2100" b="1" dirty="0">
                <a:solidFill>
                  <a:schemeClr val="tx1">
                    <a:lumMod val="85000"/>
                    <a:lumOff val="15000"/>
                  </a:schemeClr>
                </a:solidFill>
                <a:cs typeface="+mn-ea"/>
              </a:rPr>
              <a:t>                                                          </a:t>
            </a:r>
            <a:r>
              <a:rPr lang="zh-CN" altLang="en-US" sz="2100" b="1" dirty="0">
                <a:solidFill>
                  <a:schemeClr val="tx1">
                    <a:lumMod val="85000"/>
                    <a:lumOff val="15000"/>
                  </a:schemeClr>
                </a:solidFill>
                <a:cs typeface="+mn-ea"/>
              </a:rPr>
              <a:t>（四） 个人—社会能力发育</a:t>
            </a:r>
          </a:p>
        </p:txBody>
      </p:sp>
      <p:sp>
        <p:nvSpPr>
          <p:cNvPr id="8" name="îšḻíḍê"/>
          <p:cNvSpPr/>
          <p:nvPr>
            <p:custDataLst>
              <p:tags r:id="rId2"/>
            </p:custDataLst>
          </p:nvPr>
        </p:nvSpPr>
        <p:spPr>
          <a:xfrm>
            <a:off x="1844040" y="1871980"/>
            <a:ext cx="516318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3"/>
            </p:custDataLst>
          </p:nvPr>
        </p:nvSpPr>
        <p:spPr>
          <a:xfrm>
            <a:off x="1923301" y="1930352"/>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4"/>
            </p:custDataLst>
          </p:nvPr>
        </p:nvSpPr>
        <p:spPr>
          <a:xfrm>
            <a:off x="1844040" y="2626360"/>
            <a:ext cx="516318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5"/>
            </p:custDataLst>
          </p:nvPr>
        </p:nvSpPr>
        <p:spPr>
          <a:xfrm>
            <a:off x="1923301" y="268502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6"/>
            </p:custDataLst>
          </p:nvPr>
        </p:nvSpPr>
        <p:spPr>
          <a:xfrm>
            <a:off x="1844040" y="3390900"/>
            <a:ext cx="516318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7"/>
            </p:custDataLst>
          </p:nvPr>
        </p:nvSpPr>
        <p:spPr>
          <a:xfrm>
            <a:off x="1923301" y="3449223"/>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8"/>
            </p:custDataLst>
          </p:nvPr>
        </p:nvSpPr>
        <p:spPr>
          <a:xfrm>
            <a:off x="2661285" y="1820545"/>
            <a:ext cx="419735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语言前期（发音与学语，0—12个月）</a:t>
            </a:r>
          </a:p>
        </p:txBody>
      </p:sp>
      <p:sp>
        <p:nvSpPr>
          <p:cNvPr id="38" name="矩形 37"/>
          <p:cNvSpPr/>
          <p:nvPr>
            <p:custDataLst>
              <p:tags r:id="rId9"/>
            </p:custDataLst>
          </p:nvPr>
        </p:nvSpPr>
        <p:spPr>
          <a:xfrm>
            <a:off x="2661285" y="2559685"/>
            <a:ext cx="29933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初语言期</a:t>
            </a:r>
          </a:p>
        </p:txBody>
      </p:sp>
      <p:sp>
        <p:nvSpPr>
          <p:cNvPr id="39" name="矩形 38"/>
          <p:cNvSpPr/>
          <p:nvPr>
            <p:custDataLst>
              <p:tags r:id="rId10"/>
            </p:custDataLst>
          </p:nvPr>
        </p:nvSpPr>
        <p:spPr>
          <a:xfrm>
            <a:off x="2661285" y="3320415"/>
            <a:ext cx="309880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语言期</a:t>
            </a:r>
          </a:p>
        </p:txBody>
      </p:sp>
      <p:sp>
        <p:nvSpPr>
          <p:cNvPr id="3" name="îšḻíḍê"/>
          <p:cNvSpPr/>
          <p:nvPr>
            <p:custDataLst>
              <p:tags r:id="rId11"/>
            </p:custDataLst>
          </p:nvPr>
        </p:nvSpPr>
        <p:spPr>
          <a:xfrm>
            <a:off x="7778115" y="1871980"/>
            <a:ext cx="306895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4" name="iślîḋé"/>
          <p:cNvSpPr/>
          <p:nvPr>
            <p:custDataLst>
              <p:tags r:id="rId12"/>
            </p:custDataLst>
          </p:nvPr>
        </p:nvSpPr>
        <p:spPr>
          <a:xfrm>
            <a:off x="7857376" y="1930352"/>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6" name="íṥļiḑe"/>
          <p:cNvSpPr/>
          <p:nvPr>
            <p:custDataLst>
              <p:tags r:id="rId13"/>
            </p:custDataLst>
          </p:nvPr>
        </p:nvSpPr>
        <p:spPr>
          <a:xfrm>
            <a:off x="7778115" y="2626360"/>
            <a:ext cx="306895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5" name="îṧļîḑe"/>
          <p:cNvSpPr/>
          <p:nvPr>
            <p:custDataLst>
              <p:tags r:id="rId14"/>
            </p:custDataLst>
          </p:nvPr>
        </p:nvSpPr>
        <p:spPr>
          <a:xfrm>
            <a:off x="7857376" y="268502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6" name="îsļíde"/>
          <p:cNvSpPr/>
          <p:nvPr>
            <p:custDataLst>
              <p:tags r:id="rId15"/>
            </p:custDataLst>
          </p:nvPr>
        </p:nvSpPr>
        <p:spPr>
          <a:xfrm>
            <a:off x="7778115" y="3390900"/>
            <a:ext cx="306832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7" name="í$ļiḓe"/>
          <p:cNvSpPr/>
          <p:nvPr>
            <p:custDataLst>
              <p:tags r:id="rId16"/>
            </p:custDataLst>
          </p:nvPr>
        </p:nvSpPr>
        <p:spPr>
          <a:xfrm>
            <a:off x="7857376" y="3449223"/>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18" name="矩形 17"/>
          <p:cNvSpPr/>
          <p:nvPr>
            <p:custDataLst>
              <p:tags r:id="rId17"/>
            </p:custDataLst>
          </p:nvPr>
        </p:nvSpPr>
        <p:spPr>
          <a:xfrm>
            <a:off x="8595360" y="1820545"/>
            <a:ext cx="132461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进食能力</a:t>
            </a:r>
          </a:p>
        </p:txBody>
      </p:sp>
      <p:sp>
        <p:nvSpPr>
          <p:cNvPr id="19" name="矩形 18"/>
          <p:cNvSpPr/>
          <p:nvPr>
            <p:custDataLst>
              <p:tags r:id="rId18"/>
            </p:custDataLst>
          </p:nvPr>
        </p:nvSpPr>
        <p:spPr>
          <a:xfrm>
            <a:off x="8595360" y="2559685"/>
            <a:ext cx="144081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穿衣能力</a:t>
            </a:r>
          </a:p>
        </p:txBody>
      </p:sp>
      <p:sp>
        <p:nvSpPr>
          <p:cNvPr id="20" name="矩形 19"/>
          <p:cNvSpPr/>
          <p:nvPr>
            <p:custDataLst>
              <p:tags r:id="rId19"/>
            </p:custDataLst>
          </p:nvPr>
        </p:nvSpPr>
        <p:spPr>
          <a:xfrm>
            <a:off x="8595360" y="3320415"/>
            <a:ext cx="144145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如厕能力</a:t>
            </a:r>
          </a:p>
        </p:txBody>
      </p:sp>
      <p:sp>
        <p:nvSpPr>
          <p:cNvPr id="21" name="íṥļiḑe"/>
          <p:cNvSpPr/>
          <p:nvPr>
            <p:custDataLst>
              <p:tags r:id="rId20"/>
            </p:custDataLst>
          </p:nvPr>
        </p:nvSpPr>
        <p:spPr>
          <a:xfrm>
            <a:off x="7778115" y="4163060"/>
            <a:ext cx="306832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22" name="îṧļîḑe"/>
          <p:cNvSpPr/>
          <p:nvPr>
            <p:custDataLst>
              <p:tags r:id="rId21"/>
            </p:custDataLst>
          </p:nvPr>
        </p:nvSpPr>
        <p:spPr>
          <a:xfrm>
            <a:off x="7857376" y="422172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4</a:t>
            </a:r>
          </a:p>
        </p:txBody>
      </p:sp>
      <p:sp>
        <p:nvSpPr>
          <p:cNvPr id="23" name="矩形 22"/>
          <p:cNvSpPr/>
          <p:nvPr>
            <p:custDataLst>
              <p:tags r:id="rId22"/>
            </p:custDataLst>
          </p:nvPr>
        </p:nvSpPr>
        <p:spPr>
          <a:xfrm>
            <a:off x="8595360" y="4096385"/>
            <a:ext cx="189865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社会/游戏能力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P spid="18" grpId="0"/>
      <p:bldP spid="19" grpId="0"/>
      <p:bldP spid="20" grpId="0"/>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1022350"/>
            <a:ext cx="10085070"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（五） 认知发育</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认知是人获得知识和使用知识的过程，属行为发育范畴。认知发育从感知开始到理解，以后涉及思维、记忆。</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皮亚杰的认知发展阶段论对儿童认知发展做了阶段划分，具体表现为：</a:t>
            </a:r>
          </a:p>
          <a:p>
            <a:pPr indent="504190" algn="just" fontAlgn="auto">
              <a:lnSpc>
                <a:spcPct val="175000"/>
              </a:lnSpc>
              <a:buClrTx/>
              <a:buSzTx/>
              <a:buFontTx/>
            </a:pPr>
            <a:r>
              <a:rPr lang="zh-CN" altLang="en-US" sz="1900" b="1" dirty="0">
                <a:solidFill>
                  <a:srgbClr val="E18C47"/>
                </a:solidFill>
                <a:latin typeface="微软雅黑" panose="020B0503020204020204" charset="-122"/>
                <a:ea typeface="微软雅黑" panose="020B0503020204020204" charset="-122"/>
              </a:rPr>
              <a:t>感知运动阶段（0—2岁）、前运算阶段（2—7岁）、具体运算阶段（7—12岁）和形式运算阶段（12—15岁）</a:t>
            </a:r>
            <a:r>
              <a:rPr lang="zh-CN" altLang="en-US" sz="1900" dirty="0">
                <a:solidFill>
                  <a:schemeClr val="bg2">
                    <a:lumMod val="25000"/>
                  </a:schemeClr>
                </a:solidFill>
                <a:latin typeface="微软雅黑" panose="020B0503020204020204" charset="-122"/>
                <a:ea typeface="微软雅黑" panose="020B0503020204020204" charset="-122"/>
              </a:rPr>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4638675"/>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759325"/>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405" y="1792605"/>
            <a:ext cx="8571865" cy="4332605"/>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mn-ea"/>
                <a:cs typeface="+mn-ea"/>
              </a:rPr>
              <a:t>1—3岁为幼儿期，是儿童生长发育过程中的一个重要阶段。了解这个阶段幼儿的生理特点，掌握其生长发育规律及生长发育评估方法，从而更好地评价幼儿的发展水平。针对不同的幼儿采取有针对性的发展促进措施，这对于父母和教师来说是极为重要的。幼儿期亦是神经发育的“黄金时期”，其动作、语言、感知觉、认知功能和社会适应能力的发展都非常迅速。幼儿期的儿童已能自由行动，各种动作迅速发育，防范意外伤害也是这一时期的重要任务。幼儿期的儿童还因活动范围增大，接触病原体机会多，呼吸系统疾病相对增多，急性传染病发病率较高。了解幼儿期儿童的体格神经心理发育特点，采取相应的锻炼方式，增强体质，提高免疫力，防范感染与意外伤害，可促进体格、神经、心理的全面发展。</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本章导语</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1022350"/>
            <a:ext cx="10085070"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（六） 注意发展</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注意是人的心理活动集中于一定的人或物，起维持某种心理活动指向性和集中性的作用。注意分</a:t>
            </a:r>
            <a:r>
              <a:rPr lang="zh-CN" altLang="en-US" sz="1900" b="1" dirty="0">
                <a:solidFill>
                  <a:srgbClr val="E18C47"/>
                </a:solidFill>
                <a:latin typeface="微软雅黑" panose="020B0503020204020204" charset="-122"/>
                <a:ea typeface="微软雅黑" panose="020B0503020204020204" charset="-122"/>
              </a:rPr>
              <a:t>无意注意</a:t>
            </a:r>
            <a:r>
              <a:rPr lang="zh-CN" altLang="en-US" sz="1900" dirty="0">
                <a:solidFill>
                  <a:schemeClr val="bg2">
                    <a:lumMod val="25000"/>
                  </a:schemeClr>
                </a:solidFill>
                <a:latin typeface="微软雅黑" panose="020B0503020204020204" charset="-122"/>
                <a:ea typeface="微软雅黑" panose="020B0503020204020204" charset="-122"/>
              </a:rPr>
              <a:t>和</a:t>
            </a:r>
            <a:r>
              <a:rPr lang="zh-CN" altLang="en-US" sz="1900" b="1" dirty="0">
                <a:solidFill>
                  <a:srgbClr val="E18C47"/>
                </a:solidFill>
                <a:latin typeface="微软雅黑" panose="020B0503020204020204" charset="-122"/>
                <a:ea typeface="微软雅黑" panose="020B0503020204020204" charset="-122"/>
              </a:rPr>
              <a:t>有意注意</a:t>
            </a:r>
            <a:r>
              <a:rPr lang="zh-CN" altLang="en-US" sz="1900" dirty="0">
                <a:solidFill>
                  <a:schemeClr val="bg2">
                    <a:lumMod val="25000"/>
                  </a:schemeClr>
                </a:solidFill>
                <a:latin typeface="微软雅黑" panose="020B0503020204020204" charset="-122"/>
                <a:ea typeface="微软雅黑" panose="020B0503020204020204" charset="-122"/>
              </a:rPr>
              <a:t>。无意注意是自然发生的，不需要任何努力；有意注意是自觉的、有目的的注意，需要一定的努力。</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幼儿期注意稳定性差，不仅容易分散和转移，而且注意的事物和时间都很有限。而注意对于幼儿认知的发展是十分重要的，可通过玩具、游戏和有趣味及适合年龄特点的活动等来促进其有意注意的发展。</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1022350"/>
            <a:ext cx="10085070"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（七） 情绪、情感发展</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情绪是个体的生理或心理需要是否得到满足的心理体验和表现，其表现程度的个体差异是由遗传和早期环境质量所共同决定的。</a:t>
            </a:r>
            <a:r>
              <a:rPr lang="zh-CN" altLang="en-US" sz="1900" b="1" dirty="0">
                <a:solidFill>
                  <a:srgbClr val="E18C47"/>
                </a:solidFill>
                <a:latin typeface="微软雅黑" panose="020B0503020204020204" charset="-122"/>
                <a:ea typeface="微软雅黑" panose="020B0503020204020204" charset="-122"/>
              </a:rPr>
              <a:t>情绪</a:t>
            </a:r>
            <a:r>
              <a:rPr lang="zh-CN" altLang="en-US" sz="1900" dirty="0">
                <a:solidFill>
                  <a:schemeClr val="bg2">
                    <a:lumMod val="25000"/>
                  </a:schemeClr>
                </a:solidFill>
                <a:latin typeface="微软雅黑" panose="020B0503020204020204" charset="-122"/>
                <a:ea typeface="微软雅黑" panose="020B0503020204020204" charset="-122"/>
              </a:rPr>
              <a:t>的构成有主观体验、外部表情和生理唤醒三部分，如喜怒哀乐、同情、愧疚、焦虑等各种表现。</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幼儿的</a:t>
            </a:r>
            <a:r>
              <a:rPr lang="zh-CN" altLang="en-US" sz="1900" b="1" dirty="0">
                <a:solidFill>
                  <a:srgbClr val="E18C47"/>
                </a:solidFill>
                <a:latin typeface="微软雅黑" panose="020B0503020204020204" charset="-122"/>
                <a:ea typeface="微软雅黑" panose="020B0503020204020204" charset="-122"/>
              </a:rPr>
              <a:t>情绪情感</a:t>
            </a:r>
            <a:r>
              <a:rPr lang="zh-CN" altLang="en-US" sz="1900" dirty="0">
                <a:solidFill>
                  <a:schemeClr val="bg2">
                    <a:lumMod val="25000"/>
                  </a:schemeClr>
                </a:solidFill>
                <a:latin typeface="微软雅黑" panose="020B0503020204020204" charset="-122"/>
                <a:ea typeface="微软雅黑" panose="020B0503020204020204" charset="-122"/>
              </a:rPr>
              <a:t>具体发展过程如下：1岁时见到新奇事物可表现出惊奇；1.5岁左右的幼儿可表现出不安、内疚、自豪、嫉妒等情绪；2岁左右能清楚地表达骄傲和同情；2—3岁的幼儿开始认识到情绪与愿望满足的关系。</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1022350"/>
            <a:ext cx="10085070" cy="475043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（八） 个性和性格发展</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个性是个人处理环境关系与他人不同的习惯行为方式和倾向性，是比较稳定的各种心理特征的总和，包括思维方式、情绪反应和行为风格等。个性中最重要的心理特征是性格，其次是能力。</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教师可以利用多元化的游戏项目对幼儿实施个性化的教育，引导他们在成长中凸显个性风格。</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每个幼儿的个性都是不一样的，他们有着不一样的认识和想法，教师需要为幼儿营造自由、宽松、活跃的学习氛围，并时刻留意幼儿的个性喜好，据此制定个性化的教育模式，使不同个性的幼儿获得细心的呵护和关怀，确保其个性能够充分展示出来。</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1022350"/>
            <a:ext cx="10085070"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（九） 气质</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气质是人格发展的基础，与生俱来，受遗传控制，不易随环境改变。气质主要表现在心理活动的</a:t>
            </a:r>
            <a:r>
              <a:rPr lang="zh-CN" altLang="en-US" sz="1900" b="1" dirty="0">
                <a:solidFill>
                  <a:schemeClr val="bg2">
                    <a:lumMod val="25000"/>
                  </a:schemeClr>
                </a:solidFill>
                <a:latin typeface="微软雅黑" panose="020B0503020204020204" charset="-122"/>
                <a:ea typeface="微软雅黑" panose="020B0503020204020204" charset="-122"/>
              </a:rPr>
              <a:t>强度</a:t>
            </a:r>
            <a:r>
              <a:rPr lang="zh-CN" altLang="en-US" sz="1900" dirty="0">
                <a:solidFill>
                  <a:schemeClr val="bg2">
                    <a:lumMod val="25000"/>
                  </a:schemeClr>
                </a:solidFill>
                <a:latin typeface="微软雅黑" panose="020B0503020204020204" charset="-122"/>
                <a:ea typeface="微软雅黑" panose="020B0503020204020204" charset="-122"/>
              </a:rPr>
              <a:t>（情绪、意志）、</a:t>
            </a:r>
            <a:r>
              <a:rPr lang="zh-CN" altLang="en-US" sz="1900" b="1" dirty="0">
                <a:solidFill>
                  <a:schemeClr val="bg2">
                    <a:lumMod val="25000"/>
                  </a:schemeClr>
                </a:solidFill>
                <a:latin typeface="微软雅黑" panose="020B0503020204020204" charset="-122"/>
                <a:ea typeface="微软雅黑" panose="020B0503020204020204" charset="-122"/>
              </a:rPr>
              <a:t>速度</a:t>
            </a:r>
            <a:r>
              <a:rPr lang="zh-CN" altLang="en-US" sz="1900" dirty="0">
                <a:solidFill>
                  <a:schemeClr val="bg2">
                    <a:lumMod val="25000"/>
                  </a:schemeClr>
                </a:solidFill>
                <a:latin typeface="微软雅黑" panose="020B0503020204020204" charset="-122"/>
                <a:ea typeface="微软雅黑" panose="020B0503020204020204" charset="-122"/>
              </a:rPr>
              <a:t>（操作、适应）、</a:t>
            </a:r>
            <a:r>
              <a:rPr lang="zh-CN" altLang="en-US" sz="1900" b="1" dirty="0">
                <a:solidFill>
                  <a:schemeClr val="bg2">
                    <a:lumMod val="25000"/>
                  </a:schemeClr>
                </a:solidFill>
                <a:latin typeface="微软雅黑" panose="020B0503020204020204" charset="-122"/>
                <a:ea typeface="微软雅黑" panose="020B0503020204020204" charset="-122"/>
              </a:rPr>
              <a:t>稳定性</a:t>
            </a:r>
            <a:r>
              <a:rPr lang="zh-CN" altLang="en-US" sz="1900" dirty="0">
                <a:solidFill>
                  <a:schemeClr val="bg2">
                    <a:lumMod val="25000"/>
                  </a:schemeClr>
                </a:solidFill>
                <a:latin typeface="微软雅黑" panose="020B0503020204020204" charset="-122"/>
                <a:ea typeface="微软雅黑" panose="020B0503020204020204" charset="-122"/>
              </a:rPr>
              <a:t>（情绪、注意）、</a:t>
            </a:r>
            <a:r>
              <a:rPr lang="zh-CN" altLang="en-US" sz="1900" b="1" dirty="0">
                <a:solidFill>
                  <a:schemeClr val="bg2">
                    <a:lumMod val="25000"/>
                  </a:schemeClr>
                </a:solidFill>
                <a:latin typeface="微软雅黑" panose="020B0503020204020204" charset="-122"/>
                <a:ea typeface="微软雅黑" panose="020B0503020204020204" charset="-122"/>
              </a:rPr>
              <a:t>灵活性</a:t>
            </a:r>
            <a:r>
              <a:rPr lang="zh-CN" altLang="en-US" sz="1900" dirty="0">
                <a:solidFill>
                  <a:schemeClr val="bg2">
                    <a:lumMod val="25000"/>
                  </a:schemeClr>
                </a:solidFill>
                <a:latin typeface="微软雅黑" panose="020B0503020204020204" charset="-122"/>
                <a:ea typeface="微软雅黑" panose="020B0503020204020204" charset="-122"/>
              </a:rPr>
              <a:t>（反应性）和</a:t>
            </a:r>
            <a:r>
              <a:rPr lang="zh-CN" altLang="en-US" sz="1900" b="1" dirty="0">
                <a:solidFill>
                  <a:schemeClr val="bg2">
                    <a:lumMod val="25000"/>
                  </a:schemeClr>
                </a:solidFill>
                <a:latin typeface="微软雅黑" panose="020B0503020204020204" charset="-122"/>
                <a:ea typeface="微软雅黑" panose="020B0503020204020204" charset="-122"/>
              </a:rPr>
              <a:t>指向性</a:t>
            </a:r>
            <a:r>
              <a:rPr lang="zh-CN" altLang="en-US" sz="1900" dirty="0">
                <a:solidFill>
                  <a:schemeClr val="bg2">
                    <a:lumMod val="25000"/>
                  </a:schemeClr>
                </a:solidFill>
                <a:latin typeface="微软雅黑" panose="020B0503020204020204" charset="-122"/>
                <a:ea typeface="微软雅黑" panose="020B0503020204020204" charset="-122"/>
              </a:rPr>
              <a:t>（内向、外向，兴趣）等方面，包括</a:t>
            </a:r>
            <a:r>
              <a:rPr lang="zh-CN" altLang="en-US" sz="1900" b="1" dirty="0">
                <a:solidFill>
                  <a:schemeClr val="bg2">
                    <a:lumMod val="25000"/>
                  </a:schemeClr>
                </a:solidFill>
                <a:latin typeface="微软雅黑" panose="020B0503020204020204" charset="-122"/>
                <a:ea typeface="微软雅黑" panose="020B0503020204020204" charset="-122"/>
              </a:rPr>
              <a:t>活动水平、节律性、趋避性、适应性、反应强度、心境、注意广度与坚持度、注意分散度、反应阈</a:t>
            </a:r>
            <a:r>
              <a:rPr lang="zh-CN" altLang="en-US" sz="1900" dirty="0">
                <a:solidFill>
                  <a:schemeClr val="bg2">
                    <a:lumMod val="25000"/>
                  </a:schemeClr>
                </a:solidFill>
                <a:latin typeface="微软雅黑" panose="020B0503020204020204" charset="-122"/>
                <a:ea typeface="微软雅黑" panose="020B0503020204020204" charset="-122"/>
              </a:rPr>
              <a:t>等9个气质特征。</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儿童气质可分为以下几类：</a:t>
            </a:r>
          </a:p>
          <a:p>
            <a:pPr indent="504190" algn="just" fontAlgn="auto">
              <a:lnSpc>
                <a:spcPct val="175000"/>
              </a:lnSpc>
              <a:buClrTx/>
              <a:buSzTx/>
              <a:buFontTx/>
            </a:pPr>
            <a:r>
              <a:rPr lang="zh-CN" altLang="en-US" sz="1900" b="1" dirty="0">
                <a:solidFill>
                  <a:srgbClr val="E18C47"/>
                </a:solidFill>
                <a:latin typeface="微软雅黑" panose="020B0503020204020204" charset="-122"/>
                <a:ea typeface="微软雅黑" panose="020B0503020204020204" charset="-122"/>
              </a:rPr>
              <a:t>（1） 容易型。（2） 困难型。（3） 启动缓慢性。（4） 中间型。</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340677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3266440" cy="445135"/>
          </a:xfrm>
          <a:prstGeom prst="rect">
            <a:avLst/>
          </a:prstGeom>
          <a:noFill/>
        </p:spPr>
        <p:txBody>
          <a:bodyPr wrap="square">
            <a:spAutoFit/>
          </a:bodyPr>
          <a:lstStyle/>
          <a:p>
            <a:pPr algn="l"/>
            <a:r>
              <a:rPr lang="zh-CN" altLang="en-US" sz="2300" b="1" dirty="0">
                <a:solidFill>
                  <a:srgbClr val="E18C47"/>
                </a:solidFill>
                <a:cs typeface="+mn-ea"/>
                <a:sym typeface="+mn-lt"/>
              </a:rPr>
              <a:t>三、神经心理发育评估</a:t>
            </a:r>
          </a:p>
        </p:txBody>
      </p:sp>
      <p:sp>
        <p:nvSpPr>
          <p:cNvPr id="14" name="文本框 13"/>
          <p:cNvSpPr txBox="1"/>
          <p:nvPr>
            <p:custDataLst>
              <p:tags r:id="rId3"/>
            </p:custDataLst>
          </p:nvPr>
        </p:nvSpPr>
        <p:spPr>
          <a:xfrm>
            <a:off x="1151255" y="1692910"/>
            <a:ext cx="10088880"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筛查性评估</a:t>
            </a:r>
            <a:r>
              <a:rPr lang="en-US" altLang="zh-CN" sz="2100" b="1" dirty="0">
                <a:solidFill>
                  <a:schemeClr val="tx1">
                    <a:lumMod val="85000"/>
                    <a:lumOff val="15000"/>
                  </a:schemeClr>
                </a:solidFill>
                <a:cs typeface="+mn-ea"/>
              </a:rPr>
              <a:t>                                      </a:t>
            </a:r>
            <a:r>
              <a:rPr lang="zh-CN" altLang="en-US" sz="2100" b="1" dirty="0">
                <a:solidFill>
                  <a:schemeClr val="tx1">
                    <a:lumMod val="85000"/>
                    <a:lumOff val="15000"/>
                  </a:schemeClr>
                </a:solidFill>
                <a:cs typeface="+mn-ea"/>
              </a:rPr>
              <a:t>（二） 诊断性评估</a:t>
            </a:r>
          </a:p>
        </p:txBody>
      </p:sp>
      <p:sp>
        <p:nvSpPr>
          <p:cNvPr id="8" name="îšḻíḍê"/>
          <p:cNvSpPr/>
          <p:nvPr>
            <p:custDataLst>
              <p:tags r:id="rId4"/>
            </p:custDataLst>
          </p:nvPr>
        </p:nvSpPr>
        <p:spPr>
          <a:xfrm>
            <a:off x="1844040" y="2542540"/>
            <a:ext cx="360108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5"/>
            </p:custDataLst>
          </p:nvPr>
        </p:nvSpPr>
        <p:spPr>
          <a:xfrm>
            <a:off x="1923301" y="2600912"/>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6"/>
            </p:custDataLst>
          </p:nvPr>
        </p:nvSpPr>
        <p:spPr>
          <a:xfrm>
            <a:off x="1844040" y="3296920"/>
            <a:ext cx="360108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7"/>
            </p:custDataLst>
          </p:nvPr>
        </p:nvSpPr>
        <p:spPr>
          <a:xfrm>
            <a:off x="1923301" y="335558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206" name="矩形 205"/>
          <p:cNvSpPr/>
          <p:nvPr>
            <p:custDataLst>
              <p:tags r:id="rId8"/>
            </p:custDataLst>
          </p:nvPr>
        </p:nvSpPr>
        <p:spPr>
          <a:xfrm>
            <a:off x="2661285" y="2491105"/>
            <a:ext cx="224663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丹佛发育筛查法</a:t>
            </a:r>
          </a:p>
        </p:txBody>
      </p:sp>
      <p:sp>
        <p:nvSpPr>
          <p:cNvPr id="38" name="矩形 37"/>
          <p:cNvSpPr/>
          <p:nvPr>
            <p:custDataLst>
              <p:tags r:id="rId9"/>
            </p:custDataLst>
          </p:nvPr>
        </p:nvSpPr>
        <p:spPr>
          <a:xfrm>
            <a:off x="2661285" y="3230245"/>
            <a:ext cx="249491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年龄及发育进程问卷</a:t>
            </a:r>
          </a:p>
        </p:txBody>
      </p:sp>
      <p:sp>
        <p:nvSpPr>
          <p:cNvPr id="3" name="îšḻíḍê"/>
          <p:cNvSpPr/>
          <p:nvPr>
            <p:custDataLst>
              <p:tags r:id="rId10"/>
            </p:custDataLst>
          </p:nvPr>
        </p:nvSpPr>
        <p:spPr>
          <a:xfrm>
            <a:off x="6649720" y="2542540"/>
            <a:ext cx="364553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2" name="iślîḋé"/>
          <p:cNvSpPr/>
          <p:nvPr>
            <p:custDataLst>
              <p:tags r:id="rId11"/>
            </p:custDataLst>
          </p:nvPr>
        </p:nvSpPr>
        <p:spPr>
          <a:xfrm>
            <a:off x="6728981" y="2600912"/>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5" name="íṥļiḑe"/>
          <p:cNvSpPr/>
          <p:nvPr>
            <p:custDataLst>
              <p:tags r:id="rId12"/>
            </p:custDataLst>
          </p:nvPr>
        </p:nvSpPr>
        <p:spPr>
          <a:xfrm>
            <a:off x="6649720" y="3296920"/>
            <a:ext cx="364553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5" name="îṧļîḑe"/>
          <p:cNvSpPr/>
          <p:nvPr>
            <p:custDataLst>
              <p:tags r:id="rId13"/>
            </p:custDataLst>
          </p:nvPr>
        </p:nvSpPr>
        <p:spPr>
          <a:xfrm>
            <a:off x="6728981" y="335558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6" name="îsļíde"/>
          <p:cNvSpPr/>
          <p:nvPr>
            <p:custDataLst>
              <p:tags r:id="rId14"/>
            </p:custDataLst>
          </p:nvPr>
        </p:nvSpPr>
        <p:spPr>
          <a:xfrm>
            <a:off x="6649720" y="4061460"/>
            <a:ext cx="364490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7" name="í$ļiḓe"/>
          <p:cNvSpPr/>
          <p:nvPr>
            <p:custDataLst>
              <p:tags r:id="rId15"/>
            </p:custDataLst>
          </p:nvPr>
        </p:nvSpPr>
        <p:spPr>
          <a:xfrm>
            <a:off x="6728981" y="4119783"/>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18" name="矩形 17"/>
          <p:cNvSpPr/>
          <p:nvPr>
            <p:custDataLst>
              <p:tags r:id="rId16"/>
            </p:custDataLst>
          </p:nvPr>
        </p:nvSpPr>
        <p:spPr>
          <a:xfrm>
            <a:off x="7466965" y="2491105"/>
            <a:ext cx="252222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贝莉婴幼儿发育量表</a:t>
            </a:r>
          </a:p>
        </p:txBody>
      </p:sp>
      <p:sp>
        <p:nvSpPr>
          <p:cNvPr id="19" name="矩形 18"/>
          <p:cNvSpPr/>
          <p:nvPr>
            <p:custDataLst>
              <p:tags r:id="rId17"/>
            </p:custDataLst>
          </p:nvPr>
        </p:nvSpPr>
        <p:spPr>
          <a:xfrm>
            <a:off x="7466965" y="3230245"/>
            <a:ext cx="225107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格赛尔发育量表</a:t>
            </a:r>
          </a:p>
        </p:txBody>
      </p:sp>
      <p:sp>
        <p:nvSpPr>
          <p:cNvPr id="20" name="矩形 19"/>
          <p:cNvSpPr/>
          <p:nvPr>
            <p:custDataLst>
              <p:tags r:id="rId18"/>
            </p:custDataLst>
          </p:nvPr>
        </p:nvSpPr>
        <p:spPr>
          <a:xfrm>
            <a:off x="7466965" y="3990975"/>
            <a:ext cx="218948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斯坦福—比奈量表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18" grpId="0"/>
      <p:bldP spid="19" grpId="0"/>
      <p:bldP spid="2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第三节    1—3岁幼儿发展促进措施</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3" name="图片 2" descr="摄图网_401733515_背着书包拿着书本的开心的女孩（企业商用）"/>
          <p:cNvPicPr>
            <a:picLocks noChangeAspect="1"/>
          </p:cNvPicPr>
          <p:nvPr/>
        </p:nvPicPr>
        <p:blipFill>
          <a:blip r:embed="rId13"/>
          <a:stretch>
            <a:fillRect/>
          </a:stretch>
        </p:blipFill>
        <p:spPr>
          <a:xfrm>
            <a:off x="407670" y="3202305"/>
            <a:ext cx="3565525" cy="35655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372872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4435475" cy="445135"/>
          </a:xfrm>
          <a:prstGeom prst="rect">
            <a:avLst/>
          </a:prstGeom>
          <a:noFill/>
        </p:spPr>
        <p:txBody>
          <a:bodyPr wrap="square">
            <a:spAutoFit/>
          </a:bodyPr>
          <a:lstStyle/>
          <a:p>
            <a:pPr algn="l"/>
            <a:r>
              <a:rPr lang="zh-CN" altLang="en-US" sz="2300" b="1" dirty="0">
                <a:solidFill>
                  <a:srgbClr val="E18C47"/>
                </a:solidFill>
                <a:cs typeface="+mn-ea"/>
                <a:sym typeface="+mn-lt"/>
              </a:rPr>
              <a:t>一、体格生长的促进措施</a:t>
            </a:r>
          </a:p>
        </p:txBody>
      </p:sp>
      <p:sp>
        <p:nvSpPr>
          <p:cNvPr id="2" name="文本框 1"/>
          <p:cNvSpPr txBox="1"/>
          <p:nvPr>
            <p:custDataLst>
              <p:tags r:id="rId3"/>
            </p:custDataLst>
          </p:nvPr>
        </p:nvSpPr>
        <p:spPr>
          <a:xfrm>
            <a:off x="1151255" y="1720850"/>
            <a:ext cx="1006411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合理膳食</a:t>
            </a:r>
          </a:p>
        </p:txBody>
      </p:sp>
      <p:sp>
        <p:nvSpPr>
          <p:cNvPr id="8" name="îšḻíḍê"/>
          <p:cNvSpPr/>
          <p:nvPr>
            <p:custDataLst>
              <p:tags r:id="rId4"/>
            </p:custDataLst>
          </p:nvPr>
        </p:nvSpPr>
        <p:spPr>
          <a:xfrm>
            <a:off x="1837055" y="2553970"/>
            <a:ext cx="437451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5"/>
            </p:custDataLst>
          </p:nvPr>
        </p:nvSpPr>
        <p:spPr>
          <a:xfrm>
            <a:off x="1916316" y="2612342"/>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6"/>
            </p:custDataLst>
          </p:nvPr>
        </p:nvSpPr>
        <p:spPr>
          <a:xfrm>
            <a:off x="1837055" y="3308350"/>
            <a:ext cx="437451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7"/>
            </p:custDataLst>
          </p:nvPr>
        </p:nvSpPr>
        <p:spPr>
          <a:xfrm>
            <a:off x="1916316" y="336701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8"/>
            </p:custDataLst>
          </p:nvPr>
        </p:nvSpPr>
        <p:spPr>
          <a:xfrm>
            <a:off x="1837055" y="4072890"/>
            <a:ext cx="437451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9"/>
            </p:custDataLst>
          </p:nvPr>
        </p:nvSpPr>
        <p:spPr>
          <a:xfrm>
            <a:off x="1916316" y="4131213"/>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10"/>
            </p:custDataLst>
          </p:nvPr>
        </p:nvSpPr>
        <p:spPr>
          <a:xfrm>
            <a:off x="2730500" y="2502535"/>
            <a:ext cx="336296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平衡膳食</a:t>
            </a:r>
          </a:p>
        </p:txBody>
      </p:sp>
      <p:sp>
        <p:nvSpPr>
          <p:cNvPr id="38" name="矩形 37"/>
          <p:cNvSpPr/>
          <p:nvPr>
            <p:custDataLst>
              <p:tags r:id="rId11"/>
            </p:custDataLst>
          </p:nvPr>
        </p:nvSpPr>
        <p:spPr>
          <a:xfrm>
            <a:off x="2730500" y="3241675"/>
            <a:ext cx="29933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选择适宜的食物品种</a:t>
            </a:r>
          </a:p>
        </p:txBody>
      </p:sp>
      <p:sp>
        <p:nvSpPr>
          <p:cNvPr id="39" name="矩形 38"/>
          <p:cNvSpPr/>
          <p:nvPr>
            <p:custDataLst>
              <p:tags r:id="rId12"/>
            </p:custDataLst>
          </p:nvPr>
        </p:nvSpPr>
        <p:spPr>
          <a:xfrm>
            <a:off x="2730500" y="4002405"/>
            <a:ext cx="309880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注意合理烹饪</a:t>
            </a:r>
          </a:p>
        </p:txBody>
      </p:sp>
      <p:sp>
        <p:nvSpPr>
          <p:cNvPr id="5" name="íṥļiḑe"/>
          <p:cNvSpPr/>
          <p:nvPr>
            <p:custDataLst>
              <p:tags r:id="rId13"/>
            </p:custDataLst>
          </p:nvPr>
        </p:nvSpPr>
        <p:spPr>
          <a:xfrm>
            <a:off x="1837055" y="4845050"/>
            <a:ext cx="437451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3" name="îṧļîḑe"/>
          <p:cNvSpPr/>
          <p:nvPr>
            <p:custDataLst>
              <p:tags r:id="rId14"/>
            </p:custDataLst>
          </p:nvPr>
        </p:nvSpPr>
        <p:spPr>
          <a:xfrm>
            <a:off x="1916316" y="490371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4</a:t>
            </a:r>
          </a:p>
        </p:txBody>
      </p:sp>
      <p:sp>
        <p:nvSpPr>
          <p:cNvPr id="7" name="矩形 6"/>
          <p:cNvSpPr/>
          <p:nvPr>
            <p:custDataLst>
              <p:tags r:id="rId15"/>
            </p:custDataLst>
          </p:nvPr>
        </p:nvSpPr>
        <p:spPr>
          <a:xfrm>
            <a:off x="2730500" y="4778375"/>
            <a:ext cx="26504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重视饮食卫生</a:t>
            </a:r>
          </a:p>
        </p:txBody>
      </p:sp>
      <p:sp>
        <p:nvSpPr>
          <p:cNvPr id="16" name="îsļíde"/>
          <p:cNvSpPr/>
          <p:nvPr>
            <p:custDataLst>
              <p:tags r:id="rId16"/>
            </p:custDataLst>
          </p:nvPr>
        </p:nvSpPr>
        <p:spPr>
          <a:xfrm>
            <a:off x="1831340" y="5612130"/>
            <a:ext cx="43802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7" name="í$ļiḓe"/>
          <p:cNvSpPr/>
          <p:nvPr>
            <p:custDataLst>
              <p:tags r:id="rId17"/>
            </p:custDataLst>
          </p:nvPr>
        </p:nvSpPr>
        <p:spPr>
          <a:xfrm>
            <a:off x="1910601" y="5670453"/>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5</a:t>
            </a:r>
          </a:p>
        </p:txBody>
      </p:sp>
      <p:sp>
        <p:nvSpPr>
          <p:cNvPr id="18" name="矩形 17"/>
          <p:cNvSpPr/>
          <p:nvPr>
            <p:custDataLst>
              <p:tags r:id="rId18"/>
            </p:custDataLst>
          </p:nvPr>
        </p:nvSpPr>
        <p:spPr>
          <a:xfrm>
            <a:off x="2724785" y="5541645"/>
            <a:ext cx="309880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培养良好的饮食行为习惯</a:t>
            </a:r>
          </a:p>
        </p:txBody>
      </p:sp>
      <p:pic>
        <p:nvPicPr>
          <p:cNvPr id="14" name="图片 13" descr="摄图网_401767708_婴儿宝宝营养辅食（企业商用）"/>
          <p:cNvPicPr>
            <a:picLocks noChangeAspect="1"/>
          </p:cNvPicPr>
          <p:nvPr/>
        </p:nvPicPr>
        <p:blipFill>
          <a:blip r:embed="rId20"/>
          <a:stretch>
            <a:fillRect/>
          </a:stretch>
        </p:blipFill>
        <p:spPr>
          <a:xfrm>
            <a:off x="6870065" y="2197735"/>
            <a:ext cx="5121275" cy="34143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P spid="7" grpId="0"/>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12190"/>
            <a:ext cx="9991090"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体格锻炼</a:t>
            </a:r>
          </a:p>
        </p:txBody>
      </p:sp>
      <p:sp>
        <p:nvSpPr>
          <p:cNvPr id="8" name="îšḻíḍê"/>
          <p:cNvSpPr/>
          <p:nvPr>
            <p:custDataLst>
              <p:tags r:id="rId2"/>
            </p:custDataLst>
          </p:nvPr>
        </p:nvSpPr>
        <p:spPr>
          <a:xfrm>
            <a:off x="1837055" y="1880235"/>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3"/>
            </p:custDataLst>
          </p:nvPr>
        </p:nvSpPr>
        <p:spPr>
          <a:xfrm>
            <a:off x="1916316" y="1938607"/>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4"/>
            </p:custDataLst>
          </p:nvPr>
        </p:nvSpPr>
        <p:spPr>
          <a:xfrm>
            <a:off x="1837055" y="2634615"/>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5"/>
            </p:custDataLst>
          </p:nvPr>
        </p:nvSpPr>
        <p:spPr>
          <a:xfrm>
            <a:off x="1916316" y="269328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6"/>
            </p:custDataLst>
          </p:nvPr>
        </p:nvSpPr>
        <p:spPr>
          <a:xfrm>
            <a:off x="1837055" y="3399155"/>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7"/>
            </p:custDataLst>
          </p:nvPr>
        </p:nvSpPr>
        <p:spPr>
          <a:xfrm>
            <a:off x="1916316" y="345747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8"/>
            </p:custDataLst>
          </p:nvPr>
        </p:nvSpPr>
        <p:spPr>
          <a:xfrm>
            <a:off x="2623820" y="1856508"/>
            <a:ext cx="277685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穿衣要适宜，避免过多</a:t>
            </a:r>
          </a:p>
        </p:txBody>
      </p:sp>
      <p:sp>
        <p:nvSpPr>
          <p:cNvPr id="38" name="矩形 37"/>
          <p:cNvSpPr/>
          <p:nvPr>
            <p:custDataLst>
              <p:tags r:id="rId9"/>
            </p:custDataLst>
          </p:nvPr>
        </p:nvSpPr>
        <p:spPr>
          <a:xfrm>
            <a:off x="2623820" y="2595648"/>
            <a:ext cx="239839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户外活动</a:t>
            </a:r>
          </a:p>
        </p:txBody>
      </p:sp>
      <p:sp>
        <p:nvSpPr>
          <p:cNvPr id="39" name="矩形 38"/>
          <p:cNvSpPr/>
          <p:nvPr>
            <p:custDataLst>
              <p:tags r:id="rId10"/>
            </p:custDataLst>
          </p:nvPr>
        </p:nvSpPr>
        <p:spPr>
          <a:xfrm>
            <a:off x="2623820" y="3356378"/>
            <a:ext cx="267843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开窗睡眠和户外睡眠</a:t>
            </a:r>
          </a:p>
        </p:txBody>
      </p:sp>
      <p:sp>
        <p:nvSpPr>
          <p:cNvPr id="5" name="íṥļiḑe"/>
          <p:cNvSpPr/>
          <p:nvPr>
            <p:custDataLst>
              <p:tags r:id="rId11"/>
            </p:custDataLst>
          </p:nvPr>
        </p:nvSpPr>
        <p:spPr>
          <a:xfrm>
            <a:off x="1837055" y="4171315"/>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3" name="îṧļîḑe"/>
          <p:cNvSpPr/>
          <p:nvPr>
            <p:custDataLst>
              <p:tags r:id="rId12"/>
            </p:custDataLst>
          </p:nvPr>
        </p:nvSpPr>
        <p:spPr>
          <a:xfrm>
            <a:off x="1916316" y="422998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4</a:t>
            </a:r>
          </a:p>
        </p:txBody>
      </p:sp>
      <p:sp>
        <p:nvSpPr>
          <p:cNvPr id="7" name="矩形 6"/>
          <p:cNvSpPr/>
          <p:nvPr>
            <p:custDataLst>
              <p:tags r:id="rId13"/>
            </p:custDataLst>
          </p:nvPr>
        </p:nvSpPr>
        <p:spPr>
          <a:xfrm>
            <a:off x="2623820" y="4132348"/>
            <a:ext cx="239903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日光浴</a:t>
            </a:r>
          </a:p>
        </p:txBody>
      </p:sp>
      <p:sp>
        <p:nvSpPr>
          <p:cNvPr id="16" name="îsļíde"/>
          <p:cNvSpPr/>
          <p:nvPr>
            <p:custDataLst>
              <p:tags r:id="rId14"/>
            </p:custDataLst>
          </p:nvPr>
        </p:nvSpPr>
        <p:spPr>
          <a:xfrm>
            <a:off x="1831340" y="4938395"/>
            <a:ext cx="401701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7" name="í$ļiḓe"/>
          <p:cNvSpPr/>
          <p:nvPr>
            <p:custDataLst>
              <p:tags r:id="rId15"/>
            </p:custDataLst>
          </p:nvPr>
        </p:nvSpPr>
        <p:spPr>
          <a:xfrm>
            <a:off x="1910601" y="499671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5</a:t>
            </a:r>
          </a:p>
        </p:txBody>
      </p:sp>
      <p:sp>
        <p:nvSpPr>
          <p:cNvPr id="18" name="矩形 17"/>
          <p:cNvSpPr/>
          <p:nvPr>
            <p:custDataLst>
              <p:tags r:id="rId16"/>
            </p:custDataLst>
          </p:nvPr>
        </p:nvSpPr>
        <p:spPr>
          <a:xfrm>
            <a:off x="2618105" y="4895618"/>
            <a:ext cx="309880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体操</a:t>
            </a:r>
          </a:p>
        </p:txBody>
      </p:sp>
      <p:pic>
        <p:nvPicPr>
          <p:cNvPr id="6" name="图片 5" descr="摄图网_401131442_母亲节学走路的小婴儿和妈妈（企业商用）"/>
          <p:cNvPicPr>
            <a:picLocks noChangeAspect="1"/>
          </p:cNvPicPr>
          <p:nvPr/>
        </p:nvPicPr>
        <p:blipFill>
          <a:blip r:embed="rId18"/>
          <a:stretch>
            <a:fillRect/>
          </a:stretch>
        </p:blipFill>
        <p:spPr>
          <a:xfrm>
            <a:off x="6869430" y="1631315"/>
            <a:ext cx="4093845" cy="40938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P spid="7" grpId="0"/>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433197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4535170" cy="445135"/>
          </a:xfrm>
          <a:prstGeom prst="rect">
            <a:avLst/>
          </a:prstGeom>
          <a:noFill/>
        </p:spPr>
        <p:txBody>
          <a:bodyPr wrap="square">
            <a:spAutoFit/>
          </a:bodyPr>
          <a:lstStyle/>
          <a:p>
            <a:pPr algn="l"/>
            <a:r>
              <a:rPr lang="zh-CN" altLang="en-US" sz="2300" b="1" dirty="0">
                <a:solidFill>
                  <a:srgbClr val="E18C47"/>
                </a:solidFill>
                <a:cs typeface="+mn-ea"/>
                <a:sym typeface="+mn-lt"/>
              </a:rPr>
              <a:t>二、神经心理发育的促进措施</a:t>
            </a:r>
          </a:p>
        </p:txBody>
      </p:sp>
      <p:sp>
        <p:nvSpPr>
          <p:cNvPr id="2" name="文本框 1"/>
          <p:cNvSpPr txBox="1"/>
          <p:nvPr>
            <p:custDataLst>
              <p:tags r:id="rId3"/>
            </p:custDataLst>
          </p:nvPr>
        </p:nvSpPr>
        <p:spPr>
          <a:xfrm>
            <a:off x="1151255" y="1720850"/>
            <a:ext cx="1001585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儿童早期发展</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儿童早期发展，是针对处于生长发育快速阶段的婴幼儿身心特点，因地制宜创造适宜的环境，开展科学的综合性干预活动，使儿童的体格、心理、认知、情感和社会适应性达到健康完美状态。</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早期发展的年龄主要是在3岁以前，目的是发挥幼儿的潜力，提高智力，增进与人交往和沟通的能力。</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对于接受儿童早期发展教育的儿童，表现为智商水平提高，学习能力更好，接受教育程度增加，并且较少出现打架或其他严重暴力行为。</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12190"/>
            <a:ext cx="9991090"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促进儿童早期发展的原则</a:t>
            </a:r>
          </a:p>
        </p:txBody>
      </p:sp>
      <p:sp>
        <p:nvSpPr>
          <p:cNvPr id="8" name="îšḻíḍê"/>
          <p:cNvSpPr/>
          <p:nvPr>
            <p:custDataLst>
              <p:tags r:id="rId2"/>
            </p:custDataLst>
          </p:nvPr>
        </p:nvSpPr>
        <p:spPr>
          <a:xfrm>
            <a:off x="1837055" y="1880235"/>
            <a:ext cx="615442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3"/>
            </p:custDataLst>
          </p:nvPr>
        </p:nvSpPr>
        <p:spPr>
          <a:xfrm>
            <a:off x="1916316" y="1938607"/>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4"/>
            </p:custDataLst>
          </p:nvPr>
        </p:nvSpPr>
        <p:spPr>
          <a:xfrm>
            <a:off x="1837055" y="2634615"/>
            <a:ext cx="615505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5"/>
            </p:custDataLst>
          </p:nvPr>
        </p:nvSpPr>
        <p:spPr>
          <a:xfrm>
            <a:off x="1916316" y="269328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6"/>
            </p:custDataLst>
          </p:nvPr>
        </p:nvSpPr>
        <p:spPr>
          <a:xfrm>
            <a:off x="1837055" y="3399155"/>
            <a:ext cx="615505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7"/>
            </p:custDataLst>
          </p:nvPr>
        </p:nvSpPr>
        <p:spPr>
          <a:xfrm>
            <a:off x="1916316" y="345747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8"/>
            </p:custDataLst>
          </p:nvPr>
        </p:nvSpPr>
        <p:spPr>
          <a:xfrm>
            <a:off x="2725416" y="1856508"/>
            <a:ext cx="483171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按照儿童的年龄特点和生理心理发展规律</a:t>
            </a:r>
          </a:p>
        </p:txBody>
      </p:sp>
      <p:sp>
        <p:nvSpPr>
          <p:cNvPr id="38" name="矩形 37"/>
          <p:cNvSpPr/>
          <p:nvPr>
            <p:custDataLst>
              <p:tags r:id="rId9"/>
            </p:custDataLst>
          </p:nvPr>
        </p:nvSpPr>
        <p:spPr>
          <a:xfrm>
            <a:off x="2725416" y="2595648"/>
            <a:ext cx="239839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循序渐进和经常性</a:t>
            </a:r>
          </a:p>
        </p:txBody>
      </p:sp>
      <p:sp>
        <p:nvSpPr>
          <p:cNvPr id="39" name="矩形 38"/>
          <p:cNvSpPr/>
          <p:nvPr>
            <p:custDataLst>
              <p:tags r:id="rId10"/>
            </p:custDataLst>
          </p:nvPr>
        </p:nvSpPr>
        <p:spPr>
          <a:xfrm>
            <a:off x="2725416" y="3356378"/>
            <a:ext cx="267843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因地制宜采取措施</a:t>
            </a:r>
          </a:p>
        </p:txBody>
      </p:sp>
      <p:sp>
        <p:nvSpPr>
          <p:cNvPr id="5" name="íṥļiḑe"/>
          <p:cNvSpPr/>
          <p:nvPr>
            <p:custDataLst>
              <p:tags r:id="rId11"/>
            </p:custDataLst>
          </p:nvPr>
        </p:nvSpPr>
        <p:spPr>
          <a:xfrm>
            <a:off x="1837055" y="4171315"/>
            <a:ext cx="615442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3" name="îṧļîḑe"/>
          <p:cNvSpPr/>
          <p:nvPr>
            <p:custDataLst>
              <p:tags r:id="rId12"/>
            </p:custDataLst>
          </p:nvPr>
        </p:nvSpPr>
        <p:spPr>
          <a:xfrm>
            <a:off x="1916316" y="422998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4</a:t>
            </a:r>
          </a:p>
        </p:txBody>
      </p:sp>
      <p:sp>
        <p:nvSpPr>
          <p:cNvPr id="7" name="矩形 6"/>
          <p:cNvSpPr/>
          <p:nvPr>
            <p:custDataLst>
              <p:tags r:id="rId13"/>
            </p:custDataLst>
          </p:nvPr>
        </p:nvSpPr>
        <p:spPr>
          <a:xfrm>
            <a:off x="2725416" y="4132348"/>
            <a:ext cx="293243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家长参与，全面促进</a:t>
            </a:r>
          </a:p>
        </p:txBody>
      </p:sp>
      <p:sp>
        <p:nvSpPr>
          <p:cNvPr id="16" name="îsļíde"/>
          <p:cNvSpPr/>
          <p:nvPr>
            <p:custDataLst>
              <p:tags r:id="rId14"/>
            </p:custDataLst>
          </p:nvPr>
        </p:nvSpPr>
        <p:spPr>
          <a:xfrm>
            <a:off x="1831340" y="4938395"/>
            <a:ext cx="616013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7" name="í$ļiḓe"/>
          <p:cNvSpPr/>
          <p:nvPr>
            <p:custDataLst>
              <p:tags r:id="rId15"/>
            </p:custDataLst>
          </p:nvPr>
        </p:nvSpPr>
        <p:spPr>
          <a:xfrm>
            <a:off x="1910601" y="499671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5</a:t>
            </a:r>
          </a:p>
        </p:txBody>
      </p:sp>
      <p:sp>
        <p:nvSpPr>
          <p:cNvPr id="18" name="矩形 17"/>
          <p:cNvSpPr/>
          <p:nvPr>
            <p:custDataLst>
              <p:tags r:id="rId16"/>
            </p:custDataLst>
          </p:nvPr>
        </p:nvSpPr>
        <p:spPr>
          <a:xfrm>
            <a:off x="2719701" y="4895618"/>
            <a:ext cx="493522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尊重儿童的个性，注意趣味性和灵活性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P spid="7"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84292"/>
            <a:ext cx="9537700" cy="3477986"/>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072677"/>
            <a:ext cx="8505334" cy="1976120"/>
          </a:xfrm>
          <a:prstGeom prst="rect">
            <a:avLst/>
          </a:prstGeom>
          <a:noFill/>
        </p:spPr>
        <p:txBody>
          <a:bodyPr wrap="square" rtlCol="0">
            <a:spAutoFit/>
          </a:bodyPr>
          <a:lstStyle/>
          <a:p>
            <a:pPr indent="457200" algn="just">
              <a:lnSpc>
                <a:spcPct val="175000"/>
              </a:lnSpc>
              <a:buClrTx/>
              <a:buSzTx/>
              <a:buFontTx/>
              <a:buNone/>
            </a:pPr>
            <a:endParaRPr sz="1750" dirty="0">
              <a:solidFill>
                <a:schemeClr val="tx1">
                  <a:lumMod val="85000"/>
                  <a:lumOff val="15000"/>
                </a:schemeClr>
              </a:solidFill>
              <a:latin typeface="+mn-ea"/>
              <a:cs typeface="+mn-ea"/>
            </a:endParaRPr>
          </a:p>
          <a:p>
            <a:pPr indent="457200" algn="just">
              <a:lnSpc>
                <a:spcPct val="175000"/>
              </a:lnSpc>
              <a:buClrTx/>
              <a:buSzTx/>
              <a:buFontTx/>
              <a:buNone/>
            </a:pPr>
            <a:r>
              <a:rPr sz="1750" dirty="0">
                <a:solidFill>
                  <a:schemeClr val="tx1">
                    <a:lumMod val="85000"/>
                    <a:lumOff val="15000"/>
                  </a:schemeClr>
                </a:solidFill>
                <a:latin typeface="+mn-ea"/>
                <a:cs typeface="+mn-ea"/>
              </a:rPr>
              <a:t>（1） 知晓幼儿体液平衡和呼吸、消化、免疫及心血管系统的特点。</a:t>
            </a:r>
          </a:p>
          <a:p>
            <a:pPr indent="457200" algn="just">
              <a:lnSpc>
                <a:spcPct val="175000"/>
              </a:lnSpc>
              <a:buClrTx/>
              <a:buSzTx/>
              <a:buFontTx/>
              <a:buNone/>
            </a:pPr>
            <a:r>
              <a:rPr sz="1750" dirty="0">
                <a:solidFill>
                  <a:schemeClr val="tx1">
                    <a:lumMod val="85000"/>
                    <a:lumOff val="15000"/>
                  </a:schemeClr>
                </a:solidFill>
                <a:latin typeface="+mn-ea"/>
                <a:cs typeface="+mn-ea"/>
              </a:rPr>
              <a:t>（2） 能够正确评估幼儿生长发育水平，识别出发育异常的幼儿。</a:t>
            </a:r>
          </a:p>
          <a:p>
            <a:pPr indent="457200" algn="just">
              <a:lnSpc>
                <a:spcPct val="175000"/>
              </a:lnSpc>
              <a:buClrTx/>
              <a:buSzTx/>
              <a:buFontTx/>
              <a:buNone/>
            </a:pPr>
            <a:r>
              <a:rPr sz="1750" dirty="0">
                <a:solidFill>
                  <a:schemeClr val="tx1">
                    <a:lumMod val="85000"/>
                    <a:lumOff val="15000"/>
                  </a:schemeClr>
                </a:solidFill>
                <a:latin typeface="+mn-ea"/>
                <a:cs typeface="+mn-ea"/>
              </a:rPr>
              <a:t>（3） 掌握幼儿期常见疾病的预防措施。</a:t>
            </a:r>
          </a:p>
        </p:txBody>
      </p:sp>
      <p:sp>
        <p:nvSpPr>
          <p:cNvPr id="7" name="矩形: 圆角 6"/>
          <p:cNvSpPr/>
          <p:nvPr/>
        </p:nvSpPr>
        <p:spPr>
          <a:xfrm>
            <a:off x="1262742" y="1626138"/>
            <a:ext cx="9674678" cy="36038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391150" y="822325"/>
            <a:ext cx="144780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474335" y="842645"/>
            <a:ext cx="1299210" cy="398780"/>
          </a:xfrm>
          <a:prstGeom prst="rect">
            <a:avLst/>
          </a:prstGeom>
          <a:noFill/>
        </p:spPr>
        <p:txBody>
          <a:bodyPr wrap="square" rtlCol="0">
            <a:spAutoFit/>
          </a:bodyPr>
          <a:lstStyle/>
          <a:p>
            <a:pPr algn="ctr"/>
            <a:r>
              <a:rPr lang="zh-CN" altLang="en-US" sz="2000" b="1" dirty="0">
                <a:solidFill>
                  <a:srgbClr val="47B9A9"/>
                </a:solidFill>
              </a:rPr>
              <a:t>学习目标</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12190"/>
            <a:ext cx="9991090"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（三） 儿童早期发展的内容和方法</a:t>
            </a:r>
          </a:p>
        </p:txBody>
      </p:sp>
      <p:sp>
        <p:nvSpPr>
          <p:cNvPr id="8" name="îšḻíḍê"/>
          <p:cNvSpPr/>
          <p:nvPr>
            <p:custDataLst>
              <p:tags r:id="rId2"/>
            </p:custDataLst>
          </p:nvPr>
        </p:nvSpPr>
        <p:spPr>
          <a:xfrm>
            <a:off x="1837055" y="1880235"/>
            <a:ext cx="305752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3"/>
            </p:custDataLst>
          </p:nvPr>
        </p:nvSpPr>
        <p:spPr>
          <a:xfrm>
            <a:off x="1916316" y="1938607"/>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4"/>
            </p:custDataLst>
          </p:nvPr>
        </p:nvSpPr>
        <p:spPr>
          <a:xfrm>
            <a:off x="1837055" y="2634615"/>
            <a:ext cx="305816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5"/>
            </p:custDataLst>
          </p:nvPr>
        </p:nvSpPr>
        <p:spPr>
          <a:xfrm>
            <a:off x="1916316" y="269328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6"/>
            </p:custDataLst>
          </p:nvPr>
        </p:nvSpPr>
        <p:spPr>
          <a:xfrm>
            <a:off x="1837055" y="3399155"/>
            <a:ext cx="305816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7"/>
            </p:custDataLst>
          </p:nvPr>
        </p:nvSpPr>
        <p:spPr>
          <a:xfrm>
            <a:off x="1916316" y="345747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8"/>
            </p:custDataLst>
          </p:nvPr>
        </p:nvSpPr>
        <p:spPr>
          <a:xfrm>
            <a:off x="2623820" y="1828800"/>
            <a:ext cx="186753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大运动训练</a:t>
            </a:r>
          </a:p>
        </p:txBody>
      </p:sp>
      <p:sp>
        <p:nvSpPr>
          <p:cNvPr id="38" name="矩形 37"/>
          <p:cNvSpPr/>
          <p:nvPr>
            <p:custDataLst>
              <p:tags r:id="rId9"/>
            </p:custDataLst>
          </p:nvPr>
        </p:nvSpPr>
        <p:spPr>
          <a:xfrm>
            <a:off x="2623820" y="2567940"/>
            <a:ext cx="239839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精细运动训练</a:t>
            </a:r>
          </a:p>
        </p:txBody>
      </p:sp>
      <p:sp>
        <p:nvSpPr>
          <p:cNvPr id="39" name="矩形 38"/>
          <p:cNvSpPr/>
          <p:nvPr>
            <p:custDataLst>
              <p:tags r:id="rId10"/>
            </p:custDataLst>
          </p:nvPr>
        </p:nvSpPr>
        <p:spPr>
          <a:xfrm>
            <a:off x="2623820" y="3328670"/>
            <a:ext cx="239903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语言训练</a:t>
            </a:r>
          </a:p>
        </p:txBody>
      </p:sp>
      <p:sp>
        <p:nvSpPr>
          <p:cNvPr id="3" name="îšḻíḍê"/>
          <p:cNvSpPr/>
          <p:nvPr>
            <p:custDataLst>
              <p:tags r:id="rId11"/>
            </p:custDataLst>
          </p:nvPr>
        </p:nvSpPr>
        <p:spPr>
          <a:xfrm>
            <a:off x="6416675" y="1880235"/>
            <a:ext cx="305752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5" name="iślîḋé"/>
          <p:cNvSpPr/>
          <p:nvPr>
            <p:custDataLst>
              <p:tags r:id="rId12"/>
            </p:custDataLst>
          </p:nvPr>
        </p:nvSpPr>
        <p:spPr>
          <a:xfrm>
            <a:off x="6495936" y="1938607"/>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4</a:t>
            </a:r>
          </a:p>
        </p:txBody>
      </p:sp>
      <p:sp>
        <p:nvSpPr>
          <p:cNvPr id="6" name="íṥļiḑe"/>
          <p:cNvSpPr/>
          <p:nvPr>
            <p:custDataLst>
              <p:tags r:id="rId13"/>
            </p:custDataLst>
          </p:nvPr>
        </p:nvSpPr>
        <p:spPr>
          <a:xfrm>
            <a:off x="6416675" y="2634615"/>
            <a:ext cx="305816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7" name="îṧļîḑe"/>
          <p:cNvSpPr/>
          <p:nvPr>
            <p:custDataLst>
              <p:tags r:id="rId14"/>
            </p:custDataLst>
          </p:nvPr>
        </p:nvSpPr>
        <p:spPr>
          <a:xfrm>
            <a:off x="6495936" y="269328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5</a:t>
            </a:r>
          </a:p>
        </p:txBody>
      </p:sp>
      <p:sp>
        <p:nvSpPr>
          <p:cNvPr id="14" name="îsļíde"/>
          <p:cNvSpPr/>
          <p:nvPr>
            <p:custDataLst>
              <p:tags r:id="rId15"/>
            </p:custDataLst>
          </p:nvPr>
        </p:nvSpPr>
        <p:spPr>
          <a:xfrm>
            <a:off x="6416675" y="3399155"/>
            <a:ext cx="305816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5" name="í$ļiḓe"/>
          <p:cNvSpPr/>
          <p:nvPr>
            <p:custDataLst>
              <p:tags r:id="rId16"/>
            </p:custDataLst>
          </p:nvPr>
        </p:nvSpPr>
        <p:spPr>
          <a:xfrm>
            <a:off x="6495936" y="345747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6</a:t>
            </a:r>
          </a:p>
        </p:txBody>
      </p:sp>
      <p:sp>
        <p:nvSpPr>
          <p:cNvPr id="16" name="矩形 15"/>
          <p:cNvSpPr/>
          <p:nvPr>
            <p:custDataLst>
              <p:tags r:id="rId17"/>
            </p:custDataLst>
          </p:nvPr>
        </p:nvSpPr>
        <p:spPr>
          <a:xfrm>
            <a:off x="7203440" y="1828800"/>
            <a:ext cx="186753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认知训练</a:t>
            </a:r>
          </a:p>
        </p:txBody>
      </p:sp>
      <p:sp>
        <p:nvSpPr>
          <p:cNvPr id="17" name="矩形 16"/>
          <p:cNvSpPr/>
          <p:nvPr>
            <p:custDataLst>
              <p:tags r:id="rId18"/>
            </p:custDataLst>
          </p:nvPr>
        </p:nvSpPr>
        <p:spPr>
          <a:xfrm>
            <a:off x="7203440" y="2567940"/>
            <a:ext cx="239839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社会交往训练</a:t>
            </a:r>
          </a:p>
        </p:txBody>
      </p:sp>
      <p:sp>
        <p:nvSpPr>
          <p:cNvPr id="18" name="矩形 17"/>
          <p:cNvSpPr/>
          <p:nvPr>
            <p:custDataLst>
              <p:tags r:id="rId19"/>
            </p:custDataLst>
          </p:nvPr>
        </p:nvSpPr>
        <p:spPr>
          <a:xfrm>
            <a:off x="7203440" y="3328670"/>
            <a:ext cx="239903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数概念发展训练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P spid="16" grpId="0"/>
      <p:bldP spid="17" grpId="0"/>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312483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856230" cy="445135"/>
          </a:xfrm>
          <a:prstGeom prst="rect">
            <a:avLst/>
          </a:prstGeom>
          <a:noFill/>
        </p:spPr>
        <p:txBody>
          <a:bodyPr wrap="square">
            <a:spAutoFit/>
          </a:bodyPr>
          <a:lstStyle/>
          <a:p>
            <a:pPr algn="l"/>
            <a:r>
              <a:rPr lang="zh-CN" altLang="en-US" sz="2300" b="1" dirty="0">
                <a:solidFill>
                  <a:srgbClr val="E18C47"/>
                </a:solidFill>
                <a:cs typeface="+mn-ea"/>
                <a:sym typeface="+mn-lt"/>
              </a:rPr>
              <a:t>三、幼儿图书的选择</a:t>
            </a:r>
          </a:p>
        </p:txBody>
      </p:sp>
      <p:sp>
        <p:nvSpPr>
          <p:cNvPr id="17" name="矩形: 圆角 16"/>
          <p:cNvSpPr/>
          <p:nvPr/>
        </p:nvSpPr>
        <p:spPr>
          <a:xfrm>
            <a:off x="4608830" y="2022475"/>
            <a:ext cx="3074035" cy="3954780"/>
          </a:xfrm>
          <a:prstGeom prst="roundRect">
            <a:avLst>
              <a:gd name="adj" fmla="val 5626"/>
            </a:avLst>
          </a:prstGeom>
          <a:solidFill>
            <a:srgbClr val="F9E4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p:cNvSpPr/>
          <p:nvPr/>
        </p:nvSpPr>
        <p:spPr>
          <a:xfrm>
            <a:off x="1050290" y="2022475"/>
            <a:ext cx="3135630" cy="3954780"/>
          </a:xfrm>
          <a:prstGeom prst="roundRect">
            <a:avLst>
              <a:gd name="adj" fmla="val 9359"/>
            </a:avLst>
          </a:prstGeom>
          <a:gradFill>
            <a:gsLst>
              <a:gs pos="7000">
                <a:srgbClr val="DC7C2A"/>
              </a:gs>
              <a:gs pos="100000">
                <a:srgbClr val="EAAA7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100" name="文本框 99"/>
          <p:cNvSpPr txBox="1"/>
          <p:nvPr/>
        </p:nvSpPr>
        <p:spPr>
          <a:xfrm>
            <a:off x="1222375" y="2095500"/>
            <a:ext cx="2804795" cy="366014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bg1"/>
                </a:solidFill>
                <a:cs typeface="+mn-ea"/>
              </a:rPr>
              <a:t>（一） 从选材来看</a:t>
            </a:r>
          </a:p>
          <a:p>
            <a:pPr indent="0" algn="just" fontAlgn="auto">
              <a:lnSpc>
                <a:spcPct val="160000"/>
              </a:lnSpc>
              <a:buClrTx/>
              <a:buSzTx/>
              <a:buFontTx/>
            </a:pPr>
            <a:r>
              <a:rPr lang="zh-CN" altLang="en-US" dirty="0">
                <a:solidFill>
                  <a:schemeClr val="bg1"/>
                </a:solidFill>
                <a:cs typeface="+mn-ea"/>
              </a:rPr>
              <a:t>适合1—3岁幼儿的书内容应具体生动，以幼儿为中心，主题贴近幼儿的真实生活，使得幼儿能够对书的内容有亲切感，对角色有认同感，从而和故事中角色发生心灵的共鸣。</a:t>
            </a:r>
          </a:p>
        </p:txBody>
      </p:sp>
      <p:sp>
        <p:nvSpPr>
          <p:cNvPr id="3" name="文本框 2"/>
          <p:cNvSpPr txBox="1"/>
          <p:nvPr/>
        </p:nvSpPr>
        <p:spPr>
          <a:xfrm>
            <a:off x="4782820" y="2095500"/>
            <a:ext cx="2717165" cy="366014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 从形式上看</a:t>
            </a:r>
          </a:p>
          <a:p>
            <a:pPr indent="0" algn="just" fontAlgn="auto">
              <a:lnSpc>
                <a:spcPct val="160000"/>
              </a:lnSpc>
              <a:buClrTx/>
              <a:buSzTx/>
              <a:buFontTx/>
            </a:pPr>
            <a:r>
              <a:rPr lang="zh-CN" altLang="en-US" dirty="0">
                <a:solidFill>
                  <a:schemeClr val="tx1">
                    <a:lumMod val="85000"/>
                    <a:lumOff val="15000"/>
                  </a:schemeClr>
                </a:solidFill>
                <a:cs typeface="+mn-ea"/>
              </a:rPr>
              <a:t>对于低幼儿童而言，图画书中的插画是最重要的。幼儿处于辨别色彩的初级阶段，喜欢艳丽明快的颜色，尽量选择搭配协调、明度和纯度都比较高的图画书。</a:t>
            </a:r>
          </a:p>
        </p:txBody>
      </p:sp>
      <p:sp>
        <p:nvSpPr>
          <p:cNvPr id="2" name="矩形: 圆角 6"/>
          <p:cNvSpPr/>
          <p:nvPr/>
        </p:nvSpPr>
        <p:spPr>
          <a:xfrm>
            <a:off x="8070215" y="2022475"/>
            <a:ext cx="3135630" cy="3954780"/>
          </a:xfrm>
          <a:prstGeom prst="roundRect">
            <a:avLst>
              <a:gd name="adj" fmla="val 9359"/>
            </a:avLst>
          </a:prstGeom>
          <a:gradFill>
            <a:gsLst>
              <a:gs pos="7000">
                <a:srgbClr val="DC7C2A"/>
              </a:gs>
              <a:gs pos="100000">
                <a:srgbClr val="EAAA7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5" name="文本框 4"/>
          <p:cNvSpPr txBox="1"/>
          <p:nvPr/>
        </p:nvSpPr>
        <p:spPr>
          <a:xfrm>
            <a:off x="8242300" y="2095500"/>
            <a:ext cx="2804795" cy="366014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bg1"/>
                </a:solidFill>
                <a:cs typeface="+mn-ea"/>
              </a:rPr>
              <a:t>（三） 从方式上看</a:t>
            </a:r>
          </a:p>
          <a:p>
            <a:pPr indent="0" algn="just" fontAlgn="auto">
              <a:lnSpc>
                <a:spcPct val="160000"/>
              </a:lnSpc>
              <a:buClrTx/>
              <a:buSzTx/>
              <a:buFontTx/>
            </a:pPr>
            <a:r>
              <a:rPr lang="zh-CN" altLang="en-US" dirty="0">
                <a:solidFill>
                  <a:schemeClr val="bg1"/>
                </a:solidFill>
                <a:cs typeface="+mn-ea"/>
              </a:rPr>
              <a:t>亲子阅读可以作为课堂教育非常有益的补充。父母与幼儿在家庭中，通过各种适龄的相关阅读材料，使幼儿在与父母的亲子互动中理解并运用象征符号进行自我建构。</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4411345"/>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531360"/>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797225" y="1921510"/>
            <a:ext cx="8667577" cy="3538220"/>
          </a:xfrm>
          <a:prstGeom prst="rect">
            <a:avLst/>
          </a:prstGeom>
          <a:noFill/>
        </p:spPr>
        <p:txBody>
          <a:bodyPr wrap="square" rtlCol="0">
            <a:spAutoFit/>
          </a:bodyPr>
          <a:lstStyle/>
          <a:p>
            <a:pPr indent="457200" algn="just" fontAlgn="auto">
              <a:lnSpc>
                <a:spcPct val="160000"/>
              </a:lnSpc>
              <a:buClrTx/>
              <a:buSzTx/>
              <a:buNone/>
            </a:pPr>
            <a:r>
              <a:rPr sz="1750" dirty="0">
                <a:solidFill>
                  <a:schemeClr val="tx1">
                    <a:lumMod val="85000"/>
                    <a:lumOff val="15000"/>
                  </a:schemeClr>
                </a:solidFill>
                <a:latin typeface="+mn-ea"/>
                <a:cs typeface="+mn-ea"/>
              </a:rPr>
              <a:t>幼儿期是生长发育的重要阶段，此时幼儿的身心得到了进一步的发展。幼儿期也是幼儿各种疾病易发的阶段。本章结合幼儿生长发育规律、生长发育评估、神经心理发育评估及如何促进生长发育及神经心理发育措施的学习，重点介绍了幼儿体液平衡特点、呼吸、消化、免疫及心血管系统的生理特点；体格生长的规律及评价指标；感知觉、运动语言、社会适应能力、认知、情感、性格气质等发育特点及促进措施。</a:t>
            </a:r>
          </a:p>
          <a:p>
            <a:pPr indent="457200" algn="just" fontAlgn="auto">
              <a:lnSpc>
                <a:spcPct val="160000"/>
              </a:lnSpc>
              <a:buClrTx/>
              <a:buSzTx/>
              <a:buNone/>
            </a:pPr>
            <a:r>
              <a:rPr sz="1750" dirty="0">
                <a:solidFill>
                  <a:schemeClr val="tx1">
                    <a:lumMod val="85000"/>
                    <a:lumOff val="15000"/>
                  </a:schemeClr>
                </a:solidFill>
                <a:latin typeface="+mn-ea"/>
                <a:cs typeface="+mn-ea"/>
              </a:rPr>
              <a:t>通过本章的学习，可以正确为幼儿测量身高、体重、头围、胸围等指标；正确评估幼儿发育水平是否处于正常；熟悉如何合理膳食；熟悉如何促进运动语言发育，掌握针对不同气质幼儿的教育方法；掌握如何避免幼儿发生气道异物及其急救处理措施。</a:t>
            </a:r>
          </a:p>
        </p:txBody>
      </p:sp>
      <p:sp>
        <p:nvSpPr>
          <p:cNvPr id="5" name="任意多边形: 形状 5"/>
          <p:cNvSpPr/>
          <p:nvPr>
            <p:custDataLst>
              <p:tags r:id="rId1"/>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2"/>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本章小结</a:t>
            </a:r>
            <a:endParaRPr lang="en-US" altLang="zh-CN" sz="2000" b="1" dirty="0">
              <a:solidFill>
                <a:srgbClr val="DC7C2A"/>
              </a:solidFill>
            </a:endParaRPr>
          </a:p>
        </p:txBody>
      </p:sp>
      <p:pic>
        <p:nvPicPr>
          <p:cNvPr id="2" name="图片 1"/>
          <p:cNvPicPr>
            <a:picLocks noChangeAspect="1"/>
          </p:cNvPicPr>
          <p:nvPr userDrawn="1">
            <p:custDataLst>
              <p:tags r:id="rId3"/>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4079240"/>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207510"/>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405" y="1921510"/>
            <a:ext cx="8565515" cy="1383665"/>
          </a:xfrm>
          <a:prstGeom prst="rect">
            <a:avLst/>
          </a:prstGeom>
          <a:noFill/>
        </p:spPr>
        <p:txBody>
          <a:bodyPr wrap="square" rtlCol="0">
            <a:spAutoFit/>
          </a:bodyPr>
          <a:lstStyle/>
          <a:p>
            <a:pPr indent="457200" algn="just" fontAlgn="auto">
              <a:lnSpc>
                <a:spcPct val="160000"/>
              </a:lnSpc>
              <a:buClrTx/>
              <a:buSzTx/>
              <a:buNone/>
            </a:pPr>
            <a:r>
              <a:rPr sz="1750" dirty="0">
                <a:solidFill>
                  <a:schemeClr val="tx1">
                    <a:lumMod val="85000"/>
                    <a:lumOff val="15000"/>
                  </a:schemeClr>
                </a:solidFill>
                <a:latin typeface="+mn-ea"/>
                <a:cs typeface="+mn-ea"/>
                <a:sym typeface="+mn-ea"/>
              </a:rPr>
              <a:t>本章的重点在于如何评价幼儿的生长发育水平，发现其中的异常以便采取措施早期干预。本章的难点在于结合本章节理论知识，提高保教人员针对不同性格气质类型的幼儿开展不同的教育方法，促进每个幼儿的全面发展。</a:t>
            </a:r>
          </a:p>
        </p:txBody>
      </p:sp>
      <p:sp>
        <p:nvSpPr>
          <p:cNvPr id="5" name="任意多边形: 形状 5"/>
          <p:cNvSpPr/>
          <p:nvPr>
            <p:custDataLst>
              <p:tags r:id="rId1"/>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2"/>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本章小结</a:t>
            </a:r>
            <a:endParaRPr lang="en-US" altLang="zh-CN" sz="2000" b="1" dirty="0">
              <a:solidFill>
                <a:srgbClr val="DC7C2A"/>
              </a:solidFill>
            </a:endParaRPr>
          </a:p>
        </p:txBody>
      </p:sp>
      <p:pic>
        <p:nvPicPr>
          <p:cNvPr id="2" name="图片 1"/>
          <p:cNvPicPr>
            <a:picLocks noChangeAspect="1"/>
          </p:cNvPicPr>
          <p:nvPr userDrawn="1">
            <p:custDataLst>
              <p:tags r:id="rId3"/>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84020"/>
            <a:ext cx="9537700" cy="3097530"/>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203025"/>
            <a:ext cx="8505334" cy="1976120"/>
          </a:xfrm>
          <a:prstGeom prst="rect">
            <a:avLst/>
          </a:prstGeom>
          <a:noFill/>
        </p:spPr>
        <p:txBody>
          <a:bodyPr wrap="square" rtlCol="0">
            <a:spAutoFit/>
          </a:bodyPr>
          <a:lstStyle/>
          <a:p>
            <a:pPr indent="457200" algn="just">
              <a:lnSpc>
                <a:spcPct val="175000"/>
              </a:lnSpc>
              <a:buClrTx/>
              <a:buSzTx/>
              <a:buFontTx/>
              <a:buNone/>
            </a:pPr>
            <a:r>
              <a:rPr sz="1750" dirty="0">
                <a:solidFill>
                  <a:schemeClr val="tx1">
                    <a:lumMod val="85000"/>
                    <a:lumOff val="15000"/>
                  </a:schemeClr>
                </a:solidFill>
                <a:latin typeface="+mn-ea"/>
                <a:cs typeface="+mn-ea"/>
              </a:rPr>
              <a:t>1. 小明是个胆子非常小的孩子，在游戏中不敢参加，即使参加游戏也常常哭，遇到这种孩子，教师应该如何做？</a:t>
            </a:r>
          </a:p>
          <a:p>
            <a:pPr indent="457200" algn="just">
              <a:lnSpc>
                <a:spcPct val="175000"/>
              </a:lnSpc>
              <a:buClrTx/>
              <a:buSzTx/>
              <a:buFontTx/>
              <a:buNone/>
            </a:pPr>
            <a:r>
              <a:rPr sz="1750" dirty="0">
                <a:solidFill>
                  <a:schemeClr val="tx1">
                    <a:lumMod val="85000"/>
                    <a:lumOff val="15000"/>
                  </a:schemeClr>
                </a:solidFill>
                <a:latin typeface="+mn-ea"/>
                <a:cs typeface="+mn-ea"/>
              </a:rPr>
              <a:t>2. 幼儿膳食需要遵循怎样的原则？</a:t>
            </a:r>
          </a:p>
          <a:p>
            <a:pPr indent="457200" algn="just">
              <a:lnSpc>
                <a:spcPct val="175000"/>
              </a:lnSpc>
              <a:buClrTx/>
              <a:buSzTx/>
              <a:buFontTx/>
              <a:buNone/>
            </a:pPr>
            <a:r>
              <a:rPr sz="1750" dirty="0">
                <a:solidFill>
                  <a:schemeClr val="tx1">
                    <a:lumMod val="85000"/>
                    <a:lumOff val="15000"/>
                  </a:schemeClr>
                </a:solidFill>
                <a:latin typeface="+mn-ea"/>
                <a:cs typeface="+mn-ea"/>
              </a:rPr>
              <a:t>3. 如何为幼儿选择图书？</a:t>
            </a:r>
          </a:p>
        </p:txBody>
      </p:sp>
      <p:sp>
        <p:nvSpPr>
          <p:cNvPr id="7" name="矩形: 圆角 6"/>
          <p:cNvSpPr/>
          <p:nvPr/>
        </p:nvSpPr>
        <p:spPr>
          <a:xfrm>
            <a:off x="1263015" y="1626235"/>
            <a:ext cx="9674860" cy="322199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276850" y="822325"/>
            <a:ext cx="162179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332413" y="842645"/>
            <a:ext cx="1556385" cy="398780"/>
          </a:xfrm>
          <a:prstGeom prst="rect">
            <a:avLst/>
          </a:prstGeom>
          <a:noFill/>
        </p:spPr>
        <p:txBody>
          <a:bodyPr wrap="square" rtlCol="0">
            <a:spAutoFit/>
          </a:bodyPr>
          <a:lstStyle/>
          <a:p>
            <a:pPr algn="ctr"/>
            <a:r>
              <a:rPr lang="zh-CN" altLang="en-US" sz="2000" b="1" dirty="0">
                <a:solidFill>
                  <a:srgbClr val="47B9A9"/>
                </a:solidFill>
              </a:rPr>
              <a:t>思考与练习</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8190" y="1571625"/>
            <a:ext cx="7172960" cy="5379085"/>
          </a:xfrm>
          <a:prstGeom prst="rect">
            <a:avLst/>
          </a:prstGeom>
        </p:spPr>
      </p:pic>
      <p:sp>
        <p:nvSpPr>
          <p:cNvPr id="23" name="文本框 22"/>
          <p:cNvSpPr txBox="1"/>
          <p:nvPr/>
        </p:nvSpPr>
        <p:spPr>
          <a:xfrm>
            <a:off x="713740" y="1859280"/>
            <a:ext cx="3444240" cy="32258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0939" y="5775952"/>
            <a:ext cx="2393513" cy="457297"/>
          </a:xfrm>
          <a:prstGeom prst="rect">
            <a:avLst/>
          </a:prstGeom>
        </p:spPr>
      </p:pic>
      <p:sp>
        <p:nvSpPr>
          <p:cNvPr id="42" name="文本框 41"/>
          <p:cNvSpPr txBox="1"/>
          <p:nvPr/>
        </p:nvSpPr>
        <p:spPr>
          <a:xfrm>
            <a:off x="1621790" y="2465070"/>
            <a:ext cx="3977640" cy="899160"/>
          </a:xfrm>
          <a:custGeom>
            <a:avLst/>
            <a:gdLst/>
            <a:ahLst/>
            <a:cxnLst/>
            <a:rect l="l" t="t" r="r" b="b"/>
            <a:pathLst>
              <a:path w="5872228" h="1328207">
                <a:moveTo>
                  <a:pt x="5204339" y="939682"/>
                </a:moveTo>
                <a:cubicBezTo>
                  <a:pt x="5201181" y="939801"/>
                  <a:pt x="5198238" y="940275"/>
                  <a:pt x="5195511" y="941105"/>
                </a:cubicBezTo>
                <a:cubicBezTo>
                  <a:pt x="5184600" y="944426"/>
                  <a:pt x="5177484" y="951305"/>
                  <a:pt x="5174163" y="961741"/>
                </a:cubicBezTo>
                <a:cubicBezTo>
                  <a:pt x="5170842" y="972178"/>
                  <a:pt x="5172028" y="982377"/>
                  <a:pt x="5177721" y="992339"/>
                </a:cubicBezTo>
                <a:cubicBezTo>
                  <a:pt x="5179144" y="995186"/>
                  <a:pt x="5184244" y="1001946"/>
                  <a:pt x="5193020" y="1012619"/>
                </a:cubicBezTo>
                <a:cubicBezTo>
                  <a:pt x="5201796" y="1023293"/>
                  <a:pt x="5206896" y="1034086"/>
                  <a:pt x="5208319" y="1044997"/>
                </a:cubicBezTo>
                <a:cubicBezTo>
                  <a:pt x="5209268" y="1060177"/>
                  <a:pt x="5204524" y="1072867"/>
                  <a:pt x="5194088" y="1083066"/>
                </a:cubicBezTo>
                <a:cubicBezTo>
                  <a:pt x="5183651" y="1093266"/>
                  <a:pt x="5179381" y="1098128"/>
                  <a:pt x="5181279" y="1097654"/>
                </a:cubicBezTo>
                <a:cubicBezTo>
                  <a:pt x="5207845" y="1093384"/>
                  <a:pt x="5226227" y="1087099"/>
                  <a:pt x="5236427" y="1078797"/>
                </a:cubicBezTo>
                <a:cubicBezTo>
                  <a:pt x="5246626" y="1070495"/>
                  <a:pt x="5254572" y="1059821"/>
                  <a:pt x="5260265" y="1046776"/>
                </a:cubicBezTo>
                <a:cubicBezTo>
                  <a:pt x="5265958" y="1033730"/>
                  <a:pt x="5268567" y="1019380"/>
                  <a:pt x="5268092" y="1003725"/>
                </a:cubicBezTo>
                <a:cubicBezTo>
                  <a:pt x="5266195" y="974787"/>
                  <a:pt x="5256351" y="956286"/>
                  <a:pt x="5238562" y="948221"/>
                </a:cubicBezTo>
                <a:cubicBezTo>
                  <a:pt x="5225219" y="942173"/>
                  <a:pt x="5213812" y="939326"/>
                  <a:pt x="5204339" y="939682"/>
                </a:cubicBezTo>
                <a:close/>
                <a:moveTo>
                  <a:pt x="5196222" y="903747"/>
                </a:moveTo>
                <a:cubicBezTo>
                  <a:pt x="5228481" y="903035"/>
                  <a:pt x="5254335" y="913353"/>
                  <a:pt x="5273785" y="934701"/>
                </a:cubicBezTo>
                <a:cubicBezTo>
                  <a:pt x="5293235" y="956049"/>
                  <a:pt x="5302486" y="982852"/>
                  <a:pt x="5301537" y="1015110"/>
                </a:cubicBezTo>
                <a:cubicBezTo>
                  <a:pt x="5300588" y="1035509"/>
                  <a:pt x="5292523" y="1057568"/>
                  <a:pt x="5277343" y="1081287"/>
                </a:cubicBezTo>
                <a:cubicBezTo>
                  <a:pt x="5262162" y="1105007"/>
                  <a:pt x="5236783" y="1118527"/>
                  <a:pt x="5201203" y="1121848"/>
                </a:cubicBezTo>
                <a:cubicBezTo>
                  <a:pt x="5170842" y="1125168"/>
                  <a:pt x="5143921" y="1115918"/>
                  <a:pt x="5120439" y="1094096"/>
                </a:cubicBezTo>
                <a:cubicBezTo>
                  <a:pt x="5096956" y="1072274"/>
                  <a:pt x="5086164" y="1043336"/>
                  <a:pt x="5088061" y="1007283"/>
                </a:cubicBezTo>
                <a:cubicBezTo>
                  <a:pt x="5089010" y="977870"/>
                  <a:pt x="5099210" y="953439"/>
                  <a:pt x="5118660" y="933989"/>
                </a:cubicBezTo>
                <a:cubicBezTo>
                  <a:pt x="5138110" y="914539"/>
                  <a:pt x="5163964" y="904459"/>
                  <a:pt x="5196222" y="903747"/>
                </a:cubicBezTo>
                <a:close/>
                <a:moveTo>
                  <a:pt x="5415902" y="846198"/>
                </a:moveTo>
                <a:cubicBezTo>
                  <a:pt x="5412774" y="846376"/>
                  <a:pt x="5409876" y="846939"/>
                  <a:pt x="5407207" y="847888"/>
                </a:cubicBezTo>
                <a:cubicBezTo>
                  <a:pt x="5396533" y="851683"/>
                  <a:pt x="5389536" y="858680"/>
                  <a:pt x="5386215" y="868879"/>
                </a:cubicBezTo>
                <a:cubicBezTo>
                  <a:pt x="5382895" y="879079"/>
                  <a:pt x="5384081" y="889160"/>
                  <a:pt x="5389773" y="899122"/>
                </a:cubicBezTo>
                <a:cubicBezTo>
                  <a:pt x="5391671" y="903391"/>
                  <a:pt x="5397008" y="910626"/>
                  <a:pt x="5405784" y="920825"/>
                </a:cubicBezTo>
                <a:cubicBezTo>
                  <a:pt x="5414560" y="931024"/>
                  <a:pt x="5419423" y="941580"/>
                  <a:pt x="5420371" y="952491"/>
                </a:cubicBezTo>
                <a:cubicBezTo>
                  <a:pt x="5421320" y="967671"/>
                  <a:pt x="5416576" y="980242"/>
                  <a:pt x="5406140" y="990205"/>
                </a:cubicBezTo>
                <a:cubicBezTo>
                  <a:pt x="5395703" y="1000167"/>
                  <a:pt x="5391434" y="1004911"/>
                  <a:pt x="5393331" y="1004436"/>
                </a:cubicBezTo>
                <a:cubicBezTo>
                  <a:pt x="5407088" y="1002539"/>
                  <a:pt x="5421202" y="999218"/>
                  <a:pt x="5435670" y="994474"/>
                </a:cubicBezTo>
                <a:cubicBezTo>
                  <a:pt x="5450139" y="989730"/>
                  <a:pt x="5461287" y="978463"/>
                  <a:pt x="5469115" y="960674"/>
                </a:cubicBezTo>
                <a:cubicBezTo>
                  <a:pt x="5476942" y="942884"/>
                  <a:pt x="5480619" y="926399"/>
                  <a:pt x="5480144" y="911219"/>
                </a:cubicBezTo>
                <a:cubicBezTo>
                  <a:pt x="5478247" y="882281"/>
                  <a:pt x="5468285" y="863543"/>
                  <a:pt x="5450258" y="855004"/>
                </a:cubicBezTo>
                <a:cubicBezTo>
                  <a:pt x="5436738" y="848599"/>
                  <a:pt x="5425286" y="845664"/>
                  <a:pt x="5415902" y="846198"/>
                </a:cubicBezTo>
                <a:close/>
                <a:moveTo>
                  <a:pt x="5407919" y="811241"/>
                </a:moveTo>
                <a:cubicBezTo>
                  <a:pt x="5439940" y="810529"/>
                  <a:pt x="5465794" y="820729"/>
                  <a:pt x="5485481" y="841839"/>
                </a:cubicBezTo>
                <a:cubicBezTo>
                  <a:pt x="5505169" y="862950"/>
                  <a:pt x="5514538" y="889634"/>
                  <a:pt x="5513589" y="921892"/>
                </a:cubicBezTo>
                <a:cubicBezTo>
                  <a:pt x="5512640" y="942291"/>
                  <a:pt x="5504457" y="964469"/>
                  <a:pt x="5489039" y="988426"/>
                </a:cubicBezTo>
                <a:cubicBezTo>
                  <a:pt x="5473622" y="1012382"/>
                  <a:pt x="5448123" y="1026021"/>
                  <a:pt x="5412544" y="1029342"/>
                </a:cubicBezTo>
                <a:cubicBezTo>
                  <a:pt x="5382657" y="1032662"/>
                  <a:pt x="5355973" y="1023412"/>
                  <a:pt x="5332491" y="1001590"/>
                </a:cubicBezTo>
                <a:cubicBezTo>
                  <a:pt x="5309008" y="979768"/>
                  <a:pt x="5298216" y="950593"/>
                  <a:pt x="5300114" y="914065"/>
                </a:cubicBezTo>
                <a:cubicBezTo>
                  <a:pt x="5301537" y="884653"/>
                  <a:pt x="5311855" y="860340"/>
                  <a:pt x="5331068" y="841128"/>
                </a:cubicBezTo>
                <a:cubicBezTo>
                  <a:pt x="5350280" y="821915"/>
                  <a:pt x="5375897" y="811953"/>
                  <a:pt x="5407919" y="811241"/>
                </a:cubicBezTo>
                <a:close/>
                <a:moveTo>
                  <a:pt x="2502666" y="703147"/>
                </a:moveTo>
                <a:cubicBezTo>
                  <a:pt x="2499538" y="703340"/>
                  <a:pt x="2496640" y="703910"/>
                  <a:pt x="2493971" y="704859"/>
                </a:cubicBezTo>
                <a:cubicBezTo>
                  <a:pt x="2483297" y="708654"/>
                  <a:pt x="2476300" y="715652"/>
                  <a:pt x="2472979" y="725851"/>
                </a:cubicBezTo>
                <a:cubicBezTo>
                  <a:pt x="2469659" y="736050"/>
                  <a:pt x="2470845" y="746131"/>
                  <a:pt x="2476537" y="756093"/>
                </a:cubicBezTo>
                <a:cubicBezTo>
                  <a:pt x="2477960" y="758940"/>
                  <a:pt x="2483060" y="765700"/>
                  <a:pt x="2491836" y="776373"/>
                </a:cubicBezTo>
                <a:cubicBezTo>
                  <a:pt x="2500613" y="787047"/>
                  <a:pt x="2505712" y="797840"/>
                  <a:pt x="2507135" y="808751"/>
                </a:cubicBezTo>
                <a:cubicBezTo>
                  <a:pt x="2508084" y="823931"/>
                  <a:pt x="2503340" y="836621"/>
                  <a:pt x="2492904" y="846820"/>
                </a:cubicBezTo>
                <a:cubicBezTo>
                  <a:pt x="2482467" y="857020"/>
                  <a:pt x="2478198" y="861882"/>
                  <a:pt x="2480095" y="861408"/>
                </a:cubicBezTo>
                <a:cubicBezTo>
                  <a:pt x="2506661" y="857138"/>
                  <a:pt x="2525044" y="850853"/>
                  <a:pt x="2535243" y="842551"/>
                </a:cubicBezTo>
                <a:cubicBezTo>
                  <a:pt x="2545442" y="834249"/>
                  <a:pt x="2553388" y="823575"/>
                  <a:pt x="2559081" y="810529"/>
                </a:cubicBezTo>
                <a:cubicBezTo>
                  <a:pt x="2564774" y="797484"/>
                  <a:pt x="2567383" y="783133"/>
                  <a:pt x="2566909" y="767479"/>
                </a:cubicBezTo>
                <a:cubicBezTo>
                  <a:pt x="2565011" y="738541"/>
                  <a:pt x="2555049" y="719921"/>
                  <a:pt x="2537022" y="711619"/>
                </a:cubicBezTo>
                <a:cubicBezTo>
                  <a:pt x="2523502" y="705393"/>
                  <a:pt x="2512050" y="702569"/>
                  <a:pt x="2502666" y="703147"/>
                </a:cubicBezTo>
                <a:close/>
                <a:moveTo>
                  <a:pt x="988191" y="703147"/>
                </a:moveTo>
                <a:cubicBezTo>
                  <a:pt x="985063" y="703340"/>
                  <a:pt x="982165" y="703910"/>
                  <a:pt x="979496" y="704859"/>
                </a:cubicBezTo>
                <a:cubicBezTo>
                  <a:pt x="968822" y="708654"/>
                  <a:pt x="961825" y="715652"/>
                  <a:pt x="958504" y="725851"/>
                </a:cubicBezTo>
                <a:cubicBezTo>
                  <a:pt x="955184" y="736050"/>
                  <a:pt x="956370" y="746131"/>
                  <a:pt x="962062" y="756093"/>
                </a:cubicBezTo>
                <a:cubicBezTo>
                  <a:pt x="963486" y="758940"/>
                  <a:pt x="968585" y="765700"/>
                  <a:pt x="977361" y="776373"/>
                </a:cubicBezTo>
                <a:cubicBezTo>
                  <a:pt x="986138" y="787047"/>
                  <a:pt x="991238" y="797840"/>
                  <a:pt x="992660" y="808751"/>
                </a:cubicBezTo>
                <a:cubicBezTo>
                  <a:pt x="993609" y="823931"/>
                  <a:pt x="988865" y="836621"/>
                  <a:pt x="978429" y="846820"/>
                </a:cubicBezTo>
                <a:cubicBezTo>
                  <a:pt x="967992" y="857020"/>
                  <a:pt x="963723" y="861882"/>
                  <a:pt x="965620" y="861408"/>
                </a:cubicBezTo>
                <a:cubicBezTo>
                  <a:pt x="992186" y="857138"/>
                  <a:pt x="1010569" y="850853"/>
                  <a:pt x="1020768" y="842551"/>
                </a:cubicBezTo>
                <a:cubicBezTo>
                  <a:pt x="1030968" y="834249"/>
                  <a:pt x="1038914" y="823575"/>
                  <a:pt x="1044606" y="810529"/>
                </a:cubicBezTo>
                <a:cubicBezTo>
                  <a:pt x="1050299" y="797484"/>
                  <a:pt x="1052908" y="783133"/>
                  <a:pt x="1052434" y="767479"/>
                </a:cubicBezTo>
                <a:cubicBezTo>
                  <a:pt x="1050536" y="738541"/>
                  <a:pt x="1040574" y="719921"/>
                  <a:pt x="1022547" y="711619"/>
                </a:cubicBezTo>
                <a:cubicBezTo>
                  <a:pt x="1009027" y="705393"/>
                  <a:pt x="997575" y="702569"/>
                  <a:pt x="988191" y="703147"/>
                </a:cubicBezTo>
                <a:close/>
                <a:moveTo>
                  <a:pt x="2494683" y="667501"/>
                </a:moveTo>
                <a:cubicBezTo>
                  <a:pt x="2526704" y="666789"/>
                  <a:pt x="2552558" y="677226"/>
                  <a:pt x="2572245" y="698811"/>
                </a:cubicBezTo>
                <a:cubicBezTo>
                  <a:pt x="2591933" y="720395"/>
                  <a:pt x="2601302" y="747080"/>
                  <a:pt x="2600353" y="778864"/>
                </a:cubicBezTo>
                <a:cubicBezTo>
                  <a:pt x="2599404" y="799263"/>
                  <a:pt x="2591221" y="821440"/>
                  <a:pt x="2575803" y="845397"/>
                </a:cubicBezTo>
                <a:cubicBezTo>
                  <a:pt x="2560386" y="869354"/>
                  <a:pt x="2534887" y="882993"/>
                  <a:pt x="2499308" y="886313"/>
                </a:cubicBezTo>
                <a:cubicBezTo>
                  <a:pt x="2469421" y="889634"/>
                  <a:pt x="2442737" y="880265"/>
                  <a:pt x="2419255" y="858206"/>
                </a:cubicBezTo>
                <a:cubicBezTo>
                  <a:pt x="2395772" y="836147"/>
                  <a:pt x="2384980" y="807090"/>
                  <a:pt x="2386878" y="771037"/>
                </a:cubicBezTo>
                <a:cubicBezTo>
                  <a:pt x="2387826" y="741624"/>
                  <a:pt x="2398026" y="717193"/>
                  <a:pt x="2417476" y="697743"/>
                </a:cubicBezTo>
                <a:cubicBezTo>
                  <a:pt x="2436926" y="678293"/>
                  <a:pt x="2462661" y="668213"/>
                  <a:pt x="2494683" y="667501"/>
                </a:cubicBezTo>
                <a:close/>
                <a:moveTo>
                  <a:pt x="980208" y="667501"/>
                </a:moveTo>
                <a:cubicBezTo>
                  <a:pt x="1012229" y="666789"/>
                  <a:pt x="1038083" y="677226"/>
                  <a:pt x="1057771" y="698811"/>
                </a:cubicBezTo>
                <a:cubicBezTo>
                  <a:pt x="1077458" y="720395"/>
                  <a:pt x="1086827" y="747080"/>
                  <a:pt x="1085878" y="778864"/>
                </a:cubicBezTo>
                <a:cubicBezTo>
                  <a:pt x="1084929" y="799263"/>
                  <a:pt x="1076746" y="821440"/>
                  <a:pt x="1061329" y="845397"/>
                </a:cubicBezTo>
                <a:cubicBezTo>
                  <a:pt x="1045911" y="869354"/>
                  <a:pt x="1020412" y="882993"/>
                  <a:pt x="984833" y="886313"/>
                </a:cubicBezTo>
                <a:cubicBezTo>
                  <a:pt x="954947" y="889634"/>
                  <a:pt x="928262" y="880265"/>
                  <a:pt x="904780" y="858206"/>
                </a:cubicBezTo>
                <a:cubicBezTo>
                  <a:pt x="881297" y="836147"/>
                  <a:pt x="870505" y="807090"/>
                  <a:pt x="872403" y="771037"/>
                </a:cubicBezTo>
                <a:cubicBezTo>
                  <a:pt x="873352" y="741624"/>
                  <a:pt x="883551" y="717193"/>
                  <a:pt x="903001" y="697743"/>
                </a:cubicBezTo>
                <a:cubicBezTo>
                  <a:pt x="922451" y="678293"/>
                  <a:pt x="948186" y="668213"/>
                  <a:pt x="980208" y="667501"/>
                </a:cubicBezTo>
                <a:close/>
                <a:moveTo>
                  <a:pt x="2260216" y="655048"/>
                </a:moveTo>
                <a:cubicBezTo>
                  <a:pt x="2226060" y="660267"/>
                  <a:pt x="2190006" y="667620"/>
                  <a:pt x="2152055" y="677107"/>
                </a:cubicBezTo>
                <a:lnTo>
                  <a:pt x="2159882" y="729053"/>
                </a:lnTo>
                <a:cubicBezTo>
                  <a:pt x="2192615" y="723835"/>
                  <a:pt x="2225822" y="718379"/>
                  <a:pt x="2259504" y="712687"/>
                </a:cubicBezTo>
                <a:close/>
                <a:moveTo>
                  <a:pt x="745741" y="655048"/>
                </a:moveTo>
                <a:cubicBezTo>
                  <a:pt x="711585" y="660267"/>
                  <a:pt x="675531" y="667620"/>
                  <a:pt x="637580" y="677107"/>
                </a:cubicBezTo>
                <a:lnTo>
                  <a:pt x="645407" y="729053"/>
                </a:lnTo>
                <a:cubicBezTo>
                  <a:pt x="678140" y="723835"/>
                  <a:pt x="711347" y="718379"/>
                  <a:pt x="745029" y="712687"/>
                </a:cubicBezTo>
                <a:close/>
                <a:moveTo>
                  <a:pt x="2260216" y="494230"/>
                </a:moveTo>
                <a:cubicBezTo>
                  <a:pt x="2224162" y="501346"/>
                  <a:pt x="2183364" y="510122"/>
                  <a:pt x="2137823" y="520559"/>
                </a:cubicBezTo>
                <a:lnTo>
                  <a:pt x="2141381" y="572505"/>
                </a:lnTo>
                <a:cubicBezTo>
                  <a:pt x="2180281" y="562542"/>
                  <a:pt x="2219655" y="553529"/>
                  <a:pt x="2259504" y="545464"/>
                </a:cubicBezTo>
                <a:close/>
                <a:moveTo>
                  <a:pt x="745741" y="494230"/>
                </a:moveTo>
                <a:cubicBezTo>
                  <a:pt x="709687" y="501346"/>
                  <a:pt x="668890" y="510122"/>
                  <a:pt x="623348" y="520559"/>
                </a:cubicBezTo>
                <a:lnTo>
                  <a:pt x="626906" y="572505"/>
                </a:lnTo>
                <a:cubicBezTo>
                  <a:pt x="665806" y="562542"/>
                  <a:pt x="705180" y="553529"/>
                  <a:pt x="745029" y="545464"/>
                </a:cubicBezTo>
                <a:close/>
                <a:moveTo>
                  <a:pt x="4054618" y="345509"/>
                </a:moveTo>
                <a:cubicBezTo>
                  <a:pt x="4056990" y="392948"/>
                  <a:pt x="4058887" y="434457"/>
                  <a:pt x="4060310" y="470036"/>
                </a:cubicBezTo>
                <a:cubicBezTo>
                  <a:pt x="4061734" y="505616"/>
                  <a:pt x="4062208" y="549497"/>
                  <a:pt x="4061734" y="601679"/>
                </a:cubicBezTo>
                <a:cubicBezTo>
                  <a:pt x="4061259" y="653862"/>
                  <a:pt x="4060310" y="690390"/>
                  <a:pt x="4058887" y="711263"/>
                </a:cubicBezTo>
                <a:lnTo>
                  <a:pt x="4051771" y="800212"/>
                </a:lnTo>
                <a:lnTo>
                  <a:pt x="4140720" y="808039"/>
                </a:lnTo>
                <a:cubicBezTo>
                  <a:pt x="4134078" y="845041"/>
                  <a:pt x="4130283" y="872319"/>
                  <a:pt x="4129334" y="889871"/>
                </a:cubicBezTo>
                <a:lnTo>
                  <a:pt x="4122218" y="1017245"/>
                </a:lnTo>
                <a:cubicBezTo>
                  <a:pt x="4114154" y="1058517"/>
                  <a:pt x="4114391" y="1085083"/>
                  <a:pt x="4122930" y="1096942"/>
                </a:cubicBezTo>
                <a:cubicBezTo>
                  <a:pt x="4131469" y="1108802"/>
                  <a:pt x="4141787" y="1114376"/>
                  <a:pt x="4153884" y="1113664"/>
                </a:cubicBezTo>
                <a:cubicBezTo>
                  <a:pt x="4165981" y="1112953"/>
                  <a:pt x="4175350" y="1107260"/>
                  <a:pt x="4181991" y="1096586"/>
                </a:cubicBezTo>
                <a:cubicBezTo>
                  <a:pt x="4188633" y="1085913"/>
                  <a:pt x="4193614" y="1068242"/>
                  <a:pt x="4196935" y="1043573"/>
                </a:cubicBezTo>
                <a:lnTo>
                  <a:pt x="4204762" y="979531"/>
                </a:lnTo>
                <a:lnTo>
                  <a:pt x="4391197" y="1011552"/>
                </a:lnTo>
                <a:cubicBezTo>
                  <a:pt x="4385979" y="1045708"/>
                  <a:pt x="4380524" y="1077611"/>
                  <a:pt x="4374831" y="1107260"/>
                </a:cubicBezTo>
                <a:cubicBezTo>
                  <a:pt x="4369138" y="1136910"/>
                  <a:pt x="4358583" y="1167745"/>
                  <a:pt x="4343165" y="1199766"/>
                </a:cubicBezTo>
                <a:cubicBezTo>
                  <a:pt x="4327748" y="1231788"/>
                  <a:pt x="4308416" y="1256456"/>
                  <a:pt x="4285171" y="1273771"/>
                </a:cubicBezTo>
                <a:cubicBezTo>
                  <a:pt x="4261926" y="1291086"/>
                  <a:pt x="4218994" y="1302946"/>
                  <a:pt x="4156374" y="1309350"/>
                </a:cubicBezTo>
                <a:cubicBezTo>
                  <a:pt x="4093755" y="1315754"/>
                  <a:pt x="4047976" y="1312434"/>
                  <a:pt x="4019038" y="1299388"/>
                </a:cubicBezTo>
                <a:cubicBezTo>
                  <a:pt x="3990101" y="1286342"/>
                  <a:pt x="3971244" y="1270332"/>
                  <a:pt x="3962468" y="1251356"/>
                </a:cubicBezTo>
                <a:cubicBezTo>
                  <a:pt x="3953691" y="1232380"/>
                  <a:pt x="3948354" y="1213168"/>
                  <a:pt x="3946457" y="1193718"/>
                </a:cubicBezTo>
                <a:cubicBezTo>
                  <a:pt x="3944560" y="1174268"/>
                  <a:pt x="3944560" y="1148176"/>
                  <a:pt x="3946457" y="1115443"/>
                </a:cubicBezTo>
                <a:lnTo>
                  <a:pt x="3949303" y="1056382"/>
                </a:lnTo>
                <a:cubicBezTo>
                  <a:pt x="3925584" y="1098603"/>
                  <a:pt x="3904711" y="1129912"/>
                  <a:pt x="3886684" y="1150311"/>
                </a:cubicBezTo>
                <a:cubicBezTo>
                  <a:pt x="3868657" y="1170710"/>
                  <a:pt x="3835687" y="1196090"/>
                  <a:pt x="3787774" y="1226451"/>
                </a:cubicBezTo>
                <a:cubicBezTo>
                  <a:pt x="3739860" y="1256812"/>
                  <a:pt x="3692184" y="1278633"/>
                  <a:pt x="3644745" y="1291916"/>
                </a:cubicBezTo>
                <a:lnTo>
                  <a:pt x="3536584" y="1325361"/>
                </a:lnTo>
                <a:lnTo>
                  <a:pt x="3438386" y="1141060"/>
                </a:lnTo>
                <a:cubicBezTo>
                  <a:pt x="3496735" y="1127303"/>
                  <a:pt x="3561371" y="1109514"/>
                  <a:pt x="3632292" y="1087692"/>
                </a:cubicBezTo>
                <a:cubicBezTo>
                  <a:pt x="3703214" y="1065870"/>
                  <a:pt x="3755278" y="1030883"/>
                  <a:pt x="3788485" y="982733"/>
                </a:cubicBezTo>
                <a:cubicBezTo>
                  <a:pt x="3821692" y="934582"/>
                  <a:pt x="3845649" y="885720"/>
                  <a:pt x="3860355" y="836147"/>
                </a:cubicBezTo>
                <a:cubicBezTo>
                  <a:pt x="3875061" y="786573"/>
                  <a:pt x="3882296" y="730358"/>
                  <a:pt x="3882058" y="667501"/>
                </a:cubicBezTo>
                <a:cubicBezTo>
                  <a:pt x="3881821" y="604644"/>
                  <a:pt x="3880991" y="547125"/>
                  <a:pt x="3879568" y="494942"/>
                </a:cubicBezTo>
                <a:lnTo>
                  <a:pt x="3876010" y="393897"/>
                </a:lnTo>
                <a:close/>
                <a:moveTo>
                  <a:pt x="2201421" y="311486"/>
                </a:moveTo>
                <a:cubicBezTo>
                  <a:pt x="2186300" y="313888"/>
                  <a:pt x="2169845" y="325229"/>
                  <a:pt x="2152055" y="345509"/>
                </a:cubicBezTo>
                <a:lnTo>
                  <a:pt x="2144939" y="401724"/>
                </a:lnTo>
                <a:cubicBezTo>
                  <a:pt x="2180993" y="391288"/>
                  <a:pt x="2215860" y="383697"/>
                  <a:pt x="2249542" y="378954"/>
                </a:cubicBezTo>
                <a:cubicBezTo>
                  <a:pt x="2250016" y="362350"/>
                  <a:pt x="2248000" y="348000"/>
                  <a:pt x="2243494" y="335903"/>
                </a:cubicBezTo>
                <a:cubicBezTo>
                  <a:pt x="2238987" y="323806"/>
                  <a:pt x="2229855" y="315860"/>
                  <a:pt x="2216098" y="312065"/>
                </a:cubicBezTo>
                <a:cubicBezTo>
                  <a:pt x="2211354" y="310879"/>
                  <a:pt x="2206461" y="310686"/>
                  <a:pt x="2201421" y="311486"/>
                </a:cubicBezTo>
                <a:close/>
                <a:moveTo>
                  <a:pt x="686946" y="311486"/>
                </a:moveTo>
                <a:cubicBezTo>
                  <a:pt x="671825" y="313888"/>
                  <a:pt x="655370" y="325229"/>
                  <a:pt x="637580" y="345509"/>
                </a:cubicBezTo>
                <a:lnTo>
                  <a:pt x="630464" y="401724"/>
                </a:lnTo>
                <a:cubicBezTo>
                  <a:pt x="666518" y="391288"/>
                  <a:pt x="701385" y="383697"/>
                  <a:pt x="735067" y="378954"/>
                </a:cubicBezTo>
                <a:cubicBezTo>
                  <a:pt x="735541" y="362350"/>
                  <a:pt x="733525" y="348000"/>
                  <a:pt x="729018" y="335903"/>
                </a:cubicBezTo>
                <a:cubicBezTo>
                  <a:pt x="724512" y="323806"/>
                  <a:pt x="715380" y="315860"/>
                  <a:pt x="701622" y="312065"/>
                </a:cubicBezTo>
                <a:cubicBezTo>
                  <a:pt x="696879" y="310879"/>
                  <a:pt x="691986" y="310686"/>
                  <a:pt x="686946" y="311486"/>
                </a:cubicBezTo>
                <a:close/>
                <a:moveTo>
                  <a:pt x="2038201" y="155516"/>
                </a:moveTo>
                <a:lnTo>
                  <a:pt x="2093705" y="189672"/>
                </a:lnTo>
                <a:cubicBezTo>
                  <a:pt x="2102244" y="202006"/>
                  <a:pt x="2114578" y="216594"/>
                  <a:pt x="2130707" y="233434"/>
                </a:cubicBezTo>
                <a:cubicBezTo>
                  <a:pt x="2146837" y="250275"/>
                  <a:pt x="2171742" y="258577"/>
                  <a:pt x="2205424" y="258340"/>
                </a:cubicBezTo>
                <a:cubicBezTo>
                  <a:pt x="2239106" y="258103"/>
                  <a:pt x="2266264" y="252410"/>
                  <a:pt x="2286900" y="241262"/>
                </a:cubicBezTo>
                <a:cubicBezTo>
                  <a:pt x="2307536" y="230114"/>
                  <a:pt x="2319752" y="221219"/>
                  <a:pt x="2323547" y="214577"/>
                </a:cubicBezTo>
                <a:lnTo>
                  <a:pt x="2348452" y="176864"/>
                </a:lnTo>
                <a:lnTo>
                  <a:pt x="2349875" y="175440"/>
                </a:lnTo>
                <a:cubicBezTo>
                  <a:pt x="2356517" y="181607"/>
                  <a:pt x="2365649" y="190977"/>
                  <a:pt x="2377271" y="203548"/>
                </a:cubicBezTo>
                <a:cubicBezTo>
                  <a:pt x="2388894" y="216119"/>
                  <a:pt x="2397907" y="238416"/>
                  <a:pt x="2404311" y="270437"/>
                </a:cubicBezTo>
                <a:cubicBezTo>
                  <a:pt x="2410716" y="302458"/>
                  <a:pt x="2414748" y="335073"/>
                  <a:pt x="2416408" y="368280"/>
                </a:cubicBezTo>
                <a:cubicBezTo>
                  <a:pt x="2418069" y="401487"/>
                  <a:pt x="2419136" y="434932"/>
                  <a:pt x="2419611" y="468613"/>
                </a:cubicBezTo>
                <a:lnTo>
                  <a:pt x="2419611" y="615200"/>
                </a:lnTo>
                <a:lnTo>
                  <a:pt x="2419611" y="648644"/>
                </a:lnTo>
                <a:cubicBezTo>
                  <a:pt x="2406802" y="656709"/>
                  <a:pt x="2396603" y="663825"/>
                  <a:pt x="2389012" y="669992"/>
                </a:cubicBezTo>
                <a:cubicBezTo>
                  <a:pt x="2381422" y="676159"/>
                  <a:pt x="2372290" y="687425"/>
                  <a:pt x="2361616" y="703792"/>
                </a:cubicBezTo>
                <a:cubicBezTo>
                  <a:pt x="2350943" y="720158"/>
                  <a:pt x="2345487" y="742455"/>
                  <a:pt x="2345250" y="770681"/>
                </a:cubicBezTo>
                <a:cubicBezTo>
                  <a:pt x="2345013" y="798907"/>
                  <a:pt x="2350943" y="823575"/>
                  <a:pt x="2363040" y="844686"/>
                </a:cubicBezTo>
                <a:cubicBezTo>
                  <a:pt x="2375137" y="865796"/>
                  <a:pt x="2392096" y="884416"/>
                  <a:pt x="2413918" y="900545"/>
                </a:cubicBezTo>
                <a:cubicBezTo>
                  <a:pt x="2412969" y="927585"/>
                  <a:pt x="2412139" y="955574"/>
                  <a:pt x="2411427" y="984512"/>
                </a:cubicBezTo>
                <a:cubicBezTo>
                  <a:pt x="2410716" y="1013450"/>
                  <a:pt x="2405023" y="1058279"/>
                  <a:pt x="2394349" y="1119001"/>
                </a:cubicBezTo>
                <a:cubicBezTo>
                  <a:pt x="2383676" y="1179723"/>
                  <a:pt x="2359600" y="1222181"/>
                  <a:pt x="2322123" y="1246375"/>
                </a:cubicBezTo>
                <a:lnTo>
                  <a:pt x="2234599" y="1313264"/>
                </a:lnTo>
                <a:lnTo>
                  <a:pt x="2143516" y="1167389"/>
                </a:lnTo>
                <a:cubicBezTo>
                  <a:pt x="2181467" y="1144144"/>
                  <a:pt x="2206728" y="1120662"/>
                  <a:pt x="2219300" y="1096942"/>
                </a:cubicBezTo>
                <a:cubicBezTo>
                  <a:pt x="2231871" y="1073223"/>
                  <a:pt x="2239817" y="1048792"/>
                  <a:pt x="2243138" y="1023649"/>
                </a:cubicBezTo>
                <a:lnTo>
                  <a:pt x="2250254" y="975261"/>
                </a:lnTo>
                <a:cubicBezTo>
                  <a:pt x="2217046" y="1005148"/>
                  <a:pt x="2189532" y="1030409"/>
                  <a:pt x="2167710" y="1051045"/>
                </a:cubicBezTo>
                <a:cubicBezTo>
                  <a:pt x="2145888" y="1071681"/>
                  <a:pt x="2098923" y="1119476"/>
                  <a:pt x="2026816" y="1194429"/>
                </a:cubicBezTo>
                <a:lnTo>
                  <a:pt x="1954234" y="1105481"/>
                </a:lnTo>
                <a:cubicBezTo>
                  <a:pt x="1889243" y="1154818"/>
                  <a:pt x="1842753" y="1188262"/>
                  <a:pt x="1814764" y="1205815"/>
                </a:cubicBezTo>
                <a:cubicBezTo>
                  <a:pt x="1786775" y="1223367"/>
                  <a:pt x="1753805" y="1229297"/>
                  <a:pt x="1715854" y="1223604"/>
                </a:cubicBezTo>
                <a:cubicBezTo>
                  <a:pt x="1685967" y="1219335"/>
                  <a:pt x="1662248" y="1207119"/>
                  <a:pt x="1644695" y="1186958"/>
                </a:cubicBezTo>
                <a:cubicBezTo>
                  <a:pt x="1627143" y="1166796"/>
                  <a:pt x="1617299" y="1140467"/>
                  <a:pt x="1615164" y="1107972"/>
                </a:cubicBezTo>
                <a:cubicBezTo>
                  <a:pt x="1613030" y="1075476"/>
                  <a:pt x="1619315" y="1026258"/>
                  <a:pt x="1634021" y="960318"/>
                </a:cubicBezTo>
                <a:lnTo>
                  <a:pt x="1683833" y="737592"/>
                </a:lnTo>
                <a:lnTo>
                  <a:pt x="1700199" y="646509"/>
                </a:lnTo>
                <a:cubicBezTo>
                  <a:pt x="1708263" y="609507"/>
                  <a:pt x="1712533" y="582585"/>
                  <a:pt x="1713007" y="565744"/>
                </a:cubicBezTo>
                <a:cubicBezTo>
                  <a:pt x="1713482" y="548904"/>
                  <a:pt x="1710161" y="538704"/>
                  <a:pt x="1703045" y="535146"/>
                </a:cubicBezTo>
                <a:cubicBezTo>
                  <a:pt x="1695929" y="531588"/>
                  <a:pt x="1684070" y="533605"/>
                  <a:pt x="1667466" y="541195"/>
                </a:cubicBezTo>
                <a:cubicBezTo>
                  <a:pt x="1643747" y="552106"/>
                  <a:pt x="1611962" y="571319"/>
                  <a:pt x="1572114" y="598833"/>
                </a:cubicBezTo>
                <a:lnTo>
                  <a:pt x="1514475" y="433034"/>
                </a:lnTo>
                <a:cubicBezTo>
                  <a:pt x="1598917" y="389865"/>
                  <a:pt x="1656318" y="365196"/>
                  <a:pt x="1686679" y="359029"/>
                </a:cubicBezTo>
                <a:cubicBezTo>
                  <a:pt x="1717040" y="352862"/>
                  <a:pt x="1746689" y="351913"/>
                  <a:pt x="1775627" y="356183"/>
                </a:cubicBezTo>
                <a:cubicBezTo>
                  <a:pt x="1815475" y="362350"/>
                  <a:pt x="1845836" y="376582"/>
                  <a:pt x="1866709" y="398878"/>
                </a:cubicBezTo>
                <a:cubicBezTo>
                  <a:pt x="1887583" y="421174"/>
                  <a:pt x="1898138" y="447028"/>
                  <a:pt x="1898375" y="476441"/>
                </a:cubicBezTo>
                <a:cubicBezTo>
                  <a:pt x="1898612" y="505853"/>
                  <a:pt x="1895410" y="536925"/>
                  <a:pt x="1888769" y="569658"/>
                </a:cubicBezTo>
                <a:cubicBezTo>
                  <a:pt x="1877858" y="622790"/>
                  <a:pt x="1866828" y="675091"/>
                  <a:pt x="1855680" y="726563"/>
                </a:cubicBezTo>
                <a:cubicBezTo>
                  <a:pt x="1844532" y="778034"/>
                  <a:pt x="1834688" y="826659"/>
                  <a:pt x="1826149" y="872437"/>
                </a:cubicBezTo>
                <a:cubicBezTo>
                  <a:pt x="1817610" y="918216"/>
                  <a:pt x="1811562" y="949170"/>
                  <a:pt x="1808004" y="965299"/>
                </a:cubicBezTo>
                <a:cubicBezTo>
                  <a:pt x="1804446" y="981428"/>
                  <a:pt x="1805039" y="991391"/>
                  <a:pt x="1809783" y="995186"/>
                </a:cubicBezTo>
                <a:cubicBezTo>
                  <a:pt x="1814527" y="998981"/>
                  <a:pt x="1823303" y="998744"/>
                  <a:pt x="1836111" y="994474"/>
                </a:cubicBezTo>
                <a:cubicBezTo>
                  <a:pt x="1854613" y="989256"/>
                  <a:pt x="1871454" y="975024"/>
                  <a:pt x="1886634" y="951779"/>
                </a:cubicBezTo>
                <a:lnTo>
                  <a:pt x="1915809" y="908372"/>
                </a:lnTo>
                <a:lnTo>
                  <a:pt x="1977717" y="1009417"/>
                </a:lnTo>
                <a:cubicBezTo>
                  <a:pt x="1998590" y="994237"/>
                  <a:pt x="2014008" y="982377"/>
                  <a:pt x="2023970" y="973838"/>
                </a:cubicBezTo>
                <a:lnTo>
                  <a:pt x="2073781" y="928297"/>
                </a:lnTo>
                <a:lnTo>
                  <a:pt x="2146362" y="866389"/>
                </a:lnTo>
                <a:cubicBezTo>
                  <a:pt x="2041522" y="888685"/>
                  <a:pt x="1982698" y="901257"/>
                  <a:pt x="1969889" y="904103"/>
                </a:cubicBezTo>
                <a:lnTo>
                  <a:pt x="1944272" y="911219"/>
                </a:lnTo>
                <a:lnTo>
                  <a:pt x="1918655" y="766767"/>
                </a:lnTo>
                <a:lnTo>
                  <a:pt x="2009738" y="750401"/>
                </a:lnTo>
                <a:cubicBezTo>
                  <a:pt x="2001673" y="719565"/>
                  <a:pt x="1993609" y="686477"/>
                  <a:pt x="1985544" y="651135"/>
                </a:cubicBezTo>
                <a:cubicBezTo>
                  <a:pt x="1977480" y="615793"/>
                  <a:pt x="1972973" y="582822"/>
                  <a:pt x="1972024" y="552224"/>
                </a:cubicBezTo>
                <a:cubicBezTo>
                  <a:pt x="1971075" y="521626"/>
                  <a:pt x="1972380" y="479050"/>
                  <a:pt x="1975938" y="424495"/>
                </a:cubicBezTo>
                <a:cubicBezTo>
                  <a:pt x="1979496" y="369940"/>
                  <a:pt x="1984714" y="326296"/>
                  <a:pt x="1991592" y="293563"/>
                </a:cubicBezTo>
                <a:cubicBezTo>
                  <a:pt x="1998471" y="260830"/>
                  <a:pt x="2004045" y="239720"/>
                  <a:pt x="2008315" y="230232"/>
                </a:cubicBezTo>
                <a:close/>
                <a:moveTo>
                  <a:pt x="523726" y="155516"/>
                </a:moveTo>
                <a:lnTo>
                  <a:pt x="579230" y="189672"/>
                </a:lnTo>
                <a:cubicBezTo>
                  <a:pt x="587769" y="202006"/>
                  <a:pt x="600103" y="216594"/>
                  <a:pt x="616232" y="233434"/>
                </a:cubicBezTo>
                <a:cubicBezTo>
                  <a:pt x="632362" y="250275"/>
                  <a:pt x="657267" y="258577"/>
                  <a:pt x="690949" y="258340"/>
                </a:cubicBezTo>
                <a:cubicBezTo>
                  <a:pt x="724630" y="258103"/>
                  <a:pt x="751789" y="252410"/>
                  <a:pt x="772425" y="241262"/>
                </a:cubicBezTo>
                <a:cubicBezTo>
                  <a:pt x="793061" y="230114"/>
                  <a:pt x="805277" y="221219"/>
                  <a:pt x="809072" y="214577"/>
                </a:cubicBezTo>
                <a:lnTo>
                  <a:pt x="833977" y="176864"/>
                </a:lnTo>
                <a:lnTo>
                  <a:pt x="835401" y="175440"/>
                </a:lnTo>
                <a:cubicBezTo>
                  <a:pt x="842042" y="181607"/>
                  <a:pt x="851174" y="190977"/>
                  <a:pt x="862796" y="203548"/>
                </a:cubicBezTo>
                <a:cubicBezTo>
                  <a:pt x="874419" y="216119"/>
                  <a:pt x="883432" y="238416"/>
                  <a:pt x="889836" y="270437"/>
                </a:cubicBezTo>
                <a:cubicBezTo>
                  <a:pt x="896241" y="302458"/>
                  <a:pt x="900273" y="335073"/>
                  <a:pt x="901934" y="368280"/>
                </a:cubicBezTo>
                <a:cubicBezTo>
                  <a:pt x="903594" y="401487"/>
                  <a:pt x="904661" y="434932"/>
                  <a:pt x="905136" y="468613"/>
                </a:cubicBezTo>
                <a:lnTo>
                  <a:pt x="905136" y="615200"/>
                </a:lnTo>
                <a:lnTo>
                  <a:pt x="905136" y="648644"/>
                </a:lnTo>
                <a:cubicBezTo>
                  <a:pt x="892327" y="656709"/>
                  <a:pt x="882128" y="663825"/>
                  <a:pt x="874537" y="669992"/>
                </a:cubicBezTo>
                <a:cubicBezTo>
                  <a:pt x="866947" y="676159"/>
                  <a:pt x="857815" y="687425"/>
                  <a:pt x="847142" y="703792"/>
                </a:cubicBezTo>
                <a:cubicBezTo>
                  <a:pt x="836468" y="720158"/>
                  <a:pt x="831012" y="742455"/>
                  <a:pt x="830775" y="770681"/>
                </a:cubicBezTo>
                <a:cubicBezTo>
                  <a:pt x="830538" y="798907"/>
                  <a:pt x="836468" y="823575"/>
                  <a:pt x="848565" y="844686"/>
                </a:cubicBezTo>
                <a:cubicBezTo>
                  <a:pt x="860662" y="865796"/>
                  <a:pt x="877621" y="884416"/>
                  <a:pt x="899443" y="900545"/>
                </a:cubicBezTo>
                <a:cubicBezTo>
                  <a:pt x="898494" y="927585"/>
                  <a:pt x="897664" y="955574"/>
                  <a:pt x="896953" y="984512"/>
                </a:cubicBezTo>
                <a:cubicBezTo>
                  <a:pt x="896241" y="1013450"/>
                  <a:pt x="890548" y="1058279"/>
                  <a:pt x="879875" y="1119001"/>
                </a:cubicBezTo>
                <a:cubicBezTo>
                  <a:pt x="869201" y="1179723"/>
                  <a:pt x="845125" y="1222181"/>
                  <a:pt x="807649" y="1246375"/>
                </a:cubicBezTo>
                <a:lnTo>
                  <a:pt x="720124" y="1313264"/>
                </a:lnTo>
                <a:lnTo>
                  <a:pt x="629041" y="1167389"/>
                </a:lnTo>
                <a:cubicBezTo>
                  <a:pt x="666992" y="1144144"/>
                  <a:pt x="692253" y="1120662"/>
                  <a:pt x="704825" y="1096942"/>
                </a:cubicBezTo>
                <a:cubicBezTo>
                  <a:pt x="717396" y="1073223"/>
                  <a:pt x="725342" y="1048792"/>
                  <a:pt x="728663" y="1023649"/>
                </a:cubicBezTo>
                <a:lnTo>
                  <a:pt x="735779" y="975261"/>
                </a:lnTo>
                <a:cubicBezTo>
                  <a:pt x="702571" y="1005148"/>
                  <a:pt x="675057" y="1030409"/>
                  <a:pt x="653235" y="1051045"/>
                </a:cubicBezTo>
                <a:cubicBezTo>
                  <a:pt x="631413" y="1071681"/>
                  <a:pt x="584448" y="1119476"/>
                  <a:pt x="512341" y="1194429"/>
                </a:cubicBezTo>
                <a:lnTo>
                  <a:pt x="439760" y="1105481"/>
                </a:lnTo>
                <a:cubicBezTo>
                  <a:pt x="374768" y="1154818"/>
                  <a:pt x="328278" y="1188262"/>
                  <a:pt x="300289" y="1205815"/>
                </a:cubicBezTo>
                <a:cubicBezTo>
                  <a:pt x="272300" y="1223367"/>
                  <a:pt x="239330" y="1229297"/>
                  <a:pt x="201379" y="1223604"/>
                </a:cubicBezTo>
                <a:cubicBezTo>
                  <a:pt x="171492" y="1219335"/>
                  <a:pt x="147773" y="1207119"/>
                  <a:pt x="130220" y="1186958"/>
                </a:cubicBezTo>
                <a:cubicBezTo>
                  <a:pt x="112668" y="1166796"/>
                  <a:pt x="102824" y="1140467"/>
                  <a:pt x="100689" y="1107972"/>
                </a:cubicBezTo>
                <a:cubicBezTo>
                  <a:pt x="98555" y="1075476"/>
                  <a:pt x="104840" y="1026258"/>
                  <a:pt x="119546" y="960318"/>
                </a:cubicBezTo>
                <a:lnTo>
                  <a:pt x="169357" y="737592"/>
                </a:lnTo>
                <a:lnTo>
                  <a:pt x="185724" y="646509"/>
                </a:lnTo>
                <a:cubicBezTo>
                  <a:pt x="193788" y="609507"/>
                  <a:pt x="198058" y="582585"/>
                  <a:pt x="198532" y="565744"/>
                </a:cubicBezTo>
                <a:cubicBezTo>
                  <a:pt x="199007" y="548904"/>
                  <a:pt x="195686" y="538704"/>
                  <a:pt x="188570" y="535146"/>
                </a:cubicBezTo>
                <a:cubicBezTo>
                  <a:pt x="181454" y="531588"/>
                  <a:pt x="169595" y="533605"/>
                  <a:pt x="152991" y="541195"/>
                </a:cubicBezTo>
                <a:cubicBezTo>
                  <a:pt x="129271" y="552106"/>
                  <a:pt x="97487" y="571319"/>
                  <a:pt x="57639" y="598833"/>
                </a:cubicBezTo>
                <a:lnTo>
                  <a:pt x="0" y="433034"/>
                </a:lnTo>
                <a:cubicBezTo>
                  <a:pt x="84442" y="389865"/>
                  <a:pt x="141843" y="365196"/>
                  <a:pt x="172204" y="359029"/>
                </a:cubicBezTo>
                <a:cubicBezTo>
                  <a:pt x="202564" y="352862"/>
                  <a:pt x="232214" y="351913"/>
                  <a:pt x="261152" y="356183"/>
                </a:cubicBezTo>
                <a:cubicBezTo>
                  <a:pt x="301001" y="362350"/>
                  <a:pt x="331361" y="376582"/>
                  <a:pt x="352235" y="398878"/>
                </a:cubicBezTo>
                <a:cubicBezTo>
                  <a:pt x="373108" y="421174"/>
                  <a:pt x="383663" y="447028"/>
                  <a:pt x="383900" y="476441"/>
                </a:cubicBezTo>
                <a:cubicBezTo>
                  <a:pt x="384137" y="505853"/>
                  <a:pt x="380935" y="536925"/>
                  <a:pt x="374294" y="569658"/>
                </a:cubicBezTo>
                <a:cubicBezTo>
                  <a:pt x="363383" y="622790"/>
                  <a:pt x="352353" y="675091"/>
                  <a:pt x="341205" y="726563"/>
                </a:cubicBezTo>
                <a:cubicBezTo>
                  <a:pt x="330057" y="778034"/>
                  <a:pt x="320213" y="826659"/>
                  <a:pt x="311674" y="872437"/>
                </a:cubicBezTo>
                <a:cubicBezTo>
                  <a:pt x="303135" y="918216"/>
                  <a:pt x="297087" y="949170"/>
                  <a:pt x="293529" y="965299"/>
                </a:cubicBezTo>
                <a:cubicBezTo>
                  <a:pt x="289971" y="981428"/>
                  <a:pt x="290564" y="991391"/>
                  <a:pt x="295308" y="995186"/>
                </a:cubicBezTo>
                <a:cubicBezTo>
                  <a:pt x="300052" y="998981"/>
                  <a:pt x="308828" y="998744"/>
                  <a:pt x="321636" y="994474"/>
                </a:cubicBezTo>
                <a:cubicBezTo>
                  <a:pt x="340137" y="989256"/>
                  <a:pt x="356979" y="975024"/>
                  <a:pt x="372159" y="951779"/>
                </a:cubicBezTo>
                <a:lnTo>
                  <a:pt x="401334" y="908372"/>
                </a:lnTo>
                <a:lnTo>
                  <a:pt x="463242" y="1009417"/>
                </a:lnTo>
                <a:cubicBezTo>
                  <a:pt x="484115" y="994237"/>
                  <a:pt x="499533" y="982377"/>
                  <a:pt x="509495" y="973838"/>
                </a:cubicBezTo>
                <a:lnTo>
                  <a:pt x="559306" y="928297"/>
                </a:lnTo>
                <a:lnTo>
                  <a:pt x="631887" y="866389"/>
                </a:lnTo>
                <a:cubicBezTo>
                  <a:pt x="527047" y="888685"/>
                  <a:pt x="468223" y="901257"/>
                  <a:pt x="455414" y="904103"/>
                </a:cubicBezTo>
                <a:lnTo>
                  <a:pt x="429797" y="911219"/>
                </a:lnTo>
                <a:lnTo>
                  <a:pt x="404180" y="766767"/>
                </a:lnTo>
                <a:lnTo>
                  <a:pt x="495263" y="750401"/>
                </a:lnTo>
                <a:cubicBezTo>
                  <a:pt x="487198" y="719565"/>
                  <a:pt x="479134" y="686477"/>
                  <a:pt x="471069" y="651135"/>
                </a:cubicBezTo>
                <a:cubicBezTo>
                  <a:pt x="463004" y="615793"/>
                  <a:pt x="458498" y="582822"/>
                  <a:pt x="457549" y="552224"/>
                </a:cubicBezTo>
                <a:cubicBezTo>
                  <a:pt x="456600" y="521626"/>
                  <a:pt x="457905" y="479050"/>
                  <a:pt x="461463" y="424495"/>
                </a:cubicBezTo>
                <a:cubicBezTo>
                  <a:pt x="465021" y="369940"/>
                  <a:pt x="470239" y="326296"/>
                  <a:pt x="477118" y="293563"/>
                </a:cubicBezTo>
                <a:cubicBezTo>
                  <a:pt x="483996" y="260830"/>
                  <a:pt x="489570" y="239720"/>
                  <a:pt x="493840" y="230232"/>
                </a:cubicBezTo>
                <a:close/>
                <a:moveTo>
                  <a:pt x="3416682" y="76886"/>
                </a:moveTo>
                <a:cubicBezTo>
                  <a:pt x="3479064" y="76649"/>
                  <a:pt x="3525436" y="93015"/>
                  <a:pt x="3555797" y="125985"/>
                </a:cubicBezTo>
                <a:cubicBezTo>
                  <a:pt x="3586158" y="158955"/>
                  <a:pt x="3601575" y="196788"/>
                  <a:pt x="3602050" y="239483"/>
                </a:cubicBezTo>
                <a:cubicBezTo>
                  <a:pt x="3602524" y="282178"/>
                  <a:pt x="3598136" y="331989"/>
                  <a:pt x="3588886" y="388916"/>
                </a:cubicBezTo>
                <a:cubicBezTo>
                  <a:pt x="3579635" y="445842"/>
                  <a:pt x="3572163" y="489605"/>
                  <a:pt x="3566471" y="520203"/>
                </a:cubicBezTo>
                <a:cubicBezTo>
                  <a:pt x="3560778" y="550801"/>
                  <a:pt x="3555085" y="578434"/>
                  <a:pt x="3549393" y="603103"/>
                </a:cubicBezTo>
                <a:lnTo>
                  <a:pt x="3523776" y="709840"/>
                </a:lnTo>
                <a:cubicBezTo>
                  <a:pt x="3587344" y="797128"/>
                  <a:pt x="3629565" y="857375"/>
                  <a:pt x="3650438" y="890583"/>
                </a:cubicBezTo>
                <a:lnTo>
                  <a:pt x="3690998" y="956049"/>
                </a:lnTo>
                <a:lnTo>
                  <a:pt x="3534449" y="1072748"/>
                </a:lnTo>
                <a:cubicBezTo>
                  <a:pt x="3505986" y="1027207"/>
                  <a:pt x="3488433" y="999692"/>
                  <a:pt x="3481792" y="990205"/>
                </a:cubicBezTo>
                <a:lnTo>
                  <a:pt x="3429135" y="916911"/>
                </a:lnTo>
                <a:cubicBezTo>
                  <a:pt x="3407787" y="955811"/>
                  <a:pt x="3386677" y="993170"/>
                  <a:pt x="3365804" y="1028986"/>
                </a:cubicBezTo>
                <a:cubicBezTo>
                  <a:pt x="3344931" y="1064802"/>
                  <a:pt x="3309352" y="1116155"/>
                  <a:pt x="3259066" y="1183044"/>
                </a:cubicBezTo>
                <a:lnTo>
                  <a:pt x="3106076" y="1042862"/>
                </a:lnTo>
                <a:cubicBezTo>
                  <a:pt x="3160630" y="972178"/>
                  <a:pt x="3197514" y="922841"/>
                  <a:pt x="3216727" y="894852"/>
                </a:cubicBezTo>
                <a:cubicBezTo>
                  <a:pt x="3235940" y="866863"/>
                  <a:pt x="3253610" y="835316"/>
                  <a:pt x="3269740" y="800212"/>
                </a:cubicBezTo>
                <a:lnTo>
                  <a:pt x="3298203" y="739727"/>
                </a:lnTo>
                <a:cubicBezTo>
                  <a:pt x="3242225" y="672364"/>
                  <a:pt x="3208425" y="631803"/>
                  <a:pt x="3196803" y="618046"/>
                </a:cubicBezTo>
                <a:cubicBezTo>
                  <a:pt x="3185180" y="604289"/>
                  <a:pt x="3149245" y="564914"/>
                  <a:pt x="3088998" y="499923"/>
                </a:cubicBezTo>
                <a:lnTo>
                  <a:pt x="3227045" y="365433"/>
                </a:lnTo>
                <a:cubicBezTo>
                  <a:pt x="3240328" y="380614"/>
                  <a:pt x="3259896" y="402199"/>
                  <a:pt x="3285751" y="430188"/>
                </a:cubicBezTo>
                <a:cubicBezTo>
                  <a:pt x="3311605" y="458177"/>
                  <a:pt x="3340661" y="491621"/>
                  <a:pt x="3372920" y="530521"/>
                </a:cubicBezTo>
                <a:cubicBezTo>
                  <a:pt x="3381459" y="493993"/>
                  <a:pt x="3388337" y="464699"/>
                  <a:pt x="3393556" y="442640"/>
                </a:cubicBezTo>
                <a:cubicBezTo>
                  <a:pt x="3398774" y="420581"/>
                  <a:pt x="3403874" y="397929"/>
                  <a:pt x="3408855" y="374684"/>
                </a:cubicBezTo>
                <a:cubicBezTo>
                  <a:pt x="3413836" y="351439"/>
                  <a:pt x="3414784" y="331159"/>
                  <a:pt x="3411701" y="313844"/>
                </a:cubicBezTo>
                <a:cubicBezTo>
                  <a:pt x="3408618" y="296528"/>
                  <a:pt x="3403162" y="284431"/>
                  <a:pt x="3395335" y="277553"/>
                </a:cubicBezTo>
                <a:cubicBezTo>
                  <a:pt x="3387507" y="270674"/>
                  <a:pt x="3372445" y="267946"/>
                  <a:pt x="3350149" y="269370"/>
                </a:cubicBezTo>
                <a:cubicBezTo>
                  <a:pt x="3327853" y="270793"/>
                  <a:pt x="3296780" y="283364"/>
                  <a:pt x="3256932" y="307084"/>
                </a:cubicBezTo>
                <a:lnTo>
                  <a:pt x="3142366" y="375396"/>
                </a:lnTo>
                <a:lnTo>
                  <a:pt x="3083305" y="200346"/>
                </a:lnTo>
                <a:cubicBezTo>
                  <a:pt x="3145924" y="162869"/>
                  <a:pt x="3201547" y="132982"/>
                  <a:pt x="3250171" y="110686"/>
                </a:cubicBezTo>
                <a:cubicBezTo>
                  <a:pt x="3298796" y="88390"/>
                  <a:pt x="3354300" y="77123"/>
                  <a:pt x="3416682" y="76886"/>
                </a:cubicBezTo>
                <a:close/>
                <a:moveTo>
                  <a:pt x="1750766" y="56606"/>
                </a:moveTo>
                <a:cubicBezTo>
                  <a:pt x="1746585" y="56369"/>
                  <a:pt x="1742538" y="56843"/>
                  <a:pt x="1738624" y="58029"/>
                </a:cubicBezTo>
                <a:cubicBezTo>
                  <a:pt x="1722970" y="62773"/>
                  <a:pt x="1714193" y="70126"/>
                  <a:pt x="1712296" y="80088"/>
                </a:cubicBezTo>
                <a:cubicBezTo>
                  <a:pt x="1710398" y="90050"/>
                  <a:pt x="1711347" y="99064"/>
                  <a:pt x="1715142" y="107128"/>
                </a:cubicBezTo>
                <a:cubicBezTo>
                  <a:pt x="1717989" y="114718"/>
                  <a:pt x="1723918" y="123495"/>
                  <a:pt x="1732932" y="133457"/>
                </a:cubicBezTo>
                <a:cubicBezTo>
                  <a:pt x="1741945" y="143419"/>
                  <a:pt x="1748231" y="151365"/>
                  <a:pt x="1751789" y="157295"/>
                </a:cubicBezTo>
                <a:cubicBezTo>
                  <a:pt x="1755347" y="163225"/>
                  <a:pt x="1756889" y="172831"/>
                  <a:pt x="1756414" y="186114"/>
                </a:cubicBezTo>
                <a:cubicBezTo>
                  <a:pt x="1755465" y="203667"/>
                  <a:pt x="1749417" y="216831"/>
                  <a:pt x="1738269" y="225607"/>
                </a:cubicBezTo>
                <a:cubicBezTo>
                  <a:pt x="1727120" y="234383"/>
                  <a:pt x="1723207" y="238534"/>
                  <a:pt x="1726528" y="238060"/>
                </a:cubicBezTo>
                <a:cubicBezTo>
                  <a:pt x="1741708" y="236162"/>
                  <a:pt x="1752975" y="233790"/>
                  <a:pt x="1760328" y="230944"/>
                </a:cubicBezTo>
                <a:cubicBezTo>
                  <a:pt x="1767681" y="228098"/>
                  <a:pt x="1778948" y="220033"/>
                  <a:pt x="1794128" y="206750"/>
                </a:cubicBezTo>
                <a:cubicBezTo>
                  <a:pt x="1809308" y="193467"/>
                  <a:pt x="1817729" y="173187"/>
                  <a:pt x="1819389" y="145910"/>
                </a:cubicBezTo>
                <a:cubicBezTo>
                  <a:pt x="1821050" y="118632"/>
                  <a:pt x="1811918" y="95980"/>
                  <a:pt x="1791993" y="77953"/>
                </a:cubicBezTo>
                <a:cubicBezTo>
                  <a:pt x="1777050" y="64433"/>
                  <a:pt x="1763307" y="57317"/>
                  <a:pt x="1750766" y="56606"/>
                </a:cubicBezTo>
                <a:close/>
                <a:moveTo>
                  <a:pt x="236291" y="56606"/>
                </a:moveTo>
                <a:cubicBezTo>
                  <a:pt x="232110" y="56369"/>
                  <a:pt x="228063" y="56843"/>
                  <a:pt x="224149" y="58029"/>
                </a:cubicBezTo>
                <a:cubicBezTo>
                  <a:pt x="208495" y="62773"/>
                  <a:pt x="199718" y="70126"/>
                  <a:pt x="197821" y="80088"/>
                </a:cubicBezTo>
                <a:cubicBezTo>
                  <a:pt x="195923" y="90050"/>
                  <a:pt x="196872" y="99064"/>
                  <a:pt x="200667" y="107128"/>
                </a:cubicBezTo>
                <a:cubicBezTo>
                  <a:pt x="203513" y="114718"/>
                  <a:pt x="209443" y="123495"/>
                  <a:pt x="218457" y="133457"/>
                </a:cubicBezTo>
                <a:cubicBezTo>
                  <a:pt x="227470" y="143419"/>
                  <a:pt x="233756" y="151365"/>
                  <a:pt x="237314" y="157295"/>
                </a:cubicBezTo>
                <a:cubicBezTo>
                  <a:pt x="240872" y="163225"/>
                  <a:pt x="242413" y="172831"/>
                  <a:pt x="241939" y="186114"/>
                </a:cubicBezTo>
                <a:cubicBezTo>
                  <a:pt x="240990" y="203667"/>
                  <a:pt x="234942" y="216831"/>
                  <a:pt x="223794" y="225607"/>
                </a:cubicBezTo>
                <a:cubicBezTo>
                  <a:pt x="212645" y="234383"/>
                  <a:pt x="208732" y="238534"/>
                  <a:pt x="212052" y="238060"/>
                </a:cubicBezTo>
                <a:cubicBezTo>
                  <a:pt x="227233" y="236162"/>
                  <a:pt x="238499" y="233790"/>
                  <a:pt x="245853" y="230944"/>
                </a:cubicBezTo>
                <a:cubicBezTo>
                  <a:pt x="253206" y="228098"/>
                  <a:pt x="264472" y="220033"/>
                  <a:pt x="279653" y="206750"/>
                </a:cubicBezTo>
                <a:cubicBezTo>
                  <a:pt x="294833" y="193467"/>
                  <a:pt x="303254" y="173187"/>
                  <a:pt x="304914" y="145910"/>
                </a:cubicBezTo>
                <a:cubicBezTo>
                  <a:pt x="306575" y="118632"/>
                  <a:pt x="297442" y="95980"/>
                  <a:pt x="277518" y="77953"/>
                </a:cubicBezTo>
                <a:cubicBezTo>
                  <a:pt x="262575" y="64433"/>
                  <a:pt x="248833" y="57317"/>
                  <a:pt x="236291" y="56606"/>
                </a:cubicBezTo>
                <a:close/>
                <a:moveTo>
                  <a:pt x="4087423" y="45409"/>
                </a:moveTo>
                <a:cubicBezTo>
                  <a:pt x="4129358" y="44335"/>
                  <a:pt x="4172267" y="60401"/>
                  <a:pt x="4216148" y="93608"/>
                </a:cubicBezTo>
                <a:cubicBezTo>
                  <a:pt x="4250304" y="120174"/>
                  <a:pt x="4273549" y="154449"/>
                  <a:pt x="4285883" y="196432"/>
                </a:cubicBezTo>
                <a:cubicBezTo>
                  <a:pt x="4298217" y="238416"/>
                  <a:pt x="4305689" y="285024"/>
                  <a:pt x="4308298" y="336258"/>
                </a:cubicBezTo>
                <a:cubicBezTo>
                  <a:pt x="4310907" y="387493"/>
                  <a:pt x="4312330" y="426393"/>
                  <a:pt x="4312567" y="452958"/>
                </a:cubicBezTo>
                <a:cubicBezTo>
                  <a:pt x="4312805" y="479524"/>
                  <a:pt x="4311737" y="513680"/>
                  <a:pt x="4309365" y="555426"/>
                </a:cubicBezTo>
                <a:cubicBezTo>
                  <a:pt x="4306519" y="599545"/>
                  <a:pt x="4302961" y="640817"/>
                  <a:pt x="4298691" y="679242"/>
                </a:cubicBezTo>
                <a:cubicBezTo>
                  <a:pt x="4294422" y="717668"/>
                  <a:pt x="4290627" y="743759"/>
                  <a:pt x="4287306" y="757516"/>
                </a:cubicBezTo>
                <a:lnTo>
                  <a:pt x="4273074" y="817290"/>
                </a:lnTo>
                <a:lnTo>
                  <a:pt x="4095178" y="762498"/>
                </a:lnTo>
                <a:cubicBezTo>
                  <a:pt x="4099922" y="741150"/>
                  <a:pt x="4103717" y="721581"/>
                  <a:pt x="4106564" y="703792"/>
                </a:cubicBezTo>
                <a:cubicBezTo>
                  <a:pt x="4109410" y="686002"/>
                  <a:pt x="4112731" y="648644"/>
                  <a:pt x="4116526" y="591717"/>
                </a:cubicBezTo>
                <a:cubicBezTo>
                  <a:pt x="4120321" y="534791"/>
                  <a:pt x="4122456" y="495653"/>
                  <a:pt x="4122930" y="474306"/>
                </a:cubicBezTo>
                <a:lnTo>
                  <a:pt x="4120795" y="365433"/>
                </a:lnTo>
                <a:cubicBezTo>
                  <a:pt x="4120321" y="323213"/>
                  <a:pt x="4114391" y="293326"/>
                  <a:pt x="4103006" y="275774"/>
                </a:cubicBezTo>
                <a:cubicBezTo>
                  <a:pt x="4091620" y="258221"/>
                  <a:pt x="4075017" y="247785"/>
                  <a:pt x="4053195" y="244464"/>
                </a:cubicBezTo>
                <a:cubicBezTo>
                  <a:pt x="4038963" y="242566"/>
                  <a:pt x="4005993" y="258221"/>
                  <a:pt x="3954284" y="291429"/>
                </a:cubicBezTo>
                <a:lnTo>
                  <a:pt x="3900204" y="327719"/>
                </a:lnTo>
                <a:lnTo>
                  <a:pt x="3836161" y="255138"/>
                </a:lnTo>
                <a:cubicBezTo>
                  <a:pt x="3832366" y="287396"/>
                  <a:pt x="3828097" y="326059"/>
                  <a:pt x="3823353" y="371126"/>
                </a:cubicBezTo>
                <a:cubicBezTo>
                  <a:pt x="3818609" y="416193"/>
                  <a:pt x="3816711" y="456635"/>
                  <a:pt x="3817660" y="492451"/>
                </a:cubicBezTo>
                <a:cubicBezTo>
                  <a:pt x="3818609" y="528268"/>
                  <a:pt x="3821574" y="563254"/>
                  <a:pt x="3826555" y="597410"/>
                </a:cubicBezTo>
                <a:cubicBezTo>
                  <a:pt x="3831536" y="631566"/>
                  <a:pt x="3842328" y="692525"/>
                  <a:pt x="3858932" y="780287"/>
                </a:cubicBezTo>
                <a:lnTo>
                  <a:pt x="3693844" y="859985"/>
                </a:lnTo>
                <a:cubicBezTo>
                  <a:pt x="3683882" y="822508"/>
                  <a:pt x="3674750" y="784912"/>
                  <a:pt x="3666448" y="747198"/>
                </a:cubicBezTo>
                <a:cubicBezTo>
                  <a:pt x="3658146" y="709485"/>
                  <a:pt x="3651742" y="665841"/>
                  <a:pt x="3647236" y="616267"/>
                </a:cubicBezTo>
                <a:cubicBezTo>
                  <a:pt x="3642729" y="566693"/>
                  <a:pt x="3640831" y="516289"/>
                  <a:pt x="3641543" y="465055"/>
                </a:cubicBezTo>
                <a:cubicBezTo>
                  <a:pt x="3642255" y="413821"/>
                  <a:pt x="3645694" y="358436"/>
                  <a:pt x="3651861" y="298900"/>
                </a:cubicBezTo>
                <a:cubicBezTo>
                  <a:pt x="3658028" y="239364"/>
                  <a:pt x="3666329" y="192044"/>
                  <a:pt x="3676766" y="156939"/>
                </a:cubicBezTo>
                <a:lnTo>
                  <a:pt x="3699537" y="75107"/>
                </a:lnTo>
                <a:lnTo>
                  <a:pt x="3866759" y="122783"/>
                </a:lnTo>
                <a:lnTo>
                  <a:pt x="3861067" y="149823"/>
                </a:lnTo>
                <a:cubicBezTo>
                  <a:pt x="3897120" y="128476"/>
                  <a:pt x="3947762" y="100487"/>
                  <a:pt x="4012990" y="65856"/>
                </a:cubicBezTo>
                <a:cubicBezTo>
                  <a:pt x="4037451" y="52870"/>
                  <a:pt x="4062262" y="46054"/>
                  <a:pt x="4087423" y="45409"/>
                </a:cubicBezTo>
                <a:close/>
                <a:moveTo>
                  <a:pt x="2226571" y="34991"/>
                </a:moveTo>
                <a:cubicBezTo>
                  <a:pt x="2223443" y="35169"/>
                  <a:pt x="2220545" y="35733"/>
                  <a:pt x="2217876" y="36681"/>
                </a:cubicBezTo>
                <a:cubicBezTo>
                  <a:pt x="2207203" y="40476"/>
                  <a:pt x="2200205" y="47474"/>
                  <a:pt x="2196885" y="57673"/>
                </a:cubicBezTo>
                <a:cubicBezTo>
                  <a:pt x="2193564" y="67872"/>
                  <a:pt x="2194750" y="77953"/>
                  <a:pt x="2200443" y="87915"/>
                </a:cubicBezTo>
                <a:cubicBezTo>
                  <a:pt x="2201866" y="91236"/>
                  <a:pt x="2206847" y="98233"/>
                  <a:pt x="2215386" y="108907"/>
                </a:cubicBezTo>
                <a:cubicBezTo>
                  <a:pt x="2223925" y="119581"/>
                  <a:pt x="2228906" y="130373"/>
                  <a:pt x="2230329" y="141284"/>
                </a:cubicBezTo>
                <a:cubicBezTo>
                  <a:pt x="2231278" y="156939"/>
                  <a:pt x="2226534" y="169629"/>
                  <a:pt x="2216098" y="179354"/>
                </a:cubicBezTo>
                <a:cubicBezTo>
                  <a:pt x="2205661" y="189079"/>
                  <a:pt x="2201629" y="193704"/>
                  <a:pt x="2204001" y="193230"/>
                </a:cubicBezTo>
                <a:cubicBezTo>
                  <a:pt x="2217758" y="191332"/>
                  <a:pt x="2231871" y="187893"/>
                  <a:pt x="2246340" y="182912"/>
                </a:cubicBezTo>
                <a:cubicBezTo>
                  <a:pt x="2260809" y="177931"/>
                  <a:pt x="2271957" y="166664"/>
                  <a:pt x="2279784" y="149112"/>
                </a:cubicBezTo>
                <a:cubicBezTo>
                  <a:pt x="2287612" y="131559"/>
                  <a:pt x="2291288" y="115193"/>
                  <a:pt x="2290814" y="100012"/>
                </a:cubicBezTo>
                <a:cubicBezTo>
                  <a:pt x="2288916" y="71075"/>
                  <a:pt x="2278954" y="52336"/>
                  <a:pt x="2260927" y="43797"/>
                </a:cubicBezTo>
                <a:cubicBezTo>
                  <a:pt x="2247407" y="37393"/>
                  <a:pt x="2235955" y="34458"/>
                  <a:pt x="2226571" y="34991"/>
                </a:cubicBezTo>
                <a:close/>
                <a:moveTo>
                  <a:pt x="712096" y="34991"/>
                </a:moveTo>
                <a:cubicBezTo>
                  <a:pt x="708968" y="35169"/>
                  <a:pt x="706070" y="35733"/>
                  <a:pt x="703401" y="36681"/>
                </a:cubicBezTo>
                <a:cubicBezTo>
                  <a:pt x="692728" y="40476"/>
                  <a:pt x="685730" y="47474"/>
                  <a:pt x="682410" y="57673"/>
                </a:cubicBezTo>
                <a:cubicBezTo>
                  <a:pt x="679089" y="67872"/>
                  <a:pt x="680275" y="77953"/>
                  <a:pt x="685968" y="87915"/>
                </a:cubicBezTo>
                <a:cubicBezTo>
                  <a:pt x="687391" y="91236"/>
                  <a:pt x="692372" y="98233"/>
                  <a:pt x="700911" y="108907"/>
                </a:cubicBezTo>
                <a:cubicBezTo>
                  <a:pt x="709450" y="119581"/>
                  <a:pt x="714431" y="130373"/>
                  <a:pt x="715854" y="141284"/>
                </a:cubicBezTo>
                <a:cubicBezTo>
                  <a:pt x="716803" y="156939"/>
                  <a:pt x="712059" y="169629"/>
                  <a:pt x="701622" y="179354"/>
                </a:cubicBezTo>
                <a:cubicBezTo>
                  <a:pt x="691186" y="189079"/>
                  <a:pt x="687154" y="193704"/>
                  <a:pt x="689525" y="193230"/>
                </a:cubicBezTo>
                <a:cubicBezTo>
                  <a:pt x="703283" y="191332"/>
                  <a:pt x="717396" y="187893"/>
                  <a:pt x="731865" y="182912"/>
                </a:cubicBezTo>
                <a:cubicBezTo>
                  <a:pt x="746334" y="177931"/>
                  <a:pt x="757482" y="166664"/>
                  <a:pt x="765309" y="149112"/>
                </a:cubicBezTo>
                <a:cubicBezTo>
                  <a:pt x="773137" y="131559"/>
                  <a:pt x="776813" y="115193"/>
                  <a:pt x="776339" y="100012"/>
                </a:cubicBezTo>
                <a:cubicBezTo>
                  <a:pt x="774441" y="71075"/>
                  <a:pt x="764479" y="52336"/>
                  <a:pt x="746452" y="43797"/>
                </a:cubicBezTo>
                <a:cubicBezTo>
                  <a:pt x="732932" y="37393"/>
                  <a:pt x="721480" y="34458"/>
                  <a:pt x="712096" y="34991"/>
                </a:cubicBezTo>
                <a:close/>
                <a:moveTo>
                  <a:pt x="5589440" y="33368"/>
                </a:moveTo>
                <a:cubicBezTo>
                  <a:pt x="5609912" y="32968"/>
                  <a:pt x="5627087" y="33123"/>
                  <a:pt x="5640963" y="33835"/>
                </a:cubicBezTo>
                <a:lnTo>
                  <a:pt x="5784703" y="39528"/>
                </a:lnTo>
                <a:lnTo>
                  <a:pt x="5761220" y="188960"/>
                </a:lnTo>
                <a:cubicBezTo>
                  <a:pt x="5577157" y="192756"/>
                  <a:pt x="5474926" y="195839"/>
                  <a:pt x="5454527" y="198211"/>
                </a:cubicBezTo>
                <a:lnTo>
                  <a:pt x="5317192" y="212443"/>
                </a:lnTo>
                <a:lnTo>
                  <a:pt x="5302248" y="253715"/>
                </a:lnTo>
                <a:cubicBezTo>
                  <a:pt x="5515249" y="237585"/>
                  <a:pt x="5662784" y="229046"/>
                  <a:pt x="5744854" y="228098"/>
                </a:cubicBezTo>
                <a:lnTo>
                  <a:pt x="5715679" y="374684"/>
                </a:lnTo>
                <a:cubicBezTo>
                  <a:pt x="5561028" y="370415"/>
                  <a:pt x="5406140" y="378954"/>
                  <a:pt x="5251014" y="400301"/>
                </a:cubicBezTo>
                <a:lnTo>
                  <a:pt x="5229667" y="443708"/>
                </a:lnTo>
                <a:lnTo>
                  <a:pt x="5439584" y="426630"/>
                </a:lnTo>
                <a:lnTo>
                  <a:pt x="5617480" y="416668"/>
                </a:lnTo>
                <a:cubicBezTo>
                  <a:pt x="5700024" y="412398"/>
                  <a:pt x="5784940" y="414533"/>
                  <a:pt x="5872228" y="423072"/>
                </a:cubicBezTo>
                <a:lnTo>
                  <a:pt x="5838071" y="580332"/>
                </a:lnTo>
                <a:cubicBezTo>
                  <a:pt x="5663970" y="575114"/>
                  <a:pt x="5543001" y="575351"/>
                  <a:pt x="5475163" y="581044"/>
                </a:cubicBezTo>
                <a:cubicBezTo>
                  <a:pt x="5407326" y="586736"/>
                  <a:pt x="5292998" y="599070"/>
                  <a:pt x="5132180" y="618046"/>
                </a:cubicBezTo>
                <a:cubicBezTo>
                  <a:pt x="5106563" y="653151"/>
                  <a:pt x="5079997" y="685646"/>
                  <a:pt x="5052482" y="715533"/>
                </a:cubicBezTo>
                <a:lnTo>
                  <a:pt x="5105139" y="737592"/>
                </a:lnTo>
                <a:cubicBezTo>
                  <a:pt x="5089485" y="776492"/>
                  <a:pt x="5078574" y="806141"/>
                  <a:pt x="5072407" y="826540"/>
                </a:cubicBezTo>
                <a:cubicBezTo>
                  <a:pt x="5066240" y="846939"/>
                  <a:pt x="5059954" y="873979"/>
                  <a:pt x="5053550" y="907661"/>
                </a:cubicBezTo>
                <a:cubicBezTo>
                  <a:pt x="5047145" y="941342"/>
                  <a:pt x="5044418" y="987833"/>
                  <a:pt x="5045366" y="1047131"/>
                </a:cubicBezTo>
                <a:cubicBezTo>
                  <a:pt x="5046315" y="1106430"/>
                  <a:pt x="5050110" y="1142246"/>
                  <a:pt x="5056752" y="1154581"/>
                </a:cubicBezTo>
                <a:lnTo>
                  <a:pt x="5089485" y="1232855"/>
                </a:lnTo>
                <a:lnTo>
                  <a:pt x="5126487" y="1137503"/>
                </a:lnTo>
                <a:cubicBezTo>
                  <a:pt x="5172977" y="1141772"/>
                  <a:pt x="5231802" y="1143077"/>
                  <a:pt x="5302960" y="1141416"/>
                </a:cubicBezTo>
                <a:cubicBezTo>
                  <a:pt x="5374118" y="1139756"/>
                  <a:pt x="5435670" y="1112360"/>
                  <a:pt x="5487616" y="1059228"/>
                </a:cubicBezTo>
                <a:cubicBezTo>
                  <a:pt x="5539562" y="1006097"/>
                  <a:pt x="5565297" y="967197"/>
                  <a:pt x="5564823" y="942528"/>
                </a:cubicBezTo>
                <a:cubicBezTo>
                  <a:pt x="5564349" y="917860"/>
                  <a:pt x="5561977" y="901731"/>
                  <a:pt x="5557707" y="894141"/>
                </a:cubicBezTo>
                <a:lnTo>
                  <a:pt x="5547745" y="875639"/>
                </a:lnTo>
                <a:cubicBezTo>
                  <a:pt x="5544899" y="866152"/>
                  <a:pt x="5540273" y="853818"/>
                  <a:pt x="5533869" y="838637"/>
                </a:cubicBezTo>
                <a:cubicBezTo>
                  <a:pt x="5527465" y="823457"/>
                  <a:pt x="5511691" y="808988"/>
                  <a:pt x="5486549" y="795230"/>
                </a:cubicBezTo>
                <a:cubicBezTo>
                  <a:pt x="5461406" y="781473"/>
                  <a:pt x="5434840" y="774594"/>
                  <a:pt x="5406851" y="774594"/>
                </a:cubicBezTo>
                <a:cubicBezTo>
                  <a:pt x="5382657" y="775069"/>
                  <a:pt x="5360598" y="779694"/>
                  <a:pt x="5340674" y="788470"/>
                </a:cubicBezTo>
                <a:cubicBezTo>
                  <a:pt x="5320750" y="797247"/>
                  <a:pt x="5303197" y="810648"/>
                  <a:pt x="5288017" y="828675"/>
                </a:cubicBezTo>
                <a:cubicBezTo>
                  <a:pt x="5260028" y="835316"/>
                  <a:pt x="5243898" y="839586"/>
                  <a:pt x="5239629" y="841483"/>
                </a:cubicBezTo>
                <a:lnTo>
                  <a:pt x="5179144" y="868524"/>
                </a:lnTo>
                <a:lnTo>
                  <a:pt x="5131468" y="708417"/>
                </a:lnTo>
                <a:cubicBezTo>
                  <a:pt x="5195036" y="681377"/>
                  <a:pt x="5249473" y="660741"/>
                  <a:pt x="5294777" y="646509"/>
                </a:cubicBezTo>
                <a:cubicBezTo>
                  <a:pt x="5340081" y="632278"/>
                  <a:pt x="5403886" y="624569"/>
                  <a:pt x="5486193" y="623383"/>
                </a:cubicBezTo>
                <a:cubicBezTo>
                  <a:pt x="5568500" y="622197"/>
                  <a:pt x="5635033" y="646865"/>
                  <a:pt x="5685792" y="697388"/>
                </a:cubicBezTo>
                <a:cubicBezTo>
                  <a:pt x="5736552" y="747910"/>
                  <a:pt x="5763355" y="810055"/>
                  <a:pt x="5766201" y="883823"/>
                </a:cubicBezTo>
                <a:cubicBezTo>
                  <a:pt x="5769048" y="957590"/>
                  <a:pt x="5751970" y="1024361"/>
                  <a:pt x="5714967" y="1084134"/>
                </a:cubicBezTo>
                <a:cubicBezTo>
                  <a:pt x="5669900" y="1156715"/>
                  <a:pt x="5608585" y="1209966"/>
                  <a:pt x="5531023" y="1243884"/>
                </a:cubicBezTo>
                <a:cubicBezTo>
                  <a:pt x="5453460" y="1277803"/>
                  <a:pt x="5369849" y="1296897"/>
                  <a:pt x="5280189" y="1301167"/>
                </a:cubicBezTo>
                <a:cubicBezTo>
                  <a:pt x="5210454" y="1304962"/>
                  <a:pt x="5140719" y="1299032"/>
                  <a:pt x="5070983" y="1283377"/>
                </a:cubicBezTo>
                <a:lnTo>
                  <a:pt x="5084504" y="1242105"/>
                </a:lnTo>
                <a:lnTo>
                  <a:pt x="4911588" y="1325361"/>
                </a:lnTo>
                <a:cubicBezTo>
                  <a:pt x="4897357" y="1294526"/>
                  <a:pt x="4883007" y="1259421"/>
                  <a:pt x="4868538" y="1220046"/>
                </a:cubicBezTo>
                <a:cubicBezTo>
                  <a:pt x="4854069" y="1180672"/>
                  <a:pt x="4846953" y="1136435"/>
                  <a:pt x="4847190" y="1087336"/>
                </a:cubicBezTo>
                <a:cubicBezTo>
                  <a:pt x="4847427" y="1038237"/>
                  <a:pt x="4848969" y="999930"/>
                  <a:pt x="4851815" y="972415"/>
                </a:cubicBezTo>
                <a:lnTo>
                  <a:pt x="4858931" y="898410"/>
                </a:lnTo>
                <a:cubicBezTo>
                  <a:pt x="4811018" y="938733"/>
                  <a:pt x="4780420" y="962453"/>
                  <a:pt x="4767137" y="969569"/>
                </a:cubicBezTo>
                <a:lnTo>
                  <a:pt x="4698825" y="1007994"/>
                </a:lnTo>
                <a:lnTo>
                  <a:pt x="4609877" y="823694"/>
                </a:lnTo>
                <a:cubicBezTo>
                  <a:pt x="4705229" y="774357"/>
                  <a:pt x="4762630" y="740676"/>
                  <a:pt x="4782080" y="722649"/>
                </a:cubicBezTo>
                <a:lnTo>
                  <a:pt x="4870317" y="645086"/>
                </a:lnTo>
                <a:cubicBezTo>
                  <a:pt x="4801056" y="659792"/>
                  <a:pt x="4733930" y="674498"/>
                  <a:pt x="4668938" y="689204"/>
                </a:cubicBezTo>
                <a:lnTo>
                  <a:pt x="4616993" y="530521"/>
                </a:lnTo>
                <a:cubicBezTo>
                  <a:pt x="4772592" y="501583"/>
                  <a:pt x="4898780" y="479524"/>
                  <a:pt x="4995555" y="464344"/>
                </a:cubicBezTo>
                <a:lnTo>
                  <a:pt x="5018326" y="426630"/>
                </a:lnTo>
                <a:cubicBezTo>
                  <a:pt x="4964720" y="438964"/>
                  <a:pt x="4916570" y="449638"/>
                  <a:pt x="4873875" y="458651"/>
                </a:cubicBezTo>
                <a:lnTo>
                  <a:pt x="4833314" y="331989"/>
                </a:lnTo>
                <a:cubicBezTo>
                  <a:pt x="4920128" y="311590"/>
                  <a:pt x="5002908" y="293326"/>
                  <a:pt x="5081657" y="277197"/>
                </a:cubicBezTo>
                <a:lnTo>
                  <a:pt x="5091619" y="243752"/>
                </a:lnTo>
                <a:cubicBezTo>
                  <a:pt x="4963060" y="272690"/>
                  <a:pt x="4879567" y="293801"/>
                  <a:pt x="4841142" y="307084"/>
                </a:cubicBezTo>
                <a:lnTo>
                  <a:pt x="4744366" y="339816"/>
                </a:lnTo>
                <a:lnTo>
                  <a:pt x="4688863" y="183979"/>
                </a:lnTo>
                <a:cubicBezTo>
                  <a:pt x="4781369" y="154093"/>
                  <a:pt x="4868775" y="128357"/>
                  <a:pt x="4951081" y="106772"/>
                </a:cubicBezTo>
                <a:cubicBezTo>
                  <a:pt x="5033388" y="85188"/>
                  <a:pt x="5155069" y="66924"/>
                  <a:pt x="5316124" y="51980"/>
                </a:cubicBezTo>
                <a:cubicBezTo>
                  <a:pt x="5436916" y="40773"/>
                  <a:pt x="5528021" y="34569"/>
                  <a:pt x="5589440" y="33368"/>
                </a:cubicBezTo>
                <a:close/>
                <a:moveTo>
                  <a:pt x="2667242" y="18180"/>
                </a:moveTo>
                <a:cubicBezTo>
                  <a:pt x="2693333" y="97878"/>
                  <a:pt x="2711835" y="163818"/>
                  <a:pt x="2722746" y="216001"/>
                </a:cubicBezTo>
                <a:lnTo>
                  <a:pt x="2744093" y="316334"/>
                </a:lnTo>
                <a:cubicBezTo>
                  <a:pt x="2781570" y="311590"/>
                  <a:pt x="2820470" y="307795"/>
                  <a:pt x="2860793" y="304949"/>
                </a:cubicBezTo>
                <a:lnTo>
                  <a:pt x="2840157" y="492095"/>
                </a:lnTo>
                <a:cubicBezTo>
                  <a:pt x="2814540" y="491147"/>
                  <a:pt x="2789634" y="491858"/>
                  <a:pt x="2765441" y="494230"/>
                </a:cubicBezTo>
                <a:cubicBezTo>
                  <a:pt x="2771133" y="591006"/>
                  <a:pt x="2774454" y="676514"/>
                  <a:pt x="2775403" y="750756"/>
                </a:cubicBezTo>
                <a:cubicBezTo>
                  <a:pt x="2776352" y="824998"/>
                  <a:pt x="2770303" y="899478"/>
                  <a:pt x="2757257" y="974194"/>
                </a:cubicBezTo>
                <a:cubicBezTo>
                  <a:pt x="2744212" y="1048910"/>
                  <a:pt x="2727134" y="1117460"/>
                  <a:pt x="2706023" y="1179842"/>
                </a:cubicBezTo>
                <a:cubicBezTo>
                  <a:pt x="2684913" y="1242224"/>
                  <a:pt x="2671274" y="1278159"/>
                  <a:pt x="2665107" y="1287647"/>
                </a:cubicBezTo>
                <a:lnTo>
                  <a:pt x="2640202" y="1328207"/>
                </a:lnTo>
                <a:lnTo>
                  <a:pt x="2479384" y="1234278"/>
                </a:lnTo>
                <a:cubicBezTo>
                  <a:pt x="2490295" y="1215777"/>
                  <a:pt x="2499901" y="1198462"/>
                  <a:pt x="2508203" y="1182332"/>
                </a:cubicBezTo>
                <a:cubicBezTo>
                  <a:pt x="2516505" y="1166203"/>
                  <a:pt x="2530025" y="1131928"/>
                  <a:pt x="2548763" y="1079508"/>
                </a:cubicBezTo>
                <a:cubicBezTo>
                  <a:pt x="2567502" y="1027088"/>
                  <a:pt x="2580191" y="978582"/>
                  <a:pt x="2586833" y="933989"/>
                </a:cubicBezTo>
                <a:lnTo>
                  <a:pt x="2594660" y="884178"/>
                </a:lnTo>
                <a:cubicBezTo>
                  <a:pt x="2606994" y="869947"/>
                  <a:pt x="2616838" y="856427"/>
                  <a:pt x="2624191" y="843618"/>
                </a:cubicBezTo>
                <a:cubicBezTo>
                  <a:pt x="2631544" y="830810"/>
                  <a:pt x="2636169" y="810174"/>
                  <a:pt x="2638067" y="781710"/>
                </a:cubicBezTo>
                <a:cubicBezTo>
                  <a:pt x="2639965" y="745657"/>
                  <a:pt x="2636407" y="721700"/>
                  <a:pt x="2627393" y="709840"/>
                </a:cubicBezTo>
                <a:lnTo>
                  <a:pt x="2603199" y="674261"/>
                </a:lnTo>
                <a:cubicBezTo>
                  <a:pt x="2602725" y="655760"/>
                  <a:pt x="2602488" y="645561"/>
                  <a:pt x="2602488" y="643663"/>
                </a:cubicBezTo>
                <a:lnTo>
                  <a:pt x="2596083" y="531944"/>
                </a:lnTo>
                <a:cubicBezTo>
                  <a:pt x="2558607" y="547125"/>
                  <a:pt x="2526585" y="557798"/>
                  <a:pt x="2500020" y="563966"/>
                </a:cubicBezTo>
                <a:lnTo>
                  <a:pt x="2429573" y="405282"/>
                </a:lnTo>
                <a:cubicBezTo>
                  <a:pt x="2477012" y="389153"/>
                  <a:pt x="2526585" y="373735"/>
                  <a:pt x="2578294" y="359029"/>
                </a:cubicBezTo>
                <a:cubicBezTo>
                  <a:pt x="2556472" y="266049"/>
                  <a:pt x="2540106" y="206038"/>
                  <a:pt x="2529195" y="178998"/>
                </a:cubicBezTo>
                <a:lnTo>
                  <a:pt x="2500020" y="104993"/>
                </a:lnTo>
                <a:close/>
                <a:moveTo>
                  <a:pt x="1732220" y="18180"/>
                </a:moveTo>
                <a:cubicBezTo>
                  <a:pt x="1764479" y="18655"/>
                  <a:pt x="1791044" y="28854"/>
                  <a:pt x="1811918" y="48778"/>
                </a:cubicBezTo>
                <a:cubicBezTo>
                  <a:pt x="1832791" y="68703"/>
                  <a:pt x="1846311" y="93608"/>
                  <a:pt x="1852478" y="123495"/>
                </a:cubicBezTo>
                <a:cubicBezTo>
                  <a:pt x="1858645" y="153381"/>
                  <a:pt x="1852478" y="183742"/>
                  <a:pt x="1833977" y="214577"/>
                </a:cubicBezTo>
                <a:cubicBezTo>
                  <a:pt x="1815475" y="245413"/>
                  <a:pt x="1784403" y="262728"/>
                  <a:pt x="1740759" y="266523"/>
                </a:cubicBezTo>
                <a:cubicBezTo>
                  <a:pt x="1705180" y="270318"/>
                  <a:pt x="1673752" y="259645"/>
                  <a:pt x="1646474" y="234502"/>
                </a:cubicBezTo>
                <a:cubicBezTo>
                  <a:pt x="1619197" y="209359"/>
                  <a:pt x="1606507" y="178405"/>
                  <a:pt x="1608404" y="141640"/>
                </a:cubicBezTo>
                <a:cubicBezTo>
                  <a:pt x="1610302" y="104875"/>
                  <a:pt x="1622873" y="75107"/>
                  <a:pt x="1646118" y="52336"/>
                </a:cubicBezTo>
                <a:cubicBezTo>
                  <a:pt x="1669364" y="29566"/>
                  <a:pt x="1698064" y="18180"/>
                  <a:pt x="1732220" y="18180"/>
                </a:cubicBezTo>
                <a:close/>
                <a:moveTo>
                  <a:pt x="1152767" y="18180"/>
                </a:moveTo>
                <a:cubicBezTo>
                  <a:pt x="1178859" y="97878"/>
                  <a:pt x="1197360" y="163818"/>
                  <a:pt x="1208271" y="216001"/>
                </a:cubicBezTo>
                <a:lnTo>
                  <a:pt x="1229618" y="316334"/>
                </a:lnTo>
                <a:cubicBezTo>
                  <a:pt x="1267095" y="311590"/>
                  <a:pt x="1305995" y="307795"/>
                  <a:pt x="1346318" y="304949"/>
                </a:cubicBezTo>
                <a:lnTo>
                  <a:pt x="1325682" y="492095"/>
                </a:lnTo>
                <a:cubicBezTo>
                  <a:pt x="1300065" y="491147"/>
                  <a:pt x="1275160" y="491858"/>
                  <a:pt x="1250966" y="494230"/>
                </a:cubicBezTo>
                <a:cubicBezTo>
                  <a:pt x="1256658" y="591006"/>
                  <a:pt x="1259979" y="676514"/>
                  <a:pt x="1260928" y="750756"/>
                </a:cubicBezTo>
                <a:cubicBezTo>
                  <a:pt x="1261877" y="824998"/>
                  <a:pt x="1255828" y="899478"/>
                  <a:pt x="1242783" y="974194"/>
                </a:cubicBezTo>
                <a:cubicBezTo>
                  <a:pt x="1229737" y="1048910"/>
                  <a:pt x="1212659" y="1117460"/>
                  <a:pt x="1191548" y="1179842"/>
                </a:cubicBezTo>
                <a:cubicBezTo>
                  <a:pt x="1170438" y="1242224"/>
                  <a:pt x="1156799" y="1278159"/>
                  <a:pt x="1150632" y="1287647"/>
                </a:cubicBezTo>
                <a:lnTo>
                  <a:pt x="1125727" y="1328207"/>
                </a:lnTo>
                <a:lnTo>
                  <a:pt x="964909" y="1234278"/>
                </a:lnTo>
                <a:cubicBezTo>
                  <a:pt x="975820" y="1215777"/>
                  <a:pt x="985426" y="1198462"/>
                  <a:pt x="993728" y="1182332"/>
                </a:cubicBezTo>
                <a:cubicBezTo>
                  <a:pt x="1002030" y="1166203"/>
                  <a:pt x="1015550" y="1131928"/>
                  <a:pt x="1034288" y="1079508"/>
                </a:cubicBezTo>
                <a:cubicBezTo>
                  <a:pt x="1053027" y="1027088"/>
                  <a:pt x="1065716" y="978582"/>
                  <a:pt x="1072358" y="933989"/>
                </a:cubicBezTo>
                <a:lnTo>
                  <a:pt x="1080185" y="884178"/>
                </a:lnTo>
                <a:cubicBezTo>
                  <a:pt x="1092520" y="869947"/>
                  <a:pt x="1102363" y="856427"/>
                  <a:pt x="1109716" y="843618"/>
                </a:cubicBezTo>
                <a:cubicBezTo>
                  <a:pt x="1117069" y="830810"/>
                  <a:pt x="1121694" y="810174"/>
                  <a:pt x="1123592" y="781710"/>
                </a:cubicBezTo>
                <a:cubicBezTo>
                  <a:pt x="1125490" y="745657"/>
                  <a:pt x="1121932" y="721700"/>
                  <a:pt x="1112918" y="709840"/>
                </a:cubicBezTo>
                <a:lnTo>
                  <a:pt x="1088724" y="674261"/>
                </a:lnTo>
                <a:cubicBezTo>
                  <a:pt x="1088250" y="655760"/>
                  <a:pt x="1088013" y="645561"/>
                  <a:pt x="1088013" y="643663"/>
                </a:cubicBezTo>
                <a:lnTo>
                  <a:pt x="1081609" y="531944"/>
                </a:lnTo>
                <a:cubicBezTo>
                  <a:pt x="1044132" y="547125"/>
                  <a:pt x="1012111" y="557798"/>
                  <a:pt x="985545" y="563966"/>
                </a:cubicBezTo>
                <a:lnTo>
                  <a:pt x="915098" y="405282"/>
                </a:lnTo>
                <a:cubicBezTo>
                  <a:pt x="962537" y="389153"/>
                  <a:pt x="1012111" y="373735"/>
                  <a:pt x="1063819" y="359029"/>
                </a:cubicBezTo>
                <a:cubicBezTo>
                  <a:pt x="1041997" y="266049"/>
                  <a:pt x="1025631" y="206038"/>
                  <a:pt x="1014720" y="178998"/>
                </a:cubicBezTo>
                <a:lnTo>
                  <a:pt x="985545" y="104993"/>
                </a:lnTo>
                <a:close/>
                <a:moveTo>
                  <a:pt x="217745" y="18180"/>
                </a:moveTo>
                <a:cubicBezTo>
                  <a:pt x="250003" y="18655"/>
                  <a:pt x="276569" y="28854"/>
                  <a:pt x="297442" y="48778"/>
                </a:cubicBezTo>
                <a:cubicBezTo>
                  <a:pt x="318316" y="68703"/>
                  <a:pt x="331836" y="93608"/>
                  <a:pt x="338003" y="123495"/>
                </a:cubicBezTo>
                <a:cubicBezTo>
                  <a:pt x="344170" y="153381"/>
                  <a:pt x="338003" y="183742"/>
                  <a:pt x="319502" y="214577"/>
                </a:cubicBezTo>
                <a:cubicBezTo>
                  <a:pt x="301001" y="245413"/>
                  <a:pt x="269928" y="262728"/>
                  <a:pt x="226284" y="266523"/>
                </a:cubicBezTo>
                <a:cubicBezTo>
                  <a:pt x="190705" y="270318"/>
                  <a:pt x="159277" y="259645"/>
                  <a:pt x="131999" y="234502"/>
                </a:cubicBezTo>
                <a:cubicBezTo>
                  <a:pt x="104722" y="209359"/>
                  <a:pt x="92032" y="178405"/>
                  <a:pt x="93929" y="141640"/>
                </a:cubicBezTo>
                <a:cubicBezTo>
                  <a:pt x="95827" y="104875"/>
                  <a:pt x="108398" y="75107"/>
                  <a:pt x="131643" y="52336"/>
                </a:cubicBezTo>
                <a:cubicBezTo>
                  <a:pt x="154888" y="29566"/>
                  <a:pt x="183589" y="18180"/>
                  <a:pt x="217745" y="18180"/>
                </a:cubicBezTo>
                <a:close/>
                <a:moveTo>
                  <a:pt x="2218588" y="35"/>
                </a:moveTo>
                <a:cubicBezTo>
                  <a:pt x="2250609" y="-677"/>
                  <a:pt x="2276464" y="9523"/>
                  <a:pt x="2296151" y="30633"/>
                </a:cubicBezTo>
                <a:cubicBezTo>
                  <a:pt x="2315838" y="51743"/>
                  <a:pt x="2325207" y="78428"/>
                  <a:pt x="2324258" y="110686"/>
                </a:cubicBezTo>
                <a:cubicBezTo>
                  <a:pt x="2323309" y="131085"/>
                  <a:pt x="2315245" y="153263"/>
                  <a:pt x="2300064" y="177219"/>
                </a:cubicBezTo>
                <a:cubicBezTo>
                  <a:pt x="2284884" y="201176"/>
                  <a:pt x="2259267" y="214815"/>
                  <a:pt x="2223213" y="218135"/>
                </a:cubicBezTo>
                <a:cubicBezTo>
                  <a:pt x="2192852" y="221456"/>
                  <a:pt x="2165931" y="212206"/>
                  <a:pt x="2142449" y="190384"/>
                </a:cubicBezTo>
                <a:cubicBezTo>
                  <a:pt x="2118966" y="168562"/>
                  <a:pt x="2108174" y="139387"/>
                  <a:pt x="2110071" y="102859"/>
                </a:cubicBezTo>
                <a:cubicBezTo>
                  <a:pt x="2111495" y="72972"/>
                  <a:pt x="2121931" y="48541"/>
                  <a:pt x="2141381" y="29566"/>
                </a:cubicBezTo>
                <a:cubicBezTo>
                  <a:pt x="2160831" y="10590"/>
                  <a:pt x="2186567" y="746"/>
                  <a:pt x="2218588" y="35"/>
                </a:cubicBezTo>
                <a:close/>
                <a:moveTo>
                  <a:pt x="704113" y="35"/>
                </a:moveTo>
                <a:cubicBezTo>
                  <a:pt x="736134" y="-677"/>
                  <a:pt x="761989" y="9523"/>
                  <a:pt x="781676" y="30633"/>
                </a:cubicBezTo>
                <a:cubicBezTo>
                  <a:pt x="801363" y="51743"/>
                  <a:pt x="810732" y="78428"/>
                  <a:pt x="809783" y="110686"/>
                </a:cubicBezTo>
                <a:cubicBezTo>
                  <a:pt x="808835" y="131085"/>
                  <a:pt x="800770" y="153263"/>
                  <a:pt x="785589" y="177219"/>
                </a:cubicBezTo>
                <a:cubicBezTo>
                  <a:pt x="770409" y="201176"/>
                  <a:pt x="744792" y="214815"/>
                  <a:pt x="708738" y="218135"/>
                </a:cubicBezTo>
                <a:cubicBezTo>
                  <a:pt x="678377" y="221456"/>
                  <a:pt x="651456" y="212206"/>
                  <a:pt x="627974" y="190384"/>
                </a:cubicBezTo>
                <a:cubicBezTo>
                  <a:pt x="604491" y="168562"/>
                  <a:pt x="593699" y="139387"/>
                  <a:pt x="595597" y="102859"/>
                </a:cubicBezTo>
                <a:cubicBezTo>
                  <a:pt x="597019" y="72972"/>
                  <a:pt x="607456" y="48541"/>
                  <a:pt x="626906" y="29566"/>
                </a:cubicBezTo>
                <a:cubicBezTo>
                  <a:pt x="646356" y="10590"/>
                  <a:pt x="672092" y="746"/>
                  <a:pt x="704113" y="35"/>
                </a:cubicBezTo>
                <a:close/>
              </a:path>
            </a:pathLst>
          </a:custGeom>
          <a:solidFill>
            <a:srgbClr val="E18C47"/>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sz="11500" dirty="0">
              <a:solidFill>
                <a:srgbClr val="E18C47"/>
              </a:solidFill>
              <a:effectLst/>
              <a:latin typeface="汉仪太极体简" panose="02010600000101010101" pitchFamily="2" charset="-122"/>
              <a:ea typeface="汉仪太极体简" panose="0201060000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3"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流程图: 数据 4"/>
          <p:cNvSpPr/>
          <p:nvPr>
            <p:custDataLst>
              <p:tags r:id="rId1"/>
            </p:custDataLst>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流程图: 数据 6"/>
          <p:cNvSpPr/>
          <p:nvPr>
            <p:custDataLst>
              <p:tags r:id="rId2"/>
            </p:custDataLst>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14"/>
          <p:cNvSpPr/>
          <p:nvPr>
            <p:custDataLst>
              <p:tags r:id="rId3"/>
            </p:custDataLst>
          </p:nvPr>
        </p:nvSpPr>
        <p:spPr>
          <a:xfrm>
            <a:off x="1327150" y="1613171"/>
            <a:ext cx="9537700" cy="3559093"/>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16"/>
          <p:cNvSpPr/>
          <p:nvPr>
            <p:custDataLst>
              <p:tags r:id="rId4"/>
            </p:custDataLst>
          </p:nvPr>
        </p:nvSpPr>
        <p:spPr>
          <a:xfrm>
            <a:off x="1262742" y="1555018"/>
            <a:ext cx="9674678" cy="3687892"/>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流程图: 数据 28"/>
          <p:cNvSpPr/>
          <p:nvPr>
            <p:custDataLst>
              <p:tags r:id="rId5"/>
            </p:custDataLst>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流程图: 数据 29"/>
          <p:cNvSpPr/>
          <p:nvPr>
            <p:custDataLst>
              <p:tags r:id="rId6"/>
            </p:custDataLst>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5"/>
          <p:cNvSpPr/>
          <p:nvPr>
            <p:custDataLst>
              <p:tags r:id="rId7"/>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文本框 31"/>
          <p:cNvSpPr txBox="1"/>
          <p:nvPr>
            <p:custDataLst>
              <p:tags r:id="rId8"/>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本章导览</a:t>
            </a:r>
          </a:p>
        </p:txBody>
      </p:sp>
      <p:cxnSp>
        <p:nvCxnSpPr>
          <p:cNvPr id="33" name="直接连接符 32"/>
          <p:cNvCxnSpPr/>
          <p:nvPr>
            <p:custDataLst>
              <p:tags r:id="rId9"/>
            </p:custDataLst>
          </p:nvPr>
        </p:nvCxnSpPr>
        <p:spPr>
          <a:xfrm>
            <a:off x="5945596" y="2620177"/>
            <a:ext cx="0" cy="478155"/>
          </a:xfrm>
          <a:prstGeom prst="line">
            <a:avLst/>
          </a:prstGeom>
          <a:ln w="38100">
            <a:solidFill>
              <a:srgbClr val="FFD200"/>
            </a:solidFill>
          </a:ln>
        </p:spPr>
        <p:style>
          <a:lnRef idx="1">
            <a:schemeClr val="accent3"/>
          </a:lnRef>
          <a:fillRef idx="0">
            <a:schemeClr val="accent3"/>
          </a:fillRef>
          <a:effectRef idx="0">
            <a:schemeClr val="accent3"/>
          </a:effectRef>
          <a:fontRef idx="minor">
            <a:schemeClr val="tx1"/>
          </a:fontRef>
        </p:style>
      </p:cxnSp>
      <p:sp>
        <p:nvSpPr>
          <p:cNvPr id="34" name="矩形: 圆角 1"/>
          <p:cNvSpPr/>
          <p:nvPr>
            <p:custDataLst>
              <p:tags r:id="rId10"/>
            </p:custDataLst>
          </p:nvPr>
        </p:nvSpPr>
        <p:spPr>
          <a:xfrm>
            <a:off x="4130040" y="2019935"/>
            <a:ext cx="3640455" cy="648335"/>
          </a:xfrm>
          <a:prstGeom prst="roundRect">
            <a:avLst>
              <a:gd name="adj" fmla="val 50000"/>
            </a:avLst>
          </a:prstGeom>
          <a:solidFill>
            <a:srgbClr val="E18C47"/>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6" name="文本框 35"/>
          <p:cNvSpPr txBox="1"/>
          <p:nvPr>
            <p:custDataLst>
              <p:tags r:id="rId11"/>
            </p:custDataLst>
          </p:nvPr>
        </p:nvSpPr>
        <p:spPr>
          <a:xfrm>
            <a:off x="4478020" y="2107565"/>
            <a:ext cx="2952750" cy="451485"/>
          </a:xfrm>
          <a:prstGeom prst="rect">
            <a:avLst/>
          </a:prstGeom>
          <a:noFill/>
        </p:spPr>
        <p:txBody>
          <a:bodyPr wrap="square" lIns="0" tIns="0" rtlCol="0">
            <a:spAutoFit/>
          </a:bodyPr>
          <a:lstStyle/>
          <a:p>
            <a:pPr algn="ctr">
              <a:lnSpc>
                <a:spcPct val="120000"/>
              </a:lnSpc>
            </a:pPr>
            <a:r>
              <a:rPr lang="zh-CN" altLang="en-US" sz="2200" b="1" dirty="0">
                <a:solidFill>
                  <a:schemeClr val="bg1"/>
                </a:solidFill>
                <a:cs typeface="+mn-ea"/>
                <a:sym typeface="+mn-lt"/>
              </a:rPr>
              <a:t>1—3岁幼儿发展和评价</a:t>
            </a:r>
          </a:p>
        </p:txBody>
      </p:sp>
      <p:cxnSp>
        <p:nvCxnSpPr>
          <p:cNvPr id="37" name="直接连接符 36"/>
          <p:cNvCxnSpPr/>
          <p:nvPr>
            <p:custDataLst>
              <p:tags r:id="rId12"/>
            </p:custDataLst>
          </p:nvPr>
        </p:nvCxnSpPr>
        <p:spPr>
          <a:xfrm>
            <a:off x="3007506" y="3091288"/>
            <a:ext cx="6201410" cy="0"/>
          </a:xfrm>
          <a:prstGeom prst="line">
            <a:avLst/>
          </a:prstGeom>
          <a:ln w="38100">
            <a:solidFill>
              <a:srgbClr val="FFD200"/>
            </a:solidFill>
          </a:ln>
        </p:spPr>
        <p:style>
          <a:lnRef idx="1">
            <a:schemeClr val="accent3"/>
          </a:lnRef>
          <a:fillRef idx="0">
            <a:schemeClr val="accent3"/>
          </a:fillRef>
          <a:effectRef idx="0">
            <a:schemeClr val="accent3"/>
          </a:effectRef>
          <a:fontRef idx="minor">
            <a:schemeClr val="tx1"/>
          </a:fontRef>
        </p:style>
      </p:cxnSp>
      <p:cxnSp>
        <p:nvCxnSpPr>
          <p:cNvPr id="38" name="直接连接符 37"/>
          <p:cNvCxnSpPr/>
          <p:nvPr>
            <p:custDataLst>
              <p:tags r:id="rId13"/>
            </p:custDataLst>
          </p:nvPr>
        </p:nvCxnSpPr>
        <p:spPr>
          <a:xfrm>
            <a:off x="3017520" y="3082925"/>
            <a:ext cx="0" cy="72136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41" name="直接连接符 40"/>
          <p:cNvCxnSpPr/>
          <p:nvPr>
            <p:custDataLst>
              <p:tags r:id="rId14"/>
            </p:custDataLst>
          </p:nvPr>
        </p:nvCxnSpPr>
        <p:spPr>
          <a:xfrm>
            <a:off x="9199245" y="3082925"/>
            <a:ext cx="0" cy="75946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sp>
        <p:nvSpPr>
          <p:cNvPr id="13" name="矩形: 圆角 9"/>
          <p:cNvSpPr/>
          <p:nvPr>
            <p:custDataLst>
              <p:tags r:id="rId15"/>
            </p:custDataLst>
          </p:nvPr>
        </p:nvSpPr>
        <p:spPr>
          <a:xfrm>
            <a:off x="4634865" y="3956685"/>
            <a:ext cx="2970530" cy="541655"/>
          </a:xfrm>
          <a:prstGeom prst="roundRect">
            <a:avLst>
              <a:gd name="adj" fmla="val 16705"/>
            </a:avLst>
          </a:prstGeom>
          <a:solidFill>
            <a:srgbClr val="F7DBC5"/>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14" name="文本框 13"/>
          <p:cNvSpPr txBox="1"/>
          <p:nvPr>
            <p:custDataLst>
              <p:tags r:id="rId16"/>
            </p:custDataLst>
          </p:nvPr>
        </p:nvSpPr>
        <p:spPr>
          <a:xfrm>
            <a:off x="4745355" y="4013200"/>
            <a:ext cx="2816860" cy="377825"/>
          </a:xfrm>
          <a:prstGeom prst="rect">
            <a:avLst/>
          </a:prstGeom>
          <a:noFill/>
        </p:spPr>
        <p:txBody>
          <a:bodyPr wrap="square" lIns="0" tIns="0" rtlCol="0">
            <a:spAutoFit/>
          </a:bodyPr>
          <a:lstStyle/>
          <a:p>
            <a:pPr algn="ctr">
              <a:lnSpc>
                <a:spcPct val="120000"/>
              </a:lnSpc>
            </a:pPr>
            <a:r>
              <a:rPr lang="zh-CN" altLang="en-US" dirty="0">
                <a:solidFill>
                  <a:srgbClr val="211D1E"/>
                </a:solidFill>
                <a:cs typeface="+mn-ea"/>
                <a:sym typeface="+mn-lt"/>
              </a:rPr>
              <a:t>1—3岁幼儿发展水平和评价</a:t>
            </a:r>
          </a:p>
        </p:txBody>
      </p:sp>
      <p:sp>
        <p:nvSpPr>
          <p:cNvPr id="15" name="矩形: 圆角 9"/>
          <p:cNvSpPr/>
          <p:nvPr>
            <p:custDataLst>
              <p:tags r:id="rId17"/>
            </p:custDataLst>
          </p:nvPr>
        </p:nvSpPr>
        <p:spPr>
          <a:xfrm>
            <a:off x="7920990" y="3957320"/>
            <a:ext cx="2712720" cy="541655"/>
          </a:xfrm>
          <a:prstGeom prst="roundRect">
            <a:avLst>
              <a:gd name="adj" fmla="val 16782"/>
            </a:avLst>
          </a:prstGeom>
          <a:solidFill>
            <a:srgbClr val="F7DBC5"/>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16" name="文本框 15"/>
          <p:cNvSpPr txBox="1"/>
          <p:nvPr>
            <p:custDataLst>
              <p:tags r:id="rId18"/>
            </p:custDataLst>
          </p:nvPr>
        </p:nvSpPr>
        <p:spPr>
          <a:xfrm>
            <a:off x="8014970" y="4013835"/>
            <a:ext cx="2569845" cy="377825"/>
          </a:xfrm>
          <a:prstGeom prst="rect">
            <a:avLst/>
          </a:prstGeom>
          <a:noFill/>
        </p:spPr>
        <p:txBody>
          <a:bodyPr wrap="square" lIns="0" tIns="0" rtlCol="0">
            <a:spAutoFit/>
          </a:bodyPr>
          <a:lstStyle/>
          <a:p>
            <a:pPr algn="ctr">
              <a:lnSpc>
                <a:spcPct val="120000"/>
              </a:lnSpc>
            </a:pPr>
            <a:r>
              <a:rPr lang="zh-CN" altLang="en-US" dirty="0">
                <a:solidFill>
                  <a:srgbClr val="211D1E"/>
                </a:solidFill>
                <a:cs typeface="+mn-ea"/>
                <a:sym typeface="+mn-lt"/>
              </a:rPr>
              <a:t>1—3岁幼儿发展促进措施</a:t>
            </a:r>
          </a:p>
        </p:txBody>
      </p:sp>
      <p:cxnSp>
        <p:nvCxnSpPr>
          <p:cNvPr id="18" name="直接连接符 17"/>
          <p:cNvCxnSpPr/>
          <p:nvPr>
            <p:custDataLst>
              <p:tags r:id="rId19"/>
            </p:custDataLst>
          </p:nvPr>
        </p:nvCxnSpPr>
        <p:spPr>
          <a:xfrm>
            <a:off x="5947410" y="3077845"/>
            <a:ext cx="0" cy="730885"/>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sp>
        <p:nvSpPr>
          <p:cNvPr id="20" name="矩形: 圆角 9"/>
          <p:cNvSpPr/>
          <p:nvPr>
            <p:custDataLst>
              <p:tags r:id="rId20"/>
            </p:custDataLst>
          </p:nvPr>
        </p:nvSpPr>
        <p:spPr>
          <a:xfrm>
            <a:off x="1653540" y="3956685"/>
            <a:ext cx="2670175" cy="541655"/>
          </a:xfrm>
          <a:prstGeom prst="roundRect">
            <a:avLst>
              <a:gd name="adj" fmla="val 16705"/>
            </a:avLst>
          </a:prstGeom>
          <a:solidFill>
            <a:srgbClr val="F7DBC5"/>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21" name="文本框 20"/>
          <p:cNvSpPr txBox="1"/>
          <p:nvPr>
            <p:custDataLst>
              <p:tags r:id="rId21"/>
            </p:custDataLst>
          </p:nvPr>
        </p:nvSpPr>
        <p:spPr>
          <a:xfrm>
            <a:off x="1692275" y="4013200"/>
            <a:ext cx="2630170" cy="377825"/>
          </a:xfrm>
          <a:prstGeom prst="rect">
            <a:avLst/>
          </a:prstGeom>
          <a:noFill/>
        </p:spPr>
        <p:txBody>
          <a:bodyPr wrap="square" lIns="0" tIns="0" rtlCol="0">
            <a:spAutoFit/>
          </a:bodyPr>
          <a:lstStyle/>
          <a:p>
            <a:pPr algn="ctr">
              <a:lnSpc>
                <a:spcPct val="120000"/>
              </a:lnSpc>
            </a:pPr>
            <a:r>
              <a:rPr lang="zh-CN" altLang="en-US" dirty="0">
                <a:solidFill>
                  <a:srgbClr val="211D1E"/>
                </a:solidFill>
                <a:cs typeface="+mn-ea"/>
                <a:sym typeface="+mn-lt"/>
              </a:rPr>
              <a:t>1—3岁幼儿病理生理特点</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第一节    1—3岁幼儿病理生理特点</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3" name="图片 2" descr="摄图网_401729386_坐在蘑菇上的小男孩（企业商用）"/>
          <p:cNvPicPr>
            <a:picLocks noChangeAspect="1"/>
          </p:cNvPicPr>
          <p:nvPr/>
        </p:nvPicPr>
        <p:blipFill>
          <a:blip r:embed="rId13"/>
          <a:stretch>
            <a:fillRect/>
          </a:stretch>
        </p:blipFill>
        <p:spPr>
          <a:xfrm>
            <a:off x="409575" y="3055620"/>
            <a:ext cx="3891280" cy="38912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188085" y="871855"/>
            <a:ext cx="2009140" cy="532130"/>
          </a:xfrm>
        </p:spPr>
        <p:txBody>
          <a:bodyPr/>
          <a:lstStyle/>
          <a:p>
            <a:r>
              <a:rPr lang="zh-CN" altLang="en-US" sz="2600" b="1" dirty="0">
                <a:solidFill>
                  <a:srgbClr val="E18C47"/>
                </a:solidFill>
                <a:latin typeface="+mn-lt"/>
                <a:cs typeface="+mn-ea"/>
                <a:sym typeface="+mn-lt"/>
              </a:rPr>
              <a:t>案例导入</a:t>
            </a:r>
          </a:p>
        </p:txBody>
      </p:sp>
      <p:sp>
        <p:nvSpPr>
          <p:cNvPr id="9" name="文本框 8"/>
          <p:cNvSpPr txBox="1"/>
          <p:nvPr/>
        </p:nvSpPr>
        <p:spPr>
          <a:xfrm>
            <a:off x="697230" y="2150110"/>
            <a:ext cx="8382635" cy="4477385"/>
          </a:xfrm>
          <a:prstGeom prst="rect">
            <a:avLst/>
          </a:prstGeom>
          <a:noFill/>
        </p:spPr>
        <p:txBody>
          <a:bodyPr wrap="square" lIns="0" tIns="0" rtlCol="0">
            <a:spAutoFit/>
          </a:bodyPr>
          <a:lstStyle/>
          <a:p>
            <a:pPr indent="457200" algn="just" fontAlgn="auto">
              <a:lnSpc>
                <a:spcPct val="150000"/>
              </a:lnSpc>
            </a:pPr>
            <a:r>
              <a:rPr lang="zh-CN" altLang="en-US" sz="2400" dirty="0">
                <a:solidFill>
                  <a:schemeClr val="bg1"/>
                </a:solidFill>
                <a:latin typeface="方正行黑简体" panose="02000000000000000000" pitchFamily="2" charset="-122"/>
                <a:ea typeface="方正行黑简体" panose="02000000000000000000" pitchFamily="2" charset="-122"/>
                <a:sym typeface="+mn-ea"/>
              </a:rPr>
              <a:t>9月份新生入园的热闹刚刚结束，很快到了金秋十月。随着季节的转变，班上很多小朋友都感冒了，有些小朋友感冒好后刚上幼儿园没几天，又开始发热咳嗽了。新来的班主任佳佳老师看到这种情况很是着急！年长的陈老师告诉她：托班的幼儿因为年龄小、抵抗力弱，易在换季的时候生病，而且容易交叉感染，到了中、大班情况就会好很多。佳佳老师有点疑惑，真的是这样的吗？她在空余时间去一个中班看了看，果然比托班出勤率高很多。</a:t>
            </a:r>
          </a:p>
        </p:txBody>
      </p:sp>
      <p:pic>
        <p:nvPicPr>
          <p:cNvPr id="5" name="图片 4" descr="卡通人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1525" y="556863"/>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188085" y="871855"/>
            <a:ext cx="2009140" cy="532130"/>
          </a:xfrm>
        </p:spPr>
        <p:txBody>
          <a:bodyPr/>
          <a:lstStyle/>
          <a:p>
            <a:r>
              <a:rPr lang="zh-CN" altLang="en-US" sz="2600" b="1" dirty="0">
                <a:solidFill>
                  <a:srgbClr val="E18C47"/>
                </a:solidFill>
                <a:latin typeface="+mn-lt"/>
                <a:cs typeface="+mn-ea"/>
                <a:sym typeface="+mn-lt"/>
              </a:rPr>
              <a:t>案例导入</a:t>
            </a:r>
          </a:p>
        </p:txBody>
      </p:sp>
      <p:sp>
        <p:nvSpPr>
          <p:cNvPr id="9" name="文本框 8"/>
          <p:cNvSpPr txBox="1"/>
          <p:nvPr/>
        </p:nvSpPr>
        <p:spPr>
          <a:xfrm>
            <a:off x="697230" y="2150110"/>
            <a:ext cx="8382635" cy="1707515"/>
          </a:xfrm>
          <a:prstGeom prst="rect">
            <a:avLst/>
          </a:prstGeom>
          <a:noFill/>
        </p:spPr>
        <p:txBody>
          <a:bodyPr wrap="square" lIns="0" tIns="0" rtlCol="0">
            <a:spAutoFit/>
          </a:bodyPr>
          <a:lstStyle/>
          <a:p>
            <a:pPr indent="457200" algn="just" fontAlgn="auto">
              <a:lnSpc>
                <a:spcPct val="150000"/>
              </a:lnSpc>
            </a:pPr>
            <a:r>
              <a:rPr lang="zh-CN" altLang="en-US" sz="2400" dirty="0">
                <a:solidFill>
                  <a:schemeClr val="bg1"/>
                </a:solidFill>
                <a:latin typeface="方正行黑简体" panose="02000000000000000000" pitchFamily="2" charset="-122"/>
                <a:ea typeface="方正行黑简体" panose="02000000000000000000" pitchFamily="2" charset="-122"/>
                <a:sym typeface="+mn-ea"/>
              </a:rPr>
              <a:t>想一想：面对托班幼儿易交叉感染的这种情况，保教人员可以采取哪些措施，避免幼儿反复交叉感染，增加幼儿的出勤率呢？</a:t>
            </a:r>
          </a:p>
        </p:txBody>
      </p:sp>
      <p:pic>
        <p:nvPicPr>
          <p:cNvPr id="5" name="图片 4" descr="卡通人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1525" y="556863"/>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82321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561590" cy="445135"/>
          </a:xfrm>
          <a:prstGeom prst="rect">
            <a:avLst/>
          </a:prstGeom>
          <a:noFill/>
        </p:spPr>
        <p:txBody>
          <a:bodyPr wrap="square">
            <a:spAutoFit/>
          </a:bodyPr>
          <a:lstStyle/>
          <a:p>
            <a:pPr algn="l"/>
            <a:r>
              <a:rPr lang="zh-CN" altLang="en-US" sz="2300" b="1" dirty="0">
                <a:solidFill>
                  <a:srgbClr val="E18C47"/>
                </a:solidFill>
                <a:cs typeface="+mn-ea"/>
                <a:sym typeface="+mn-lt"/>
              </a:rPr>
              <a:t>一、体液平衡特点</a:t>
            </a:r>
          </a:p>
        </p:txBody>
      </p:sp>
      <p:sp>
        <p:nvSpPr>
          <p:cNvPr id="2" name="文本框 1"/>
          <p:cNvSpPr txBox="1"/>
          <p:nvPr>
            <p:custDataLst>
              <p:tags r:id="rId3"/>
            </p:custDataLst>
          </p:nvPr>
        </p:nvSpPr>
        <p:spPr>
          <a:xfrm>
            <a:off x="1151255" y="1720850"/>
            <a:ext cx="10015855" cy="3672840"/>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体液平衡包括维持水、电解质、酸碱度和渗透压的正常。体液分布于血浆、组织间隙和细胞内，前两者合称为细胞外液。年龄越小，体液总量相对愈多，主要是间质液的比例较高，而血浆和细胞内液的比例与成人相近，幼儿体液内电解质组成与成人相近。</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幼儿由于新陈代谢旺盛、体表面积大、呼吸频率快，水的需要量较成人相对较大，每日需100—140毫升/千克。</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幼儿期的体液代谢特点，使儿童极易出现体液平衡紊乱。婴幼儿生长发育快，体液代谢也较成人快，婴幼儿每日水的出入量约为其细胞外液的1/2，而成人仅1/7。</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5abe4f80-eadc-4643-9aef-89832c621cef"/>
  <p:tag name="COMMONDATA" val="eyJoZGlkIjoiNGY0MDgyY2U2NDUxNjliMTA0YzZjN2UwYjAxZWNmMG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PA" val="v3.0.1"/>
</p:tagLst>
</file>

<file path=ppt/tags/tag101.xml><?xml version="1.0" encoding="utf-8"?>
<p:tagLst xmlns:a="http://schemas.openxmlformats.org/drawingml/2006/main" xmlns:r="http://schemas.openxmlformats.org/officeDocument/2006/relationships" xmlns:p="http://schemas.openxmlformats.org/presentationml/2006/main">
  <p:tag name="PA" val="v3.0.1"/>
</p:tagLst>
</file>

<file path=ppt/tags/tag102.xml><?xml version="1.0" encoding="utf-8"?>
<p:tagLst xmlns:a="http://schemas.openxmlformats.org/drawingml/2006/main" xmlns:r="http://schemas.openxmlformats.org/officeDocument/2006/relationships" xmlns:p="http://schemas.openxmlformats.org/presentationml/2006/main">
  <p:tag name="PA" val="v3.0.1"/>
</p:tagLst>
</file>

<file path=ppt/tags/tag103.xml><?xml version="1.0" encoding="utf-8"?>
<p:tagLst xmlns:a="http://schemas.openxmlformats.org/drawingml/2006/main" xmlns:r="http://schemas.openxmlformats.org/officeDocument/2006/relationships" xmlns:p="http://schemas.openxmlformats.org/presentationml/2006/main">
  <p:tag name="PA" val="v3.0.1"/>
</p:tagLst>
</file>

<file path=ppt/tags/tag104.xml><?xml version="1.0" encoding="utf-8"?>
<p:tagLst xmlns:a="http://schemas.openxmlformats.org/drawingml/2006/main" xmlns:r="http://schemas.openxmlformats.org/officeDocument/2006/relationships" xmlns:p="http://schemas.openxmlformats.org/presentationml/2006/main">
  <p:tag name="PA" val="v3.0.1"/>
</p:tagLst>
</file>

<file path=ppt/tags/tag105.xml><?xml version="1.0" encoding="utf-8"?>
<p:tagLst xmlns:a="http://schemas.openxmlformats.org/drawingml/2006/main" xmlns:r="http://schemas.openxmlformats.org/officeDocument/2006/relationships" xmlns:p="http://schemas.openxmlformats.org/presentationml/2006/main">
  <p:tag name="PA" val="v3.0.1"/>
</p:tagLst>
</file>

<file path=ppt/tags/tag106.xml><?xml version="1.0" encoding="utf-8"?>
<p:tagLst xmlns:a="http://schemas.openxmlformats.org/drawingml/2006/main" xmlns:r="http://schemas.openxmlformats.org/officeDocument/2006/relationships" xmlns:p="http://schemas.openxmlformats.org/presentationml/2006/main">
  <p:tag name="PA" val="v3.0.1"/>
</p:tagLst>
</file>

<file path=ppt/tags/tag107.xml><?xml version="1.0" encoding="utf-8"?>
<p:tagLst xmlns:a="http://schemas.openxmlformats.org/drawingml/2006/main" xmlns:r="http://schemas.openxmlformats.org/officeDocument/2006/relationships" xmlns:p="http://schemas.openxmlformats.org/presentationml/2006/main">
  <p:tag name="PA" val="v3.0.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xml><?xml version="1.0" encoding="utf-8"?>
<p:tagLst xmlns:a="http://schemas.openxmlformats.org/drawingml/2006/main" xmlns:r="http://schemas.openxmlformats.org/officeDocument/2006/relationships" xmlns:p="http://schemas.openxmlformats.org/presentationml/2006/main">
  <p:tag name="PA" val="v3.0.1"/>
</p:tagLst>
</file>

<file path=ppt/tags/tag257.xml><?xml version="1.0" encoding="utf-8"?>
<p:tagLst xmlns:a="http://schemas.openxmlformats.org/drawingml/2006/main" xmlns:r="http://schemas.openxmlformats.org/officeDocument/2006/relationships" xmlns:p="http://schemas.openxmlformats.org/presentationml/2006/main">
  <p:tag name="PA" val="v3.0.1"/>
</p:tagLst>
</file>

<file path=ppt/tags/tag258.xml><?xml version="1.0" encoding="utf-8"?>
<p:tagLst xmlns:a="http://schemas.openxmlformats.org/drawingml/2006/main" xmlns:r="http://schemas.openxmlformats.org/officeDocument/2006/relationships" xmlns:p="http://schemas.openxmlformats.org/presentationml/2006/main">
  <p:tag name="PA" val="v3.0.1"/>
</p:tagLst>
</file>

<file path=ppt/tags/tag259.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xml><?xml version="1.0" encoding="utf-8"?>
<p:tagLst xmlns:a="http://schemas.openxmlformats.org/drawingml/2006/main" xmlns:r="http://schemas.openxmlformats.org/officeDocument/2006/relationships" xmlns:p="http://schemas.openxmlformats.org/presentationml/2006/main">
  <p:tag name="PA" val="v3.0.1"/>
</p:tagLst>
</file>

<file path=ppt/tags/tag261.xml><?xml version="1.0" encoding="utf-8"?>
<p:tagLst xmlns:a="http://schemas.openxmlformats.org/drawingml/2006/main" xmlns:r="http://schemas.openxmlformats.org/officeDocument/2006/relationships" xmlns:p="http://schemas.openxmlformats.org/presentationml/2006/main">
  <p:tag name="PA" val="v3.0.1"/>
</p:tagLst>
</file>

<file path=ppt/tags/tag262.xml><?xml version="1.0" encoding="utf-8"?>
<p:tagLst xmlns:a="http://schemas.openxmlformats.org/drawingml/2006/main" xmlns:r="http://schemas.openxmlformats.org/officeDocument/2006/relationships" xmlns:p="http://schemas.openxmlformats.org/presentationml/2006/main">
  <p:tag name="PA" val="v3.0.1"/>
</p:tagLst>
</file>

<file path=ppt/tags/tag263.xml><?xml version="1.0" encoding="utf-8"?>
<p:tagLst xmlns:a="http://schemas.openxmlformats.org/drawingml/2006/main" xmlns:r="http://schemas.openxmlformats.org/officeDocument/2006/relationships" xmlns:p="http://schemas.openxmlformats.org/presentationml/2006/main">
  <p:tag name="PA" val="v3.0.1"/>
</p:tagLst>
</file>

<file path=ppt/tags/tag264.xml><?xml version="1.0" encoding="utf-8"?>
<p:tagLst xmlns:a="http://schemas.openxmlformats.org/drawingml/2006/main" xmlns:r="http://schemas.openxmlformats.org/officeDocument/2006/relationships" xmlns:p="http://schemas.openxmlformats.org/presentationml/2006/main">
  <p:tag name="PA" val="v3.0.1"/>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PA" val="v3.0.1"/>
</p:tagLst>
</file>

<file path=ppt/tags/tag65.xml><?xml version="1.0" encoding="utf-8"?>
<p:tagLst xmlns:a="http://schemas.openxmlformats.org/drawingml/2006/main" xmlns:r="http://schemas.openxmlformats.org/officeDocument/2006/relationships" xmlns:p="http://schemas.openxmlformats.org/presentationml/2006/main">
  <p:tag name="PA" val="v3.0.1"/>
</p:tagLst>
</file>

<file path=ppt/tags/tag66.xml><?xml version="1.0" encoding="utf-8"?>
<p:tagLst xmlns:a="http://schemas.openxmlformats.org/drawingml/2006/main" xmlns:r="http://schemas.openxmlformats.org/officeDocument/2006/relationships" xmlns:p="http://schemas.openxmlformats.org/presentationml/2006/main">
  <p:tag name="PA" val="v3.0.1"/>
</p:tagLst>
</file>

<file path=ppt/tags/tag67.xml><?xml version="1.0" encoding="utf-8"?>
<p:tagLst xmlns:a="http://schemas.openxmlformats.org/drawingml/2006/main" xmlns:r="http://schemas.openxmlformats.org/officeDocument/2006/relationships" xmlns:p="http://schemas.openxmlformats.org/presentationml/2006/main">
  <p:tag name="PA" val="v3.0.1"/>
</p:tagLst>
</file>

<file path=ppt/tags/tag68.xml><?xml version="1.0" encoding="utf-8"?>
<p:tagLst xmlns:a="http://schemas.openxmlformats.org/drawingml/2006/main" xmlns:r="http://schemas.openxmlformats.org/officeDocument/2006/relationships" xmlns:p="http://schemas.openxmlformats.org/presentationml/2006/main">
  <p:tag name="PA" val="v3.0.1"/>
</p:tagLst>
</file>

<file path=ppt/tags/tag69.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PA" val="v3.0.1"/>
</p:tagLst>
</file>

<file path=ppt/tags/tag71.xml><?xml version="1.0" encoding="utf-8"?>
<p:tagLst xmlns:a="http://schemas.openxmlformats.org/drawingml/2006/main" xmlns:r="http://schemas.openxmlformats.org/officeDocument/2006/relationships" xmlns:p="http://schemas.openxmlformats.org/presentationml/2006/main">
  <p:tag name="PA" val="v3.0.1"/>
</p:tagLst>
</file>

<file path=ppt/tags/tag72.xml><?xml version="1.0" encoding="utf-8"?>
<p:tagLst xmlns:a="http://schemas.openxmlformats.org/drawingml/2006/main" xmlns:r="http://schemas.openxmlformats.org/officeDocument/2006/relationships" xmlns:p="http://schemas.openxmlformats.org/presentationml/2006/main">
  <p:tag name="PA" val="v3.0.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1_Office 主题​​">
  <a:themeElements>
    <a:clrScheme name="自定义 1">
      <a:dk1>
        <a:sysClr val="windowText" lastClr="000000"/>
      </a:dk1>
      <a:lt1>
        <a:sysClr val="window" lastClr="FFFFFF"/>
      </a:lt1>
      <a:dk2>
        <a:srgbClr val="44546A"/>
      </a:dk2>
      <a:lt2>
        <a:srgbClr val="E7E6E6"/>
      </a:lt2>
      <a:accent1>
        <a:srgbClr val="002060"/>
      </a:accent1>
      <a:accent2>
        <a:srgbClr val="0790F5"/>
      </a:accent2>
      <a:accent3>
        <a:srgbClr val="05B7FB"/>
      </a:accent3>
      <a:accent4>
        <a:srgbClr val="FFD200"/>
      </a:accent4>
      <a:accent5>
        <a:srgbClr val="5B9BD5"/>
      </a:accent5>
      <a:accent6>
        <a:srgbClr val="70AD47"/>
      </a:accent6>
      <a:hlink>
        <a:srgbClr val="0563C1"/>
      </a:hlink>
      <a:folHlink>
        <a:srgbClr val="954F72"/>
      </a:folHlink>
    </a:clrScheme>
    <a:fontScheme name="romi1ph0">
      <a:majorFont>
        <a:latin typeface="Alibaba Sans"/>
        <a:ea typeface="微软雅黑"/>
        <a:cs typeface="Alex Brush"/>
      </a:majorFont>
      <a:minorFont>
        <a:latin typeface="Alibaba Sans"/>
        <a:ea typeface="微软雅黑"/>
        <a:cs typeface="Alex Brush"/>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tlCol="0">
        <a:spAutoFit/>
      </a:bodyPr>
      <a:lstStyle>
        <a:defPPr algn="l">
          <a:lnSpc>
            <a:spcPct val="120000"/>
          </a:lnSpc>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lex Brush"/>
        <a:cs typeface="Alex Brush"/>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lex Brush"/>
        <a:cs typeface="Alex Brush"/>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lex Brush"/>
        <a:cs typeface="Alex Brush"/>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lex Brush"/>
        <a:cs typeface="Alex Brush"/>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TotalTime>
  <Words>4249</Words>
  <Application>Microsoft Office PowerPoint</Application>
  <PresentationFormat>宽屏</PresentationFormat>
  <Paragraphs>262</Paragraphs>
  <Slides>45</Slides>
  <Notes>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45</vt:i4>
      </vt:variant>
    </vt:vector>
  </HeadingPairs>
  <TitlesOfParts>
    <vt:vector size="55" baseType="lpstr">
      <vt:lpstr>等线</vt:lpstr>
      <vt:lpstr>方正行黑简体</vt:lpstr>
      <vt:lpstr>汉仪太极体简</vt:lpstr>
      <vt:lpstr>宋体</vt:lpstr>
      <vt:lpstr>微软雅黑</vt:lpstr>
      <vt:lpstr>Alex Brush</vt:lpstr>
      <vt:lpstr>Alibaba Sans</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案例导入</vt:lpstr>
      <vt:lpstr>案例导入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庄玉侠</cp:lastModifiedBy>
  <cp:revision>547</cp:revision>
  <dcterms:created xsi:type="dcterms:W3CDTF">2022-05-22T12:08:00Z</dcterms:created>
  <dcterms:modified xsi:type="dcterms:W3CDTF">2023-02-13T06:56:30Z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DBAE7C60ADC04485BF6D52CFB5D92B49</vt:lpwstr>
  </property>
  <property fmtid="{D5CDD505-2E9C-101B-9397-08002B2CF9AE}" pid="3" name="KSOProductBuildVer">
    <vt:lpwstr>2052-11.1.0.13703</vt:lpwstr>
  </property>
</Properties>
</file>