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3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4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6" r:id="rId2"/>
    <p:sldId id="291" r:id="rId3"/>
    <p:sldId id="327" r:id="rId4"/>
    <p:sldId id="328" r:id="rId5"/>
    <p:sldId id="329" r:id="rId6"/>
    <p:sldId id="299" r:id="rId7"/>
    <p:sldId id="506" r:id="rId8"/>
    <p:sldId id="1016" r:id="rId9"/>
    <p:sldId id="1020" r:id="rId10"/>
    <p:sldId id="1017" r:id="rId11"/>
    <p:sldId id="1018" r:id="rId12"/>
    <p:sldId id="1025" r:id="rId13"/>
    <p:sldId id="1019" r:id="rId14"/>
    <p:sldId id="1026" r:id="rId15"/>
    <p:sldId id="1021" r:id="rId16"/>
    <p:sldId id="1027" r:id="rId17"/>
    <p:sldId id="1028" r:id="rId18"/>
    <p:sldId id="1029" r:id="rId19"/>
    <p:sldId id="502" r:id="rId20"/>
    <p:sldId id="503" r:id="rId21"/>
    <p:sldId id="504" r:id="rId22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8958"/>
    <a:srgbClr val="26A09D"/>
    <a:srgbClr val="74C8C7"/>
    <a:srgbClr val="DC7C2A"/>
    <a:srgbClr val="EAA57C"/>
    <a:srgbClr val="E18C47"/>
    <a:srgbClr val="FCEFE5"/>
    <a:srgbClr val="EEB78F"/>
    <a:srgbClr val="F7DBC5"/>
    <a:srgbClr val="F1C0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89" autoAdjust="0"/>
    <p:restoredTop sz="91751" autoAdjust="0"/>
  </p:normalViewPr>
  <p:slideViewPr>
    <p:cSldViewPr snapToGrid="0">
      <p:cViewPr varScale="1">
        <p:scale>
          <a:sx n="104" d="100"/>
          <a:sy n="104" d="100"/>
        </p:scale>
        <p:origin x="150" y="23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4862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EFABB-19E0-474B-8A11-641D82543D47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8DE1C-E921-449B-9BC3-FF1F66888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97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8DE1C-E921-449B-9BC3-FF1F668884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184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0CF4C-53BC-418B-A69B-7335A14AFAE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319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0CF4C-53BC-418B-A69B-7335A14AFAE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347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0CF4C-53BC-418B-A69B-7335A14AFAE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4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8DE1C-E921-449B-9BC3-FF1F6688842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735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3.xml"/><Relationship Id="rId7" Type="http://schemas.openxmlformats.org/officeDocument/2006/relationships/image" Target="../media/image2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-13488" y="0"/>
            <a:ext cx="1221897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76" y="0"/>
            <a:ext cx="12218976" cy="687318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t="27301" r="42498"/>
          <a:stretch>
            <a:fillRect/>
          </a:stretch>
        </p:blipFill>
        <p:spPr>
          <a:xfrm>
            <a:off x="-45331" y="-94046"/>
            <a:ext cx="4720148" cy="498565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7" t="23280" r="42498"/>
          <a:stretch>
            <a:fillRect/>
          </a:stretch>
        </p:blipFill>
        <p:spPr>
          <a:xfrm flipH="1">
            <a:off x="7983890" y="-231933"/>
            <a:ext cx="4208110" cy="5261429"/>
          </a:xfrm>
          <a:prstGeom prst="rect">
            <a:avLst/>
          </a:prstGeom>
        </p:spPr>
      </p:pic>
      <p:sp>
        <p:nvSpPr>
          <p:cNvPr id="2" name="矩形: 圆角 1"/>
          <p:cNvSpPr/>
          <p:nvPr userDrawn="1"/>
        </p:nvSpPr>
        <p:spPr>
          <a:xfrm>
            <a:off x="584200" y="522151"/>
            <a:ext cx="11049000" cy="5813698"/>
          </a:xfrm>
          <a:prstGeom prst="roundRect">
            <a:avLst>
              <a:gd name="adj" fmla="val 7327"/>
            </a:avLst>
          </a:prstGeom>
          <a:solidFill>
            <a:schemeClr val="bg1"/>
          </a:solidFill>
          <a:ln w="31750"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889" y="4609713"/>
            <a:ext cx="2357519" cy="23575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46242">
            <a:off x="9971607" y="-677619"/>
            <a:ext cx="2535260" cy="31474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 userDrawn="1"/>
        </p:nvSpPr>
        <p:spPr>
          <a:xfrm rot="5400000" flipH="1">
            <a:off x="152400" y="468757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4583304" y="0"/>
            <a:ext cx="7608696" cy="5775382"/>
          </a:xfrm>
          <a:custGeom>
            <a:avLst/>
            <a:gdLst>
              <a:gd name="connsiteX0" fmla="*/ 7608670 w 7608696"/>
              <a:gd name="connsiteY0" fmla="*/ 0 h 5775382"/>
              <a:gd name="connsiteX1" fmla="*/ 0 w 7608696"/>
              <a:gd name="connsiteY1" fmla="*/ 0 h 5775382"/>
              <a:gd name="connsiteX2" fmla="*/ 41165 w 7608696"/>
              <a:gd name="connsiteY2" fmla="*/ 101030 h 5775382"/>
              <a:gd name="connsiteX3" fmla="*/ 598296 w 7608696"/>
              <a:gd name="connsiteY3" fmla="*/ 762001 h 5775382"/>
              <a:gd name="connsiteX4" fmla="*/ 2185796 w 7608696"/>
              <a:gd name="connsiteY4" fmla="*/ 876301 h 5775382"/>
              <a:gd name="connsiteX5" fmla="*/ 2884296 w 7608696"/>
              <a:gd name="connsiteY5" fmla="*/ 1714501 h 5775382"/>
              <a:gd name="connsiteX6" fmla="*/ 4027296 w 7608696"/>
              <a:gd name="connsiteY6" fmla="*/ 2400301 h 5775382"/>
              <a:gd name="connsiteX7" fmla="*/ 4052696 w 7608696"/>
              <a:gd name="connsiteY7" fmla="*/ 4419601 h 5775382"/>
              <a:gd name="connsiteX8" fmla="*/ 5614796 w 7608696"/>
              <a:gd name="connsiteY8" fmla="*/ 4711701 h 5775382"/>
              <a:gd name="connsiteX9" fmla="*/ 6376796 w 7608696"/>
              <a:gd name="connsiteY9" fmla="*/ 5410201 h 5775382"/>
              <a:gd name="connsiteX10" fmla="*/ 7569802 w 7608696"/>
              <a:gd name="connsiteY10" fmla="*/ 5730480 h 5775382"/>
              <a:gd name="connsiteX11" fmla="*/ 7608696 w 7608696"/>
              <a:gd name="connsiteY11" fmla="*/ 5706124 h 5775382"/>
              <a:gd name="connsiteX12" fmla="*/ 7608696 w 7608696"/>
              <a:gd name="connsiteY12" fmla="*/ 1 h 577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08696" h="5775382">
                <a:moveTo>
                  <a:pt x="7608670" y="0"/>
                </a:moveTo>
                <a:lnTo>
                  <a:pt x="0" y="0"/>
                </a:lnTo>
                <a:lnTo>
                  <a:pt x="41165" y="101030"/>
                </a:lnTo>
                <a:cubicBezTo>
                  <a:pt x="156839" y="353284"/>
                  <a:pt x="373732" y="634671"/>
                  <a:pt x="598296" y="762001"/>
                </a:cubicBezTo>
                <a:cubicBezTo>
                  <a:pt x="1008930" y="994834"/>
                  <a:pt x="1855596" y="654051"/>
                  <a:pt x="2185796" y="876301"/>
                </a:cubicBezTo>
                <a:cubicBezTo>
                  <a:pt x="2515996" y="1098551"/>
                  <a:pt x="2577379" y="1460501"/>
                  <a:pt x="2884296" y="1714501"/>
                </a:cubicBezTo>
                <a:cubicBezTo>
                  <a:pt x="3191213" y="1968501"/>
                  <a:pt x="3832563" y="1949451"/>
                  <a:pt x="4027296" y="2400301"/>
                </a:cubicBezTo>
                <a:cubicBezTo>
                  <a:pt x="4222029" y="2851151"/>
                  <a:pt x="3788113" y="4034368"/>
                  <a:pt x="4052696" y="4419601"/>
                </a:cubicBezTo>
                <a:cubicBezTo>
                  <a:pt x="4317279" y="4804834"/>
                  <a:pt x="5227446" y="4546601"/>
                  <a:pt x="5614796" y="4711701"/>
                </a:cubicBezTo>
                <a:cubicBezTo>
                  <a:pt x="6002146" y="4876801"/>
                  <a:pt x="5995796" y="5310718"/>
                  <a:pt x="6376796" y="5410201"/>
                </a:cubicBezTo>
                <a:cubicBezTo>
                  <a:pt x="6662546" y="5484814"/>
                  <a:pt x="7181659" y="5913042"/>
                  <a:pt x="7569802" y="5730480"/>
                </a:cubicBezTo>
                <a:lnTo>
                  <a:pt x="7608696" y="5706124"/>
                </a:lnTo>
                <a:lnTo>
                  <a:pt x="7608696" y="1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4932900" y="0"/>
            <a:ext cx="7259100" cy="5809375"/>
          </a:xfrm>
          <a:custGeom>
            <a:avLst/>
            <a:gdLst>
              <a:gd name="connsiteX0" fmla="*/ 0 w 7259100"/>
              <a:gd name="connsiteY0" fmla="*/ 0 h 5809375"/>
              <a:gd name="connsiteX1" fmla="*/ 7259100 w 7259100"/>
              <a:gd name="connsiteY1" fmla="*/ 0 h 5809375"/>
              <a:gd name="connsiteX2" fmla="*/ 7259100 w 7259100"/>
              <a:gd name="connsiteY2" fmla="*/ 5809375 h 5809375"/>
              <a:gd name="connsiteX3" fmla="*/ 7159236 w 7259100"/>
              <a:gd name="connsiteY3" fmla="*/ 5767785 h 5809375"/>
              <a:gd name="connsiteX4" fmla="*/ 6992400 w 7259100"/>
              <a:gd name="connsiteY4" fmla="*/ 5702300 h 5809375"/>
              <a:gd name="connsiteX5" fmla="*/ 5989100 w 7259100"/>
              <a:gd name="connsiteY5" fmla="*/ 4787900 h 5809375"/>
              <a:gd name="connsiteX6" fmla="*/ 4528600 w 7259100"/>
              <a:gd name="connsiteY6" fmla="*/ 4838700 h 5809375"/>
              <a:gd name="connsiteX7" fmla="*/ 3842800 w 7259100"/>
              <a:gd name="connsiteY7" fmla="*/ 4076700 h 5809375"/>
              <a:gd name="connsiteX8" fmla="*/ 2395000 w 7259100"/>
              <a:gd name="connsiteY8" fmla="*/ 3098800 h 5809375"/>
              <a:gd name="connsiteX9" fmla="*/ 2268000 w 7259100"/>
              <a:gd name="connsiteY9" fmla="*/ 1295400 h 5809375"/>
              <a:gd name="connsiteX10" fmla="*/ 248700 w 7259100"/>
              <a:gd name="connsiteY10" fmla="*/ 469900 h 5809375"/>
              <a:gd name="connsiteX11" fmla="*/ 35281 w 7259100"/>
              <a:gd name="connsiteY11" fmla="*/ 110728 h 5809375"/>
              <a:gd name="connsiteX0-1" fmla="*/ 0 w 7259100"/>
              <a:gd name="connsiteY0-2" fmla="*/ 0 h 5809375"/>
              <a:gd name="connsiteX1-3" fmla="*/ 7259100 w 7259100"/>
              <a:gd name="connsiteY1-4" fmla="*/ 0 h 5809375"/>
              <a:gd name="connsiteX2-5" fmla="*/ 7259100 w 7259100"/>
              <a:gd name="connsiteY2-6" fmla="*/ 5809375 h 5809375"/>
              <a:gd name="connsiteX3-7" fmla="*/ 7159236 w 7259100"/>
              <a:gd name="connsiteY3-8" fmla="*/ 5767785 h 5809375"/>
              <a:gd name="connsiteX4-9" fmla="*/ 6992400 w 7259100"/>
              <a:gd name="connsiteY4-10" fmla="*/ 5702300 h 5809375"/>
              <a:gd name="connsiteX5-11" fmla="*/ 5989100 w 7259100"/>
              <a:gd name="connsiteY5-12" fmla="*/ 4787900 h 5809375"/>
              <a:gd name="connsiteX6-13" fmla="*/ 4528600 w 7259100"/>
              <a:gd name="connsiteY6-14" fmla="*/ 4838700 h 5809375"/>
              <a:gd name="connsiteX7-15" fmla="*/ 3842800 w 7259100"/>
              <a:gd name="connsiteY7-16" fmla="*/ 4076700 h 5809375"/>
              <a:gd name="connsiteX8-17" fmla="*/ 3817400 w 7259100"/>
              <a:gd name="connsiteY8-18" fmla="*/ 2260600 h 5809375"/>
              <a:gd name="connsiteX9-19" fmla="*/ 2268000 w 7259100"/>
              <a:gd name="connsiteY9-20" fmla="*/ 1295400 h 5809375"/>
              <a:gd name="connsiteX10-21" fmla="*/ 248700 w 7259100"/>
              <a:gd name="connsiteY10-22" fmla="*/ 469900 h 5809375"/>
              <a:gd name="connsiteX11-23" fmla="*/ 35281 w 7259100"/>
              <a:gd name="connsiteY11-24" fmla="*/ 110728 h 5809375"/>
              <a:gd name="connsiteX12" fmla="*/ 0 w 7259100"/>
              <a:gd name="connsiteY12" fmla="*/ 0 h 58093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" y="connsiteY12"/>
              </a:cxn>
            </a:cxnLst>
            <a:rect l="l" t="t" r="r" b="b"/>
            <a:pathLst>
              <a:path w="7259100" h="5809375">
                <a:moveTo>
                  <a:pt x="0" y="0"/>
                </a:moveTo>
                <a:lnTo>
                  <a:pt x="7259100" y="0"/>
                </a:lnTo>
                <a:lnTo>
                  <a:pt x="7259100" y="5809375"/>
                </a:lnTo>
                <a:lnTo>
                  <a:pt x="7159236" y="5767785"/>
                </a:lnTo>
                <a:cubicBezTo>
                  <a:pt x="7098895" y="5742583"/>
                  <a:pt x="7042671" y="5719763"/>
                  <a:pt x="6992400" y="5702300"/>
                </a:cubicBezTo>
                <a:cubicBezTo>
                  <a:pt x="6590233" y="5562600"/>
                  <a:pt x="6399733" y="4931833"/>
                  <a:pt x="5989100" y="4787900"/>
                </a:cubicBezTo>
                <a:cubicBezTo>
                  <a:pt x="5578467" y="4643967"/>
                  <a:pt x="4886317" y="4957233"/>
                  <a:pt x="4528600" y="4838700"/>
                </a:cubicBezTo>
                <a:cubicBezTo>
                  <a:pt x="4170883" y="4720167"/>
                  <a:pt x="3961333" y="4506383"/>
                  <a:pt x="3842800" y="4076700"/>
                </a:cubicBezTo>
                <a:cubicBezTo>
                  <a:pt x="3724267" y="3647017"/>
                  <a:pt x="4079867" y="2724150"/>
                  <a:pt x="3817400" y="2260600"/>
                </a:cubicBezTo>
                <a:cubicBezTo>
                  <a:pt x="3554933" y="1797050"/>
                  <a:pt x="2625717" y="1733550"/>
                  <a:pt x="2268000" y="1295400"/>
                </a:cubicBezTo>
                <a:cubicBezTo>
                  <a:pt x="1910283" y="857250"/>
                  <a:pt x="591600" y="869950"/>
                  <a:pt x="248700" y="469900"/>
                </a:cubicBezTo>
                <a:cubicBezTo>
                  <a:pt x="162975" y="369888"/>
                  <a:pt x="89818" y="246195"/>
                  <a:pt x="35281" y="110728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8" name="任意多边形: 形状 7"/>
          <p:cNvSpPr/>
          <p:nvPr userDrawn="1"/>
        </p:nvSpPr>
        <p:spPr>
          <a:xfrm rot="5400000" flipH="1">
            <a:off x="310515" y="504507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13" name="图片 12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52" r="90831" b="61383"/>
          <a:stretch>
            <a:fillRect/>
          </a:stretch>
        </p:blipFill>
        <p:spPr>
          <a:xfrm>
            <a:off x="269888" y="5214201"/>
            <a:ext cx="791872" cy="1122362"/>
          </a:xfrm>
          <a:prstGeom prst="rect">
            <a:avLst/>
          </a:prstGeom>
        </p:spPr>
      </p:pic>
      <p:pic>
        <p:nvPicPr>
          <p:cNvPr id="22" name="图片 21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8775066" y="288667"/>
            <a:ext cx="630275" cy="471292"/>
          </a:xfrm>
          <a:prstGeom prst="rect">
            <a:avLst/>
          </a:prstGeom>
        </p:spPr>
      </p:pic>
      <p:pic>
        <p:nvPicPr>
          <p:cNvPr id="23" name="图片 22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11561725" y="2199195"/>
            <a:ext cx="630275" cy="471292"/>
          </a:xfrm>
          <a:prstGeom prst="rect">
            <a:avLst/>
          </a:prstGeom>
        </p:spPr>
      </p:pic>
      <p:pic>
        <p:nvPicPr>
          <p:cNvPr id="40" name="图片 39" descr="图标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640" y="1023436"/>
            <a:ext cx="1450336" cy="1277918"/>
          </a:xfrm>
          <a:prstGeom prst="rect">
            <a:avLst/>
          </a:prstGeom>
        </p:spPr>
      </p:pic>
      <p:pic>
        <p:nvPicPr>
          <p:cNvPr id="41" name="图片 40" descr="图片包含 游戏机, 粉色&#10;&#10;描述已自动生成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8" y="5866456"/>
            <a:ext cx="477194" cy="611530"/>
          </a:xfrm>
          <a:prstGeom prst="rect">
            <a:avLst/>
          </a:prstGeom>
        </p:spPr>
      </p:pic>
      <p:pic>
        <p:nvPicPr>
          <p:cNvPr id="42" name="图片 41" descr="图片包含 游戏机, 粉色&#10;&#10;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6751255" y="325866"/>
            <a:ext cx="388753" cy="498192"/>
          </a:xfrm>
          <a:prstGeom prst="rect">
            <a:avLst/>
          </a:prstGeom>
        </p:spPr>
      </p:pic>
      <p:pic>
        <p:nvPicPr>
          <p:cNvPr id="43" name="图片 42" descr="图片包含 游戏机, 粉色&#10;&#10;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11468703" y="325902"/>
            <a:ext cx="388753" cy="498192"/>
          </a:xfrm>
          <a:prstGeom prst="rect">
            <a:avLst/>
          </a:prstGeom>
        </p:spPr>
      </p:pic>
      <p:pic>
        <p:nvPicPr>
          <p:cNvPr id="21" name="图片 20" descr="图标&#10;&#10;描述已自动生成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1639">
            <a:off x="10525097" y="990205"/>
            <a:ext cx="986230" cy="1573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形1"/>
          <p:cNvSpPr/>
          <p:nvPr userDrawn="1"/>
        </p:nvSpPr>
        <p:spPr>
          <a:xfrm rot="17526603">
            <a:off x="10787380" y="-732790"/>
            <a:ext cx="1061085" cy="1816100"/>
          </a:xfrm>
          <a:custGeom>
            <a:avLst/>
            <a:gdLst>
              <a:gd name="connsiteX0" fmla="*/ 15431 w 1061223"/>
              <a:gd name="connsiteY0" fmla="*/ 561778 h 1816001"/>
              <a:gd name="connsiteX1" fmla="*/ 331205 w 1061223"/>
              <a:gd name="connsiteY1" fmla="*/ 31138 h 1816001"/>
              <a:gd name="connsiteX2" fmla="*/ 377088 w 1061223"/>
              <a:gd name="connsiteY2" fmla="*/ 0 h 1816001"/>
              <a:gd name="connsiteX3" fmla="*/ 1061223 w 1061223"/>
              <a:gd name="connsiteY3" fmla="*/ 1657194 h 1816001"/>
              <a:gd name="connsiteX4" fmla="*/ 676541 w 1061223"/>
              <a:gd name="connsiteY4" fmla="*/ 1816001 h 1816001"/>
              <a:gd name="connsiteX5" fmla="*/ 656215 w 1061223"/>
              <a:gd name="connsiteY5" fmla="*/ 1767811 h 1816001"/>
              <a:gd name="connsiteX6" fmla="*/ 79341 w 1061223"/>
              <a:gd name="connsiteY6" fmla="*/ 663851 h 1816001"/>
              <a:gd name="connsiteX7" fmla="*/ 15431 w 1061223"/>
              <a:gd name="connsiteY7" fmla="*/ 561778 h 18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1223" h="1816001">
                <a:moveTo>
                  <a:pt x="15431" y="561778"/>
                </a:moveTo>
                <a:cubicBezTo>
                  <a:pt x="-48616" y="389413"/>
                  <a:pt x="92517" y="206946"/>
                  <a:pt x="331205" y="31138"/>
                </a:cubicBezTo>
                <a:lnTo>
                  <a:pt x="377088" y="0"/>
                </a:lnTo>
                <a:lnTo>
                  <a:pt x="1061223" y="1657194"/>
                </a:lnTo>
                <a:lnTo>
                  <a:pt x="676541" y="1816001"/>
                </a:lnTo>
                <a:lnTo>
                  <a:pt x="656215" y="1767811"/>
                </a:lnTo>
                <a:cubicBezTo>
                  <a:pt x="520820" y="1425324"/>
                  <a:pt x="380190" y="999158"/>
                  <a:pt x="79341" y="663851"/>
                </a:cubicBezTo>
                <a:cubicBezTo>
                  <a:pt x="49257" y="630320"/>
                  <a:pt x="28240" y="596251"/>
                  <a:pt x="15431" y="561778"/>
                </a:cubicBez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2" name="任意多边形: 形状 1"/>
          <p:cNvSpPr/>
          <p:nvPr userDrawn="1"/>
        </p:nvSpPr>
        <p:spPr>
          <a:xfrm>
            <a:off x="-613597" y="-1007011"/>
            <a:ext cx="6033322" cy="8746090"/>
          </a:xfrm>
          <a:custGeom>
            <a:avLst/>
            <a:gdLst>
              <a:gd name="connsiteX0" fmla="*/ 1289872 w 5837087"/>
              <a:gd name="connsiteY0" fmla="*/ 191026 h 8549230"/>
              <a:gd name="connsiteX1" fmla="*/ 4080697 w 5837087"/>
              <a:gd name="connsiteY1" fmla="*/ 1591201 h 8549230"/>
              <a:gd name="connsiteX2" fmla="*/ 5176072 w 5837087"/>
              <a:gd name="connsiteY2" fmla="*/ 3572401 h 8549230"/>
              <a:gd name="connsiteX3" fmla="*/ 4614097 w 5837087"/>
              <a:gd name="connsiteY3" fmla="*/ 6325126 h 8549230"/>
              <a:gd name="connsiteX4" fmla="*/ 5661847 w 5837087"/>
              <a:gd name="connsiteY4" fmla="*/ 8315851 h 8549230"/>
              <a:gd name="connsiteX5" fmla="*/ 346897 w 5837087"/>
              <a:gd name="connsiteY5" fmla="*/ 8134876 h 8549230"/>
              <a:gd name="connsiteX6" fmla="*/ 489772 w 5837087"/>
              <a:gd name="connsiteY6" fmla="*/ 4963051 h 8549230"/>
              <a:gd name="connsiteX7" fmla="*/ 270697 w 5837087"/>
              <a:gd name="connsiteY7" fmla="*/ 533926 h 8549230"/>
              <a:gd name="connsiteX8" fmla="*/ 1289872 w 5837087"/>
              <a:gd name="connsiteY8" fmla="*/ 191026 h 854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7087" h="8549230">
                <a:moveTo>
                  <a:pt x="1289872" y="191026"/>
                </a:moveTo>
                <a:cubicBezTo>
                  <a:pt x="1924872" y="367238"/>
                  <a:pt x="3432997" y="1027639"/>
                  <a:pt x="4080697" y="1591201"/>
                </a:cubicBezTo>
                <a:cubicBezTo>
                  <a:pt x="4728397" y="2154763"/>
                  <a:pt x="5087172" y="2783413"/>
                  <a:pt x="5176072" y="3572401"/>
                </a:cubicBezTo>
                <a:cubicBezTo>
                  <a:pt x="5264972" y="4361389"/>
                  <a:pt x="4533135" y="5534551"/>
                  <a:pt x="4614097" y="6325126"/>
                </a:cubicBezTo>
                <a:cubicBezTo>
                  <a:pt x="4695060" y="7115701"/>
                  <a:pt x="6373047" y="8014226"/>
                  <a:pt x="5661847" y="8315851"/>
                </a:cubicBezTo>
                <a:cubicBezTo>
                  <a:pt x="4950647" y="8617476"/>
                  <a:pt x="1208909" y="8693676"/>
                  <a:pt x="346897" y="8134876"/>
                </a:cubicBezTo>
                <a:cubicBezTo>
                  <a:pt x="-515115" y="7576076"/>
                  <a:pt x="502472" y="6229876"/>
                  <a:pt x="489772" y="4963051"/>
                </a:cubicBezTo>
                <a:cubicBezTo>
                  <a:pt x="477072" y="3696226"/>
                  <a:pt x="138934" y="1322914"/>
                  <a:pt x="270697" y="533926"/>
                </a:cubicBezTo>
                <a:cubicBezTo>
                  <a:pt x="402460" y="-255062"/>
                  <a:pt x="654872" y="14814"/>
                  <a:pt x="1289872" y="191026"/>
                </a:cubicBezTo>
                <a:close/>
              </a:path>
            </a:pathLst>
          </a:custGeom>
          <a:solidFill>
            <a:srgbClr val="DC7C2A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 userDrawn="1"/>
        </p:nvSpPr>
        <p:spPr>
          <a:xfrm>
            <a:off x="-613597" y="-810151"/>
            <a:ext cx="5837087" cy="8549230"/>
          </a:xfrm>
          <a:custGeom>
            <a:avLst/>
            <a:gdLst>
              <a:gd name="connsiteX0" fmla="*/ 1289872 w 5837087"/>
              <a:gd name="connsiteY0" fmla="*/ 191026 h 8549230"/>
              <a:gd name="connsiteX1" fmla="*/ 4080697 w 5837087"/>
              <a:gd name="connsiteY1" fmla="*/ 1591201 h 8549230"/>
              <a:gd name="connsiteX2" fmla="*/ 5176072 w 5837087"/>
              <a:gd name="connsiteY2" fmla="*/ 3572401 h 8549230"/>
              <a:gd name="connsiteX3" fmla="*/ 4614097 w 5837087"/>
              <a:gd name="connsiteY3" fmla="*/ 6325126 h 8549230"/>
              <a:gd name="connsiteX4" fmla="*/ 5661847 w 5837087"/>
              <a:gd name="connsiteY4" fmla="*/ 8315851 h 8549230"/>
              <a:gd name="connsiteX5" fmla="*/ 346897 w 5837087"/>
              <a:gd name="connsiteY5" fmla="*/ 8134876 h 8549230"/>
              <a:gd name="connsiteX6" fmla="*/ 489772 w 5837087"/>
              <a:gd name="connsiteY6" fmla="*/ 4963051 h 8549230"/>
              <a:gd name="connsiteX7" fmla="*/ 270697 w 5837087"/>
              <a:gd name="connsiteY7" fmla="*/ 533926 h 8549230"/>
              <a:gd name="connsiteX8" fmla="*/ 1289872 w 5837087"/>
              <a:gd name="connsiteY8" fmla="*/ 191026 h 854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7087" h="8549230">
                <a:moveTo>
                  <a:pt x="1289872" y="191026"/>
                </a:moveTo>
                <a:cubicBezTo>
                  <a:pt x="1924872" y="367238"/>
                  <a:pt x="3432997" y="1027639"/>
                  <a:pt x="4080697" y="1591201"/>
                </a:cubicBezTo>
                <a:cubicBezTo>
                  <a:pt x="4728397" y="2154763"/>
                  <a:pt x="5087172" y="2783413"/>
                  <a:pt x="5176072" y="3572401"/>
                </a:cubicBezTo>
                <a:cubicBezTo>
                  <a:pt x="5264972" y="4361389"/>
                  <a:pt x="4533135" y="5534551"/>
                  <a:pt x="4614097" y="6325126"/>
                </a:cubicBezTo>
                <a:cubicBezTo>
                  <a:pt x="4695060" y="7115701"/>
                  <a:pt x="6373047" y="8014226"/>
                  <a:pt x="5661847" y="8315851"/>
                </a:cubicBezTo>
                <a:cubicBezTo>
                  <a:pt x="4950647" y="8617476"/>
                  <a:pt x="1208909" y="8693676"/>
                  <a:pt x="346897" y="8134876"/>
                </a:cubicBezTo>
                <a:cubicBezTo>
                  <a:pt x="-515115" y="7576076"/>
                  <a:pt x="502472" y="6229876"/>
                  <a:pt x="489772" y="4963051"/>
                </a:cubicBezTo>
                <a:cubicBezTo>
                  <a:pt x="477072" y="3696226"/>
                  <a:pt x="138934" y="1322914"/>
                  <a:pt x="270697" y="533926"/>
                </a:cubicBezTo>
                <a:cubicBezTo>
                  <a:pt x="402460" y="-255062"/>
                  <a:pt x="654872" y="14814"/>
                  <a:pt x="1289872" y="191026"/>
                </a:cubicBez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4" name="椭圆 3"/>
          <p:cNvSpPr/>
          <p:nvPr userDrawn="1"/>
        </p:nvSpPr>
        <p:spPr>
          <a:xfrm>
            <a:off x="1807854" y="2127166"/>
            <a:ext cx="1717672" cy="17176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DC7C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 rot="2859236">
            <a:off x="3320087" y="4533135"/>
            <a:ext cx="630275" cy="471292"/>
          </a:xfrm>
          <a:prstGeom prst="rect">
            <a:avLst/>
          </a:prstGeom>
        </p:spPr>
      </p:pic>
      <p:pic>
        <p:nvPicPr>
          <p:cNvPr id="7" name="图片 6" descr="图标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661" y="5285620"/>
            <a:ext cx="1450336" cy="1277918"/>
          </a:xfrm>
          <a:prstGeom prst="rect">
            <a:avLst/>
          </a:prstGeom>
        </p:spPr>
      </p:pic>
      <p:pic>
        <p:nvPicPr>
          <p:cNvPr id="8" name="图片 7" descr="图片包含 游戏机, 粉色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2958295" y="6340452"/>
            <a:ext cx="388753" cy="498192"/>
          </a:xfrm>
          <a:prstGeom prst="rect">
            <a:avLst/>
          </a:prstGeom>
        </p:spPr>
      </p:pic>
      <p:pic>
        <p:nvPicPr>
          <p:cNvPr id="9" name="图片 8" descr="图片包含 游戏机, 粉色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60931">
            <a:off x="1490308" y="171974"/>
            <a:ext cx="388753" cy="498192"/>
          </a:xfrm>
          <a:prstGeom prst="rect">
            <a:avLst/>
          </a:prstGeom>
        </p:spPr>
      </p:pic>
      <p:pic>
        <p:nvPicPr>
          <p:cNvPr id="10" name="图片 9" descr="形状&#10;&#10;中度可信度描述已自动生成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 rot="1971192">
            <a:off x="2982890" y="1302208"/>
            <a:ext cx="373554" cy="3623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8450">
            <a:off x="774672" y="3329861"/>
            <a:ext cx="620844" cy="62714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56286" y="7286385"/>
            <a:ext cx="658539" cy="665225"/>
          </a:xfrm>
          <a:prstGeom prst="rect">
            <a:avLst/>
          </a:prstGeom>
        </p:spPr>
      </p:pic>
      <p:pic>
        <p:nvPicPr>
          <p:cNvPr id="13" name="图片 12" descr="图片包含 游戏机, 粉色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31803">
            <a:off x="1134023" y="5881810"/>
            <a:ext cx="388753" cy="498192"/>
          </a:xfrm>
          <a:prstGeom prst="rect">
            <a:avLst/>
          </a:prstGeom>
        </p:spPr>
      </p:pic>
      <p:sp>
        <p:nvSpPr>
          <p:cNvPr id="15" name="图形1"/>
          <p:cNvSpPr/>
          <p:nvPr userDrawn="1"/>
        </p:nvSpPr>
        <p:spPr>
          <a:xfrm rot="17526603">
            <a:off x="10671175" y="-820420"/>
            <a:ext cx="1069975" cy="2078990"/>
          </a:xfrm>
          <a:custGeom>
            <a:avLst/>
            <a:gdLst>
              <a:gd name="connsiteX0" fmla="*/ 15431 w 1061223"/>
              <a:gd name="connsiteY0" fmla="*/ 561778 h 1816001"/>
              <a:gd name="connsiteX1" fmla="*/ 331205 w 1061223"/>
              <a:gd name="connsiteY1" fmla="*/ 31138 h 1816001"/>
              <a:gd name="connsiteX2" fmla="*/ 377088 w 1061223"/>
              <a:gd name="connsiteY2" fmla="*/ 0 h 1816001"/>
              <a:gd name="connsiteX3" fmla="*/ 1061223 w 1061223"/>
              <a:gd name="connsiteY3" fmla="*/ 1657194 h 1816001"/>
              <a:gd name="connsiteX4" fmla="*/ 676541 w 1061223"/>
              <a:gd name="connsiteY4" fmla="*/ 1816001 h 1816001"/>
              <a:gd name="connsiteX5" fmla="*/ 656215 w 1061223"/>
              <a:gd name="connsiteY5" fmla="*/ 1767811 h 1816001"/>
              <a:gd name="connsiteX6" fmla="*/ 79341 w 1061223"/>
              <a:gd name="connsiteY6" fmla="*/ 663851 h 1816001"/>
              <a:gd name="connsiteX7" fmla="*/ 15431 w 1061223"/>
              <a:gd name="connsiteY7" fmla="*/ 561778 h 18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1223" h="1816001">
                <a:moveTo>
                  <a:pt x="15431" y="561778"/>
                </a:moveTo>
                <a:cubicBezTo>
                  <a:pt x="-48616" y="389413"/>
                  <a:pt x="92517" y="206946"/>
                  <a:pt x="331205" y="31138"/>
                </a:cubicBezTo>
                <a:lnTo>
                  <a:pt x="377088" y="0"/>
                </a:lnTo>
                <a:lnTo>
                  <a:pt x="1061223" y="1657194"/>
                </a:lnTo>
                <a:lnTo>
                  <a:pt x="676541" y="1816001"/>
                </a:lnTo>
                <a:lnTo>
                  <a:pt x="656215" y="1767811"/>
                </a:lnTo>
                <a:cubicBezTo>
                  <a:pt x="520820" y="1425324"/>
                  <a:pt x="380190" y="999158"/>
                  <a:pt x="79341" y="663851"/>
                </a:cubicBezTo>
                <a:cubicBezTo>
                  <a:pt x="49257" y="630320"/>
                  <a:pt x="28240" y="596251"/>
                  <a:pt x="15431" y="561778"/>
                </a:cubicBez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rgbClr val="FFFFFF"/>
              </a:solidFill>
              <a:latin typeface="Alex Brush" panose="02000400000000000000" charset="0"/>
              <a:ea typeface="Alex Brush" panose="02000400000000000000" charset="0"/>
            </a:endParaRPr>
          </a:p>
        </p:txBody>
      </p:sp>
      <p:pic>
        <p:nvPicPr>
          <p:cNvPr id="19" name="图片 18" descr="形状&#10;&#10;中度可信度描述已自动生成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 rot="1971192">
            <a:off x="10937516" y="37870"/>
            <a:ext cx="373554" cy="36233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8450">
            <a:off x="10866564" y="-130895"/>
            <a:ext cx="620844" cy="627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 userDrawn="1"/>
        </p:nvSpPr>
        <p:spPr>
          <a:xfrm>
            <a:off x="0" y="246449"/>
            <a:ext cx="12192000" cy="4776319"/>
          </a:xfrm>
          <a:custGeom>
            <a:avLst/>
            <a:gdLst>
              <a:gd name="connsiteX0" fmla="*/ 0 w 12192000"/>
              <a:gd name="connsiteY0" fmla="*/ 0 h 4114800"/>
              <a:gd name="connsiteX1" fmla="*/ 12192000 w 12192000"/>
              <a:gd name="connsiteY1" fmla="*/ 0 h 4114800"/>
              <a:gd name="connsiteX2" fmla="*/ 12192000 w 12192000"/>
              <a:gd name="connsiteY2" fmla="*/ 4114800 h 4114800"/>
              <a:gd name="connsiteX3" fmla="*/ 0 w 12192000"/>
              <a:gd name="connsiteY3" fmla="*/ 4114800 h 4114800"/>
              <a:gd name="connsiteX4" fmla="*/ 0 w 12192000"/>
              <a:gd name="connsiteY4" fmla="*/ 0 h 4114800"/>
              <a:gd name="connsiteX0-1" fmla="*/ 0 w 12192000"/>
              <a:gd name="connsiteY0-2" fmla="*/ 0 h 4148254"/>
              <a:gd name="connsiteX1-3" fmla="*/ 12192000 w 12192000"/>
              <a:gd name="connsiteY1-4" fmla="*/ 0 h 4148254"/>
              <a:gd name="connsiteX2-5" fmla="*/ 12192000 w 12192000"/>
              <a:gd name="connsiteY2-6" fmla="*/ 4114800 h 4148254"/>
              <a:gd name="connsiteX3-7" fmla="*/ 6177776 w 12192000"/>
              <a:gd name="connsiteY3-8" fmla="*/ 4148254 h 4148254"/>
              <a:gd name="connsiteX4-9" fmla="*/ 0 w 12192000"/>
              <a:gd name="connsiteY4-10" fmla="*/ 4114800 h 4148254"/>
              <a:gd name="connsiteX5" fmla="*/ 0 w 12192000"/>
              <a:gd name="connsiteY5" fmla="*/ 0 h 4148254"/>
              <a:gd name="connsiteX0-11" fmla="*/ 0 w 12192000"/>
              <a:gd name="connsiteY0-12" fmla="*/ 0 h 4371279"/>
              <a:gd name="connsiteX1-13" fmla="*/ 12192000 w 12192000"/>
              <a:gd name="connsiteY1-14" fmla="*/ 0 h 4371279"/>
              <a:gd name="connsiteX2-15" fmla="*/ 12192000 w 12192000"/>
              <a:gd name="connsiteY2-16" fmla="*/ 4114800 h 4371279"/>
              <a:gd name="connsiteX3-17" fmla="*/ 4750420 w 12192000"/>
              <a:gd name="connsiteY3-18" fmla="*/ 4371279 h 4371279"/>
              <a:gd name="connsiteX4-19" fmla="*/ 0 w 12192000"/>
              <a:gd name="connsiteY4-20" fmla="*/ 4114800 h 4371279"/>
              <a:gd name="connsiteX5-21" fmla="*/ 0 w 12192000"/>
              <a:gd name="connsiteY5-22" fmla="*/ 0 h 4371279"/>
              <a:gd name="connsiteX0-23" fmla="*/ 0 w 12192000"/>
              <a:gd name="connsiteY0-24" fmla="*/ 0 h 4776319"/>
              <a:gd name="connsiteX1-25" fmla="*/ 12192000 w 12192000"/>
              <a:gd name="connsiteY1-26" fmla="*/ 0 h 4776319"/>
              <a:gd name="connsiteX2-27" fmla="*/ 12192000 w 12192000"/>
              <a:gd name="connsiteY2-28" fmla="*/ 4114800 h 4776319"/>
              <a:gd name="connsiteX3-29" fmla="*/ 4750420 w 12192000"/>
              <a:gd name="connsiteY3-30" fmla="*/ 4371279 h 4776319"/>
              <a:gd name="connsiteX4-31" fmla="*/ 0 w 12192000"/>
              <a:gd name="connsiteY4-32" fmla="*/ 4114800 h 4776319"/>
              <a:gd name="connsiteX5-33" fmla="*/ 0 w 12192000"/>
              <a:gd name="connsiteY5-34" fmla="*/ 0 h 4776319"/>
              <a:gd name="connsiteX0-35" fmla="*/ 0 w 12192000"/>
              <a:gd name="connsiteY0-36" fmla="*/ 0 h 4776319"/>
              <a:gd name="connsiteX1-37" fmla="*/ 12192000 w 12192000"/>
              <a:gd name="connsiteY1-38" fmla="*/ 0 h 4776319"/>
              <a:gd name="connsiteX2-39" fmla="*/ 12192000 w 12192000"/>
              <a:gd name="connsiteY2-40" fmla="*/ 4114800 h 4776319"/>
              <a:gd name="connsiteX3-41" fmla="*/ 4750420 w 12192000"/>
              <a:gd name="connsiteY3-42" fmla="*/ 4371279 h 4776319"/>
              <a:gd name="connsiteX4-43" fmla="*/ 0 w 12192000"/>
              <a:gd name="connsiteY4-44" fmla="*/ 4114800 h 4776319"/>
              <a:gd name="connsiteX5-45" fmla="*/ 0 w 12192000"/>
              <a:gd name="connsiteY5-46" fmla="*/ 0 h 47763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2000" h="4776319">
                <a:moveTo>
                  <a:pt x="0" y="0"/>
                </a:moveTo>
                <a:lnTo>
                  <a:pt x="12192000" y="0"/>
                </a:lnTo>
                <a:lnTo>
                  <a:pt x="12192000" y="4114800"/>
                </a:lnTo>
                <a:cubicBezTo>
                  <a:pt x="9711473" y="4200293"/>
                  <a:pt x="9026293" y="3014546"/>
                  <a:pt x="4750420" y="4371279"/>
                </a:cubicBezTo>
                <a:cubicBezTo>
                  <a:pt x="1349298" y="5378606"/>
                  <a:pt x="1583473" y="4200293"/>
                  <a:pt x="0" y="4114800"/>
                </a:cubicBezTo>
                <a:lnTo>
                  <a:pt x="0" y="0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rgbClr val="FFFFFF"/>
              </a:solidFill>
              <a:latin typeface="Alex Brush" panose="02000400000000000000" charset="0"/>
              <a:ea typeface="Alex Brush" panose="02000400000000000000" charset="0"/>
            </a:endParaRPr>
          </a:p>
        </p:txBody>
      </p:sp>
      <p:sp>
        <p:nvSpPr>
          <p:cNvPr id="3" name="矩形 3"/>
          <p:cNvSpPr/>
          <p:nvPr userDrawn="1"/>
        </p:nvSpPr>
        <p:spPr>
          <a:xfrm>
            <a:off x="-47252" y="-14144"/>
            <a:ext cx="12239251" cy="4808113"/>
          </a:xfrm>
          <a:custGeom>
            <a:avLst/>
            <a:gdLst>
              <a:gd name="connsiteX0" fmla="*/ 0 w 12192000"/>
              <a:gd name="connsiteY0" fmla="*/ 0 h 4114800"/>
              <a:gd name="connsiteX1" fmla="*/ 12192000 w 12192000"/>
              <a:gd name="connsiteY1" fmla="*/ 0 h 4114800"/>
              <a:gd name="connsiteX2" fmla="*/ 12192000 w 12192000"/>
              <a:gd name="connsiteY2" fmla="*/ 4114800 h 4114800"/>
              <a:gd name="connsiteX3" fmla="*/ 0 w 12192000"/>
              <a:gd name="connsiteY3" fmla="*/ 4114800 h 4114800"/>
              <a:gd name="connsiteX4" fmla="*/ 0 w 12192000"/>
              <a:gd name="connsiteY4" fmla="*/ 0 h 4114800"/>
              <a:gd name="connsiteX0-1" fmla="*/ 0 w 12192000"/>
              <a:gd name="connsiteY0-2" fmla="*/ 0 h 4148254"/>
              <a:gd name="connsiteX1-3" fmla="*/ 12192000 w 12192000"/>
              <a:gd name="connsiteY1-4" fmla="*/ 0 h 4148254"/>
              <a:gd name="connsiteX2-5" fmla="*/ 12192000 w 12192000"/>
              <a:gd name="connsiteY2-6" fmla="*/ 4114800 h 4148254"/>
              <a:gd name="connsiteX3-7" fmla="*/ 6177776 w 12192000"/>
              <a:gd name="connsiteY3-8" fmla="*/ 4148254 h 4148254"/>
              <a:gd name="connsiteX4-9" fmla="*/ 0 w 12192000"/>
              <a:gd name="connsiteY4-10" fmla="*/ 4114800 h 4148254"/>
              <a:gd name="connsiteX5" fmla="*/ 0 w 12192000"/>
              <a:gd name="connsiteY5" fmla="*/ 0 h 4148254"/>
              <a:gd name="connsiteX0-11" fmla="*/ 0 w 12192000"/>
              <a:gd name="connsiteY0-12" fmla="*/ 0 h 4371279"/>
              <a:gd name="connsiteX1-13" fmla="*/ 12192000 w 12192000"/>
              <a:gd name="connsiteY1-14" fmla="*/ 0 h 4371279"/>
              <a:gd name="connsiteX2-15" fmla="*/ 12192000 w 12192000"/>
              <a:gd name="connsiteY2-16" fmla="*/ 4114800 h 4371279"/>
              <a:gd name="connsiteX3-17" fmla="*/ 4750420 w 12192000"/>
              <a:gd name="connsiteY3-18" fmla="*/ 4371279 h 4371279"/>
              <a:gd name="connsiteX4-19" fmla="*/ 0 w 12192000"/>
              <a:gd name="connsiteY4-20" fmla="*/ 4114800 h 4371279"/>
              <a:gd name="connsiteX5-21" fmla="*/ 0 w 12192000"/>
              <a:gd name="connsiteY5-22" fmla="*/ 0 h 4371279"/>
              <a:gd name="connsiteX0-23" fmla="*/ 0 w 12192000"/>
              <a:gd name="connsiteY0-24" fmla="*/ 0 h 4776319"/>
              <a:gd name="connsiteX1-25" fmla="*/ 12192000 w 12192000"/>
              <a:gd name="connsiteY1-26" fmla="*/ 0 h 4776319"/>
              <a:gd name="connsiteX2-27" fmla="*/ 12192000 w 12192000"/>
              <a:gd name="connsiteY2-28" fmla="*/ 4114800 h 4776319"/>
              <a:gd name="connsiteX3-29" fmla="*/ 4750420 w 12192000"/>
              <a:gd name="connsiteY3-30" fmla="*/ 4371279 h 4776319"/>
              <a:gd name="connsiteX4-31" fmla="*/ 0 w 12192000"/>
              <a:gd name="connsiteY4-32" fmla="*/ 4114800 h 4776319"/>
              <a:gd name="connsiteX5-33" fmla="*/ 0 w 12192000"/>
              <a:gd name="connsiteY5-34" fmla="*/ 0 h 4776319"/>
              <a:gd name="connsiteX0-35" fmla="*/ 0 w 12192000"/>
              <a:gd name="connsiteY0-36" fmla="*/ 0 h 4776319"/>
              <a:gd name="connsiteX1-37" fmla="*/ 12192000 w 12192000"/>
              <a:gd name="connsiteY1-38" fmla="*/ 0 h 4776319"/>
              <a:gd name="connsiteX2-39" fmla="*/ 12192000 w 12192000"/>
              <a:gd name="connsiteY2-40" fmla="*/ 4114800 h 4776319"/>
              <a:gd name="connsiteX3-41" fmla="*/ 4750420 w 12192000"/>
              <a:gd name="connsiteY3-42" fmla="*/ 4371279 h 4776319"/>
              <a:gd name="connsiteX4-43" fmla="*/ 0 w 12192000"/>
              <a:gd name="connsiteY4-44" fmla="*/ 4114800 h 4776319"/>
              <a:gd name="connsiteX5-45" fmla="*/ 0 w 12192000"/>
              <a:gd name="connsiteY5-46" fmla="*/ 0 h 47763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2000" h="4776319">
                <a:moveTo>
                  <a:pt x="0" y="0"/>
                </a:moveTo>
                <a:lnTo>
                  <a:pt x="12192000" y="0"/>
                </a:lnTo>
                <a:lnTo>
                  <a:pt x="12192000" y="4114800"/>
                </a:lnTo>
                <a:cubicBezTo>
                  <a:pt x="9711473" y="4200293"/>
                  <a:pt x="9026293" y="3014546"/>
                  <a:pt x="4750420" y="4371279"/>
                </a:cubicBezTo>
                <a:cubicBezTo>
                  <a:pt x="1349298" y="5378606"/>
                  <a:pt x="1583473" y="4200293"/>
                  <a:pt x="0" y="41148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 userDrawn="1"/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5" name="任意多边形: 形状 4"/>
          <p:cNvSpPr/>
          <p:nvPr userDrawn="1"/>
        </p:nvSpPr>
        <p:spPr>
          <a:xfrm rot="10800000" flipH="1">
            <a:off x="9544050" y="4803775"/>
            <a:ext cx="2647950" cy="2054225"/>
          </a:xfrm>
          <a:custGeom>
            <a:avLst/>
            <a:gdLst>
              <a:gd name="connsiteX0" fmla="*/ 7608670 w 7608696"/>
              <a:gd name="connsiteY0" fmla="*/ 0 h 5775382"/>
              <a:gd name="connsiteX1" fmla="*/ 0 w 7608696"/>
              <a:gd name="connsiteY1" fmla="*/ 0 h 5775382"/>
              <a:gd name="connsiteX2" fmla="*/ 41165 w 7608696"/>
              <a:gd name="connsiteY2" fmla="*/ 101030 h 5775382"/>
              <a:gd name="connsiteX3" fmla="*/ 598296 w 7608696"/>
              <a:gd name="connsiteY3" fmla="*/ 762001 h 5775382"/>
              <a:gd name="connsiteX4" fmla="*/ 2185796 w 7608696"/>
              <a:gd name="connsiteY4" fmla="*/ 876301 h 5775382"/>
              <a:gd name="connsiteX5" fmla="*/ 2884296 w 7608696"/>
              <a:gd name="connsiteY5" fmla="*/ 1714501 h 5775382"/>
              <a:gd name="connsiteX6" fmla="*/ 4027296 w 7608696"/>
              <a:gd name="connsiteY6" fmla="*/ 2400301 h 5775382"/>
              <a:gd name="connsiteX7" fmla="*/ 4052696 w 7608696"/>
              <a:gd name="connsiteY7" fmla="*/ 4419601 h 5775382"/>
              <a:gd name="connsiteX8" fmla="*/ 5614796 w 7608696"/>
              <a:gd name="connsiteY8" fmla="*/ 4711701 h 5775382"/>
              <a:gd name="connsiteX9" fmla="*/ 6376796 w 7608696"/>
              <a:gd name="connsiteY9" fmla="*/ 5410201 h 5775382"/>
              <a:gd name="connsiteX10" fmla="*/ 7569802 w 7608696"/>
              <a:gd name="connsiteY10" fmla="*/ 5730480 h 5775382"/>
              <a:gd name="connsiteX11" fmla="*/ 7608696 w 7608696"/>
              <a:gd name="connsiteY11" fmla="*/ 5706124 h 5775382"/>
              <a:gd name="connsiteX12" fmla="*/ 7608696 w 7608696"/>
              <a:gd name="connsiteY12" fmla="*/ 1 h 577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08696" h="5775382">
                <a:moveTo>
                  <a:pt x="7608670" y="0"/>
                </a:moveTo>
                <a:lnTo>
                  <a:pt x="0" y="0"/>
                </a:lnTo>
                <a:lnTo>
                  <a:pt x="41165" y="101030"/>
                </a:lnTo>
                <a:cubicBezTo>
                  <a:pt x="156839" y="353284"/>
                  <a:pt x="373732" y="634671"/>
                  <a:pt x="598296" y="762001"/>
                </a:cubicBezTo>
                <a:cubicBezTo>
                  <a:pt x="1008930" y="994834"/>
                  <a:pt x="1855596" y="654051"/>
                  <a:pt x="2185796" y="876301"/>
                </a:cubicBezTo>
                <a:cubicBezTo>
                  <a:pt x="2515996" y="1098551"/>
                  <a:pt x="2577379" y="1460501"/>
                  <a:pt x="2884296" y="1714501"/>
                </a:cubicBezTo>
                <a:cubicBezTo>
                  <a:pt x="3191213" y="1968501"/>
                  <a:pt x="3832563" y="1949451"/>
                  <a:pt x="4027296" y="2400301"/>
                </a:cubicBezTo>
                <a:cubicBezTo>
                  <a:pt x="4222029" y="2851151"/>
                  <a:pt x="3788113" y="4034368"/>
                  <a:pt x="4052696" y="4419601"/>
                </a:cubicBezTo>
                <a:cubicBezTo>
                  <a:pt x="4317279" y="4804834"/>
                  <a:pt x="5227446" y="4546601"/>
                  <a:pt x="5614796" y="4711701"/>
                </a:cubicBezTo>
                <a:cubicBezTo>
                  <a:pt x="6002146" y="4876801"/>
                  <a:pt x="5995796" y="5310718"/>
                  <a:pt x="6376796" y="5410201"/>
                </a:cubicBezTo>
                <a:cubicBezTo>
                  <a:pt x="6662546" y="5484814"/>
                  <a:pt x="7181659" y="5913042"/>
                  <a:pt x="7569802" y="5730480"/>
                </a:cubicBezTo>
                <a:lnTo>
                  <a:pt x="7608696" y="5706124"/>
                </a:lnTo>
                <a:lnTo>
                  <a:pt x="7608696" y="1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6" name="任意多边形: 形状 5"/>
          <p:cNvSpPr/>
          <p:nvPr userDrawn="1"/>
        </p:nvSpPr>
        <p:spPr>
          <a:xfrm rot="10800000" flipH="1">
            <a:off x="9665970" y="4791710"/>
            <a:ext cx="2526030" cy="2066290"/>
          </a:xfrm>
          <a:custGeom>
            <a:avLst/>
            <a:gdLst>
              <a:gd name="connsiteX0" fmla="*/ 0 w 7259100"/>
              <a:gd name="connsiteY0" fmla="*/ 0 h 5809375"/>
              <a:gd name="connsiteX1" fmla="*/ 7259100 w 7259100"/>
              <a:gd name="connsiteY1" fmla="*/ 0 h 5809375"/>
              <a:gd name="connsiteX2" fmla="*/ 7259100 w 7259100"/>
              <a:gd name="connsiteY2" fmla="*/ 5809375 h 5809375"/>
              <a:gd name="connsiteX3" fmla="*/ 7159236 w 7259100"/>
              <a:gd name="connsiteY3" fmla="*/ 5767785 h 5809375"/>
              <a:gd name="connsiteX4" fmla="*/ 6992400 w 7259100"/>
              <a:gd name="connsiteY4" fmla="*/ 5702300 h 5809375"/>
              <a:gd name="connsiteX5" fmla="*/ 5989100 w 7259100"/>
              <a:gd name="connsiteY5" fmla="*/ 4787900 h 5809375"/>
              <a:gd name="connsiteX6" fmla="*/ 4528600 w 7259100"/>
              <a:gd name="connsiteY6" fmla="*/ 4838700 h 5809375"/>
              <a:gd name="connsiteX7" fmla="*/ 3842800 w 7259100"/>
              <a:gd name="connsiteY7" fmla="*/ 4076700 h 5809375"/>
              <a:gd name="connsiteX8" fmla="*/ 2395000 w 7259100"/>
              <a:gd name="connsiteY8" fmla="*/ 3098800 h 5809375"/>
              <a:gd name="connsiteX9" fmla="*/ 2268000 w 7259100"/>
              <a:gd name="connsiteY9" fmla="*/ 1295400 h 5809375"/>
              <a:gd name="connsiteX10" fmla="*/ 248700 w 7259100"/>
              <a:gd name="connsiteY10" fmla="*/ 469900 h 5809375"/>
              <a:gd name="connsiteX11" fmla="*/ 35281 w 7259100"/>
              <a:gd name="connsiteY11" fmla="*/ 110728 h 5809375"/>
              <a:gd name="connsiteX0-1" fmla="*/ 0 w 7259100"/>
              <a:gd name="connsiteY0-2" fmla="*/ 0 h 5809375"/>
              <a:gd name="connsiteX1-3" fmla="*/ 7259100 w 7259100"/>
              <a:gd name="connsiteY1-4" fmla="*/ 0 h 5809375"/>
              <a:gd name="connsiteX2-5" fmla="*/ 7259100 w 7259100"/>
              <a:gd name="connsiteY2-6" fmla="*/ 5809375 h 5809375"/>
              <a:gd name="connsiteX3-7" fmla="*/ 7159236 w 7259100"/>
              <a:gd name="connsiteY3-8" fmla="*/ 5767785 h 5809375"/>
              <a:gd name="connsiteX4-9" fmla="*/ 6992400 w 7259100"/>
              <a:gd name="connsiteY4-10" fmla="*/ 5702300 h 5809375"/>
              <a:gd name="connsiteX5-11" fmla="*/ 5989100 w 7259100"/>
              <a:gd name="connsiteY5-12" fmla="*/ 4787900 h 5809375"/>
              <a:gd name="connsiteX6-13" fmla="*/ 4528600 w 7259100"/>
              <a:gd name="connsiteY6-14" fmla="*/ 4838700 h 5809375"/>
              <a:gd name="connsiteX7-15" fmla="*/ 3842800 w 7259100"/>
              <a:gd name="connsiteY7-16" fmla="*/ 4076700 h 5809375"/>
              <a:gd name="connsiteX8-17" fmla="*/ 3817400 w 7259100"/>
              <a:gd name="connsiteY8-18" fmla="*/ 2260600 h 5809375"/>
              <a:gd name="connsiteX9-19" fmla="*/ 2268000 w 7259100"/>
              <a:gd name="connsiteY9-20" fmla="*/ 1295400 h 5809375"/>
              <a:gd name="connsiteX10-21" fmla="*/ 248700 w 7259100"/>
              <a:gd name="connsiteY10-22" fmla="*/ 469900 h 5809375"/>
              <a:gd name="connsiteX11-23" fmla="*/ 35281 w 7259100"/>
              <a:gd name="connsiteY11-24" fmla="*/ 110728 h 5809375"/>
              <a:gd name="connsiteX12" fmla="*/ 0 w 7259100"/>
              <a:gd name="connsiteY12" fmla="*/ 0 h 58093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" y="connsiteY12"/>
              </a:cxn>
            </a:cxnLst>
            <a:rect l="l" t="t" r="r" b="b"/>
            <a:pathLst>
              <a:path w="7259100" h="5809375">
                <a:moveTo>
                  <a:pt x="0" y="0"/>
                </a:moveTo>
                <a:lnTo>
                  <a:pt x="7259100" y="0"/>
                </a:lnTo>
                <a:lnTo>
                  <a:pt x="7259100" y="5809375"/>
                </a:lnTo>
                <a:lnTo>
                  <a:pt x="7159236" y="5767785"/>
                </a:lnTo>
                <a:cubicBezTo>
                  <a:pt x="7098895" y="5742583"/>
                  <a:pt x="7042671" y="5719763"/>
                  <a:pt x="6992400" y="5702300"/>
                </a:cubicBezTo>
                <a:cubicBezTo>
                  <a:pt x="6590233" y="5562600"/>
                  <a:pt x="6399733" y="4931833"/>
                  <a:pt x="5989100" y="4787900"/>
                </a:cubicBezTo>
                <a:cubicBezTo>
                  <a:pt x="5578467" y="4643967"/>
                  <a:pt x="4886317" y="4957233"/>
                  <a:pt x="4528600" y="4838700"/>
                </a:cubicBezTo>
                <a:cubicBezTo>
                  <a:pt x="4170883" y="4720167"/>
                  <a:pt x="3961333" y="4506383"/>
                  <a:pt x="3842800" y="4076700"/>
                </a:cubicBezTo>
                <a:cubicBezTo>
                  <a:pt x="3724267" y="3647017"/>
                  <a:pt x="4079867" y="2724150"/>
                  <a:pt x="3817400" y="2260600"/>
                </a:cubicBezTo>
                <a:cubicBezTo>
                  <a:pt x="3554933" y="1797050"/>
                  <a:pt x="2625717" y="1733550"/>
                  <a:pt x="2268000" y="1295400"/>
                </a:cubicBezTo>
                <a:cubicBezTo>
                  <a:pt x="1910283" y="857250"/>
                  <a:pt x="591600" y="869950"/>
                  <a:pt x="248700" y="469900"/>
                </a:cubicBezTo>
                <a:cubicBezTo>
                  <a:pt x="162975" y="369888"/>
                  <a:pt x="89818" y="246195"/>
                  <a:pt x="35281" y="110728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8" name="任意多边形: 形状 7"/>
          <p:cNvSpPr/>
          <p:nvPr userDrawn="1"/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22" name="图片 21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42" name="图片 41" descr="图片包含 游戏机, 粉色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0" y="4803775"/>
            <a:ext cx="2211705" cy="2211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8"/>
          <p:cNvSpPr/>
          <p:nvPr userDrawn="1">
            <p:custDataLst>
              <p:tags r:id="rId1"/>
            </p:custDataLst>
          </p:nvPr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3" name="任意多边形: 形状 7"/>
          <p:cNvSpPr/>
          <p:nvPr userDrawn="1">
            <p:custDataLst>
              <p:tags r:id="rId2"/>
            </p:custDataLst>
          </p:nvPr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4" name="图片 3" descr="人在玩飞盘&#10;&#10;低可信度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11" name="图片 10" descr="图片包含 游戏机, 粉色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  <p:sp>
        <p:nvSpPr>
          <p:cNvPr id="12" name="标题 1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73204" y="556863"/>
            <a:ext cx="7562850" cy="532162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0" y="1727835"/>
            <a:ext cx="12192000" cy="5144770"/>
          </a:xfrm>
          <a:prstGeom prst="rect">
            <a:avLst/>
          </a:prstGeom>
          <a:solidFill>
            <a:srgbClr val="DC7C2A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0" y="1887855"/>
            <a:ext cx="12192000" cy="4984750"/>
          </a:xfrm>
          <a:prstGeom prst="rect">
            <a:avLst/>
          </a:pr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3" name="任意多边形: 形状 8"/>
          <p:cNvSpPr/>
          <p:nvPr userDrawn="1">
            <p:custDataLst>
              <p:tags r:id="rId1"/>
            </p:custDataLst>
          </p:nvPr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11" name="任意多边形: 形状 7"/>
          <p:cNvSpPr/>
          <p:nvPr userDrawn="1">
            <p:custDataLst>
              <p:tags r:id="rId2"/>
            </p:custDataLst>
          </p:nvPr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12" name="图片 11" descr="人在玩飞盘&#10;&#10;低可信度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13" name="图片 12" descr="图片包含 游戏机, 粉色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0" y="3962400"/>
            <a:ext cx="12192000" cy="2910237"/>
          </a:xfrm>
          <a:prstGeom prst="rect">
            <a:avLst/>
          </a:prstGeom>
          <a:solidFill>
            <a:srgbClr val="DC7C2A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4191000"/>
            <a:ext cx="12192000" cy="2681636"/>
          </a:xfrm>
          <a:prstGeom prst="rect">
            <a:avLst/>
          </a:pr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3" name="任意多边形: 形状 8"/>
          <p:cNvSpPr/>
          <p:nvPr userDrawn="1">
            <p:custDataLst>
              <p:tags r:id="rId1"/>
            </p:custDataLst>
          </p:nvPr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4" name="任意多边形: 形状 7"/>
          <p:cNvSpPr/>
          <p:nvPr userDrawn="1">
            <p:custDataLst>
              <p:tags r:id="rId2"/>
            </p:custDataLst>
          </p:nvPr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11" name="图片 10" descr="人在玩飞盘&#10;&#10;低可信度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12" name="图片 11" descr="图片包含 游戏机, 粉色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  <p:sp>
        <p:nvSpPr>
          <p:cNvPr id="13" name="标题 12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73204" y="556863"/>
            <a:ext cx="7562850" cy="532162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DFAE-9087-4058-ADF6-FA065AE66DB3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5BA2-A26C-4920-B2B8-258E9BC7F0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5893241" y="-3666026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5893241" y="10625455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-6414765" y="3289852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18192148" y="3289852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tags" Target="../tags/tag33.xml"/><Relationship Id="rId26" Type="http://schemas.openxmlformats.org/officeDocument/2006/relationships/image" Target="../media/image18.png"/><Relationship Id="rId3" Type="http://schemas.openxmlformats.org/officeDocument/2006/relationships/tags" Target="../tags/tag18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tags" Target="../tags/tag32.xml"/><Relationship Id="rId25" Type="http://schemas.openxmlformats.org/officeDocument/2006/relationships/image" Target="../media/image17.png"/><Relationship Id="rId2" Type="http://schemas.openxmlformats.org/officeDocument/2006/relationships/tags" Target="../tags/tag17.xml"/><Relationship Id="rId16" Type="http://schemas.openxmlformats.org/officeDocument/2006/relationships/tags" Target="../tags/tag31.xml"/><Relationship Id="rId20" Type="http://schemas.openxmlformats.org/officeDocument/2006/relationships/tags" Target="../tags/tag35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24" Type="http://schemas.openxmlformats.org/officeDocument/2006/relationships/image" Target="../media/image16.png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23" Type="http://schemas.openxmlformats.org/officeDocument/2006/relationships/image" Target="../media/image15.png"/><Relationship Id="rId10" Type="http://schemas.openxmlformats.org/officeDocument/2006/relationships/tags" Target="../tags/tag25.xml"/><Relationship Id="rId19" Type="http://schemas.openxmlformats.org/officeDocument/2006/relationships/tags" Target="../tags/tag34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Relationship Id="rId2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18" Type="http://schemas.openxmlformats.org/officeDocument/2006/relationships/tags" Target="../tags/tag100.xml"/><Relationship Id="rId3" Type="http://schemas.openxmlformats.org/officeDocument/2006/relationships/tags" Target="../tags/tag85.xml"/><Relationship Id="rId21" Type="http://schemas.openxmlformats.org/officeDocument/2006/relationships/image" Target="../media/image24.jpeg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tags" Target="../tags/tag99.xml"/><Relationship Id="rId2" Type="http://schemas.openxmlformats.org/officeDocument/2006/relationships/tags" Target="../tags/tag84.xml"/><Relationship Id="rId16" Type="http://schemas.openxmlformats.org/officeDocument/2006/relationships/tags" Target="../tags/tag98.xml"/><Relationship Id="rId20" Type="http://schemas.openxmlformats.org/officeDocument/2006/relationships/image" Target="../media/image23.jpeg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tags" Target="../tags/tag97.xml"/><Relationship Id="rId10" Type="http://schemas.openxmlformats.org/officeDocument/2006/relationships/tags" Target="../tags/tag92.xml"/><Relationship Id="rId19" Type="http://schemas.openxmlformats.org/officeDocument/2006/relationships/slideLayout" Target="../slideLayouts/slideLayout5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13" Type="http://schemas.openxmlformats.org/officeDocument/2006/relationships/tags" Target="../tags/tag113.xml"/><Relationship Id="rId3" Type="http://schemas.openxmlformats.org/officeDocument/2006/relationships/tags" Target="../tags/tag103.xml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5" Type="http://schemas.openxmlformats.org/officeDocument/2006/relationships/tags" Target="../tags/tag105.xml"/><Relationship Id="rId10" Type="http://schemas.openxmlformats.org/officeDocument/2006/relationships/tags" Target="../tags/tag110.xml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slideLayout" Target="../slideLayouts/slideLayout5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tags" Target="../tags/tag125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5" Type="http://schemas.openxmlformats.org/officeDocument/2006/relationships/tags" Target="../tags/tag118.xml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27.xml"/><Relationship Id="rId1" Type="http://schemas.openxmlformats.org/officeDocument/2006/relationships/tags" Target="../tags/tag1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image" Target="../media/image25.jpeg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image" Target="../media/image16.png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notesSlide" Target="../notesSlides/notesSlide4.xml"/><Relationship Id="rId5" Type="http://schemas.openxmlformats.org/officeDocument/2006/relationships/tags" Target="../tags/tag132.xml"/><Relationship Id="rId10" Type="http://schemas.openxmlformats.org/officeDocument/2006/relationships/slideLayout" Target="../slideLayouts/slideLayout9.xml"/><Relationship Id="rId4" Type="http://schemas.openxmlformats.org/officeDocument/2006/relationships/tags" Target="../tags/tag131.xml"/><Relationship Id="rId9" Type="http://schemas.openxmlformats.org/officeDocument/2006/relationships/tags" Target="../tags/tag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4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tags" Target="../tags/tag55.xml"/><Relationship Id="rId18" Type="http://schemas.openxmlformats.org/officeDocument/2006/relationships/tags" Target="../tags/tag60.xml"/><Relationship Id="rId3" Type="http://schemas.openxmlformats.org/officeDocument/2006/relationships/tags" Target="../tags/tag45.xml"/><Relationship Id="rId21" Type="http://schemas.openxmlformats.org/officeDocument/2006/relationships/tags" Target="../tags/tag63.xml"/><Relationship Id="rId7" Type="http://schemas.openxmlformats.org/officeDocument/2006/relationships/tags" Target="../tags/tag49.xml"/><Relationship Id="rId12" Type="http://schemas.openxmlformats.org/officeDocument/2006/relationships/tags" Target="../tags/tag54.xml"/><Relationship Id="rId17" Type="http://schemas.openxmlformats.org/officeDocument/2006/relationships/tags" Target="../tags/tag59.xml"/><Relationship Id="rId2" Type="http://schemas.openxmlformats.org/officeDocument/2006/relationships/tags" Target="../tags/tag44.xml"/><Relationship Id="rId16" Type="http://schemas.openxmlformats.org/officeDocument/2006/relationships/tags" Target="../tags/tag58.xml"/><Relationship Id="rId20" Type="http://schemas.openxmlformats.org/officeDocument/2006/relationships/tags" Target="../tags/tag62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5" Type="http://schemas.openxmlformats.org/officeDocument/2006/relationships/tags" Target="../tags/tag47.xml"/><Relationship Id="rId15" Type="http://schemas.openxmlformats.org/officeDocument/2006/relationships/tags" Target="../tags/tag57.xml"/><Relationship Id="rId23" Type="http://schemas.openxmlformats.org/officeDocument/2006/relationships/image" Target="../media/image13.png"/><Relationship Id="rId10" Type="http://schemas.openxmlformats.org/officeDocument/2006/relationships/tags" Target="../tags/tag52.xml"/><Relationship Id="rId19" Type="http://schemas.openxmlformats.org/officeDocument/2006/relationships/tags" Target="../tags/tag61.xml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tags" Target="../tags/tag56.xml"/><Relationship Id="rId22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image" Target="../media/image20.png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image" Target="../media/image16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68.xml"/><Relationship Id="rId10" Type="http://schemas.openxmlformats.org/officeDocument/2006/relationships/slideLayout" Target="../slideLayouts/slideLayout9.xml"/><Relationship Id="rId4" Type="http://schemas.openxmlformats.org/officeDocument/2006/relationships/tags" Target="../tags/tag67.xml"/><Relationship Id="rId9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7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image" Target="../media/image22.png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image" Target="../media/image16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notesSlide" Target="../notesSlides/notesSlide3.xml"/><Relationship Id="rId5" Type="http://schemas.openxmlformats.org/officeDocument/2006/relationships/tags" Target="../tags/tag78.xml"/><Relationship Id="rId10" Type="http://schemas.openxmlformats.org/officeDocument/2006/relationships/slideLayout" Target="../slideLayouts/slideLayout9.xml"/><Relationship Id="rId4" Type="http://schemas.openxmlformats.org/officeDocument/2006/relationships/tags" Target="../tags/tag77.xml"/><Relationship Id="rId9" Type="http://schemas.openxmlformats.org/officeDocument/2006/relationships/tags" Target="../tags/tag8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215" y="1581150"/>
            <a:ext cx="7172960" cy="537908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95487" y="1731346"/>
            <a:ext cx="3676016" cy="569595"/>
            <a:chOff x="1162759" y="1700110"/>
            <a:chExt cx="2783880" cy="508888"/>
          </a:xfrm>
          <a:solidFill>
            <a:srgbClr val="DC7C2A"/>
          </a:solidFill>
        </p:grpSpPr>
        <p:sp>
          <p:nvSpPr>
            <p:cNvPr id="2" name="矩形: 圆角 1"/>
            <p:cNvSpPr/>
            <p:nvPr/>
          </p:nvSpPr>
          <p:spPr>
            <a:xfrm>
              <a:off x="1162759" y="1700110"/>
              <a:ext cx="2783880" cy="508888"/>
            </a:xfrm>
            <a:prstGeom prst="roundRect">
              <a:avLst>
                <a:gd name="adj" fmla="val 50000"/>
              </a:avLst>
            </a:prstGeom>
            <a:solidFill>
              <a:srgbClr val="E5995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88270" y="1814142"/>
              <a:ext cx="2608354" cy="28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tlCol="0">
              <a:spAutoFit/>
            </a:bodyPr>
            <a:lstStyle/>
            <a:p>
              <a:pPr algn="ctr"/>
              <a:r>
                <a:rPr lang="zh-CN" altLang="en-US" sz="1400" b="0" i="0" u="none" strike="noStrike" baseline="0" dirty="0">
                  <a:cs typeface="+mn-ea"/>
                  <a:sym typeface="+mn-lt"/>
                </a:rPr>
                <a:t> </a:t>
              </a:r>
              <a:r>
                <a:rPr lang="zh-CN" altLang="en-US" b="1" i="0" u="none" strike="noStrike" baseline="0" dirty="0">
                  <a:solidFill>
                    <a:srgbClr val="FFFFFF"/>
                  </a:solidFill>
                  <a:cs typeface="+mn-ea"/>
                  <a:sym typeface="+mn-lt"/>
                </a:rPr>
                <a:t>婴幼儿照护</a:t>
              </a:r>
              <a:r>
                <a:rPr lang="en-US" altLang="zh-CN" b="1" i="0" u="none" strike="noStrike" baseline="0" dirty="0">
                  <a:solidFill>
                    <a:srgbClr val="FFFFFF"/>
                  </a:solidFill>
                  <a:cs typeface="+mn-ea"/>
                  <a:sym typeface="+mn-lt"/>
                </a:rPr>
                <a:t>·</a:t>
              </a:r>
              <a:r>
                <a:rPr lang="zh-CN" altLang="en-US" b="1" i="0" u="none" strike="noStrike" baseline="0" dirty="0">
                  <a:solidFill>
                    <a:srgbClr val="FFFFFF"/>
                  </a:solidFill>
                  <a:cs typeface="+mn-ea"/>
                  <a:sym typeface="+mn-lt"/>
                </a:rPr>
                <a:t>健康与营养系列教材 </a:t>
              </a:r>
              <a:endParaRPr lang="zh-CN" altLang="en-US" sz="1400" b="1" i="0" u="none" strike="noStrike" baseline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8" name="图片 27" descr="形状&#10;&#10;中度可信度描述已自动生成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4939220" y="1251888"/>
            <a:ext cx="626807" cy="60798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051" y="1541753"/>
            <a:ext cx="939902" cy="949444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773750" y="3777095"/>
            <a:ext cx="6705600" cy="0"/>
          </a:xfrm>
          <a:prstGeom prst="line">
            <a:avLst/>
          </a:prstGeom>
          <a:ln w="63500">
            <a:solidFill>
              <a:srgbClr val="DC7C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58799" y="4119505"/>
            <a:ext cx="4924628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18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　</a:t>
            </a:r>
            <a:r>
              <a:rPr lang="zh-CN" altLang="en-US" sz="18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编◎徐灵敏</a:t>
            </a:r>
          </a:p>
          <a:p>
            <a:r>
              <a:rPr lang="zh-CN" altLang="en-US" sz="18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副主编◎符　莉　贾西燕　徐改玲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64" y="6128377"/>
            <a:ext cx="2393513" cy="457297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738505" y="2772410"/>
            <a:ext cx="6781165" cy="680720"/>
            <a:chOff x="1163" y="4366"/>
            <a:chExt cx="10679" cy="1072"/>
          </a:xfrm>
        </p:grpSpPr>
        <p:sp>
          <p:nvSpPr>
            <p:cNvPr id="35" name="任意多边形 34"/>
            <p:cNvSpPr/>
            <p:nvPr>
              <p:custDataLst>
                <p:tags r:id="rId1"/>
              </p:custDataLst>
            </p:nvPr>
          </p:nvSpPr>
          <p:spPr>
            <a:xfrm>
              <a:off x="5181" y="4378"/>
              <a:ext cx="231" cy="23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31" h="233">
                  <a:moveTo>
                    <a:pt x="71" y="0"/>
                  </a:moveTo>
                  <a:lnTo>
                    <a:pt x="103" y="1"/>
                  </a:lnTo>
                  <a:cubicBezTo>
                    <a:pt x="130" y="2"/>
                    <a:pt x="166" y="38"/>
                    <a:pt x="211" y="108"/>
                  </a:cubicBezTo>
                  <a:cubicBezTo>
                    <a:pt x="224" y="128"/>
                    <a:pt x="231" y="144"/>
                    <a:pt x="231" y="157"/>
                  </a:cubicBezTo>
                  <a:cubicBezTo>
                    <a:pt x="231" y="173"/>
                    <a:pt x="222" y="188"/>
                    <a:pt x="204" y="201"/>
                  </a:cubicBezTo>
                  <a:cubicBezTo>
                    <a:pt x="187" y="213"/>
                    <a:pt x="167" y="222"/>
                    <a:pt x="145" y="229"/>
                  </a:cubicBezTo>
                  <a:cubicBezTo>
                    <a:pt x="139" y="231"/>
                    <a:pt x="131" y="233"/>
                    <a:pt x="120" y="233"/>
                  </a:cubicBezTo>
                  <a:cubicBezTo>
                    <a:pt x="93" y="233"/>
                    <a:pt x="71" y="218"/>
                    <a:pt x="54" y="189"/>
                  </a:cubicBezTo>
                  <a:cubicBezTo>
                    <a:pt x="50" y="182"/>
                    <a:pt x="44" y="171"/>
                    <a:pt x="37" y="157"/>
                  </a:cubicBezTo>
                  <a:cubicBezTo>
                    <a:pt x="29" y="143"/>
                    <a:pt x="23" y="129"/>
                    <a:pt x="18" y="114"/>
                  </a:cubicBezTo>
                  <a:cubicBezTo>
                    <a:pt x="12" y="100"/>
                    <a:pt x="8" y="83"/>
                    <a:pt x="3" y="64"/>
                  </a:cubicBezTo>
                  <a:cubicBezTo>
                    <a:pt x="1" y="54"/>
                    <a:pt x="0" y="47"/>
                    <a:pt x="0" y="43"/>
                  </a:cubicBezTo>
                  <a:cubicBezTo>
                    <a:pt x="0" y="21"/>
                    <a:pt x="13" y="8"/>
                    <a:pt x="39" y="4"/>
                  </a:cubicBezTo>
                  <a:cubicBezTo>
                    <a:pt x="50" y="1"/>
                    <a:pt x="60" y="0"/>
                    <a:pt x="7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>
              <p:custDataLst>
                <p:tags r:id="rId2"/>
              </p:custDataLst>
            </p:nvPr>
          </p:nvSpPr>
          <p:spPr>
            <a:xfrm>
              <a:off x="4927" y="4366"/>
              <a:ext cx="888" cy="58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88" h="582">
                  <a:moveTo>
                    <a:pt x="71" y="45"/>
                  </a:moveTo>
                  <a:lnTo>
                    <a:pt x="103" y="46"/>
                  </a:lnTo>
                  <a:cubicBezTo>
                    <a:pt x="130" y="47"/>
                    <a:pt x="166" y="82"/>
                    <a:pt x="211" y="152"/>
                  </a:cubicBezTo>
                  <a:cubicBezTo>
                    <a:pt x="224" y="172"/>
                    <a:pt x="231" y="189"/>
                    <a:pt x="231" y="202"/>
                  </a:cubicBezTo>
                  <a:cubicBezTo>
                    <a:pt x="231" y="218"/>
                    <a:pt x="222" y="232"/>
                    <a:pt x="204" y="246"/>
                  </a:cubicBezTo>
                  <a:cubicBezTo>
                    <a:pt x="195" y="252"/>
                    <a:pt x="186" y="257"/>
                    <a:pt x="176" y="262"/>
                  </a:cubicBezTo>
                  <a:lnTo>
                    <a:pt x="170" y="264"/>
                  </a:lnTo>
                  <a:lnTo>
                    <a:pt x="169" y="264"/>
                  </a:lnTo>
                  <a:cubicBezTo>
                    <a:pt x="144" y="268"/>
                    <a:pt x="124" y="271"/>
                    <a:pt x="109" y="274"/>
                  </a:cubicBezTo>
                  <a:lnTo>
                    <a:pt x="104" y="275"/>
                  </a:lnTo>
                  <a:lnTo>
                    <a:pt x="101" y="274"/>
                  </a:lnTo>
                  <a:cubicBezTo>
                    <a:pt x="82" y="269"/>
                    <a:pt x="67" y="255"/>
                    <a:pt x="54" y="234"/>
                  </a:cubicBezTo>
                  <a:cubicBezTo>
                    <a:pt x="50" y="226"/>
                    <a:pt x="44" y="216"/>
                    <a:pt x="37" y="202"/>
                  </a:cubicBezTo>
                  <a:cubicBezTo>
                    <a:pt x="29" y="188"/>
                    <a:pt x="23" y="173"/>
                    <a:pt x="18" y="159"/>
                  </a:cubicBezTo>
                  <a:cubicBezTo>
                    <a:pt x="12" y="144"/>
                    <a:pt x="8" y="128"/>
                    <a:pt x="3" y="109"/>
                  </a:cubicBezTo>
                  <a:cubicBezTo>
                    <a:pt x="1" y="99"/>
                    <a:pt x="0" y="92"/>
                    <a:pt x="0" y="88"/>
                  </a:cubicBezTo>
                  <a:cubicBezTo>
                    <a:pt x="0" y="66"/>
                    <a:pt x="13" y="53"/>
                    <a:pt x="39" y="48"/>
                  </a:cubicBezTo>
                  <a:cubicBezTo>
                    <a:pt x="50" y="46"/>
                    <a:pt x="60" y="45"/>
                    <a:pt x="71" y="45"/>
                  </a:cubicBezTo>
                  <a:close/>
                  <a:moveTo>
                    <a:pt x="650" y="0"/>
                  </a:moveTo>
                  <a:cubicBezTo>
                    <a:pt x="661" y="0"/>
                    <a:pt x="671" y="2"/>
                    <a:pt x="679" y="6"/>
                  </a:cubicBezTo>
                  <a:cubicBezTo>
                    <a:pt x="695" y="12"/>
                    <a:pt x="710" y="22"/>
                    <a:pt x="725" y="33"/>
                  </a:cubicBezTo>
                  <a:cubicBezTo>
                    <a:pt x="740" y="45"/>
                    <a:pt x="751" y="57"/>
                    <a:pt x="759" y="69"/>
                  </a:cubicBezTo>
                  <a:cubicBezTo>
                    <a:pt x="765" y="78"/>
                    <a:pt x="768" y="87"/>
                    <a:pt x="768" y="96"/>
                  </a:cubicBezTo>
                  <a:cubicBezTo>
                    <a:pt x="768" y="119"/>
                    <a:pt x="755" y="147"/>
                    <a:pt x="730" y="181"/>
                  </a:cubicBezTo>
                  <a:cubicBezTo>
                    <a:pt x="710" y="210"/>
                    <a:pt x="687" y="227"/>
                    <a:pt x="661" y="232"/>
                  </a:cubicBezTo>
                  <a:lnTo>
                    <a:pt x="658" y="233"/>
                  </a:lnTo>
                  <a:lnTo>
                    <a:pt x="650" y="233"/>
                  </a:lnTo>
                  <a:cubicBezTo>
                    <a:pt x="645" y="233"/>
                    <a:pt x="640" y="233"/>
                    <a:pt x="635" y="233"/>
                  </a:cubicBezTo>
                  <a:cubicBezTo>
                    <a:pt x="642" y="234"/>
                    <a:pt x="648" y="234"/>
                    <a:pt x="655" y="233"/>
                  </a:cubicBezTo>
                  <a:lnTo>
                    <a:pt x="658" y="233"/>
                  </a:lnTo>
                  <a:lnTo>
                    <a:pt x="664" y="233"/>
                  </a:lnTo>
                  <a:cubicBezTo>
                    <a:pt x="690" y="232"/>
                    <a:pt x="707" y="232"/>
                    <a:pt x="716" y="232"/>
                  </a:cubicBezTo>
                  <a:cubicBezTo>
                    <a:pt x="738" y="232"/>
                    <a:pt x="758" y="233"/>
                    <a:pt x="777" y="234"/>
                  </a:cubicBezTo>
                  <a:cubicBezTo>
                    <a:pt x="816" y="238"/>
                    <a:pt x="844" y="248"/>
                    <a:pt x="862" y="264"/>
                  </a:cubicBezTo>
                  <a:cubicBezTo>
                    <a:pt x="879" y="280"/>
                    <a:pt x="888" y="303"/>
                    <a:pt x="888" y="332"/>
                  </a:cubicBezTo>
                  <a:cubicBezTo>
                    <a:pt x="888" y="341"/>
                    <a:pt x="886" y="356"/>
                    <a:pt x="883" y="379"/>
                  </a:cubicBezTo>
                  <a:cubicBezTo>
                    <a:pt x="880" y="397"/>
                    <a:pt x="870" y="427"/>
                    <a:pt x="854" y="469"/>
                  </a:cubicBezTo>
                  <a:cubicBezTo>
                    <a:pt x="838" y="512"/>
                    <a:pt x="825" y="538"/>
                    <a:pt x="816" y="548"/>
                  </a:cubicBezTo>
                  <a:cubicBezTo>
                    <a:pt x="802" y="561"/>
                    <a:pt x="782" y="570"/>
                    <a:pt x="755" y="575"/>
                  </a:cubicBezTo>
                  <a:cubicBezTo>
                    <a:pt x="728" y="580"/>
                    <a:pt x="695" y="582"/>
                    <a:pt x="657" y="582"/>
                  </a:cubicBezTo>
                  <a:cubicBezTo>
                    <a:pt x="657" y="546"/>
                    <a:pt x="662" y="500"/>
                    <a:pt x="673" y="445"/>
                  </a:cubicBezTo>
                  <a:cubicBezTo>
                    <a:pt x="678" y="411"/>
                    <a:pt x="681" y="391"/>
                    <a:pt x="682" y="387"/>
                  </a:cubicBezTo>
                  <a:lnTo>
                    <a:pt x="682" y="387"/>
                  </a:lnTo>
                  <a:lnTo>
                    <a:pt x="683" y="387"/>
                  </a:lnTo>
                  <a:cubicBezTo>
                    <a:pt x="683" y="386"/>
                    <a:pt x="683" y="386"/>
                    <a:pt x="683" y="386"/>
                  </a:cubicBezTo>
                  <a:lnTo>
                    <a:pt x="682" y="387"/>
                  </a:lnTo>
                  <a:lnTo>
                    <a:pt x="674" y="388"/>
                  </a:lnTo>
                  <a:cubicBezTo>
                    <a:pt x="626" y="394"/>
                    <a:pt x="550" y="399"/>
                    <a:pt x="445" y="403"/>
                  </a:cubicBezTo>
                  <a:cubicBezTo>
                    <a:pt x="332" y="408"/>
                    <a:pt x="240" y="410"/>
                    <a:pt x="167" y="410"/>
                  </a:cubicBezTo>
                  <a:cubicBezTo>
                    <a:pt x="134" y="410"/>
                    <a:pt x="109" y="410"/>
                    <a:pt x="94" y="408"/>
                  </a:cubicBezTo>
                  <a:cubicBezTo>
                    <a:pt x="93" y="395"/>
                    <a:pt x="92" y="372"/>
                    <a:pt x="92" y="341"/>
                  </a:cubicBezTo>
                  <a:cubicBezTo>
                    <a:pt x="92" y="311"/>
                    <a:pt x="91" y="291"/>
                    <a:pt x="89" y="280"/>
                  </a:cubicBezTo>
                  <a:cubicBezTo>
                    <a:pt x="93" y="278"/>
                    <a:pt x="97" y="277"/>
                    <a:pt x="101" y="276"/>
                  </a:cubicBezTo>
                  <a:lnTo>
                    <a:pt x="104" y="275"/>
                  </a:lnTo>
                  <a:lnTo>
                    <a:pt x="110" y="277"/>
                  </a:lnTo>
                  <a:cubicBezTo>
                    <a:pt x="113" y="277"/>
                    <a:pt x="117" y="277"/>
                    <a:pt x="120" y="277"/>
                  </a:cubicBezTo>
                  <a:cubicBezTo>
                    <a:pt x="130" y="277"/>
                    <a:pt x="137" y="276"/>
                    <a:pt x="144" y="274"/>
                  </a:cubicBezTo>
                  <a:cubicBezTo>
                    <a:pt x="149" y="272"/>
                    <a:pt x="155" y="270"/>
                    <a:pt x="160" y="268"/>
                  </a:cubicBezTo>
                  <a:lnTo>
                    <a:pt x="170" y="264"/>
                  </a:lnTo>
                  <a:lnTo>
                    <a:pt x="182" y="263"/>
                  </a:lnTo>
                  <a:cubicBezTo>
                    <a:pt x="208" y="260"/>
                    <a:pt x="240" y="257"/>
                    <a:pt x="276" y="254"/>
                  </a:cubicBezTo>
                  <a:cubicBezTo>
                    <a:pt x="350" y="248"/>
                    <a:pt x="422" y="244"/>
                    <a:pt x="495" y="241"/>
                  </a:cubicBezTo>
                  <a:lnTo>
                    <a:pt x="544" y="240"/>
                  </a:lnTo>
                  <a:lnTo>
                    <a:pt x="546" y="242"/>
                  </a:lnTo>
                  <a:cubicBezTo>
                    <a:pt x="555" y="250"/>
                    <a:pt x="562" y="249"/>
                    <a:pt x="567" y="239"/>
                  </a:cubicBezTo>
                  <a:lnTo>
                    <a:pt x="544" y="240"/>
                  </a:lnTo>
                  <a:lnTo>
                    <a:pt x="540" y="236"/>
                  </a:lnTo>
                  <a:cubicBezTo>
                    <a:pt x="535" y="230"/>
                    <a:pt x="531" y="222"/>
                    <a:pt x="530" y="214"/>
                  </a:cubicBezTo>
                  <a:cubicBezTo>
                    <a:pt x="529" y="210"/>
                    <a:pt x="528" y="203"/>
                    <a:pt x="528" y="191"/>
                  </a:cubicBezTo>
                  <a:cubicBezTo>
                    <a:pt x="528" y="151"/>
                    <a:pt x="538" y="113"/>
                    <a:pt x="558" y="78"/>
                  </a:cubicBezTo>
                  <a:cubicBezTo>
                    <a:pt x="585" y="26"/>
                    <a:pt x="616" y="0"/>
                    <a:pt x="650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>
              <p:custDataLst>
                <p:tags r:id="rId3"/>
              </p:custDataLst>
            </p:nvPr>
          </p:nvSpPr>
          <p:spPr>
            <a:xfrm>
              <a:off x="8514" y="4433"/>
              <a:ext cx="889" cy="974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89" h="974">
                  <a:moveTo>
                    <a:pt x="80" y="0"/>
                  </a:moveTo>
                  <a:cubicBezTo>
                    <a:pt x="111" y="2"/>
                    <a:pt x="153" y="3"/>
                    <a:pt x="205" y="4"/>
                  </a:cubicBezTo>
                  <a:cubicBezTo>
                    <a:pt x="258" y="5"/>
                    <a:pt x="299" y="6"/>
                    <a:pt x="328" y="7"/>
                  </a:cubicBezTo>
                  <a:cubicBezTo>
                    <a:pt x="342" y="9"/>
                    <a:pt x="335" y="67"/>
                    <a:pt x="306" y="180"/>
                  </a:cubicBezTo>
                  <a:lnTo>
                    <a:pt x="402" y="168"/>
                  </a:lnTo>
                  <a:cubicBezTo>
                    <a:pt x="642" y="139"/>
                    <a:pt x="768" y="123"/>
                    <a:pt x="782" y="120"/>
                  </a:cubicBezTo>
                  <a:cubicBezTo>
                    <a:pt x="800" y="118"/>
                    <a:pt x="818" y="121"/>
                    <a:pt x="837" y="131"/>
                  </a:cubicBezTo>
                  <a:cubicBezTo>
                    <a:pt x="856" y="140"/>
                    <a:pt x="870" y="152"/>
                    <a:pt x="879" y="166"/>
                  </a:cubicBezTo>
                  <a:cubicBezTo>
                    <a:pt x="886" y="177"/>
                    <a:pt x="889" y="187"/>
                    <a:pt x="889" y="198"/>
                  </a:cubicBezTo>
                  <a:cubicBezTo>
                    <a:pt x="889" y="213"/>
                    <a:pt x="884" y="223"/>
                    <a:pt x="873" y="226"/>
                  </a:cubicBezTo>
                  <a:cubicBezTo>
                    <a:pt x="843" y="235"/>
                    <a:pt x="794" y="244"/>
                    <a:pt x="726" y="254"/>
                  </a:cubicBezTo>
                  <a:cubicBezTo>
                    <a:pt x="658" y="264"/>
                    <a:pt x="571" y="275"/>
                    <a:pt x="465" y="289"/>
                  </a:cubicBezTo>
                  <a:lnTo>
                    <a:pt x="278" y="314"/>
                  </a:lnTo>
                  <a:cubicBezTo>
                    <a:pt x="266" y="366"/>
                    <a:pt x="259" y="404"/>
                    <a:pt x="257" y="427"/>
                  </a:cubicBezTo>
                  <a:cubicBezTo>
                    <a:pt x="254" y="439"/>
                    <a:pt x="262" y="445"/>
                    <a:pt x="281" y="445"/>
                  </a:cubicBezTo>
                  <a:lnTo>
                    <a:pt x="407" y="440"/>
                  </a:lnTo>
                  <a:cubicBezTo>
                    <a:pt x="536" y="435"/>
                    <a:pt x="619" y="432"/>
                    <a:pt x="657" y="432"/>
                  </a:cubicBezTo>
                  <a:lnTo>
                    <a:pt x="692" y="432"/>
                  </a:lnTo>
                  <a:cubicBezTo>
                    <a:pt x="742" y="433"/>
                    <a:pt x="777" y="444"/>
                    <a:pt x="798" y="466"/>
                  </a:cubicBezTo>
                  <a:cubicBezTo>
                    <a:pt x="818" y="487"/>
                    <a:pt x="828" y="518"/>
                    <a:pt x="828" y="557"/>
                  </a:cubicBezTo>
                  <a:cubicBezTo>
                    <a:pt x="828" y="595"/>
                    <a:pt x="816" y="653"/>
                    <a:pt x="793" y="732"/>
                  </a:cubicBezTo>
                  <a:cubicBezTo>
                    <a:pt x="769" y="811"/>
                    <a:pt x="747" y="873"/>
                    <a:pt x="725" y="916"/>
                  </a:cubicBezTo>
                  <a:cubicBezTo>
                    <a:pt x="715" y="937"/>
                    <a:pt x="704" y="952"/>
                    <a:pt x="693" y="961"/>
                  </a:cubicBezTo>
                  <a:cubicBezTo>
                    <a:pt x="681" y="969"/>
                    <a:pt x="663" y="974"/>
                    <a:pt x="639" y="974"/>
                  </a:cubicBezTo>
                  <a:cubicBezTo>
                    <a:pt x="610" y="974"/>
                    <a:pt x="540" y="968"/>
                    <a:pt x="427" y="957"/>
                  </a:cubicBezTo>
                  <a:lnTo>
                    <a:pt x="439" y="832"/>
                  </a:lnTo>
                  <a:cubicBezTo>
                    <a:pt x="466" y="837"/>
                    <a:pt x="488" y="842"/>
                    <a:pt x="507" y="846"/>
                  </a:cubicBezTo>
                  <a:cubicBezTo>
                    <a:pt x="527" y="850"/>
                    <a:pt x="541" y="853"/>
                    <a:pt x="550" y="855"/>
                  </a:cubicBezTo>
                  <a:cubicBezTo>
                    <a:pt x="568" y="859"/>
                    <a:pt x="577" y="860"/>
                    <a:pt x="579" y="860"/>
                  </a:cubicBezTo>
                  <a:cubicBezTo>
                    <a:pt x="581" y="861"/>
                    <a:pt x="584" y="861"/>
                    <a:pt x="586" y="861"/>
                  </a:cubicBezTo>
                  <a:cubicBezTo>
                    <a:pt x="587" y="861"/>
                    <a:pt x="588" y="861"/>
                    <a:pt x="588" y="860"/>
                  </a:cubicBezTo>
                  <a:cubicBezTo>
                    <a:pt x="589" y="860"/>
                    <a:pt x="590" y="856"/>
                    <a:pt x="591" y="849"/>
                  </a:cubicBezTo>
                  <a:cubicBezTo>
                    <a:pt x="598" y="818"/>
                    <a:pt x="601" y="776"/>
                    <a:pt x="601" y="722"/>
                  </a:cubicBezTo>
                  <a:cubicBezTo>
                    <a:pt x="601" y="680"/>
                    <a:pt x="599" y="639"/>
                    <a:pt x="594" y="598"/>
                  </a:cubicBezTo>
                  <a:cubicBezTo>
                    <a:pt x="594" y="594"/>
                    <a:pt x="593" y="591"/>
                    <a:pt x="592" y="590"/>
                  </a:cubicBezTo>
                  <a:cubicBezTo>
                    <a:pt x="591" y="589"/>
                    <a:pt x="586" y="588"/>
                    <a:pt x="579" y="588"/>
                  </a:cubicBezTo>
                  <a:cubicBezTo>
                    <a:pt x="566" y="587"/>
                    <a:pt x="547" y="587"/>
                    <a:pt x="522" y="587"/>
                  </a:cubicBezTo>
                  <a:cubicBezTo>
                    <a:pt x="484" y="587"/>
                    <a:pt x="433" y="588"/>
                    <a:pt x="367" y="591"/>
                  </a:cubicBezTo>
                  <a:cubicBezTo>
                    <a:pt x="353" y="592"/>
                    <a:pt x="335" y="593"/>
                    <a:pt x="313" y="594"/>
                  </a:cubicBezTo>
                  <a:cubicBezTo>
                    <a:pt x="292" y="594"/>
                    <a:pt x="267" y="595"/>
                    <a:pt x="240" y="595"/>
                  </a:cubicBezTo>
                  <a:cubicBezTo>
                    <a:pt x="180" y="595"/>
                    <a:pt x="130" y="590"/>
                    <a:pt x="91" y="579"/>
                  </a:cubicBezTo>
                  <a:cubicBezTo>
                    <a:pt x="37" y="564"/>
                    <a:pt x="7" y="534"/>
                    <a:pt x="1" y="488"/>
                  </a:cubicBezTo>
                  <a:cubicBezTo>
                    <a:pt x="0" y="484"/>
                    <a:pt x="0" y="474"/>
                    <a:pt x="0" y="460"/>
                  </a:cubicBezTo>
                  <a:cubicBezTo>
                    <a:pt x="0" y="423"/>
                    <a:pt x="5" y="372"/>
                    <a:pt x="16" y="307"/>
                  </a:cubicBezTo>
                  <a:cubicBezTo>
                    <a:pt x="26" y="242"/>
                    <a:pt x="38" y="178"/>
                    <a:pt x="52" y="117"/>
                  </a:cubicBezTo>
                  <a:cubicBezTo>
                    <a:pt x="65" y="55"/>
                    <a:pt x="75" y="16"/>
                    <a:pt x="80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>
              <p:custDataLst>
                <p:tags r:id="rId4"/>
              </p:custDataLst>
            </p:nvPr>
          </p:nvSpPr>
          <p:spPr>
            <a:xfrm>
              <a:off x="10718" y="4396"/>
              <a:ext cx="829" cy="102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29" h="1023">
                  <a:moveTo>
                    <a:pt x="295" y="38"/>
                  </a:moveTo>
                  <a:lnTo>
                    <a:pt x="462" y="72"/>
                  </a:lnTo>
                  <a:cubicBezTo>
                    <a:pt x="455" y="88"/>
                    <a:pt x="438" y="132"/>
                    <a:pt x="409" y="202"/>
                  </a:cubicBezTo>
                  <a:cubicBezTo>
                    <a:pt x="385" y="266"/>
                    <a:pt x="362" y="321"/>
                    <a:pt x="341" y="367"/>
                  </a:cubicBezTo>
                  <a:cubicBezTo>
                    <a:pt x="342" y="412"/>
                    <a:pt x="343" y="446"/>
                    <a:pt x="343" y="469"/>
                  </a:cubicBezTo>
                  <a:lnTo>
                    <a:pt x="343" y="472"/>
                  </a:lnTo>
                  <a:lnTo>
                    <a:pt x="340" y="476"/>
                  </a:lnTo>
                  <a:lnTo>
                    <a:pt x="343" y="477"/>
                  </a:lnTo>
                  <a:lnTo>
                    <a:pt x="343" y="503"/>
                  </a:lnTo>
                  <a:cubicBezTo>
                    <a:pt x="342" y="582"/>
                    <a:pt x="339" y="667"/>
                    <a:pt x="333" y="756"/>
                  </a:cubicBezTo>
                  <a:cubicBezTo>
                    <a:pt x="326" y="858"/>
                    <a:pt x="318" y="934"/>
                    <a:pt x="309" y="984"/>
                  </a:cubicBezTo>
                  <a:cubicBezTo>
                    <a:pt x="308" y="995"/>
                    <a:pt x="305" y="1003"/>
                    <a:pt x="300" y="1008"/>
                  </a:cubicBezTo>
                  <a:cubicBezTo>
                    <a:pt x="296" y="1013"/>
                    <a:pt x="288" y="1016"/>
                    <a:pt x="276" y="1018"/>
                  </a:cubicBezTo>
                  <a:cubicBezTo>
                    <a:pt x="252" y="1022"/>
                    <a:pt x="226" y="1023"/>
                    <a:pt x="199" y="1023"/>
                  </a:cubicBezTo>
                  <a:lnTo>
                    <a:pt x="136" y="1022"/>
                  </a:lnTo>
                  <a:cubicBezTo>
                    <a:pt x="131" y="972"/>
                    <a:pt x="128" y="913"/>
                    <a:pt x="128" y="845"/>
                  </a:cubicBezTo>
                  <a:cubicBezTo>
                    <a:pt x="128" y="757"/>
                    <a:pt x="131" y="660"/>
                    <a:pt x="138" y="555"/>
                  </a:cubicBezTo>
                  <a:cubicBezTo>
                    <a:pt x="116" y="554"/>
                    <a:pt x="91" y="550"/>
                    <a:pt x="61" y="542"/>
                  </a:cubicBezTo>
                  <a:cubicBezTo>
                    <a:pt x="32" y="534"/>
                    <a:pt x="11" y="528"/>
                    <a:pt x="0" y="524"/>
                  </a:cubicBezTo>
                  <a:cubicBezTo>
                    <a:pt x="13" y="487"/>
                    <a:pt x="59" y="405"/>
                    <a:pt x="140" y="277"/>
                  </a:cubicBezTo>
                  <a:cubicBezTo>
                    <a:pt x="221" y="149"/>
                    <a:pt x="273" y="69"/>
                    <a:pt x="295" y="38"/>
                  </a:cubicBezTo>
                  <a:close/>
                  <a:moveTo>
                    <a:pt x="661" y="0"/>
                  </a:moveTo>
                  <a:lnTo>
                    <a:pt x="829" y="57"/>
                  </a:lnTo>
                  <a:lnTo>
                    <a:pt x="792" y="139"/>
                  </a:lnTo>
                  <a:cubicBezTo>
                    <a:pt x="748" y="231"/>
                    <a:pt x="706" y="313"/>
                    <a:pt x="664" y="383"/>
                  </a:cubicBezTo>
                  <a:cubicBezTo>
                    <a:pt x="621" y="453"/>
                    <a:pt x="579" y="499"/>
                    <a:pt x="536" y="521"/>
                  </a:cubicBezTo>
                  <a:cubicBezTo>
                    <a:pt x="530" y="524"/>
                    <a:pt x="521" y="525"/>
                    <a:pt x="510" y="525"/>
                  </a:cubicBezTo>
                  <a:cubicBezTo>
                    <a:pt x="490" y="525"/>
                    <a:pt x="463" y="521"/>
                    <a:pt x="431" y="512"/>
                  </a:cubicBezTo>
                  <a:cubicBezTo>
                    <a:pt x="406" y="505"/>
                    <a:pt x="383" y="496"/>
                    <a:pt x="361" y="486"/>
                  </a:cubicBezTo>
                  <a:lnTo>
                    <a:pt x="343" y="477"/>
                  </a:lnTo>
                  <a:lnTo>
                    <a:pt x="343" y="472"/>
                  </a:lnTo>
                  <a:lnTo>
                    <a:pt x="349" y="464"/>
                  </a:lnTo>
                  <a:cubicBezTo>
                    <a:pt x="394" y="403"/>
                    <a:pt x="447" y="326"/>
                    <a:pt x="509" y="234"/>
                  </a:cubicBezTo>
                  <a:cubicBezTo>
                    <a:pt x="576" y="136"/>
                    <a:pt x="626" y="58"/>
                    <a:pt x="66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5"/>
              </p:custDataLst>
            </p:nvPr>
          </p:nvSpPr>
          <p:spPr>
            <a:xfrm>
              <a:off x="1163" y="4382"/>
              <a:ext cx="1052" cy="102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52" h="1022">
                  <a:moveTo>
                    <a:pt x="186" y="62"/>
                  </a:moveTo>
                  <a:cubicBezTo>
                    <a:pt x="211" y="66"/>
                    <a:pt x="242" y="73"/>
                    <a:pt x="278" y="82"/>
                  </a:cubicBezTo>
                  <a:cubicBezTo>
                    <a:pt x="315" y="91"/>
                    <a:pt x="345" y="102"/>
                    <a:pt x="367" y="115"/>
                  </a:cubicBezTo>
                  <a:cubicBezTo>
                    <a:pt x="359" y="150"/>
                    <a:pt x="347" y="184"/>
                    <a:pt x="329" y="220"/>
                  </a:cubicBezTo>
                  <a:cubicBezTo>
                    <a:pt x="312" y="255"/>
                    <a:pt x="287" y="302"/>
                    <a:pt x="256" y="360"/>
                  </a:cubicBezTo>
                  <a:cubicBezTo>
                    <a:pt x="213" y="436"/>
                    <a:pt x="186" y="485"/>
                    <a:pt x="174" y="506"/>
                  </a:cubicBezTo>
                  <a:lnTo>
                    <a:pt x="208" y="503"/>
                  </a:lnTo>
                  <a:cubicBezTo>
                    <a:pt x="226" y="470"/>
                    <a:pt x="251" y="422"/>
                    <a:pt x="283" y="359"/>
                  </a:cubicBezTo>
                  <a:lnTo>
                    <a:pt x="438" y="432"/>
                  </a:lnTo>
                  <a:cubicBezTo>
                    <a:pt x="418" y="484"/>
                    <a:pt x="392" y="537"/>
                    <a:pt x="359" y="592"/>
                  </a:cubicBezTo>
                  <a:cubicBezTo>
                    <a:pt x="326" y="647"/>
                    <a:pt x="293" y="697"/>
                    <a:pt x="260" y="743"/>
                  </a:cubicBezTo>
                  <a:cubicBezTo>
                    <a:pt x="231" y="782"/>
                    <a:pt x="208" y="811"/>
                    <a:pt x="191" y="829"/>
                  </a:cubicBezTo>
                  <a:lnTo>
                    <a:pt x="190" y="831"/>
                  </a:lnTo>
                  <a:lnTo>
                    <a:pt x="188" y="831"/>
                  </a:lnTo>
                  <a:cubicBezTo>
                    <a:pt x="185" y="832"/>
                    <a:pt x="183" y="833"/>
                    <a:pt x="183" y="836"/>
                  </a:cubicBezTo>
                  <a:cubicBezTo>
                    <a:pt x="183" y="837"/>
                    <a:pt x="184" y="837"/>
                    <a:pt x="184" y="836"/>
                  </a:cubicBezTo>
                  <a:lnTo>
                    <a:pt x="190" y="831"/>
                  </a:lnTo>
                  <a:lnTo>
                    <a:pt x="192" y="831"/>
                  </a:lnTo>
                  <a:cubicBezTo>
                    <a:pt x="243" y="826"/>
                    <a:pt x="270" y="824"/>
                    <a:pt x="272" y="824"/>
                  </a:cubicBezTo>
                  <a:lnTo>
                    <a:pt x="264" y="817"/>
                  </a:lnTo>
                  <a:cubicBezTo>
                    <a:pt x="260" y="809"/>
                    <a:pt x="258" y="800"/>
                    <a:pt x="258" y="791"/>
                  </a:cubicBezTo>
                  <a:cubicBezTo>
                    <a:pt x="258" y="782"/>
                    <a:pt x="260" y="775"/>
                    <a:pt x="264" y="770"/>
                  </a:cubicBezTo>
                  <a:cubicBezTo>
                    <a:pt x="267" y="764"/>
                    <a:pt x="272" y="759"/>
                    <a:pt x="279" y="754"/>
                  </a:cubicBezTo>
                  <a:cubicBezTo>
                    <a:pt x="295" y="740"/>
                    <a:pt x="316" y="730"/>
                    <a:pt x="342" y="725"/>
                  </a:cubicBezTo>
                  <a:cubicBezTo>
                    <a:pt x="353" y="723"/>
                    <a:pt x="362" y="724"/>
                    <a:pt x="370" y="728"/>
                  </a:cubicBezTo>
                  <a:cubicBezTo>
                    <a:pt x="379" y="732"/>
                    <a:pt x="387" y="739"/>
                    <a:pt x="397" y="750"/>
                  </a:cubicBezTo>
                  <a:cubicBezTo>
                    <a:pt x="434" y="794"/>
                    <a:pt x="456" y="831"/>
                    <a:pt x="463" y="863"/>
                  </a:cubicBezTo>
                  <a:lnTo>
                    <a:pt x="465" y="869"/>
                  </a:lnTo>
                  <a:lnTo>
                    <a:pt x="463" y="879"/>
                  </a:lnTo>
                  <a:cubicBezTo>
                    <a:pt x="460" y="894"/>
                    <a:pt x="457" y="909"/>
                    <a:pt x="454" y="923"/>
                  </a:cubicBezTo>
                  <a:lnTo>
                    <a:pt x="454" y="926"/>
                  </a:lnTo>
                  <a:lnTo>
                    <a:pt x="451" y="931"/>
                  </a:lnTo>
                  <a:cubicBezTo>
                    <a:pt x="441" y="945"/>
                    <a:pt x="426" y="957"/>
                    <a:pt x="406" y="968"/>
                  </a:cubicBezTo>
                  <a:cubicBezTo>
                    <a:pt x="395" y="975"/>
                    <a:pt x="383" y="979"/>
                    <a:pt x="370" y="979"/>
                  </a:cubicBezTo>
                  <a:cubicBezTo>
                    <a:pt x="353" y="979"/>
                    <a:pt x="340" y="971"/>
                    <a:pt x="330" y="955"/>
                  </a:cubicBezTo>
                  <a:lnTo>
                    <a:pt x="315" y="927"/>
                  </a:lnTo>
                  <a:cubicBezTo>
                    <a:pt x="215" y="942"/>
                    <a:pt x="148" y="950"/>
                    <a:pt x="114" y="950"/>
                  </a:cubicBezTo>
                  <a:cubicBezTo>
                    <a:pt x="89" y="949"/>
                    <a:pt x="69" y="944"/>
                    <a:pt x="56" y="934"/>
                  </a:cubicBezTo>
                  <a:cubicBezTo>
                    <a:pt x="42" y="924"/>
                    <a:pt x="36" y="908"/>
                    <a:pt x="36" y="885"/>
                  </a:cubicBezTo>
                  <a:cubicBezTo>
                    <a:pt x="36" y="860"/>
                    <a:pt x="48" y="820"/>
                    <a:pt x="71" y="766"/>
                  </a:cubicBezTo>
                  <a:cubicBezTo>
                    <a:pt x="81" y="745"/>
                    <a:pt x="109" y="695"/>
                    <a:pt x="157" y="615"/>
                  </a:cubicBezTo>
                  <a:lnTo>
                    <a:pt x="138" y="618"/>
                  </a:lnTo>
                  <a:cubicBezTo>
                    <a:pt x="104" y="620"/>
                    <a:pt x="72" y="615"/>
                    <a:pt x="41" y="604"/>
                  </a:cubicBezTo>
                  <a:cubicBezTo>
                    <a:pt x="11" y="593"/>
                    <a:pt x="-3" y="570"/>
                    <a:pt x="0" y="535"/>
                  </a:cubicBezTo>
                  <a:cubicBezTo>
                    <a:pt x="3" y="513"/>
                    <a:pt x="17" y="469"/>
                    <a:pt x="42" y="402"/>
                  </a:cubicBezTo>
                  <a:cubicBezTo>
                    <a:pt x="67" y="336"/>
                    <a:pt x="94" y="267"/>
                    <a:pt x="124" y="196"/>
                  </a:cubicBezTo>
                  <a:cubicBezTo>
                    <a:pt x="153" y="125"/>
                    <a:pt x="174" y="81"/>
                    <a:pt x="186" y="62"/>
                  </a:cubicBezTo>
                  <a:close/>
                  <a:moveTo>
                    <a:pt x="641" y="0"/>
                  </a:moveTo>
                  <a:lnTo>
                    <a:pt x="809" y="15"/>
                  </a:lnTo>
                  <a:cubicBezTo>
                    <a:pt x="809" y="61"/>
                    <a:pt x="801" y="126"/>
                    <a:pt x="787" y="210"/>
                  </a:cubicBezTo>
                  <a:cubicBezTo>
                    <a:pt x="798" y="209"/>
                    <a:pt x="820" y="208"/>
                    <a:pt x="854" y="208"/>
                  </a:cubicBezTo>
                  <a:cubicBezTo>
                    <a:pt x="914" y="208"/>
                    <a:pt x="955" y="214"/>
                    <a:pt x="978" y="225"/>
                  </a:cubicBezTo>
                  <a:cubicBezTo>
                    <a:pt x="1009" y="239"/>
                    <a:pt x="1029" y="257"/>
                    <a:pt x="1038" y="280"/>
                  </a:cubicBezTo>
                  <a:cubicBezTo>
                    <a:pt x="1046" y="302"/>
                    <a:pt x="1051" y="337"/>
                    <a:pt x="1052" y="383"/>
                  </a:cubicBezTo>
                  <a:cubicBezTo>
                    <a:pt x="1052" y="440"/>
                    <a:pt x="1041" y="535"/>
                    <a:pt x="1020" y="668"/>
                  </a:cubicBezTo>
                  <a:cubicBezTo>
                    <a:pt x="999" y="801"/>
                    <a:pt x="981" y="891"/>
                    <a:pt x="966" y="938"/>
                  </a:cubicBezTo>
                  <a:cubicBezTo>
                    <a:pt x="955" y="966"/>
                    <a:pt x="944" y="986"/>
                    <a:pt x="930" y="998"/>
                  </a:cubicBezTo>
                  <a:cubicBezTo>
                    <a:pt x="917" y="1010"/>
                    <a:pt x="900" y="1016"/>
                    <a:pt x="879" y="1017"/>
                  </a:cubicBezTo>
                  <a:cubicBezTo>
                    <a:pt x="812" y="1020"/>
                    <a:pt x="743" y="1014"/>
                    <a:pt x="673" y="1000"/>
                  </a:cubicBezTo>
                  <a:lnTo>
                    <a:pt x="689" y="862"/>
                  </a:lnTo>
                  <a:lnTo>
                    <a:pt x="738" y="871"/>
                  </a:lnTo>
                  <a:cubicBezTo>
                    <a:pt x="757" y="877"/>
                    <a:pt x="778" y="881"/>
                    <a:pt x="801" y="883"/>
                  </a:cubicBezTo>
                  <a:cubicBezTo>
                    <a:pt x="804" y="883"/>
                    <a:pt x="806" y="884"/>
                    <a:pt x="809" y="884"/>
                  </a:cubicBezTo>
                  <a:cubicBezTo>
                    <a:pt x="809" y="884"/>
                    <a:pt x="809" y="883"/>
                    <a:pt x="809" y="883"/>
                  </a:cubicBezTo>
                  <a:cubicBezTo>
                    <a:pt x="809" y="882"/>
                    <a:pt x="810" y="879"/>
                    <a:pt x="812" y="873"/>
                  </a:cubicBezTo>
                  <a:cubicBezTo>
                    <a:pt x="816" y="850"/>
                    <a:pt x="820" y="812"/>
                    <a:pt x="823" y="758"/>
                  </a:cubicBezTo>
                  <a:cubicBezTo>
                    <a:pt x="826" y="705"/>
                    <a:pt x="828" y="648"/>
                    <a:pt x="828" y="590"/>
                  </a:cubicBezTo>
                  <a:cubicBezTo>
                    <a:pt x="828" y="498"/>
                    <a:pt x="825" y="437"/>
                    <a:pt x="818" y="408"/>
                  </a:cubicBezTo>
                  <a:cubicBezTo>
                    <a:pt x="816" y="400"/>
                    <a:pt x="815" y="395"/>
                    <a:pt x="813" y="393"/>
                  </a:cubicBezTo>
                  <a:cubicBezTo>
                    <a:pt x="812" y="391"/>
                    <a:pt x="809" y="389"/>
                    <a:pt x="806" y="389"/>
                  </a:cubicBezTo>
                  <a:cubicBezTo>
                    <a:pt x="791" y="386"/>
                    <a:pt x="777" y="383"/>
                    <a:pt x="763" y="382"/>
                  </a:cubicBezTo>
                  <a:cubicBezTo>
                    <a:pt x="741" y="516"/>
                    <a:pt x="716" y="649"/>
                    <a:pt x="689" y="780"/>
                  </a:cubicBezTo>
                  <a:cubicBezTo>
                    <a:pt x="662" y="910"/>
                    <a:pt x="643" y="987"/>
                    <a:pt x="632" y="1009"/>
                  </a:cubicBezTo>
                  <a:cubicBezTo>
                    <a:pt x="627" y="1018"/>
                    <a:pt x="613" y="1022"/>
                    <a:pt x="592" y="1022"/>
                  </a:cubicBezTo>
                  <a:cubicBezTo>
                    <a:pt x="569" y="1022"/>
                    <a:pt x="519" y="1018"/>
                    <a:pt x="439" y="1009"/>
                  </a:cubicBezTo>
                  <a:cubicBezTo>
                    <a:pt x="442" y="991"/>
                    <a:pt x="446" y="966"/>
                    <a:pt x="452" y="936"/>
                  </a:cubicBezTo>
                  <a:lnTo>
                    <a:pt x="454" y="926"/>
                  </a:lnTo>
                  <a:lnTo>
                    <a:pt x="454" y="925"/>
                  </a:lnTo>
                  <a:cubicBezTo>
                    <a:pt x="462" y="913"/>
                    <a:pt x="466" y="898"/>
                    <a:pt x="466" y="883"/>
                  </a:cubicBezTo>
                  <a:cubicBezTo>
                    <a:pt x="466" y="879"/>
                    <a:pt x="465" y="874"/>
                    <a:pt x="465" y="870"/>
                  </a:cubicBezTo>
                  <a:lnTo>
                    <a:pt x="465" y="869"/>
                  </a:lnTo>
                  <a:lnTo>
                    <a:pt x="466" y="862"/>
                  </a:lnTo>
                  <a:cubicBezTo>
                    <a:pt x="488" y="752"/>
                    <a:pt x="521" y="593"/>
                    <a:pt x="565" y="387"/>
                  </a:cubicBezTo>
                  <a:cubicBezTo>
                    <a:pt x="524" y="390"/>
                    <a:pt x="477" y="395"/>
                    <a:pt x="424" y="399"/>
                  </a:cubicBezTo>
                  <a:lnTo>
                    <a:pt x="427" y="257"/>
                  </a:lnTo>
                  <a:cubicBezTo>
                    <a:pt x="503" y="244"/>
                    <a:pt x="559" y="234"/>
                    <a:pt x="595" y="230"/>
                  </a:cubicBezTo>
                  <a:cubicBezTo>
                    <a:pt x="620" y="112"/>
                    <a:pt x="635" y="36"/>
                    <a:pt x="64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>
              <p:custDataLst>
                <p:tags r:id="rId6"/>
              </p:custDataLst>
            </p:nvPr>
          </p:nvSpPr>
          <p:spPr>
            <a:xfrm>
              <a:off x="9621" y="4474"/>
              <a:ext cx="242" cy="21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2" h="217">
                  <a:moveTo>
                    <a:pt x="99" y="0"/>
                  </a:moveTo>
                  <a:cubicBezTo>
                    <a:pt x="112" y="0"/>
                    <a:pt x="123" y="0"/>
                    <a:pt x="130" y="1"/>
                  </a:cubicBezTo>
                  <a:cubicBezTo>
                    <a:pt x="146" y="2"/>
                    <a:pt x="163" y="9"/>
                    <a:pt x="181" y="20"/>
                  </a:cubicBezTo>
                  <a:cubicBezTo>
                    <a:pt x="198" y="32"/>
                    <a:pt x="213" y="47"/>
                    <a:pt x="224" y="65"/>
                  </a:cubicBezTo>
                  <a:cubicBezTo>
                    <a:pt x="236" y="84"/>
                    <a:pt x="242" y="103"/>
                    <a:pt x="242" y="124"/>
                  </a:cubicBezTo>
                  <a:cubicBezTo>
                    <a:pt x="242" y="135"/>
                    <a:pt x="240" y="146"/>
                    <a:pt x="236" y="157"/>
                  </a:cubicBezTo>
                  <a:cubicBezTo>
                    <a:pt x="229" y="177"/>
                    <a:pt x="217" y="193"/>
                    <a:pt x="199" y="202"/>
                  </a:cubicBezTo>
                  <a:cubicBezTo>
                    <a:pt x="182" y="212"/>
                    <a:pt x="162" y="217"/>
                    <a:pt x="139" y="217"/>
                  </a:cubicBezTo>
                  <a:cubicBezTo>
                    <a:pt x="115" y="217"/>
                    <a:pt x="92" y="213"/>
                    <a:pt x="71" y="204"/>
                  </a:cubicBezTo>
                  <a:cubicBezTo>
                    <a:pt x="51" y="196"/>
                    <a:pt x="34" y="180"/>
                    <a:pt x="21" y="155"/>
                  </a:cubicBezTo>
                  <a:cubicBezTo>
                    <a:pt x="7" y="129"/>
                    <a:pt x="0" y="105"/>
                    <a:pt x="0" y="80"/>
                  </a:cubicBezTo>
                  <a:cubicBezTo>
                    <a:pt x="0" y="64"/>
                    <a:pt x="3" y="51"/>
                    <a:pt x="10" y="40"/>
                  </a:cubicBezTo>
                  <a:cubicBezTo>
                    <a:pt x="27" y="13"/>
                    <a:pt x="57" y="0"/>
                    <a:pt x="9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>
              <p:custDataLst>
                <p:tags r:id="rId7"/>
              </p:custDataLst>
            </p:nvPr>
          </p:nvSpPr>
          <p:spPr>
            <a:xfrm>
              <a:off x="2877" y="4492"/>
              <a:ext cx="500" cy="85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00" h="850">
                  <a:moveTo>
                    <a:pt x="173" y="0"/>
                  </a:moveTo>
                  <a:cubicBezTo>
                    <a:pt x="202" y="0"/>
                    <a:pt x="231" y="3"/>
                    <a:pt x="259" y="9"/>
                  </a:cubicBezTo>
                  <a:cubicBezTo>
                    <a:pt x="261" y="40"/>
                    <a:pt x="262" y="62"/>
                    <a:pt x="262" y="76"/>
                  </a:cubicBezTo>
                  <a:cubicBezTo>
                    <a:pt x="262" y="165"/>
                    <a:pt x="253" y="276"/>
                    <a:pt x="235" y="409"/>
                  </a:cubicBezTo>
                  <a:cubicBezTo>
                    <a:pt x="217" y="543"/>
                    <a:pt x="201" y="645"/>
                    <a:pt x="185" y="716"/>
                  </a:cubicBezTo>
                  <a:lnTo>
                    <a:pt x="184" y="722"/>
                  </a:lnTo>
                  <a:lnTo>
                    <a:pt x="184" y="722"/>
                  </a:lnTo>
                  <a:cubicBezTo>
                    <a:pt x="184" y="722"/>
                    <a:pt x="184" y="722"/>
                    <a:pt x="184" y="723"/>
                  </a:cubicBezTo>
                  <a:lnTo>
                    <a:pt x="184" y="722"/>
                  </a:lnTo>
                  <a:lnTo>
                    <a:pt x="185" y="721"/>
                  </a:lnTo>
                  <a:cubicBezTo>
                    <a:pt x="185" y="721"/>
                    <a:pt x="191" y="722"/>
                    <a:pt x="202" y="722"/>
                  </a:cubicBezTo>
                  <a:cubicBezTo>
                    <a:pt x="218" y="721"/>
                    <a:pt x="253" y="716"/>
                    <a:pt x="308" y="707"/>
                  </a:cubicBezTo>
                  <a:cubicBezTo>
                    <a:pt x="363" y="698"/>
                    <a:pt x="419" y="688"/>
                    <a:pt x="476" y="678"/>
                  </a:cubicBezTo>
                  <a:lnTo>
                    <a:pt x="500" y="827"/>
                  </a:lnTo>
                  <a:cubicBezTo>
                    <a:pt x="458" y="834"/>
                    <a:pt x="414" y="840"/>
                    <a:pt x="367" y="844"/>
                  </a:cubicBezTo>
                  <a:cubicBezTo>
                    <a:pt x="320" y="848"/>
                    <a:pt x="276" y="850"/>
                    <a:pt x="233" y="850"/>
                  </a:cubicBezTo>
                  <a:cubicBezTo>
                    <a:pt x="194" y="850"/>
                    <a:pt x="162" y="849"/>
                    <a:pt x="136" y="846"/>
                  </a:cubicBezTo>
                  <a:cubicBezTo>
                    <a:pt x="115" y="843"/>
                    <a:pt x="97" y="838"/>
                    <a:pt x="82" y="831"/>
                  </a:cubicBezTo>
                  <a:cubicBezTo>
                    <a:pt x="67" y="823"/>
                    <a:pt x="56" y="813"/>
                    <a:pt x="49" y="800"/>
                  </a:cubicBezTo>
                  <a:cubicBezTo>
                    <a:pt x="16" y="747"/>
                    <a:pt x="0" y="637"/>
                    <a:pt x="0" y="470"/>
                  </a:cubicBezTo>
                  <a:cubicBezTo>
                    <a:pt x="0" y="384"/>
                    <a:pt x="3" y="295"/>
                    <a:pt x="10" y="202"/>
                  </a:cubicBezTo>
                  <a:cubicBezTo>
                    <a:pt x="17" y="109"/>
                    <a:pt x="23" y="45"/>
                    <a:pt x="28" y="11"/>
                  </a:cubicBezTo>
                  <a:cubicBezTo>
                    <a:pt x="95" y="4"/>
                    <a:pt x="144" y="0"/>
                    <a:pt x="173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>
              <p:custDataLst>
                <p:tags r:id="rId8"/>
              </p:custDataLst>
            </p:nvPr>
          </p:nvSpPr>
          <p:spPr>
            <a:xfrm>
              <a:off x="2399" y="4542"/>
              <a:ext cx="389" cy="80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89" h="802">
                  <a:moveTo>
                    <a:pt x="175" y="0"/>
                  </a:moveTo>
                  <a:lnTo>
                    <a:pt x="389" y="35"/>
                  </a:lnTo>
                  <a:cubicBezTo>
                    <a:pt x="386" y="51"/>
                    <a:pt x="383" y="76"/>
                    <a:pt x="378" y="112"/>
                  </a:cubicBezTo>
                  <a:cubicBezTo>
                    <a:pt x="373" y="147"/>
                    <a:pt x="369" y="175"/>
                    <a:pt x="366" y="194"/>
                  </a:cubicBezTo>
                  <a:cubicBezTo>
                    <a:pt x="343" y="358"/>
                    <a:pt x="322" y="490"/>
                    <a:pt x="304" y="590"/>
                  </a:cubicBezTo>
                  <a:cubicBezTo>
                    <a:pt x="286" y="690"/>
                    <a:pt x="268" y="754"/>
                    <a:pt x="249" y="780"/>
                  </a:cubicBezTo>
                  <a:cubicBezTo>
                    <a:pt x="239" y="795"/>
                    <a:pt x="217" y="802"/>
                    <a:pt x="184" y="802"/>
                  </a:cubicBezTo>
                  <a:cubicBezTo>
                    <a:pt x="146" y="802"/>
                    <a:pt x="85" y="793"/>
                    <a:pt x="0" y="774"/>
                  </a:cubicBezTo>
                  <a:cubicBezTo>
                    <a:pt x="7" y="746"/>
                    <a:pt x="21" y="683"/>
                    <a:pt x="42" y="585"/>
                  </a:cubicBezTo>
                  <a:cubicBezTo>
                    <a:pt x="64" y="487"/>
                    <a:pt x="77" y="424"/>
                    <a:pt x="84" y="395"/>
                  </a:cubicBezTo>
                  <a:cubicBezTo>
                    <a:pt x="94" y="348"/>
                    <a:pt x="110" y="277"/>
                    <a:pt x="131" y="181"/>
                  </a:cubicBezTo>
                  <a:cubicBezTo>
                    <a:pt x="153" y="84"/>
                    <a:pt x="168" y="24"/>
                    <a:pt x="175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9"/>
              </p:custDataLst>
            </p:nvPr>
          </p:nvSpPr>
          <p:spPr>
            <a:xfrm>
              <a:off x="11490" y="4544"/>
              <a:ext cx="352" cy="258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52" h="258">
                  <a:moveTo>
                    <a:pt x="76" y="0"/>
                  </a:moveTo>
                  <a:cubicBezTo>
                    <a:pt x="83" y="0"/>
                    <a:pt x="94" y="2"/>
                    <a:pt x="108" y="5"/>
                  </a:cubicBezTo>
                  <a:cubicBezTo>
                    <a:pt x="155" y="16"/>
                    <a:pt x="203" y="32"/>
                    <a:pt x="251" y="52"/>
                  </a:cubicBezTo>
                  <a:cubicBezTo>
                    <a:pt x="300" y="73"/>
                    <a:pt x="331" y="95"/>
                    <a:pt x="344" y="120"/>
                  </a:cubicBezTo>
                  <a:cubicBezTo>
                    <a:pt x="350" y="132"/>
                    <a:pt x="352" y="144"/>
                    <a:pt x="352" y="157"/>
                  </a:cubicBezTo>
                  <a:cubicBezTo>
                    <a:pt x="352" y="172"/>
                    <a:pt x="348" y="192"/>
                    <a:pt x="339" y="215"/>
                  </a:cubicBezTo>
                  <a:cubicBezTo>
                    <a:pt x="325" y="244"/>
                    <a:pt x="307" y="258"/>
                    <a:pt x="283" y="258"/>
                  </a:cubicBezTo>
                  <a:cubicBezTo>
                    <a:pt x="277" y="258"/>
                    <a:pt x="272" y="258"/>
                    <a:pt x="266" y="256"/>
                  </a:cubicBezTo>
                  <a:cubicBezTo>
                    <a:pt x="236" y="243"/>
                    <a:pt x="194" y="224"/>
                    <a:pt x="139" y="199"/>
                  </a:cubicBezTo>
                  <a:cubicBezTo>
                    <a:pt x="85" y="174"/>
                    <a:pt x="49" y="156"/>
                    <a:pt x="31" y="145"/>
                  </a:cubicBezTo>
                  <a:cubicBezTo>
                    <a:pt x="10" y="133"/>
                    <a:pt x="0" y="118"/>
                    <a:pt x="0" y="99"/>
                  </a:cubicBezTo>
                  <a:cubicBezTo>
                    <a:pt x="0" y="95"/>
                    <a:pt x="1" y="88"/>
                    <a:pt x="3" y="78"/>
                  </a:cubicBezTo>
                  <a:cubicBezTo>
                    <a:pt x="8" y="58"/>
                    <a:pt x="20" y="37"/>
                    <a:pt x="40" y="16"/>
                  </a:cubicBezTo>
                  <a:cubicBezTo>
                    <a:pt x="49" y="5"/>
                    <a:pt x="61" y="0"/>
                    <a:pt x="76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>
              <p:custDataLst>
                <p:tags r:id="rId10"/>
              </p:custDataLst>
            </p:nvPr>
          </p:nvSpPr>
          <p:spPr>
            <a:xfrm>
              <a:off x="5965" y="4411"/>
              <a:ext cx="1060" cy="100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60" h="1003">
                  <a:moveTo>
                    <a:pt x="401" y="233"/>
                  </a:moveTo>
                  <a:lnTo>
                    <a:pt x="401" y="256"/>
                  </a:lnTo>
                  <a:lnTo>
                    <a:pt x="443" y="252"/>
                  </a:lnTo>
                  <a:lnTo>
                    <a:pt x="547" y="244"/>
                  </a:lnTo>
                  <a:cubicBezTo>
                    <a:pt x="558" y="242"/>
                    <a:pt x="569" y="247"/>
                    <a:pt x="579" y="259"/>
                  </a:cubicBezTo>
                  <a:cubicBezTo>
                    <a:pt x="590" y="271"/>
                    <a:pt x="599" y="283"/>
                    <a:pt x="605" y="293"/>
                  </a:cubicBezTo>
                  <a:cubicBezTo>
                    <a:pt x="610" y="300"/>
                    <a:pt x="612" y="308"/>
                    <a:pt x="611" y="316"/>
                  </a:cubicBezTo>
                  <a:cubicBezTo>
                    <a:pt x="611" y="323"/>
                    <a:pt x="607" y="328"/>
                    <a:pt x="599" y="331"/>
                  </a:cubicBezTo>
                  <a:cubicBezTo>
                    <a:pt x="536" y="342"/>
                    <a:pt x="470" y="350"/>
                    <a:pt x="399" y="355"/>
                  </a:cubicBezTo>
                  <a:cubicBezTo>
                    <a:pt x="399" y="363"/>
                    <a:pt x="399" y="367"/>
                    <a:pt x="398" y="367"/>
                  </a:cubicBezTo>
                  <a:lnTo>
                    <a:pt x="428" y="365"/>
                  </a:lnTo>
                  <a:cubicBezTo>
                    <a:pt x="507" y="359"/>
                    <a:pt x="548" y="355"/>
                    <a:pt x="551" y="355"/>
                  </a:cubicBezTo>
                  <a:cubicBezTo>
                    <a:pt x="561" y="354"/>
                    <a:pt x="571" y="359"/>
                    <a:pt x="582" y="371"/>
                  </a:cubicBezTo>
                  <a:cubicBezTo>
                    <a:pt x="593" y="383"/>
                    <a:pt x="601" y="394"/>
                    <a:pt x="608" y="405"/>
                  </a:cubicBezTo>
                  <a:cubicBezTo>
                    <a:pt x="612" y="412"/>
                    <a:pt x="615" y="420"/>
                    <a:pt x="614" y="427"/>
                  </a:cubicBezTo>
                  <a:cubicBezTo>
                    <a:pt x="613" y="435"/>
                    <a:pt x="609" y="440"/>
                    <a:pt x="600" y="443"/>
                  </a:cubicBezTo>
                  <a:cubicBezTo>
                    <a:pt x="539" y="454"/>
                    <a:pt x="470" y="462"/>
                    <a:pt x="394" y="467"/>
                  </a:cubicBezTo>
                  <a:cubicBezTo>
                    <a:pt x="394" y="479"/>
                    <a:pt x="392" y="490"/>
                    <a:pt x="389" y="499"/>
                  </a:cubicBezTo>
                  <a:lnTo>
                    <a:pt x="619" y="486"/>
                  </a:lnTo>
                  <a:cubicBezTo>
                    <a:pt x="618" y="465"/>
                    <a:pt x="617" y="420"/>
                    <a:pt x="617" y="350"/>
                  </a:cubicBezTo>
                  <a:cubicBezTo>
                    <a:pt x="617" y="293"/>
                    <a:pt x="617" y="254"/>
                    <a:pt x="618" y="235"/>
                  </a:cubicBezTo>
                  <a:cubicBezTo>
                    <a:pt x="567" y="235"/>
                    <a:pt x="495" y="234"/>
                    <a:pt x="401" y="233"/>
                  </a:cubicBezTo>
                  <a:close/>
                  <a:moveTo>
                    <a:pt x="730" y="0"/>
                  </a:moveTo>
                  <a:lnTo>
                    <a:pt x="796" y="2"/>
                  </a:lnTo>
                  <a:cubicBezTo>
                    <a:pt x="799" y="35"/>
                    <a:pt x="801" y="77"/>
                    <a:pt x="803" y="129"/>
                  </a:cubicBezTo>
                  <a:lnTo>
                    <a:pt x="855" y="129"/>
                  </a:lnTo>
                  <a:cubicBezTo>
                    <a:pt x="869" y="129"/>
                    <a:pt x="885" y="134"/>
                    <a:pt x="902" y="144"/>
                  </a:cubicBezTo>
                  <a:cubicBezTo>
                    <a:pt x="919" y="153"/>
                    <a:pt x="931" y="164"/>
                    <a:pt x="937" y="176"/>
                  </a:cubicBezTo>
                  <a:cubicBezTo>
                    <a:pt x="940" y="184"/>
                    <a:pt x="942" y="192"/>
                    <a:pt x="942" y="198"/>
                  </a:cubicBezTo>
                  <a:cubicBezTo>
                    <a:pt x="942" y="205"/>
                    <a:pt x="941" y="211"/>
                    <a:pt x="938" y="216"/>
                  </a:cubicBezTo>
                  <a:cubicBezTo>
                    <a:pt x="935" y="221"/>
                    <a:pt x="930" y="224"/>
                    <a:pt x="924" y="226"/>
                  </a:cubicBezTo>
                  <a:cubicBezTo>
                    <a:pt x="901" y="229"/>
                    <a:pt x="861" y="231"/>
                    <a:pt x="806" y="232"/>
                  </a:cubicBezTo>
                  <a:cubicBezTo>
                    <a:pt x="806" y="338"/>
                    <a:pt x="802" y="419"/>
                    <a:pt x="795" y="475"/>
                  </a:cubicBezTo>
                  <a:lnTo>
                    <a:pt x="960" y="464"/>
                  </a:lnTo>
                  <a:cubicBezTo>
                    <a:pt x="976" y="462"/>
                    <a:pt x="994" y="466"/>
                    <a:pt x="1012" y="475"/>
                  </a:cubicBezTo>
                  <a:cubicBezTo>
                    <a:pt x="1031" y="485"/>
                    <a:pt x="1044" y="497"/>
                    <a:pt x="1053" y="512"/>
                  </a:cubicBezTo>
                  <a:cubicBezTo>
                    <a:pt x="1057" y="520"/>
                    <a:pt x="1060" y="528"/>
                    <a:pt x="1060" y="535"/>
                  </a:cubicBezTo>
                  <a:cubicBezTo>
                    <a:pt x="1060" y="549"/>
                    <a:pt x="1054" y="557"/>
                    <a:pt x="1043" y="561"/>
                  </a:cubicBezTo>
                  <a:cubicBezTo>
                    <a:pt x="1003" y="568"/>
                    <a:pt x="949" y="575"/>
                    <a:pt x="880" y="580"/>
                  </a:cubicBezTo>
                  <a:lnTo>
                    <a:pt x="870" y="581"/>
                  </a:lnTo>
                  <a:lnTo>
                    <a:pt x="870" y="580"/>
                  </a:lnTo>
                  <a:cubicBezTo>
                    <a:pt x="865" y="577"/>
                    <a:pt x="860" y="574"/>
                    <a:pt x="855" y="571"/>
                  </a:cubicBezTo>
                  <a:lnTo>
                    <a:pt x="849" y="583"/>
                  </a:lnTo>
                  <a:cubicBezTo>
                    <a:pt x="854" y="582"/>
                    <a:pt x="860" y="582"/>
                    <a:pt x="865" y="581"/>
                  </a:cubicBezTo>
                  <a:lnTo>
                    <a:pt x="870" y="581"/>
                  </a:lnTo>
                  <a:lnTo>
                    <a:pt x="884" y="589"/>
                  </a:lnTo>
                  <a:cubicBezTo>
                    <a:pt x="911" y="607"/>
                    <a:pt x="933" y="625"/>
                    <a:pt x="950" y="641"/>
                  </a:cubicBezTo>
                  <a:cubicBezTo>
                    <a:pt x="973" y="663"/>
                    <a:pt x="987" y="687"/>
                    <a:pt x="990" y="711"/>
                  </a:cubicBezTo>
                  <a:cubicBezTo>
                    <a:pt x="991" y="715"/>
                    <a:pt x="992" y="720"/>
                    <a:pt x="992" y="727"/>
                  </a:cubicBezTo>
                  <a:cubicBezTo>
                    <a:pt x="992" y="754"/>
                    <a:pt x="979" y="782"/>
                    <a:pt x="954" y="810"/>
                  </a:cubicBezTo>
                  <a:cubicBezTo>
                    <a:pt x="936" y="831"/>
                    <a:pt x="918" y="841"/>
                    <a:pt x="898" y="841"/>
                  </a:cubicBezTo>
                  <a:cubicBezTo>
                    <a:pt x="886" y="841"/>
                    <a:pt x="875" y="837"/>
                    <a:pt x="865" y="829"/>
                  </a:cubicBezTo>
                  <a:cubicBezTo>
                    <a:pt x="848" y="814"/>
                    <a:pt x="825" y="792"/>
                    <a:pt x="798" y="765"/>
                  </a:cubicBezTo>
                  <a:cubicBezTo>
                    <a:pt x="771" y="738"/>
                    <a:pt x="750" y="715"/>
                    <a:pt x="735" y="698"/>
                  </a:cubicBezTo>
                  <a:cubicBezTo>
                    <a:pt x="720" y="681"/>
                    <a:pt x="713" y="666"/>
                    <a:pt x="713" y="652"/>
                  </a:cubicBezTo>
                  <a:cubicBezTo>
                    <a:pt x="713" y="644"/>
                    <a:pt x="716" y="634"/>
                    <a:pt x="723" y="625"/>
                  </a:cubicBezTo>
                  <a:cubicBezTo>
                    <a:pt x="733" y="605"/>
                    <a:pt x="749" y="593"/>
                    <a:pt x="770" y="590"/>
                  </a:cubicBezTo>
                  <a:cubicBezTo>
                    <a:pt x="723" y="595"/>
                    <a:pt x="672" y="599"/>
                    <a:pt x="617" y="603"/>
                  </a:cubicBezTo>
                  <a:lnTo>
                    <a:pt x="605" y="604"/>
                  </a:lnTo>
                  <a:lnTo>
                    <a:pt x="566" y="604"/>
                  </a:lnTo>
                  <a:cubicBezTo>
                    <a:pt x="521" y="604"/>
                    <a:pt x="474" y="605"/>
                    <a:pt x="426" y="605"/>
                  </a:cubicBezTo>
                  <a:cubicBezTo>
                    <a:pt x="426" y="607"/>
                    <a:pt x="426" y="610"/>
                    <a:pt x="425" y="612"/>
                  </a:cubicBezTo>
                  <a:lnTo>
                    <a:pt x="425" y="615"/>
                  </a:lnTo>
                  <a:lnTo>
                    <a:pt x="417" y="616"/>
                  </a:lnTo>
                  <a:cubicBezTo>
                    <a:pt x="408" y="616"/>
                    <a:pt x="399" y="617"/>
                    <a:pt x="390" y="617"/>
                  </a:cubicBezTo>
                  <a:lnTo>
                    <a:pt x="317" y="721"/>
                  </a:lnTo>
                  <a:lnTo>
                    <a:pt x="362" y="717"/>
                  </a:lnTo>
                  <a:cubicBezTo>
                    <a:pt x="397" y="714"/>
                    <a:pt x="416" y="712"/>
                    <a:pt x="419" y="712"/>
                  </a:cubicBezTo>
                  <a:cubicBezTo>
                    <a:pt x="421" y="667"/>
                    <a:pt x="423" y="635"/>
                    <a:pt x="425" y="616"/>
                  </a:cubicBezTo>
                  <a:lnTo>
                    <a:pt x="425" y="615"/>
                  </a:lnTo>
                  <a:lnTo>
                    <a:pt x="443" y="614"/>
                  </a:lnTo>
                  <a:cubicBezTo>
                    <a:pt x="496" y="611"/>
                    <a:pt x="546" y="608"/>
                    <a:pt x="594" y="605"/>
                  </a:cubicBezTo>
                  <a:lnTo>
                    <a:pt x="605" y="604"/>
                  </a:lnTo>
                  <a:lnTo>
                    <a:pt x="611" y="604"/>
                  </a:lnTo>
                  <a:cubicBezTo>
                    <a:pt x="611" y="655"/>
                    <a:pt x="612" y="685"/>
                    <a:pt x="612" y="695"/>
                  </a:cubicBezTo>
                  <a:cubicBezTo>
                    <a:pt x="626" y="693"/>
                    <a:pt x="638" y="692"/>
                    <a:pt x="650" y="691"/>
                  </a:cubicBezTo>
                  <a:cubicBezTo>
                    <a:pt x="661" y="690"/>
                    <a:pt x="669" y="690"/>
                    <a:pt x="673" y="689"/>
                  </a:cubicBezTo>
                  <a:cubicBezTo>
                    <a:pt x="687" y="687"/>
                    <a:pt x="703" y="690"/>
                    <a:pt x="720" y="698"/>
                  </a:cubicBezTo>
                  <a:cubicBezTo>
                    <a:pt x="736" y="706"/>
                    <a:pt x="748" y="716"/>
                    <a:pt x="755" y="728"/>
                  </a:cubicBezTo>
                  <a:cubicBezTo>
                    <a:pt x="760" y="736"/>
                    <a:pt x="762" y="743"/>
                    <a:pt x="762" y="750"/>
                  </a:cubicBezTo>
                  <a:cubicBezTo>
                    <a:pt x="762" y="761"/>
                    <a:pt x="757" y="769"/>
                    <a:pt x="748" y="775"/>
                  </a:cubicBezTo>
                  <a:cubicBezTo>
                    <a:pt x="705" y="783"/>
                    <a:pt x="660" y="790"/>
                    <a:pt x="614" y="797"/>
                  </a:cubicBezTo>
                  <a:cubicBezTo>
                    <a:pt x="614" y="845"/>
                    <a:pt x="612" y="876"/>
                    <a:pt x="610" y="890"/>
                  </a:cubicBezTo>
                  <a:lnTo>
                    <a:pt x="820" y="887"/>
                  </a:lnTo>
                  <a:cubicBezTo>
                    <a:pt x="829" y="887"/>
                    <a:pt x="840" y="892"/>
                    <a:pt x="855" y="900"/>
                  </a:cubicBezTo>
                  <a:cubicBezTo>
                    <a:pt x="869" y="908"/>
                    <a:pt x="882" y="920"/>
                    <a:pt x="892" y="937"/>
                  </a:cubicBezTo>
                  <a:cubicBezTo>
                    <a:pt x="897" y="946"/>
                    <a:pt x="900" y="954"/>
                    <a:pt x="900" y="958"/>
                  </a:cubicBezTo>
                  <a:cubicBezTo>
                    <a:pt x="900" y="967"/>
                    <a:pt x="897" y="974"/>
                    <a:pt x="892" y="978"/>
                  </a:cubicBezTo>
                  <a:cubicBezTo>
                    <a:pt x="886" y="982"/>
                    <a:pt x="881" y="983"/>
                    <a:pt x="876" y="983"/>
                  </a:cubicBezTo>
                  <a:cubicBezTo>
                    <a:pt x="752" y="997"/>
                    <a:pt x="542" y="1003"/>
                    <a:pt x="247" y="1003"/>
                  </a:cubicBezTo>
                  <a:cubicBezTo>
                    <a:pt x="215" y="1003"/>
                    <a:pt x="196" y="996"/>
                    <a:pt x="192" y="981"/>
                  </a:cubicBezTo>
                  <a:cubicBezTo>
                    <a:pt x="191" y="973"/>
                    <a:pt x="192" y="960"/>
                    <a:pt x="194" y="942"/>
                  </a:cubicBezTo>
                  <a:cubicBezTo>
                    <a:pt x="197" y="923"/>
                    <a:pt x="201" y="909"/>
                    <a:pt x="207" y="897"/>
                  </a:cubicBezTo>
                  <a:lnTo>
                    <a:pt x="420" y="894"/>
                  </a:lnTo>
                  <a:cubicBezTo>
                    <a:pt x="419" y="859"/>
                    <a:pt x="418" y="833"/>
                    <a:pt x="418" y="815"/>
                  </a:cubicBezTo>
                  <a:lnTo>
                    <a:pt x="337" y="822"/>
                  </a:lnTo>
                  <a:lnTo>
                    <a:pt x="326" y="822"/>
                  </a:lnTo>
                  <a:cubicBezTo>
                    <a:pt x="303" y="822"/>
                    <a:pt x="289" y="817"/>
                    <a:pt x="284" y="806"/>
                  </a:cubicBezTo>
                  <a:cubicBezTo>
                    <a:pt x="276" y="794"/>
                    <a:pt x="273" y="783"/>
                    <a:pt x="274" y="774"/>
                  </a:cubicBezTo>
                  <a:cubicBezTo>
                    <a:pt x="242" y="840"/>
                    <a:pt x="216" y="878"/>
                    <a:pt x="194" y="889"/>
                  </a:cubicBezTo>
                  <a:cubicBezTo>
                    <a:pt x="181" y="896"/>
                    <a:pt x="165" y="900"/>
                    <a:pt x="146" y="900"/>
                  </a:cubicBezTo>
                  <a:cubicBezTo>
                    <a:pt x="113" y="900"/>
                    <a:pt x="68" y="884"/>
                    <a:pt x="11" y="853"/>
                  </a:cubicBezTo>
                  <a:cubicBezTo>
                    <a:pt x="22" y="822"/>
                    <a:pt x="73" y="747"/>
                    <a:pt x="161" y="628"/>
                  </a:cubicBezTo>
                  <a:lnTo>
                    <a:pt x="116" y="631"/>
                  </a:lnTo>
                  <a:lnTo>
                    <a:pt x="71" y="635"/>
                  </a:lnTo>
                  <a:lnTo>
                    <a:pt x="56" y="636"/>
                  </a:lnTo>
                  <a:cubicBezTo>
                    <a:pt x="33" y="636"/>
                    <a:pt x="18" y="630"/>
                    <a:pt x="11" y="617"/>
                  </a:cubicBezTo>
                  <a:cubicBezTo>
                    <a:pt x="4" y="604"/>
                    <a:pt x="0" y="590"/>
                    <a:pt x="0" y="572"/>
                  </a:cubicBezTo>
                  <a:cubicBezTo>
                    <a:pt x="0" y="555"/>
                    <a:pt x="6" y="539"/>
                    <a:pt x="17" y="523"/>
                  </a:cubicBezTo>
                  <a:cubicBezTo>
                    <a:pt x="38" y="521"/>
                    <a:pt x="66" y="520"/>
                    <a:pt x="102" y="518"/>
                  </a:cubicBezTo>
                  <a:lnTo>
                    <a:pt x="211" y="511"/>
                  </a:lnTo>
                  <a:cubicBezTo>
                    <a:pt x="208" y="473"/>
                    <a:pt x="207" y="423"/>
                    <a:pt x="207" y="361"/>
                  </a:cubicBezTo>
                  <a:lnTo>
                    <a:pt x="208" y="230"/>
                  </a:lnTo>
                  <a:lnTo>
                    <a:pt x="136" y="230"/>
                  </a:lnTo>
                  <a:cubicBezTo>
                    <a:pt x="105" y="232"/>
                    <a:pt x="87" y="225"/>
                    <a:pt x="81" y="210"/>
                  </a:cubicBezTo>
                  <a:cubicBezTo>
                    <a:pt x="76" y="198"/>
                    <a:pt x="74" y="187"/>
                    <a:pt x="74" y="177"/>
                  </a:cubicBezTo>
                  <a:cubicBezTo>
                    <a:pt x="74" y="157"/>
                    <a:pt x="81" y="139"/>
                    <a:pt x="95" y="121"/>
                  </a:cubicBezTo>
                  <a:lnTo>
                    <a:pt x="211" y="122"/>
                  </a:lnTo>
                  <a:lnTo>
                    <a:pt x="213" y="80"/>
                  </a:lnTo>
                  <a:cubicBezTo>
                    <a:pt x="215" y="34"/>
                    <a:pt x="216" y="11"/>
                    <a:pt x="216" y="11"/>
                  </a:cubicBezTo>
                  <a:lnTo>
                    <a:pt x="262" y="11"/>
                  </a:lnTo>
                  <a:cubicBezTo>
                    <a:pt x="325" y="9"/>
                    <a:pt x="369" y="9"/>
                    <a:pt x="392" y="10"/>
                  </a:cubicBezTo>
                  <a:cubicBezTo>
                    <a:pt x="395" y="61"/>
                    <a:pt x="397" y="99"/>
                    <a:pt x="398" y="125"/>
                  </a:cubicBezTo>
                  <a:lnTo>
                    <a:pt x="619" y="127"/>
                  </a:lnTo>
                  <a:cubicBezTo>
                    <a:pt x="622" y="63"/>
                    <a:pt x="624" y="21"/>
                    <a:pt x="626" y="3"/>
                  </a:cubicBezTo>
                  <a:cubicBezTo>
                    <a:pt x="689" y="1"/>
                    <a:pt x="723" y="0"/>
                    <a:pt x="730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>
              <p:custDataLst>
                <p:tags r:id="rId11"/>
              </p:custDataLst>
            </p:nvPr>
          </p:nvSpPr>
          <p:spPr>
            <a:xfrm>
              <a:off x="10362" y="4644"/>
              <a:ext cx="242" cy="26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2" h="262">
                  <a:moveTo>
                    <a:pt x="119" y="0"/>
                  </a:moveTo>
                  <a:cubicBezTo>
                    <a:pt x="129" y="0"/>
                    <a:pt x="139" y="3"/>
                    <a:pt x="151" y="8"/>
                  </a:cubicBezTo>
                  <a:cubicBezTo>
                    <a:pt x="166" y="15"/>
                    <a:pt x="181" y="24"/>
                    <a:pt x="196" y="36"/>
                  </a:cubicBezTo>
                  <a:cubicBezTo>
                    <a:pt x="212" y="49"/>
                    <a:pt x="224" y="62"/>
                    <a:pt x="233" y="75"/>
                  </a:cubicBezTo>
                  <a:cubicBezTo>
                    <a:pt x="239" y="84"/>
                    <a:pt x="242" y="93"/>
                    <a:pt x="242" y="104"/>
                  </a:cubicBezTo>
                  <a:cubicBezTo>
                    <a:pt x="242" y="122"/>
                    <a:pt x="231" y="146"/>
                    <a:pt x="211" y="175"/>
                  </a:cubicBezTo>
                  <a:cubicBezTo>
                    <a:pt x="192" y="201"/>
                    <a:pt x="171" y="222"/>
                    <a:pt x="147" y="237"/>
                  </a:cubicBezTo>
                  <a:cubicBezTo>
                    <a:pt x="123" y="252"/>
                    <a:pt x="101" y="260"/>
                    <a:pt x="79" y="262"/>
                  </a:cubicBezTo>
                  <a:cubicBezTo>
                    <a:pt x="58" y="264"/>
                    <a:pt x="40" y="259"/>
                    <a:pt x="24" y="249"/>
                  </a:cubicBezTo>
                  <a:cubicBezTo>
                    <a:pt x="8" y="239"/>
                    <a:pt x="0" y="226"/>
                    <a:pt x="0" y="210"/>
                  </a:cubicBezTo>
                  <a:cubicBezTo>
                    <a:pt x="0" y="193"/>
                    <a:pt x="5" y="171"/>
                    <a:pt x="14" y="145"/>
                  </a:cubicBezTo>
                  <a:cubicBezTo>
                    <a:pt x="23" y="119"/>
                    <a:pt x="35" y="92"/>
                    <a:pt x="49" y="64"/>
                  </a:cubicBezTo>
                  <a:cubicBezTo>
                    <a:pt x="60" y="44"/>
                    <a:pt x="70" y="29"/>
                    <a:pt x="80" y="17"/>
                  </a:cubicBezTo>
                  <a:cubicBezTo>
                    <a:pt x="91" y="6"/>
                    <a:pt x="103" y="0"/>
                    <a:pt x="11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>
              <p:custDataLst>
                <p:tags r:id="rId12"/>
              </p:custDataLst>
            </p:nvPr>
          </p:nvSpPr>
          <p:spPr>
            <a:xfrm>
              <a:off x="4812" y="4649"/>
              <a:ext cx="191" cy="32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1" h="327">
                  <a:moveTo>
                    <a:pt x="153" y="0"/>
                  </a:moveTo>
                  <a:cubicBezTo>
                    <a:pt x="165" y="0"/>
                    <a:pt x="175" y="0"/>
                    <a:pt x="183" y="0"/>
                  </a:cubicBezTo>
                  <a:cubicBezTo>
                    <a:pt x="189" y="83"/>
                    <a:pt x="191" y="145"/>
                    <a:pt x="191" y="187"/>
                  </a:cubicBezTo>
                  <a:cubicBezTo>
                    <a:pt x="191" y="237"/>
                    <a:pt x="188" y="271"/>
                    <a:pt x="183" y="290"/>
                  </a:cubicBezTo>
                  <a:cubicBezTo>
                    <a:pt x="180" y="300"/>
                    <a:pt x="176" y="308"/>
                    <a:pt x="170" y="311"/>
                  </a:cubicBezTo>
                  <a:cubicBezTo>
                    <a:pt x="164" y="315"/>
                    <a:pt x="156" y="318"/>
                    <a:pt x="145" y="320"/>
                  </a:cubicBezTo>
                  <a:cubicBezTo>
                    <a:pt x="130" y="322"/>
                    <a:pt x="109" y="324"/>
                    <a:pt x="80" y="325"/>
                  </a:cubicBezTo>
                  <a:cubicBezTo>
                    <a:pt x="52" y="326"/>
                    <a:pt x="28" y="327"/>
                    <a:pt x="8" y="327"/>
                  </a:cubicBezTo>
                  <a:cubicBezTo>
                    <a:pt x="3" y="278"/>
                    <a:pt x="0" y="219"/>
                    <a:pt x="0" y="149"/>
                  </a:cubicBezTo>
                  <a:cubicBezTo>
                    <a:pt x="0" y="86"/>
                    <a:pt x="1" y="37"/>
                    <a:pt x="4" y="3"/>
                  </a:cubicBezTo>
                  <a:cubicBezTo>
                    <a:pt x="68" y="1"/>
                    <a:pt x="118" y="0"/>
                    <a:pt x="153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>
              <p:custDataLst>
                <p:tags r:id="rId13"/>
              </p:custDataLst>
            </p:nvPr>
          </p:nvSpPr>
          <p:spPr>
            <a:xfrm>
              <a:off x="9883" y="4473"/>
              <a:ext cx="781" cy="94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81" h="946">
                  <a:moveTo>
                    <a:pt x="133" y="229"/>
                  </a:moveTo>
                  <a:cubicBezTo>
                    <a:pt x="139" y="229"/>
                    <a:pt x="145" y="229"/>
                    <a:pt x="152" y="230"/>
                  </a:cubicBezTo>
                  <a:cubicBezTo>
                    <a:pt x="175" y="231"/>
                    <a:pt x="198" y="243"/>
                    <a:pt x="220" y="266"/>
                  </a:cubicBezTo>
                  <a:cubicBezTo>
                    <a:pt x="233" y="279"/>
                    <a:pt x="243" y="294"/>
                    <a:pt x="248" y="310"/>
                  </a:cubicBezTo>
                  <a:lnTo>
                    <a:pt x="249" y="316"/>
                  </a:lnTo>
                  <a:lnTo>
                    <a:pt x="249" y="327"/>
                  </a:lnTo>
                  <a:cubicBezTo>
                    <a:pt x="249" y="335"/>
                    <a:pt x="249" y="342"/>
                    <a:pt x="249" y="350"/>
                  </a:cubicBezTo>
                  <a:lnTo>
                    <a:pt x="249" y="366"/>
                  </a:lnTo>
                  <a:lnTo>
                    <a:pt x="248" y="367"/>
                  </a:lnTo>
                  <a:cubicBezTo>
                    <a:pt x="242" y="388"/>
                    <a:pt x="230" y="403"/>
                    <a:pt x="214" y="412"/>
                  </a:cubicBezTo>
                  <a:cubicBezTo>
                    <a:pt x="199" y="421"/>
                    <a:pt x="180" y="425"/>
                    <a:pt x="160" y="425"/>
                  </a:cubicBezTo>
                  <a:cubicBezTo>
                    <a:pt x="141" y="425"/>
                    <a:pt x="120" y="421"/>
                    <a:pt x="98" y="413"/>
                  </a:cubicBezTo>
                  <a:cubicBezTo>
                    <a:pt x="81" y="406"/>
                    <a:pt x="66" y="391"/>
                    <a:pt x="53" y="368"/>
                  </a:cubicBezTo>
                  <a:cubicBezTo>
                    <a:pt x="41" y="344"/>
                    <a:pt x="34" y="321"/>
                    <a:pt x="34" y="299"/>
                  </a:cubicBezTo>
                  <a:cubicBezTo>
                    <a:pt x="34" y="286"/>
                    <a:pt x="37" y="275"/>
                    <a:pt x="43" y="265"/>
                  </a:cubicBezTo>
                  <a:cubicBezTo>
                    <a:pt x="54" y="247"/>
                    <a:pt x="68" y="236"/>
                    <a:pt x="86" y="233"/>
                  </a:cubicBezTo>
                  <a:cubicBezTo>
                    <a:pt x="99" y="231"/>
                    <a:pt x="115" y="229"/>
                    <a:pt x="133" y="229"/>
                  </a:cubicBezTo>
                  <a:close/>
                  <a:moveTo>
                    <a:pt x="81" y="0"/>
                  </a:moveTo>
                  <a:lnTo>
                    <a:pt x="614" y="24"/>
                  </a:lnTo>
                  <a:cubicBezTo>
                    <a:pt x="629" y="25"/>
                    <a:pt x="644" y="31"/>
                    <a:pt x="657" y="42"/>
                  </a:cubicBezTo>
                  <a:cubicBezTo>
                    <a:pt x="671" y="52"/>
                    <a:pt x="681" y="65"/>
                    <a:pt x="689" y="81"/>
                  </a:cubicBezTo>
                  <a:cubicBezTo>
                    <a:pt x="694" y="92"/>
                    <a:pt x="697" y="102"/>
                    <a:pt x="697" y="110"/>
                  </a:cubicBezTo>
                  <a:cubicBezTo>
                    <a:pt x="697" y="119"/>
                    <a:pt x="694" y="126"/>
                    <a:pt x="689" y="131"/>
                  </a:cubicBezTo>
                  <a:cubicBezTo>
                    <a:pt x="683" y="136"/>
                    <a:pt x="678" y="138"/>
                    <a:pt x="673" y="138"/>
                  </a:cubicBezTo>
                  <a:cubicBezTo>
                    <a:pt x="632" y="141"/>
                    <a:pt x="583" y="143"/>
                    <a:pt x="525" y="143"/>
                  </a:cubicBezTo>
                  <a:cubicBezTo>
                    <a:pt x="489" y="143"/>
                    <a:pt x="467" y="142"/>
                    <a:pt x="458" y="142"/>
                  </a:cubicBezTo>
                  <a:cubicBezTo>
                    <a:pt x="464" y="227"/>
                    <a:pt x="469" y="332"/>
                    <a:pt x="471" y="457"/>
                  </a:cubicBezTo>
                  <a:cubicBezTo>
                    <a:pt x="584" y="445"/>
                    <a:pt x="648" y="438"/>
                    <a:pt x="663" y="436"/>
                  </a:cubicBezTo>
                  <a:cubicBezTo>
                    <a:pt x="682" y="433"/>
                    <a:pt x="701" y="437"/>
                    <a:pt x="722" y="447"/>
                  </a:cubicBezTo>
                  <a:cubicBezTo>
                    <a:pt x="743" y="458"/>
                    <a:pt x="759" y="471"/>
                    <a:pt x="769" y="487"/>
                  </a:cubicBezTo>
                  <a:cubicBezTo>
                    <a:pt x="777" y="499"/>
                    <a:pt x="781" y="509"/>
                    <a:pt x="781" y="518"/>
                  </a:cubicBezTo>
                  <a:cubicBezTo>
                    <a:pt x="781" y="532"/>
                    <a:pt x="772" y="541"/>
                    <a:pt x="755" y="545"/>
                  </a:cubicBezTo>
                  <a:cubicBezTo>
                    <a:pt x="705" y="559"/>
                    <a:pt x="611" y="574"/>
                    <a:pt x="474" y="589"/>
                  </a:cubicBezTo>
                  <a:cubicBezTo>
                    <a:pt x="474" y="750"/>
                    <a:pt x="468" y="854"/>
                    <a:pt x="457" y="903"/>
                  </a:cubicBezTo>
                  <a:cubicBezTo>
                    <a:pt x="454" y="916"/>
                    <a:pt x="448" y="925"/>
                    <a:pt x="440" y="929"/>
                  </a:cubicBezTo>
                  <a:cubicBezTo>
                    <a:pt x="433" y="934"/>
                    <a:pt x="423" y="937"/>
                    <a:pt x="412" y="938"/>
                  </a:cubicBezTo>
                  <a:lnTo>
                    <a:pt x="257" y="946"/>
                  </a:lnTo>
                  <a:cubicBezTo>
                    <a:pt x="250" y="894"/>
                    <a:pt x="247" y="782"/>
                    <a:pt x="247" y="611"/>
                  </a:cubicBezTo>
                  <a:lnTo>
                    <a:pt x="75" y="629"/>
                  </a:lnTo>
                  <a:cubicBezTo>
                    <a:pt x="68" y="630"/>
                    <a:pt x="59" y="630"/>
                    <a:pt x="47" y="630"/>
                  </a:cubicBezTo>
                  <a:cubicBezTo>
                    <a:pt x="37" y="630"/>
                    <a:pt x="28" y="629"/>
                    <a:pt x="21" y="626"/>
                  </a:cubicBezTo>
                  <a:cubicBezTo>
                    <a:pt x="13" y="624"/>
                    <a:pt x="9" y="618"/>
                    <a:pt x="7" y="609"/>
                  </a:cubicBezTo>
                  <a:cubicBezTo>
                    <a:pt x="2" y="595"/>
                    <a:pt x="0" y="578"/>
                    <a:pt x="0" y="559"/>
                  </a:cubicBezTo>
                  <a:cubicBezTo>
                    <a:pt x="0" y="545"/>
                    <a:pt x="3" y="526"/>
                    <a:pt x="8" y="503"/>
                  </a:cubicBezTo>
                  <a:lnTo>
                    <a:pt x="247" y="479"/>
                  </a:lnTo>
                  <a:cubicBezTo>
                    <a:pt x="248" y="442"/>
                    <a:pt x="248" y="407"/>
                    <a:pt x="248" y="375"/>
                  </a:cubicBezTo>
                  <a:lnTo>
                    <a:pt x="249" y="366"/>
                  </a:lnTo>
                  <a:lnTo>
                    <a:pt x="250" y="360"/>
                  </a:lnTo>
                  <a:cubicBezTo>
                    <a:pt x="252" y="352"/>
                    <a:pt x="252" y="346"/>
                    <a:pt x="252" y="339"/>
                  </a:cubicBezTo>
                  <a:cubicBezTo>
                    <a:pt x="252" y="332"/>
                    <a:pt x="252" y="326"/>
                    <a:pt x="250" y="319"/>
                  </a:cubicBezTo>
                  <a:lnTo>
                    <a:pt x="249" y="316"/>
                  </a:lnTo>
                  <a:lnTo>
                    <a:pt x="249" y="304"/>
                  </a:lnTo>
                  <a:cubicBezTo>
                    <a:pt x="251" y="238"/>
                    <a:pt x="252" y="181"/>
                    <a:pt x="253" y="135"/>
                  </a:cubicBezTo>
                  <a:lnTo>
                    <a:pt x="115" y="128"/>
                  </a:lnTo>
                  <a:cubicBezTo>
                    <a:pt x="79" y="126"/>
                    <a:pt x="61" y="115"/>
                    <a:pt x="61" y="94"/>
                  </a:cubicBezTo>
                  <a:cubicBezTo>
                    <a:pt x="61" y="84"/>
                    <a:pt x="63" y="69"/>
                    <a:pt x="67" y="49"/>
                  </a:cubicBezTo>
                  <a:cubicBezTo>
                    <a:pt x="70" y="29"/>
                    <a:pt x="75" y="13"/>
                    <a:pt x="8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>
              <p:custDataLst>
                <p:tags r:id="rId14"/>
              </p:custDataLst>
            </p:nvPr>
          </p:nvSpPr>
          <p:spPr>
            <a:xfrm>
              <a:off x="9537" y="4766"/>
              <a:ext cx="375" cy="569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5" h="569">
                  <a:moveTo>
                    <a:pt x="18" y="0"/>
                  </a:moveTo>
                  <a:cubicBezTo>
                    <a:pt x="80" y="0"/>
                    <a:pt x="139" y="3"/>
                    <a:pt x="194" y="9"/>
                  </a:cubicBezTo>
                  <a:cubicBezTo>
                    <a:pt x="248" y="15"/>
                    <a:pt x="284" y="22"/>
                    <a:pt x="302" y="30"/>
                  </a:cubicBezTo>
                  <a:cubicBezTo>
                    <a:pt x="325" y="41"/>
                    <a:pt x="343" y="52"/>
                    <a:pt x="356" y="66"/>
                  </a:cubicBezTo>
                  <a:cubicBezTo>
                    <a:pt x="368" y="79"/>
                    <a:pt x="375" y="96"/>
                    <a:pt x="375" y="117"/>
                  </a:cubicBezTo>
                  <a:cubicBezTo>
                    <a:pt x="375" y="127"/>
                    <a:pt x="374" y="136"/>
                    <a:pt x="372" y="143"/>
                  </a:cubicBezTo>
                  <a:cubicBezTo>
                    <a:pt x="365" y="180"/>
                    <a:pt x="348" y="219"/>
                    <a:pt x="322" y="260"/>
                  </a:cubicBezTo>
                  <a:cubicBezTo>
                    <a:pt x="296" y="301"/>
                    <a:pt x="261" y="353"/>
                    <a:pt x="217" y="414"/>
                  </a:cubicBezTo>
                  <a:cubicBezTo>
                    <a:pt x="199" y="437"/>
                    <a:pt x="187" y="454"/>
                    <a:pt x="180" y="465"/>
                  </a:cubicBezTo>
                  <a:cubicBezTo>
                    <a:pt x="179" y="467"/>
                    <a:pt x="178" y="468"/>
                    <a:pt x="178" y="469"/>
                  </a:cubicBezTo>
                  <a:lnTo>
                    <a:pt x="178" y="469"/>
                  </a:lnTo>
                  <a:lnTo>
                    <a:pt x="177" y="470"/>
                  </a:lnTo>
                  <a:cubicBezTo>
                    <a:pt x="177" y="470"/>
                    <a:pt x="177" y="470"/>
                    <a:pt x="177" y="471"/>
                  </a:cubicBezTo>
                  <a:lnTo>
                    <a:pt x="178" y="469"/>
                  </a:lnTo>
                  <a:lnTo>
                    <a:pt x="178" y="469"/>
                  </a:lnTo>
                  <a:cubicBezTo>
                    <a:pt x="179" y="469"/>
                    <a:pt x="181" y="470"/>
                    <a:pt x="184" y="470"/>
                  </a:cubicBezTo>
                  <a:cubicBezTo>
                    <a:pt x="197" y="470"/>
                    <a:pt x="216" y="468"/>
                    <a:pt x="241" y="464"/>
                  </a:cubicBezTo>
                  <a:cubicBezTo>
                    <a:pt x="267" y="461"/>
                    <a:pt x="295" y="456"/>
                    <a:pt x="325" y="451"/>
                  </a:cubicBezTo>
                  <a:lnTo>
                    <a:pt x="338" y="562"/>
                  </a:lnTo>
                  <a:cubicBezTo>
                    <a:pt x="300" y="567"/>
                    <a:pt x="262" y="569"/>
                    <a:pt x="225" y="569"/>
                  </a:cubicBezTo>
                  <a:cubicBezTo>
                    <a:pt x="193" y="569"/>
                    <a:pt x="168" y="568"/>
                    <a:pt x="150" y="564"/>
                  </a:cubicBezTo>
                  <a:cubicBezTo>
                    <a:pt x="125" y="559"/>
                    <a:pt x="106" y="551"/>
                    <a:pt x="93" y="541"/>
                  </a:cubicBezTo>
                  <a:cubicBezTo>
                    <a:pt x="80" y="531"/>
                    <a:pt x="73" y="513"/>
                    <a:pt x="73" y="489"/>
                  </a:cubicBezTo>
                  <a:cubicBezTo>
                    <a:pt x="73" y="474"/>
                    <a:pt x="77" y="451"/>
                    <a:pt x="86" y="422"/>
                  </a:cubicBezTo>
                  <a:cubicBezTo>
                    <a:pt x="95" y="393"/>
                    <a:pt x="108" y="355"/>
                    <a:pt x="124" y="309"/>
                  </a:cubicBezTo>
                  <a:cubicBezTo>
                    <a:pt x="147" y="245"/>
                    <a:pt x="162" y="201"/>
                    <a:pt x="169" y="178"/>
                  </a:cubicBezTo>
                  <a:lnTo>
                    <a:pt x="170" y="174"/>
                  </a:lnTo>
                  <a:lnTo>
                    <a:pt x="170" y="174"/>
                  </a:lnTo>
                  <a:cubicBezTo>
                    <a:pt x="171" y="174"/>
                    <a:pt x="171" y="174"/>
                    <a:pt x="171" y="174"/>
                  </a:cubicBezTo>
                  <a:lnTo>
                    <a:pt x="170" y="174"/>
                  </a:lnTo>
                  <a:lnTo>
                    <a:pt x="169" y="175"/>
                  </a:lnTo>
                  <a:cubicBezTo>
                    <a:pt x="166" y="175"/>
                    <a:pt x="159" y="174"/>
                    <a:pt x="149" y="172"/>
                  </a:cubicBezTo>
                  <a:cubicBezTo>
                    <a:pt x="144" y="172"/>
                    <a:pt x="129" y="169"/>
                    <a:pt x="103" y="165"/>
                  </a:cubicBezTo>
                  <a:cubicBezTo>
                    <a:pt x="78" y="160"/>
                    <a:pt x="45" y="153"/>
                    <a:pt x="5" y="143"/>
                  </a:cubicBezTo>
                  <a:cubicBezTo>
                    <a:pt x="2" y="126"/>
                    <a:pt x="0" y="110"/>
                    <a:pt x="0" y="96"/>
                  </a:cubicBezTo>
                  <a:cubicBezTo>
                    <a:pt x="0" y="61"/>
                    <a:pt x="6" y="29"/>
                    <a:pt x="18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>
              <p:custDataLst>
                <p:tags r:id="rId15"/>
              </p:custDataLst>
            </p:nvPr>
          </p:nvSpPr>
          <p:spPr>
            <a:xfrm>
              <a:off x="4841" y="4803"/>
              <a:ext cx="957" cy="628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57" h="628">
                  <a:moveTo>
                    <a:pt x="214" y="0"/>
                  </a:moveTo>
                  <a:cubicBezTo>
                    <a:pt x="243" y="2"/>
                    <a:pt x="290" y="6"/>
                    <a:pt x="356" y="12"/>
                  </a:cubicBezTo>
                  <a:cubicBezTo>
                    <a:pt x="422" y="19"/>
                    <a:pt x="486" y="27"/>
                    <a:pt x="547" y="37"/>
                  </a:cubicBezTo>
                  <a:cubicBezTo>
                    <a:pt x="608" y="47"/>
                    <a:pt x="649" y="57"/>
                    <a:pt x="670" y="68"/>
                  </a:cubicBezTo>
                  <a:cubicBezTo>
                    <a:pt x="700" y="83"/>
                    <a:pt x="715" y="107"/>
                    <a:pt x="715" y="140"/>
                  </a:cubicBezTo>
                  <a:cubicBezTo>
                    <a:pt x="715" y="156"/>
                    <a:pt x="712" y="172"/>
                    <a:pt x="705" y="189"/>
                  </a:cubicBezTo>
                  <a:cubicBezTo>
                    <a:pt x="699" y="205"/>
                    <a:pt x="691" y="219"/>
                    <a:pt x="682" y="230"/>
                  </a:cubicBezTo>
                  <a:cubicBezTo>
                    <a:pt x="667" y="246"/>
                    <a:pt x="646" y="262"/>
                    <a:pt x="618" y="275"/>
                  </a:cubicBezTo>
                  <a:cubicBezTo>
                    <a:pt x="681" y="270"/>
                    <a:pt x="761" y="264"/>
                    <a:pt x="860" y="258"/>
                  </a:cubicBezTo>
                  <a:cubicBezTo>
                    <a:pt x="875" y="256"/>
                    <a:pt x="885" y="255"/>
                    <a:pt x="890" y="255"/>
                  </a:cubicBezTo>
                  <a:lnTo>
                    <a:pt x="895" y="255"/>
                  </a:lnTo>
                  <a:cubicBezTo>
                    <a:pt x="905" y="255"/>
                    <a:pt x="913" y="257"/>
                    <a:pt x="918" y="261"/>
                  </a:cubicBezTo>
                  <a:cubicBezTo>
                    <a:pt x="923" y="265"/>
                    <a:pt x="927" y="269"/>
                    <a:pt x="930" y="275"/>
                  </a:cubicBezTo>
                  <a:cubicBezTo>
                    <a:pt x="935" y="287"/>
                    <a:pt x="939" y="307"/>
                    <a:pt x="945" y="334"/>
                  </a:cubicBezTo>
                  <a:cubicBezTo>
                    <a:pt x="948" y="352"/>
                    <a:pt x="951" y="364"/>
                    <a:pt x="953" y="369"/>
                  </a:cubicBezTo>
                  <a:cubicBezTo>
                    <a:pt x="956" y="376"/>
                    <a:pt x="957" y="382"/>
                    <a:pt x="957" y="387"/>
                  </a:cubicBezTo>
                  <a:cubicBezTo>
                    <a:pt x="957" y="395"/>
                    <a:pt x="955" y="400"/>
                    <a:pt x="950" y="404"/>
                  </a:cubicBezTo>
                  <a:cubicBezTo>
                    <a:pt x="945" y="407"/>
                    <a:pt x="939" y="409"/>
                    <a:pt x="931" y="410"/>
                  </a:cubicBezTo>
                  <a:lnTo>
                    <a:pt x="695" y="434"/>
                  </a:lnTo>
                  <a:lnTo>
                    <a:pt x="531" y="450"/>
                  </a:lnTo>
                  <a:lnTo>
                    <a:pt x="537" y="456"/>
                  </a:lnTo>
                  <a:lnTo>
                    <a:pt x="549" y="507"/>
                  </a:lnTo>
                  <a:cubicBezTo>
                    <a:pt x="558" y="540"/>
                    <a:pt x="563" y="564"/>
                    <a:pt x="563" y="579"/>
                  </a:cubicBezTo>
                  <a:cubicBezTo>
                    <a:pt x="563" y="599"/>
                    <a:pt x="557" y="612"/>
                    <a:pt x="545" y="618"/>
                  </a:cubicBezTo>
                  <a:cubicBezTo>
                    <a:pt x="533" y="625"/>
                    <a:pt x="514" y="628"/>
                    <a:pt x="488" y="628"/>
                  </a:cubicBezTo>
                  <a:cubicBezTo>
                    <a:pt x="450" y="628"/>
                    <a:pt x="398" y="625"/>
                    <a:pt x="332" y="618"/>
                  </a:cubicBezTo>
                  <a:lnTo>
                    <a:pt x="341" y="497"/>
                  </a:lnTo>
                  <a:cubicBezTo>
                    <a:pt x="367" y="502"/>
                    <a:pt x="398" y="509"/>
                    <a:pt x="435" y="518"/>
                  </a:cubicBezTo>
                  <a:lnTo>
                    <a:pt x="441" y="519"/>
                  </a:lnTo>
                  <a:cubicBezTo>
                    <a:pt x="441" y="519"/>
                    <a:pt x="440" y="518"/>
                    <a:pt x="439" y="517"/>
                  </a:cubicBezTo>
                  <a:cubicBezTo>
                    <a:pt x="437" y="498"/>
                    <a:pt x="433" y="478"/>
                    <a:pt x="427" y="458"/>
                  </a:cubicBezTo>
                  <a:lnTo>
                    <a:pt x="227" y="478"/>
                  </a:lnTo>
                  <a:lnTo>
                    <a:pt x="54" y="496"/>
                  </a:lnTo>
                  <a:cubicBezTo>
                    <a:pt x="24" y="498"/>
                    <a:pt x="7" y="486"/>
                    <a:pt x="2" y="460"/>
                  </a:cubicBezTo>
                  <a:cubicBezTo>
                    <a:pt x="1" y="451"/>
                    <a:pt x="0" y="442"/>
                    <a:pt x="0" y="432"/>
                  </a:cubicBezTo>
                  <a:cubicBezTo>
                    <a:pt x="0" y="407"/>
                    <a:pt x="3" y="383"/>
                    <a:pt x="10" y="361"/>
                  </a:cubicBezTo>
                  <a:cubicBezTo>
                    <a:pt x="14" y="348"/>
                    <a:pt x="19" y="340"/>
                    <a:pt x="27" y="335"/>
                  </a:cubicBezTo>
                  <a:cubicBezTo>
                    <a:pt x="34" y="330"/>
                    <a:pt x="44" y="327"/>
                    <a:pt x="54" y="325"/>
                  </a:cubicBezTo>
                  <a:cubicBezTo>
                    <a:pt x="126" y="316"/>
                    <a:pt x="261" y="304"/>
                    <a:pt x="461" y="288"/>
                  </a:cubicBezTo>
                  <a:cubicBezTo>
                    <a:pt x="492" y="248"/>
                    <a:pt x="515" y="225"/>
                    <a:pt x="531" y="218"/>
                  </a:cubicBezTo>
                  <a:cubicBezTo>
                    <a:pt x="514" y="216"/>
                    <a:pt x="480" y="210"/>
                    <a:pt x="428" y="201"/>
                  </a:cubicBezTo>
                  <a:cubicBezTo>
                    <a:pt x="354" y="187"/>
                    <a:pt x="300" y="176"/>
                    <a:pt x="267" y="168"/>
                  </a:cubicBezTo>
                  <a:cubicBezTo>
                    <a:pt x="233" y="160"/>
                    <a:pt x="208" y="150"/>
                    <a:pt x="191" y="137"/>
                  </a:cubicBezTo>
                  <a:cubicBezTo>
                    <a:pt x="191" y="110"/>
                    <a:pt x="194" y="85"/>
                    <a:pt x="199" y="61"/>
                  </a:cubicBezTo>
                  <a:cubicBezTo>
                    <a:pt x="203" y="37"/>
                    <a:pt x="208" y="17"/>
                    <a:pt x="214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>
              <p:custDataLst>
                <p:tags r:id="rId16"/>
              </p:custDataLst>
            </p:nvPr>
          </p:nvSpPr>
          <p:spPr>
            <a:xfrm>
              <a:off x="11503" y="4894"/>
              <a:ext cx="214" cy="53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14" h="530">
                  <a:moveTo>
                    <a:pt x="179" y="0"/>
                  </a:moveTo>
                  <a:cubicBezTo>
                    <a:pt x="186" y="0"/>
                    <a:pt x="192" y="0"/>
                    <a:pt x="198" y="0"/>
                  </a:cubicBezTo>
                  <a:cubicBezTo>
                    <a:pt x="208" y="105"/>
                    <a:pt x="214" y="215"/>
                    <a:pt x="214" y="329"/>
                  </a:cubicBezTo>
                  <a:cubicBezTo>
                    <a:pt x="214" y="404"/>
                    <a:pt x="211" y="454"/>
                    <a:pt x="206" y="478"/>
                  </a:cubicBezTo>
                  <a:cubicBezTo>
                    <a:pt x="204" y="495"/>
                    <a:pt x="199" y="506"/>
                    <a:pt x="190" y="511"/>
                  </a:cubicBezTo>
                  <a:cubicBezTo>
                    <a:pt x="181" y="516"/>
                    <a:pt x="171" y="519"/>
                    <a:pt x="158" y="521"/>
                  </a:cubicBezTo>
                  <a:cubicBezTo>
                    <a:pt x="121" y="527"/>
                    <a:pt x="68" y="530"/>
                    <a:pt x="0" y="530"/>
                  </a:cubicBezTo>
                  <a:cubicBezTo>
                    <a:pt x="1" y="500"/>
                    <a:pt x="1" y="451"/>
                    <a:pt x="1" y="384"/>
                  </a:cubicBezTo>
                  <a:lnTo>
                    <a:pt x="0" y="97"/>
                  </a:lnTo>
                  <a:cubicBezTo>
                    <a:pt x="0" y="53"/>
                    <a:pt x="1" y="26"/>
                    <a:pt x="2" y="14"/>
                  </a:cubicBezTo>
                  <a:cubicBezTo>
                    <a:pt x="73" y="5"/>
                    <a:pt x="132" y="0"/>
                    <a:pt x="17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>
              <p:custDataLst>
                <p:tags r:id="rId17"/>
              </p:custDataLst>
            </p:nvPr>
          </p:nvSpPr>
          <p:spPr>
            <a:xfrm>
              <a:off x="11124" y="4944"/>
              <a:ext cx="310" cy="495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0" h="495">
                  <a:moveTo>
                    <a:pt x="113" y="0"/>
                  </a:moveTo>
                  <a:lnTo>
                    <a:pt x="310" y="0"/>
                  </a:lnTo>
                  <a:cubicBezTo>
                    <a:pt x="299" y="105"/>
                    <a:pt x="285" y="204"/>
                    <a:pt x="269" y="298"/>
                  </a:cubicBezTo>
                  <a:cubicBezTo>
                    <a:pt x="252" y="391"/>
                    <a:pt x="236" y="445"/>
                    <a:pt x="218" y="460"/>
                  </a:cubicBezTo>
                  <a:cubicBezTo>
                    <a:pt x="193" y="483"/>
                    <a:pt x="159" y="495"/>
                    <a:pt x="116" y="495"/>
                  </a:cubicBezTo>
                  <a:cubicBezTo>
                    <a:pt x="104" y="495"/>
                    <a:pt x="79" y="493"/>
                    <a:pt x="43" y="489"/>
                  </a:cubicBezTo>
                  <a:cubicBezTo>
                    <a:pt x="38" y="488"/>
                    <a:pt x="33" y="487"/>
                    <a:pt x="28" y="487"/>
                  </a:cubicBezTo>
                  <a:cubicBezTo>
                    <a:pt x="22" y="486"/>
                    <a:pt x="13" y="486"/>
                    <a:pt x="0" y="486"/>
                  </a:cubicBezTo>
                  <a:cubicBezTo>
                    <a:pt x="10" y="428"/>
                    <a:pt x="29" y="338"/>
                    <a:pt x="58" y="214"/>
                  </a:cubicBezTo>
                  <a:cubicBezTo>
                    <a:pt x="87" y="90"/>
                    <a:pt x="105" y="19"/>
                    <a:pt x="113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>
              <p:custDataLst>
                <p:tags r:id="rId18"/>
              </p:custDataLst>
            </p:nvPr>
          </p:nvSpPr>
          <p:spPr>
            <a:xfrm>
              <a:off x="3639" y="4448"/>
              <a:ext cx="980" cy="94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0" h="946">
                  <a:moveTo>
                    <a:pt x="727" y="572"/>
                  </a:moveTo>
                  <a:lnTo>
                    <a:pt x="732" y="574"/>
                  </a:lnTo>
                  <a:cubicBezTo>
                    <a:pt x="796" y="599"/>
                    <a:pt x="836" y="628"/>
                    <a:pt x="852" y="660"/>
                  </a:cubicBezTo>
                  <a:cubicBezTo>
                    <a:pt x="860" y="675"/>
                    <a:pt x="863" y="689"/>
                    <a:pt x="863" y="703"/>
                  </a:cubicBezTo>
                  <a:cubicBezTo>
                    <a:pt x="863" y="717"/>
                    <a:pt x="860" y="731"/>
                    <a:pt x="854" y="746"/>
                  </a:cubicBezTo>
                  <a:cubicBezTo>
                    <a:pt x="849" y="761"/>
                    <a:pt x="842" y="772"/>
                    <a:pt x="834" y="779"/>
                  </a:cubicBezTo>
                  <a:lnTo>
                    <a:pt x="827" y="784"/>
                  </a:lnTo>
                  <a:lnTo>
                    <a:pt x="797" y="786"/>
                  </a:lnTo>
                  <a:lnTo>
                    <a:pt x="786" y="787"/>
                  </a:lnTo>
                  <a:lnTo>
                    <a:pt x="784" y="786"/>
                  </a:lnTo>
                  <a:cubicBezTo>
                    <a:pt x="766" y="776"/>
                    <a:pt x="742" y="761"/>
                    <a:pt x="711" y="742"/>
                  </a:cubicBezTo>
                  <a:cubicBezTo>
                    <a:pt x="680" y="723"/>
                    <a:pt x="656" y="707"/>
                    <a:pt x="639" y="695"/>
                  </a:cubicBezTo>
                  <a:cubicBezTo>
                    <a:pt x="617" y="679"/>
                    <a:pt x="606" y="662"/>
                    <a:pt x="606" y="642"/>
                  </a:cubicBezTo>
                  <a:lnTo>
                    <a:pt x="607" y="629"/>
                  </a:lnTo>
                  <a:cubicBezTo>
                    <a:pt x="611" y="614"/>
                    <a:pt x="617" y="599"/>
                    <a:pt x="627" y="584"/>
                  </a:cubicBezTo>
                  <a:lnTo>
                    <a:pt x="632" y="579"/>
                  </a:lnTo>
                  <a:lnTo>
                    <a:pt x="650" y="578"/>
                  </a:lnTo>
                  <a:cubicBezTo>
                    <a:pt x="676" y="576"/>
                    <a:pt x="701" y="574"/>
                    <a:pt x="725" y="572"/>
                  </a:cubicBezTo>
                  <a:lnTo>
                    <a:pt x="727" y="572"/>
                  </a:lnTo>
                  <a:close/>
                  <a:moveTo>
                    <a:pt x="49" y="0"/>
                  </a:moveTo>
                  <a:cubicBezTo>
                    <a:pt x="62" y="1"/>
                    <a:pt x="80" y="2"/>
                    <a:pt x="105" y="2"/>
                  </a:cubicBezTo>
                  <a:cubicBezTo>
                    <a:pt x="138" y="3"/>
                    <a:pt x="171" y="4"/>
                    <a:pt x="203" y="5"/>
                  </a:cubicBezTo>
                  <a:cubicBezTo>
                    <a:pt x="235" y="7"/>
                    <a:pt x="259" y="10"/>
                    <a:pt x="274" y="15"/>
                  </a:cubicBezTo>
                  <a:cubicBezTo>
                    <a:pt x="274" y="28"/>
                    <a:pt x="273" y="35"/>
                    <a:pt x="273" y="37"/>
                  </a:cubicBezTo>
                  <a:lnTo>
                    <a:pt x="273" y="38"/>
                  </a:lnTo>
                  <a:lnTo>
                    <a:pt x="272" y="38"/>
                  </a:lnTo>
                  <a:cubicBezTo>
                    <a:pt x="272" y="38"/>
                    <a:pt x="273" y="38"/>
                    <a:pt x="273" y="38"/>
                  </a:cubicBezTo>
                  <a:lnTo>
                    <a:pt x="273" y="38"/>
                  </a:lnTo>
                  <a:lnTo>
                    <a:pt x="290" y="37"/>
                  </a:lnTo>
                  <a:cubicBezTo>
                    <a:pt x="382" y="33"/>
                    <a:pt x="502" y="30"/>
                    <a:pt x="651" y="28"/>
                  </a:cubicBezTo>
                  <a:cubicBezTo>
                    <a:pt x="809" y="27"/>
                    <a:pt x="880" y="23"/>
                    <a:pt x="863" y="15"/>
                  </a:cubicBezTo>
                  <a:cubicBezTo>
                    <a:pt x="880" y="7"/>
                    <a:pt x="898" y="9"/>
                    <a:pt x="916" y="20"/>
                  </a:cubicBezTo>
                  <a:cubicBezTo>
                    <a:pt x="935" y="31"/>
                    <a:pt x="948" y="44"/>
                    <a:pt x="956" y="60"/>
                  </a:cubicBezTo>
                  <a:cubicBezTo>
                    <a:pt x="961" y="70"/>
                    <a:pt x="963" y="80"/>
                    <a:pt x="963" y="90"/>
                  </a:cubicBezTo>
                  <a:cubicBezTo>
                    <a:pt x="963" y="108"/>
                    <a:pt x="957" y="118"/>
                    <a:pt x="945" y="122"/>
                  </a:cubicBezTo>
                  <a:cubicBezTo>
                    <a:pt x="910" y="128"/>
                    <a:pt x="762" y="140"/>
                    <a:pt x="501" y="159"/>
                  </a:cubicBezTo>
                  <a:lnTo>
                    <a:pt x="365" y="164"/>
                  </a:lnTo>
                  <a:lnTo>
                    <a:pt x="488" y="174"/>
                  </a:lnTo>
                  <a:cubicBezTo>
                    <a:pt x="483" y="206"/>
                    <a:pt x="477" y="226"/>
                    <a:pt x="472" y="233"/>
                  </a:cubicBezTo>
                  <a:cubicBezTo>
                    <a:pt x="535" y="232"/>
                    <a:pt x="595" y="231"/>
                    <a:pt x="654" y="230"/>
                  </a:cubicBezTo>
                  <a:cubicBezTo>
                    <a:pt x="713" y="229"/>
                    <a:pt x="748" y="228"/>
                    <a:pt x="759" y="227"/>
                  </a:cubicBezTo>
                  <a:cubicBezTo>
                    <a:pt x="775" y="227"/>
                    <a:pt x="790" y="231"/>
                    <a:pt x="805" y="238"/>
                  </a:cubicBezTo>
                  <a:cubicBezTo>
                    <a:pt x="820" y="246"/>
                    <a:pt x="830" y="257"/>
                    <a:pt x="835" y="274"/>
                  </a:cubicBezTo>
                  <a:cubicBezTo>
                    <a:pt x="840" y="284"/>
                    <a:pt x="842" y="295"/>
                    <a:pt x="842" y="306"/>
                  </a:cubicBezTo>
                  <a:cubicBezTo>
                    <a:pt x="842" y="313"/>
                    <a:pt x="841" y="320"/>
                    <a:pt x="838" y="327"/>
                  </a:cubicBezTo>
                  <a:cubicBezTo>
                    <a:pt x="835" y="334"/>
                    <a:pt x="830" y="337"/>
                    <a:pt x="824" y="337"/>
                  </a:cubicBezTo>
                  <a:cubicBezTo>
                    <a:pt x="767" y="343"/>
                    <a:pt x="710" y="347"/>
                    <a:pt x="653" y="351"/>
                  </a:cubicBezTo>
                  <a:cubicBezTo>
                    <a:pt x="650" y="363"/>
                    <a:pt x="641" y="394"/>
                    <a:pt x="625" y="443"/>
                  </a:cubicBezTo>
                  <a:lnTo>
                    <a:pt x="801" y="439"/>
                  </a:lnTo>
                  <a:cubicBezTo>
                    <a:pt x="812" y="439"/>
                    <a:pt x="825" y="444"/>
                    <a:pt x="840" y="455"/>
                  </a:cubicBezTo>
                  <a:cubicBezTo>
                    <a:pt x="855" y="466"/>
                    <a:pt x="866" y="480"/>
                    <a:pt x="871" y="497"/>
                  </a:cubicBezTo>
                  <a:cubicBezTo>
                    <a:pt x="874" y="508"/>
                    <a:pt x="875" y="517"/>
                    <a:pt x="875" y="525"/>
                  </a:cubicBezTo>
                  <a:cubicBezTo>
                    <a:pt x="875" y="545"/>
                    <a:pt x="869" y="557"/>
                    <a:pt x="858" y="561"/>
                  </a:cubicBezTo>
                  <a:cubicBezTo>
                    <a:pt x="826" y="564"/>
                    <a:pt x="787" y="568"/>
                    <a:pt x="742" y="571"/>
                  </a:cubicBezTo>
                  <a:lnTo>
                    <a:pt x="727" y="572"/>
                  </a:lnTo>
                  <a:lnTo>
                    <a:pt x="718" y="569"/>
                  </a:lnTo>
                  <a:cubicBezTo>
                    <a:pt x="713" y="567"/>
                    <a:pt x="708" y="565"/>
                    <a:pt x="703" y="563"/>
                  </a:cubicBezTo>
                  <a:cubicBezTo>
                    <a:pt x="691" y="559"/>
                    <a:pt x="680" y="557"/>
                    <a:pt x="670" y="557"/>
                  </a:cubicBezTo>
                  <a:cubicBezTo>
                    <a:pt x="658" y="557"/>
                    <a:pt x="647" y="561"/>
                    <a:pt x="639" y="569"/>
                  </a:cubicBezTo>
                  <a:cubicBezTo>
                    <a:pt x="637" y="572"/>
                    <a:pt x="635" y="574"/>
                    <a:pt x="633" y="577"/>
                  </a:cubicBezTo>
                  <a:lnTo>
                    <a:pt x="632" y="579"/>
                  </a:lnTo>
                  <a:lnTo>
                    <a:pt x="630" y="579"/>
                  </a:lnTo>
                  <a:cubicBezTo>
                    <a:pt x="617" y="580"/>
                    <a:pt x="603" y="581"/>
                    <a:pt x="588" y="581"/>
                  </a:cubicBezTo>
                  <a:cubicBezTo>
                    <a:pt x="558" y="675"/>
                    <a:pt x="532" y="743"/>
                    <a:pt x="510" y="785"/>
                  </a:cubicBezTo>
                  <a:cubicBezTo>
                    <a:pt x="508" y="790"/>
                    <a:pt x="505" y="794"/>
                    <a:pt x="501" y="798"/>
                  </a:cubicBezTo>
                  <a:lnTo>
                    <a:pt x="497" y="801"/>
                  </a:lnTo>
                  <a:lnTo>
                    <a:pt x="477" y="801"/>
                  </a:lnTo>
                  <a:cubicBezTo>
                    <a:pt x="460" y="802"/>
                    <a:pt x="443" y="803"/>
                    <a:pt x="426" y="803"/>
                  </a:cubicBezTo>
                  <a:lnTo>
                    <a:pt x="376" y="804"/>
                  </a:lnTo>
                  <a:lnTo>
                    <a:pt x="373" y="804"/>
                  </a:lnTo>
                  <a:cubicBezTo>
                    <a:pt x="345" y="797"/>
                    <a:pt x="324" y="792"/>
                    <a:pt x="312" y="788"/>
                  </a:cubicBezTo>
                  <a:cubicBezTo>
                    <a:pt x="319" y="755"/>
                    <a:pt x="342" y="689"/>
                    <a:pt x="379" y="590"/>
                  </a:cubicBezTo>
                  <a:cubicBezTo>
                    <a:pt x="335" y="592"/>
                    <a:pt x="306" y="592"/>
                    <a:pt x="291" y="592"/>
                  </a:cubicBezTo>
                  <a:cubicBezTo>
                    <a:pt x="260" y="592"/>
                    <a:pt x="243" y="583"/>
                    <a:pt x="239" y="564"/>
                  </a:cubicBezTo>
                  <a:cubicBezTo>
                    <a:pt x="237" y="556"/>
                    <a:pt x="237" y="546"/>
                    <a:pt x="237" y="535"/>
                  </a:cubicBezTo>
                  <a:cubicBezTo>
                    <a:pt x="237" y="503"/>
                    <a:pt x="241" y="475"/>
                    <a:pt x="251" y="453"/>
                  </a:cubicBezTo>
                  <a:lnTo>
                    <a:pt x="306" y="452"/>
                  </a:lnTo>
                  <a:lnTo>
                    <a:pt x="313" y="453"/>
                  </a:lnTo>
                  <a:cubicBezTo>
                    <a:pt x="320" y="454"/>
                    <a:pt x="327" y="455"/>
                    <a:pt x="333" y="455"/>
                  </a:cubicBezTo>
                  <a:cubicBezTo>
                    <a:pt x="343" y="455"/>
                    <a:pt x="351" y="454"/>
                    <a:pt x="359" y="452"/>
                  </a:cubicBezTo>
                  <a:lnTo>
                    <a:pt x="364" y="450"/>
                  </a:lnTo>
                  <a:lnTo>
                    <a:pt x="423" y="449"/>
                  </a:lnTo>
                  <a:lnTo>
                    <a:pt x="457" y="359"/>
                  </a:lnTo>
                  <a:lnTo>
                    <a:pt x="432" y="362"/>
                  </a:lnTo>
                  <a:cubicBezTo>
                    <a:pt x="416" y="402"/>
                    <a:pt x="398" y="428"/>
                    <a:pt x="378" y="443"/>
                  </a:cubicBezTo>
                  <a:cubicBezTo>
                    <a:pt x="374" y="446"/>
                    <a:pt x="369" y="448"/>
                    <a:pt x="364" y="450"/>
                  </a:cubicBezTo>
                  <a:lnTo>
                    <a:pt x="364" y="450"/>
                  </a:lnTo>
                  <a:lnTo>
                    <a:pt x="306" y="452"/>
                  </a:lnTo>
                  <a:lnTo>
                    <a:pt x="301" y="451"/>
                  </a:lnTo>
                  <a:cubicBezTo>
                    <a:pt x="285" y="448"/>
                    <a:pt x="266" y="442"/>
                    <a:pt x="244" y="434"/>
                  </a:cubicBezTo>
                  <a:lnTo>
                    <a:pt x="233" y="430"/>
                  </a:lnTo>
                  <a:lnTo>
                    <a:pt x="235" y="412"/>
                  </a:lnTo>
                  <a:lnTo>
                    <a:pt x="238" y="394"/>
                  </a:lnTo>
                  <a:lnTo>
                    <a:pt x="240" y="387"/>
                  </a:lnTo>
                  <a:cubicBezTo>
                    <a:pt x="249" y="361"/>
                    <a:pt x="263" y="329"/>
                    <a:pt x="280" y="291"/>
                  </a:cubicBezTo>
                  <a:cubicBezTo>
                    <a:pt x="307" y="229"/>
                    <a:pt x="327" y="189"/>
                    <a:pt x="340" y="170"/>
                  </a:cubicBezTo>
                  <a:lnTo>
                    <a:pt x="288" y="176"/>
                  </a:lnTo>
                  <a:lnTo>
                    <a:pt x="267" y="177"/>
                  </a:lnTo>
                  <a:lnTo>
                    <a:pt x="264" y="176"/>
                  </a:lnTo>
                  <a:cubicBezTo>
                    <a:pt x="260" y="226"/>
                    <a:pt x="251" y="296"/>
                    <a:pt x="239" y="387"/>
                  </a:cubicBezTo>
                  <a:lnTo>
                    <a:pt x="238" y="394"/>
                  </a:lnTo>
                  <a:lnTo>
                    <a:pt x="235" y="402"/>
                  </a:lnTo>
                  <a:cubicBezTo>
                    <a:pt x="232" y="412"/>
                    <a:pt x="229" y="420"/>
                    <a:pt x="227" y="428"/>
                  </a:cubicBezTo>
                  <a:lnTo>
                    <a:pt x="233" y="430"/>
                  </a:lnTo>
                  <a:lnTo>
                    <a:pt x="231" y="438"/>
                  </a:lnTo>
                  <a:cubicBezTo>
                    <a:pt x="228" y="465"/>
                    <a:pt x="224" y="494"/>
                    <a:pt x="219" y="524"/>
                  </a:cubicBezTo>
                  <a:cubicBezTo>
                    <a:pt x="211" y="579"/>
                    <a:pt x="204" y="631"/>
                    <a:pt x="198" y="679"/>
                  </a:cubicBezTo>
                  <a:cubicBezTo>
                    <a:pt x="192" y="728"/>
                    <a:pt x="188" y="762"/>
                    <a:pt x="188" y="782"/>
                  </a:cubicBezTo>
                  <a:cubicBezTo>
                    <a:pt x="188" y="797"/>
                    <a:pt x="188" y="805"/>
                    <a:pt x="189" y="806"/>
                  </a:cubicBezTo>
                  <a:cubicBezTo>
                    <a:pt x="190" y="807"/>
                    <a:pt x="198" y="807"/>
                    <a:pt x="213" y="807"/>
                  </a:cubicBezTo>
                  <a:cubicBezTo>
                    <a:pt x="269" y="807"/>
                    <a:pt x="323" y="806"/>
                    <a:pt x="375" y="804"/>
                  </a:cubicBezTo>
                  <a:lnTo>
                    <a:pt x="376" y="804"/>
                  </a:lnTo>
                  <a:lnTo>
                    <a:pt x="394" y="808"/>
                  </a:lnTo>
                  <a:cubicBezTo>
                    <a:pt x="414" y="812"/>
                    <a:pt x="433" y="814"/>
                    <a:pt x="450" y="814"/>
                  </a:cubicBezTo>
                  <a:cubicBezTo>
                    <a:pt x="469" y="814"/>
                    <a:pt x="484" y="810"/>
                    <a:pt x="495" y="803"/>
                  </a:cubicBezTo>
                  <a:lnTo>
                    <a:pt x="497" y="801"/>
                  </a:lnTo>
                  <a:lnTo>
                    <a:pt x="526" y="800"/>
                  </a:lnTo>
                  <a:cubicBezTo>
                    <a:pt x="607" y="797"/>
                    <a:pt x="683" y="793"/>
                    <a:pt x="755" y="789"/>
                  </a:cubicBezTo>
                  <a:lnTo>
                    <a:pt x="786" y="787"/>
                  </a:lnTo>
                  <a:lnTo>
                    <a:pt x="789" y="788"/>
                  </a:lnTo>
                  <a:cubicBezTo>
                    <a:pt x="793" y="789"/>
                    <a:pt x="798" y="790"/>
                    <a:pt x="804" y="790"/>
                  </a:cubicBezTo>
                  <a:cubicBezTo>
                    <a:pt x="813" y="790"/>
                    <a:pt x="820" y="788"/>
                    <a:pt x="827" y="784"/>
                  </a:cubicBezTo>
                  <a:lnTo>
                    <a:pt x="827" y="784"/>
                  </a:lnTo>
                  <a:lnTo>
                    <a:pt x="839" y="783"/>
                  </a:lnTo>
                  <a:cubicBezTo>
                    <a:pt x="879" y="780"/>
                    <a:pt x="918" y="777"/>
                    <a:pt x="955" y="773"/>
                  </a:cubicBezTo>
                  <a:lnTo>
                    <a:pt x="980" y="921"/>
                  </a:lnTo>
                  <a:cubicBezTo>
                    <a:pt x="746" y="937"/>
                    <a:pt x="544" y="946"/>
                    <a:pt x="375" y="946"/>
                  </a:cubicBezTo>
                  <a:cubicBezTo>
                    <a:pt x="291" y="946"/>
                    <a:pt x="220" y="943"/>
                    <a:pt x="161" y="938"/>
                  </a:cubicBezTo>
                  <a:cubicBezTo>
                    <a:pt x="130" y="937"/>
                    <a:pt x="105" y="931"/>
                    <a:pt x="85" y="920"/>
                  </a:cubicBezTo>
                  <a:cubicBezTo>
                    <a:pt x="65" y="910"/>
                    <a:pt x="49" y="893"/>
                    <a:pt x="37" y="869"/>
                  </a:cubicBezTo>
                  <a:cubicBezTo>
                    <a:pt x="23" y="844"/>
                    <a:pt x="14" y="803"/>
                    <a:pt x="8" y="747"/>
                  </a:cubicBezTo>
                  <a:cubicBezTo>
                    <a:pt x="3" y="691"/>
                    <a:pt x="0" y="627"/>
                    <a:pt x="0" y="555"/>
                  </a:cubicBezTo>
                  <a:cubicBezTo>
                    <a:pt x="0" y="515"/>
                    <a:pt x="0" y="486"/>
                    <a:pt x="1" y="467"/>
                  </a:cubicBezTo>
                  <a:cubicBezTo>
                    <a:pt x="4" y="393"/>
                    <a:pt x="10" y="310"/>
                    <a:pt x="20" y="219"/>
                  </a:cubicBezTo>
                  <a:cubicBezTo>
                    <a:pt x="30" y="128"/>
                    <a:pt x="40" y="55"/>
                    <a:pt x="4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>
              <p:custDataLst>
                <p:tags r:id="rId19"/>
              </p:custDataLst>
            </p:nvPr>
          </p:nvSpPr>
          <p:spPr>
            <a:xfrm>
              <a:off x="8373" y="5077"/>
              <a:ext cx="607" cy="179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07" h="179">
                  <a:moveTo>
                    <a:pt x="527" y="0"/>
                  </a:moveTo>
                  <a:cubicBezTo>
                    <a:pt x="539" y="1"/>
                    <a:pt x="551" y="5"/>
                    <a:pt x="564" y="12"/>
                  </a:cubicBezTo>
                  <a:cubicBezTo>
                    <a:pt x="581" y="22"/>
                    <a:pt x="593" y="35"/>
                    <a:pt x="601" y="51"/>
                  </a:cubicBezTo>
                  <a:cubicBezTo>
                    <a:pt x="605" y="60"/>
                    <a:pt x="607" y="68"/>
                    <a:pt x="607" y="74"/>
                  </a:cubicBezTo>
                  <a:cubicBezTo>
                    <a:pt x="607" y="87"/>
                    <a:pt x="601" y="96"/>
                    <a:pt x="590" y="100"/>
                  </a:cubicBezTo>
                  <a:cubicBezTo>
                    <a:pt x="526" y="115"/>
                    <a:pt x="445" y="129"/>
                    <a:pt x="345" y="144"/>
                  </a:cubicBezTo>
                  <a:cubicBezTo>
                    <a:pt x="246" y="158"/>
                    <a:pt x="152" y="170"/>
                    <a:pt x="62" y="178"/>
                  </a:cubicBezTo>
                  <a:lnTo>
                    <a:pt x="48" y="179"/>
                  </a:lnTo>
                  <a:cubicBezTo>
                    <a:pt x="27" y="179"/>
                    <a:pt x="14" y="173"/>
                    <a:pt x="10" y="162"/>
                  </a:cubicBezTo>
                  <a:cubicBezTo>
                    <a:pt x="3" y="148"/>
                    <a:pt x="0" y="132"/>
                    <a:pt x="0" y="115"/>
                  </a:cubicBezTo>
                  <a:cubicBezTo>
                    <a:pt x="0" y="96"/>
                    <a:pt x="5" y="79"/>
                    <a:pt x="14" y="64"/>
                  </a:cubicBezTo>
                  <a:cubicBezTo>
                    <a:pt x="329" y="23"/>
                    <a:pt x="497" y="2"/>
                    <a:pt x="516" y="1"/>
                  </a:cubicBezTo>
                  <a:cubicBezTo>
                    <a:pt x="519" y="0"/>
                    <a:pt x="523" y="0"/>
                    <a:pt x="527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>
              <p:custDataLst>
                <p:tags r:id="rId20"/>
              </p:custDataLst>
            </p:nvPr>
          </p:nvSpPr>
          <p:spPr>
            <a:xfrm>
              <a:off x="7120" y="4425"/>
              <a:ext cx="1102" cy="96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102" h="967">
                  <a:moveTo>
                    <a:pt x="286" y="653"/>
                  </a:moveTo>
                  <a:cubicBezTo>
                    <a:pt x="261" y="653"/>
                    <a:pt x="236" y="654"/>
                    <a:pt x="212" y="657"/>
                  </a:cubicBezTo>
                  <a:lnTo>
                    <a:pt x="211" y="711"/>
                  </a:lnTo>
                  <a:cubicBezTo>
                    <a:pt x="211" y="763"/>
                    <a:pt x="212" y="790"/>
                    <a:pt x="215" y="792"/>
                  </a:cubicBezTo>
                  <a:cubicBezTo>
                    <a:pt x="216" y="793"/>
                    <a:pt x="221" y="793"/>
                    <a:pt x="231" y="793"/>
                  </a:cubicBezTo>
                  <a:cubicBezTo>
                    <a:pt x="245" y="793"/>
                    <a:pt x="260" y="792"/>
                    <a:pt x="277" y="788"/>
                  </a:cubicBezTo>
                  <a:cubicBezTo>
                    <a:pt x="294" y="785"/>
                    <a:pt x="305" y="782"/>
                    <a:pt x="310" y="780"/>
                  </a:cubicBezTo>
                  <a:cubicBezTo>
                    <a:pt x="310" y="780"/>
                    <a:pt x="312" y="768"/>
                    <a:pt x="317" y="743"/>
                  </a:cubicBezTo>
                  <a:cubicBezTo>
                    <a:pt x="321" y="718"/>
                    <a:pt x="324" y="696"/>
                    <a:pt x="324" y="676"/>
                  </a:cubicBezTo>
                  <a:cubicBezTo>
                    <a:pt x="324" y="665"/>
                    <a:pt x="323" y="658"/>
                    <a:pt x="321" y="657"/>
                  </a:cubicBezTo>
                  <a:cubicBezTo>
                    <a:pt x="319" y="654"/>
                    <a:pt x="307" y="653"/>
                    <a:pt x="286" y="653"/>
                  </a:cubicBezTo>
                  <a:close/>
                  <a:moveTo>
                    <a:pt x="399" y="174"/>
                  </a:moveTo>
                  <a:cubicBezTo>
                    <a:pt x="410" y="174"/>
                    <a:pt x="422" y="178"/>
                    <a:pt x="435" y="185"/>
                  </a:cubicBezTo>
                  <a:cubicBezTo>
                    <a:pt x="452" y="195"/>
                    <a:pt x="464" y="207"/>
                    <a:pt x="471" y="220"/>
                  </a:cubicBezTo>
                  <a:cubicBezTo>
                    <a:pt x="475" y="228"/>
                    <a:pt x="477" y="237"/>
                    <a:pt x="477" y="245"/>
                  </a:cubicBezTo>
                  <a:cubicBezTo>
                    <a:pt x="477" y="258"/>
                    <a:pt x="473" y="268"/>
                    <a:pt x="463" y="273"/>
                  </a:cubicBezTo>
                  <a:cubicBezTo>
                    <a:pt x="423" y="281"/>
                    <a:pt x="381" y="288"/>
                    <a:pt x="336" y="296"/>
                  </a:cubicBezTo>
                  <a:cubicBezTo>
                    <a:pt x="306" y="398"/>
                    <a:pt x="273" y="490"/>
                    <a:pt x="237" y="572"/>
                  </a:cubicBezTo>
                  <a:cubicBezTo>
                    <a:pt x="239" y="572"/>
                    <a:pt x="243" y="572"/>
                    <a:pt x="248" y="571"/>
                  </a:cubicBezTo>
                  <a:cubicBezTo>
                    <a:pt x="337" y="569"/>
                    <a:pt x="386" y="568"/>
                    <a:pt x="396" y="569"/>
                  </a:cubicBezTo>
                  <a:cubicBezTo>
                    <a:pt x="411" y="570"/>
                    <a:pt x="423" y="574"/>
                    <a:pt x="433" y="581"/>
                  </a:cubicBezTo>
                  <a:cubicBezTo>
                    <a:pt x="443" y="589"/>
                    <a:pt x="449" y="597"/>
                    <a:pt x="450" y="607"/>
                  </a:cubicBezTo>
                  <a:cubicBezTo>
                    <a:pt x="456" y="628"/>
                    <a:pt x="460" y="656"/>
                    <a:pt x="464" y="690"/>
                  </a:cubicBezTo>
                  <a:lnTo>
                    <a:pt x="465" y="699"/>
                  </a:lnTo>
                  <a:lnTo>
                    <a:pt x="465" y="699"/>
                  </a:lnTo>
                  <a:cubicBezTo>
                    <a:pt x="465" y="705"/>
                    <a:pt x="465" y="710"/>
                    <a:pt x="465" y="716"/>
                  </a:cubicBezTo>
                  <a:cubicBezTo>
                    <a:pt x="465" y="751"/>
                    <a:pt x="466" y="782"/>
                    <a:pt x="469" y="809"/>
                  </a:cubicBezTo>
                  <a:lnTo>
                    <a:pt x="469" y="810"/>
                  </a:lnTo>
                  <a:lnTo>
                    <a:pt x="469" y="811"/>
                  </a:lnTo>
                  <a:cubicBezTo>
                    <a:pt x="467" y="825"/>
                    <a:pt x="465" y="837"/>
                    <a:pt x="461" y="847"/>
                  </a:cubicBezTo>
                  <a:cubicBezTo>
                    <a:pt x="456" y="859"/>
                    <a:pt x="435" y="869"/>
                    <a:pt x="398" y="875"/>
                  </a:cubicBezTo>
                  <a:cubicBezTo>
                    <a:pt x="361" y="880"/>
                    <a:pt x="317" y="883"/>
                    <a:pt x="267" y="883"/>
                  </a:cubicBezTo>
                  <a:cubicBezTo>
                    <a:pt x="233" y="883"/>
                    <a:pt x="203" y="882"/>
                    <a:pt x="176" y="880"/>
                  </a:cubicBezTo>
                  <a:cubicBezTo>
                    <a:pt x="163" y="879"/>
                    <a:pt x="151" y="874"/>
                    <a:pt x="140" y="864"/>
                  </a:cubicBezTo>
                  <a:cubicBezTo>
                    <a:pt x="129" y="854"/>
                    <a:pt x="123" y="845"/>
                    <a:pt x="121" y="835"/>
                  </a:cubicBezTo>
                  <a:cubicBezTo>
                    <a:pt x="115" y="809"/>
                    <a:pt x="111" y="780"/>
                    <a:pt x="109" y="748"/>
                  </a:cubicBezTo>
                  <a:cubicBezTo>
                    <a:pt x="96" y="749"/>
                    <a:pt x="77" y="747"/>
                    <a:pt x="52" y="743"/>
                  </a:cubicBezTo>
                  <a:cubicBezTo>
                    <a:pt x="27" y="738"/>
                    <a:pt x="9" y="735"/>
                    <a:pt x="0" y="732"/>
                  </a:cubicBezTo>
                  <a:cubicBezTo>
                    <a:pt x="8" y="701"/>
                    <a:pt x="27" y="651"/>
                    <a:pt x="56" y="581"/>
                  </a:cubicBezTo>
                  <a:cubicBezTo>
                    <a:pt x="85" y="511"/>
                    <a:pt x="106" y="460"/>
                    <a:pt x="118" y="430"/>
                  </a:cubicBezTo>
                  <a:cubicBezTo>
                    <a:pt x="137" y="386"/>
                    <a:pt x="155" y="347"/>
                    <a:pt x="172" y="314"/>
                  </a:cubicBezTo>
                  <a:lnTo>
                    <a:pt x="150" y="317"/>
                  </a:lnTo>
                  <a:lnTo>
                    <a:pt x="138" y="318"/>
                  </a:lnTo>
                  <a:cubicBezTo>
                    <a:pt x="116" y="318"/>
                    <a:pt x="102" y="312"/>
                    <a:pt x="96" y="299"/>
                  </a:cubicBezTo>
                  <a:cubicBezTo>
                    <a:pt x="90" y="286"/>
                    <a:pt x="87" y="270"/>
                    <a:pt x="87" y="253"/>
                  </a:cubicBezTo>
                  <a:cubicBezTo>
                    <a:pt x="87" y="234"/>
                    <a:pt x="92" y="217"/>
                    <a:pt x="101" y="202"/>
                  </a:cubicBezTo>
                  <a:lnTo>
                    <a:pt x="387" y="174"/>
                  </a:lnTo>
                  <a:cubicBezTo>
                    <a:pt x="391" y="174"/>
                    <a:pt x="395" y="174"/>
                    <a:pt x="399" y="174"/>
                  </a:cubicBezTo>
                  <a:close/>
                  <a:moveTo>
                    <a:pt x="802" y="0"/>
                  </a:moveTo>
                  <a:cubicBezTo>
                    <a:pt x="814" y="0"/>
                    <a:pt x="825" y="0"/>
                    <a:pt x="835" y="0"/>
                  </a:cubicBezTo>
                  <a:cubicBezTo>
                    <a:pt x="842" y="128"/>
                    <a:pt x="845" y="236"/>
                    <a:pt x="846" y="325"/>
                  </a:cubicBezTo>
                  <a:lnTo>
                    <a:pt x="846" y="342"/>
                  </a:lnTo>
                  <a:lnTo>
                    <a:pt x="846" y="342"/>
                  </a:lnTo>
                  <a:cubicBezTo>
                    <a:pt x="846" y="342"/>
                    <a:pt x="846" y="343"/>
                    <a:pt x="846" y="343"/>
                  </a:cubicBezTo>
                  <a:lnTo>
                    <a:pt x="846" y="342"/>
                  </a:lnTo>
                  <a:lnTo>
                    <a:pt x="847" y="342"/>
                  </a:lnTo>
                  <a:cubicBezTo>
                    <a:pt x="848" y="341"/>
                    <a:pt x="852" y="339"/>
                    <a:pt x="859" y="335"/>
                  </a:cubicBezTo>
                  <a:cubicBezTo>
                    <a:pt x="871" y="330"/>
                    <a:pt x="878" y="307"/>
                    <a:pt x="882" y="265"/>
                  </a:cubicBezTo>
                  <a:cubicBezTo>
                    <a:pt x="886" y="223"/>
                    <a:pt x="887" y="165"/>
                    <a:pt x="887" y="91"/>
                  </a:cubicBezTo>
                  <a:cubicBezTo>
                    <a:pt x="911" y="91"/>
                    <a:pt x="933" y="90"/>
                    <a:pt x="954" y="88"/>
                  </a:cubicBezTo>
                  <a:cubicBezTo>
                    <a:pt x="995" y="87"/>
                    <a:pt x="1028" y="87"/>
                    <a:pt x="1051" y="88"/>
                  </a:cubicBezTo>
                  <a:cubicBezTo>
                    <a:pt x="1065" y="155"/>
                    <a:pt x="1073" y="217"/>
                    <a:pt x="1073" y="272"/>
                  </a:cubicBezTo>
                  <a:cubicBezTo>
                    <a:pt x="1073" y="310"/>
                    <a:pt x="1069" y="342"/>
                    <a:pt x="1062" y="370"/>
                  </a:cubicBezTo>
                  <a:cubicBezTo>
                    <a:pt x="1055" y="397"/>
                    <a:pt x="1043" y="415"/>
                    <a:pt x="1027" y="424"/>
                  </a:cubicBezTo>
                  <a:cubicBezTo>
                    <a:pt x="996" y="443"/>
                    <a:pt x="936" y="457"/>
                    <a:pt x="848" y="466"/>
                  </a:cubicBezTo>
                  <a:cubicBezTo>
                    <a:pt x="846" y="622"/>
                    <a:pt x="841" y="739"/>
                    <a:pt x="834" y="816"/>
                  </a:cubicBezTo>
                  <a:cubicBezTo>
                    <a:pt x="844" y="812"/>
                    <a:pt x="853" y="809"/>
                    <a:pt x="862" y="805"/>
                  </a:cubicBezTo>
                  <a:cubicBezTo>
                    <a:pt x="875" y="800"/>
                    <a:pt x="884" y="777"/>
                    <a:pt x="890" y="736"/>
                  </a:cubicBezTo>
                  <a:cubicBezTo>
                    <a:pt x="896" y="695"/>
                    <a:pt x="900" y="640"/>
                    <a:pt x="901" y="571"/>
                  </a:cubicBezTo>
                  <a:cubicBezTo>
                    <a:pt x="929" y="570"/>
                    <a:pt x="971" y="573"/>
                    <a:pt x="1024" y="578"/>
                  </a:cubicBezTo>
                  <a:cubicBezTo>
                    <a:pt x="1056" y="581"/>
                    <a:pt x="1081" y="583"/>
                    <a:pt x="1099" y="583"/>
                  </a:cubicBezTo>
                  <a:cubicBezTo>
                    <a:pt x="1101" y="609"/>
                    <a:pt x="1102" y="638"/>
                    <a:pt x="1102" y="671"/>
                  </a:cubicBezTo>
                  <a:cubicBezTo>
                    <a:pt x="1102" y="734"/>
                    <a:pt x="1096" y="787"/>
                    <a:pt x="1083" y="831"/>
                  </a:cubicBezTo>
                  <a:cubicBezTo>
                    <a:pt x="1071" y="874"/>
                    <a:pt x="1050" y="904"/>
                    <a:pt x="1020" y="920"/>
                  </a:cubicBezTo>
                  <a:cubicBezTo>
                    <a:pt x="998" y="933"/>
                    <a:pt x="950" y="944"/>
                    <a:pt x="876" y="953"/>
                  </a:cubicBezTo>
                  <a:cubicBezTo>
                    <a:pt x="802" y="962"/>
                    <a:pt x="731" y="967"/>
                    <a:pt x="662" y="967"/>
                  </a:cubicBezTo>
                  <a:cubicBezTo>
                    <a:pt x="610" y="967"/>
                    <a:pt x="569" y="964"/>
                    <a:pt x="538" y="957"/>
                  </a:cubicBezTo>
                  <a:cubicBezTo>
                    <a:pt x="523" y="953"/>
                    <a:pt x="511" y="945"/>
                    <a:pt x="503" y="933"/>
                  </a:cubicBezTo>
                  <a:cubicBezTo>
                    <a:pt x="495" y="921"/>
                    <a:pt x="487" y="902"/>
                    <a:pt x="481" y="878"/>
                  </a:cubicBezTo>
                  <a:cubicBezTo>
                    <a:pt x="476" y="862"/>
                    <a:pt x="472" y="842"/>
                    <a:pt x="470" y="819"/>
                  </a:cubicBezTo>
                  <a:lnTo>
                    <a:pt x="469" y="810"/>
                  </a:lnTo>
                  <a:lnTo>
                    <a:pt x="470" y="802"/>
                  </a:lnTo>
                  <a:cubicBezTo>
                    <a:pt x="470" y="795"/>
                    <a:pt x="470" y="789"/>
                    <a:pt x="470" y="782"/>
                  </a:cubicBezTo>
                  <a:cubicBezTo>
                    <a:pt x="470" y="759"/>
                    <a:pt x="469" y="733"/>
                    <a:pt x="465" y="703"/>
                  </a:cubicBezTo>
                  <a:lnTo>
                    <a:pt x="465" y="699"/>
                  </a:lnTo>
                  <a:lnTo>
                    <a:pt x="465" y="683"/>
                  </a:lnTo>
                  <a:cubicBezTo>
                    <a:pt x="466" y="651"/>
                    <a:pt x="467" y="623"/>
                    <a:pt x="469" y="598"/>
                  </a:cubicBezTo>
                  <a:lnTo>
                    <a:pt x="582" y="582"/>
                  </a:lnTo>
                  <a:lnTo>
                    <a:pt x="581" y="656"/>
                  </a:lnTo>
                  <a:cubicBezTo>
                    <a:pt x="581" y="762"/>
                    <a:pt x="583" y="817"/>
                    <a:pt x="588" y="820"/>
                  </a:cubicBezTo>
                  <a:cubicBezTo>
                    <a:pt x="595" y="825"/>
                    <a:pt x="615" y="828"/>
                    <a:pt x="647" y="829"/>
                  </a:cubicBezTo>
                  <a:cubicBezTo>
                    <a:pt x="646" y="755"/>
                    <a:pt x="645" y="689"/>
                    <a:pt x="645" y="631"/>
                  </a:cubicBezTo>
                  <a:lnTo>
                    <a:pt x="646" y="477"/>
                  </a:lnTo>
                  <a:cubicBezTo>
                    <a:pt x="621" y="478"/>
                    <a:pt x="592" y="477"/>
                    <a:pt x="559" y="474"/>
                  </a:cubicBezTo>
                  <a:cubicBezTo>
                    <a:pt x="544" y="472"/>
                    <a:pt x="531" y="466"/>
                    <a:pt x="521" y="457"/>
                  </a:cubicBezTo>
                  <a:cubicBezTo>
                    <a:pt x="510" y="447"/>
                    <a:pt x="503" y="435"/>
                    <a:pt x="498" y="420"/>
                  </a:cubicBezTo>
                  <a:cubicBezTo>
                    <a:pt x="485" y="373"/>
                    <a:pt x="479" y="302"/>
                    <a:pt x="479" y="206"/>
                  </a:cubicBezTo>
                  <a:cubicBezTo>
                    <a:pt x="479" y="174"/>
                    <a:pt x="480" y="150"/>
                    <a:pt x="481" y="132"/>
                  </a:cubicBezTo>
                  <a:lnTo>
                    <a:pt x="583" y="115"/>
                  </a:lnTo>
                  <a:cubicBezTo>
                    <a:pt x="583" y="187"/>
                    <a:pt x="584" y="243"/>
                    <a:pt x="586" y="285"/>
                  </a:cubicBezTo>
                  <a:cubicBezTo>
                    <a:pt x="589" y="328"/>
                    <a:pt x="591" y="350"/>
                    <a:pt x="593" y="352"/>
                  </a:cubicBezTo>
                  <a:cubicBezTo>
                    <a:pt x="598" y="355"/>
                    <a:pt x="616" y="357"/>
                    <a:pt x="647" y="358"/>
                  </a:cubicBezTo>
                  <a:cubicBezTo>
                    <a:pt x="648" y="280"/>
                    <a:pt x="650" y="209"/>
                    <a:pt x="651" y="146"/>
                  </a:cubicBezTo>
                  <a:cubicBezTo>
                    <a:pt x="653" y="83"/>
                    <a:pt x="655" y="36"/>
                    <a:pt x="656" y="3"/>
                  </a:cubicBezTo>
                  <a:cubicBezTo>
                    <a:pt x="716" y="1"/>
                    <a:pt x="764" y="0"/>
                    <a:pt x="802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589"/>
            <a:ext cx="470852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507682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一、 儿童早期发展的评估和干预</a:t>
            </a: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151255" y="1605915"/>
            <a:ext cx="868743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评估</a:t>
            </a:r>
          </a:p>
        </p:txBody>
      </p:sp>
      <p:sp>
        <p:nvSpPr>
          <p:cNvPr id="8" name="îšḻíḍê"/>
          <p:cNvSpPr/>
          <p:nvPr>
            <p:custDataLst>
              <p:tags r:id="rId4"/>
            </p:custDataLst>
          </p:nvPr>
        </p:nvSpPr>
        <p:spPr>
          <a:xfrm>
            <a:off x="1844040" y="2424430"/>
            <a:ext cx="4011295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iślîḋé"/>
          <p:cNvSpPr/>
          <p:nvPr>
            <p:custDataLst>
              <p:tags r:id="rId5"/>
            </p:custDataLst>
          </p:nvPr>
        </p:nvSpPr>
        <p:spPr>
          <a:xfrm>
            <a:off x="1923301" y="2482802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" name="íṥļiḑe"/>
          <p:cNvSpPr/>
          <p:nvPr>
            <p:custDataLst>
              <p:tags r:id="rId6"/>
            </p:custDataLst>
          </p:nvPr>
        </p:nvSpPr>
        <p:spPr>
          <a:xfrm>
            <a:off x="1844040" y="3178810"/>
            <a:ext cx="4011295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îṧļîḑe"/>
          <p:cNvSpPr/>
          <p:nvPr>
            <p:custDataLst>
              <p:tags r:id="rId7"/>
            </p:custDataLst>
          </p:nvPr>
        </p:nvSpPr>
        <p:spPr>
          <a:xfrm>
            <a:off x="1923301" y="323747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2" name="îsļíde"/>
          <p:cNvSpPr/>
          <p:nvPr>
            <p:custDataLst>
              <p:tags r:id="rId8"/>
            </p:custDataLst>
          </p:nvPr>
        </p:nvSpPr>
        <p:spPr>
          <a:xfrm>
            <a:off x="1844040" y="3943350"/>
            <a:ext cx="401193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í$ļiḓe"/>
          <p:cNvSpPr/>
          <p:nvPr>
            <p:custDataLst>
              <p:tags r:id="rId9"/>
            </p:custDataLst>
          </p:nvPr>
        </p:nvSpPr>
        <p:spPr>
          <a:xfrm>
            <a:off x="1923301" y="4001673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6" name="矩形 205"/>
          <p:cNvSpPr/>
          <p:nvPr>
            <p:custDataLst>
              <p:tags r:id="rId10"/>
            </p:custDataLst>
          </p:nvPr>
        </p:nvSpPr>
        <p:spPr>
          <a:xfrm>
            <a:off x="2714046" y="2391467"/>
            <a:ext cx="336296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认知或智能</a:t>
            </a:r>
          </a:p>
        </p:txBody>
      </p:sp>
      <p:sp>
        <p:nvSpPr>
          <p:cNvPr id="38" name="矩形 37"/>
          <p:cNvSpPr/>
          <p:nvPr>
            <p:custDataLst>
              <p:tags r:id="rId11"/>
            </p:custDataLst>
          </p:nvPr>
        </p:nvSpPr>
        <p:spPr>
          <a:xfrm>
            <a:off x="2714046" y="3130607"/>
            <a:ext cx="299339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语言发育和交流能力</a:t>
            </a:r>
          </a:p>
        </p:txBody>
      </p:sp>
      <p:sp>
        <p:nvSpPr>
          <p:cNvPr id="39" name="矩形 38"/>
          <p:cNvSpPr/>
          <p:nvPr>
            <p:custDataLst>
              <p:tags r:id="rId12"/>
            </p:custDataLst>
          </p:nvPr>
        </p:nvSpPr>
        <p:spPr>
          <a:xfrm>
            <a:off x="2714046" y="3891337"/>
            <a:ext cx="309880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社交和情感</a:t>
            </a:r>
          </a:p>
        </p:txBody>
      </p:sp>
      <p:sp>
        <p:nvSpPr>
          <p:cNvPr id="5" name="íṥļiḑe"/>
          <p:cNvSpPr/>
          <p:nvPr>
            <p:custDataLst>
              <p:tags r:id="rId13"/>
            </p:custDataLst>
          </p:nvPr>
        </p:nvSpPr>
        <p:spPr>
          <a:xfrm>
            <a:off x="1844040" y="4715510"/>
            <a:ext cx="401193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îṧļîḑe"/>
          <p:cNvSpPr/>
          <p:nvPr>
            <p:custDataLst>
              <p:tags r:id="rId14"/>
            </p:custDataLst>
          </p:nvPr>
        </p:nvSpPr>
        <p:spPr>
          <a:xfrm>
            <a:off x="1923301" y="477417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矩形 6"/>
          <p:cNvSpPr/>
          <p:nvPr>
            <p:custDataLst>
              <p:tags r:id="rId15"/>
            </p:custDataLst>
          </p:nvPr>
        </p:nvSpPr>
        <p:spPr>
          <a:xfrm>
            <a:off x="2714046" y="4667307"/>
            <a:ext cx="265049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性格</a:t>
            </a:r>
          </a:p>
        </p:txBody>
      </p:sp>
      <p:sp>
        <p:nvSpPr>
          <p:cNvPr id="16" name="îsļíde"/>
          <p:cNvSpPr/>
          <p:nvPr>
            <p:custDataLst>
              <p:tags r:id="rId16"/>
            </p:custDataLst>
          </p:nvPr>
        </p:nvSpPr>
        <p:spPr>
          <a:xfrm>
            <a:off x="1838325" y="5482590"/>
            <a:ext cx="401701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í$ļiḓe"/>
          <p:cNvSpPr/>
          <p:nvPr>
            <p:custDataLst>
              <p:tags r:id="rId17"/>
            </p:custDataLst>
          </p:nvPr>
        </p:nvSpPr>
        <p:spPr>
          <a:xfrm>
            <a:off x="1917586" y="5540913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矩形 17"/>
          <p:cNvSpPr/>
          <p:nvPr>
            <p:custDataLst>
              <p:tags r:id="rId18"/>
            </p:custDataLst>
          </p:nvPr>
        </p:nvSpPr>
        <p:spPr>
          <a:xfrm>
            <a:off x="2708331" y="5430577"/>
            <a:ext cx="309880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精细动作和大动作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6" t="11021" r="17303" b="10285"/>
          <a:stretch>
            <a:fillRect/>
          </a:stretch>
        </p:blipFill>
        <p:spPr>
          <a:xfrm>
            <a:off x="7630160" y="2715260"/>
            <a:ext cx="1603375" cy="242125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2" t="8750" r="20211" b="12557"/>
          <a:stretch>
            <a:fillRect/>
          </a:stretch>
        </p:blipFill>
        <p:spPr>
          <a:xfrm>
            <a:off x="9386570" y="2715260"/>
            <a:ext cx="1826895" cy="2421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/>
      <p:bldP spid="38" grpId="0"/>
      <p:bldP spid="39" grpId="0"/>
      <p:bldP spid="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1022350"/>
            <a:ext cx="3420110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干预</a:t>
            </a:r>
          </a:p>
        </p:txBody>
      </p:sp>
      <p:sp>
        <p:nvSpPr>
          <p:cNvPr id="29" name="矩形 28"/>
          <p:cNvSpPr/>
          <p:nvPr>
            <p:custDataLst>
              <p:tags r:id="rId2"/>
            </p:custDataLst>
          </p:nvPr>
        </p:nvSpPr>
        <p:spPr>
          <a:xfrm>
            <a:off x="1181735" y="2210435"/>
            <a:ext cx="9944735" cy="134747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491615" y="1989455"/>
            <a:ext cx="3103629" cy="450850"/>
            <a:chOff x="1996" y="2352"/>
            <a:chExt cx="5477" cy="795"/>
          </a:xfrm>
        </p:grpSpPr>
        <p:sp>
          <p:nvSpPr>
            <p:cNvPr id="31" name="圆角矩形 30"/>
            <p:cNvSpPr/>
            <p:nvPr>
              <p:custDataLst>
                <p:tags r:id="rId10"/>
              </p:custDataLst>
            </p:nvPr>
          </p:nvSpPr>
          <p:spPr>
            <a:xfrm>
              <a:off x="1996" y="2352"/>
              <a:ext cx="547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2" name="文本框 1"/>
            <p:cNvSpPr txBox="1"/>
            <p:nvPr>
              <p:custDataLst>
                <p:tags r:id="rId11"/>
              </p:custDataLst>
            </p:nvPr>
          </p:nvSpPr>
          <p:spPr>
            <a:xfrm>
              <a:off x="2857" y="2404"/>
              <a:ext cx="4443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干预对象分为两种</a:t>
              </a:r>
              <a:r>
                <a:rPr lang="en-US" altLang="zh-CN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:</a:t>
              </a:r>
            </a:p>
          </p:txBody>
        </p:sp>
        <p:sp>
          <p:nvSpPr>
            <p:cNvPr id="33" name="椭圆 32"/>
            <p:cNvSpPr/>
            <p:nvPr>
              <p:custDataLst>
                <p:tags r:id="rId12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4" name="文本框 33"/>
            <p:cNvSpPr txBox="1"/>
            <p:nvPr>
              <p:custDataLst>
                <p:tags r:id="rId13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</a:p>
          </p:txBody>
        </p:sp>
      </p:grpSp>
      <p:sp>
        <p:nvSpPr>
          <p:cNvPr id="35" name="文本框 34"/>
          <p:cNvSpPr txBox="1"/>
          <p:nvPr>
            <p:custDataLst>
              <p:tags r:id="rId3"/>
            </p:custDataLst>
          </p:nvPr>
        </p:nvSpPr>
        <p:spPr>
          <a:xfrm>
            <a:off x="1546860" y="2485390"/>
            <a:ext cx="91636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zh-CN" altLang="en-US" b="1" dirty="0">
                <a:solidFill>
                  <a:srgbClr val="E4895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有器质性疾病的儿童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（其发育迟缓或偏差主要由原发病引起的）和</a:t>
            </a:r>
            <a:r>
              <a:rPr lang="zh-CN" altLang="en-US" b="1" dirty="0">
                <a:solidFill>
                  <a:srgbClr val="E4895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非器质性病变的儿童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（其发育过程中的问题主要与环境因素，家庭父母及保育人员等有关）。</a:t>
            </a:r>
          </a:p>
        </p:txBody>
      </p:sp>
      <p:sp>
        <p:nvSpPr>
          <p:cNvPr id="36" name="矩形 35"/>
          <p:cNvSpPr/>
          <p:nvPr>
            <p:custDataLst>
              <p:tags r:id="rId4"/>
            </p:custDataLst>
          </p:nvPr>
        </p:nvSpPr>
        <p:spPr>
          <a:xfrm>
            <a:off x="1181735" y="4046855"/>
            <a:ext cx="9944735" cy="134112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491615" y="3833495"/>
            <a:ext cx="3103629" cy="450850"/>
            <a:chOff x="1996" y="2352"/>
            <a:chExt cx="5477" cy="795"/>
          </a:xfrm>
        </p:grpSpPr>
        <p:sp>
          <p:nvSpPr>
            <p:cNvPr id="38" name="圆角矩形 37"/>
            <p:cNvSpPr/>
            <p:nvPr>
              <p:custDataLst>
                <p:tags r:id="rId6"/>
              </p:custDataLst>
            </p:nvPr>
          </p:nvSpPr>
          <p:spPr>
            <a:xfrm>
              <a:off x="1996" y="2352"/>
              <a:ext cx="547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9" name="文本框 1"/>
            <p:cNvSpPr txBox="1"/>
            <p:nvPr>
              <p:custDataLst>
                <p:tags r:id="rId7"/>
              </p:custDataLst>
            </p:nvPr>
          </p:nvSpPr>
          <p:spPr>
            <a:xfrm>
              <a:off x="2857" y="2404"/>
              <a:ext cx="4293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干预策略：</a:t>
              </a:r>
            </a:p>
          </p:txBody>
        </p:sp>
        <p:sp>
          <p:nvSpPr>
            <p:cNvPr id="40" name="椭圆 39"/>
            <p:cNvSpPr/>
            <p:nvPr>
              <p:custDataLst>
                <p:tags r:id="rId8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1" name="文本框 40"/>
            <p:cNvSpPr txBox="1"/>
            <p:nvPr>
              <p:custDataLst>
                <p:tags r:id="rId9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sp>
        <p:nvSpPr>
          <p:cNvPr id="42" name="文本框 41"/>
          <p:cNvSpPr txBox="1"/>
          <p:nvPr>
            <p:custDataLst>
              <p:tags r:id="rId5"/>
            </p:custDataLst>
          </p:nvPr>
        </p:nvSpPr>
        <p:spPr>
          <a:xfrm>
            <a:off x="1358265" y="4348480"/>
            <a:ext cx="961580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针对儿童的</a:t>
            </a:r>
            <a:r>
              <a:rPr b="1" dirty="0">
                <a:solidFill>
                  <a:srgbClr val="74C8C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直接干预</a:t>
            </a:r>
            <a:r>
              <a:rPr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（集中干预）、针对父母的</a:t>
            </a:r>
            <a:r>
              <a:rPr b="1" dirty="0">
                <a:solidFill>
                  <a:srgbClr val="74C8C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间接干预</a:t>
            </a:r>
            <a:r>
              <a:rPr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（家庭干预，如提高父母养育技能、改善家庭环境条件等）和</a:t>
            </a:r>
            <a:r>
              <a:rPr b="1" dirty="0">
                <a:solidFill>
                  <a:srgbClr val="74C8C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综合干预</a:t>
            </a:r>
            <a:r>
              <a:rPr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>
            <p:custDataLst>
              <p:tags r:id="rId1"/>
            </p:custDataLst>
          </p:nvPr>
        </p:nvSpPr>
        <p:spPr>
          <a:xfrm>
            <a:off x="1181735" y="1484630"/>
            <a:ext cx="9944735" cy="134747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491615" y="1263650"/>
            <a:ext cx="3103629" cy="450850"/>
            <a:chOff x="1996" y="2352"/>
            <a:chExt cx="5477" cy="795"/>
          </a:xfrm>
        </p:grpSpPr>
        <p:sp>
          <p:nvSpPr>
            <p:cNvPr id="31" name="圆角矩形 30"/>
            <p:cNvSpPr/>
            <p:nvPr>
              <p:custDataLst>
                <p:tags r:id="rId9"/>
              </p:custDataLst>
            </p:nvPr>
          </p:nvSpPr>
          <p:spPr>
            <a:xfrm>
              <a:off x="1996" y="2352"/>
              <a:ext cx="547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2" name="文本框 1"/>
            <p:cNvSpPr txBox="1"/>
            <p:nvPr>
              <p:custDataLst>
                <p:tags r:id="rId10"/>
              </p:custDataLst>
            </p:nvPr>
          </p:nvSpPr>
          <p:spPr>
            <a:xfrm>
              <a:off x="2857" y="2404"/>
              <a:ext cx="4443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干预的完整步骤</a:t>
              </a:r>
            </a:p>
          </p:txBody>
        </p:sp>
        <p:sp>
          <p:nvSpPr>
            <p:cNvPr id="33" name="椭圆 32"/>
            <p:cNvSpPr/>
            <p:nvPr>
              <p:custDataLst>
                <p:tags r:id="rId11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4" name="文本框 33"/>
            <p:cNvSpPr txBox="1"/>
            <p:nvPr>
              <p:custDataLst>
                <p:tags r:id="rId12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</a:p>
          </p:txBody>
        </p:sp>
      </p:grpSp>
      <p:sp>
        <p:nvSpPr>
          <p:cNvPr id="35" name="文本框 34"/>
          <p:cNvSpPr txBox="1"/>
          <p:nvPr>
            <p:custDataLst>
              <p:tags r:id="rId2"/>
            </p:custDataLst>
          </p:nvPr>
        </p:nvSpPr>
        <p:spPr>
          <a:xfrm>
            <a:off x="1546860" y="1759585"/>
            <a:ext cx="935609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① 对儿童进行评估：包括发育水平问题、产生的原因和影响因素；② 制定干预方案：包括干预重点、内容和措施；③ 组织实施；④ 进行再评估：包括干预效果、实施中的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问题等。</a:t>
            </a:r>
          </a:p>
        </p:txBody>
      </p:sp>
      <p:sp>
        <p:nvSpPr>
          <p:cNvPr id="36" name="矩形 35"/>
          <p:cNvSpPr/>
          <p:nvPr>
            <p:custDataLst>
              <p:tags r:id="rId3"/>
            </p:custDataLst>
          </p:nvPr>
        </p:nvSpPr>
        <p:spPr>
          <a:xfrm>
            <a:off x="1181735" y="3321050"/>
            <a:ext cx="9944735" cy="179451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491615" y="3107690"/>
            <a:ext cx="3103629" cy="450850"/>
            <a:chOff x="1996" y="2352"/>
            <a:chExt cx="5477" cy="795"/>
          </a:xfrm>
        </p:grpSpPr>
        <p:sp>
          <p:nvSpPr>
            <p:cNvPr id="38" name="圆角矩形 37"/>
            <p:cNvSpPr/>
            <p:nvPr>
              <p:custDataLst>
                <p:tags r:id="rId5"/>
              </p:custDataLst>
            </p:nvPr>
          </p:nvSpPr>
          <p:spPr>
            <a:xfrm>
              <a:off x="1996" y="2352"/>
              <a:ext cx="547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9" name="文本框 1"/>
            <p:cNvSpPr txBox="1"/>
            <p:nvPr>
              <p:custDataLst>
                <p:tags r:id="rId6"/>
              </p:custDataLst>
            </p:nvPr>
          </p:nvSpPr>
          <p:spPr>
            <a:xfrm>
              <a:off x="2857" y="2404"/>
              <a:ext cx="4293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干预的主要领域</a:t>
              </a:r>
            </a:p>
          </p:txBody>
        </p:sp>
        <p:sp>
          <p:nvSpPr>
            <p:cNvPr id="40" name="椭圆 39"/>
            <p:cNvSpPr/>
            <p:nvPr>
              <p:custDataLst>
                <p:tags r:id="rId7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1" name="文本框 40"/>
            <p:cNvSpPr txBox="1"/>
            <p:nvPr>
              <p:custDataLst>
                <p:tags r:id="rId8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4</a:t>
              </a:r>
            </a:p>
          </p:txBody>
        </p:sp>
      </p:grpSp>
      <p:sp>
        <p:nvSpPr>
          <p:cNvPr id="42" name="文本框 41"/>
          <p:cNvSpPr txBox="1"/>
          <p:nvPr>
            <p:custDataLst>
              <p:tags r:id="rId4"/>
            </p:custDataLst>
          </p:nvPr>
        </p:nvSpPr>
        <p:spPr>
          <a:xfrm>
            <a:off x="1358265" y="3622675"/>
            <a:ext cx="961580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世界卫生组织提出的七个干预领域：支持孕产妇和新生儿健康；改善营养和喂养方法；预防和管理传染性疾病；预防和管理损伤及暴力；降低环境损害；支持青少年健康；促进心理行为发育等。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589"/>
            <a:ext cx="437578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507682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二、 促进儿童早期发展的措施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864364" y="1946333"/>
            <a:ext cx="10114915" cy="3833257"/>
            <a:chOff x="1009394" y="2394643"/>
            <a:chExt cx="10114915" cy="3833257"/>
          </a:xfrm>
        </p:grpSpPr>
        <p:sp>
          <p:nvSpPr>
            <p:cNvPr id="2" name="íšḷïďé"/>
            <p:cNvSpPr/>
            <p:nvPr/>
          </p:nvSpPr>
          <p:spPr bwMode="auto">
            <a:xfrm>
              <a:off x="2039176" y="2635848"/>
              <a:ext cx="9084758" cy="1994209"/>
            </a:xfrm>
            <a:custGeom>
              <a:avLst/>
              <a:gdLst>
                <a:gd name="connsiteX0" fmla="*/ 3475 w 21600"/>
                <a:gd name="connsiteY0" fmla="*/ 0 h 21600"/>
                <a:gd name="connsiteX1" fmla="*/ 18125 w 21600"/>
                <a:gd name="connsiteY1" fmla="*/ 0 h 21600"/>
                <a:gd name="connsiteX2" fmla="*/ 21600 w 21600"/>
                <a:gd name="connsiteY2" fmla="*/ 10800 h 21600"/>
                <a:gd name="connsiteX3" fmla="*/ 18125 w 21600"/>
                <a:gd name="connsiteY3" fmla="*/ 21600 h 21600"/>
                <a:gd name="connsiteX4" fmla="*/ 3475 w 21600"/>
                <a:gd name="connsiteY4" fmla="*/ 21600 h 21600"/>
                <a:gd name="connsiteX5" fmla="*/ 0 w 21600"/>
                <a:gd name="connsiteY5" fmla="*/ 10800 h 21600"/>
                <a:gd name="connsiteX6" fmla="*/ 3475 w 21600"/>
                <a:gd name="connsiteY6" fmla="*/ 0 h 21600"/>
                <a:gd name="connsiteX0-1" fmla="*/ 3475 w 21600"/>
                <a:gd name="connsiteY0-2" fmla="*/ 0 h 21600"/>
                <a:gd name="connsiteX1-3" fmla="*/ 18125 w 21600"/>
                <a:gd name="connsiteY1-4" fmla="*/ 0 h 21600"/>
                <a:gd name="connsiteX2-5" fmla="*/ 21600 w 21600"/>
                <a:gd name="connsiteY2-6" fmla="*/ 10800 h 21600"/>
                <a:gd name="connsiteX3-7" fmla="*/ 18125 w 21600"/>
                <a:gd name="connsiteY3-8" fmla="*/ 21600 h 21600"/>
                <a:gd name="connsiteX4-9" fmla="*/ 3475 w 21600"/>
                <a:gd name="connsiteY4-10" fmla="*/ 21600 h 21600"/>
                <a:gd name="connsiteX5-11" fmla="*/ 0 w 21600"/>
                <a:gd name="connsiteY5-12" fmla="*/ 10800 h 21600"/>
                <a:gd name="connsiteX6-13" fmla="*/ 3685 w 21600"/>
                <a:gd name="connsiteY6-14" fmla="*/ 630 h 21600"/>
                <a:gd name="connsiteX0-15" fmla="*/ 3475 w 21600"/>
                <a:gd name="connsiteY0-16" fmla="*/ 0 h 21600"/>
                <a:gd name="connsiteX1-17" fmla="*/ 18125 w 21600"/>
                <a:gd name="connsiteY1-18" fmla="*/ 0 h 21600"/>
                <a:gd name="connsiteX2-19" fmla="*/ 21600 w 21600"/>
                <a:gd name="connsiteY2-20" fmla="*/ 10800 h 21600"/>
                <a:gd name="connsiteX3-21" fmla="*/ 18125 w 21600"/>
                <a:gd name="connsiteY3-22" fmla="*/ 21600 h 21600"/>
                <a:gd name="connsiteX4-23" fmla="*/ 3475 w 21600"/>
                <a:gd name="connsiteY4-24" fmla="*/ 21600 h 21600"/>
                <a:gd name="connsiteX5-25" fmla="*/ 0 w 21600"/>
                <a:gd name="connsiteY5-26" fmla="*/ 10800 h 21600"/>
                <a:gd name="connsiteX0-27" fmla="*/ 0 w 18125"/>
                <a:gd name="connsiteY0-28" fmla="*/ 0 h 21600"/>
                <a:gd name="connsiteX1-29" fmla="*/ 14650 w 18125"/>
                <a:gd name="connsiteY1-30" fmla="*/ 0 h 21600"/>
                <a:gd name="connsiteX2-31" fmla="*/ 18125 w 18125"/>
                <a:gd name="connsiteY2-32" fmla="*/ 10800 h 21600"/>
                <a:gd name="connsiteX3-33" fmla="*/ 14650 w 18125"/>
                <a:gd name="connsiteY3-34" fmla="*/ 21600 h 21600"/>
                <a:gd name="connsiteX4-35" fmla="*/ 0 w 18125"/>
                <a:gd name="connsiteY4-36" fmla="*/ 21600 h 21600"/>
                <a:gd name="connsiteX0-37" fmla="*/ 0 w 19228"/>
                <a:gd name="connsiteY0-38" fmla="*/ 0 h 21600"/>
                <a:gd name="connsiteX1-39" fmla="*/ 15753 w 19228"/>
                <a:gd name="connsiteY1-40" fmla="*/ 0 h 21600"/>
                <a:gd name="connsiteX2-41" fmla="*/ 19228 w 19228"/>
                <a:gd name="connsiteY2-42" fmla="*/ 10800 h 21600"/>
                <a:gd name="connsiteX3-43" fmla="*/ 15753 w 19228"/>
                <a:gd name="connsiteY3-44" fmla="*/ 21600 h 21600"/>
                <a:gd name="connsiteX4-45" fmla="*/ 1103 w 19228"/>
                <a:gd name="connsiteY4-46" fmla="*/ 21600 h 21600"/>
                <a:gd name="connsiteX0-47" fmla="*/ 253 w 19481"/>
                <a:gd name="connsiteY0-48" fmla="*/ 0 h 21600"/>
                <a:gd name="connsiteX1-49" fmla="*/ 16006 w 19481"/>
                <a:gd name="connsiteY1-50" fmla="*/ 0 h 21600"/>
                <a:gd name="connsiteX2-51" fmla="*/ 19481 w 19481"/>
                <a:gd name="connsiteY2-52" fmla="*/ 10800 h 21600"/>
                <a:gd name="connsiteX3-53" fmla="*/ 16006 w 19481"/>
                <a:gd name="connsiteY3-54" fmla="*/ 21600 h 21600"/>
                <a:gd name="connsiteX4-55" fmla="*/ 0 w 19481"/>
                <a:gd name="connsiteY4-56" fmla="*/ 21600 h 21600"/>
                <a:gd name="connsiteX0-57" fmla="*/ 0 w 22785"/>
                <a:gd name="connsiteY0-58" fmla="*/ 0 h 21687"/>
                <a:gd name="connsiteX1-59" fmla="*/ 19310 w 22785"/>
                <a:gd name="connsiteY1-60" fmla="*/ 87 h 21687"/>
                <a:gd name="connsiteX2-61" fmla="*/ 22785 w 22785"/>
                <a:gd name="connsiteY2-62" fmla="*/ 10887 h 21687"/>
                <a:gd name="connsiteX3-63" fmla="*/ 19310 w 22785"/>
                <a:gd name="connsiteY3-64" fmla="*/ 21687 h 21687"/>
                <a:gd name="connsiteX4-65" fmla="*/ 3304 w 22785"/>
                <a:gd name="connsiteY4-66" fmla="*/ 21687 h 21687"/>
                <a:gd name="connsiteX0-67" fmla="*/ 0 w 21590"/>
                <a:gd name="connsiteY0-68" fmla="*/ 0 h 21600"/>
                <a:gd name="connsiteX1-69" fmla="*/ 18115 w 21590"/>
                <a:gd name="connsiteY1-70" fmla="*/ 0 h 21600"/>
                <a:gd name="connsiteX2-71" fmla="*/ 21590 w 21590"/>
                <a:gd name="connsiteY2-72" fmla="*/ 10800 h 21600"/>
                <a:gd name="connsiteX3-73" fmla="*/ 18115 w 21590"/>
                <a:gd name="connsiteY3-74" fmla="*/ 21600 h 21600"/>
                <a:gd name="connsiteX4-75" fmla="*/ 2109 w 21590"/>
                <a:gd name="connsiteY4-76" fmla="*/ 21600 h 21600"/>
                <a:gd name="connsiteX0-77" fmla="*/ 0 w 21590"/>
                <a:gd name="connsiteY0-78" fmla="*/ 0 h 21832"/>
                <a:gd name="connsiteX1-79" fmla="*/ 18115 w 21590"/>
                <a:gd name="connsiteY1-80" fmla="*/ 0 h 21832"/>
                <a:gd name="connsiteX2-81" fmla="*/ 21590 w 21590"/>
                <a:gd name="connsiteY2-82" fmla="*/ 10800 h 21832"/>
                <a:gd name="connsiteX3-83" fmla="*/ 18115 w 21590"/>
                <a:gd name="connsiteY3-84" fmla="*/ 21600 h 21832"/>
                <a:gd name="connsiteX4-85" fmla="*/ 4589 w 21590"/>
                <a:gd name="connsiteY4-86" fmla="*/ 21832 h 21832"/>
                <a:gd name="connsiteX0-87" fmla="*/ 0 w 21099"/>
                <a:gd name="connsiteY0-88" fmla="*/ 0 h 21832"/>
                <a:gd name="connsiteX1-89" fmla="*/ 17624 w 21099"/>
                <a:gd name="connsiteY1-90" fmla="*/ 0 h 21832"/>
                <a:gd name="connsiteX2-91" fmla="*/ 21099 w 21099"/>
                <a:gd name="connsiteY2-92" fmla="*/ 10800 h 21832"/>
                <a:gd name="connsiteX3-93" fmla="*/ 17624 w 21099"/>
                <a:gd name="connsiteY3-94" fmla="*/ 21600 h 21832"/>
                <a:gd name="connsiteX4-95" fmla="*/ 4098 w 21099"/>
                <a:gd name="connsiteY4-96" fmla="*/ 21832 h 21832"/>
                <a:gd name="connsiteX0-97" fmla="*/ 2552 w 23651"/>
                <a:gd name="connsiteY0-98" fmla="*/ 0 h 21699"/>
                <a:gd name="connsiteX1-99" fmla="*/ 20176 w 23651"/>
                <a:gd name="connsiteY1-100" fmla="*/ 0 h 21699"/>
                <a:gd name="connsiteX2-101" fmla="*/ 23651 w 23651"/>
                <a:gd name="connsiteY2-102" fmla="*/ 10800 h 21699"/>
                <a:gd name="connsiteX3-103" fmla="*/ 20176 w 23651"/>
                <a:gd name="connsiteY3-104" fmla="*/ 21600 h 21699"/>
                <a:gd name="connsiteX4-105" fmla="*/ 0 w 23651"/>
                <a:gd name="connsiteY4-106" fmla="*/ 21699 h 216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51" h="21699">
                  <a:moveTo>
                    <a:pt x="2552" y="0"/>
                  </a:moveTo>
                  <a:lnTo>
                    <a:pt x="20176" y="0"/>
                  </a:lnTo>
                  <a:cubicBezTo>
                    <a:pt x="22095" y="0"/>
                    <a:pt x="23651" y="4835"/>
                    <a:pt x="23651" y="10800"/>
                  </a:cubicBezTo>
                  <a:cubicBezTo>
                    <a:pt x="23651" y="16765"/>
                    <a:pt x="22095" y="21600"/>
                    <a:pt x="20176" y="21600"/>
                  </a:cubicBezTo>
                  <a:lnTo>
                    <a:pt x="0" y="21699"/>
                  </a:lnTo>
                </a:path>
              </a:pathLst>
            </a:custGeom>
            <a:noFill/>
            <a:ln w="31750">
              <a:solidFill>
                <a:schemeClr val="bg1">
                  <a:lumMod val="85000"/>
                </a:schemeClr>
              </a:solidFill>
            </a:ln>
          </p:spPr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ï$ḻïḓê"/>
            <p:cNvSpPr/>
            <p:nvPr/>
          </p:nvSpPr>
          <p:spPr bwMode="auto">
            <a:xfrm>
              <a:off x="4398942" y="4376755"/>
              <a:ext cx="520442" cy="520440"/>
            </a:xfrm>
            <a:prstGeom prst="ellipse">
              <a:avLst/>
            </a:prstGeom>
            <a:solidFill>
              <a:srgbClr val="FFD966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ṧḷîdé"/>
            <p:cNvSpPr/>
            <p:nvPr/>
          </p:nvSpPr>
          <p:spPr bwMode="auto">
            <a:xfrm>
              <a:off x="4524477" y="4529518"/>
              <a:ext cx="269371" cy="243210"/>
            </a:xfrm>
            <a:custGeom>
              <a:avLst/>
              <a:gdLst>
                <a:gd name="T0" fmla="*/ 3644 w 11198"/>
                <a:gd name="T1" fmla="*/ 9137 h 10108"/>
                <a:gd name="T2" fmla="*/ 765 w 11198"/>
                <a:gd name="T3" fmla="*/ 10108 h 10108"/>
                <a:gd name="T4" fmla="*/ 2189 w 11198"/>
                <a:gd name="T5" fmla="*/ 8454 h 10108"/>
                <a:gd name="T6" fmla="*/ 0 w 11198"/>
                <a:gd name="T7" fmla="*/ 4717 h 10108"/>
                <a:gd name="T8" fmla="*/ 5599 w 11198"/>
                <a:gd name="T9" fmla="*/ 0 h 10108"/>
                <a:gd name="T10" fmla="*/ 11198 w 11198"/>
                <a:gd name="T11" fmla="*/ 4717 h 10108"/>
                <a:gd name="T12" fmla="*/ 5599 w 11198"/>
                <a:gd name="T13" fmla="*/ 9434 h 10108"/>
                <a:gd name="T14" fmla="*/ 3644 w 11198"/>
                <a:gd name="T15" fmla="*/ 9137 h 10108"/>
                <a:gd name="T16" fmla="*/ 3080 w 11198"/>
                <a:gd name="T17" fmla="*/ 3927 h 10108"/>
                <a:gd name="T18" fmla="*/ 2393 w 11198"/>
                <a:gd name="T19" fmla="*/ 4614 h 10108"/>
                <a:gd name="T20" fmla="*/ 3080 w 11198"/>
                <a:gd name="T21" fmla="*/ 5302 h 10108"/>
                <a:gd name="T22" fmla="*/ 3767 w 11198"/>
                <a:gd name="T23" fmla="*/ 4614 h 10108"/>
                <a:gd name="T24" fmla="*/ 3080 w 11198"/>
                <a:gd name="T25" fmla="*/ 3927 h 10108"/>
                <a:gd name="T26" fmla="*/ 8118 w 11198"/>
                <a:gd name="T27" fmla="*/ 3927 h 10108"/>
                <a:gd name="T28" fmla="*/ 7431 w 11198"/>
                <a:gd name="T29" fmla="*/ 4614 h 10108"/>
                <a:gd name="T30" fmla="*/ 8118 w 11198"/>
                <a:gd name="T31" fmla="*/ 5302 h 10108"/>
                <a:gd name="T32" fmla="*/ 8805 w 11198"/>
                <a:gd name="T33" fmla="*/ 4614 h 10108"/>
                <a:gd name="T34" fmla="*/ 8118 w 11198"/>
                <a:gd name="T35" fmla="*/ 3927 h 10108"/>
                <a:gd name="T36" fmla="*/ 5599 w 11198"/>
                <a:gd name="T37" fmla="*/ 3927 h 10108"/>
                <a:gd name="T38" fmla="*/ 4912 w 11198"/>
                <a:gd name="T39" fmla="*/ 4614 h 10108"/>
                <a:gd name="T40" fmla="*/ 5599 w 11198"/>
                <a:gd name="T41" fmla="*/ 5302 h 10108"/>
                <a:gd name="T42" fmla="*/ 6286 w 11198"/>
                <a:gd name="T43" fmla="*/ 4614 h 10108"/>
                <a:gd name="T44" fmla="*/ 5599 w 11198"/>
                <a:gd name="T45" fmla="*/ 3927 h 10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98" h="10108">
                  <a:moveTo>
                    <a:pt x="3644" y="9137"/>
                  </a:moveTo>
                  <a:lnTo>
                    <a:pt x="765" y="10108"/>
                  </a:lnTo>
                  <a:lnTo>
                    <a:pt x="2189" y="8454"/>
                  </a:lnTo>
                  <a:cubicBezTo>
                    <a:pt x="859" y="7590"/>
                    <a:pt x="0" y="6236"/>
                    <a:pt x="0" y="4717"/>
                  </a:cubicBezTo>
                  <a:cubicBezTo>
                    <a:pt x="0" y="2119"/>
                    <a:pt x="2515" y="0"/>
                    <a:pt x="5599" y="0"/>
                  </a:cubicBezTo>
                  <a:cubicBezTo>
                    <a:pt x="8683" y="0"/>
                    <a:pt x="11198" y="2119"/>
                    <a:pt x="11198" y="4717"/>
                  </a:cubicBezTo>
                  <a:cubicBezTo>
                    <a:pt x="11198" y="7316"/>
                    <a:pt x="8683" y="9434"/>
                    <a:pt x="5599" y="9434"/>
                  </a:cubicBezTo>
                  <a:cubicBezTo>
                    <a:pt x="4912" y="9434"/>
                    <a:pt x="4253" y="9329"/>
                    <a:pt x="3644" y="9137"/>
                  </a:cubicBezTo>
                  <a:close/>
                  <a:moveTo>
                    <a:pt x="3080" y="3927"/>
                  </a:moveTo>
                  <a:cubicBezTo>
                    <a:pt x="2700" y="3927"/>
                    <a:pt x="2393" y="4235"/>
                    <a:pt x="2393" y="4614"/>
                  </a:cubicBezTo>
                  <a:cubicBezTo>
                    <a:pt x="2393" y="4994"/>
                    <a:pt x="2700" y="5302"/>
                    <a:pt x="3080" y="5302"/>
                  </a:cubicBezTo>
                  <a:cubicBezTo>
                    <a:pt x="3459" y="5302"/>
                    <a:pt x="3767" y="4994"/>
                    <a:pt x="3767" y="4614"/>
                  </a:cubicBezTo>
                  <a:cubicBezTo>
                    <a:pt x="3767" y="4235"/>
                    <a:pt x="3459" y="3927"/>
                    <a:pt x="3080" y="3927"/>
                  </a:cubicBezTo>
                  <a:close/>
                  <a:moveTo>
                    <a:pt x="8118" y="3927"/>
                  </a:moveTo>
                  <a:cubicBezTo>
                    <a:pt x="7739" y="3927"/>
                    <a:pt x="7431" y="4235"/>
                    <a:pt x="7431" y="4614"/>
                  </a:cubicBezTo>
                  <a:cubicBezTo>
                    <a:pt x="7431" y="4994"/>
                    <a:pt x="7739" y="5302"/>
                    <a:pt x="8118" y="5302"/>
                  </a:cubicBezTo>
                  <a:cubicBezTo>
                    <a:pt x="8498" y="5302"/>
                    <a:pt x="8805" y="4994"/>
                    <a:pt x="8805" y="4614"/>
                  </a:cubicBezTo>
                  <a:cubicBezTo>
                    <a:pt x="8805" y="4235"/>
                    <a:pt x="8498" y="3927"/>
                    <a:pt x="8118" y="3927"/>
                  </a:cubicBezTo>
                  <a:close/>
                  <a:moveTo>
                    <a:pt x="5599" y="3927"/>
                  </a:moveTo>
                  <a:cubicBezTo>
                    <a:pt x="5219" y="3927"/>
                    <a:pt x="4912" y="4235"/>
                    <a:pt x="4912" y="4614"/>
                  </a:cubicBezTo>
                  <a:cubicBezTo>
                    <a:pt x="4912" y="4994"/>
                    <a:pt x="5219" y="5302"/>
                    <a:pt x="5599" y="5302"/>
                  </a:cubicBezTo>
                  <a:cubicBezTo>
                    <a:pt x="5979" y="5302"/>
                    <a:pt x="6286" y="4994"/>
                    <a:pt x="6286" y="4614"/>
                  </a:cubicBezTo>
                  <a:cubicBezTo>
                    <a:pt x="6286" y="4235"/>
                    <a:pt x="5979" y="3927"/>
                    <a:pt x="5599" y="39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7" name="íṩlïḍe"/>
            <p:cNvSpPr/>
            <p:nvPr/>
          </p:nvSpPr>
          <p:spPr bwMode="auto">
            <a:xfrm>
              <a:off x="7396449" y="4376755"/>
              <a:ext cx="520442" cy="520440"/>
            </a:xfrm>
            <a:prstGeom prst="ellipse">
              <a:avLst/>
            </a:prstGeom>
            <a:solidFill>
              <a:srgbClr val="26A09D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ṥľíḍe"/>
            <p:cNvSpPr/>
            <p:nvPr/>
          </p:nvSpPr>
          <p:spPr bwMode="auto">
            <a:xfrm>
              <a:off x="7521984" y="4522722"/>
              <a:ext cx="269371" cy="256802"/>
            </a:xfrm>
            <a:custGeom>
              <a:avLst/>
              <a:gdLst>
                <a:gd name="T0" fmla="*/ 1098 w 1098"/>
                <a:gd name="T1" fmla="*/ 839 h 1048"/>
                <a:gd name="T2" fmla="*/ 1098 w 1098"/>
                <a:gd name="T3" fmla="*/ 1048 h 1048"/>
                <a:gd name="T4" fmla="*/ 0 w 1098"/>
                <a:gd name="T5" fmla="*/ 1048 h 1048"/>
                <a:gd name="T6" fmla="*/ 0 w 1098"/>
                <a:gd name="T7" fmla="*/ 839 h 1048"/>
                <a:gd name="T8" fmla="*/ 891 w 1098"/>
                <a:gd name="T9" fmla="*/ 839 h 1048"/>
                <a:gd name="T10" fmla="*/ 856 w 1098"/>
                <a:gd name="T11" fmla="*/ 707 h 1048"/>
                <a:gd name="T12" fmla="*/ 743 w 1098"/>
                <a:gd name="T13" fmla="*/ 653 h 1048"/>
                <a:gd name="T14" fmla="*/ 722 w 1098"/>
                <a:gd name="T15" fmla="*/ 666 h 1048"/>
                <a:gd name="T16" fmla="*/ 679 w 1098"/>
                <a:gd name="T17" fmla="*/ 666 h 1048"/>
                <a:gd name="T18" fmla="*/ 655 w 1098"/>
                <a:gd name="T19" fmla="*/ 641 h 1048"/>
                <a:gd name="T20" fmla="*/ 679 w 1098"/>
                <a:gd name="T21" fmla="*/ 617 h 1048"/>
                <a:gd name="T22" fmla="*/ 722 w 1098"/>
                <a:gd name="T23" fmla="*/ 617 h 1048"/>
                <a:gd name="T24" fmla="*/ 745 w 1098"/>
                <a:gd name="T25" fmla="*/ 634 h 1048"/>
                <a:gd name="T26" fmla="*/ 871 w 1098"/>
                <a:gd name="T27" fmla="*/ 696 h 1048"/>
                <a:gd name="T28" fmla="*/ 910 w 1098"/>
                <a:gd name="T29" fmla="*/ 839 h 1048"/>
                <a:gd name="T30" fmla="*/ 1098 w 1098"/>
                <a:gd name="T31" fmla="*/ 839 h 1048"/>
                <a:gd name="T32" fmla="*/ 1098 w 1098"/>
                <a:gd name="T33" fmla="*/ 839 h 1048"/>
                <a:gd name="T34" fmla="*/ 549 w 1098"/>
                <a:gd name="T35" fmla="*/ 459 h 1048"/>
                <a:gd name="T36" fmla="*/ 778 w 1098"/>
                <a:gd name="T37" fmla="*/ 229 h 1048"/>
                <a:gd name="T38" fmla="*/ 549 w 1098"/>
                <a:gd name="T39" fmla="*/ 0 h 1048"/>
                <a:gd name="T40" fmla="*/ 320 w 1098"/>
                <a:gd name="T41" fmla="*/ 229 h 1048"/>
                <a:gd name="T42" fmla="*/ 549 w 1098"/>
                <a:gd name="T43" fmla="*/ 459 h 1048"/>
                <a:gd name="T44" fmla="*/ 830 w 1098"/>
                <a:gd name="T45" fmla="*/ 729 h 1048"/>
                <a:gd name="T46" fmla="*/ 756 w 1098"/>
                <a:gd name="T47" fmla="*/ 690 h 1048"/>
                <a:gd name="T48" fmla="*/ 722 w 1098"/>
                <a:gd name="T49" fmla="*/ 701 h 1048"/>
                <a:gd name="T50" fmla="*/ 679 w 1098"/>
                <a:gd name="T51" fmla="*/ 701 h 1048"/>
                <a:gd name="T52" fmla="*/ 621 w 1098"/>
                <a:gd name="T53" fmla="*/ 643 h 1048"/>
                <a:gd name="T54" fmla="*/ 679 w 1098"/>
                <a:gd name="T55" fmla="*/ 585 h 1048"/>
                <a:gd name="T56" fmla="*/ 722 w 1098"/>
                <a:gd name="T57" fmla="*/ 585 h 1048"/>
                <a:gd name="T58" fmla="*/ 765 w 1098"/>
                <a:gd name="T59" fmla="*/ 605 h 1048"/>
                <a:gd name="T60" fmla="*/ 885 w 1098"/>
                <a:gd name="T61" fmla="*/ 663 h 1048"/>
                <a:gd name="T62" fmla="*/ 885 w 1098"/>
                <a:gd name="T63" fmla="*/ 659 h 1048"/>
                <a:gd name="T64" fmla="*/ 874 w 1098"/>
                <a:gd name="T65" fmla="*/ 607 h 1048"/>
                <a:gd name="T66" fmla="*/ 697 w 1098"/>
                <a:gd name="T67" fmla="*/ 437 h 1048"/>
                <a:gd name="T68" fmla="*/ 549 w 1098"/>
                <a:gd name="T69" fmla="*/ 496 h 1048"/>
                <a:gd name="T70" fmla="*/ 401 w 1098"/>
                <a:gd name="T71" fmla="*/ 437 h 1048"/>
                <a:gd name="T72" fmla="*/ 212 w 1098"/>
                <a:gd name="T73" fmla="*/ 681 h 1048"/>
                <a:gd name="T74" fmla="*/ 212 w 1098"/>
                <a:gd name="T75" fmla="*/ 807 h 1048"/>
                <a:gd name="T76" fmla="*/ 857 w 1098"/>
                <a:gd name="T77" fmla="*/ 807 h 1048"/>
                <a:gd name="T78" fmla="*/ 830 w 1098"/>
                <a:gd name="T79" fmla="*/ 729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98" h="1048">
                  <a:moveTo>
                    <a:pt x="1098" y="839"/>
                  </a:moveTo>
                  <a:lnTo>
                    <a:pt x="1098" y="1048"/>
                  </a:lnTo>
                  <a:lnTo>
                    <a:pt x="0" y="1048"/>
                  </a:lnTo>
                  <a:lnTo>
                    <a:pt x="0" y="839"/>
                  </a:lnTo>
                  <a:lnTo>
                    <a:pt x="891" y="839"/>
                  </a:lnTo>
                  <a:cubicBezTo>
                    <a:pt x="892" y="794"/>
                    <a:pt x="884" y="744"/>
                    <a:pt x="856" y="707"/>
                  </a:cubicBezTo>
                  <a:cubicBezTo>
                    <a:pt x="832" y="675"/>
                    <a:pt x="794" y="656"/>
                    <a:pt x="743" y="653"/>
                  </a:cubicBezTo>
                  <a:cubicBezTo>
                    <a:pt x="739" y="660"/>
                    <a:pt x="731" y="666"/>
                    <a:pt x="722" y="666"/>
                  </a:cubicBezTo>
                  <a:lnTo>
                    <a:pt x="679" y="666"/>
                  </a:lnTo>
                  <a:cubicBezTo>
                    <a:pt x="666" y="666"/>
                    <a:pt x="655" y="655"/>
                    <a:pt x="655" y="641"/>
                  </a:cubicBezTo>
                  <a:cubicBezTo>
                    <a:pt x="655" y="628"/>
                    <a:pt x="666" y="617"/>
                    <a:pt x="679" y="617"/>
                  </a:cubicBezTo>
                  <a:lnTo>
                    <a:pt x="722" y="617"/>
                  </a:lnTo>
                  <a:cubicBezTo>
                    <a:pt x="733" y="617"/>
                    <a:pt x="742" y="624"/>
                    <a:pt x="745" y="634"/>
                  </a:cubicBezTo>
                  <a:cubicBezTo>
                    <a:pt x="801" y="638"/>
                    <a:pt x="843" y="659"/>
                    <a:pt x="871" y="696"/>
                  </a:cubicBezTo>
                  <a:cubicBezTo>
                    <a:pt x="903" y="737"/>
                    <a:pt x="911" y="791"/>
                    <a:pt x="910" y="839"/>
                  </a:cubicBezTo>
                  <a:lnTo>
                    <a:pt x="1098" y="839"/>
                  </a:lnTo>
                  <a:lnTo>
                    <a:pt x="1098" y="839"/>
                  </a:lnTo>
                  <a:close/>
                  <a:moveTo>
                    <a:pt x="549" y="459"/>
                  </a:moveTo>
                  <a:cubicBezTo>
                    <a:pt x="676" y="459"/>
                    <a:pt x="778" y="356"/>
                    <a:pt x="778" y="229"/>
                  </a:cubicBezTo>
                  <a:cubicBezTo>
                    <a:pt x="778" y="103"/>
                    <a:pt x="676" y="0"/>
                    <a:pt x="549" y="0"/>
                  </a:cubicBezTo>
                  <a:cubicBezTo>
                    <a:pt x="423" y="0"/>
                    <a:pt x="320" y="103"/>
                    <a:pt x="320" y="229"/>
                  </a:cubicBezTo>
                  <a:cubicBezTo>
                    <a:pt x="320" y="356"/>
                    <a:pt x="423" y="459"/>
                    <a:pt x="549" y="459"/>
                  </a:cubicBezTo>
                  <a:close/>
                  <a:moveTo>
                    <a:pt x="830" y="729"/>
                  </a:moveTo>
                  <a:cubicBezTo>
                    <a:pt x="813" y="708"/>
                    <a:pt x="789" y="695"/>
                    <a:pt x="756" y="690"/>
                  </a:cubicBezTo>
                  <a:cubicBezTo>
                    <a:pt x="746" y="697"/>
                    <a:pt x="734" y="701"/>
                    <a:pt x="722" y="701"/>
                  </a:cubicBezTo>
                  <a:lnTo>
                    <a:pt x="679" y="701"/>
                  </a:lnTo>
                  <a:cubicBezTo>
                    <a:pt x="648" y="701"/>
                    <a:pt x="621" y="675"/>
                    <a:pt x="621" y="643"/>
                  </a:cubicBezTo>
                  <a:cubicBezTo>
                    <a:pt x="621" y="611"/>
                    <a:pt x="647" y="585"/>
                    <a:pt x="679" y="585"/>
                  </a:cubicBezTo>
                  <a:lnTo>
                    <a:pt x="722" y="585"/>
                  </a:lnTo>
                  <a:cubicBezTo>
                    <a:pt x="738" y="585"/>
                    <a:pt x="754" y="593"/>
                    <a:pt x="765" y="605"/>
                  </a:cubicBezTo>
                  <a:cubicBezTo>
                    <a:pt x="815" y="611"/>
                    <a:pt x="855" y="631"/>
                    <a:pt x="885" y="663"/>
                  </a:cubicBezTo>
                  <a:cubicBezTo>
                    <a:pt x="885" y="662"/>
                    <a:pt x="885" y="660"/>
                    <a:pt x="885" y="659"/>
                  </a:cubicBezTo>
                  <a:lnTo>
                    <a:pt x="874" y="607"/>
                  </a:lnTo>
                  <a:cubicBezTo>
                    <a:pt x="849" y="524"/>
                    <a:pt x="782" y="459"/>
                    <a:pt x="697" y="437"/>
                  </a:cubicBezTo>
                  <a:cubicBezTo>
                    <a:pt x="659" y="473"/>
                    <a:pt x="606" y="496"/>
                    <a:pt x="549" y="496"/>
                  </a:cubicBezTo>
                  <a:cubicBezTo>
                    <a:pt x="492" y="496"/>
                    <a:pt x="440" y="473"/>
                    <a:pt x="401" y="437"/>
                  </a:cubicBezTo>
                  <a:cubicBezTo>
                    <a:pt x="293" y="466"/>
                    <a:pt x="212" y="564"/>
                    <a:pt x="212" y="681"/>
                  </a:cubicBezTo>
                  <a:lnTo>
                    <a:pt x="212" y="807"/>
                  </a:lnTo>
                  <a:lnTo>
                    <a:pt x="857" y="807"/>
                  </a:lnTo>
                  <a:cubicBezTo>
                    <a:pt x="853" y="775"/>
                    <a:pt x="844" y="748"/>
                    <a:pt x="830" y="7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9" name="ïṡļiḋè"/>
            <p:cNvSpPr/>
            <p:nvPr/>
          </p:nvSpPr>
          <p:spPr bwMode="auto">
            <a:xfrm>
              <a:off x="2900189" y="2394643"/>
              <a:ext cx="520442" cy="520440"/>
            </a:xfrm>
            <a:prstGeom prst="ellipse">
              <a:avLst/>
            </a:prstGeom>
            <a:solidFill>
              <a:srgbClr val="26A09D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ŝļîďé"/>
            <p:cNvSpPr/>
            <p:nvPr/>
          </p:nvSpPr>
          <p:spPr bwMode="auto">
            <a:xfrm>
              <a:off x="3025724" y="2548402"/>
              <a:ext cx="269371" cy="241219"/>
            </a:xfrm>
            <a:custGeom>
              <a:avLst/>
              <a:gdLst>
                <a:gd name="connsiteX0" fmla="*/ 86995 w 174689"/>
                <a:gd name="connsiteY0" fmla="*/ 92077 h 156433"/>
                <a:gd name="connsiteX1" fmla="*/ 105900 w 174689"/>
                <a:gd name="connsiteY1" fmla="*/ 111300 h 156433"/>
                <a:gd name="connsiteX2" fmla="*/ 86995 w 174689"/>
                <a:gd name="connsiteY2" fmla="*/ 130535 h 156433"/>
                <a:gd name="connsiteX3" fmla="*/ 68077 w 174689"/>
                <a:gd name="connsiteY3" fmla="*/ 111300 h 156433"/>
                <a:gd name="connsiteX4" fmla="*/ 86995 w 174689"/>
                <a:gd name="connsiteY4" fmla="*/ 92077 h 156433"/>
                <a:gd name="connsiteX5" fmla="*/ 87247 w 174689"/>
                <a:gd name="connsiteY5" fmla="*/ 85677 h 156433"/>
                <a:gd name="connsiteX6" fmla="*/ 62050 w 174689"/>
                <a:gd name="connsiteY6" fmla="*/ 111320 h 156433"/>
                <a:gd name="connsiteX7" fmla="*/ 87247 w 174689"/>
                <a:gd name="connsiteY7" fmla="*/ 136950 h 156433"/>
                <a:gd name="connsiteX8" fmla="*/ 112443 w 174689"/>
                <a:gd name="connsiteY8" fmla="*/ 111320 h 156433"/>
                <a:gd name="connsiteX9" fmla="*/ 87247 w 174689"/>
                <a:gd name="connsiteY9" fmla="*/ 85677 h 156433"/>
                <a:gd name="connsiteX10" fmla="*/ 91194 w 174689"/>
                <a:gd name="connsiteY10" fmla="*/ 34990 h 156433"/>
                <a:gd name="connsiteX11" fmla="*/ 96179 w 174689"/>
                <a:gd name="connsiteY11" fmla="*/ 39537 h 156433"/>
                <a:gd name="connsiteX12" fmla="*/ 97230 w 174689"/>
                <a:gd name="connsiteY12" fmla="*/ 42531 h 156433"/>
                <a:gd name="connsiteX13" fmla="*/ 98024 w 174689"/>
                <a:gd name="connsiteY13" fmla="*/ 44915 h 156433"/>
                <a:gd name="connsiteX14" fmla="*/ 114166 w 174689"/>
                <a:gd name="connsiteY14" fmla="*/ 59765 h 156433"/>
                <a:gd name="connsiteX15" fmla="*/ 115156 w 174689"/>
                <a:gd name="connsiteY15" fmla="*/ 59728 h 156433"/>
                <a:gd name="connsiteX16" fmla="*/ 126801 w 174689"/>
                <a:gd name="connsiteY16" fmla="*/ 57981 h 156433"/>
                <a:gd name="connsiteX17" fmla="*/ 132862 w 174689"/>
                <a:gd name="connsiteY17" fmla="*/ 67905 h 156433"/>
                <a:gd name="connsiteX18" fmla="*/ 174689 w 174689"/>
                <a:gd name="connsiteY18" fmla="*/ 112297 h 156433"/>
                <a:gd name="connsiteX19" fmla="*/ 145350 w 174689"/>
                <a:gd name="connsiteY19" fmla="*/ 154196 h 156433"/>
                <a:gd name="connsiteX20" fmla="*/ 132886 w 174689"/>
                <a:gd name="connsiteY20" fmla="*/ 156201 h 156433"/>
                <a:gd name="connsiteX21" fmla="*/ 37868 w 174689"/>
                <a:gd name="connsiteY21" fmla="*/ 156433 h 156433"/>
                <a:gd name="connsiteX22" fmla="*/ 20138 w 174689"/>
                <a:gd name="connsiteY22" fmla="*/ 152265 h 156433"/>
                <a:gd name="connsiteX23" fmla="*/ 269 w 174689"/>
                <a:gd name="connsiteY23" fmla="*/ 114278 h 156433"/>
                <a:gd name="connsiteX24" fmla="*/ 1869 w 174689"/>
                <a:gd name="connsiteY24" fmla="*/ 101774 h 156433"/>
                <a:gd name="connsiteX25" fmla="*/ 14101 w 174689"/>
                <a:gd name="connsiteY25" fmla="*/ 109633 h 156433"/>
                <a:gd name="connsiteX26" fmla="*/ 18280 w 174689"/>
                <a:gd name="connsiteY26" fmla="*/ 108716 h 156433"/>
                <a:gd name="connsiteX27" fmla="*/ 53594 w 174689"/>
                <a:gd name="connsiteY27" fmla="*/ 85127 h 156433"/>
                <a:gd name="connsiteX28" fmla="*/ 53851 w 174689"/>
                <a:gd name="connsiteY28" fmla="*/ 63566 h 156433"/>
                <a:gd name="connsiteX29" fmla="*/ 52189 w 174689"/>
                <a:gd name="connsiteY29" fmla="*/ 60706 h 156433"/>
                <a:gd name="connsiteX30" fmla="*/ 49904 w 174689"/>
                <a:gd name="connsiteY30" fmla="*/ 53177 h 156433"/>
                <a:gd name="connsiteX31" fmla="*/ 59252 w 174689"/>
                <a:gd name="connsiteY31" fmla="*/ 45342 h 156433"/>
                <a:gd name="connsiteX32" fmla="*/ 91194 w 174689"/>
                <a:gd name="connsiteY32" fmla="*/ 34990 h 156433"/>
                <a:gd name="connsiteX33" fmla="*/ 101905 w 174689"/>
                <a:gd name="connsiteY33" fmla="*/ 8 h 156433"/>
                <a:gd name="connsiteX34" fmla="*/ 137616 w 174689"/>
                <a:gd name="connsiteY34" fmla="*/ 7024 h 156433"/>
                <a:gd name="connsiteX35" fmla="*/ 157058 w 174689"/>
                <a:gd name="connsiteY35" fmla="*/ 30097 h 156433"/>
                <a:gd name="connsiteX36" fmla="*/ 154003 w 174689"/>
                <a:gd name="connsiteY36" fmla="*/ 44559 h 156433"/>
                <a:gd name="connsiteX37" fmla="*/ 114215 w 174689"/>
                <a:gd name="connsiteY37" fmla="*/ 53585 h 156433"/>
                <a:gd name="connsiteX38" fmla="*/ 103266 w 174689"/>
                <a:gd name="connsiteY38" fmla="*/ 42849 h 156433"/>
                <a:gd name="connsiteX39" fmla="*/ 91022 w 174689"/>
                <a:gd name="connsiteY39" fmla="*/ 28008 h 156433"/>
                <a:gd name="connsiteX40" fmla="*/ 67401 w 174689"/>
                <a:gd name="connsiteY40" fmla="*/ 34299 h 156433"/>
                <a:gd name="connsiteX41" fmla="*/ 44794 w 174689"/>
                <a:gd name="connsiteY41" fmla="*/ 49274 h 156433"/>
                <a:gd name="connsiteX42" fmla="*/ 48142 w 174689"/>
                <a:gd name="connsiteY42" fmla="*/ 66484 h 156433"/>
                <a:gd name="connsiteX43" fmla="*/ 48814 w 174689"/>
                <a:gd name="connsiteY43" fmla="*/ 80835 h 156433"/>
                <a:gd name="connsiteX44" fmla="*/ 15356 w 174689"/>
                <a:gd name="connsiteY44" fmla="*/ 103090 h 156433"/>
                <a:gd name="connsiteX45" fmla="*/ 5923 w 174689"/>
                <a:gd name="connsiteY45" fmla="*/ 97557 h 156433"/>
                <a:gd name="connsiteX46" fmla="*/ 1695 w 174689"/>
                <a:gd name="connsiteY46" fmla="*/ 66447 h 156433"/>
                <a:gd name="connsiteX47" fmla="*/ 56965 w 174689"/>
                <a:gd name="connsiteY47" fmla="*/ 9711 h 156433"/>
                <a:gd name="connsiteX48" fmla="*/ 101905 w 174689"/>
                <a:gd name="connsiteY48" fmla="*/ 8 h 15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4689" h="156433">
                  <a:moveTo>
                    <a:pt x="86995" y="92077"/>
                  </a:moveTo>
                  <a:cubicBezTo>
                    <a:pt x="97419" y="92077"/>
                    <a:pt x="105900" y="100698"/>
                    <a:pt x="105900" y="111300"/>
                  </a:cubicBezTo>
                  <a:cubicBezTo>
                    <a:pt x="105900" y="121902"/>
                    <a:pt x="97419" y="130535"/>
                    <a:pt x="86995" y="130535"/>
                  </a:cubicBezTo>
                  <a:cubicBezTo>
                    <a:pt x="76558" y="130535"/>
                    <a:pt x="68077" y="121890"/>
                    <a:pt x="68077" y="111300"/>
                  </a:cubicBezTo>
                  <a:cubicBezTo>
                    <a:pt x="68077" y="100698"/>
                    <a:pt x="76571" y="92077"/>
                    <a:pt x="86995" y="92077"/>
                  </a:cubicBezTo>
                  <a:close/>
                  <a:moveTo>
                    <a:pt x="87247" y="85677"/>
                  </a:moveTo>
                  <a:cubicBezTo>
                    <a:pt x="73353" y="85677"/>
                    <a:pt x="62050" y="97190"/>
                    <a:pt x="62050" y="111320"/>
                  </a:cubicBezTo>
                  <a:cubicBezTo>
                    <a:pt x="62050" y="125449"/>
                    <a:pt x="73353" y="136950"/>
                    <a:pt x="87247" y="136950"/>
                  </a:cubicBezTo>
                  <a:cubicBezTo>
                    <a:pt x="101140" y="136950"/>
                    <a:pt x="112443" y="125461"/>
                    <a:pt x="112443" y="111320"/>
                  </a:cubicBezTo>
                  <a:cubicBezTo>
                    <a:pt x="112443" y="97190"/>
                    <a:pt x="101140" y="85677"/>
                    <a:pt x="87247" y="85677"/>
                  </a:cubicBezTo>
                  <a:close/>
                  <a:moveTo>
                    <a:pt x="91194" y="34990"/>
                  </a:moveTo>
                  <a:cubicBezTo>
                    <a:pt x="94346" y="34990"/>
                    <a:pt x="94517" y="37080"/>
                    <a:pt x="96179" y="39537"/>
                  </a:cubicBezTo>
                  <a:cubicBezTo>
                    <a:pt x="96546" y="40515"/>
                    <a:pt x="96912" y="41517"/>
                    <a:pt x="97230" y="42531"/>
                  </a:cubicBezTo>
                  <a:cubicBezTo>
                    <a:pt x="97487" y="43338"/>
                    <a:pt x="97743" y="44132"/>
                    <a:pt x="98024" y="44915"/>
                  </a:cubicBezTo>
                  <a:cubicBezTo>
                    <a:pt x="101140" y="53947"/>
                    <a:pt x="107470" y="59765"/>
                    <a:pt x="114166" y="59765"/>
                  </a:cubicBezTo>
                  <a:cubicBezTo>
                    <a:pt x="114496" y="59765"/>
                    <a:pt x="114838" y="59753"/>
                    <a:pt x="115156" y="59728"/>
                  </a:cubicBezTo>
                  <a:cubicBezTo>
                    <a:pt x="117954" y="59472"/>
                    <a:pt x="126801" y="57981"/>
                    <a:pt x="126801" y="57981"/>
                  </a:cubicBezTo>
                  <a:cubicBezTo>
                    <a:pt x="126801" y="57981"/>
                    <a:pt x="130027" y="67905"/>
                    <a:pt x="132862" y="67905"/>
                  </a:cubicBezTo>
                  <a:cubicBezTo>
                    <a:pt x="156128" y="69103"/>
                    <a:pt x="174701" y="88561"/>
                    <a:pt x="174689" y="112297"/>
                  </a:cubicBezTo>
                  <a:cubicBezTo>
                    <a:pt x="174689" y="131083"/>
                    <a:pt x="162885" y="147914"/>
                    <a:pt x="145350" y="154196"/>
                  </a:cubicBezTo>
                  <a:cubicBezTo>
                    <a:pt x="141611" y="155541"/>
                    <a:pt x="137542" y="156201"/>
                    <a:pt x="132886" y="156201"/>
                  </a:cubicBezTo>
                  <a:lnTo>
                    <a:pt x="37868" y="156433"/>
                  </a:lnTo>
                  <a:cubicBezTo>
                    <a:pt x="31257" y="156433"/>
                    <a:pt x="25282" y="155027"/>
                    <a:pt x="20138" y="152265"/>
                  </a:cubicBezTo>
                  <a:cubicBezTo>
                    <a:pt x="6330" y="144870"/>
                    <a:pt x="-1430" y="129983"/>
                    <a:pt x="269" y="114278"/>
                  </a:cubicBezTo>
                  <a:cubicBezTo>
                    <a:pt x="318" y="109841"/>
                    <a:pt x="868" y="105661"/>
                    <a:pt x="1869" y="101774"/>
                  </a:cubicBezTo>
                  <a:cubicBezTo>
                    <a:pt x="3580" y="104182"/>
                    <a:pt x="8065" y="109633"/>
                    <a:pt x="14101" y="109633"/>
                  </a:cubicBezTo>
                  <a:cubicBezTo>
                    <a:pt x="15555" y="109633"/>
                    <a:pt x="16985" y="109303"/>
                    <a:pt x="18280" y="108716"/>
                  </a:cubicBezTo>
                  <a:cubicBezTo>
                    <a:pt x="24463" y="105856"/>
                    <a:pt x="48902" y="90077"/>
                    <a:pt x="53594" y="85127"/>
                  </a:cubicBezTo>
                  <a:cubicBezTo>
                    <a:pt x="61317" y="77011"/>
                    <a:pt x="55684" y="66903"/>
                    <a:pt x="53851" y="63566"/>
                  </a:cubicBezTo>
                  <a:cubicBezTo>
                    <a:pt x="53313" y="62613"/>
                    <a:pt x="52763" y="61647"/>
                    <a:pt x="52189" y="60706"/>
                  </a:cubicBezTo>
                  <a:cubicBezTo>
                    <a:pt x="48878" y="55243"/>
                    <a:pt x="49354" y="53837"/>
                    <a:pt x="49904" y="53177"/>
                  </a:cubicBezTo>
                  <a:cubicBezTo>
                    <a:pt x="51823" y="50830"/>
                    <a:pt x="54340" y="48264"/>
                    <a:pt x="59252" y="45342"/>
                  </a:cubicBezTo>
                  <a:cubicBezTo>
                    <a:pt x="67146" y="41077"/>
                    <a:pt x="80538" y="34990"/>
                    <a:pt x="91194" y="34990"/>
                  </a:cubicBezTo>
                  <a:close/>
                  <a:moveTo>
                    <a:pt x="101905" y="8"/>
                  </a:moveTo>
                  <a:cubicBezTo>
                    <a:pt x="115840" y="-155"/>
                    <a:pt x="128237" y="2468"/>
                    <a:pt x="137616" y="7024"/>
                  </a:cubicBezTo>
                  <a:cubicBezTo>
                    <a:pt x="150654" y="13339"/>
                    <a:pt x="155860" y="25456"/>
                    <a:pt x="157058" y="30097"/>
                  </a:cubicBezTo>
                  <a:cubicBezTo>
                    <a:pt x="158255" y="34751"/>
                    <a:pt x="159318" y="41982"/>
                    <a:pt x="154003" y="44559"/>
                  </a:cubicBezTo>
                  <a:cubicBezTo>
                    <a:pt x="147673" y="47637"/>
                    <a:pt x="123086" y="52816"/>
                    <a:pt x="114215" y="53585"/>
                  </a:cubicBezTo>
                  <a:cubicBezTo>
                    <a:pt x="110219" y="53952"/>
                    <a:pt x="105637" y="49750"/>
                    <a:pt x="103266" y="42849"/>
                  </a:cubicBezTo>
                  <a:cubicBezTo>
                    <a:pt x="100895" y="35960"/>
                    <a:pt x="99123" y="27471"/>
                    <a:pt x="91022" y="28008"/>
                  </a:cubicBezTo>
                  <a:cubicBezTo>
                    <a:pt x="86708" y="28289"/>
                    <a:pt x="83360" y="27581"/>
                    <a:pt x="67401" y="34299"/>
                  </a:cubicBezTo>
                  <a:cubicBezTo>
                    <a:pt x="52993" y="40381"/>
                    <a:pt x="47996" y="45328"/>
                    <a:pt x="44794" y="49274"/>
                  </a:cubicBezTo>
                  <a:cubicBezTo>
                    <a:pt x="40077" y="55100"/>
                    <a:pt x="44928" y="60682"/>
                    <a:pt x="48142" y="66484"/>
                  </a:cubicBezTo>
                  <a:cubicBezTo>
                    <a:pt x="51368" y="72285"/>
                    <a:pt x="52419" y="77049"/>
                    <a:pt x="48814" y="80835"/>
                  </a:cubicBezTo>
                  <a:cubicBezTo>
                    <a:pt x="44965" y="84891"/>
                    <a:pt x="21491" y="100244"/>
                    <a:pt x="15356" y="103090"/>
                  </a:cubicBezTo>
                  <a:cubicBezTo>
                    <a:pt x="10725" y="105203"/>
                    <a:pt x="5923" y="97557"/>
                    <a:pt x="5923" y="97557"/>
                  </a:cubicBezTo>
                  <a:cubicBezTo>
                    <a:pt x="5923" y="97557"/>
                    <a:pt x="-3829" y="83376"/>
                    <a:pt x="1695" y="66447"/>
                  </a:cubicBezTo>
                  <a:cubicBezTo>
                    <a:pt x="8953" y="44217"/>
                    <a:pt x="25548" y="23025"/>
                    <a:pt x="56965" y="9711"/>
                  </a:cubicBezTo>
                  <a:cubicBezTo>
                    <a:pt x="72496" y="3122"/>
                    <a:pt x="87970" y="172"/>
                    <a:pt x="101905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5" name="íṩľiḋè"/>
            <p:cNvSpPr/>
            <p:nvPr/>
          </p:nvSpPr>
          <p:spPr bwMode="auto">
            <a:xfrm>
              <a:off x="5897696" y="2394643"/>
              <a:ext cx="520442" cy="520440"/>
            </a:xfrm>
            <a:prstGeom prst="ellipse">
              <a:avLst/>
            </a:prstGeom>
            <a:solidFill>
              <a:srgbClr val="FFD966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ŝliḑê"/>
            <p:cNvSpPr/>
            <p:nvPr/>
          </p:nvSpPr>
          <p:spPr bwMode="auto">
            <a:xfrm>
              <a:off x="6035170" y="2534326"/>
              <a:ext cx="245494" cy="269371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54035" h="607921">
                  <a:moveTo>
                    <a:pt x="473330" y="339001"/>
                  </a:moveTo>
                  <a:cubicBezTo>
                    <a:pt x="472039" y="339100"/>
                    <a:pt x="440668" y="342965"/>
                    <a:pt x="409595" y="362294"/>
                  </a:cubicBezTo>
                  <a:cubicBezTo>
                    <a:pt x="380110" y="380632"/>
                    <a:pt x="345463" y="416614"/>
                    <a:pt x="347151" y="483423"/>
                  </a:cubicBezTo>
                  <a:cubicBezTo>
                    <a:pt x="347449" y="492542"/>
                    <a:pt x="354895" y="499778"/>
                    <a:pt x="363929" y="499778"/>
                  </a:cubicBezTo>
                  <a:cubicBezTo>
                    <a:pt x="364028" y="499778"/>
                    <a:pt x="364226" y="499778"/>
                    <a:pt x="364425" y="499778"/>
                  </a:cubicBezTo>
                  <a:cubicBezTo>
                    <a:pt x="373658" y="499481"/>
                    <a:pt x="380905" y="491848"/>
                    <a:pt x="380706" y="482531"/>
                  </a:cubicBezTo>
                  <a:cubicBezTo>
                    <a:pt x="378125" y="385489"/>
                    <a:pt x="473131" y="372702"/>
                    <a:pt x="477202" y="372207"/>
                  </a:cubicBezTo>
                  <a:cubicBezTo>
                    <a:pt x="486434" y="371116"/>
                    <a:pt x="492986" y="362790"/>
                    <a:pt x="491894" y="353671"/>
                  </a:cubicBezTo>
                  <a:cubicBezTo>
                    <a:pt x="490802" y="344452"/>
                    <a:pt x="482463" y="337910"/>
                    <a:pt x="473330" y="339001"/>
                  </a:cubicBezTo>
                  <a:close/>
                  <a:moveTo>
                    <a:pt x="80705" y="339001"/>
                  </a:moveTo>
                  <a:cubicBezTo>
                    <a:pt x="71572" y="337910"/>
                    <a:pt x="63233" y="344452"/>
                    <a:pt x="62141" y="353671"/>
                  </a:cubicBezTo>
                  <a:cubicBezTo>
                    <a:pt x="61148" y="362889"/>
                    <a:pt x="67700" y="371116"/>
                    <a:pt x="76833" y="372207"/>
                  </a:cubicBezTo>
                  <a:cubicBezTo>
                    <a:pt x="77131" y="372207"/>
                    <a:pt x="102347" y="375577"/>
                    <a:pt x="126769" y="390743"/>
                  </a:cubicBezTo>
                  <a:cubicBezTo>
                    <a:pt x="158735" y="410666"/>
                    <a:pt x="174421" y="441593"/>
                    <a:pt x="173329" y="482531"/>
                  </a:cubicBezTo>
                  <a:cubicBezTo>
                    <a:pt x="173130" y="491848"/>
                    <a:pt x="180477" y="499481"/>
                    <a:pt x="189709" y="499778"/>
                  </a:cubicBezTo>
                  <a:cubicBezTo>
                    <a:pt x="189809" y="499778"/>
                    <a:pt x="190007" y="499778"/>
                    <a:pt x="190106" y="499778"/>
                  </a:cubicBezTo>
                  <a:cubicBezTo>
                    <a:pt x="199140" y="499778"/>
                    <a:pt x="206586" y="492542"/>
                    <a:pt x="206884" y="483423"/>
                  </a:cubicBezTo>
                  <a:cubicBezTo>
                    <a:pt x="208671" y="416614"/>
                    <a:pt x="173925" y="380632"/>
                    <a:pt x="144440" y="362294"/>
                  </a:cubicBezTo>
                  <a:cubicBezTo>
                    <a:pt x="113466" y="342965"/>
                    <a:pt x="82095" y="339100"/>
                    <a:pt x="80705" y="339001"/>
                  </a:cubicBezTo>
                  <a:close/>
                  <a:moveTo>
                    <a:pt x="358965" y="58780"/>
                  </a:moveTo>
                  <a:cubicBezTo>
                    <a:pt x="349633" y="58483"/>
                    <a:pt x="341989" y="65818"/>
                    <a:pt x="341790" y="75036"/>
                  </a:cubicBezTo>
                  <a:cubicBezTo>
                    <a:pt x="340400" y="126778"/>
                    <a:pt x="367304" y="154533"/>
                    <a:pt x="390137" y="168806"/>
                  </a:cubicBezTo>
                  <a:cubicBezTo>
                    <a:pt x="413963" y="183675"/>
                    <a:pt x="438186" y="186649"/>
                    <a:pt x="439179" y="186748"/>
                  </a:cubicBezTo>
                  <a:cubicBezTo>
                    <a:pt x="439874" y="186847"/>
                    <a:pt x="440569" y="186847"/>
                    <a:pt x="441165" y="186847"/>
                  </a:cubicBezTo>
                  <a:cubicBezTo>
                    <a:pt x="449603" y="186847"/>
                    <a:pt x="456850" y="180602"/>
                    <a:pt x="457843" y="172077"/>
                  </a:cubicBezTo>
                  <a:cubicBezTo>
                    <a:pt x="458836" y="162859"/>
                    <a:pt x="452284" y="154533"/>
                    <a:pt x="443051" y="153542"/>
                  </a:cubicBezTo>
                  <a:cubicBezTo>
                    <a:pt x="440271" y="153145"/>
                    <a:pt x="373459" y="144620"/>
                    <a:pt x="375246" y="75928"/>
                  </a:cubicBezTo>
                  <a:cubicBezTo>
                    <a:pt x="375445" y="66710"/>
                    <a:pt x="368197" y="59077"/>
                    <a:pt x="358965" y="58780"/>
                  </a:cubicBezTo>
                  <a:close/>
                  <a:moveTo>
                    <a:pt x="195169" y="58780"/>
                  </a:moveTo>
                  <a:cubicBezTo>
                    <a:pt x="185838" y="59077"/>
                    <a:pt x="178590" y="66710"/>
                    <a:pt x="178789" y="75928"/>
                  </a:cubicBezTo>
                  <a:cubicBezTo>
                    <a:pt x="179583" y="104377"/>
                    <a:pt x="168862" y="125886"/>
                    <a:pt x="147120" y="139863"/>
                  </a:cubicBezTo>
                  <a:cubicBezTo>
                    <a:pt x="129648" y="150964"/>
                    <a:pt x="111381" y="153442"/>
                    <a:pt x="110885" y="153542"/>
                  </a:cubicBezTo>
                  <a:cubicBezTo>
                    <a:pt x="101751" y="154632"/>
                    <a:pt x="95199" y="162958"/>
                    <a:pt x="96291" y="172077"/>
                  </a:cubicBezTo>
                  <a:cubicBezTo>
                    <a:pt x="97284" y="180602"/>
                    <a:pt x="104531" y="186847"/>
                    <a:pt x="112870" y="186847"/>
                  </a:cubicBezTo>
                  <a:cubicBezTo>
                    <a:pt x="113565" y="186847"/>
                    <a:pt x="114161" y="186847"/>
                    <a:pt x="114856" y="186748"/>
                  </a:cubicBezTo>
                  <a:cubicBezTo>
                    <a:pt x="115849" y="186649"/>
                    <a:pt x="140072" y="183675"/>
                    <a:pt x="163898" y="168806"/>
                  </a:cubicBezTo>
                  <a:cubicBezTo>
                    <a:pt x="186731" y="154533"/>
                    <a:pt x="213635" y="126778"/>
                    <a:pt x="212344" y="75036"/>
                  </a:cubicBezTo>
                  <a:cubicBezTo>
                    <a:pt x="212046" y="65818"/>
                    <a:pt x="204303" y="58483"/>
                    <a:pt x="195169" y="58780"/>
                  </a:cubicBezTo>
                  <a:close/>
                  <a:moveTo>
                    <a:pt x="329778" y="0"/>
                  </a:moveTo>
                  <a:cubicBezTo>
                    <a:pt x="365418" y="0"/>
                    <a:pt x="404036" y="32116"/>
                    <a:pt x="434910" y="57888"/>
                  </a:cubicBezTo>
                  <a:cubicBezTo>
                    <a:pt x="442952" y="64529"/>
                    <a:pt x="450497" y="70774"/>
                    <a:pt x="457843" y="76424"/>
                  </a:cubicBezTo>
                  <a:cubicBezTo>
                    <a:pt x="469260" y="85345"/>
                    <a:pt x="480478" y="92383"/>
                    <a:pt x="490405" y="98727"/>
                  </a:cubicBezTo>
                  <a:cubicBezTo>
                    <a:pt x="516614" y="115379"/>
                    <a:pt x="533987" y="126382"/>
                    <a:pt x="545602" y="158101"/>
                  </a:cubicBezTo>
                  <a:cubicBezTo>
                    <a:pt x="557515" y="190713"/>
                    <a:pt x="556622" y="229569"/>
                    <a:pt x="543021" y="273679"/>
                  </a:cubicBezTo>
                  <a:cubicBezTo>
                    <a:pt x="519096" y="247411"/>
                    <a:pt x="482761" y="222729"/>
                    <a:pt x="435109" y="233534"/>
                  </a:cubicBezTo>
                  <a:cubicBezTo>
                    <a:pt x="426075" y="235615"/>
                    <a:pt x="420416" y="244536"/>
                    <a:pt x="422501" y="253557"/>
                  </a:cubicBezTo>
                  <a:cubicBezTo>
                    <a:pt x="424486" y="262577"/>
                    <a:pt x="433521" y="268227"/>
                    <a:pt x="442555" y="266145"/>
                  </a:cubicBezTo>
                  <a:cubicBezTo>
                    <a:pt x="492093" y="254944"/>
                    <a:pt x="527236" y="304407"/>
                    <a:pt x="540341" y="326808"/>
                  </a:cubicBezTo>
                  <a:cubicBezTo>
                    <a:pt x="549970" y="340487"/>
                    <a:pt x="553743" y="361402"/>
                    <a:pt x="553941" y="366656"/>
                  </a:cubicBezTo>
                  <a:cubicBezTo>
                    <a:pt x="554934" y="386976"/>
                    <a:pt x="548084" y="407494"/>
                    <a:pt x="534583" y="424643"/>
                  </a:cubicBezTo>
                  <a:cubicBezTo>
                    <a:pt x="518500" y="444963"/>
                    <a:pt x="512941" y="465382"/>
                    <a:pt x="508076" y="483423"/>
                  </a:cubicBezTo>
                  <a:cubicBezTo>
                    <a:pt x="504006" y="498688"/>
                    <a:pt x="500432" y="511871"/>
                    <a:pt x="490902" y="524261"/>
                  </a:cubicBezTo>
                  <a:cubicBezTo>
                    <a:pt x="483754" y="533480"/>
                    <a:pt x="471543" y="537643"/>
                    <a:pt x="457446" y="542401"/>
                  </a:cubicBezTo>
                  <a:cubicBezTo>
                    <a:pt x="438881" y="548745"/>
                    <a:pt x="417835" y="555882"/>
                    <a:pt x="404036" y="576796"/>
                  </a:cubicBezTo>
                  <a:cubicBezTo>
                    <a:pt x="395200" y="590079"/>
                    <a:pt x="346953" y="602469"/>
                    <a:pt x="299598" y="607921"/>
                  </a:cubicBezTo>
                  <a:lnTo>
                    <a:pt x="299598" y="8227"/>
                  </a:lnTo>
                  <a:cubicBezTo>
                    <a:pt x="309426" y="2676"/>
                    <a:pt x="319354" y="0"/>
                    <a:pt x="329778" y="0"/>
                  </a:cubicBezTo>
                  <a:close/>
                  <a:moveTo>
                    <a:pt x="224257" y="0"/>
                  </a:moveTo>
                  <a:cubicBezTo>
                    <a:pt x="234681" y="0"/>
                    <a:pt x="244609" y="2676"/>
                    <a:pt x="254437" y="8227"/>
                  </a:cubicBezTo>
                  <a:lnTo>
                    <a:pt x="254437" y="607921"/>
                  </a:lnTo>
                  <a:cubicBezTo>
                    <a:pt x="207678" y="602469"/>
                    <a:pt x="158835" y="590079"/>
                    <a:pt x="149999" y="576796"/>
                  </a:cubicBezTo>
                  <a:cubicBezTo>
                    <a:pt x="136200" y="555882"/>
                    <a:pt x="115154" y="548745"/>
                    <a:pt x="96688" y="542401"/>
                  </a:cubicBezTo>
                  <a:cubicBezTo>
                    <a:pt x="82492" y="537643"/>
                    <a:pt x="70281" y="533480"/>
                    <a:pt x="63233" y="524261"/>
                  </a:cubicBezTo>
                  <a:cubicBezTo>
                    <a:pt x="53603" y="511871"/>
                    <a:pt x="50128" y="498688"/>
                    <a:pt x="45959" y="483423"/>
                  </a:cubicBezTo>
                  <a:cubicBezTo>
                    <a:pt x="41094" y="465382"/>
                    <a:pt x="35634" y="444963"/>
                    <a:pt x="19452" y="424643"/>
                  </a:cubicBezTo>
                  <a:cubicBezTo>
                    <a:pt x="5951" y="407494"/>
                    <a:pt x="-899" y="386976"/>
                    <a:pt x="94" y="366656"/>
                  </a:cubicBezTo>
                  <a:cubicBezTo>
                    <a:pt x="1086" y="346534"/>
                    <a:pt x="13794" y="326709"/>
                    <a:pt x="13794" y="326709"/>
                  </a:cubicBezTo>
                  <a:cubicBezTo>
                    <a:pt x="26898" y="304208"/>
                    <a:pt x="61843" y="254845"/>
                    <a:pt x="111480" y="266145"/>
                  </a:cubicBezTo>
                  <a:cubicBezTo>
                    <a:pt x="120514" y="268227"/>
                    <a:pt x="129549" y="262577"/>
                    <a:pt x="131534" y="253557"/>
                  </a:cubicBezTo>
                  <a:cubicBezTo>
                    <a:pt x="133619" y="244536"/>
                    <a:pt x="127960" y="235615"/>
                    <a:pt x="118926" y="233534"/>
                  </a:cubicBezTo>
                  <a:cubicBezTo>
                    <a:pt x="71274" y="222729"/>
                    <a:pt x="34939" y="247411"/>
                    <a:pt x="11014" y="273679"/>
                  </a:cubicBezTo>
                  <a:cubicBezTo>
                    <a:pt x="-2587" y="229569"/>
                    <a:pt x="-3480" y="190713"/>
                    <a:pt x="8532" y="158101"/>
                  </a:cubicBezTo>
                  <a:cubicBezTo>
                    <a:pt x="20048" y="126382"/>
                    <a:pt x="37421" y="115379"/>
                    <a:pt x="63729" y="98727"/>
                  </a:cubicBezTo>
                  <a:cubicBezTo>
                    <a:pt x="73557" y="92383"/>
                    <a:pt x="84775" y="85345"/>
                    <a:pt x="96192" y="76424"/>
                  </a:cubicBezTo>
                  <a:cubicBezTo>
                    <a:pt x="103538" y="70774"/>
                    <a:pt x="111083" y="64529"/>
                    <a:pt x="119125" y="57888"/>
                  </a:cubicBezTo>
                  <a:cubicBezTo>
                    <a:pt x="150099" y="32116"/>
                    <a:pt x="188617" y="0"/>
                    <a:pt x="224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9" name="íŝḻiḓé"/>
            <p:cNvSpPr/>
            <p:nvPr/>
          </p:nvSpPr>
          <p:spPr bwMode="auto">
            <a:xfrm>
              <a:off x="8760518" y="2394643"/>
              <a:ext cx="520442" cy="520440"/>
            </a:xfrm>
            <a:prstGeom prst="ellipse">
              <a:avLst/>
            </a:prstGeom>
            <a:solidFill>
              <a:srgbClr val="26A09D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ṩḻíḑê"/>
            <p:cNvSpPr/>
            <p:nvPr/>
          </p:nvSpPr>
          <p:spPr bwMode="auto">
            <a:xfrm>
              <a:off x="8886053" y="2534326"/>
              <a:ext cx="269371" cy="269371"/>
            </a:xfrm>
            <a:custGeom>
              <a:avLst/>
              <a:gdLst>
                <a:gd name="T0" fmla="*/ 12800 w 12800"/>
                <a:gd name="T1" fmla="*/ 6400 h 12800"/>
                <a:gd name="T2" fmla="*/ 6400 w 12800"/>
                <a:gd name="T3" fmla="*/ 0 h 12800"/>
                <a:gd name="T4" fmla="*/ 0 w 12800"/>
                <a:gd name="T5" fmla="*/ 6400 h 12800"/>
                <a:gd name="T6" fmla="*/ 6400 w 12800"/>
                <a:gd name="T7" fmla="*/ 12800 h 12800"/>
                <a:gd name="T8" fmla="*/ 12800 w 12800"/>
                <a:gd name="T9" fmla="*/ 6400 h 12800"/>
                <a:gd name="T10" fmla="*/ 6545 w 12800"/>
                <a:gd name="T11" fmla="*/ 2909 h 12800"/>
                <a:gd name="T12" fmla="*/ 7273 w 12800"/>
                <a:gd name="T13" fmla="*/ 3636 h 12800"/>
                <a:gd name="T14" fmla="*/ 6545 w 12800"/>
                <a:gd name="T15" fmla="*/ 4364 h 12800"/>
                <a:gd name="T16" fmla="*/ 5818 w 12800"/>
                <a:gd name="T17" fmla="*/ 3636 h 12800"/>
                <a:gd name="T18" fmla="*/ 6545 w 12800"/>
                <a:gd name="T19" fmla="*/ 2909 h 12800"/>
                <a:gd name="T20" fmla="*/ 4945 w 12800"/>
                <a:gd name="T21" fmla="*/ 9600 h 12800"/>
                <a:gd name="T22" fmla="*/ 5818 w 12800"/>
                <a:gd name="T23" fmla="*/ 9600 h 12800"/>
                <a:gd name="T24" fmla="*/ 5818 w 12800"/>
                <a:gd name="T25" fmla="*/ 5527 h 12800"/>
                <a:gd name="T26" fmla="*/ 4945 w 12800"/>
                <a:gd name="T27" fmla="*/ 5527 h 12800"/>
                <a:gd name="T28" fmla="*/ 4945 w 12800"/>
                <a:gd name="T29" fmla="*/ 4945 h 12800"/>
                <a:gd name="T30" fmla="*/ 7273 w 12800"/>
                <a:gd name="T31" fmla="*/ 4945 h 12800"/>
                <a:gd name="T32" fmla="*/ 7273 w 12800"/>
                <a:gd name="T33" fmla="*/ 9600 h 12800"/>
                <a:gd name="T34" fmla="*/ 8145 w 12800"/>
                <a:gd name="T35" fmla="*/ 9600 h 12800"/>
                <a:gd name="T36" fmla="*/ 8145 w 12800"/>
                <a:gd name="T37" fmla="*/ 10182 h 12800"/>
                <a:gd name="T38" fmla="*/ 4945 w 12800"/>
                <a:gd name="T39" fmla="*/ 10182 h 12800"/>
                <a:gd name="T40" fmla="*/ 4945 w 12800"/>
                <a:gd name="T41" fmla="*/ 96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00" h="12800">
                  <a:moveTo>
                    <a:pt x="12800" y="6400"/>
                  </a:moveTo>
                  <a:cubicBezTo>
                    <a:pt x="12800" y="2865"/>
                    <a:pt x="9935" y="0"/>
                    <a:pt x="6400" y="0"/>
                  </a:cubicBezTo>
                  <a:cubicBezTo>
                    <a:pt x="2865" y="0"/>
                    <a:pt x="0" y="2865"/>
                    <a:pt x="0" y="6400"/>
                  </a:cubicBezTo>
                  <a:cubicBezTo>
                    <a:pt x="0" y="9935"/>
                    <a:pt x="2865" y="12800"/>
                    <a:pt x="6400" y="12800"/>
                  </a:cubicBezTo>
                  <a:cubicBezTo>
                    <a:pt x="9935" y="12800"/>
                    <a:pt x="12800" y="9935"/>
                    <a:pt x="12800" y="6400"/>
                  </a:cubicBezTo>
                  <a:close/>
                  <a:moveTo>
                    <a:pt x="6545" y="2909"/>
                  </a:moveTo>
                  <a:cubicBezTo>
                    <a:pt x="6947" y="2909"/>
                    <a:pt x="7273" y="3235"/>
                    <a:pt x="7273" y="3636"/>
                  </a:cubicBezTo>
                  <a:cubicBezTo>
                    <a:pt x="7273" y="4038"/>
                    <a:pt x="6947" y="4364"/>
                    <a:pt x="6545" y="4364"/>
                  </a:cubicBezTo>
                  <a:cubicBezTo>
                    <a:pt x="6144" y="4364"/>
                    <a:pt x="5818" y="4038"/>
                    <a:pt x="5818" y="3636"/>
                  </a:cubicBezTo>
                  <a:cubicBezTo>
                    <a:pt x="5818" y="3235"/>
                    <a:pt x="6144" y="2909"/>
                    <a:pt x="6545" y="2909"/>
                  </a:cubicBezTo>
                  <a:close/>
                  <a:moveTo>
                    <a:pt x="4945" y="9600"/>
                  </a:moveTo>
                  <a:lnTo>
                    <a:pt x="5818" y="9600"/>
                  </a:lnTo>
                  <a:lnTo>
                    <a:pt x="5818" y="5527"/>
                  </a:lnTo>
                  <a:lnTo>
                    <a:pt x="4945" y="5527"/>
                  </a:lnTo>
                  <a:lnTo>
                    <a:pt x="4945" y="4945"/>
                  </a:lnTo>
                  <a:lnTo>
                    <a:pt x="7273" y="4945"/>
                  </a:lnTo>
                  <a:lnTo>
                    <a:pt x="7273" y="9600"/>
                  </a:lnTo>
                  <a:lnTo>
                    <a:pt x="8145" y="9600"/>
                  </a:lnTo>
                  <a:lnTo>
                    <a:pt x="8145" y="10182"/>
                  </a:lnTo>
                  <a:lnTo>
                    <a:pt x="4945" y="10182"/>
                  </a:lnTo>
                  <a:lnTo>
                    <a:pt x="4945" y="9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1" name="ïšḻidè"/>
            <p:cNvSpPr/>
            <p:nvPr/>
          </p:nvSpPr>
          <p:spPr bwMode="auto">
            <a:xfrm>
              <a:off x="9990119" y="4376755"/>
              <a:ext cx="520442" cy="520440"/>
            </a:xfrm>
            <a:prstGeom prst="ellipse">
              <a:avLst/>
            </a:prstGeom>
            <a:solidFill>
              <a:srgbClr val="FFD966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ïṥľíḍe"/>
            <p:cNvSpPr/>
            <p:nvPr/>
          </p:nvSpPr>
          <p:spPr bwMode="auto">
            <a:xfrm>
              <a:off x="10115654" y="4530513"/>
              <a:ext cx="269371" cy="241219"/>
            </a:xfrm>
            <a:custGeom>
              <a:avLst/>
              <a:gdLst>
                <a:gd name="connsiteX0" fmla="*/ 86995 w 174689"/>
                <a:gd name="connsiteY0" fmla="*/ 92077 h 156433"/>
                <a:gd name="connsiteX1" fmla="*/ 105900 w 174689"/>
                <a:gd name="connsiteY1" fmla="*/ 111300 h 156433"/>
                <a:gd name="connsiteX2" fmla="*/ 86995 w 174689"/>
                <a:gd name="connsiteY2" fmla="*/ 130535 h 156433"/>
                <a:gd name="connsiteX3" fmla="*/ 68077 w 174689"/>
                <a:gd name="connsiteY3" fmla="*/ 111300 h 156433"/>
                <a:gd name="connsiteX4" fmla="*/ 86995 w 174689"/>
                <a:gd name="connsiteY4" fmla="*/ 92077 h 156433"/>
                <a:gd name="connsiteX5" fmla="*/ 87247 w 174689"/>
                <a:gd name="connsiteY5" fmla="*/ 85677 h 156433"/>
                <a:gd name="connsiteX6" fmla="*/ 62050 w 174689"/>
                <a:gd name="connsiteY6" fmla="*/ 111320 h 156433"/>
                <a:gd name="connsiteX7" fmla="*/ 87247 w 174689"/>
                <a:gd name="connsiteY7" fmla="*/ 136950 h 156433"/>
                <a:gd name="connsiteX8" fmla="*/ 112443 w 174689"/>
                <a:gd name="connsiteY8" fmla="*/ 111320 h 156433"/>
                <a:gd name="connsiteX9" fmla="*/ 87247 w 174689"/>
                <a:gd name="connsiteY9" fmla="*/ 85677 h 156433"/>
                <a:gd name="connsiteX10" fmla="*/ 91194 w 174689"/>
                <a:gd name="connsiteY10" fmla="*/ 34990 h 156433"/>
                <a:gd name="connsiteX11" fmla="*/ 96179 w 174689"/>
                <a:gd name="connsiteY11" fmla="*/ 39537 h 156433"/>
                <a:gd name="connsiteX12" fmla="*/ 97230 w 174689"/>
                <a:gd name="connsiteY12" fmla="*/ 42531 h 156433"/>
                <a:gd name="connsiteX13" fmla="*/ 98024 w 174689"/>
                <a:gd name="connsiteY13" fmla="*/ 44915 h 156433"/>
                <a:gd name="connsiteX14" fmla="*/ 114166 w 174689"/>
                <a:gd name="connsiteY14" fmla="*/ 59765 h 156433"/>
                <a:gd name="connsiteX15" fmla="*/ 115156 w 174689"/>
                <a:gd name="connsiteY15" fmla="*/ 59728 h 156433"/>
                <a:gd name="connsiteX16" fmla="*/ 126801 w 174689"/>
                <a:gd name="connsiteY16" fmla="*/ 57981 h 156433"/>
                <a:gd name="connsiteX17" fmla="*/ 132862 w 174689"/>
                <a:gd name="connsiteY17" fmla="*/ 67905 h 156433"/>
                <a:gd name="connsiteX18" fmla="*/ 174689 w 174689"/>
                <a:gd name="connsiteY18" fmla="*/ 112297 h 156433"/>
                <a:gd name="connsiteX19" fmla="*/ 145350 w 174689"/>
                <a:gd name="connsiteY19" fmla="*/ 154196 h 156433"/>
                <a:gd name="connsiteX20" fmla="*/ 132886 w 174689"/>
                <a:gd name="connsiteY20" fmla="*/ 156201 h 156433"/>
                <a:gd name="connsiteX21" fmla="*/ 37868 w 174689"/>
                <a:gd name="connsiteY21" fmla="*/ 156433 h 156433"/>
                <a:gd name="connsiteX22" fmla="*/ 20138 w 174689"/>
                <a:gd name="connsiteY22" fmla="*/ 152265 h 156433"/>
                <a:gd name="connsiteX23" fmla="*/ 269 w 174689"/>
                <a:gd name="connsiteY23" fmla="*/ 114278 h 156433"/>
                <a:gd name="connsiteX24" fmla="*/ 1869 w 174689"/>
                <a:gd name="connsiteY24" fmla="*/ 101774 h 156433"/>
                <a:gd name="connsiteX25" fmla="*/ 14101 w 174689"/>
                <a:gd name="connsiteY25" fmla="*/ 109633 h 156433"/>
                <a:gd name="connsiteX26" fmla="*/ 18280 w 174689"/>
                <a:gd name="connsiteY26" fmla="*/ 108716 h 156433"/>
                <a:gd name="connsiteX27" fmla="*/ 53594 w 174689"/>
                <a:gd name="connsiteY27" fmla="*/ 85127 h 156433"/>
                <a:gd name="connsiteX28" fmla="*/ 53851 w 174689"/>
                <a:gd name="connsiteY28" fmla="*/ 63566 h 156433"/>
                <a:gd name="connsiteX29" fmla="*/ 52189 w 174689"/>
                <a:gd name="connsiteY29" fmla="*/ 60706 h 156433"/>
                <a:gd name="connsiteX30" fmla="*/ 49904 w 174689"/>
                <a:gd name="connsiteY30" fmla="*/ 53177 h 156433"/>
                <a:gd name="connsiteX31" fmla="*/ 59252 w 174689"/>
                <a:gd name="connsiteY31" fmla="*/ 45342 h 156433"/>
                <a:gd name="connsiteX32" fmla="*/ 91194 w 174689"/>
                <a:gd name="connsiteY32" fmla="*/ 34990 h 156433"/>
                <a:gd name="connsiteX33" fmla="*/ 101905 w 174689"/>
                <a:gd name="connsiteY33" fmla="*/ 8 h 156433"/>
                <a:gd name="connsiteX34" fmla="*/ 137616 w 174689"/>
                <a:gd name="connsiteY34" fmla="*/ 7024 h 156433"/>
                <a:gd name="connsiteX35" fmla="*/ 157058 w 174689"/>
                <a:gd name="connsiteY35" fmla="*/ 30097 h 156433"/>
                <a:gd name="connsiteX36" fmla="*/ 154003 w 174689"/>
                <a:gd name="connsiteY36" fmla="*/ 44559 h 156433"/>
                <a:gd name="connsiteX37" fmla="*/ 114215 w 174689"/>
                <a:gd name="connsiteY37" fmla="*/ 53585 h 156433"/>
                <a:gd name="connsiteX38" fmla="*/ 103266 w 174689"/>
                <a:gd name="connsiteY38" fmla="*/ 42849 h 156433"/>
                <a:gd name="connsiteX39" fmla="*/ 91022 w 174689"/>
                <a:gd name="connsiteY39" fmla="*/ 28008 h 156433"/>
                <a:gd name="connsiteX40" fmla="*/ 67401 w 174689"/>
                <a:gd name="connsiteY40" fmla="*/ 34299 h 156433"/>
                <a:gd name="connsiteX41" fmla="*/ 44794 w 174689"/>
                <a:gd name="connsiteY41" fmla="*/ 49274 h 156433"/>
                <a:gd name="connsiteX42" fmla="*/ 48142 w 174689"/>
                <a:gd name="connsiteY42" fmla="*/ 66484 h 156433"/>
                <a:gd name="connsiteX43" fmla="*/ 48814 w 174689"/>
                <a:gd name="connsiteY43" fmla="*/ 80835 h 156433"/>
                <a:gd name="connsiteX44" fmla="*/ 15356 w 174689"/>
                <a:gd name="connsiteY44" fmla="*/ 103090 h 156433"/>
                <a:gd name="connsiteX45" fmla="*/ 5923 w 174689"/>
                <a:gd name="connsiteY45" fmla="*/ 97557 h 156433"/>
                <a:gd name="connsiteX46" fmla="*/ 1695 w 174689"/>
                <a:gd name="connsiteY46" fmla="*/ 66447 h 156433"/>
                <a:gd name="connsiteX47" fmla="*/ 56965 w 174689"/>
                <a:gd name="connsiteY47" fmla="*/ 9711 h 156433"/>
                <a:gd name="connsiteX48" fmla="*/ 101905 w 174689"/>
                <a:gd name="connsiteY48" fmla="*/ 8 h 156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4689" h="156433">
                  <a:moveTo>
                    <a:pt x="86995" y="92077"/>
                  </a:moveTo>
                  <a:cubicBezTo>
                    <a:pt x="97419" y="92077"/>
                    <a:pt x="105900" y="100698"/>
                    <a:pt x="105900" y="111300"/>
                  </a:cubicBezTo>
                  <a:cubicBezTo>
                    <a:pt x="105900" y="121902"/>
                    <a:pt x="97419" y="130535"/>
                    <a:pt x="86995" y="130535"/>
                  </a:cubicBezTo>
                  <a:cubicBezTo>
                    <a:pt x="76558" y="130535"/>
                    <a:pt x="68077" y="121890"/>
                    <a:pt x="68077" y="111300"/>
                  </a:cubicBezTo>
                  <a:cubicBezTo>
                    <a:pt x="68077" y="100698"/>
                    <a:pt x="76571" y="92077"/>
                    <a:pt x="86995" y="92077"/>
                  </a:cubicBezTo>
                  <a:close/>
                  <a:moveTo>
                    <a:pt x="87247" y="85677"/>
                  </a:moveTo>
                  <a:cubicBezTo>
                    <a:pt x="73353" y="85677"/>
                    <a:pt x="62050" y="97190"/>
                    <a:pt x="62050" y="111320"/>
                  </a:cubicBezTo>
                  <a:cubicBezTo>
                    <a:pt x="62050" y="125449"/>
                    <a:pt x="73353" y="136950"/>
                    <a:pt x="87247" y="136950"/>
                  </a:cubicBezTo>
                  <a:cubicBezTo>
                    <a:pt x="101140" y="136950"/>
                    <a:pt x="112443" y="125461"/>
                    <a:pt x="112443" y="111320"/>
                  </a:cubicBezTo>
                  <a:cubicBezTo>
                    <a:pt x="112443" y="97190"/>
                    <a:pt x="101140" y="85677"/>
                    <a:pt x="87247" y="85677"/>
                  </a:cubicBezTo>
                  <a:close/>
                  <a:moveTo>
                    <a:pt x="91194" y="34990"/>
                  </a:moveTo>
                  <a:cubicBezTo>
                    <a:pt x="94346" y="34990"/>
                    <a:pt x="94517" y="37080"/>
                    <a:pt x="96179" y="39537"/>
                  </a:cubicBezTo>
                  <a:cubicBezTo>
                    <a:pt x="96546" y="40515"/>
                    <a:pt x="96912" y="41517"/>
                    <a:pt x="97230" y="42531"/>
                  </a:cubicBezTo>
                  <a:cubicBezTo>
                    <a:pt x="97487" y="43338"/>
                    <a:pt x="97743" y="44132"/>
                    <a:pt x="98024" y="44915"/>
                  </a:cubicBezTo>
                  <a:cubicBezTo>
                    <a:pt x="101140" y="53947"/>
                    <a:pt x="107470" y="59765"/>
                    <a:pt x="114166" y="59765"/>
                  </a:cubicBezTo>
                  <a:cubicBezTo>
                    <a:pt x="114496" y="59765"/>
                    <a:pt x="114838" y="59753"/>
                    <a:pt x="115156" y="59728"/>
                  </a:cubicBezTo>
                  <a:cubicBezTo>
                    <a:pt x="117954" y="59472"/>
                    <a:pt x="126801" y="57981"/>
                    <a:pt x="126801" y="57981"/>
                  </a:cubicBezTo>
                  <a:cubicBezTo>
                    <a:pt x="126801" y="57981"/>
                    <a:pt x="130027" y="67905"/>
                    <a:pt x="132862" y="67905"/>
                  </a:cubicBezTo>
                  <a:cubicBezTo>
                    <a:pt x="156128" y="69103"/>
                    <a:pt x="174701" y="88561"/>
                    <a:pt x="174689" y="112297"/>
                  </a:cubicBezTo>
                  <a:cubicBezTo>
                    <a:pt x="174689" y="131083"/>
                    <a:pt x="162885" y="147914"/>
                    <a:pt x="145350" y="154196"/>
                  </a:cubicBezTo>
                  <a:cubicBezTo>
                    <a:pt x="141611" y="155541"/>
                    <a:pt x="137542" y="156201"/>
                    <a:pt x="132886" y="156201"/>
                  </a:cubicBezTo>
                  <a:lnTo>
                    <a:pt x="37868" y="156433"/>
                  </a:lnTo>
                  <a:cubicBezTo>
                    <a:pt x="31257" y="156433"/>
                    <a:pt x="25282" y="155027"/>
                    <a:pt x="20138" y="152265"/>
                  </a:cubicBezTo>
                  <a:cubicBezTo>
                    <a:pt x="6330" y="144870"/>
                    <a:pt x="-1430" y="129983"/>
                    <a:pt x="269" y="114278"/>
                  </a:cubicBezTo>
                  <a:cubicBezTo>
                    <a:pt x="318" y="109841"/>
                    <a:pt x="868" y="105661"/>
                    <a:pt x="1869" y="101774"/>
                  </a:cubicBezTo>
                  <a:cubicBezTo>
                    <a:pt x="3580" y="104182"/>
                    <a:pt x="8065" y="109633"/>
                    <a:pt x="14101" y="109633"/>
                  </a:cubicBezTo>
                  <a:cubicBezTo>
                    <a:pt x="15555" y="109633"/>
                    <a:pt x="16985" y="109303"/>
                    <a:pt x="18280" y="108716"/>
                  </a:cubicBezTo>
                  <a:cubicBezTo>
                    <a:pt x="24463" y="105856"/>
                    <a:pt x="48902" y="90077"/>
                    <a:pt x="53594" y="85127"/>
                  </a:cubicBezTo>
                  <a:cubicBezTo>
                    <a:pt x="61317" y="77011"/>
                    <a:pt x="55684" y="66903"/>
                    <a:pt x="53851" y="63566"/>
                  </a:cubicBezTo>
                  <a:cubicBezTo>
                    <a:pt x="53313" y="62613"/>
                    <a:pt x="52763" y="61647"/>
                    <a:pt x="52189" y="60706"/>
                  </a:cubicBezTo>
                  <a:cubicBezTo>
                    <a:pt x="48878" y="55243"/>
                    <a:pt x="49354" y="53837"/>
                    <a:pt x="49904" y="53177"/>
                  </a:cubicBezTo>
                  <a:cubicBezTo>
                    <a:pt x="51823" y="50830"/>
                    <a:pt x="54340" y="48264"/>
                    <a:pt x="59252" y="45342"/>
                  </a:cubicBezTo>
                  <a:cubicBezTo>
                    <a:pt x="67146" y="41077"/>
                    <a:pt x="80538" y="34990"/>
                    <a:pt x="91194" y="34990"/>
                  </a:cubicBezTo>
                  <a:close/>
                  <a:moveTo>
                    <a:pt x="101905" y="8"/>
                  </a:moveTo>
                  <a:cubicBezTo>
                    <a:pt x="115840" y="-155"/>
                    <a:pt x="128237" y="2468"/>
                    <a:pt x="137616" y="7024"/>
                  </a:cubicBezTo>
                  <a:cubicBezTo>
                    <a:pt x="150654" y="13339"/>
                    <a:pt x="155860" y="25456"/>
                    <a:pt x="157058" y="30097"/>
                  </a:cubicBezTo>
                  <a:cubicBezTo>
                    <a:pt x="158255" y="34751"/>
                    <a:pt x="159318" y="41982"/>
                    <a:pt x="154003" y="44559"/>
                  </a:cubicBezTo>
                  <a:cubicBezTo>
                    <a:pt x="147673" y="47637"/>
                    <a:pt x="123086" y="52816"/>
                    <a:pt x="114215" y="53585"/>
                  </a:cubicBezTo>
                  <a:cubicBezTo>
                    <a:pt x="110219" y="53952"/>
                    <a:pt x="105637" y="49750"/>
                    <a:pt x="103266" y="42849"/>
                  </a:cubicBezTo>
                  <a:cubicBezTo>
                    <a:pt x="100895" y="35960"/>
                    <a:pt x="99123" y="27471"/>
                    <a:pt x="91022" y="28008"/>
                  </a:cubicBezTo>
                  <a:cubicBezTo>
                    <a:pt x="86708" y="28289"/>
                    <a:pt x="83360" y="27581"/>
                    <a:pt x="67401" y="34299"/>
                  </a:cubicBezTo>
                  <a:cubicBezTo>
                    <a:pt x="52993" y="40381"/>
                    <a:pt x="47996" y="45328"/>
                    <a:pt x="44794" y="49274"/>
                  </a:cubicBezTo>
                  <a:cubicBezTo>
                    <a:pt x="40077" y="55100"/>
                    <a:pt x="44928" y="60682"/>
                    <a:pt x="48142" y="66484"/>
                  </a:cubicBezTo>
                  <a:cubicBezTo>
                    <a:pt x="51368" y="72285"/>
                    <a:pt x="52419" y="77049"/>
                    <a:pt x="48814" y="80835"/>
                  </a:cubicBezTo>
                  <a:cubicBezTo>
                    <a:pt x="44965" y="84891"/>
                    <a:pt x="21491" y="100244"/>
                    <a:pt x="15356" y="103090"/>
                  </a:cubicBezTo>
                  <a:cubicBezTo>
                    <a:pt x="10725" y="105203"/>
                    <a:pt x="5923" y="97557"/>
                    <a:pt x="5923" y="97557"/>
                  </a:cubicBezTo>
                  <a:cubicBezTo>
                    <a:pt x="5923" y="97557"/>
                    <a:pt x="-3829" y="83376"/>
                    <a:pt x="1695" y="66447"/>
                  </a:cubicBezTo>
                  <a:cubicBezTo>
                    <a:pt x="8953" y="44217"/>
                    <a:pt x="25548" y="23025"/>
                    <a:pt x="56965" y="9711"/>
                  </a:cubicBezTo>
                  <a:cubicBezTo>
                    <a:pt x="72496" y="3122"/>
                    <a:pt x="87970" y="172"/>
                    <a:pt x="101905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iş1îďè"/>
            <p:cNvSpPr/>
            <p:nvPr/>
          </p:nvSpPr>
          <p:spPr bwMode="auto">
            <a:xfrm>
              <a:off x="1728596" y="4392304"/>
              <a:ext cx="520442" cy="520440"/>
            </a:xfrm>
            <a:prstGeom prst="ellipse">
              <a:avLst/>
            </a:prstGeom>
            <a:solidFill>
              <a:srgbClr val="26A09D"/>
            </a:solidFill>
            <a:ln w="28575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şļïdè"/>
            <p:cNvSpPr/>
            <p:nvPr/>
          </p:nvSpPr>
          <p:spPr bwMode="auto">
            <a:xfrm>
              <a:off x="1854131" y="4544608"/>
              <a:ext cx="269371" cy="244128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34438" y="2977697"/>
              <a:ext cx="2595880" cy="88011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 fontAlgn="auto">
                <a:lnSpc>
                  <a:spcPct val="135000"/>
                </a:lnSpc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（一）倡导孕产妇保健</a:t>
              </a:r>
            </a:p>
            <a:p>
              <a:pPr algn="just" fontAlgn="auto">
                <a:lnSpc>
                  <a:spcPct val="135000"/>
                </a:lnSpc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和新生儿健康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177808" y="2977697"/>
              <a:ext cx="2113280" cy="88011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>
                <a:lnSpc>
                  <a:spcPct val="135000"/>
                </a:lnSpc>
                <a:buClrTx/>
                <a:buSzTx/>
              </a:pPr>
              <a:r>
                <a:rPr sz="1900" b="1" dirty="0">
                  <a:solidFill>
                    <a:srgbClr val="E48958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（二）倡导科学的</a:t>
              </a:r>
            </a:p>
            <a:p>
              <a:pPr algn="just">
                <a:lnSpc>
                  <a:spcPct val="135000"/>
                </a:lnSpc>
                <a:buClrTx/>
                <a:buSzTx/>
              </a:pPr>
              <a:r>
                <a:rPr sz="1900" b="1" dirty="0">
                  <a:solidFill>
                    <a:srgbClr val="E48958"/>
                  </a:solidFill>
                  <a:latin typeface="微软雅黑" panose="020B0503020204020204" charset="-122"/>
                  <a:ea typeface="微软雅黑" panose="020B0503020204020204" charset="-122"/>
                </a:rPr>
                <a:t>营养和喂养方法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060949" y="2977697"/>
              <a:ext cx="1871980" cy="88011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（三）儿童生长</a:t>
              </a:r>
            </a:p>
            <a:p>
              <a:pPr algn="just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和发育监测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9069449" y="4953455"/>
              <a:ext cx="2054860" cy="1274445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 fontAlgn="auto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E48958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（四）提高父母和养育人科学育儿的能力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781303" y="4953455"/>
              <a:ext cx="1871980" cy="88011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（五）早期刺激</a:t>
              </a:r>
            </a:p>
            <a:p>
              <a:pPr algn="just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和早期干预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512230" y="4953455"/>
              <a:ext cx="2636435" cy="88011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 fontAlgn="auto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E48958"/>
                  </a:solidFill>
                  <a:latin typeface="微软雅黑" panose="020B0503020204020204" charset="-122"/>
                  <a:ea typeface="微软雅黑" panose="020B0503020204020204" charset="-122"/>
                </a:rPr>
                <a:t>（六）重视环境卫生，降低环境危害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009394" y="4953455"/>
              <a:ext cx="1871980" cy="880110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  <a:lvl2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2pPr>
              <a:lvl3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3pPr>
              <a:lvl4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4pPr>
              <a:lvl5pPr marL="0" indent="0" algn="just">
                <a:lnSpc>
                  <a:spcPct val="150000"/>
                </a:lnSpc>
                <a:spcBef>
                  <a:spcPts val="0"/>
                </a:spcBef>
                <a:buFontTx/>
                <a:buNone/>
                <a:defRPr sz="20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algn="just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（七）促进心理</a:t>
              </a:r>
            </a:p>
            <a:p>
              <a:pPr algn="just">
                <a:lnSpc>
                  <a:spcPct val="135000"/>
                </a:lnSpc>
                <a:buClrTx/>
                <a:buSzTx/>
                <a:buNone/>
              </a:pPr>
              <a:r>
                <a:rPr sz="1900" b="1" dirty="0">
                  <a:solidFill>
                    <a:srgbClr val="26A09D"/>
                  </a:solidFill>
                  <a:latin typeface="微软雅黑" panose="020B0503020204020204" charset="-122"/>
                  <a:ea typeface="微软雅黑" panose="020B0503020204020204" charset="-122"/>
                </a:rPr>
                <a:t>行为发育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8" y="13653"/>
            <a:ext cx="12192000" cy="6848475"/>
          </a:xfrm>
          <a:prstGeom prst="rect">
            <a:avLst/>
          </a:prstGeom>
          <a:solidFill>
            <a:srgbClr val="E18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PA_任意多边形 6"/>
          <p:cNvSpPr/>
          <p:nvPr>
            <p:custDataLst>
              <p:tags r:id="rId2"/>
            </p:custDataLst>
          </p:nvPr>
        </p:nvSpPr>
        <p:spPr bwMode="auto">
          <a:xfrm>
            <a:off x="-1588" y="4763"/>
            <a:ext cx="12192000" cy="5397500"/>
          </a:xfrm>
          <a:custGeom>
            <a:avLst/>
            <a:gdLst>
              <a:gd name="T0" fmla="*/ 0 w 7680"/>
              <a:gd name="T1" fmla="*/ 0 h 3405"/>
              <a:gd name="T2" fmla="*/ 7680 w 7680"/>
              <a:gd name="T3" fmla="*/ 0 h 3405"/>
              <a:gd name="T4" fmla="*/ 7680 w 7680"/>
              <a:gd name="T5" fmla="*/ 2470 h 3405"/>
              <a:gd name="T6" fmla="*/ 4179 w 7680"/>
              <a:gd name="T7" fmla="*/ 3405 h 3405"/>
              <a:gd name="T8" fmla="*/ 0 w 7680"/>
              <a:gd name="T9" fmla="*/ 1862 h 3405"/>
              <a:gd name="T10" fmla="*/ 0 w 7680"/>
              <a:gd name="T1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0" h="3405">
                <a:moveTo>
                  <a:pt x="0" y="0"/>
                </a:moveTo>
                <a:cubicBezTo>
                  <a:pt x="7680" y="0"/>
                  <a:pt x="7680" y="0"/>
                  <a:pt x="7680" y="0"/>
                </a:cubicBezTo>
                <a:cubicBezTo>
                  <a:pt x="7680" y="2470"/>
                  <a:pt x="7680" y="2470"/>
                  <a:pt x="7680" y="2470"/>
                </a:cubicBezTo>
                <a:cubicBezTo>
                  <a:pt x="6834" y="3043"/>
                  <a:pt x="5579" y="3405"/>
                  <a:pt x="4179" y="3405"/>
                </a:cubicBezTo>
                <a:cubicBezTo>
                  <a:pt x="2331" y="3405"/>
                  <a:pt x="737" y="2774"/>
                  <a:pt x="0" y="18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_任意多边形 7"/>
          <p:cNvSpPr/>
          <p:nvPr>
            <p:custDataLst>
              <p:tags r:id="rId3"/>
            </p:custDataLst>
          </p:nvPr>
        </p:nvSpPr>
        <p:spPr bwMode="auto">
          <a:xfrm>
            <a:off x="12700" y="2992438"/>
            <a:ext cx="12163425" cy="2511425"/>
          </a:xfrm>
          <a:custGeom>
            <a:avLst/>
            <a:gdLst>
              <a:gd name="T0" fmla="*/ 4225 w 7662"/>
              <a:gd name="T1" fmla="*/ 1414 h 1584"/>
              <a:gd name="T2" fmla="*/ 7662 w 7662"/>
              <a:gd name="T3" fmla="*/ 591 h 1584"/>
              <a:gd name="T4" fmla="*/ 4150 w 7662"/>
              <a:gd name="T5" fmla="*/ 1584 h 1584"/>
              <a:gd name="T6" fmla="*/ 0 w 7662"/>
              <a:gd name="T7" fmla="*/ 0 h 1584"/>
              <a:gd name="T8" fmla="*/ 4225 w 7662"/>
              <a:gd name="T9" fmla="*/ 1414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2" h="1584">
                <a:moveTo>
                  <a:pt x="4225" y="1414"/>
                </a:moveTo>
                <a:cubicBezTo>
                  <a:pt x="5565" y="1414"/>
                  <a:pt x="6779" y="1100"/>
                  <a:pt x="7662" y="591"/>
                </a:cubicBezTo>
                <a:cubicBezTo>
                  <a:pt x="6813" y="1199"/>
                  <a:pt x="5554" y="1584"/>
                  <a:pt x="4150" y="1584"/>
                </a:cubicBezTo>
                <a:cubicBezTo>
                  <a:pt x="2332" y="1584"/>
                  <a:pt x="759" y="939"/>
                  <a:pt x="0" y="0"/>
                </a:cubicBezTo>
                <a:cubicBezTo>
                  <a:pt x="850" y="846"/>
                  <a:pt x="2424" y="1414"/>
                  <a:pt x="4225" y="1414"/>
                </a:cubicBezTo>
                <a:close/>
              </a:path>
            </a:pathLst>
          </a:custGeom>
          <a:solidFill>
            <a:srgbClr val="EEB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PA_组合 60"/>
          <p:cNvGrpSpPr/>
          <p:nvPr>
            <p:custDataLst>
              <p:tags r:id="rId4"/>
            </p:custDataLst>
          </p:nvPr>
        </p:nvGrpSpPr>
        <p:grpSpPr>
          <a:xfrm>
            <a:off x="678657" y="1015575"/>
            <a:ext cx="682625" cy="556846"/>
            <a:chOff x="4056063" y="2403476"/>
            <a:chExt cx="887413" cy="723900"/>
          </a:xfrm>
        </p:grpSpPr>
        <p:sp>
          <p:nvSpPr>
            <p:cNvPr id="14" name="Freeform 25"/>
            <p:cNvSpPr/>
            <p:nvPr/>
          </p:nvSpPr>
          <p:spPr bwMode="auto">
            <a:xfrm>
              <a:off x="4056063" y="2403476"/>
              <a:ext cx="887413" cy="479425"/>
            </a:xfrm>
            <a:custGeom>
              <a:avLst/>
              <a:gdLst>
                <a:gd name="T0" fmla="*/ 172 w 559"/>
                <a:gd name="T1" fmla="*/ 219 h 303"/>
                <a:gd name="T2" fmla="*/ 208 w 559"/>
                <a:gd name="T3" fmla="*/ 115 h 303"/>
                <a:gd name="T4" fmla="*/ 218 w 559"/>
                <a:gd name="T5" fmla="*/ 109 h 303"/>
                <a:gd name="T6" fmla="*/ 227 w 559"/>
                <a:gd name="T7" fmla="*/ 116 h 303"/>
                <a:gd name="T8" fmla="*/ 280 w 559"/>
                <a:gd name="T9" fmla="*/ 303 h 303"/>
                <a:gd name="T10" fmla="*/ 334 w 559"/>
                <a:gd name="T11" fmla="*/ 154 h 303"/>
                <a:gd name="T12" fmla="*/ 342 w 559"/>
                <a:gd name="T13" fmla="*/ 148 h 303"/>
                <a:gd name="T14" fmla="*/ 351 w 559"/>
                <a:gd name="T15" fmla="*/ 152 h 303"/>
                <a:gd name="T16" fmla="*/ 390 w 559"/>
                <a:gd name="T17" fmla="*/ 217 h 303"/>
                <a:gd name="T18" fmla="*/ 545 w 559"/>
                <a:gd name="T19" fmla="*/ 217 h 303"/>
                <a:gd name="T20" fmla="*/ 557 w 559"/>
                <a:gd name="T21" fmla="*/ 152 h 303"/>
                <a:gd name="T22" fmla="*/ 405 w 559"/>
                <a:gd name="T23" fmla="*/ 0 h 303"/>
                <a:gd name="T24" fmla="*/ 279 w 559"/>
                <a:gd name="T25" fmla="*/ 66 h 303"/>
                <a:gd name="T26" fmla="*/ 154 w 559"/>
                <a:gd name="T27" fmla="*/ 0 h 303"/>
                <a:gd name="T28" fmla="*/ 2 w 559"/>
                <a:gd name="T29" fmla="*/ 152 h 303"/>
                <a:gd name="T30" fmla="*/ 14 w 559"/>
                <a:gd name="T31" fmla="*/ 219 h 303"/>
                <a:gd name="T32" fmla="*/ 172 w 559"/>
                <a:gd name="T33" fmla="*/ 2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9" h="303">
                  <a:moveTo>
                    <a:pt x="172" y="219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10" y="111"/>
                    <a:pt x="214" y="109"/>
                    <a:pt x="218" y="109"/>
                  </a:cubicBezTo>
                  <a:cubicBezTo>
                    <a:pt x="222" y="109"/>
                    <a:pt x="225" y="112"/>
                    <a:pt x="227" y="116"/>
                  </a:cubicBezTo>
                  <a:cubicBezTo>
                    <a:pt x="280" y="303"/>
                    <a:pt x="280" y="303"/>
                    <a:pt x="280" y="303"/>
                  </a:cubicBezTo>
                  <a:cubicBezTo>
                    <a:pt x="334" y="154"/>
                    <a:pt x="334" y="154"/>
                    <a:pt x="334" y="154"/>
                  </a:cubicBezTo>
                  <a:cubicBezTo>
                    <a:pt x="335" y="150"/>
                    <a:pt x="338" y="148"/>
                    <a:pt x="342" y="148"/>
                  </a:cubicBezTo>
                  <a:cubicBezTo>
                    <a:pt x="346" y="147"/>
                    <a:pt x="349" y="149"/>
                    <a:pt x="351" y="152"/>
                  </a:cubicBezTo>
                  <a:cubicBezTo>
                    <a:pt x="390" y="217"/>
                    <a:pt x="390" y="217"/>
                    <a:pt x="390" y="217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59" y="178"/>
                    <a:pt x="557" y="152"/>
                    <a:pt x="557" y="152"/>
                  </a:cubicBezTo>
                  <a:cubicBezTo>
                    <a:pt x="557" y="68"/>
                    <a:pt x="489" y="0"/>
                    <a:pt x="405" y="0"/>
                  </a:cubicBezTo>
                  <a:cubicBezTo>
                    <a:pt x="353" y="0"/>
                    <a:pt x="307" y="26"/>
                    <a:pt x="279" y="66"/>
                  </a:cubicBezTo>
                  <a:cubicBezTo>
                    <a:pt x="252" y="26"/>
                    <a:pt x="206" y="0"/>
                    <a:pt x="154" y="0"/>
                  </a:cubicBezTo>
                  <a:cubicBezTo>
                    <a:pt x="70" y="0"/>
                    <a:pt x="2" y="68"/>
                    <a:pt x="2" y="152"/>
                  </a:cubicBezTo>
                  <a:cubicBezTo>
                    <a:pt x="2" y="152"/>
                    <a:pt x="0" y="179"/>
                    <a:pt x="14" y="219"/>
                  </a:cubicBezTo>
                  <a:lnTo>
                    <a:pt x="172" y="219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4090988" y="2641601"/>
              <a:ext cx="817563" cy="485775"/>
            </a:xfrm>
            <a:custGeom>
              <a:avLst/>
              <a:gdLst>
                <a:gd name="T0" fmla="*/ 363 w 515"/>
                <a:gd name="T1" fmla="*/ 86 h 307"/>
                <a:gd name="T2" fmla="*/ 355 w 515"/>
                <a:gd name="T3" fmla="*/ 81 h 307"/>
                <a:gd name="T4" fmla="*/ 323 w 515"/>
                <a:gd name="T5" fmla="*/ 29 h 307"/>
                <a:gd name="T6" fmla="*/ 266 w 515"/>
                <a:gd name="T7" fmla="*/ 188 h 307"/>
                <a:gd name="T8" fmla="*/ 257 w 515"/>
                <a:gd name="T9" fmla="*/ 194 h 307"/>
                <a:gd name="T10" fmla="*/ 256 w 515"/>
                <a:gd name="T11" fmla="*/ 194 h 307"/>
                <a:gd name="T12" fmla="*/ 247 w 515"/>
                <a:gd name="T13" fmla="*/ 187 h 307"/>
                <a:gd name="T14" fmla="*/ 194 w 515"/>
                <a:gd name="T15" fmla="*/ 0 h 307"/>
                <a:gd name="T16" fmla="*/ 166 w 515"/>
                <a:gd name="T17" fmla="*/ 82 h 307"/>
                <a:gd name="T18" fmla="*/ 157 w 515"/>
                <a:gd name="T19" fmla="*/ 88 h 307"/>
                <a:gd name="T20" fmla="*/ 0 w 515"/>
                <a:gd name="T21" fmla="*/ 88 h 307"/>
                <a:gd name="T22" fmla="*/ 257 w 515"/>
                <a:gd name="T23" fmla="*/ 307 h 307"/>
                <a:gd name="T24" fmla="*/ 257 w 515"/>
                <a:gd name="T25" fmla="*/ 307 h 307"/>
                <a:gd name="T26" fmla="*/ 257 w 515"/>
                <a:gd name="T27" fmla="*/ 307 h 307"/>
                <a:gd name="T28" fmla="*/ 257 w 515"/>
                <a:gd name="T29" fmla="*/ 307 h 307"/>
                <a:gd name="T30" fmla="*/ 257 w 515"/>
                <a:gd name="T31" fmla="*/ 307 h 307"/>
                <a:gd name="T32" fmla="*/ 515 w 515"/>
                <a:gd name="T33" fmla="*/ 86 h 307"/>
                <a:gd name="T34" fmla="*/ 363 w 515"/>
                <a:gd name="T35" fmla="*/ 8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307">
                  <a:moveTo>
                    <a:pt x="363" y="86"/>
                  </a:moveTo>
                  <a:cubicBezTo>
                    <a:pt x="359" y="86"/>
                    <a:pt x="356" y="84"/>
                    <a:pt x="355" y="81"/>
                  </a:cubicBezTo>
                  <a:cubicBezTo>
                    <a:pt x="323" y="29"/>
                    <a:pt x="323" y="29"/>
                    <a:pt x="323" y="29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4" y="191"/>
                    <a:pt x="261" y="194"/>
                    <a:pt x="257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2" y="194"/>
                    <a:pt x="248" y="191"/>
                    <a:pt x="247" y="18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4" y="85"/>
                    <a:pt x="161" y="88"/>
                    <a:pt x="15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9" y="151"/>
                    <a:pt x="96" y="23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420" y="236"/>
                    <a:pt x="487" y="149"/>
                    <a:pt x="515" y="86"/>
                  </a:cubicBezTo>
                  <a:lnTo>
                    <a:pt x="363" y="86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PA_组合 57"/>
          <p:cNvGrpSpPr/>
          <p:nvPr>
            <p:custDataLst>
              <p:tags r:id="rId5"/>
            </p:custDataLst>
          </p:nvPr>
        </p:nvGrpSpPr>
        <p:grpSpPr>
          <a:xfrm>
            <a:off x="4751388" y="6130926"/>
            <a:ext cx="246063" cy="246063"/>
            <a:chOff x="4751388" y="6130926"/>
            <a:chExt cx="246063" cy="246063"/>
          </a:xfrm>
        </p:grpSpPr>
        <p:sp>
          <p:nvSpPr>
            <p:cNvPr id="19" name="Freeform 29"/>
            <p:cNvSpPr/>
            <p:nvPr/>
          </p:nvSpPr>
          <p:spPr bwMode="auto">
            <a:xfrm>
              <a:off x="4751388" y="6130926"/>
              <a:ext cx="246063" cy="246063"/>
            </a:xfrm>
            <a:custGeom>
              <a:avLst/>
              <a:gdLst>
                <a:gd name="T0" fmla="*/ 143 w 155"/>
                <a:gd name="T1" fmla="*/ 144 h 156"/>
                <a:gd name="T2" fmla="*/ 143 w 155"/>
                <a:gd name="T3" fmla="*/ 144 h 156"/>
                <a:gd name="T4" fmla="*/ 98 w 155"/>
                <a:gd name="T5" fmla="*/ 144 h 156"/>
                <a:gd name="T6" fmla="*/ 12 w 155"/>
                <a:gd name="T7" fmla="*/ 57 h 156"/>
                <a:gd name="T8" fmla="*/ 12 w 155"/>
                <a:gd name="T9" fmla="*/ 13 h 156"/>
                <a:gd name="T10" fmla="*/ 12 w 155"/>
                <a:gd name="T11" fmla="*/ 13 h 156"/>
                <a:gd name="T12" fmla="*/ 57 w 155"/>
                <a:gd name="T13" fmla="*/ 13 h 156"/>
                <a:gd name="T14" fmla="*/ 143 w 155"/>
                <a:gd name="T15" fmla="*/ 99 h 156"/>
                <a:gd name="T16" fmla="*/ 143 w 155"/>
                <a:gd name="T17" fmla="*/ 1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6">
                  <a:moveTo>
                    <a:pt x="143" y="144"/>
                  </a:moveTo>
                  <a:cubicBezTo>
                    <a:pt x="143" y="144"/>
                    <a:pt x="143" y="144"/>
                    <a:pt x="143" y="144"/>
                  </a:cubicBezTo>
                  <a:cubicBezTo>
                    <a:pt x="131" y="156"/>
                    <a:pt x="111" y="156"/>
                    <a:pt x="98" y="14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0" y="45"/>
                    <a:pt x="0" y="25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4" y="0"/>
                    <a:pt x="44" y="0"/>
                    <a:pt x="57" y="1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55" y="111"/>
                    <a:pt x="155" y="131"/>
                    <a:pt x="143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4867275" y="6245226"/>
              <a:ext cx="111125" cy="111125"/>
            </a:xfrm>
            <a:custGeom>
              <a:avLst/>
              <a:gdLst>
                <a:gd name="T0" fmla="*/ 0 w 70"/>
                <a:gd name="T1" fmla="*/ 30 h 70"/>
                <a:gd name="T2" fmla="*/ 32 w 70"/>
                <a:gd name="T3" fmla="*/ 62 h 70"/>
                <a:gd name="T4" fmla="*/ 62 w 70"/>
                <a:gd name="T5" fmla="*/ 62 h 70"/>
                <a:gd name="T6" fmla="*/ 62 w 70"/>
                <a:gd name="T7" fmla="*/ 33 h 70"/>
                <a:gd name="T8" fmla="*/ 29 w 70"/>
                <a:gd name="T9" fmla="*/ 0 h 70"/>
                <a:gd name="T10" fmla="*/ 0 w 70"/>
                <a:gd name="T1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0" y="30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40" y="70"/>
                    <a:pt x="54" y="70"/>
                    <a:pt x="62" y="62"/>
                  </a:cubicBezTo>
                  <a:cubicBezTo>
                    <a:pt x="70" y="54"/>
                    <a:pt x="70" y="41"/>
                    <a:pt x="62" y="3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PA_组合 61"/>
          <p:cNvGrpSpPr/>
          <p:nvPr>
            <p:custDataLst>
              <p:tags r:id="rId6"/>
            </p:custDataLst>
          </p:nvPr>
        </p:nvGrpSpPr>
        <p:grpSpPr>
          <a:xfrm>
            <a:off x="11211596" y="949326"/>
            <a:ext cx="498475" cy="498475"/>
            <a:chOff x="4548188" y="3473451"/>
            <a:chExt cx="498475" cy="498475"/>
          </a:xfrm>
        </p:grpSpPr>
        <p:sp>
          <p:nvSpPr>
            <p:cNvPr id="22" name="Freeform 31"/>
            <p:cNvSpPr/>
            <p:nvPr/>
          </p:nvSpPr>
          <p:spPr bwMode="auto">
            <a:xfrm>
              <a:off x="4738688" y="3473451"/>
              <a:ext cx="307975" cy="309563"/>
            </a:xfrm>
            <a:custGeom>
              <a:avLst/>
              <a:gdLst>
                <a:gd name="T0" fmla="*/ 168 w 194"/>
                <a:gd name="T1" fmla="*/ 118 h 195"/>
                <a:gd name="T2" fmla="*/ 168 w 194"/>
                <a:gd name="T3" fmla="*/ 26 h 195"/>
                <a:gd name="T4" fmla="*/ 168 w 194"/>
                <a:gd name="T5" fmla="*/ 26 h 195"/>
                <a:gd name="T6" fmla="*/ 76 w 194"/>
                <a:gd name="T7" fmla="*/ 26 h 195"/>
                <a:gd name="T8" fmla="*/ 0 w 194"/>
                <a:gd name="T9" fmla="*/ 102 h 195"/>
                <a:gd name="T10" fmla="*/ 92 w 194"/>
                <a:gd name="T11" fmla="*/ 195 h 195"/>
                <a:gd name="T12" fmla="*/ 168 w 194"/>
                <a:gd name="T13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195">
                  <a:moveTo>
                    <a:pt x="168" y="118"/>
                  </a:moveTo>
                  <a:cubicBezTo>
                    <a:pt x="194" y="93"/>
                    <a:pt x="194" y="51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43" y="0"/>
                    <a:pt x="102" y="0"/>
                    <a:pt x="76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2" y="195"/>
                    <a:pt x="92" y="195"/>
                    <a:pt x="92" y="195"/>
                  </a:cubicBezTo>
                  <a:lnTo>
                    <a:pt x="168" y="118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4548188" y="3660776"/>
              <a:ext cx="311150" cy="311150"/>
            </a:xfrm>
            <a:custGeom>
              <a:avLst/>
              <a:gdLst>
                <a:gd name="T0" fmla="*/ 103 w 196"/>
                <a:gd name="T1" fmla="*/ 0 h 196"/>
                <a:gd name="T2" fmla="*/ 25 w 196"/>
                <a:gd name="T3" fmla="*/ 78 h 196"/>
                <a:gd name="T4" fmla="*/ 25 w 196"/>
                <a:gd name="T5" fmla="*/ 171 h 196"/>
                <a:gd name="T6" fmla="*/ 25 w 196"/>
                <a:gd name="T7" fmla="*/ 171 h 196"/>
                <a:gd name="T8" fmla="*/ 118 w 196"/>
                <a:gd name="T9" fmla="*/ 171 h 196"/>
                <a:gd name="T10" fmla="*/ 196 w 196"/>
                <a:gd name="T11" fmla="*/ 93 h 196"/>
                <a:gd name="T12" fmla="*/ 103 w 196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6">
                  <a:moveTo>
                    <a:pt x="103" y="0"/>
                  </a:moveTo>
                  <a:cubicBezTo>
                    <a:pt x="25" y="78"/>
                    <a:pt x="25" y="78"/>
                    <a:pt x="25" y="78"/>
                  </a:cubicBezTo>
                  <a:cubicBezTo>
                    <a:pt x="0" y="104"/>
                    <a:pt x="0" y="145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51" y="196"/>
                    <a:pt x="92" y="196"/>
                    <a:pt x="118" y="171"/>
                  </a:cubicBezTo>
                  <a:cubicBezTo>
                    <a:pt x="196" y="93"/>
                    <a:pt x="196" y="93"/>
                    <a:pt x="196" y="9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4589463" y="3713163"/>
              <a:ext cx="217488" cy="217488"/>
            </a:xfrm>
            <a:custGeom>
              <a:avLst/>
              <a:gdLst>
                <a:gd name="T0" fmla="*/ 76 w 137"/>
                <a:gd name="T1" fmla="*/ 0 h 137"/>
                <a:gd name="T2" fmla="*/ 17 w 137"/>
                <a:gd name="T3" fmla="*/ 59 h 137"/>
                <a:gd name="T4" fmla="*/ 17 w 137"/>
                <a:gd name="T5" fmla="*/ 120 h 137"/>
                <a:gd name="T6" fmla="*/ 78 w 137"/>
                <a:gd name="T7" fmla="*/ 120 h 137"/>
                <a:gd name="T8" fmla="*/ 137 w 137"/>
                <a:gd name="T9" fmla="*/ 61 h 137"/>
                <a:gd name="T10" fmla="*/ 76 w 137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76" y="0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0" y="76"/>
                    <a:pt x="0" y="103"/>
                    <a:pt x="17" y="120"/>
                  </a:cubicBezTo>
                  <a:cubicBezTo>
                    <a:pt x="34" y="137"/>
                    <a:pt x="61" y="137"/>
                    <a:pt x="78" y="120"/>
                  </a:cubicBezTo>
                  <a:cubicBezTo>
                    <a:pt x="137" y="61"/>
                    <a:pt x="137" y="61"/>
                    <a:pt x="137" y="6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4787900" y="3514726"/>
              <a:ext cx="217488" cy="217488"/>
            </a:xfrm>
            <a:custGeom>
              <a:avLst/>
              <a:gdLst>
                <a:gd name="T0" fmla="*/ 61 w 137"/>
                <a:gd name="T1" fmla="*/ 137 h 137"/>
                <a:gd name="T2" fmla="*/ 120 w 137"/>
                <a:gd name="T3" fmla="*/ 78 h 137"/>
                <a:gd name="T4" fmla="*/ 120 w 137"/>
                <a:gd name="T5" fmla="*/ 17 h 137"/>
                <a:gd name="T6" fmla="*/ 59 w 137"/>
                <a:gd name="T7" fmla="*/ 17 h 137"/>
                <a:gd name="T8" fmla="*/ 0 w 137"/>
                <a:gd name="T9" fmla="*/ 76 h 137"/>
                <a:gd name="T10" fmla="*/ 61 w 137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61" y="137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37" y="61"/>
                    <a:pt x="137" y="34"/>
                    <a:pt x="120" y="17"/>
                  </a:cubicBezTo>
                  <a:cubicBezTo>
                    <a:pt x="103" y="0"/>
                    <a:pt x="76" y="0"/>
                    <a:pt x="59" y="1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6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PA_组合 58"/>
          <p:cNvGrpSpPr/>
          <p:nvPr>
            <p:custDataLst>
              <p:tags r:id="rId7"/>
            </p:custDataLst>
          </p:nvPr>
        </p:nvGrpSpPr>
        <p:grpSpPr>
          <a:xfrm>
            <a:off x="9067674" y="4578350"/>
            <a:ext cx="962025" cy="1385888"/>
            <a:chOff x="4576763" y="4421188"/>
            <a:chExt cx="962025" cy="1385888"/>
          </a:xfrm>
        </p:grpSpPr>
        <p:sp>
          <p:nvSpPr>
            <p:cNvPr id="27" name="Freeform 39"/>
            <p:cNvSpPr/>
            <p:nvPr/>
          </p:nvSpPr>
          <p:spPr bwMode="auto">
            <a:xfrm>
              <a:off x="4576763" y="4559301"/>
              <a:ext cx="962025" cy="1247775"/>
            </a:xfrm>
            <a:custGeom>
              <a:avLst/>
              <a:gdLst>
                <a:gd name="T0" fmla="*/ 592 w 606"/>
                <a:gd name="T1" fmla="*/ 787 h 787"/>
                <a:gd name="T2" fmla="*/ 14 w 606"/>
                <a:gd name="T3" fmla="*/ 787 h 787"/>
                <a:gd name="T4" fmla="*/ 0 w 606"/>
                <a:gd name="T5" fmla="*/ 773 h 787"/>
                <a:gd name="T6" fmla="*/ 0 w 606"/>
                <a:gd name="T7" fmla="*/ 14 h 787"/>
                <a:gd name="T8" fmla="*/ 14 w 606"/>
                <a:gd name="T9" fmla="*/ 0 h 787"/>
                <a:gd name="T10" fmla="*/ 592 w 606"/>
                <a:gd name="T11" fmla="*/ 0 h 787"/>
                <a:gd name="T12" fmla="*/ 606 w 606"/>
                <a:gd name="T13" fmla="*/ 14 h 787"/>
                <a:gd name="T14" fmla="*/ 606 w 606"/>
                <a:gd name="T15" fmla="*/ 773 h 787"/>
                <a:gd name="T16" fmla="*/ 592 w 606"/>
                <a:gd name="T17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787">
                  <a:moveTo>
                    <a:pt x="592" y="787"/>
                  </a:moveTo>
                  <a:cubicBezTo>
                    <a:pt x="14" y="787"/>
                    <a:pt x="14" y="787"/>
                    <a:pt x="14" y="787"/>
                  </a:cubicBezTo>
                  <a:cubicBezTo>
                    <a:pt x="6" y="787"/>
                    <a:pt x="0" y="781"/>
                    <a:pt x="0" y="77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600" y="0"/>
                    <a:pt x="606" y="7"/>
                    <a:pt x="606" y="14"/>
                  </a:cubicBezTo>
                  <a:cubicBezTo>
                    <a:pt x="606" y="773"/>
                    <a:pt x="606" y="773"/>
                    <a:pt x="606" y="773"/>
                  </a:cubicBezTo>
                  <a:cubicBezTo>
                    <a:pt x="606" y="781"/>
                    <a:pt x="600" y="787"/>
                    <a:pt x="592" y="787"/>
                  </a:cubicBez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4638675" y="4619626"/>
              <a:ext cx="838200" cy="1122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4864100" y="4495801"/>
              <a:ext cx="387350" cy="177800"/>
            </a:xfrm>
            <a:custGeom>
              <a:avLst/>
              <a:gdLst>
                <a:gd name="T0" fmla="*/ 232 w 244"/>
                <a:gd name="T1" fmla="*/ 112 h 112"/>
                <a:gd name="T2" fmla="*/ 11 w 244"/>
                <a:gd name="T3" fmla="*/ 112 h 112"/>
                <a:gd name="T4" fmla="*/ 0 w 244"/>
                <a:gd name="T5" fmla="*/ 100 h 112"/>
                <a:gd name="T6" fmla="*/ 0 w 244"/>
                <a:gd name="T7" fmla="*/ 12 h 112"/>
                <a:gd name="T8" fmla="*/ 11 w 244"/>
                <a:gd name="T9" fmla="*/ 0 h 112"/>
                <a:gd name="T10" fmla="*/ 232 w 244"/>
                <a:gd name="T11" fmla="*/ 0 h 112"/>
                <a:gd name="T12" fmla="*/ 244 w 244"/>
                <a:gd name="T13" fmla="*/ 12 h 112"/>
                <a:gd name="T14" fmla="*/ 244 w 244"/>
                <a:gd name="T15" fmla="*/ 100 h 112"/>
                <a:gd name="T16" fmla="*/ 232 w 244"/>
                <a:gd name="T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12">
                  <a:moveTo>
                    <a:pt x="232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5" y="112"/>
                    <a:pt x="0" y="106"/>
                    <a:pt x="0" y="10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6"/>
                    <a:pt x="239" y="112"/>
                    <a:pt x="232" y="112"/>
                  </a:cubicBez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4983163" y="4421188"/>
              <a:ext cx="149225" cy="149225"/>
            </a:xfrm>
            <a:prstGeom prst="ellipse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5019675" y="4459288"/>
              <a:ext cx="74613" cy="74613"/>
            </a:xfrm>
            <a:prstGeom prst="ellipse">
              <a:avLst/>
            </a:pr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4729163" y="4827588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4729163" y="5516563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4729163" y="5613401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848225" y="4968876"/>
              <a:ext cx="419100" cy="419100"/>
            </a:xfrm>
            <a:prstGeom prst="rect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5057775" y="5045076"/>
              <a:ext cx="0" cy="265113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>
              <a:off x="4924425" y="5176838"/>
              <a:ext cx="266700" cy="0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PA_任意多边形 50"/>
          <p:cNvSpPr/>
          <p:nvPr>
            <p:custDataLst>
              <p:tags r:id="rId8"/>
            </p:custDataLst>
          </p:nvPr>
        </p:nvSpPr>
        <p:spPr bwMode="auto">
          <a:xfrm>
            <a:off x="10129837" y="3503613"/>
            <a:ext cx="611188" cy="609600"/>
          </a:xfrm>
          <a:custGeom>
            <a:avLst/>
            <a:gdLst>
              <a:gd name="T0" fmla="*/ 211 w 385"/>
              <a:gd name="T1" fmla="*/ 174 h 384"/>
              <a:gd name="T2" fmla="*/ 211 w 385"/>
              <a:gd name="T3" fmla="*/ 0 h 384"/>
              <a:gd name="T4" fmla="*/ 174 w 385"/>
              <a:gd name="T5" fmla="*/ 0 h 384"/>
              <a:gd name="T6" fmla="*/ 174 w 385"/>
              <a:gd name="T7" fmla="*/ 174 h 384"/>
              <a:gd name="T8" fmla="*/ 0 w 385"/>
              <a:gd name="T9" fmla="*/ 174 h 384"/>
              <a:gd name="T10" fmla="*/ 0 w 385"/>
              <a:gd name="T11" fmla="*/ 211 h 384"/>
              <a:gd name="T12" fmla="*/ 174 w 385"/>
              <a:gd name="T13" fmla="*/ 211 h 384"/>
              <a:gd name="T14" fmla="*/ 174 w 385"/>
              <a:gd name="T15" fmla="*/ 384 h 384"/>
              <a:gd name="T16" fmla="*/ 211 w 385"/>
              <a:gd name="T17" fmla="*/ 384 h 384"/>
              <a:gd name="T18" fmla="*/ 211 w 385"/>
              <a:gd name="T19" fmla="*/ 211 h 384"/>
              <a:gd name="T20" fmla="*/ 385 w 385"/>
              <a:gd name="T21" fmla="*/ 211 h 384"/>
              <a:gd name="T22" fmla="*/ 385 w 385"/>
              <a:gd name="T23" fmla="*/ 174 h 384"/>
              <a:gd name="T24" fmla="*/ 211 w 385"/>
              <a:gd name="T25" fmla="*/ 17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5" h="384">
                <a:moveTo>
                  <a:pt x="211" y="174"/>
                </a:moveTo>
                <a:lnTo>
                  <a:pt x="211" y="0"/>
                </a:lnTo>
                <a:lnTo>
                  <a:pt x="174" y="0"/>
                </a:lnTo>
                <a:lnTo>
                  <a:pt x="174" y="174"/>
                </a:lnTo>
                <a:lnTo>
                  <a:pt x="0" y="174"/>
                </a:lnTo>
                <a:lnTo>
                  <a:pt x="0" y="211"/>
                </a:lnTo>
                <a:lnTo>
                  <a:pt x="174" y="211"/>
                </a:lnTo>
                <a:lnTo>
                  <a:pt x="174" y="384"/>
                </a:lnTo>
                <a:lnTo>
                  <a:pt x="211" y="384"/>
                </a:lnTo>
                <a:lnTo>
                  <a:pt x="211" y="211"/>
                </a:lnTo>
                <a:lnTo>
                  <a:pt x="385" y="211"/>
                </a:lnTo>
                <a:lnTo>
                  <a:pt x="385" y="174"/>
                </a:lnTo>
                <a:lnTo>
                  <a:pt x="211" y="174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PA_任意多边形 51"/>
          <p:cNvSpPr/>
          <p:nvPr>
            <p:custDataLst>
              <p:tags r:id="rId9"/>
            </p:custDataLst>
          </p:nvPr>
        </p:nvSpPr>
        <p:spPr bwMode="auto">
          <a:xfrm>
            <a:off x="10683752" y="349251"/>
            <a:ext cx="357188" cy="355600"/>
          </a:xfrm>
          <a:custGeom>
            <a:avLst/>
            <a:gdLst>
              <a:gd name="T0" fmla="*/ 123 w 225"/>
              <a:gd name="T1" fmla="*/ 100 h 224"/>
              <a:gd name="T2" fmla="*/ 123 w 225"/>
              <a:gd name="T3" fmla="*/ 0 h 224"/>
              <a:gd name="T4" fmla="*/ 102 w 225"/>
              <a:gd name="T5" fmla="*/ 0 h 224"/>
              <a:gd name="T6" fmla="*/ 102 w 225"/>
              <a:gd name="T7" fmla="*/ 100 h 224"/>
              <a:gd name="T8" fmla="*/ 0 w 225"/>
              <a:gd name="T9" fmla="*/ 100 h 224"/>
              <a:gd name="T10" fmla="*/ 0 w 225"/>
              <a:gd name="T11" fmla="*/ 122 h 224"/>
              <a:gd name="T12" fmla="*/ 102 w 225"/>
              <a:gd name="T13" fmla="*/ 122 h 224"/>
              <a:gd name="T14" fmla="*/ 102 w 225"/>
              <a:gd name="T15" fmla="*/ 224 h 224"/>
              <a:gd name="T16" fmla="*/ 123 w 225"/>
              <a:gd name="T17" fmla="*/ 224 h 224"/>
              <a:gd name="T18" fmla="*/ 123 w 225"/>
              <a:gd name="T19" fmla="*/ 122 h 224"/>
              <a:gd name="T20" fmla="*/ 225 w 225"/>
              <a:gd name="T21" fmla="*/ 122 h 224"/>
              <a:gd name="T22" fmla="*/ 225 w 225"/>
              <a:gd name="T23" fmla="*/ 100 h 224"/>
              <a:gd name="T24" fmla="*/ 123 w 225"/>
              <a:gd name="T25" fmla="*/ 10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24">
                <a:moveTo>
                  <a:pt x="123" y="100"/>
                </a:moveTo>
                <a:lnTo>
                  <a:pt x="123" y="0"/>
                </a:lnTo>
                <a:lnTo>
                  <a:pt x="102" y="0"/>
                </a:lnTo>
                <a:lnTo>
                  <a:pt x="102" y="100"/>
                </a:lnTo>
                <a:lnTo>
                  <a:pt x="0" y="100"/>
                </a:lnTo>
                <a:lnTo>
                  <a:pt x="0" y="122"/>
                </a:lnTo>
                <a:lnTo>
                  <a:pt x="102" y="122"/>
                </a:lnTo>
                <a:lnTo>
                  <a:pt x="102" y="224"/>
                </a:lnTo>
                <a:lnTo>
                  <a:pt x="123" y="224"/>
                </a:lnTo>
                <a:lnTo>
                  <a:pt x="123" y="122"/>
                </a:lnTo>
                <a:lnTo>
                  <a:pt x="225" y="122"/>
                </a:lnTo>
                <a:lnTo>
                  <a:pt x="225" y="100"/>
                </a:lnTo>
                <a:lnTo>
                  <a:pt x="123" y="100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22"/>
          <p:cNvSpPr>
            <a:spLocks noChangeArrowheads="1"/>
          </p:cNvSpPr>
          <p:nvPr/>
        </p:nvSpPr>
        <p:spPr bwMode="auto">
          <a:xfrm>
            <a:off x="896714" y="1996725"/>
            <a:ext cx="10415615" cy="102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4800" b="1" kern="2200" dirty="0">
                <a:ln w="6600">
                  <a:noFill/>
                  <a:prstDash val="solid"/>
                </a:ln>
                <a:solidFill>
                  <a:srgbClr val="E18C47"/>
                </a:solidFill>
                <a:effectLst/>
                <a:cs typeface="+mn-ea"/>
                <a:sym typeface="+mn-lt"/>
              </a:rPr>
              <a:t>第三节    儿童早期发展的挑战和建议</a:t>
            </a:r>
          </a:p>
        </p:txBody>
      </p:sp>
      <p:pic>
        <p:nvPicPr>
          <p:cNvPr id="2" name="图片 1" descr="形状&#10;&#10;中度可信度描述已自动生成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10548942" y="4312457"/>
            <a:ext cx="626807" cy="6079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9" t="8750" r="20211" b="12557"/>
          <a:stretch/>
        </p:blipFill>
        <p:spPr>
          <a:xfrm>
            <a:off x="1071418" y="3292475"/>
            <a:ext cx="2228677" cy="3084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589"/>
            <a:ext cx="379666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3710940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一、 儿童早期发展的挑战</a:t>
            </a: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1151255" y="1720850"/>
            <a:ext cx="9915525" cy="3726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儿童早期发展状况不平衡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儿童健康指标领域，以2012年5岁以下儿童死亡率数据为例，我国5岁以下儿童死亡率最低的省比加拿大和美国的儿童死亡率数据还低，而最高的省比孟加拉国还要高。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中西部农村在儿童贫血患病率、生长迟缓率等方面，均高于全国平均水平。可见，地区及城乡差异显著。2013年一项对贵州、山西两省6县0—3岁儿童的调查表明，所调查的贫困地区贫血患病率为44.1%，而全国平均水平为24.4%；生长迟缓率为16.2%，而全国平均水平为9.4%；所调查的贫困地区可疑发育迟缓率高达40.3%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1139190"/>
            <a:ext cx="7575550" cy="3726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儿童早期发展工作不充分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① 从健康指标看，我国5岁以下儿童死亡率已经降低到了10.2‰，但与大多数发达国家5‰以下的死亡率相比还是有一定的差距。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② 从营养状况看，我国5岁以下儿童营养状况有所改善，但5岁以下儿童生长迟缓发生率是高收入国家的2—3倍左右。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③ 从安全与保障看，仍有很多弱势儿童群体需要重点关注，应制定更多的政策为被虐待和被忽视儿童提供保护与支持。</a:t>
            </a:r>
          </a:p>
        </p:txBody>
      </p:sp>
      <p:pic>
        <p:nvPicPr>
          <p:cNvPr id="2" name="图片 1" descr="摄图网_401729383_开心跑步的小男孩（企业商用）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0" y="1549400"/>
            <a:ext cx="33147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1139190"/>
            <a:ext cx="10078085" cy="2138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④ 从教育领域看，中国学前教育普及成效明显，但学前教育仍然是教育体系中最薄弱的环节，目前仍有近四分之一的适龄儿童无法有效地接受学前教育。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⑤ 从回应性照护看，儿童早期发展的五大领域中，在我国相对薄弱的是父母养育技能的培训，也就是回应性照护能力的提升。</a:t>
            </a:r>
          </a:p>
        </p:txBody>
      </p:sp>
      <p:pic>
        <p:nvPicPr>
          <p:cNvPr id="2" name="图片 1" descr="摄图网_401713317_妈妈抱着婴儿（企业商用）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940" y="3277235"/>
            <a:ext cx="5370830" cy="358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589"/>
            <a:ext cx="436816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4225290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二、 儿童早期发展工作的建议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51255" y="1720850"/>
            <a:ext cx="9915525" cy="4050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（一）加强儿童早期发展筹资水平，优化筹资结构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（二）加强政府部门协调机制建设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（三）有序分类推进不同人群的管理策略，加强服务人员的专业技能培训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（四）关注农村地区，改善儿童早期发展不平衡、不充分的问题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（五）积极开展以促进儿童早期发展反贫困的工作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（六） 以调查研究为基础，提出儿童早期发展相关领域的合理定位和改进策略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（七） 加快整合型信息系统建设，促进儿童早期发展的服务能力建设和监管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1327150" y="1612900"/>
            <a:ext cx="9537700" cy="3237230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1263015" y="1555115"/>
            <a:ext cx="9674860" cy="3366770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数据 17"/>
          <p:cNvSpPr/>
          <p:nvPr/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2027697"/>
            <a:ext cx="8505334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60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儿童早期发展是指儿童从0岁至8岁期间，在体格、运动、社会和情绪等多方面的综合发展。儿童早期发展需要多维度综合干预。其中，0—3岁是儿童一生健康发展的关键时期。由于发展的不均衡性，儿童早期发展面临着许多挑战，需要各部门通力合作更好地完善。</a:t>
            </a:r>
          </a:p>
          <a:p>
            <a:pPr indent="457200" algn="just" fontAlgn="auto">
              <a:lnSpc>
                <a:spcPct val="160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本章重点是儿童早期发展的评估、干预和促进措施。</a:t>
            </a:r>
          </a:p>
        </p:txBody>
      </p:sp>
      <p:sp>
        <p:nvSpPr>
          <p:cNvPr id="5" name="任意多边形: 形状 5"/>
          <p:cNvSpPr/>
          <p:nvPr>
            <p:custDataLst>
              <p:tags r:id="rId1"/>
            </p:custDataLst>
          </p:nvPr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</a:rPr>
              <a:t>本章小结</a:t>
            </a:r>
            <a:endParaRPr lang="en-US" altLang="zh-CN" sz="2000" b="1" dirty="0">
              <a:solidFill>
                <a:srgbClr val="DC7C2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箭头&#10;&#10;描述已自动生成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 r="72756"/>
          <a:stretch>
            <a:fillRect/>
          </a:stretch>
        </p:blipFill>
        <p:spPr>
          <a:xfrm rot="18229100">
            <a:off x="1543184" y="2098625"/>
            <a:ext cx="1875774" cy="2045371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220808" y="2110407"/>
            <a:ext cx="5683501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DC7C2A"/>
                </a:solidFill>
                <a:latin typeface="+mn-ea"/>
                <a:cs typeface="+mn-ea"/>
                <a:sym typeface="+mn-lt"/>
              </a:rPr>
              <a:t>第八章</a:t>
            </a:r>
            <a:endParaRPr lang="en-US" altLang="zh-CN" sz="6000" b="1" dirty="0">
              <a:solidFill>
                <a:srgbClr val="DC7C2A"/>
              </a:solidFill>
              <a:latin typeface="+mn-ea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DC7C2A"/>
                </a:solidFill>
                <a:latin typeface="+mn-ea"/>
                <a:cs typeface="+mn-ea"/>
                <a:sym typeface="+mn-lt"/>
              </a:rPr>
              <a:t> </a:t>
            </a:r>
            <a:r>
              <a:rPr sz="6000" b="1" dirty="0">
                <a:solidFill>
                  <a:srgbClr val="DC7C2A"/>
                </a:solidFill>
                <a:latin typeface="+mn-ea"/>
                <a:cs typeface="+mn-ea"/>
                <a:sym typeface="+mn-lt"/>
              </a:rPr>
              <a:t>儿童早期发展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数据 8"/>
          <p:cNvSpPr/>
          <p:nvPr/>
        </p:nvSpPr>
        <p:spPr>
          <a:xfrm rot="20998576">
            <a:off x="2540243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1327150" y="1684020"/>
            <a:ext cx="9537700" cy="3097530"/>
          </a:xfrm>
          <a:prstGeom prst="roundRect">
            <a:avLst>
              <a:gd name="adj" fmla="val 7785"/>
            </a:avLst>
          </a:prstGeom>
          <a:solidFill>
            <a:srgbClr val="EC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1944407"/>
            <a:ext cx="8505334" cy="1976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endParaRPr sz="17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1. 什么是儿童早期发展？</a:t>
            </a: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endParaRPr sz="17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2. 促进儿童早期发展的措施有哪些？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1263015" y="1626235"/>
            <a:ext cx="9674860" cy="3221990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ABDFD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数据 1"/>
          <p:cNvSpPr/>
          <p:nvPr/>
        </p:nvSpPr>
        <p:spPr>
          <a:xfrm flipH="1">
            <a:off x="2512895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>
            <a:off x="9354193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8" name="任意多边形: 形状 5"/>
          <p:cNvSpPr/>
          <p:nvPr>
            <p:custDataLst>
              <p:tags r:id="rId2"/>
            </p:custDataLst>
          </p:nvPr>
        </p:nvSpPr>
        <p:spPr>
          <a:xfrm>
            <a:off x="5276850" y="822325"/>
            <a:ext cx="1621790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ABDFD8">
              <a:alpha val="58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5332413" y="842645"/>
            <a:ext cx="155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7B9A9"/>
                </a:solidFill>
              </a:rPr>
              <a:t>思考与练习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190" y="1571625"/>
            <a:ext cx="7172960" cy="537908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713740" y="1859280"/>
            <a:ext cx="3444240" cy="32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lIns="0" tIns="0" rtlCol="0">
            <a:spAutoFit/>
          </a:bodyPr>
          <a:lstStyle/>
          <a:p>
            <a:r>
              <a:rPr lang="zh-CN" altLang="en-US" sz="1400" b="0" i="0" u="none" strike="noStrike" baseline="0" dirty="0">
                <a:cs typeface="+mn-ea"/>
                <a:sym typeface="+mn-lt"/>
              </a:rPr>
              <a:t> </a:t>
            </a:r>
            <a:r>
              <a:rPr lang="zh-CN" altLang="en-US" b="1" i="0" u="none" strike="noStrike" baseline="0" dirty="0">
                <a:solidFill>
                  <a:srgbClr val="FFFFFF"/>
                </a:solidFill>
                <a:cs typeface="+mn-ea"/>
                <a:sym typeface="+mn-lt"/>
              </a:rPr>
              <a:t>婴幼儿照护</a:t>
            </a:r>
            <a:r>
              <a:rPr lang="en-US" altLang="zh-CN" b="1" i="0" u="none" strike="noStrike" baseline="0" dirty="0">
                <a:solidFill>
                  <a:srgbClr val="FFFFFF"/>
                </a:solidFill>
                <a:cs typeface="+mn-ea"/>
                <a:sym typeface="+mn-lt"/>
              </a:rPr>
              <a:t>·</a:t>
            </a:r>
            <a:r>
              <a:rPr lang="zh-CN" altLang="en-US" b="1" i="0" u="none" strike="noStrike" baseline="0" dirty="0">
                <a:solidFill>
                  <a:srgbClr val="FFFFFF"/>
                </a:solidFill>
                <a:cs typeface="+mn-ea"/>
                <a:sym typeface="+mn-lt"/>
              </a:rPr>
              <a:t>健康与营养系列教材 </a:t>
            </a:r>
            <a:endParaRPr lang="zh-CN" altLang="en-US" sz="1400" b="1" i="0" u="none" strike="noStrike" baseline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39" y="5775952"/>
            <a:ext cx="2393513" cy="457297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1621790" y="2465070"/>
            <a:ext cx="3977640" cy="899160"/>
          </a:xfrm>
          <a:custGeom>
            <a:avLst/>
            <a:gdLst/>
            <a:ahLst/>
            <a:cxnLst/>
            <a:rect l="l" t="t" r="r" b="b"/>
            <a:pathLst>
              <a:path w="5872228" h="1328207">
                <a:moveTo>
                  <a:pt x="5204339" y="939682"/>
                </a:moveTo>
                <a:cubicBezTo>
                  <a:pt x="5201181" y="939801"/>
                  <a:pt x="5198238" y="940275"/>
                  <a:pt x="5195511" y="941105"/>
                </a:cubicBezTo>
                <a:cubicBezTo>
                  <a:pt x="5184600" y="944426"/>
                  <a:pt x="5177484" y="951305"/>
                  <a:pt x="5174163" y="961741"/>
                </a:cubicBezTo>
                <a:cubicBezTo>
                  <a:pt x="5170842" y="972178"/>
                  <a:pt x="5172028" y="982377"/>
                  <a:pt x="5177721" y="992339"/>
                </a:cubicBezTo>
                <a:cubicBezTo>
                  <a:pt x="5179144" y="995186"/>
                  <a:pt x="5184244" y="1001946"/>
                  <a:pt x="5193020" y="1012619"/>
                </a:cubicBezTo>
                <a:cubicBezTo>
                  <a:pt x="5201796" y="1023293"/>
                  <a:pt x="5206896" y="1034086"/>
                  <a:pt x="5208319" y="1044997"/>
                </a:cubicBezTo>
                <a:cubicBezTo>
                  <a:pt x="5209268" y="1060177"/>
                  <a:pt x="5204524" y="1072867"/>
                  <a:pt x="5194088" y="1083066"/>
                </a:cubicBezTo>
                <a:cubicBezTo>
                  <a:pt x="5183651" y="1093266"/>
                  <a:pt x="5179381" y="1098128"/>
                  <a:pt x="5181279" y="1097654"/>
                </a:cubicBezTo>
                <a:cubicBezTo>
                  <a:pt x="5207845" y="1093384"/>
                  <a:pt x="5226227" y="1087099"/>
                  <a:pt x="5236427" y="1078797"/>
                </a:cubicBezTo>
                <a:cubicBezTo>
                  <a:pt x="5246626" y="1070495"/>
                  <a:pt x="5254572" y="1059821"/>
                  <a:pt x="5260265" y="1046776"/>
                </a:cubicBezTo>
                <a:cubicBezTo>
                  <a:pt x="5265958" y="1033730"/>
                  <a:pt x="5268567" y="1019380"/>
                  <a:pt x="5268092" y="1003725"/>
                </a:cubicBezTo>
                <a:cubicBezTo>
                  <a:pt x="5266195" y="974787"/>
                  <a:pt x="5256351" y="956286"/>
                  <a:pt x="5238562" y="948221"/>
                </a:cubicBezTo>
                <a:cubicBezTo>
                  <a:pt x="5225219" y="942173"/>
                  <a:pt x="5213812" y="939326"/>
                  <a:pt x="5204339" y="939682"/>
                </a:cubicBezTo>
                <a:close/>
                <a:moveTo>
                  <a:pt x="5196222" y="903747"/>
                </a:moveTo>
                <a:cubicBezTo>
                  <a:pt x="5228481" y="903035"/>
                  <a:pt x="5254335" y="913353"/>
                  <a:pt x="5273785" y="934701"/>
                </a:cubicBezTo>
                <a:cubicBezTo>
                  <a:pt x="5293235" y="956049"/>
                  <a:pt x="5302486" y="982852"/>
                  <a:pt x="5301537" y="1015110"/>
                </a:cubicBezTo>
                <a:cubicBezTo>
                  <a:pt x="5300588" y="1035509"/>
                  <a:pt x="5292523" y="1057568"/>
                  <a:pt x="5277343" y="1081287"/>
                </a:cubicBezTo>
                <a:cubicBezTo>
                  <a:pt x="5262162" y="1105007"/>
                  <a:pt x="5236783" y="1118527"/>
                  <a:pt x="5201203" y="1121848"/>
                </a:cubicBezTo>
                <a:cubicBezTo>
                  <a:pt x="5170842" y="1125168"/>
                  <a:pt x="5143921" y="1115918"/>
                  <a:pt x="5120439" y="1094096"/>
                </a:cubicBezTo>
                <a:cubicBezTo>
                  <a:pt x="5096956" y="1072274"/>
                  <a:pt x="5086164" y="1043336"/>
                  <a:pt x="5088061" y="1007283"/>
                </a:cubicBezTo>
                <a:cubicBezTo>
                  <a:pt x="5089010" y="977870"/>
                  <a:pt x="5099210" y="953439"/>
                  <a:pt x="5118660" y="933989"/>
                </a:cubicBezTo>
                <a:cubicBezTo>
                  <a:pt x="5138110" y="914539"/>
                  <a:pt x="5163964" y="904459"/>
                  <a:pt x="5196222" y="903747"/>
                </a:cubicBezTo>
                <a:close/>
                <a:moveTo>
                  <a:pt x="5415902" y="846198"/>
                </a:moveTo>
                <a:cubicBezTo>
                  <a:pt x="5412774" y="846376"/>
                  <a:pt x="5409876" y="846939"/>
                  <a:pt x="5407207" y="847888"/>
                </a:cubicBezTo>
                <a:cubicBezTo>
                  <a:pt x="5396533" y="851683"/>
                  <a:pt x="5389536" y="858680"/>
                  <a:pt x="5386215" y="868879"/>
                </a:cubicBezTo>
                <a:cubicBezTo>
                  <a:pt x="5382895" y="879079"/>
                  <a:pt x="5384081" y="889160"/>
                  <a:pt x="5389773" y="899122"/>
                </a:cubicBezTo>
                <a:cubicBezTo>
                  <a:pt x="5391671" y="903391"/>
                  <a:pt x="5397008" y="910626"/>
                  <a:pt x="5405784" y="920825"/>
                </a:cubicBezTo>
                <a:cubicBezTo>
                  <a:pt x="5414560" y="931024"/>
                  <a:pt x="5419423" y="941580"/>
                  <a:pt x="5420371" y="952491"/>
                </a:cubicBezTo>
                <a:cubicBezTo>
                  <a:pt x="5421320" y="967671"/>
                  <a:pt x="5416576" y="980242"/>
                  <a:pt x="5406140" y="990205"/>
                </a:cubicBezTo>
                <a:cubicBezTo>
                  <a:pt x="5395703" y="1000167"/>
                  <a:pt x="5391434" y="1004911"/>
                  <a:pt x="5393331" y="1004436"/>
                </a:cubicBezTo>
                <a:cubicBezTo>
                  <a:pt x="5407088" y="1002539"/>
                  <a:pt x="5421202" y="999218"/>
                  <a:pt x="5435670" y="994474"/>
                </a:cubicBezTo>
                <a:cubicBezTo>
                  <a:pt x="5450139" y="989730"/>
                  <a:pt x="5461287" y="978463"/>
                  <a:pt x="5469115" y="960674"/>
                </a:cubicBezTo>
                <a:cubicBezTo>
                  <a:pt x="5476942" y="942884"/>
                  <a:pt x="5480619" y="926399"/>
                  <a:pt x="5480144" y="911219"/>
                </a:cubicBezTo>
                <a:cubicBezTo>
                  <a:pt x="5478247" y="882281"/>
                  <a:pt x="5468285" y="863543"/>
                  <a:pt x="5450258" y="855004"/>
                </a:cubicBezTo>
                <a:cubicBezTo>
                  <a:pt x="5436738" y="848599"/>
                  <a:pt x="5425286" y="845664"/>
                  <a:pt x="5415902" y="846198"/>
                </a:cubicBezTo>
                <a:close/>
                <a:moveTo>
                  <a:pt x="5407919" y="811241"/>
                </a:moveTo>
                <a:cubicBezTo>
                  <a:pt x="5439940" y="810529"/>
                  <a:pt x="5465794" y="820729"/>
                  <a:pt x="5485481" y="841839"/>
                </a:cubicBezTo>
                <a:cubicBezTo>
                  <a:pt x="5505169" y="862950"/>
                  <a:pt x="5514538" y="889634"/>
                  <a:pt x="5513589" y="921892"/>
                </a:cubicBezTo>
                <a:cubicBezTo>
                  <a:pt x="5512640" y="942291"/>
                  <a:pt x="5504457" y="964469"/>
                  <a:pt x="5489039" y="988426"/>
                </a:cubicBezTo>
                <a:cubicBezTo>
                  <a:pt x="5473622" y="1012382"/>
                  <a:pt x="5448123" y="1026021"/>
                  <a:pt x="5412544" y="1029342"/>
                </a:cubicBezTo>
                <a:cubicBezTo>
                  <a:pt x="5382657" y="1032662"/>
                  <a:pt x="5355973" y="1023412"/>
                  <a:pt x="5332491" y="1001590"/>
                </a:cubicBezTo>
                <a:cubicBezTo>
                  <a:pt x="5309008" y="979768"/>
                  <a:pt x="5298216" y="950593"/>
                  <a:pt x="5300114" y="914065"/>
                </a:cubicBezTo>
                <a:cubicBezTo>
                  <a:pt x="5301537" y="884653"/>
                  <a:pt x="5311855" y="860340"/>
                  <a:pt x="5331068" y="841128"/>
                </a:cubicBezTo>
                <a:cubicBezTo>
                  <a:pt x="5350280" y="821915"/>
                  <a:pt x="5375897" y="811953"/>
                  <a:pt x="5407919" y="811241"/>
                </a:cubicBezTo>
                <a:close/>
                <a:moveTo>
                  <a:pt x="2502666" y="703147"/>
                </a:moveTo>
                <a:cubicBezTo>
                  <a:pt x="2499538" y="703340"/>
                  <a:pt x="2496640" y="703910"/>
                  <a:pt x="2493971" y="704859"/>
                </a:cubicBezTo>
                <a:cubicBezTo>
                  <a:pt x="2483297" y="708654"/>
                  <a:pt x="2476300" y="715652"/>
                  <a:pt x="2472979" y="725851"/>
                </a:cubicBezTo>
                <a:cubicBezTo>
                  <a:pt x="2469659" y="736050"/>
                  <a:pt x="2470845" y="746131"/>
                  <a:pt x="2476537" y="756093"/>
                </a:cubicBezTo>
                <a:cubicBezTo>
                  <a:pt x="2477960" y="758940"/>
                  <a:pt x="2483060" y="765700"/>
                  <a:pt x="2491836" y="776373"/>
                </a:cubicBezTo>
                <a:cubicBezTo>
                  <a:pt x="2500613" y="787047"/>
                  <a:pt x="2505712" y="797840"/>
                  <a:pt x="2507135" y="808751"/>
                </a:cubicBezTo>
                <a:cubicBezTo>
                  <a:pt x="2508084" y="823931"/>
                  <a:pt x="2503340" y="836621"/>
                  <a:pt x="2492904" y="846820"/>
                </a:cubicBezTo>
                <a:cubicBezTo>
                  <a:pt x="2482467" y="857020"/>
                  <a:pt x="2478198" y="861882"/>
                  <a:pt x="2480095" y="861408"/>
                </a:cubicBezTo>
                <a:cubicBezTo>
                  <a:pt x="2506661" y="857138"/>
                  <a:pt x="2525044" y="850853"/>
                  <a:pt x="2535243" y="842551"/>
                </a:cubicBezTo>
                <a:cubicBezTo>
                  <a:pt x="2545442" y="834249"/>
                  <a:pt x="2553388" y="823575"/>
                  <a:pt x="2559081" y="810529"/>
                </a:cubicBezTo>
                <a:cubicBezTo>
                  <a:pt x="2564774" y="797484"/>
                  <a:pt x="2567383" y="783133"/>
                  <a:pt x="2566909" y="767479"/>
                </a:cubicBezTo>
                <a:cubicBezTo>
                  <a:pt x="2565011" y="738541"/>
                  <a:pt x="2555049" y="719921"/>
                  <a:pt x="2537022" y="711619"/>
                </a:cubicBezTo>
                <a:cubicBezTo>
                  <a:pt x="2523502" y="705393"/>
                  <a:pt x="2512050" y="702569"/>
                  <a:pt x="2502666" y="703147"/>
                </a:cubicBezTo>
                <a:close/>
                <a:moveTo>
                  <a:pt x="988191" y="703147"/>
                </a:moveTo>
                <a:cubicBezTo>
                  <a:pt x="985063" y="703340"/>
                  <a:pt x="982165" y="703910"/>
                  <a:pt x="979496" y="704859"/>
                </a:cubicBezTo>
                <a:cubicBezTo>
                  <a:pt x="968822" y="708654"/>
                  <a:pt x="961825" y="715652"/>
                  <a:pt x="958504" y="725851"/>
                </a:cubicBezTo>
                <a:cubicBezTo>
                  <a:pt x="955184" y="736050"/>
                  <a:pt x="956370" y="746131"/>
                  <a:pt x="962062" y="756093"/>
                </a:cubicBezTo>
                <a:cubicBezTo>
                  <a:pt x="963486" y="758940"/>
                  <a:pt x="968585" y="765700"/>
                  <a:pt x="977361" y="776373"/>
                </a:cubicBezTo>
                <a:cubicBezTo>
                  <a:pt x="986138" y="787047"/>
                  <a:pt x="991238" y="797840"/>
                  <a:pt x="992660" y="808751"/>
                </a:cubicBezTo>
                <a:cubicBezTo>
                  <a:pt x="993609" y="823931"/>
                  <a:pt x="988865" y="836621"/>
                  <a:pt x="978429" y="846820"/>
                </a:cubicBezTo>
                <a:cubicBezTo>
                  <a:pt x="967992" y="857020"/>
                  <a:pt x="963723" y="861882"/>
                  <a:pt x="965620" y="861408"/>
                </a:cubicBezTo>
                <a:cubicBezTo>
                  <a:pt x="992186" y="857138"/>
                  <a:pt x="1010569" y="850853"/>
                  <a:pt x="1020768" y="842551"/>
                </a:cubicBezTo>
                <a:cubicBezTo>
                  <a:pt x="1030968" y="834249"/>
                  <a:pt x="1038914" y="823575"/>
                  <a:pt x="1044606" y="810529"/>
                </a:cubicBezTo>
                <a:cubicBezTo>
                  <a:pt x="1050299" y="797484"/>
                  <a:pt x="1052908" y="783133"/>
                  <a:pt x="1052434" y="767479"/>
                </a:cubicBezTo>
                <a:cubicBezTo>
                  <a:pt x="1050536" y="738541"/>
                  <a:pt x="1040574" y="719921"/>
                  <a:pt x="1022547" y="711619"/>
                </a:cubicBezTo>
                <a:cubicBezTo>
                  <a:pt x="1009027" y="705393"/>
                  <a:pt x="997575" y="702569"/>
                  <a:pt x="988191" y="703147"/>
                </a:cubicBezTo>
                <a:close/>
                <a:moveTo>
                  <a:pt x="2494683" y="667501"/>
                </a:moveTo>
                <a:cubicBezTo>
                  <a:pt x="2526704" y="666789"/>
                  <a:pt x="2552558" y="677226"/>
                  <a:pt x="2572245" y="698811"/>
                </a:cubicBezTo>
                <a:cubicBezTo>
                  <a:pt x="2591933" y="720395"/>
                  <a:pt x="2601302" y="747080"/>
                  <a:pt x="2600353" y="778864"/>
                </a:cubicBezTo>
                <a:cubicBezTo>
                  <a:pt x="2599404" y="799263"/>
                  <a:pt x="2591221" y="821440"/>
                  <a:pt x="2575803" y="845397"/>
                </a:cubicBezTo>
                <a:cubicBezTo>
                  <a:pt x="2560386" y="869354"/>
                  <a:pt x="2534887" y="882993"/>
                  <a:pt x="2499308" y="886313"/>
                </a:cubicBezTo>
                <a:cubicBezTo>
                  <a:pt x="2469421" y="889634"/>
                  <a:pt x="2442737" y="880265"/>
                  <a:pt x="2419255" y="858206"/>
                </a:cubicBezTo>
                <a:cubicBezTo>
                  <a:pt x="2395772" y="836147"/>
                  <a:pt x="2384980" y="807090"/>
                  <a:pt x="2386878" y="771037"/>
                </a:cubicBezTo>
                <a:cubicBezTo>
                  <a:pt x="2387826" y="741624"/>
                  <a:pt x="2398026" y="717193"/>
                  <a:pt x="2417476" y="697743"/>
                </a:cubicBezTo>
                <a:cubicBezTo>
                  <a:pt x="2436926" y="678293"/>
                  <a:pt x="2462661" y="668213"/>
                  <a:pt x="2494683" y="667501"/>
                </a:cubicBezTo>
                <a:close/>
                <a:moveTo>
                  <a:pt x="980208" y="667501"/>
                </a:moveTo>
                <a:cubicBezTo>
                  <a:pt x="1012229" y="666789"/>
                  <a:pt x="1038083" y="677226"/>
                  <a:pt x="1057771" y="698811"/>
                </a:cubicBezTo>
                <a:cubicBezTo>
                  <a:pt x="1077458" y="720395"/>
                  <a:pt x="1086827" y="747080"/>
                  <a:pt x="1085878" y="778864"/>
                </a:cubicBezTo>
                <a:cubicBezTo>
                  <a:pt x="1084929" y="799263"/>
                  <a:pt x="1076746" y="821440"/>
                  <a:pt x="1061329" y="845397"/>
                </a:cubicBezTo>
                <a:cubicBezTo>
                  <a:pt x="1045911" y="869354"/>
                  <a:pt x="1020412" y="882993"/>
                  <a:pt x="984833" y="886313"/>
                </a:cubicBezTo>
                <a:cubicBezTo>
                  <a:pt x="954947" y="889634"/>
                  <a:pt x="928262" y="880265"/>
                  <a:pt x="904780" y="858206"/>
                </a:cubicBezTo>
                <a:cubicBezTo>
                  <a:pt x="881297" y="836147"/>
                  <a:pt x="870505" y="807090"/>
                  <a:pt x="872403" y="771037"/>
                </a:cubicBezTo>
                <a:cubicBezTo>
                  <a:pt x="873352" y="741624"/>
                  <a:pt x="883551" y="717193"/>
                  <a:pt x="903001" y="697743"/>
                </a:cubicBezTo>
                <a:cubicBezTo>
                  <a:pt x="922451" y="678293"/>
                  <a:pt x="948186" y="668213"/>
                  <a:pt x="980208" y="667501"/>
                </a:cubicBezTo>
                <a:close/>
                <a:moveTo>
                  <a:pt x="2260216" y="655048"/>
                </a:moveTo>
                <a:cubicBezTo>
                  <a:pt x="2226060" y="660267"/>
                  <a:pt x="2190006" y="667620"/>
                  <a:pt x="2152055" y="677107"/>
                </a:cubicBezTo>
                <a:lnTo>
                  <a:pt x="2159882" y="729053"/>
                </a:lnTo>
                <a:cubicBezTo>
                  <a:pt x="2192615" y="723835"/>
                  <a:pt x="2225822" y="718379"/>
                  <a:pt x="2259504" y="712687"/>
                </a:cubicBezTo>
                <a:close/>
                <a:moveTo>
                  <a:pt x="745741" y="655048"/>
                </a:moveTo>
                <a:cubicBezTo>
                  <a:pt x="711585" y="660267"/>
                  <a:pt x="675531" y="667620"/>
                  <a:pt x="637580" y="677107"/>
                </a:cubicBezTo>
                <a:lnTo>
                  <a:pt x="645407" y="729053"/>
                </a:lnTo>
                <a:cubicBezTo>
                  <a:pt x="678140" y="723835"/>
                  <a:pt x="711347" y="718379"/>
                  <a:pt x="745029" y="712687"/>
                </a:cubicBezTo>
                <a:close/>
                <a:moveTo>
                  <a:pt x="2260216" y="494230"/>
                </a:moveTo>
                <a:cubicBezTo>
                  <a:pt x="2224162" y="501346"/>
                  <a:pt x="2183364" y="510122"/>
                  <a:pt x="2137823" y="520559"/>
                </a:cubicBezTo>
                <a:lnTo>
                  <a:pt x="2141381" y="572505"/>
                </a:lnTo>
                <a:cubicBezTo>
                  <a:pt x="2180281" y="562542"/>
                  <a:pt x="2219655" y="553529"/>
                  <a:pt x="2259504" y="545464"/>
                </a:cubicBezTo>
                <a:close/>
                <a:moveTo>
                  <a:pt x="745741" y="494230"/>
                </a:moveTo>
                <a:cubicBezTo>
                  <a:pt x="709687" y="501346"/>
                  <a:pt x="668890" y="510122"/>
                  <a:pt x="623348" y="520559"/>
                </a:cubicBezTo>
                <a:lnTo>
                  <a:pt x="626906" y="572505"/>
                </a:lnTo>
                <a:cubicBezTo>
                  <a:pt x="665806" y="562542"/>
                  <a:pt x="705180" y="553529"/>
                  <a:pt x="745029" y="545464"/>
                </a:cubicBezTo>
                <a:close/>
                <a:moveTo>
                  <a:pt x="4054618" y="345509"/>
                </a:moveTo>
                <a:cubicBezTo>
                  <a:pt x="4056990" y="392948"/>
                  <a:pt x="4058887" y="434457"/>
                  <a:pt x="4060310" y="470036"/>
                </a:cubicBezTo>
                <a:cubicBezTo>
                  <a:pt x="4061734" y="505616"/>
                  <a:pt x="4062208" y="549497"/>
                  <a:pt x="4061734" y="601679"/>
                </a:cubicBezTo>
                <a:cubicBezTo>
                  <a:pt x="4061259" y="653862"/>
                  <a:pt x="4060310" y="690390"/>
                  <a:pt x="4058887" y="711263"/>
                </a:cubicBezTo>
                <a:lnTo>
                  <a:pt x="4051771" y="800212"/>
                </a:lnTo>
                <a:lnTo>
                  <a:pt x="4140720" y="808039"/>
                </a:lnTo>
                <a:cubicBezTo>
                  <a:pt x="4134078" y="845041"/>
                  <a:pt x="4130283" y="872319"/>
                  <a:pt x="4129334" y="889871"/>
                </a:cubicBezTo>
                <a:lnTo>
                  <a:pt x="4122218" y="1017245"/>
                </a:lnTo>
                <a:cubicBezTo>
                  <a:pt x="4114154" y="1058517"/>
                  <a:pt x="4114391" y="1085083"/>
                  <a:pt x="4122930" y="1096942"/>
                </a:cubicBezTo>
                <a:cubicBezTo>
                  <a:pt x="4131469" y="1108802"/>
                  <a:pt x="4141787" y="1114376"/>
                  <a:pt x="4153884" y="1113664"/>
                </a:cubicBezTo>
                <a:cubicBezTo>
                  <a:pt x="4165981" y="1112953"/>
                  <a:pt x="4175350" y="1107260"/>
                  <a:pt x="4181991" y="1096586"/>
                </a:cubicBezTo>
                <a:cubicBezTo>
                  <a:pt x="4188633" y="1085913"/>
                  <a:pt x="4193614" y="1068242"/>
                  <a:pt x="4196935" y="1043573"/>
                </a:cubicBezTo>
                <a:lnTo>
                  <a:pt x="4204762" y="979531"/>
                </a:lnTo>
                <a:lnTo>
                  <a:pt x="4391197" y="1011552"/>
                </a:lnTo>
                <a:cubicBezTo>
                  <a:pt x="4385979" y="1045708"/>
                  <a:pt x="4380524" y="1077611"/>
                  <a:pt x="4374831" y="1107260"/>
                </a:cubicBezTo>
                <a:cubicBezTo>
                  <a:pt x="4369138" y="1136910"/>
                  <a:pt x="4358583" y="1167745"/>
                  <a:pt x="4343165" y="1199766"/>
                </a:cubicBezTo>
                <a:cubicBezTo>
                  <a:pt x="4327748" y="1231788"/>
                  <a:pt x="4308416" y="1256456"/>
                  <a:pt x="4285171" y="1273771"/>
                </a:cubicBezTo>
                <a:cubicBezTo>
                  <a:pt x="4261926" y="1291086"/>
                  <a:pt x="4218994" y="1302946"/>
                  <a:pt x="4156374" y="1309350"/>
                </a:cubicBezTo>
                <a:cubicBezTo>
                  <a:pt x="4093755" y="1315754"/>
                  <a:pt x="4047976" y="1312434"/>
                  <a:pt x="4019038" y="1299388"/>
                </a:cubicBezTo>
                <a:cubicBezTo>
                  <a:pt x="3990101" y="1286342"/>
                  <a:pt x="3971244" y="1270332"/>
                  <a:pt x="3962468" y="1251356"/>
                </a:cubicBezTo>
                <a:cubicBezTo>
                  <a:pt x="3953691" y="1232380"/>
                  <a:pt x="3948354" y="1213168"/>
                  <a:pt x="3946457" y="1193718"/>
                </a:cubicBezTo>
                <a:cubicBezTo>
                  <a:pt x="3944560" y="1174268"/>
                  <a:pt x="3944560" y="1148176"/>
                  <a:pt x="3946457" y="1115443"/>
                </a:cubicBezTo>
                <a:lnTo>
                  <a:pt x="3949303" y="1056382"/>
                </a:lnTo>
                <a:cubicBezTo>
                  <a:pt x="3925584" y="1098603"/>
                  <a:pt x="3904711" y="1129912"/>
                  <a:pt x="3886684" y="1150311"/>
                </a:cubicBezTo>
                <a:cubicBezTo>
                  <a:pt x="3868657" y="1170710"/>
                  <a:pt x="3835687" y="1196090"/>
                  <a:pt x="3787774" y="1226451"/>
                </a:cubicBezTo>
                <a:cubicBezTo>
                  <a:pt x="3739860" y="1256812"/>
                  <a:pt x="3692184" y="1278633"/>
                  <a:pt x="3644745" y="1291916"/>
                </a:cubicBezTo>
                <a:lnTo>
                  <a:pt x="3536584" y="1325361"/>
                </a:lnTo>
                <a:lnTo>
                  <a:pt x="3438386" y="1141060"/>
                </a:lnTo>
                <a:cubicBezTo>
                  <a:pt x="3496735" y="1127303"/>
                  <a:pt x="3561371" y="1109514"/>
                  <a:pt x="3632292" y="1087692"/>
                </a:cubicBezTo>
                <a:cubicBezTo>
                  <a:pt x="3703214" y="1065870"/>
                  <a:pt x="3755278" y="1030883"/>
                  <a:pt x="3788485" y="982733"/>
                </a:cubicBezTo>
                <a:cubicBezTo>
                  <a:pt x="3821692" y="934582"/>
                  <a:pt x="3845649" y="885720"/>
                  <a:pt x="3860355" y="836147"/>
                </a:cubicBezTo>
                <a:cubicBezTo>
                  <a:pt x="3875061" y="786573"/>
                  <a:pt x="3882296" y="730358"/>
                  <a:pt x="3882058" y="667501"/>
                </a:cubicBezTo>
                <a:cubicBezTo>
                  <a:pt x="3881821" y="604644"/>
                  <a:pt x="3880991" y="547125"/>
                  <a:pt x="3879568" y="494942"/>
                </a:cubicBezTo>
                <a:lnTo>
                  <a:pt x="3876010" y="393897"/>
                </a:lnTo>
                <a:close/>
                <a:moveTo>
                  <a:pt x="2201421" y="311486"/>
                </a:moveTo>
                <a:cubicBezTo>
                  <a:pt x="2186300" y="313888"/>
                  <a:pt x="2169845" y="325229"/>
                  <a:pt x="2152055" y="345509"/>
                </a:cubicBezTo>
                <a:lnTo>
                  <a:pt x="2144939" y="401724"/>
                </a:lnTo>
                <a:cubicBezTo>
                  <a:pt x="2180993" y="391288"/>
                  <a:pt x="2215860" y="383697"/>
                  <a:pt x="2249542" y="378954"/>
                </a:cubicBezTo>
                <a:cubicBezTo>
                  <a:pt x="2250016" y="362350"/>
                  <a:pt x="2248000" y="348000"/>
                  <a:pt x="2243494" y="335903"/>
                </a:cubicBezTo>
                <a:cubicBezTo>
                  <a:pt x="2238987" y="323806"/>
                  <a:pt x="2229855" y="315860"/>
                  <a:pt x="2216098" y="312065"/>
                </a:cubicBezTo>
                <a:cubicBezTo>
                  <a:pt x="2211354" y="310879"/>
                  <a:pt x="2206461" y="310686"/>
                  <a:pt x="2201421" y="311486"/>
                </a:cubicBezTo>
                <a:close/>
                <a:moveTo>
                  <a:pt x="686946" y="311486"/>
                </a:moveTo>
                <a:cubicBezTo>
                  <a:pt x="671825" y="313888"/>
                  <a:pt x="655370" y="325229"/>
                  <a:pt x="637580" y="345509"/>
                </a:cubicBezTo>
                <a:lnTo>
                  <a:pt x="630464" y="401724"/>
                </a:lnTo>
                <a:cubicBezTo>
                  <a:pt x="666518" y="391288"/>
                  <a:pt x="701385" y="383697"/>
                  <a:pt x="735067" y="378954"/>
                </a:cubicBezTo>
                <a:cubicBezTo>
                  <a:pt x="735541" y="362350"/>
                  <a:pt x="733525" y="348000"/>
                  <a:pt x="729018" y="335903"/>
                </a:cubicBezTo>
                <a:cubicBezTo>
                  <a:pt x="724512" y="323806"/>
                  <a:pt x="715380" y="315860"/>
                  <a:pt x="701622" y="312065"/>
                </a:cubicBezTo>
                <a:cubicBezTo>
                  <a:pt x="696879" y="310879"/>
                  <a:pt x="691986" y="310686"/>
                  <a:pt x="686946" y="311486"/>
                </a:cubicBezTo>
                <a:close/>
                <a:moveTo>
                  <a:pt x="2038201" y="155516"/>
                </a:moveTo>
                <a:lnTo>
                  <a:pt x="2093705" y="189672"/>
                </a:lnTo>
                <a:cubicBezTo>
                  <a:pt x="2102244" y="202006"/>
                  <a:pt x="2114578" y="216594"/>
                  <a:pt x="2130707" y="233434"/>
                </a:cubicBezTo>
                <a:cubicBezTo>
                  <a:pt x="2146837" y="250275"/>
                  <a:pt x="2171742" y="258577"/>
                  <a:pt x="2205424" y="258340"/>
                </a:cubicBezTo>
                <a:cubicBezTo>
                  <a:pt x="2239106" y="258103"/>
                  <a:pt x="2266264" y="252410"/>
                  <a:pt x="2286900" y="241262"/>
                </a:cubicBezTo>
                <a:cubicBezTo>
                  <a:pt x="2307536" y="230114"/>
                  <a:pt x="2319752" y="221219"/>
                  <a:pt x="2323547" y="214577"/>
                </a:cubicBezTo>
                <a:lnTo>
                  <a:pt x="2348452" y="176864"/>
                </a:lnTo>
                <a:lnTo>
                  <a:pt x="2349875" y="175440"/>
                </a:lnTo>
                <a:cubicBezTo>
                  <a:pt x="2356517" y="181607"/>
                  <a:pt x="2365649" y="190977"/>
                  <a:pt x="2377271" y="203548"/>
                </a:cubicBezTo>
                <a:cubicBezTo>
                  <a:pt x="2388894" y="216119"/>
                  <a:pt x="2397907" y="238416"/>
                  <a:pt x="2404311" y="270437"/>
                </a:cubicBezTo>
                <a:cubicBezTo>
                  <a:pt x="2410716" y="302458"/>
                  <a:pt x="2414748" y="335073"/>
                  <a:pt x="2416408" y="368280"/>
                </a:cubicBezTo>
                <a:cubicBezTo>
                  <a:pt x="2418069" y="401487"/>
                  <a:pt x="2419136" y="434932"/>
                  <a:pt x="2419611" y="468613"/>
                </a:cubicBezTo>
                <a:lnTo>
                  <a:pt x="2419611" y="615200"/>
                </a:lnTo>
                <a:lnTo>
                  <a:pt x="2419611" y="648644"/>
                </a:lnTo>
                <a:cubicBezTo>
                  <a:pt x="2406802" y="656709"/>
                  <a:pt x="2396603" y="663825"/>
                  <a:pt x="2389012" y="669992"/>
                </a:cubicBezTo>
                <a:cubicBezTo>
                  <a:pt x="2381422" y="676159"/>
                  <a:pt x="2372290" y="687425"/>
                  <a:pt x="2361616" y="703792"/>
                </a:cubicBezTo>
                <a:cubicBezTo>
                  <a:pt x="2350943" y="720158"/>
                  <a:pt x="2345487" y="742455"/>
                  <a:pt x="2345250" y="770681"/>
                </a:cubicBezTo>
                <a:cubicBezTo>
                  <a:pt x="2345013" y="798907"/>
                  <a:pt x="2350943" y="823575"/>
                  <a:pt x="2363040" y="844686"/>
                </a:cubicBezTo>
                <a:cubicBezTo>
                  <a:pt x="2375137" y="865796"/>
                  <a:pt x="2392096" y="884416"/>
                  <a:pt x="2413918" y="900545"/>
                </a:cubicBezTo>
                <a:cubicBezTo>
                  <a:pt x="2412969" y="927585"/>
                  <a:pt x="2412139" y="955574"/>
                  <a:pt x="2411427" y="984512"/>
                </a:cubicBezTo>
                <a:cubicBezTo>
                  <a:pt x="2410716" y="1013450"/>
                  <a:pt x="2405023" y="1058279"/>
                  <a:pt x="2394349" y="1119001"/>
                </a:cubicBezTo>
                <a:cubicBezTo>
                  <a:pt x="2383676" y="1179723"/>
                  <a:pt x="2359600" y="1222181"/>
                  <a:pt x="2322123" y="1246375"/>
                </a:cubicBezTo>
                <a:lnTo>
                  <a:pt x="2234599" y="1313264"/>
                </a:lnTo>
                <a:lnTo>
                  <a:pt x="2143516" y="1167389"/>
                </a:lnTo>
                <a:cubicBezTo>
                  <a:pt x="2181467" y="1144144"/>
                  <a:pt x="2206728" y="1120662"/>
                  <a:pt x="2219300" y="1096942"/>
                </a:cubicBezTo>
                <a:cubicBezTo>
                  <a:pt x="2231871" y="1073223"/>
                  <a:pt x="2239817" y="1048792"/>
                  <a:pt x="2243138" y="1023649"/>
                </a:cubicBezTo>
                <a:lnTo>
                  <a:pt x="2250254" y="975261"/>
                </a:lnTo>
                <a:cubicBezTo>
                  <a:pt x="2217046" y="1005148"/>
                  <a:pt x="2189532" y="1030409"/>
                  <a:pt x="2167710" y="1051045"/>
                </a:cubicBezTo>
                <a:cubicBezTo>
                  <a:pt x="2145888" y="1071681"/>
                  <a:pt x="2098923" y="1119476"/>
                  <a:pt x="2026816" y="1194429"/>
                </a:cubicBezTo>
                <a:lnTo>
                  <a:pt x="1954234" y="1105481"/>
                </a:lnTo>
                <a:cubicBezTo>
                  <a:pt x="1889243" y="1154818"/>
                  <a:pt x="1842753" y="1188262"/>
                  <a:pt x="1814764" y="1205815"/>
                </a:cubicBezTo>
                <a:cubicBezTo>
                  <a:pt x="1786775" y="1223367"/>
                  <a:pt x="1753805" y="1229297"/>
                  <a:pt x="1715854" y="1223604"/>
                </a:cubicBezTo>
                <a:cubicBezTo>
                  <a:pt x="1685967" y="1219335"/>
                  <a:pt x="1662248" y="1207119"/>
                  <a:pt x="1644695" y="1186958"/>
                </a:cubicBezTo>
                <a:cubicBezTo>
                  <a:pt x="1627143" y="1166796"/>
                  <a:pt x="1617299" y="1140467"/>
                  <a:pt x="1615164" y="1107972"/>
                </a:cubicBezTo>
                <a:cubicBezTo>
                  <a:pt x="1613030" y="1075476"/>
                  <a:pt x="1619315" y="1026258"/>
                  <a:pt x="1634021" y="960318"/>
                </a:cubicBezTo>
                <a:lnTo>
                  <a:pt x="1683833" y="737592"/>
                </a:lnTo>
                <a:lnTo>
                  <a:pt x="1700199" y="646509"/>
                </a:lnTo>
                <a:cubicBezTo>
                  <a:pt x="1708263" y="609507"/>
                  <a:pt x="1712533" y="582585"/>
                  <a:pt x="1713007" y="565744"/>
                </a:cubicBezTo>
                <a:cubicBezTo>
                  <a:pt x="1713482" y="548904"/>
                  <a:pt x="1710161" y="538704"/>
                  <a:pt x="1703045" y="535146"/>
                </a:cubicBezTo>
                <a:cubicBezTo>
                  <a:pt x="1695929" y="531588"/>
                  <a:pt x="1684070" y="533605"/>
                  <a:pt x="1667466" y="541195"/>
                </a:cubicBezTo>
                <a:cubicBezTo>
                  <a:pt x="1643747" y="552106"/>
                  <a:pt x="1611962" y="571319"/>
                  <a:pt x="1572114" y="598833"/>
                </a:cubicBezTo>
                <a:lnTo>
                  <a:pt x="1514475" y="433034"/>
                </a:lnTo>
                <a:cubicBezTo>
                  <a:pt x="1598917" y="389865"/>
                  <a:pt x="1656318" y="365196"/>
                  <a:pt x="1686679" y="359029"/>
                </a:cubicBezTo>
                <a:cubicBezTo>
                  <a:pt x="1717040" y="352862"/>
                  <a:pt x="1746689" y="351913"/>
                  <a:pt x="1775627" y="356183"/>
                </a:cubicBezTo>
                <a:cubicBezTo>
                  <a:pt x="1815475" y="362350"/>
                  <a:pt x="1845836" y="376582"/>
                  <a:pt x="1866709" y="398878"/>
                </a:cubicBezTo>
                <a:cubicBezTo>
                  <a:pt x="1887583" y="421174"/>
                  <a:pt x="1898138" y="447028"/>
                  <a:pt x="1898375" y="476441"/>
                </a:cubicBezTo>
                <a:cubicBezTo>
                  <a:pt x="1898612" y="505853"/>
                  <a:pt x="1895410" y="536925"/>
                  <a:pt x="1888769" y="569658"/>
                </a:cubicBezTo>
                <a:cubicBezTo>
                  <a:pt x="1877858" y="622790"/>
                  <a:pt x="1866828" y="675091"/>
                  <a:pt x="1855680" y="726563"/>
                </a:cubicBezTo>
                <a:cubicBezTo>
                  <a:pt x="1844532" y="778034"/>
                  <a:pt x="1834688" y="826659"/>
                  <a:pt x="1826149" y="872437"/>
                </a:cubicBezTo>
                <a:cubicBezTo>
                  <a:pt x="1817610" y="918216"/>
                  <a:pt x="1811562" y="949170"/>
                  <a:pt x="1808004" y="965299"/>
                </a:cubicBezTo>
                <a:cubicBezTo>
                  <a:pt x="1804446" y="981428"/>
                  <a:pt x="1805039" y="991391"/>
                  <a:pt x="1809783" y="995186"/>
                </a:cubicBezTo>
                <a:cubicBezTo>
                  <a:pt x="1814527" y="998981"/>
                  <a:pt x="1823303" y="998744"/>
                  <a:pt x="1836111" y="994474"/>
                </a:cubicBezTo>
                <a:cubicBezTo>
                  <a:pt x="1854613" y="989256"/>
                  <a:pt x="1871454" y="975024"/>
                  <a:pt x="1886634" y="951779"/>
                </a:cubicBezTo>
                <a:lnTo>
                  <a:pt x="1915809" y="908372"/>
                </a:lnTo>
                <a:lnTo>
                  <a:pt x="1977717" y="1009417"/>
                </a:lnTo>
                <a:cubicBezTo>
                  <a:pt x="1998590" y="994237"/>
                  <a:pt x="2014008" y="982377"/>
                  <a:pt x="2023970" y="973838"/>
                </a:cubicBezTo>
                <a:lnTo>
                  <a:pt x="2073781" y="928297"/>
                </a:lnTo>
                <a:lnTo>
                  <a:pt x="2146362" y="866389"/>
                </a:lnTo>
                <a:cubicBezTo>
                  <a:pt x="2041522" y="888685"/>
                  <a:pt x="1982698" y="901257"/>
                  <a:pt x="1969889" y="904103"/>
                </a:cubicBezTo>
                <a:lnTo>
                  <a:pt x="1944272" y="911219"/>
                </a:lnTo>
                <a:lnTo>
                  <a:pt x="1918655" y="766767"/>
                </a:lnTo>
                <a:lnTo>
                  <a:pt x="2009738" y="750401"/>
                </a:lnTo>
                <a:cubicBezTo>
                  <a:pt x="2001673" y="719565"/>
                  <a:pt x="1993609" y="686477"/>
                  <a:pt x="1985544" y="651135"/>
                </a:cubicBezTo>
                <a:cubicBezTo>
                  <a:pt x="1977480" y="615793"/>
                  <a:pt x="1972973" y="582822"/>
                  <a:pt x="1972024" y="552224"/>
                </a:cubicBezTo>
                <a:cubicBezTo>
                  <a:pt x="1971075" y="521626"/>
                  <a:pt x="1972380" y="479050"/>
                  <a:pt x="1975938" y="424495"/>
                </a:cubicBezTo>
                <a:cubicBezTo>
                  <a:pt x="1979496" y="369940"/>
                  <a:pt x="1984714" y="326296"/>
                  <a:pt x="1991592" y="293563"/>
                </a:cubicBezTo>
                <a:cubicBezTo>
                  <a:pt x="1998471" y="260830"/>
                  <a:pt x="2004045" y="239720"/>
                  <a:pt x="2008315" y="230232"/>
                </a:cubicBezTo>
                <a:close/>
                <a:moveTo>
                  <a:pt x="523726" y="155516"/>
                </a:moveTo>
                <a:lnTo>
                  <a:pt x="579230" y="189672"/>
                </a:lnTo>
                <a:cubicBezTo>
                  <a:pt x="587769" y="202006"/>
                  <a:pt x="600103" y="216594"/>
                  <a:pt x="616232" y="233434"/>
                </a:cubicBezTo>
                <a:cubicBezTo>
                  <a:pt x="632362" y="250275"/>
                  <a:pt x="657267" y="258577"/>
                  <a:pt x="690949" y="258340"/>
                </a:cubicBezTo>
                <a:cubicBezTo>
                  <a:pt x="724630" y="258103"/>
                  <a:pt x="751789" y="252410"/>
                  <a:pt x="772425" y="241262"/>
                </a:cubicBezTo>
                <a:cubicBezTo>
                  <a:pt x="793061" y="230114"/>
                  <a:pt x="805277" y="221219"/>
                  <a:pt x="809072" y="214577"/>
                </a:cubicBezTo>
                <a:lnTo>
                  <a:pt x="833977" y="176864"/>
                </a:lnTo>
                <a:lnTo>
                  <a:pt x="835401" y="175440"/>
                </a:lnTo>
                <a:cubicBezTo>
                  <a:pt x="842042" y="181607"/>
                  <a:pt x="851174" y="190977"/>
                  <a:pt x="862796" y="203548"/>
                </a:cubicBezTo>
                <a:cubicBezTo>
                  <a:pt x="874419" y="216119"/>
                  <a:pt x="883432" y="238416"/>
                  <a:pt x="889836" y="270437"/>
                </a:cubicBezTo>
                <a:cubicBezTo>
                  <a:pt x="896241" y="302458"/>
                  <a:pt x="900273" y="335073"/>
                  <a:pt x="901934" y="368280"/>
                </a:cubicBezTo>
                <a:cubicBezTo>
                  <a:pt x="903594" y="401487"/>
                  <a:pt x="904661" y="434932"/>
                  <a:pt x="905136" y="468613"/>
                </a:cubicBezTo>
                <a:lnTo>
                  <a:pt x="905136" y="615200"/>
                </a:lnTo>
                <a:lnTo>
                  <a:pt x="905136" y="648644"/>
                </a:lnTo>
                <a:cubicBezTo>
                  <a:pt x="892327" y="656709"/>
                  <a:pt x="882128" y="663825"/>
                  <a:pt x="874537" y="669992"/>
                </a:cubicBezTo>
                <a:cubicBezTo>
                  <a:pt x="866947" y="676159"/>
                  <a:pt x="857815" y="687425"/>
                  <a:pt x="847142" y="703792"/>
                </a:cubicBezTo>
                <a:cubicBezTo>
                  <a:pt x="836468" y="720158"/>
                  <a:pt x="831012" y="742455"/>
                  <a:pt x="830775" y="770681"/>
                </a:cubicBezTo>
                <a:cubicBezTo>
                  <a:pt x="830538" y="798907"/>
                  <a:pt x="836468" y="823575"/>
                  <a:pt x="848565" y="844686"/>
                </a:cubicBezTo>
                <a:cubicBezTo>
                  <a:pt x="860662" y="865796"/>
                  <a:pt x="877621" y="884416"/>
                  <a:pt x="899443" y="900545"/>
                </a:cubicBezTo>
                <a:cubicBezTo>
                  <a:pt x="898494" y="927585"/>
                  <a:pt x="897664" y="955574"/>
                  <a:pt x="896953" y="984512"/>
                </a:cubicBezTo>
                <a:cubicBezTo>
                  <a:pt x="896241" y="1013450"/>
                  <a:pt x="890548" y="1058279"/>
                  <a:pt x="879875" y="1119001"/>
                </a:cubicBezTo>
                <a:cubicBezTo>
                  <a:pt x="869201" y="1179723"/>
                  <a:pt x="845125" y="1222181"/>
                  <a:pt x="807649" y="1246375"/>
                </a:cubicBezTo>
                <a:lnTo>
                  <a:pt x="720124" y="1313264"/>
                </a:lnTo>
                <a:lnTo>
                  <a:pt x="629041" y="1167389"/>
                </a:lnTo>
                <a:cubicBezTo>
                  <a:pt x="666992" y="1144144"/>
                  <a:pt x="692253" y="1120662"/>
                  <a:pt x="704825" y="1096942"/>
                </a:cubicBezTo>
                <a:cubicBezTo>
                  <a:pt x="717396" y="1073223"/>
                  <a:pt x="725342" y="1048792"/>
                  <a:pt x="728663" y="1023649"/>
                </a:cubicBezTo>
                <a:lnTo>
                  <a:pt x="735779" y="975261"/>
                </a:lnTo>
                <a:cubicBezTo>
                  <a:pt x="702571" y="1005148"/>
                  <a:pt x="675057" y="1030409"/>
                  <a:pt x="653235" y="1051045"/>
                </a:cubicBezTo>
                <a:cubicBezTo>
                  <a:pt x="631413" y="1071681"/>
                  <a:pt x="584448" y="1119476"/>
                  <a:pt x="512341" y="1194429"/>
                </a:cubicBezTo>
                <a:lnTo>
                  <a:pt x="439760" y="1105481"/>
                </a:lnTo>
                <a:cubicBezTo>
                  <a:pt x="374768" y="1154818"/>
                  <a:pt x="328278" y="1188262"/>
                  <a:pt x="300289" y="1205815"/>
                </a:cubicBezTo>
                <a:cubicBezTo>
                  <a:pt x="272300" y="1223367"/>
                  <a:pt x="239330" y="1229297"/>
                  <a:pt x="201379" y="1223604"/>
                </a:cubicBezTo>
                <a:cubicBezTo>
                  <a:pt x="171492" y="1219335"/>
                  <a:pt x="147773" y="1207119"/>
                  <a:pt x="130220" y="1186958"/>
                </a:cubicBezTo>
                <a:cubicBezTo>
                  <a:pt x="112668" y="1166796"/>
                  <a:pt x="102824" y="1140467"/>
                  <a:pt x="100689" y="1107972"/>
                </a:cubicBezTo>
                <a:cubicBezTo>
                  <a:pt x="98555" y="1075476"/>
                  <a:pt x="104840" y="1026258"/>
                  <a:pt x="119546" y="960318"/>
                </a:cubicBezTo>
                <a:lnTo>
                  <a:pt x="169357" y="737592"/>
                </a:lnTo>
                <a:lnTo>
                  <a:pt x="185724" y="646509"/>
                </a:lnTo>
                <a:cubicBezTo>
                  <a:pt x="193788" y="609507"/>
                  <a:pt x="198058" y="582585"/>
                  <a:pt x="198532" y="565744"/>
                </a:cubicBezTo>
                <a:cubicBezTo>
                  <a:pt x="199007" y="548904"/>
                  <a:pt x="195686" y="538704"/>
                  <a:pt x="188570" y="535146"/>
                </a:cubicBezTo>
                <a:cubicBezTo>
                  <a:pt x="181454" y="531588"/>
                  <a:pt x="169595" y="533605"/>
                  <a:pt x="152991" y="541195"/>
                </a:cubicBezTo>
                <a:cubicBezTo>
                  <a:pt x="129271" y="552106"/>
                  <a:pt x="97487" y="571319"/>
                  <a:pt x="57639" y="598833"/>
                </a:cubicBezTo>
                <a:lnTo>
                  <a:pt x="0" y="433034"/>
                </a:lnTo>
                <a:cubicBezTo>
                  <a:pt x="84442" y="389865"/>
                  <a:pt x="141843" y="365196"/>
                  <a:pt x="172204" y="359029"/>
                </a:cubicBezTo>
                <a:cubicBezTo>
                  <a:pt x="202564" y="352862"/>
                  <a:pt x="232214" y="351913"/>
                  <a:pt x="261152" y="356183"/>
                </a:cubicBezTo>
                <a:cubicBezTo>
                  <a:pt x="301001" y="362350"/>
                  <a:pt x="331361" y="376582"/>
                  <a:pt x="352235" y="398878"/>
                </a:cubicBezTo>
                <a:cubicBezTo>
                  <a:pt x="373108" y="421174"/>
                  <a:pt x="383663" y="447028"/>
                  <a:pt x="383900" y="476441"/>
                </a:cubicBezTo>
                <a:cubicBezTo>
                  <a:pt x="384137" y="505853"/>
                  <a:pt x="380935" y="536925"/>
                  <a:pt x="374294" y="569658"/>
                </a:cubicBezTo>
                <a:cubicBezTo>
                  <a:pt x="363383" y="622790"/>
                  <a:pt x="352353" y="675091"/>
                  <a:pt x="341205" y="726563"/>
                </a:cubicBezTo>
                <a:cubicBezTo>
                  <a:pt x="330057" y="778034"/>
                  <a:pt x="320213" y="826659"/>
                  <a:pt x="311674" y="872437"/>
                </a:cubicBezTo>
                <a:cubicBezTo>
                  <a:pt x="303135" y="918216"/>
                  <a:pt x="297087" y="949170"/>
                  <a:pt x="293529" y="965299"/>
                </a:cubicBezTo>
                <a:cubicBezTo>
                  <a:pt x="289971" y="981428"/>
                  <a:pt x="290564" y="991391"/>
                  <a:pt x="295308" y="995186"/>
                </a:cubicBezTo>
                <a:cubicBezTo>
                  <a:pt x="300052" y="998981"/>
                  <a:pt x="308828" y="998744"/>
                  <a:pt x="321636" y="994474"/>
                </a:cubicBezTo>
                <a:cubicBezTo>
                  <a:pt x="340137" y="989256"/>
                  <a:pt x="356979" y="975024"/>
                  <a:pt x="372159" y="951779"/>
                </a:cubicBezTo>
                <a:lnTo>
                  <a:pt x="401334" y="908372"/>
                </a:lnTo>
                <a:lnTo>
                  <a:pt x="463242" y="1009417"/>
                </a:lnTo>
                <a:cubicBezTo>
                  <a:pt x="484115" y="994237"/>
                  <a:pt x="499533" y="982377"/>
                  <a:pt x="509495" y="973838"/>
                </a:cubicBezTo>
                <a:lnTo>
                  <a:pt x="559306" y="928297"/>
                </a:lnTo>
                <a:lnTo>
                  <a:pt x="631887" y="866389"/>
                </a:lnTo>
                <a:cubicBezTo>
                  <a:pt x="527047" y="888685"/>
                  <a:pt x="468223" y="901257"/>
                  <a:pt x="455414" y="904103"/>
                </a:cubicBezTo>
                <a:lnTo>
                  <a:pt x="429797" y="911219"/>
                </a:lnTo>
                <a:lnTo>
                  <a:pt x="404180" y="766767"/>
                </a:lnTo>
                <a:lnTo>
                  <a:pt x="495263" y="750401"/>
                </a:lnTo>
                <a:cubicBezTo>
                  <a:pt x="487198" y="719565"/>
                  <a:pt x="479134" y="686477"/>
                  <a:pt x="471069" y="651135"/>
                </a:cubicBezTo>
                <a:cubicBezTo>
                  <a:pt x="463004" y="615793"/>
                  <a:pt x="458498" y="582822"/>
                  <a:pt x="457549" y="552224"/>
                </a:cubicBezTo>
                <a:cubicBezTo>
                  <a:pt x="456600" y="521626"/>
                  <a:pt x="457905" y="479050"/>
                  <a:pt x="461463" y="424495"/>
                </a:cubicBezTo>
                <a:cubicBezTo>
                  <a:pt x="465021" y="369940"/>
                  <a:pt x="470239" y="326296"/>
                  <a:pt x="477118" y="293563"/>
                </a:cubicBezTo>
                <a:cubicBezTo>
                  <a:pt x="483996" y="260830"/>
                  <a:pt x="489570" y="239720"/>
                  <a:pt x="493840" y="230232"/>
                </a:cubicBezTo>
                <a:close/>
                <a:moveTo>
                  <a:pt x="3416682" y="76886"/>
                </a:moveTo>
                <a:cubicBezTo>
                  <a:pt x="3479064" y="76649"/>
                  <a:pt x="3525436" y="93015"/>
                  <a:pt x="3555797" y="125985"/>
                </a:cubicBezTo>
                <a:cubicBezTo>
                  <a:pt x="3586158" y="158955"/>
                  <a:pt x="3601575" y="196788"/>
                  <a:pt x="3602050" y="239483"/>
                </a:cubicBezTo>
                <a:cubicBezTo>
                  <a:pt x="3602524" y="282178"/>
                  <a:pt x="3598136" y="331989"/>
                  <a:pt x="3588886" y="388916"/>
                </a:cubicBezTo>
                <a:cubicBezTo>
                  <a:pt x="3579635" y="445842"/>
                  <a:pt x="3572163" y="489605"/>
                  <a:pt x="3566471" y="520203"/>
                </a:cubicBezTo>
                <a:cubicBezTo>
                  <a:pt x="3560778" y="550801"/>
                  <a:pt x="3555085" y="578434"/>
                  <a:pt x="3549393" y="603103"/>
                </a:cubicBezTo>
                <a:lnTo>
                  <a:pt x="3523776" y="709840"/>
                </a:lnTo>
                <a:cubicBezTo>
                  <a:pt x="3587344" y="797128"/>
                  <a:pt x="3629565" y="857375"/>
                  <a:pt x="3650438" y="890583"/>
                </a:cubicBezTo>
                <a:lnTo>
                  <a:pt x="3690998" y="956049"/>
                </a:lnTo>
                <a:lnTo>
                  <a:pt x="3534449" y="1072748"/>
                </a:lnTo>
                <a:cubicBezTo>
                  <a:pt x="3505986" y="1027207"/>
                  <a:pt x="3488433" y="999692"/>
                  <a:pt x="3481792" y="990205"/>
                </a:cubicBezTo>
                <a:lnTo>
                  <a:pt x="3429135" y="916911"/>
                </a:lnTo>
                <a:cubicBezTo>
                  <a:pt x="3407787" y="955811"/>
                  <a:pt x="3386677" y="993170"/>
                  <a:pt x="3365804" y="1028986"/>
                </a:cubicBezTo>
                <a:cubicBezTo>
                  <a:pt x="3344931" y="1064802"/>
                  <a:pt x="3309352" y="1116155"/>
                  <a:pt x="3259066" y="1183044"/>
                </a:cubicBezTo>
                <a:lnTo>
                  <a:pt x="3106076" y="1042862"/>
                </a:lnTo>
                <a:cubicBezTo>
                  <a:pt x="3160630" y="972178"/>
                  <a:pt x="3197514" y="922841"/>
                  <a:pt x="3216727" y="894852"/>
                </a:cubicBezTo>
                <a:cubicBezTo>
                  <a:pt x="3235940" y="866863"/>
                  <a:pt x="3253610" y="835316"/>
                  <a:pt x="3269740" y="800212"/>
                </a:cubicBezTo>
                <a:lnTo>
                  <a:pt x="3298203" y="739727"/>
                </a:lnTo>
                <a:cubicBezTo>
                  <a:pt x="3242225" y="672364"/>
                  <a:pt x="3208425" y="631803"/>
                  <a:pt x="3196803" y="618046"/>
                </a:cubicBezTo>
                <a:cubicBezTo>
                  <a:pt x="3185180" y="604289"/>
                  <a:pt x="3149245" y="564914"/>
                  <a:pt x="3088998" y="499923"/>
                </a:cubicBezTo>
                <a:lnTo>
                  <a:pt x="3227045" y="365433"/>
                </a:lnTo>
                <a:cubicBezTo>
                  <a:pt x="3240328" y="380614"/>
                  <a:pt x="3259896" y="402199"/>
                  <a:pt x="3285751" y="430188"/>
                </a:cubicBezTo>
                <a:cubicBezTo>
                  <a:pt x="3311605" y="458177"/>
                  <a:pt x="3340661" y="491621"/>
                  <a:pt x="3372920" y="530521"/>
                </a:cubicBezTo>
                <a:cubicBezTo>
                  <a:pt x="3381459" y="493993"/>
                  <a:pt x="3388337" y="464699"/>
                  <a:pt x="3393556" y="442640"/>
                </a:cubicBezTo>
                <a:cubicBezTo>
                  <a:pt x="3398774" y="420581"/>
                  <a:pt x="3403874" y="397929"/>
                  <a:pt x="3408855" y="374684"/>
                </a:cubicBezTo>
                <a:cubicBezTo>
                  <a:pt x="3413836" y="351439"/>
                  <a:pt x="3414784" y="331159"/>
                  <a:pt x="3411701" y="313844"/>
                </a:cubicBezTo>
                <a:cubicBezTo>
                  <a:pt x="3408618" y="296528"/>
                  <a:pt x="3403162" y="284431"/>
                  <a:pt x="3395335" y="277553"/>
                </a:cubicBezTo>
                <a:cubicBezTo>
                  <a:pt x="3387507" y="270674"/>
                  <a:pt x="3372445" y="267946"/>
                  <a:pt x="3350149" y="269370"/>
                </a:cubicBezTo>
                <a:cubicBezTo>
                  <a:pt x="3327853" y="270793"/>
                  <a:pt x="3296780" y="283364"/>
                  <a:pt x="3256932" y="307084"/>
                </a:cubicBezTo>
                <a:lnTo>
                  <a:pt x="3142366" y="375396"/>
                </a:lnTo>
                <a:lnTo>
                  <a:pt x="3083305" y="200346"/>
                </a:lnTo>
                <a:cubicBezTo>
                  <a:pt x="3145924" y="162869"/>
                  <a:pt x="3201547" y="132982"/>
                  <a:pt x="3250171" y="110686"/>
                </a:cubicBezTo>
                <a:cubicBezTo>
                  <a:pt x="3298796" y="88390"/>
                  <a:pt x="3354300" y="77123"/>
                  <a:pt x="3416682" y="76886"/>
                </a:cubicBezTo>
                <a:close/>
                <a:moveTo>
                  <a:pt x="1750766" y="56606"/>
                </a:moveTo>
                <a:cubicBezTo>
                  <a:pt x="1746585" y="56369"/>
                  <a:pt x="1742538" y="56843"/>
                  <a:pt x="1738624" y="58029"/>
                </a:cubicBezTo>
                <a:cubicBezTo>
                  <a:pt x="1722970" y="62773"/>
                  <a:pt x="1714193" y="70126"/>
                  <a:pt x="1712296" y="80088"/>
                </a:cubicBezTo>
                <a:cubicBezTo>
                  <a:pt x="1710398" y="90050"/>
                  <a:pt x="1711347" y="99064"/>
                  <a:pt x="1715142" y="107128"/>
                </a:cubicBezTo>
                <a:cubicBezTo>
                  <a:pt x="1717989" y="114718"/>
                  <a:pt x="1723918" y="123495"/>
                  <a:pt x="1732932" y="133457"/>
                </a:cubicBezTo>
                <a:cubicBezTo>
                  <a:pt x="1741945" y="143419"/>
                  <a:pt x="1748231" y="151365"/>
                  <a:pt x="1751789" y="157295"/>
                </a:cubicBezTo>
                <a:cubicBezTo>
                  <a:pt x="1755347" y="163225"/>
                  <a:pt x="1756889" y="172831"/>
                  <a:pt x="1756414" y="186114"/>
                </a:cubicBezTo>
                <a:cubicBezTo>
                  <a:pt x="1755465" y="203667"/>
                  <a:pt x="1749417" y="216831"/>
                  <a:pt x="1738269" y="225607"/>
                </a:cubicBezTo>
                <a:cubicBezTo>
                  <a:pt x="1727120" y="234383"/>
                  <a:pt x="1723207" y="238534"/>
                  <a:pt x="1726528" y="238060"/>
                </a:cubicBezTo>
                <a:cubicBezTo>
                  <a:pt x="1741708" y="236162"/>
                  <a:pt x="1752975" y="233790"/>
                  <a:pt x="1760328" y="230944"/>
                </a:cubicBezTo>
                <a:cubicBezTo>
                  <a:pt x="1767681" y="228098"/>
                  <a:pt x="1778948" y="220033"/>
                  <a:pt x="1794128" y="206750"/>
                </a:cubicBezTo>
                <a:cubicBezTo>
                  <a:pt x="1809308" y="193467"/>
                  <a:pt x="1817729" y="173187"/>
                  <a:pt x="1819389" y="145910"/>
                </a:cubicBezTo>
                <a:cubicBezTo>
                  <a:pt x="1821050" y="118632"/>
                  <a:pt x="1811918" y="95980"/>
                  <a:pt x="1791993" y="77953"/>
                </a:cubicBezTo>
                <a:cubicBezTo>
                  <a:pt x="1777050" y="64433"/>
                  <a:pt x="1763307" y="57317"/>
                  <a:pt x="1750766" y="56606"/>
                </a:cubicBezTo>
                <a:close/>
                <a:moveTo>
                  <a:pt x="236291" y="56606"/>
                </a:moveTo>
                <a:cubicBezTo>
                  <a:pt x="232110" y="56369"/>
                  <a:pt x="228063" y="56843"/>
                  <a:pt x="224149" y="58029"/>
                </a:cubicBezTo>
                <a:cubicBezTo>
                  <a:pt x="208495" y="62773"/>
                  <a:pt x="199718" y="70126"/>
                  <a:pt x="197821" y="80088"/>
                </a:cubicBezTo>
                <a:cubicBezTo>
                  <a:pt x="195923" y="90050"/>
                  <a:pt x="196872" y="99064"/>
                  <a:pt x="200667" y="107128"/>
                </a:cubicBezTo>
                <a:cubicBezTo>
                  <a:pt x="203513" y="114718"/>
                  <a:pt x="209443" y="123495"/>
                  <a:pt x="218457" y="133457"/>
                </a:cubicBezTo>
                <a:cubicBezTo>
                  <a:pt x="227470" y="143419"/>
                  <a:pt x="233756" y="151365"/>
                  <a:pt x="237314" y="157295"/>
                </a:cubicBezTo>
                <a:cubicBezTo>
                  <a:pt x="240872" y="163225"/>
                  <a:pt x="242413" y="172831"/>
                  <a:pt x="241939" y="186114"/>
                </a:cubicBezTo>
                <a:cubicBezTo>
                  <a:pt x="240990" y="203667"/>
                  <a:pt x="234942" y="216831"/>
                  <a:pt x="223794" y="225607"/>
                </a:cubicBezTo>
                <a:cubicBezTo>
                  <a:pt x="212645" y="234383"/>
                  <a:pt x="208732" y="238534"/>
                  <a:pt x="212052" y="238060"/>
                </a:cubicBezTo>
                <a:cubicBezTo>
                  <a:pt x="227233" y="236162"/>
                  <a:pt x="238499" y="233790"/>
                  <a:pt x="245853" y="230944"/>
                </a:cubicBezTo>
                <a:cubicBezTo>
                  <a:pt x="253206" y="228098"/>
                  <a:pt x="264472" y="220033"/>
                  <a:pt x="279653" y="206750"/>
                </a:cubicBezTo>
                <a:cubicBezTo>
                  <a:pt x="294833" y="193467"/>
                  <a:pt x="303254" y="173187"/>
                  <a:pt x="304914" y="145910"/>
                </a:cubicBezTo>
                <a:cubicBezTo>
                  <a:pt x="306575" y="118632"/>
                  <a:pt x="297442" y="95980"/>
                  <a:pt x="277518" y="77953"/>
                </a:cubicBezTo>
                <a:cubicBezTo>
                  <a:pt x="262575" y="64433"/>
                  <a:pt x="248833" y="57317"/>
                  <a:pt x="236291" y="56606"/>
                </a:cubicBezTo>
                <a:close/>
                <a:moveTo>
                  <a:pt x="4087423" y="45409"/>
                </a:moveTo>
                <a:cubicBezTo>
                  <a:pt x="4129358" y="44335"/>
                  <a:pt x="4172267" y="60401"/>
                  <a:pt x="4216148" y="93608"/>
                </a:cubicBezTo>
                <a:cubicBezTo>
                  <a:pt x="4250304" y="120174"/>
                  <a:pt x="4273549" y="154449"/>
                  <a:pt x="4285883" y="196432"/>
                </a:cubicBezTo>
                <a:cubicBezTo>
                  <a:pt x="4298217" y="238416"/>
                  <a:pt x="4305689" y="285024"/>
                  <a:pt x="4308298" y="336258"/>
                </a:cubicBezTo>
                <a:cubicBezTo>
                  <a:pt x="4310907" y="387493"/>
                  <a:pt x="4312330" y="426393"/>
                  <a:pt x="4312567" y="452958"/>
                </a:cubicBezTo>
                <a:cubicBezTo>
                  <a:pt x="4312805" y="479524"/>
                  <a:pt x="4311737" y="513680"/>
                  <a:pt x="4309365" y="555426"/>
                </a:cubicBezTo>
                <a:cubicBezTo>
                  <a:pt x="4306519" y="599545"/>
                  <a:pt x="4302961" y="640817"/>
                  <a:pt x="4298691" y="679242"/>
                </a:cubicBezTo>
                <a:cubicBezTo>
                  <a:pt x="4294422" y="717668"/>
                  <a:pt x="4290627" y="743759"/>
                  <a:pt x="4287306" y="757516"/>
                </a:cubicBezTo>
                <a:lnTo>
                  <a:pt x="4273074" y="817290"/>
                </a:lnTo>
                <a:lnTo>
                  <a:pt x="4095178" y="762498"/>
                </a:lnTo>
                <a:cubicBezTo>
                  <a:pt x="4099922" y="741150"/>
                  <a:pt x="4103717" y="721581"/>
                  <a:pt x="4106564" y="703792"/>
                </a:cubicBezTo>
                <a:cubicBezTo>
                  <a:pt x="4109410" y="686002"/>
                  <a:pt x="4112731" y="648644"/>
                  <a:pt x="4116526" y="591717"/>
                </a:cubicBezTo>
                <a:cubicBezTo>
                  <a:pt x="4120321" y="534791"/>
                  <a:pt x="4122456" y="495653"/>
                  <a:pt x="4122930" y="474306"/>
                </a:cubicBezTo>
                <a:lnTo>
                  <a:pt x="4120795" y="365433"/>
                </a:lnTo>
                <a:cubicBezTo>
                  <a:pt x="4120321" y="323213"/>
                  <a:pt x="4114391" y="293326"/>
                  <a:pt x="4103006" y="275774"/>
                </a:cubicBezTo>
                <a:cubicBezTo>
                  <a:pt x="4091620" y="258221"/>
                  <a:pt x="4075017" y="247785"/>
                  <a:pt x="4053195" y="244464"/>
                </a:cubicBezTo>
                <a:cubicBezTo>
                  <a:pt x="4038963" y="242566"/>
                  <a:pt x="4005993" y="258221"/>
                  <a:pt x="3954284" y="291429"/>
                </a:cubicBezTo>
                <a:lnTo>
                  <a:pt x="3900204" y="327719"/>
                </a:lnTo>
                <a:lnTo>
                  <a:pt x="3836161" y="255138"/>
                </a:lnTo>
                <a:cubicBezTo>
                  <a:pt x="3832366" y="287396"/>
                  <a:pt x="3828097" y="326059"/>
                  <a:pt x="3823353" y="371126"/>
                </a:cubicBezTo>
                <a:cubicBezTo>
                  <a:pt x="3818609" y="416193"/>
                  <a:pt x="3816711" y="456635"/>
                  <a:pt x="3817660" y="492451"/>
                </a:cubicBezTo>
                <a:cubicBezTo>
                  <a:pt x="3818609" y="528268"/>
                  <a:pt x="3821574" y="563254"/>
                  <a:pt x="3826555" y="597410"/>
                </a:cubicBezTo>
                <a:cubicBezTo>
                  <a:pt x="3831536" y="631566"/>
                  <a:pt x="3842328" y="692525"/>
                  <a:pt x="3858932" y="780287"/>
                </a:cubicBezTo>
                <a:lnTo>
                  <a:pt x="3693844" y="859985"/>
                </a:lnTo>
                <a:cubicBezTo>
                  <a:pt x="3683882" y="822508"/>
                  <a:pt x="3674750" y="784912"/>
                  <a:pt x="3666448" y="747198"/>
                </a:cubicBezTo>
                <a:cubicBezTo>
                  <a:pt x="3658146" y="709485"/>
                  <a:pt x="3651742" y="665841"/>
                  <a:pt x="3647236" y="616267"/>
                </a:cubicBezTo>
                <a:cubicBezTo>
                  <a:pt x="3642729" y="566693"/>
                  <a:pt x="3640831" y="516289"/>
                  <a:pt x="3641543" y="465055"/>
                </a:cubicBezTo>
                <a:cubicBezTo>
                  <a:pt x="3642255" y="413821"/>
                  <a:pt x="3645694" y="358436"/>
                  <a:pt x="3651861" y="298900"/>
                </a:cubicBezTo>
                <a:cubicBezTo>
                  <a:pt x="3658028" y="239364"/>
                  <a:pt x="3666329" y="192044"/>
                  <a:pt x="3676766" y="156939"/>
                </a:cubicBezTo>
                <a:lnTo>
                  <a:pt x="3699537" y="75107"/>
                </a:lnTo>
                <a:lnTo>
                  <a:pt x="3866759" y="122783"/>
                </a:lnTo>
                <a:lnTo>
                  <a:pt x="3861067" y="149823"/>
                </a:lnTo>
                <a:cubicBezTo>
                  <a:pt x="3897120" y="128476"/>
                  <a:pt x="3947762" y="100487"/>
                  <a:pt x="4012990" y="65856"/>
                </a:cubicBezTo>
                <a:cubicBezTo>
                  <a:pt x="4037451" y="52870"/>
                  <a:pt x="4062262" y="46054"/>
                  <a:pt x="4087423" y="45409"/>
                </a:cubicBezTo>
                <a:close/>
                <a:moveTo>
                  <a:pt x="2226571" y="34991"/>
                </a:moveTo>
                <a:cubicBezTo>
                  <a:pt x="2223443" y="35169"/>
                  <a:pt x="2220545" y="35733"/>
                  <a:pt x="2217876" y="36681"/>
                </a:cubicBezTo>
                <a:cubicBezTo>
                  <a:pt x="2207203" y="40476"/>
                  <a:pt x="2200205" y="47474"/>
                  <a:pt x="2196885" y="57673"/>
                </a:cubicBezTo>
                <a:cubicBezTo>
                  <a:pt x="2193564" y="67872"/>
                  <a:pt x="2194750" y="77953"/>
                  <a:pt x="2200443" y="87915"/>
                </a:cubicBezTo>
                <a:cubicBezTo>
                  <a:pt x="2201866" y="91236"/>
                  <a:pt x="2206847" y="98233"/>
                  <a:pt x="2215386" y="108907"/>
                </a:cubicBezTo>
                <a:cubicBezTo>
                  <a:pt x="2223925" y="119581"/>
                  <a:pt x="2228906" y="130373"/>
                  <a:pt x="2230329" y="141284"/>
                </a:cubicBezTo>
                <a:cubicBezTo>
                  <a:pt x="2231278" y="156939"/>
                  <a:pt x="2226534" y="169629"/>
                  <a:pt x="2216098" y="179354"/>
                </a:cubicBezTo>
                <a:cubicBezTo>
                  <a:pt x="2205661" y="189079"/>
                  <a:pt x="2201629" y="193704"/>
                  <a:pt x="2204001" y="193230"/>
                </a:cubicBezTo>
                <a:cubicBezTo>
                  <a:pt x="2217758" y="191332"/>
                  <a:pt x="2231871" y="187893"/>
                  <a:pt x="2246340" y="182912"/>
                </a:cubicBezTo>
                <a:cubicBezTo>
                  <a:pt x="2260809" y="177931"/>
                  <a:pt x="2271957" y="166664"/>
                  <a:pt x="2279784" y="149112"/>
                </a:cubicBezTo>
                <a:cubicBezTo>
                  <a:pt x="2287612" y="131559"/>
                  <a:pt x="2291288" y="115193"/>
                  <a:pt x="2290814" y="100012"/>
                </a:cubicBezTo>
                <a:cubicBezTo>
                  <a:pt x="2288916" y="71075"/>
                  <a:pt x="2278954" y="52336"/>
                  <a:pt x="2260927" y="43797"/>
                </a:cubicBezTo>
                <a:cubicBezTo>
                  <a:pt x="2247407" y="37393"/>
                  <a:pt x="2235955" y="34458"/>
                  <a:pt x="2226571" y="34991"/>
                </a:cubicBezTo>
                <a:close/>
                <a:moveTo>
                  <a:pt x="712096" y="34991"/>
                </a:moveTo>
                <a:cubicBezTo>
                  <a:pt x="708968" y="35169"/>
                  <a:pt x="706070" y="35733"/>
                  <a:pt x="703401" y="36681"/>
                </a:cubicBezTo>
                <a:cubicBezTo>
                  <a:pt x="692728" y="40476"/>
                  <a:pt x="685730" y="47474"/>
                  <a:pt x="682410" y="57673"/>
                </a:cubicBezTo>
                <a:cubicBezTo>
                  <a:pt x="679089" y="67872"/>
                  <a:pt x="680275" y="77953"/>
                  <a:pt x="685968" y="87915"/>
                </a:cubicBezTo>
                <a:cubicBezTo>
                  <a:pt x="687391" y="91236"/>
                  <a:pt x="692372" y="98233"/>
                  <a:pt x="700911" y="108907"/>
                </a:cubicBezTo>
                <a:cubicBezTo>
                  <a:pt x="709450" y="119581"/>
                  <a:pt x="714431" y="130373"/>
                  <a:pt x="715854" y="141284"/>
                </a:cubicBezTo>
                <a:cubicBezTo>
                  <a:pt x="716803" y="156939"/>
                  <a:pt x="712059" y="169629"/>
                  <a:pt x="701622" y="179354"/>
                </a:cubicBezTo>
                <a:cubicBezTo>
                  <a:pt x="691186" y="189079"/>
                  <a:pt x="687154" y="193704"/>
                  <a:pt x="689525" y="193230"/>
                </a:cubicBezTo>
                <a:cubicBezTo>
                  <a:pt x="703283" y="191332"/>
                  <a:pt x="717396" y="187893"/>
                  <a:pt x="731865" y="182912"/>
                </a:cubicBezTo>
                <a:cubicBezTo>
                  <a:pt x="746334" y="177931"/>
                  <a:pt x="757482" y="166664"/>
                  <a:pt x="765309" y="149112"/>
                </a:cubicBezTo>
                <a:cubicBezTo>
                  <a:pt x="773137" y="131559"/>
                  <a:pt x="776813" y="115193"/>
                  <a:pt x="776339" y="100012"/>
                </a:cubicBezTo>
                <a:cubicBezTo>
                  <a:pt x="774441" y="71075"/>
                  <a:pt x="764479" y="52336"/>
                  <a:pt x="746452" y="43797"/>
                </a:cubicBezTo>
                <a:cubicBezTo>
                  <a:pt x="732932" y="37393"/>
                  <a:pt x="721480" y="34458"/>
                  <a:pt x="712096" y="34991"/>
                </a:cubicBezTo>
                <a:close/>
                <a:moveTo>
                  <a:pt x="5589440" y="33368"/>
                </a:moveTo>
                <a:cubicBezTo>
                  <a:pt x="5609912" y="32968"/>
                  <a:pt x="5627087" y="33123"/>
                  <a:pt x="5640963" y="33835"/>
                </a:cubicBezTo>
                <a:lnTo>
                  <a:pt x="5784703" y="39528"/>
                </a:lnTo>
                <a:lnTo>
                  <a:pt x="5761220" y="188960"/>
                </a:lnTo>
                <a:cubicBezTo>
                  <a:pt x="5577157" y="192756"/>
                  <a:pt x="5474926" y="195839"/>
                  <a:pt x="5454527" y="198211"/>
                </a:cubicBezTo>
                <a:lnTo>
                  <a:pt x="5317192" y="212443"/>
                </a:lnTo>
                <a:lnTo>
                  <a:pt x="5302248" y="253715"/>
                </a:lnTo>
                <a:cubicBezTo>
                  <a:pt x="5515249" y="237585"/>
                  <a:pt x="5662784" y="229046"/>
                  <a:pt x="5744854" y="228098"/>
                </a:cubicBezTo>
                <a:lnTo>
                  <a:pt x="5715679" y="374684"/>
                </a:lnTo>
                <a:cubicBezTo>
                  <a:pt x="5561028" y="370415"/>
                  <a:pt x="5406140" y="378954"/>
                  <a:pt x="5251014" y="400301"/>
                </a:cubicBezTo>
                <a:lnTo>
                  <a:pt x="5229667" y="443708"/>
                </a:lnTo>
                <a:lnTo>
                  <a:pt x="5439584" y="426630"/>
                </a:lnTo>
                <a:lnTo>
                  <a:pt x="5617480" y="416668"/>
                </a:lnTo>
                <a:cubicBezTo>
                  <a:pt x="5700024" y="412398"/>
                  <a:pt x="5784940" y="414533"/>
                  <a:pt x="5872228" y="423072"/>
                </a:cubicBezTo>
                <a:lnTo>
                  <a:pt x="5838071" y="580332"/>
                </a:lnTo>
                <a:cubicBezTo>
                  <a:pt x="5663970" y="575114"/>
                  <a:pt x="5543001" y="575351"/>
                  <a:pt x="5475163" y="581044"/>
                </a:cubicBezTo>
                <a:cubicBezTo>
                  <a:pt x="5407326" y="586736"/>
                  <a:pt x="5292998" y="599070"/>
                  <a:pt x="5132180" y="618046"/>
                </a:cubicBezTo>
                <a:cubicBezTo>
                  <a:pt x="5106563" y="653151"/>
                  <a:pt x="5079997" y="685646"/>
                  <a:pt x="5052482" y="715533"/>
                </a:cubicBezTo>
                <a:lnTo>
                  <a:pt x="5105139" y="737592"/>
                </a:lnTo>
                <a:cubicBezTo>
                  <a:pt x="5089485" y="776492"/>
                  <a:pt x="5078574" y="806141"/>
                  <a:pt x="5072407" y="826540"/>
                </a:cubicBezTo>
                <a:cubicBezTo>
                  <a:pt x="5066240" y="846939"/>
                  <a:pt x="5059954" y="873979"/>
                  <a:pt x="5053550" y="907661"/>
                </a:cubicBezTo>
                <a:cubicBezTo>
                  <a:pt x="5047145" y="941342"/>
                  <a:pt x="5044418" y="987833"/>
                  <a:pt x="5045366" y="1047131"/>
                </a:cubicBezTo>
                <a:cubicBezTo>
                  <a:pt x="5046315" y="1106430"/>
                  <a:pt x="5050110" y="1142246"/>
                  <a:pt x="5056752" y="1154581"/>
                </a:cubicBezTo>
                <a:lnTo>
                  <a:pt x="5089485" y="1232855"/>
                </a:lnTo>
                <a:lnTo>
                  <a:pt x="5126487" y="1137503"/>
                </a:lnTo>
                <a:cubicBezTo>
                  <a:pt x="5172977" y="1141772"/>
                  <a:pt x="5231802" y="1143077"/>
                  <a:pt x="5302960" y="1141416"/>
                </a:cubicBezTo>
                <a:cubicBezTo>
                  <a:pt x="5374118" y="1139756"/>
                  <a:pt x="5435670" y="1112360"/>
                  <a:pt x="5487616" y="1059228"/>
                </a:cubicBezTo>
                <a:cubicBezTo>
                  <a:pt x="5539562" y="1006097"/>
                  <a:pt x="5565297" y="967197"/>
                  <a:pt x="5564823" y="942528"/>
                </a:cubicBezTo>
                <a:cubicBezTo>
                  <a:pt x="5564349" y="917860"/>
                  <a:pt x="5561977" y="901731"/>
                  <a:pt x="5557707" y="894141"/>
                </a:cubicBezTo>
                <a:lnTo>
                  <a:pt x="5547745" y="875639"/>
                </a:lnTo>
                <a:cubicBezTo>
                  <a:pt x="5544899" y="866152"/>
                  <a:pt x="5540273" y="853818"/>
                  <a:pt x="5533869" y="838637"/>
                </a:cubicBezTo>
                <a:cubicBezTo>
                  <a:pt x="5527465" y="823457"/>
                  <a:pt x="5511691" y="808988"/>
                  <a:pt x="5486549" y="795230"/>
                </a:cubicBezTo>
                <a:cubicBezTo>
                  <a:pt x="5461406" y="781473"/>
                  <a:pt x="5434840" y="774594"/>
                  <a:pt x="5406851" y="774594"/>
                </a:cubicBezTo>
                <a:cubicBezTo>
                  <a:pt x="5382657" y="775069"/>
                  <a:pt x="5360598" y="779694"/>
                  <a:pt x="5340674" y="788470"/>
                </a:cubicBezTo>
                <a:cubicBezTo>
                  <a:pt x="5320750" y="797247"/>
                  <a:pt x="5303197" y="810648"/>
                  <a:pt x="5288017" y="828675"/>
                </a:cubicBezTo>
                <a:cubicBezTo>
                  <a:pt x="5260028" y="835316"/>
                  <a:pt x="5243898" y="839586"/>
                  <a:pt x="5239629" y="841483"/>
                </a:cubicBezTo>
                <a:lnTo>
                  <a:pt x="5179144" y="868524"/>
                </a:lnTo>
                <a:lnTo>
                  <a:pt x="5131468" y="708417"/>
                </a:lnTo>
                <a:cubicBezTo>
                  <a:pt x="5195036" y="681377"/>
                  <a:pt x="5249473" y="660741"/>
                  <a:pt x="5294777" y="646509"/>
                </a:cubicBezTo>
                <a:cubicBezTo>
                  <a:pt x="5340081" y="632278"/>
                  <a:pt x="5403886" y="624569"/>
                  <a:pt x="5486193" y="623383"/>
                </a:cubicBezTo>
                <a:cubicBezTo>
                  <a:pt x="5568500" y="622197"/>
                  <a:pt x="5635033" y="646865"/>
                  <a:pt x="5685792" y="697388"/>
                </a:cubicBezTo>
                <a:cubicBezTo>
                  <a:pt x="5736552" y="747910"/>
                  <a:pt x="5763355" y="810055"/>
                  <a:pt x="5766201" y="883823"/>
                </a:cubicBezTo>
                <a:cubicBezTo>
                  <a:pt x="5769048" y="957590"/>
                  <a:pt x="5751970" y="1024361"/>
                  <a:pt x="5714967" y="1084134"/>
                </a:cubicBezTo>
                <a:cubicBezTo>
                  <a:pt x="5669900" y="1156715"/>
                  <a:pt x="5608585" y="1209966"/>
                  <a:pt x="5531023" y="1243884"/>
                </a:cubicBezTo>
                <a:cubicBezTo>
                  <a:pt x="5453460" y="1277803"/>
                  <a:pt x="5369849" y="1296897"/>
                  <a:pt x="5280189" y="1301167"/>
                </a:cubicBezTo>
                <a:cubicBezTo>
                  <a:pt x="5210454" y="1304962"/>
                  <a:pt x="5140719" y="1299032"/>
                  <a:pt x="5070983" y="1283377"/>
                </a:cubicBezTo>
                <a:lnTo>
                  <a:pt x="5084504" y="1242105"/>
                </a:lnTo>
                <a:lnTo>
                  <a:pt x="4911588" y="1325361"/>
                </a:lnTo>
                <a:cubicBezTo>
                  <a:pt x="4897357" y="1294526"/>
                  <a:pt x="4883007" y="1259421"/>
                  <a:pt x="4868538" y="1220046"/>
                </a:cubicBezTo>
                <a:cubicBezTo>
                  <a:pt x="4854069" y="1180672"/>
                  <a:pt x="4846953" y="1136435"/>
                  <a:pt x="4847190" y="1087336"/>
                </a:cubicBezTo>
                <a:cubicBezTo>
                  <a:pt x="4847427" y="1038237"/>
                  <a:pt x="4848969" y="999930"/>
                  <a:pt x="4851815" y="972415"/>
                </a:cubicBezTo>
                <a:lnTo>
                  <a:pt x="4858931" y="898410"/>
                </a:lnTo>
                <a:cubicBezTo>
                  <a:pt x="4811018" y="938733"/>
                  <a:pt x="4780420" y="962453"/>
                  <a:pt x="4767137" y="969569"/>
                </a:cubicBezTo>
                <a:lnTo>
                  <a:pt x="4698825" y="1007994"/>
                </a:lnTo>
                <a:lnTo>
                  <a:pt x="4609877" y="823694"/>
                </a:lnTo>
                <a:cubicBezTo>
                  <a:pt x="4705229" y="774357"/>
                  <a:pt x="4762630" y="740676"/>
                  <a:pt x="4782080" y="722649"/>
                </a:cubicBezTo>
                <a:lnTo>
                  <a:pt x="4870317" y="645086"/>
                </a:lnTo>
                <a:cubicBezTo>
                  <a:pt x="4801056" y="659792"/>
                  <a:pt x="4733930" y="674498"/>
                  <a:pt x="4668938" y="689204"/>
                </a:cubicBezTo>
                <a:lnTo>
                  <a:pt x="4616993" y="530521"/>
                </a:lnTo>
                <a:cubicBezTo>
                  <a:pt x="4772592" y="501583"/>
                  <a:pt x="4898780" y="479524"/>
                  <a:pt x="4995555" y="464344"/>
                </a:cubicBezTo>
                <a:lnTo>
                  <a:pt x="5018326" y="426630"/>
                </a:lnTo>
                <a:cubicBezTo>
                  <a:pt x="4964720" y="438964"/>
                  <a:pt x="4916570" y="449638"/>
                  <a:pt x="4873875" y="458651"/>
                </a:cubicBezTo>
                <a:lnTo>
                  <a:pt x="4833314" y="331989"/>
                </a:lnTo>
                <a:cubicBezTo>
                  <a:pt x="4920128" y="311590"/>
                  <a:pt x="5002908" y="293326"/>
                  <a:pt x="5081657" y="277197"/>
                </a:cubicBezTo>
                <a:lnTo>
                  <a:pt x="5091619" y="243752"/>
                </a:lnTo>
                <a:cubicBezTo>
                  <a:pt x="4963060" y="272690"/>
                  <a:pt x="4879567" y="293801"/>
                  <a:pt x="4841142" y="307084"/>
                </a:cubicBezTo>
                <a:lnTo>
                  <a:pt x="4744366" y="339816"/>
                </a:lnTo>
                <a:lnTo>
                  <a:pt x="4688863" y="183979"/>
                </a:lnTo>
                <a:cubicBezTo>
                  <a:pt x="4781369" y="154093"/>
                  <a:pt x="4868775" y="128357"/>
                  <a:pt x="4951081" y="106772"/>
                </a:cubicBezTo>
                <a:cubicBezTo>
                  <a:pt x="5033388" y="85188"/>
                  <a:pt x="5155069" y="66924"/>
                  <a:pt x="5316124" y="51980"/>
                </a:cubicBezTo>
                <a:cubicBezTo>
                  <a:pt x="5436916" y="40773"/>
                  <a:pt x="5528021" y="34569"/>
                  <a:pt x="5589440" y="33368"/>
                </a:cubicBezTo>
                <a:close/>
                <a:moveTo>
                  <a:pt x="2667242" y="18180"/>
                </a:moveTo>
                <a:cubicBezTo>
                  <a:pt x="2693333" y="97878"/>
                  <a:pt x="2711835" y="163818"/>
                  <a:pt x="2722746" y="216001"/>
                </a:cubicBezTo>
                <a:lnTo>
                  <a:pt x="2744093" y="316334"/>
                </a:lnTo>
                <a:cubicBezTo>
                  <a:pt x="2781570" y="311590"/>
                  <a:pt x="2820470" y="307795"/>
                  <a:pt x="2860793" y="304949"/>
                </a:cubicBezTo>
                <a:lnTo>
                  <a:pt x="2840157" y="492095"/>
                </a:lnTo>
                <a:cubicBezTo>
                  <a:pt x="2814540" y="491147"/>
                  <a:pt x="2789634" y="491858"/>
                  <a:pt x="2765441" y="494230"/>
                </a:cubicBezTo>
                <a:cubicBezTo>
                  <a:pt x="2771133" y="591006"/>
                  <a:pt x="2774454" y="676514"/>
                  <a:pt x="2775403" y="750756"/>
                </a:cubicBezTo>
                <a:cubicBezTo>
                  <a:pt x="2776352" y="824998"/>
                  <a:pt x="2770303" y="899478"/>
                  <a:pt x="2757257" y="974194"/>
                </a:cubicBezTo>
                <a:cubicBezTo>
                  <a:pt x="2744212" y="1048910"/>
                  <a:pt x="2727134" y="1117460"/>
                  <a:pt x="2706023" y="1179842"/>
                </a:cubicBezTo>
                <a:cubicBezTo>
                  <a:pt x="2684913" y="1242224"/>
                  <a:pt x="2671274" y="1278159"/>
                  <a:pt x="2665107" y="1287647"/>
                </a:cubicBezTo>
                <a:lnTo>
                  <a:pt x="2640202" y="1328207"/>
                </a:lnTo>
                <a:lnTo>
                  <a:pt x="2479384" y="1234278"/>
                </a:lnTo>
                <a:cubicBezTo>
                  <a:pt x="2490295" y="1215777"/>
                  <a:pt x="2499901" y="1198462"/>
                  <a:pt x="2508203" y="1182332"/>
                </a:cubicBezTo>
                <a:cubicBezTo>
                  <a:pt x="2516505" y="1166203"/>
                  <a:pt x="2530025" y="1131928"/>
                  <a:pt x="2548763" y="1079508"/>
                </a:cubicBezTo>
                <a:cubicBezTo>
                  <a:pt x="2567502" y="1027088"/>
                  <a:pt x="2580191" y="978582"/>
                  <a:pt x="2586833" y="933989"/>
                </a:cubicBezTo>
                <a:lnTo>
                  <a:pt x="2594660" y="884178"/>
                </a:lnTo>
                <a:cubicBezTo>
                  <a:pt x="2606994" y="869947"/>
                  <a:pt x="2616838" y="856427"/>
                  <a:pt x="2624191" y="843618"/>
                </a:cubicBezTo>
                <a:cubicBezTo>
                  <a:pt x="2631544" y="830810"/>
                  <a:pt x="2636169" y="810174"/>
                  <a:pt x="2638067" y="781710"/>
                </a:cubicBezTo>
                <a:cubicBezTo>
                  <a:pt x="2639965" y="745657"/>
                  <a:pt x="2636407" y="721700"/>
                  <a:pt x="2627393" y="709840"/>
                </a:cubicBezTo>
                <a:lnTo>
                  <a:pt x="2603199" y="674261"/>
                </a:lnTo>
                <a:cubicBezTo>
                  <a:pt x="2602725" y="655760"/>
                  <a:pt x="2602488" y="645561"/>
                  <a:pt x="2602488" y="643663"/>
                </a:cubicBezTo>
                <a:lnTo>
                  <a:pt x="2596083" y="531944"/>
                </a:lnTo>
                <a:cubicBezTo>
                  <a:pt x="2558607" y="547125"/>
                  <a:pt x="2526585" y="557798"/>
                  <a:pt x="2500020" y="563966"/>
                </a:cubicBezTo>
                <a:lnTo>
                  <a:pt x="2429573" y="405282"/>
                </a:lnTo>
                <a:cubicBezTo>
                  <a:pt x="2477012" y="389153"/>
                  <a:pt x="2526585" y="373735"/>
                  <a:pt x="2578294" y="359029"/>
                </a:cubicBezTo>
                <a:cubicBezTo>
                  <a:pt x="2556472" y="266049"/>
                  <a:pt x="2540106" y="206038"/>
                  <a:pt x="2529195" y="178998"/>
                </a:cubicBezTo>
                <a:lnTo>
                  <a:pt x="2500020" y="104993"/>
                </a:lnTo>
                <a:close/>
                <a:moveTo>
                  <a:pt x="1732220" y="18180"/>
                </a:moveTo>
                <a:cubicBezTo>
                  <a:pt x="1764479" y="18655"/>
                  <a:pt x="1791044" y="28854"/>
                  <a:pt x="1811918" y="48778"/>
                </a:cubicBezTo>
                <a:cubicBezTo>
                  <a:pt x="1832791" y="68703"/>
                  <a:pt x="1846311" y="93608"/>
                  <a:pt x="1852478" y="123495"/>
                </a:cubicBezTo>
                <a:cubicBezTo>
                  <a:pt x="1858645" y="153381"/>
                  <a:pt x="1852478" y="183742"/>
                  <a:pt x="1833977" y="214577"/>
                </a:cubicBezTo>
                <a:cubicBezTo>
                  <a:pt x="1815475" y="245413"/>
                  <a:pt x="1784403" y="262728"/>
                  <a:pt x="1740759" y="266523"/>
                </a:cubicBezTo>
                <a:cubicBezTo>
                  <a:pt x="1705180" y="270318"/>
                  <a:pt x="1673752" y="259645"/>
                  <a:pt x="1646474" y="234502"/>
                </a:cubicBezTo>
                <a:cubicBezTo>
                  <a:pt x="1619197" y="209359"/>
                  <a:pt x="1606507" y="178405"/>
                  <a:pt x="1608404" y="141640"/>
                </a:cubicBezTo>
                <a:cubicBezTo>
                  <a:pt x="1610302" y="104875"/>
                  <a:pt x="1622873" y="75107"/>
                  <a:pt x="1646118" y="52336"/>
                </a:cubicBezTo>
                <a:cubicBezTo>
                  <a:pt x="1669364" y="29566"/>
                  <a:pt x="1698064" y="18180"/>
                  <a:pt x="1732220" y="18180"/>
                </a:cubicBezTo>
                <a:close/>
                <a:moveTo>
                  <a:pt x="1152767" y="18180"/>
                </a:moveTo>
                <a:cubicBezTo>
                  <a:pt x="1178859" y="97878"/>
                  <a:pt x="1197360" y="163818"/>
                  <a:pt x="1208271" y="216001"/>
                </a:cubicBezTo>
                <a:lnTo>
                  <a:pt x="1229618" y="316334"/>
                </a:lnTo>
                <a:cubicBezTo>
                  <a:pt x="1267095" y="311590"/>
                  <a:pt x="1305995" y="307795"/>
                  <a:pt x="1346318" y="304949"/>
                </a:cubicBezTo>
                <a:lnTo>
                  <a:pt x="1325682" y="492095"/>
                </a:lnTo>
                <a:cubicBezTo>
                  <a:pt x="1300065" y="491147"/>
                  <a:pt x="1275160" y="491858"/>
                  <a:pt x="1250966" y="494230"/>
                </a:cubicBezTo>
                <a:cubicBezTo>
                  <a:pt x="1256658" y="591006"/>
                  <a:pt x="1259979" y="676514"/>
                  <a:pt x="1260928" y="750756"/>
                </a:cubicBezTo>
                <a:cubicBezTo>
                  <a:pt x="1261877" y="824998"/>
                  <a:pt x="1255828" y="899478"/>
                  <a:pt x="1242783" y="974194"/>
                </a:cubicBezTo>
                <a:cubicBezTo>
                  <a:pt x="1229737" y="1048910"/>
                  <a:pt x="1212659" y="1117460"/>
                  <a:pt x="1191548" y="1179842"/>
                </a:cubicBezTo>
                <a:cubicBezTo>
                  <a:pt x="1170438" y="1242224"/>
                  <a:pt x="1156799" y="1278159"/>
                  <a:pt x="1150632" y="1287647"/>
                </a:cubicBezTo>
                <a:lnTo>
                  <a:pt x="1125727" y="1328207"/>
                </a:lnTo>
                <a:lnTo>
                  <a:pt x="964909" y="1234278"/>
                </a:lnTo>
                <a:cubicBezTo>
                  <a:pt x="975820" y="1215777"/>
                  <a:pt x="985426" y="1198462"/>
                  <a:pt x="993728" y="1182332"/>
                </a:cubicBezTo>
                <a:cubicBezTo>
                  <a:pt x="1002030" y="1166203"/>
                  <a:pt x="1015550" y="1131928"/>
                  <a:pt x="1034288" y="1079508"/>
                </a:cubicBezTo>
                <a:cubicBezTo>
                  <a:pt x="1053027" y="1027088"/>
                  <a:pt x="1065716" y="978582"/>
                  <a:pt x="1072358" y="933989"/>
                </a:cubicBezTo>
                <a:lnTo>
                  <a:pt x="1080185" y="884178"/>
                </a:lnTo>
                <a:cubicBezTo>
                  <a:pt x="1092520" y="869947"/>
                  <a:pt x="1102363" y="856427"/>
                  <a:pt x="1109716" y="843618"/>
                </a:cubicBezTo>
                <a:cubicBezTo>
                  <a:pt x="1117069" y="830810"/>
                  <a:pt x="1121694" y="810174"/>
                  <a:pt x="1123592" y="781710"/>
                </a:cubicBezTo>
                <a:cubicBezTo>
                  <a:pt x="1125490" y="745657"/>
                  <a:pt x="1121932" y="721700"/>
                  <a:pt x="1112918" y="709840"/>
                </a:cubicBezTo>
                <a:lnTo>
                  <a:pt x="1088724" y="674261"/>
                </a:lnTo>
                <a:cubicBezTo>
                  <a:pt x="1088250" y="655760"/>
                  <a:pt x="1088013" y="645561"/>
                  <a:pt x="1088013" y="643663"/>
                </a:cubicBezTo>
                <a:lnTo>
                  <a:pt x="1081609" y="531944"/>
                </a:lnTo>
                <a:cubicBezTo>
                  <a:pt x="1044132" y="547125"/>
                  <a:pt x="1012111" y="557798"/>
                  <a:pt x="985545" y="563966"/>
                </a:cubicBezTo>
                <a:lnTo>
                  <a:pt x="915098" y="405282"/>
                </a:lnTo>
                <a:cubicBezTo>
                  <a:pt x="962537" y="389153"/>
                  <a:pt x="1012111" y="373735"/>
                  <a:pt x="1063819" y="359029"/>
                </a:cubicBezTo>
                <a:cubicBezTo>
                  <a:pt x="1041997" y="266049"/>
                  <a:pt x="1025631" y="206038"/>
                  <a:pt x="1014720" y="178998"/>
                </a:cubicBezTo>
                <a:lnTo>
                  <a:pt x="985545" y="104993"/>
                </a:lnTo>
                <a:close/>
                <a:moveTo>
                  <a:pt x="217745" y="18180"/>
                </a:moveTo>
                <a:cubicBezTo>
                  <a:pt x="250003" y="18655"/>
                  <a:pt x="276569" y="28854"/>
                  <a:pt x="297442" y="48778"/>
                </a:cubicBezTo>
                <a:cubicBezTo>
                  <a:pt x="318316" y="68703"/>
                  <a:pt x="331836" y="93608"/>
                  <a:pt x="338003" y="123495"/>
                </a:cubicBezTo>
                <a:cubicBezTo>
                  <a:pt x="344170" y="153381"/>
                  <a:pt x="338003" y="183742"/>
                  <a:pt x="319502" y="214577"/>
                </a:cubicBezTo>
                <a:cubicBezTo>
                  <a:pt x="301001" y="245413"/>
                  <a:pt x="269928" y="262728"/>
                  <a:pt x="226284" y="266523"/>
                </a:cubicBezTo>
                <a:cubicBezTo>
                  <a:pt x="190705" y="270318"/>
                  <a:pt x="159277" y="259645"/>
                  <a:pt x="131999" y="234502"/>
                </a:cubicBezTo>
                <a:cubicBezTo>
                  <a:pt x="104722" y="209359"/>
                  <a:pt x="92032" y="178405"/>
                  <a:pt x="93929" y="141640"/>
                </a:cubicBezTo>
                <a:cubicBezTo>
                  <a:pt x="95827" y="104875"/>
                  <a:pt x="108398" y="75107"/>
                  <a:pt x="131643" y="52336"/>
                </a:cubicBezTo>
                <a:cubicBezTo>
                  <a:pt x="154888" y="29566"/>
                  <a:pt x="183589" y="18180"/>
                  <a:pt x="217745" y="18180"/>
                </a:cubicBezTo>
                <a:close/>
                <a:moveTo>
                  <a:pt x="2218588" y="35"/>
                </a:moveTo>
                <a:cubicBezTo>
                  <a:pt x="2250609" y="-677"/>
                  <a:pt x="2276464" y="9523"/>
                  <a:pt x="2296151" y="30633"/>
                </a:cubicBezTo>
                <a:cubicBezTo>
                  <a:pt x="2315838" y="51743"/>
                  <a:pt x="2325207" y="78428"/>
                  <a:pt x="2324258" y="110686"/>
                </a:cubicBezTo>
                <a:cubicBezTo>
                  <a:pt x="2323309" y="131085"/>
                  <a:pt x="2315245" y="153263"/>
                  <a:pt x="2300064" y="177219"/>
                </a:cubicBezTo>
                <a:cubicBezTo>
                  <a:pt x="2284884" y="201176"/>
                  <a:pt x="2259267" y="214815"/>
                  <a:pt x="2223213" y="218135"/>
                </a:cubicBezTo>
                <a:cubicBezTo>
                  <a:pt x="2192852" y="221456"/>
                  <a:pt x="2165931" y="212206"/>
                  <a:pt x="2142449" y="190384"/>
                </a:cubicBezTo>
                <a:cubicBezTo>
                  <a:pt x="2118966" y="168562"/>
                  <a:pt x="2108174" y="139387"/>
                  <a:pt x="2110071" y="102859"/>
                </a:cubicBezTo>
                <a:cubicBezTo>
                  <a:pt x="2111495" y="72972"/>
                  <a:pt x="2121931" y="48541"/>
                  <a:pt x="2141381" y="29566"/>
                </a:cubicBezTo>
                <a:cubicBezTo>
                  <a:pt x="2160831" y="10590"/>
                  <a:pt x="2186567" y="746"/>
                  <a:pt x="2218588" y="35"/>
                </a:cubicBezTo>
                <a:close/>
                <a:moveTo>
                  <a:pt x="704113" y="35"/>
                </a:moveTo>
                <a:cubicBezTo>
                  <a:pt x="736134" y="-677"/>
                  <a:pt x="761989" y="9523"/>
                  <a:pt x="781676" y="30633"/>
                </a:cubicBezTo>
                <a:cubicBezTo>
                  <a:pt x="801363" y="51743"/>
                  <a:pt x="810732" y="78428"/>
                  <a:pt x="809783" y="110686"/>
                </a:cubicBezTo>
                <a:cubicBezTo>
                  <a:pt x="808835" y="131085"/>
                  <a:pt x="800770" y="153263"/>
                  <a:pt x="785589" y="177219"/>
                </a:cubicBezTo>
                <a:cubicBezTo>
                  <a:pt x="770409" y="201176"/>
                  <a:pt x="744792" y="214815"/>
                  <a:pt x="708738" y="218135"/>
                </a:cubicBezTo>
                <a:cubicBezTo>
                  <a:pt x="678377" y="221456"/>
                  <a:pt x="651456" y="212206"/>
                  <a:pt x="627974" y="190384"/>
                </a:cubicBezTo>
                <a:cubicBezTo>
                  <a:pt x="604491" y="168562"/>
                  <a:pt x="593699" y="139387"/>
                  <a:pt x="595597" y="102859"/>
                </a:cubicBezTo>
                <a:cubicBezTo>
                  <a:pt x="597019" y="72972"/>
                  <a:pt x="607456" y="48541"/>
                  <a:pt x="626906" y="29566"/>
                </a:cubicBezTo>
                <a:cubicBezTo>
                  <a:pt x="646356" y="10590"/>
                  <a:pt x="672092" y="746"/>
                  <a:pt x="704113" y="35"/>
                </a:cubicBezTo>
                <a:close/>
              </a:path>
            </a:pathLst>
          </a:custGeom>
          <a:solidFill>
            <a:srgbClr val="E18C47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dist"/>
            <a:endParaRPr lang="zh-CN" altLang="en-US" sz="11500" dirty="0">
              <a:solidFill>
                <a:srgbClr val="E18C47"/>
              </a:solidFill>
              <a:effectLst/>
              <a:latin typeface="汉仪太极体简" panose="02010600000101010101" pitchFamily="2" charset="-122"/>
              <a:ea typeface="汉仪太极体简" panose="0201060000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1327150" y="1612900"/>
            <a:ext cx="9537700" cy="3476625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1263015" y="1555115"/>
            <a:ext cx="9674860" cy="3633470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数据 17"/>
          <p:cNvSpPr/>
          <p:nvPr/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8753" y="1990725"/>
            <a:ext cx="8732231" cy="291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75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儿童早期发展是指0—8岁儿童的全面发展，即0—8岁儿童在体格、运动、社会和情绪等多方面的综合发展。其中，0—3岁是儿童大脑发育、早期学习、看护人和儿童之间依恋关系形成的关键时期，它对儿童一生的健康发展至关重要。儿童早期发展对未来社会的资源质量具有十分重要的意义。投资于儿童早期阶段，是一个国家可进行的最有影响和最有价值的投资，可获得数倍于最初投资额的回报。政府应关注这些研究成果，同时履行联合国《儿童权利公约》的义务，才能保证社会健康而持久的进步。</a:t>
            </a:r>
          </a:p>
        </p:txBody>
      </p:sp>
      <p:pic>
        <p:nvPicPr>
          <p:cNvPr id="4" name="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5" name="任意多边形: 形状 5"/>
          <p:cNvSpPr/>
          <p:nvPr>
            <p:custDataLst>
              <p:tags r:id="rId2"/>
            </p:custDataLst>
          </p:nvPr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</a:rPr>
              <a:t>本章导语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数据 8"/>
          <p:cNvSpPr/>
          <p:nvPr/>
        </p:nvSpPr>
        <p:spPr>
          <a:xfrm rot="20998576">
            <a:off x="2540243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1327150" y="1684292"/>
            <a:ext cx="9537700" cy="3477986"/>
          </a:xfrm>
          <a:prstGeom prst="roundRect">
            <a:avLst>
              <a:gd name="adj" fmla="val 7785"/>
            </a:avLst>
          </a:prstGeom>
          <a:solidFill>
            <a:srgbClr val="EC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2129827"/>
            <a:ext cx="8505334" cy="150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（1 ） 了解儿童早期发展的范畴。</a:t>
            </a: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（2） 掌握儿童的早期发展的干预和健康促进措施。</a:t>
            </a: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（3） 掌握养育照护框架的核心内容。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1262742" y="1626138"/>
            <a:ext cx="9674678" cy="3603850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ABDFD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数据 1"/>
          <p:cNvSpPr/>
          <p:nvPr/>
        </p:nvSpPr>
        <p:spPr>
          <a:xfrm flipH="1">
            <a:off x="2512895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>
            <a:off x="9354193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8" name="任意多边形: 形状 5"/>
          <p:cNvSpPr/>
          <p:nvPr>
            <p:custDataLst>
              <p:tags r:id="rId2"/>
            </p:custDataLst>
          </p:nvPr>
        </p:nvSpPr>
        <p:spPr>
          <a:xfrm>
            <a:off x="5391150" y="822325"/>
            <a:ext cx="1447800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ABDFD8">
              <a:alpha val="58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5474335" y="842645"/>
            <a:ext cx="12992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7B9A9"/>
                </a:solidFill>
              </a:rPr>
              <a:t>学习目标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5" name="流程图: 数据 4"/>
          <p:cNvSpPr/>
          <p:nvPr>
            <p:custDataLst>
              <p:tags r:id="rId1"/>
            </p:custDataLst>
          </p:nvPr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数据 6"/>
          <p:cNvSpPr/>
          <p:nvPr>
            <p:custDataLst>
              <p:tags r:id="rId2"/>
            </p:custDataLst>
          </p:nvPr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14"/>
          <p:cNvSpPr/>
          <p:nvPr>
            <p:custDataLst>
              <p:tags r:id="rId3"/>
            </p:custDataLst>
          </p:nvPr>
        </p:nvSpPr>
        <p:spPr>
          <a:xfrm>
            <a:off x="1327150" y="1613171"/>
            <a:ext cx="9537700" cy="3559093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: 圆角 16"/>
          <p:cNvSpPr/>
          <p:nvPr>
            <p:custDataLst>
              <p:tags r:id="rId4"/>
            </p:custDataLst>
          </p:nvPr>
        </p:nvSpPr>
        <p:spPr>
          <a:xfrm>
            <a:off x="1262742" y="1555018"/>
            <a:ext cx="9674678" cy="3687892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流程图: 数据 28"/>
          <p:cNvSpPr/>
          <p:nvPr>
            <p:custDataLst>
              <p:tags r:id="rId5"/>
            </p:custDataLst>
          </p:nvPr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数据 29"/>
          <p:cNvSpPr/>
          <p:nvPr>
            <p:custDataLst>
              <p:tags r:id="rId6"/>
            </p:custDataLst>
          </p:nvPr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: 形状 5"/>
          <p:cNvSpPr/>
          <p:nvPr>
            <p:custDataLst>
              <p:tags r:id="rId7"/>
            </p:custDataLst>
          </p:nvPr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>
            <p:custDataLst>
              <p:tags r:id="rId8"/>
            </p:custDataLst>
          </p:nvPr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</a:rPr>
              <a:t>本章导览</a:t>
            </a:r>
          </a:p>
        </p:txBody>
      </p:sp>
      <p:cxnSp>
        <p:nvCxnSpPr>
          <p:cNvPr id="33" name="直接连接符 32"/>
          <p:cNvCxnSpPr/>
          <p:nvPr>
            <p:custDataLst>
              <p:tags r:id="rId9"/>
            </p:custDataLst>
          </p:nvPr>
        </p:nvCxnSpPr>
        <p:spPr>
          <a:xfrm>
            <a:off x="5945596" y="2620177"/>
            <a:ext cx="0" cy="699135"/>
          </a:xfrm>
          <a:prstGeom prst="line">
            <a:avLst/>
          </a:prstGeom>
          <a:ln w="38100">
            <a:solidFill>
              <a:srgbClr val="FFD2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矩形: 圆角 1"/>
          <p:cNvSpPr/>
          <p:nvPr>
            <p:custDataLst>
              <p:tags r:id="rId10"/>
            </p:custDataLst>
          </p:nvPr>
        </p:nvSpPr>
        <p:spPr>
          <a:xfrm>
            <a:off x="4769485" y="2019935"/>
            <a:ext cx="2325370" cy="648335"/>
          </a:xfrm>
          <a:prstGeom prst="roundRect">
            <a:avLst>
              <a:gd name="adj" fmla="val 50000"/>
            </a:avLst>
          </a:prstGeom>
          <a:solidFill>
            <a:srgbClr val="E18C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>
            <p:custDataLst>
              <p:tags r:id="rId11"/>
            </p:custDataLst>
          </p:nvPr>
        </p:nvSpPr>
        <p:spPr>
          <a:xfrm>
            <a:off x="4893310" y="2107565"/>
            <a:ext cx="2181225" cy="45148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200" b="1" dirty="0">
                <a:solidFill>
                  <a:schemeClr val="bg1"/>
                </a:solidFill>
                <a:cs typeface="+mn-ea"/>
                <a:sym typeface="+mn-lt"/>
              </a:rPr>
              <a:t>儿童早期发展</a:t>
            </a:r>
          </a:p>
        </p:txBody>
      </p:sp>
      <p:cxnSp>
        <p:nvCxnSpPr>
          <p:cNvPr id="37" name="直接连接符 36"/>
          <p:cNvCxnSpPr/>
          <p:nvPr>
            <p:custDataLst>
              <p:tags r:id="rId12"/>
            </p:custDataLst>
          </p:nvPr>
        </p:nvCxnSpPr>
        <p:spPr>
          <a:xfrm>
            <a:off x="3182766" y="3091288"/>
            <a:ext cx="5711825" cy="0"/>
          </a:xfrm>
          <a:prstGeom prst="line">
            <a:avLst/>
          </a:prstGeom>
          <a:ln w="38100">
            <a:solidFill>
              <a:srgbClr val="FFD2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>
            <p:custDataLst>
              <p:tags r:id="rId13"/>
            </p:custDataLst>
          </p:nvPr>
        </p:nvCxnSpPr>
        <p:spPr>
          <a:xfrm>
            <a:off x="3194050" y="3082925"/>
            <a:ext cx="0" cy="721360"/>
          </a:xfrm>
          <a:prstGeom prst="line">
            <a:avLst/>
          </a:prstGeom>
          <a:ln w="38100">
            <a:solidFill>
              <a:srgbClr val="FFD200"/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>
            <p:custDataLst>
              <p:tags r:id="rId14"/>
            </p:custDataLst>
          </p:nvPr>
        </p:nvCxnSpPr>
        <p:spPr>
          <a:xfrm>
            <a:off x="5945505" y="3082925"/>
            <a:ext cx="0" cy="730885"/>
          </a:xfrm>
          <a:prstGeom prst="line">
            <a:avLst/>
          </a:prstGeom>
          <a:ln w="38100">
            <a:solidFill>
              <a:srgbClr val="FFD200"/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>
            <p:custDataLst>
              <p:tags r:id="rId15"/>
            </p:custDataLst>
          </p:nvPr>
        </p:nvCxnSpPr>
        <p:spPr>
          <a:xfrm>
            <a:off x="8870315" y="3082925"/>
            <a:ext cx="0" cy="759460"/>
          </a:xfrm>
          <a:prstGeom prst="line">
            <a:avLst/>
          </a:prstGeom>
          <a:ln w="38100">
            <a:solidFill>
              <a:srgbClr val="FFD200"/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4" name="矩形: 圆角 9"/>
          <p:cNvSpPr/>
          <p:nvPr>
            <p:custDataLst>
              <p:tags r:id="rId16"/>
            </p:custDataLst>
          </p:nvPr>
        </p:nvSpPr>
        <p:spPr>
          <a:xfrm>
            <a:off x="2294255" y="3969385"/>
            <a:ext cx="1915160" cy="821690"/>
          </a:xfrm>
          <a:prstGeom prst="roundRect">
            <a:avLst>
              <a:gd name="adj" fmla="val 22030"/>
            </a:avLst>
          </a:prstGeom>
          <a:solidFill>
            <a:srgbClr val="F7D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>
            <p:custDataLst>
              <p:tags r:id="rId17"/>
            </p:custDataLst>
          </p:nvPr>
        </p:nvSpPr>
        <p:spPr>
          <a:xfrm>
            <a:off x="2346960" y="4025900"/>
            <a:ext cx="1847850" cy="70993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211D1E"/>
                </a:solidFill>
                <a:cs typeface="+mn-ea"/>
                <a:sym typeface="+mn-lt"/>
              </a:rPr>
              <a:t>儿童早期发展的</a:t>
            </a: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211D1E"/>
                </a:solidFill>
                <a:cs typeface="+mn-ea"/>
                <a:sym typeface="+mn-lt"/>
              </a:rPr>
              <a:t>重要性</a:t>
            </a:r>
          </a:p>
        </p:txBody>
      </p:sp>
      <p:sp>
        <p:nvSpPr>
          <p:cNvPr id="2" name="矩形: 圆角 9"/>
          <p:cNvSpPr/>
          <p:nvPr>
            <p:custDataLst>
              <p:tags r:id="rId18"/>
            </p:custDataLst>
          </p:nvPr>
        </p:nvSpPr>
        <p:spPr>
          <a:xfrm>
            <a:off x="4968875" y="3968750"/>
            <a:ext cx="1915160" cy="821690"/>
          </a:xfrm>
          <a:prstGeom prst="roundRect">
            <a:avLst>
              <a:gd name="adj" fmla="val 22030"/>
            </a:avLst>
          </a:prstGeom>
          <a:solidFill>
            <a:srgbClr val="F7D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19"/>
            </p:custDataLst>
          </p:nvPr>
        </p:nvSpPr>
        <p:spPr>
          <a:xfrm>
            <a:off x="5021580" y="4025265"/>
            <a:ext cx="1847850" cy="70993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211D1E"/>
                </a:solidFill>
                <a:cs typeface="+mn-ea"/>
                <a:sym typeface="+mn-lt"/>
              </a:rPr>
              <a:t>儿童早期发展的</a:t>
            </a: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211D1E"/>
                </a:solidFill>
                <a:cs typeface="+mn-ea"/>
                <a:sym typeface="+mn-lt"/>
              </a:rPr>
              <a:t>促进措施</a:t>
            </a:r>
          </a:p>
        </p:txBody>
      </p:sp>
      <p:sp>
        <p:nvSpPr>
          <p:cNvPr id="6" name="矩形: 圆角 9"/>
          <p:cNvSpPr/>
          <p:nvPr>
            <p:custDataLst>
              <p:tags r:id="rId20"/>
            </p:custDataLst>
          </p:nvPr>
        </p:nvSpPr>
        <p:spPr>
          <a:xfrm>
            <a:off x="7975600" y="3968115"/>
            <a:ext cx="1915160" cy="821690"/>
          </a:xfrm>
          <a:prstGeom prst="roundRect">
            <a:avLst>
              <a:gd name="adj" fmla="val 22030"/>
            </a:avLst>
          </a:prstGeom>
          <a:solidFill>
            <a:srgbClr val="F7D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1"/>
            </p:custDataLst>
          </p:nvPr>
        </p:nvSpPr>
        <p:spPr>
          <a:xfrm>
            <a:off x="8028305" y="4024630"/>
            <a:ext cx="1847850" cy="70993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211D1E"/>
                </a:solidFill>
                <a:cs typeface="+mn-ea"/>
                <a:sym typeface="+mn-lt"/>
              </a:rPr>
              <a:t>儿童早期发展的</a:t>
            </a: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211D1E"/>
                </a:solidFill>
                <a:cs typeface="+mn-ea"/>
                <a:sym typeface="+mn-lt"/>
              </a:rPr>
              <a:t>挑战和建议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8" y="13653"/>
            <a:ext cx="12192000" cy="6848475"/>
          </a:xfrm>
          <a:prstGeom prst="rect">
            <a:avLst/>
          </a:prstGeom>
          <a:solidFill>
            <a:srgbClr val="E18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PA_任意多边形 6"/>
          <p:cNvSpPr/>
          <p:nvPr>
            <p:custDataLst>
              <p:tags r:id="rId2"/>
            </p:custDataLst>
          </p:nvPr>
        </p:nvSpPr>
        <p:spPr bwMode="auto">
          <a:xfrm>
            <a:off x="-1588" y="4763"/>
            <a:ext cx="12192000" cy="5397500"/>
          </a:xfrm>
          <a:custGeom>
            <a:avLst/>
            <a:gdLst>
              <a:gd name="T0" fmla="*/ 0 w 7680"/>
              <a:gd name="T1" fmla="*/ 0 h 3405"/>
              <a:gd name="T2" fmla="*/ 7680 w 7680"/>
              <a:gd name="T3" fmla="*/ 0 h 3405"/>
              <a:gd name="T4" fmla="*/ 7680 w 7680"/>
              <a:gd name="T5" fmla="*/ 2470 h 3405"/>
              <a:gd name="T6" fmla="*/ 4179 w 7680"/>
              <a:gd name="T7" fmla="*/ 3405 h 3405"/>
              <a:gd name="T8" fmla="*/ 0 w 7680"/>
              <a:gd name="T9" fmla="*/ 1862 h 3405"/>
              <a:gd name="T10" fmla="*/ 0 w 7680"/>
              <a:gd name="T1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0" h="3405">
                <a:moveTo>
                  <a:pt x="0" y="0"/>
                </a:moveTo>
                <a:cubicBezTo>
                  <a:pt x="7680" y="0"/>
                  <a:pt x="7680" y="0"/>
                  <a:pt x="7680" y="0"/>
                </a:cubicBezTo>
                <a:cubicBezTo>
                  <a:pt x="7680" y="2470"/>
                  <a:pt x="7680" y="2470"/>
                  <a:pt x="7680" y="2470"/>
                </a:cubicBezTo>
                <a:cubicBezTo>
                  <a:pt x="6834" y="3043"/>
                  <a:pt x="5579" y="3405"/>
                  <a:pt x="4179" y="3405"/>
                </a:cubicBezTo>
                <a:cubicBezTo>
                  <a:pt x="2331" y="3405"/>
                  <a:pt x="737" y="2774"/>
                  <a:pt x="0" y="18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_任意多边形 7"/>
          <p:cNvSpPr/>
          <p:nvPr>
            <p:custDataLst>
              <p:tags r:id="rId3"/>
            </p:custDataLst>
          </p:nvPr>
        </p:nvSpPr>
        <p:spPr bwMode="auto">
          <a:xfrm>
            <a:off x="12700" y="2992438"/>
            <a:ext cx="12163425" cy="2511425"/>
          </a:xfrm>
          <a:custGeom>
            <a:avLst/>
            <a:gdLst>
              <a:gd name="T0" fmla="*/ 4225 w 7662"/>
              <a:gd name="T1" fmla="*/ 1414 h 1584"/>
              <a:gd name="T2" fmla="*/ 7662 w 7662"/>
              <a:gd name="T3" fmla="*/ 591 h 1584"/>
              <a:gd name="T4" fmla="*/ 4150 w 7662"/>
              <a:gd name="T5" fmla="*/ 1584 h 1584"/>
              <a:gd name="T6" fmla="*/ 0 w 7662"/>
              <a:gd name="T7" fmla="*/ 0 h 1584"/>
              <a:gd name="T8" fmla="*/ 4225 w 7662"/>
              <a:gd name="T9" fmla="*/ 1414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2" h="1584">
                <a:moveTo>
                  <a:pt x="4225" y="1414"/>
                </a:moveTo>
                <a:cubicBezTo>
                  <a:pt x="5565" y="1414"/>
                  <a:pt x="6779" y="1100"/>
                  <a:pt x="7662" y="591"/>
                </a:cubicBezTo>
                <a:cubicBezTo>
                  <a:pt x="6813" y="1199"/>
                  <a:pt x="5554" y="1584"/>
                  <a:pt x="4150" y="1584"/>
                </a:cubicBezTo>
                <a:cubicBezTo>
                  <a:pt x="2332" y="1584"/>
                  <a:pt x="759" y="939"/>
                  <a:pt x="0" y="0"/>
                </a:cubicBezTo>
                <a:cubicBezTo>
                  <a:pt x="850" y="846"/>
                  <a:pt x="2424" y="1414"/>
                  <a:pt x="4225" y="1414"/>
                </a:cubicBezTo>
                <a:close/>
              </a:path>
            </a:pathLst>
          </a:custGeom>
          <a:solidFill>
            <a:srgbClr val="EEB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PA_组合 60"/>
          <p:cNvGrpSpPr/>
          <p:nvPr>
            <p:custDataLst>
              <p:tags r:id="rId4"/>
            </p:custDataLst>
          </p:nvPr>
        </p:nvGrpSpPr>
        <p:grpSpPr>
          <a:xfrm>
            <a:off x="678657" y="1015575"/>
            <a:ext cx="682625" cy="556846"/>
            <a:chOff x="4056063" y="2403476"/>
            <a:chExt cx="887413" cy="723900"/>
          </a:xfrm>
        </p:grpSpPr>
        <p:sp>
          <p:nvSpPr>
            <p:cNvPr id="14" name="Freeform 25"/>
            <p:cNvSpPr/>
            <p:nvPr/>
          </p:nvSpPr>
          <p:spPr bwMode="auto">
            <a:xfrm>
              <a:off x="4056063" y="2403476"/>
              <a:ext cx="887413" cy="479425"/>
            </a:xfrm>
            <a:custGeom>
              <a:avLst/>
              <a:gdLst>
                <a:gd name="T0" fmla="*/ 172 w 559"/>
                <a:gd name="T1" fmla="*/ 219 h 303"/>
                <a:gd name="T2" fmla="*/ 208 w 559"/>
                <a:gd name="T3" fmla="*/ 115 h 303"/>
                <a:gd name="T4" fmla="*/ 218 w 559"/>
                <a:gd name="T5" fmla="*/ 109 h 303"/>
                <a:gd name="T6" fmla="*/ 227 w 559"/>
                <a:gd name="T7" fmla="*/ 116 h 303"/>
                <a:gd name="T8" fmla="*/ 280 w 559"/>
                <a:gd name="T9" fmla="*/ 303 h 303"/>
                <a:gd name="T10" fmla="*/ 334 w 559"/>
                <a:gd name="T11" fmla="*/ 154 h 303"/>
                <a:gd name="T12" fmla="*/ 342 w 559"/>
                <a:gd name="T13" fmla="*/ 148 h 303"/>
                <a:gd name="T14" fmla="*/ 351 w 559"/>
                <a:gd name="T15" fmla="*/ 152 h 303"/>
                <a:gd name="T16" fmla="*/ 390 w 559"/>
                <a:gd name="T17" fmla="*/ 217 h 303"/>
                <a:gd name="T18" fmla="*/ 545 w 559"/>
                <a:gd name="T19" fmla="*/ 217 h 303"/>
                <a:gd name="T20" fmla="*/ 557 w 559"/>
                <a:gd name="T21" fmla="*/ 152 h 303"/>
                <a:gd name="T22" fmla="*/ 405 w 559"/>
                <a:gd name="T23" fmla="*/ 0 h 303"/>
                <a:gd name="T24" fmla="*/ 279 w 559"/>
                <a:gd name="T25" fmla="*/ 66 h 303"/>
                <a:gd name="T26" fmla="*/ 154 w 559"/>
                <a:gd name="T27" fmla="*/ 0 h 303"/>
                <a:gd name="T28" fmla="*/ 2 w 559"/>
                <a:gd name="T29" fmla="*/ 152 h 303"/>
                <a:gd name="T30" fmla="*/ 14 w 559"/>
                <a:gd name="T31" fmla="*/ 219 h 303"/>
                <a:gd name="T32" fmla="*/ 172 w 559"/>
                <a:gd name="T33" fmla="*/ 2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9" h="303">
                  <a:moveTo>
                    <a:pt x="172" y="219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10" y="111"/>
                    <a:pt x="214" y="109"/>
                    <a:pt x="218" y="109"/>
                  </a:cubicBezTo>
                  <a:cubicBezTo>
                    <a:pt x="222" y="109"/>
                    <a:pt x="225" y="112"/>
                    <a:pt x="227" y="116"/>
                  </a:cubicBezTo>
                  <a:cubicBezTo>
                    <a:pt x="280" y="303"/>
                    <a:pt x="280" y="303"/>
                    <a:pt x="280" y="303"/>
                  </a:cubicBezTo>
                  <a:cubicBezTo>
                    <a:pt x="334" y="154"/>
                    <a:pt x="334" y="154"/>
                    <a:pt x="334" y="154"/>
                  </a:cubicBezTo>
                  <a:cubicBezTo>
                    <a:pt x="335" y="150"/>
                    <a:pt x="338" y="148"/>
                    <a:pt x="342" y="148"/>
                  </a:cubicBezTo>
                  <a:cubicBezTo>
                    <a:pt x="346" y="147"/>
                    <a:pt x="349" y="149"/>
                    <a:pt x="351" y="152"/>
                  </a:cubicBezTo>
                  <a:cubicBezTo>
                    <a:pt x="390" y="217"/>
                    <a:pt x="390" y="217"/>
                    <a:pt x="390" y="217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59" y="178"/>
                    <a:pt x="557" y="152"/>
                    <a:pt x="557" y="152"/>
                  </a:cubicBezTo>
                  <a:cubicBezTo>
                    <a:pt x="557" y="68"/>
                    <a:pt x="489" y="0"/>
                    <a:pt x="405" y="0"/>
                  </a:cubicBezTo>
                  <a:cubicBezTo>
                    <a:pt x="353" y="0"/>
                    <a:pt x="307" y="26"/>
                    <a:pt x="279" y="66"/>
                  </a:cubicBezTo>
                  <a:cubicBezTo>
                    <a:pt x="252" y="26"/>
                    <a:pt x="206" y="0"/>
                    <a:pt x="154" y="0"/>
                  </a:cubicBezTo>
                  <a:cubicBezTo>
                    <a:pt x="70" y="0"/>
                    <a:pt x="2" y="68"/>
                    <a:pt x="2" y="152"/>
                  </a:cubicBezTo>
                  <a:cubicBezTo>
                    <a:pt x="2" y="152"/>
                    <a:pt x="0" y="179"/>
                    <a:pt x="14" y="219"/>
                  </a:cubicBezTo>
                  <a:lnTo>
                    <a:pt x="172" y="219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4090988" y="2641601"/>
              <a:ext cx="817563" cy="485775"/>
            </a:xfrm>
            <a:custGeom>
              <a:avLst/>
              <a:gdLst>
                <a:gd name="T0" fmla="*/ 363 w 515"/>
                <a:gd name="T1" fmla="*/ 86 h 307"/>
                <a:gd name="T2" fmla="*/ 355 w 515"/>
                <a:gd name="T3" fmla="*/ 81 h 307"/>
                <a:gd name="T4" fmla="*/ 323 w 515"/>
                <a:gd name="T5" fmla="*/ 29 h 307"/>
                <a:gd name="T6" fmla="*/ 266 w 515"/>
                <a:gd name="T7" fmla="*/ 188 h 307"/>
                <a:gd name="T8" fmla="*/ 257 w 515"/>
                <a:gd name="T9" fmla="*/ 194 h 307"/>
                <a:gd name="T10" fmla="*/ 256 w 515"/>
                <a:gd name="T11" fmla="*/ 194 h 307"/>
                <a:gd name="T12" fmla="*/ 247 w 515"/>
                <a:gd name="T13" fmla="*/ 187 h 307"/>
                <a:gd name="T14" fmla="*/ 194 w 515"/>
                <a:gd name="T15" fmla="*/ 0 h 307"/>
                <a:gd name="T16" fmla="*/ 166 w 515"/>
                <a:gd name="T17" fmla="*/ 82 h 307"/>
                <a:gd name="T18" fmla="*/ 157 w 515"/>
                <a:gd name="T19" fmla="*/ 88 h 307"/>
                <a:gd name="T20" fmla="*/ 0 w 515"/>
                <a:gd name="T21" fmla="*/ 88 h 307"/>
                <a:gd name="T22" fmla="*/ 257 w 515"/>
                <a:gd name="T23" fmla="*/ 307 h 307"/>
                <a:gd name="T24" fmla="*/ 257 w 515"/>
                <a:gd name="T25" fmla="*/ 307 h 307"/>
                <a:gd name="T26" fmla="*/ 257 w 515"/>
                <a:gd name="T27" fmla="*/ 307 h 307"/>
                <a:gd name="T28" fmla="*/ 257 w 515"/>
                <a:gd name="T29" fmla="*/ 307 h 307"/>
                <a:gd name="T30" fmla="*/ 257 w 515"/>
                <a:gd name="T31" fmla="*/ 307 h 307"/>
                <a:gd name="T32" fmla="*/ 515 w 515"/>
                <a:gd name="T33" fmla="*/ 86 h 307"/>
                <a:gd name="T34" fmla="*/ 363 w 515"/>
                <a:gd name="T35" fmla="*/ 8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307">
                  <a:moveTo>
                    <a:pt x="363" y="86"/>
                  </a:moveTo>
                  <a:cubicBezTo>
                    <a:pt x="359" y="86"/>
                    <a:pt x="356" y="84"/>
                    <a:pt x="355" y="81"/>
                  </a:cubicBezTo>
                  <a:cubicBezTo>
                    <a:pt x="323" y="29"/>
                    <a:pt x="323" y="29"/>
                    <a:pt x="323" y="29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4" y="191"/>
                    <a:pt x="261" y="194"/>
                    <a:pt x="257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2" y="194"/>
                    <a:pt x="248" y="191"/>
                    <a:pt x="247" y="18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4" y="85"/>
                    <a:pt x="161" y="88"/>
                    <a:pt x="15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9" y="151"/>
                    <a:pt x="96" y="23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420" y="236"/>
                    <a:pt x="487" y="149"/>
                    <a:pt x="515" y="86"/>
                  </a:cubicBezTo>
                  <a:lnTo>
                    <a:pt x="363" y="86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PA_组合 57"/>
          <p:cNvGrpSpPr/>
          <p:nvPr>
            <p:custDataLst>
              <p:tags r:id="rId5"/>
            </p:custDataLst>
          </p:nvPr>
        </p:nvGrpSpPr>
        <p:grpSpPr>
          <a:xfrm>
            <a:off x="4751388" y="6130926"/>
            <a:ext cx="246063" cy="246063"/>
            <a:chOff x="4751388" y="6130926"/>
            <a:chExt cx="246063" cy="246063"/>
          </a:xfrm>
        </p:grpSpPr>
        <p:sp>
          <p:nvSpPr>
            <p:cNvPr id="19" name="Freeform 29"/>
            <p:cNvSpPr/>
            <p:nvPr/>
          </p:nvSpPr>
          <p:spPr bwMode="auto">
            <a:xfrm>
              <a:off x="4751388" y="6130926"/>
              <a:ext cx="246063" cy="246063"/>
            </a:xfrm>
            <a:custGeom>
              <a:avLst/>
              <a:gdLst>
                <a:gd name="T0" fmla="*/ 143 w 155"/>
                <a:gd name="T1" fmla="*/ 144 h 156"/>
                <a:gd name="T2" fmla="*/ 143 w 155"/>
                <a:gd name="T3" fmla="*/ 144 h 156"/>
                <a:gd name="T4" fmla="*/ 98 w 155"/>
                <a:gd name="T5" fmla="*/ 144 h 156"/>
                <a:gd name="T6" fmla="*/ 12 w 155"/>
                <a:gd name="T7" fmla="*/ 57 h 156"/>
                <a:gd name="T8" fmla="*/ 12 w 155"/>
                <a:gd name="T9" fmla="*/ 13 h 156"/>
                <a:gd name="T10" fmla="*/ 12 w 155"/>
                <a:gd name="T11" fmla="*/ 13 h 156"/>
                <a:gd name="T12" fmla="*/ 57 w 155"/>
                <a:gd name="T13" fmla="*/ 13 h 156"/>
                <a:gd name="T14" fmla="*/ 143 w 155"/>
                <a:gd name="T15" fmla="*/ 99 h 156"/>
                <a:gd name="T16" fmla="*/ 143 w 155"/>
                <a:gd name="T17" fmla="*/ 1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6">
                  <a:moveTo>
                    <a:pt x="143" y="144"/>
                  </a:moveTo>
                  <a:cubicBezTo>
                    <a:pt x="143" y="144"/>
                    <a:pt x="143" y="144"/>
                    <a:pt x="143" y="144"/>
                  </a:cubicBezTo>
                  <a:cubicBezTo>
                    <a:pt x="131" y="156"/>
                    <a:pt x="111" y="156"/>
                    <a:pt x="98" y="14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0" y="45"/>
                    <a:pt x="0" y="25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4" y="0"/>
                    <a:pt x="44" y="0"/>
                    <a:pt x="57" y="1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55" y="111"/>
                    <a:pt x="155" y="131"/>
                    <a:pt x="143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4867275" y="6245226"/>
              <a:ext cx="111125" cy="111125"/>
            </a:xfrm>
            <a:custGeom>
              <a:avLst/>
              <a:gdLst>
                <a:gd name="T0" fmla="*/ 0 w 70"/>
                <a:gd name="T1" fmla="*/ 30 h 70"/>
                <a:gd name="T2" fmla="*/ 32 w 70"/>
                <a:gd name="T3" fmla="*/ 62 h 70"/>
                <a:gd name="T4" fmla="*/ 62 w 70"/>
                <a:gd name="T5" fmla="*/ 62 h 70"/>
                <a:gd name="T6" fmla="*/ 62 w 70"/>
                <a:gd name="T7" fmla="*/ 33 h 70"/>
                <a:gd name="T8" fmla="*/ 29 w 70"/>
                <a:gd name="T9" fmla="*/ 0 h 70"/>
                <a:gd name="T10" fmla="*/ 0 w 70"/>
                <a:gd name="T1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0" y="30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40" y="70"/>
                    <a:pt x="54" y="70"/>
                    <a:pt x="62" y="62"/>
                  </a:cubicBezTo>
                  <a:cubicBezTo>
                    <a:pt x="70" y="54"/>
                    <a:pt x="70" y="41"/>
                    <a:pt x="62" y="3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PA_组合 61"/>
          <p:cNvGrpSpPr/>
          <p:nvPr>
            <p:custDataLst>
              <p:tags r:id="rId6"/>
            </p:custDataLst>
          </p:nvPr>
        </p:nvGrpSpPr>
        <p:grpSpPr>
          <a:xfrm>
            <a:off x="11211596" y="949326"/>
            <a:ext cx="498475" cy="498475"/>
            <a:chOff x="4548188" y="3473451"/>
            <a:chExt cx="498475" cy="498475"/>
          </a:xfrm>
        </p:grpSpPr>
        <p:sp>
          <p:nvSpPr>
            <p:cNvPr id="22" name="Freeform 31"/>
            <p:cNvSpPr/>
            <p:nvPr/>
          </p:nvSpPr>
          <p:spPr bwMode="auto">
            <a:xfrm>
              <a:off x="4738688" y="3473451"/>
              <a:ext cx="307975" cy="309563"/>
            </a:xfrm>
            <a:custGeom>
              <a:avLst/>
              <a:gdLst>
                <a:gd name="T0" fmla="*/ 168 w 194"/>
                <a:gd name="T1" fmla="*/ 118 h 195"/>
                <a:gd name="T2" fmla="*/ 168 w 194"/>
                <a:gd name="T3" fmla="*/ 26 h 195"/>
                <a:gd name="T4" fmla="*/ 168 w 194"/>
                <a:gd name="T5" fmla="*/ 26 h 195"/>
                <a:gd name="T6" fmla="*/ 76 w 194"/>
                <a:gd name="T7" fmla="*/ 26 h 195"/>
                <a:gd name="T8" fmla="*/ 0 w 194"/>
                <a:gd name="T9" fmla="*/ 102 h 195"/>
                <a:gd name="T10" fmla="*/ 92 w 194"/>
                <a:gd name="T11" fmla="*/ 195 h 195"/>
                <a:gd name="T12" fmla="*/ 168 w 194"/>
                <a:gd name="T13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195">
                  <a:moveTo>
                    <a:pt x="168" y="118"/>
                  </a:moveTo>
                  <a:cubicBezTo>
                    <a:pt x="194" y="93"/>
                    <a:pt x="194" y="51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43" y="0"/>
                    <a:pt x="102" y="0"/>
                    <a:pt x="76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2" y="195"/>
                    <a:pt x="92" y="195"/>
                    <a:pt x="92" y="195"/>
                  </a:cubicBezTo>
                  <a:lnTo>
                    <a:pt x="168" y="118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4548188" y="3660776"/>
              <a:ext cx="311150" cy="311150"/>
            </a:xfrm>
            <a:custGeom>
              <a:avLst/>
              <a:gdLst>
                <a:gd name="T0" fmla="*/ 103 w 196"/>
                <a:gd name="T1" fmla="*/ 0 h 196"/>
                <a:gd name="T2" fmla="*/ 25 w 196"/>
                <a:gd name="T3" fmla="*/ 78 h 196"/>
                <a:gd name="T4" fmla="*/ 25 w 196"/>
                <a:gd name="T5" fmla="*/ 171 h 196"/>
                <a:gd name="T6" fmla="*/ 25 w 196"/>
                <a:gd name="T7" fmla="*/ 171 h 196"/>
                <a:gd name="T8" fmla="*/ 118 w 196"/>
                <a:gd name="T9" fmla="*/ 171 h 196"/>
                <a:gd name="T10" fmla="*/ 196 w 196"/>
                <a:gd name="T11" fmla="*/ 93 h 196"/>
                <a:gd name="T12" fmla="*/ 103 w 196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6">
                  <a:moveTo>
                    <a:pt x="103" y="0"/>
                  </a:moveTo>
                  <a:cubicBezTo>
                    <a:pt x="25" y="78"/>
                    <a:pt x="25" y="78"/>
                    <a:pt x="25" y="78"/>
                  </a:cubicBezTo>
                  <a:cubicBezTo>
                    <a:pt x="0" y="104"/>
                    <a:pt x="0" y="145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51" y="196"/>
                    <a:pt x="92" y="196"/>
                    <a:pt x="118" y="171"/>
                  </a:cubicBezTo>
                  <a:cubicBezTo>
                    <a:pt x="196" y="93"/>
                    <a:pt x="196" y="93"/>
                    <a:pt x="196" y="9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4589463" y="3713163"/>
              <a:ext cx="217488" cy="217488"/>
            </a:xfrm>
            <a:custGeom>
              <a:avLst/>
              <a:gdLst>
                <a:gd name="T0" fmla="*/ 76 w 137"/>
                <a:gd name="T1" fmla="*/ 0 h 137"/>
                <a:gd name="T2" fmla="*/ 17 w 137"/>
                <a:gd name="T3" fmla="*/ 59 h 137"/>
                <a:gd name="T4" fmla="*/ 17 w 137"/>
                <a:gd name="T5" fmla="*/ 120 h 137"/>
                <a:gd name="T6" fmla="*/ 78 w 137"/>
                <a:gd name="T7" fmla="*/ 120 h 137"/>
                <a:gd name="T8" fmla="*/ 137 w 137"/>
                <a:gd name="T9" fmla="*/ 61 h 137"/>
                <a:gd name="T10" fmla="*/ 76 w 137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76" y="0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0" y="76"/>
                    <a:pt x="0" y="103"/>
                    <a:pt x="17" y="120"/>
                  </a:cubicBezTo>
                  <a:cubicBezTo>
                    <a:pt x="34" y="137"/>
                    <a:pt x="61" y="137"/>
                    <a:pt x="78" y="120"/>
                  </a:cubicBezTo>
                  <a:cubicBezTo>
                    <a:pt x="137" y="61"/>
                    <a:pt x="137" y="61"/>
                    <a:pt x="137" y="6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4787900" y="3514726"/>
              <a:ext cx="217488" cy="217488"/>
            </a:xfrm>
            <a:custGeom>
              <a:avLst/>
              <a:gdLst>
                <a:gd name="T0" fmla="*/ 61 w 137"/>
                <a:gd name="T1" fmla="*/ 137 h 137"/>
                <a:gd name="T2" fmla="*/ 120 w 137"/>
                <a:gd name="T3" fmla="*/ 78 h 137"/>
                <a:gd name="T4" fmla="*/ 120 w 137"/>
                <a:gd name="T5" fmla="*/ 17 h 137"/>
                <a:gd name="T6" fmla="*/ 59 w 137"/>
                <a:gd name="T7" fmla="*/ 17 h 137"/>
                <a:gd name="T8" fmla="*/ 0 w 137"/>
                <a:gd name="T9" fmla="*/ 76 h 137"/>
                <a:gd name="T10" fmla="*/ 61 w 137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61" y="137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37" y="61"/>
                    <a:pt x="137" y="34"/>
                    <a:pt x="120" y="17"/>
                  </a:cubicBezTo>
                  <a:cubicBezTo>
                    <a:pt x="103" y="0"/>
                    <a:pt x="76" y="0"/>
                    <a:pt x="59" y="1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6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PA_组合 58"/>
          <p:cNvGrpSpPr/>
          <p:nvPr>
            <p:custDataLst>
              <p:tags r:id="rId7"/>
            </p:custDataLst>
          </p:nvPr>
        </p:nvGrpSpPr>
        <p:grpSpPr>
          <a:xfrm>
            <a:off x="9067674" y="4578350"/>
            <a:ext cx="962025" cy="1385888"/>
            <a:chOff x="4576763" y="4421188"/>
            <a:chExt cx="962025" cy="1385888"/>
          </a:xfrm>
        </p:grpSpPr>
        <p:sp>
          <p:nvSpPr>
            <p:cNvPr id="27" name="Freeform 39"/>
            <p:cNvSpPr/>
            <p:nvPr/>
          </p:nvSpPr>
          <p:spPr bwMode="auto">
            <a:xfrm>
              <a:off x="4576763" y="4559301"/>
              <a:ext cx="962025" cy="1247775"/>
            </a:xfrm>
            <a:custGeom>
              <a:avLst/>
              <a:gdLst>
                <a:gd name="T0" fmla="*/ 592 w 606"/>
                <a:gd name="T1" fmla="*/ 787 h 787"/>
                <a:gd name="T2" fmla="*/ 14 w 606"/>
                <a:gd name="T3" fmla="*/ 787 h 787"/>
                <a:gd name="T4" fmla="*/ 0 w 606"/>
                <a:gd name="T5" fmla="*/ 773 h 787"/>
                <a:gd name="T6" fmla="*/ 0 w 606"/>
                <a:gd name="T7" fmla="*/ 14 h 787"/>
                <a:gd name="T8" fmla="*/ 14 w 606"/>
                <a:gd name="T9" fmla="*/ 0 h 787"/>
                <a:gd name="T10" fmla="*/ 592 w 606"/>
                <a:gd name="T11" fmla="*/ 0 h 787"/>
                <a:gd name="T12" fmla="*/ 606 w 606"/>
                <a:gd name="T13" fmla="*/ 14 h 787"/>
                <a:gd name="T14" fmla="*/ 606 w 606"/>
                <a:gd name="T15" fmla="*/ 773 h 787"/>
                <a:gd name="T16" fmla="*/ 592 w 606"/>
                <a:gd name="T17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787">
                  <a:moveTo>
                    <a:pt x="592" y="787"/>
                  </a:moveTo>
                  <a:cubicBezTo>
                    <a:pt x="14" y="787"/>
                    <a:pt x="14" y="787"/>
                    <a:pt x="14" y="787"/>
                  </a:cubicBezTo>
                  <a:cubicBezTo>
                    <a:pt x="6" y="787"/>
                    <a:pt x="0" y="781"/>
                    <a:pt x="0" y="77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600" y="0"/>
                    <a:pt x="606" y="7"/>
                    <a:pt x="606" y="14"/>
                  </a:cubicBezTo>
                  <a:cubicBezTo>
                    <a:pt x="606" y="773"/>
                    <a:pt x="606" y="773"/>
                    <a:pt x="606" y="773"/>
                  </a:cubicBezTo>
                  <a:cubicBezTo>
                    <a:pt x="606" y="781"/>
                    <a:pt x="600" y="787"/>
                    <a:pt x="592" y="787"/>
                  </a:cubicBez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4638675" y="4619626"/>
              <a:ext cx="838200" cy="1122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4864100" y="4495801"/>
              <a:ext cx="387350" cy="177800"/>
            </a:xfrm>
            <a:custGeom>
              <a:avLst/>
              <a:gdLst>
                <a:gd name="T0" fmla="*/ 232 w 244"/>
                <a:gd name="T1" fmla="*/ 112 h 112"/>
                <a:gd name="T2" fmla="*/ 11 w 244"/>
                <a:gd name="T3" fmla="*/ 112 h 112"/>
                <a:gd name="T4" fmla="*/ 0 w 244"/>
                <a:gd name="T5" fmla="*/ 100 h 112"/>
                <a:gd name="T6" fmla="*/ 0 w 244"/>
                <a:gd name="T7" fmla="*/ 12 h 112"/>
                <a:gd name="T8" fmla="*/ 11 w 244"/>
                <a:gd name="T9" fmla="*/ 0 h 112"/>
                <a:gd name="T10" fmla="*/ 232 w 244"/>
                <a:gd name="T11" fmla="*/ 0 h 112"/>
                <a:gd name="T12" fmla="*/ 244 w 244"/>
                <a:gd name="T13" fmla="*/ 12 h 112"/>
                <a:gd name="T14" fmla="*/ 244 w 244"/>
                <a:gd name="T15" fmla="*/ 100 h 112"/>
                <a:gd name="T16" fmla="*/ 232 w 244"/>
                <a:gd name="T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12">
                  <a:moveTo>
                    <a:pt x="232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5" y="112"/>
                    <a:pt x="0" y="106"/>
                    <a:pt x="0" y="10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6"/>
                    <a:pt x="239" y="112"/>
                    <a:pt x="232" y="112"/>
                  </a:cubicBez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4983163" y="4421188"/>
              <a:ext cx="149225" cy="149225"/>
            </a:xfrm>
            <a:prstGeom prst="ellipse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5019675" y="4459288"/>
              <a:ext cx="74613" cy="74613"/>
            </a:xfrm>
            <a:prstGeom prst="ellipse">
              <a:avLst/>
            </a:pr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4729163" y="4827588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4729163" y="5516563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4729163" y="5613401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848225" y="4968876"/>
              <a:ext cx="419100" cy="419100"/>
            </a:xfrm>
            <a:prstGeom prst="rect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5057775" y="5045076"/>
              <a:ext cx="0" cy="265113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>
              <a:off x="4924425" y="5176838"/>
              <a:ext cx="266700" cy="0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PA_任意多边形 50"/>
          <p:cNvSpPr/>
          <p:nvPr>
            <p:custDataLst>
              <p:tags r:id="rId8"/>
            </p:custDataLst>
          </p:nvPr>
        </p:nvSpPr>
        <p:spPr bwMode="auto">
          <a:xfrm>
            <a:off x="10129837" y="3503613"/>
            <a:ext cx="611188" cy="609600"/>
          </a:xfrm>
          <a:custGeom>
            <a:avLst/>
            <a:gdLst>
              <a:gd name="T0" fmla="*/ 211 w 385"/>
              <a:gd name="T1" fmla="*/ 174 h 384"/>
              <a:gd name="T2" fmla="*/ 211 w 385"/>
              <a:gd name="T3" fmla="*/ 0 h 384"/>
              <a:gd name="T4" fmla="*/ 174 w 385"/>
              <a:gd name="T5" fmla="*/ 0 h 384"/>
              <a:gd name="T6" fmla="*/ 174 w 385"/>
              <a:gd name="T7" fmla="*/ 174 h 384"/>
              <a:gd name="T8" fmla="*/ 0 w 385"/>
              <a:gd name="T9" fmla="*/ 174 h 384"/>
              <a:gd name="T10" fmla="*/ 0 w 385"/>
              <a:gd name="T11" fmla="*/ 211 h 384"/>
              <a:gd name="T12" fmla="*/ 174 w 385"/>
              <a:gd name="T13" fmla="*/ 211 h 384"/>
              <a:gd name="T14" fmla="*/ 174 w 385"/>
              <a:gd name="T15" fmla="*/ 384 h 384"/>
              <a:gd name="T16" fmla="*/ 211 w 385"/>
              <a:gd name="T17" fmla="*/ 384 h 384"/>
              <a:gd name="T18" fmla="*/ 211 w 385"/>
              <a:gd name="T19" fmla="*/ 211 h 384"/>
              <a:gd name="T20" fmla="*/ 385 w 385"/>
              <a:gd name="T21" fmla="*/ 211 h 384"/>
              <a:gd name="T22" fmla="*/ 385 w 385"/>
              <a:gd name="T23" fmla="*/ 174 h 384"/>
              <a:gd name="T24" fmla="*/ 211 w 385"/>
              <a:gd name="T25" fmla="*/ 17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5" h="384">
                <a:moveTo>
                  <a:pt x="211" y="174"/>
                </a:moveTo>
                <a:lnTo>
                  <a:pt x="211" y="0"/>
                </a:lnTo>
                <a:lnTo>
                  <a:pt x="174" y="0"/>
                </a:lnTo>
                <a:lnTo>
                  <a:pt x="174" y="174"/>
                </a:lnTo>
                <a:lnTo>
                  <a:pt x="0" y="174"/>
                </a:lnTo>
                <a:lnTo>
                  <a:pt x="0" y="211"/>
                </a:lnTo>
                <a:lnTo>
                  <a:pt x="174" y="211"/>
                </a:lnTo>
                <a:lnTo>
                  <a:pt x="174" y="384"/>
                </a:lnTo>
                <a:lnTo>
                  <a:pt x="211" y="384"/>
                </a:lnTo>
                <a:lnTo>
                  <a:pt x="211" y="211"/>
                </a:lnTo>
                <a:lnTo>
                  <a:pt x="385" y="211"/>
                </a:lnTo>
                <a:lnTo>
                  <a:pt x="385" y="174"/>
                </a:lnTo>
                <a:lnTo>
                  <a:pt x="211" y="174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PA_任意多边形 51"/>
          <p:cNvSpPr/>
          <p:nvPr>
            <p:custDataLst>
              <p:tags r:id="rId9"/>
            </p:custDataLst>
          </p:nvPr>
        </p:nvSpPr>
        <p:spPr bwMode="auto">
          <a:xfrm>
            <a:off x="10683752" y="349251"/>
            <a:ext cx="357188" cy="355600"/>
          </a:xfrm>
          <a:custGeom>
            <a:avLst/>
            <a:gdLst>
              <a:gd name="T0" fmla="*/ 123 w 225"/>
              <a:gd name="T1" fmla="*/ 100 h 224"/>
              <a:gd name="T2" fmla="*/ 123 w 225"/>
              <a:gd name="T3" fmla="*/ 0 h 224"/>
              <a:gd name="T4" fmla="*/ 102 w 225"/>
              <a:gd name="T5" fmla="*/ 0 h 224"/>
              <a:gd name="T6" fmla="*/ 102 w 225"/>
              <a:gd name="T7" fmla="*/ 100 h 224"/>
              <a:gd name="T8" fmla="*/ 0 w 225"/>
              <a:gd name="T9" fmla="*/ 100 h 224"/>
              <a:gd name="T10" fmla="*/ 0 w 225"/>
              <a:gd name="T11" fmla="*/ 122 h 224"/>
              <a:gd name="T12" fmla="*/ 102 w 225"/>
              <a:gd name="T13" fmla="*/ 122 h 224"/>
              <a:gd name="T14" fmla="*/ 102 w 225"/>
              <a:gd name="T15" fmla="*/ 224 h 224"/>
              <a:gd name="T16" fmla="*/ 123 w 225"/>
              <a:gd name="T17" fmla="*/ 224 h 224"/>
              <a:gd name="T18" fmla="*/ 123 w 225"/>
              <a:gd name="T19" fmla="*/ 122 h 224"/>
              <a:gd name="T20" fmla="*/ 225 w 225"/>
              <a:gd name="T21" fmla="*/ 122 h 224"/>
              <a:gd name="T22" fmla="*/ 225 w 225"/>
              <a:gd name="T23" fmla="*/ 100 h 224"/>
              <a:gd name="T24" fmla="*/ 123 w 225"/>
              <a:gd name="T25" fmla="*/ 10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24">
                <a:moveTo>
                  <a:pt x="123" y="100"/>
                </a:moveTo>
                <a:lnTo>
                  <a:pt x="123" y="0"/>
                </a:lnTo>
                <a:lnTo>
                  <a:pt x="102" y="0"/>
                </a:lnTo>
                <a:lnTo>
                  <a:pt x="102" y="100"/>
                </a:lnTo>
                <a:lnTo>
                  <a:pt x="0" y="100"/>
                </a:lnTo>
                <a:lnTo>
                  <a:pt x="0" y="122"/>
                </a:lnTo>
                <a:lnTo>
                  <a:pt x="102" y="122"/>
                </a:lnTo>
                <a:lnTo>
                  <a:pt x="102" y="224"/>
                </a:lnTo>
                <a:lnTo>
                  <a:pt x="123" y="224"/>
                </a:lnTo>
                <a:lnTo>
                  <a:pt x="123" y="122"/>
                </a:lnTo>
                <a:lnTo>
                  <a:pt x="225" y="122"/>
                </a:lnTo>
                <a:lnTo>
                  <a:pt x="225" y="100"/>
                </a:lnTo>
                <a:lnTo>
                  <a:pt x="123" y="100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22"/>
          <p:cNvSpPr>
            <a:spLocks noChangeArrowheads="1"/>
          </p:cNvSpPr>
          <p:nvPr/>
        </p:nvSpPr>
        <p:spPr bwMode="auto">
          <a:xfrm>
            <a:off x="896714" y="1996725"/>
            <a:ext cx="10415615" cy="102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4800" b="1" kern="2200" dirty="0">
                <a:ln w="6600">
                  <a:noFill/>
                  <a:prstDash val="solid"/>
                </a:ln>
                <a:solidFill>
                  <a:srgbClr val="E18C47"/>
                </a:solidFill>
                <a:effectLst/>
                <a:cs typeface="+mn-ea"/>
                <a:sym typeface="+mn-lt"/>
              </a:rPr>
              <a:t>第一节    儿童早期发展的重要性</a:t>
            </a:r>
          </a:p>
        </p:txBody>
      </p:sp>
      <p:pic>
        <p:nvPicPr>
          <p:cNvPr id="2" name="图片 1" descr="形状&#10;&#10;中度可信度描述已自动生成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10548942" y="4312457"/>
            <a:ext cx="626807" cy="607986"/>
          </a:xfrm>
          <a:prstGeom prst="rect">
            <a:avLst/>
          </a:prstGeom>
        </p:spPr>
      </p:pic>
      <p:pic>
        <p:nvPicPr>
          <p:cNvPr id="3" name="图片 2" descr="摄图网_401729383_开心跑步的小男孩（企业商用）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8920" y="2981960"/>
            <a:ext cx="3988435" cy="39884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88085" y="871855"/>
            <a:ext cx="2009140" cy="532130"/>
          </a:xfrm>
        </p:spPr>
        <p:txBody>
          <a:bodyPr/>
          <a:lstStyle/>
          <a:p>
            <a:r>
              <a:rPr lang="zh-CN" altLang="en-US" sz="2600" b="1" dirty="0">
                <a:solidFill>
                  <a:srgbClr val="E18C47"/>
                </a:solidFill>
                <a:latin typeface="+mn-lt"/>
                <a:cs typeface="+mn-ea"/>
                <a:sym typeface="+mn-lt"/>
              </a:rPr>
              <a:t>案例导入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7230" y="2334260"/>
            <a:ext cx="8382635" cy="366331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indent="457200" algn="just" fontAlgn="auto">
              <a:lnSpc>
                <a:spcPct val="14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行黑简体" panose="02000000000000000000" pitchFamily="2" charset="-122"/>
                <a:ea typeface="方正行黑简体" panose="02000000000000000000" pitchFamily="2" charset="-122"/>
                <a:sym typeface="+mn-ea"/>
              </a:rPr>
              <a:t>豆豆今年2岁半了，平时都是由爷爷奶奶带，爸爸妈妈工作忙，往往等到下班时，豆豆已经睡着了，只能周末抽时间带他。当问豆豆最喜欢的人是谁的时候，豆豆总会说是奶奶，这时候豆豆妈妈心里莫名的伤感。由于老人带孩子，很多地方迁就孩子，生活习惯上仍是老派作风，如早饭喜欢吃白粥、咸菜，不注重营养搭配等，这导致豆豆运动量小，小小年纪就体重偏重……请思考豆豆为什么会这样，怎么样改善这个状况？</a:t>
            </a:r>
          </a:p>
        </p:txBody>
      </p:sp>
      <p:pic>
        <p:nvPicPr>
          <p:cNvPr id="5" name="图片 4" descr="卡通人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556863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51255" y="1187450"/>
            <a:ext cx="9915525" cy="4184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国内外早期成功的经验证明，早期干预开始时间越早越好、持续时间越久越好。在许多技术先进国家，早期干预已成为提高人口素质的国策。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近20年来，儿童早期发展的学科有了很大的进展，这些进展在很大程度上受到系统生物学、脑神经科学和发育儿科学等重要学科的影响和推动，使儿童早期发展获得新的理论支持和循证支持。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在儿童生命的最初阶段，环境对儿童的早期发展有着至关重要的作用。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鉴于儿童早期发展的重要性，重视儿童早期发展已经成为提高我国人口素质、促进社会发展的重要保障，一些措施的实施对儿童早期发展已起到积极的推动作用。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8" y="13653"/>
            <a:ext cx="12192000" cy="6848475"/>
          </a:xfrm>
          <a:prstGeom prst="rect">
            <a:avLst/>
          </a:prstGeom>
          <a:solidFill>
            <a:srgbClr val="E18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PA_任意多边形 6"/>
          <p:cNvSpPr/>
          <p:nvPr>
            <p:custDataLst>
              <p:tags r:id="rId2"/>
            </p:custDataLst>
          </p:nvPr>
        </p:nvSpPr>
        <p:spPr bwMode="auto">
          <a:xfrm>
            <a:off x="-1588" y="4763"/>
            <a:ext cx="12192000" cy="5397500"/>
          </a:xfrm>
          <a:custGeom>
            <a:avLst/>
            <a:gdLst>
              <a:gd name="T0" fmla="*/ 0 w 7680"/>
              <a:gd name="T1" fmla="*/ 0 h 3405"/>
              <a:gd name="T2" fmla="*/ 7680 w 7680"/>
              <a:gd name="T3" fmla="*/ 0 h 3405"/>
              <a:gd name="T4" fmla="*/ 7680 w 7680"/>
              <a:gd name="T5" fmla="*/ 2470 h 3405"/>
              <a:gd name="T6" fmla="*/ 4179 w 7680"/>
              <a:gd name="T7" fmla="*/ 3405 h 3405"/>
              <a:gd name="T8" fmla="*/ 0 w 7680"/>
              <a:gd name="T9" fmla="*/ 1862 h 3405"/>
              <a:gd name="T10" fmla="*/ 0 w 7680"/>
              <a:gd name="T1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0" h="3405">
                <a:moveTo>
                  <a:pt x="0" y="0"/>
                </a:moveTo>
                <a:cubicBezTo>
                  <a:pt x="7680" y="0"/>
                  <a:pt x="7680" y="0"/>
                  <a:pt x="7680" y="0"/>
                </a:cubicBezTo>
                <a:cubicBezTo>
                  <a:pt x="7680" y="2470"/>
                  <a:pt x="7680" y="2470"/>
                  <a:pt x="7680" y="2470"/>
                </a:cubicBezTo>
                <a:cubicBezTo>
                  <a:pt x="6834" y="3043"/>
                  <a:pt x="5579" y="3405"/>
                  <a:pt x="4179" y="3405"/>
                </a:cubicBezTo>
                <a:cubicBezTo>
                  <a:pt x="2331" y="3405"/>
                  <a:pt x="737" y="2774"/>
                  <a:pt x="0" y="18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_任意多边形 7"/>
          <p:cNvSpPr/>
          <p:nvPr>
            <p:custDataLst>
              <p:tags r:id="rId3"/>
            </p:custDataLst>
          </p:nvPr>
        </p:nvSpPr>
        <p:spPr bwMode="auto">
          <a:xfrm>
            <a:off x="12700" y="2992438"/>
            <a:ext cx="12163425" cy="2511425"/>
          </a:xfrm>
          <a:custGeom>
            <a:avLst/>
            <a:gdLst>
              <a:gd name="T0" fmla="*/ 4225 w 7662"/>
              <a:gd name="T1" fmla="*/ 1414 h 1584"/>
              <a:gd name="T2" fmla="*/ 7662 w 7662"/>
              <a:gd name="T3" fmla="*/ 591 h 1584"/>
              <a:gd name="T4" fmla="*/ 4150 w 7662"/>
              <a:gd name="T5" fmla="*/ 1584 h 1584"/>
              <a:gd name="T6" fmla="*/ 0 w 7662"/>
              <a:gd name="T7" fmla="*/ 0 h 1584"/>
              <a:gd name="T8" fmla="*/ 4225 w 7662"/>
              <a:gd name="T9" fmla="*/ 1414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2" h="1584">
                <a:moveTo>
                  <a:pt x="4225" y="1414"/>
                </a:moveTo>
                <a:cubicBezTo>
                  <a:pt x="5565" y="1414"/>
                  <a:pt x="6779" y="1100"/>
                  <a:pt x="7662" y="591"/>
                </a:cubicBezTo>
                <a:cubicBezTo>
                  <a:pt x="6813" y="1199"/>
                  <a:pt x="5554" y="1584"/>
                  <a:pt x="4150" y="1584"/>
                </a:cubicBezTo>
                <a:cubicBezTo>
                  <a:pt x="2332" y="1584"/>
                  <a:pt x="759" y="939"/>
                  <a:pt x="0" y="0"/>
                </a:cubicBezTo>
                <a:cubicBezTo>
                  <a:pt x="850" y="846"/>
                  <a:pt x="2424" y="1414"/>
                  <a:pt x="4225" y="1414"/>
                </a:cubicBezTo>
                <a:close/>
              </a:path>
            </a:pathLst>
          </a:custGeom>
          <a:solidFill>
            <a:srgbClr val="EEB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PA_组合 60"/>
          <p:cNvGrpSpPr/>
          <p:nvPr>
            <p:custDataLst>
              <p:tags r:id="rId4"/>
            </p:custDataLst>
          </p:nvPr>
        </p:nvGrpSpPr>
        <p:grpSpPr>
          <a:xfrm>
            <a:off x="678657" y="1015575"/>
            <a:ext cx="682625" cy="556846"/>
            <a:chOff x="4056063" y="2403476"/>
            <a:chExt cx="887413" cy="723900"/>
          </a:xfrm>
        </p:grpSpPr>
        <p:sp>
          <p:nvSpPr>
            <p:cNvPr id="14" name="Freeform 25"/>
            <p:cNvSpPr/>
            <p:nvPr/>
          </p:nvSpPr>
          <p:spPr bwMode="auto">
            <a:xfrm>
              <a:off x="4056063" y="2403476"/>
              <a:ext cx="887413" cy="479425"/>
            </a:xfrm>
            <a:custGeom>
              <a:avLst/>
              <a:gdLst>
                <a:gd name="T0" fmla="*/ 172 w 559"/>
                <a:gd name="T1" fmla="*/ 219 h 303"/>
                <a:gd name="T2" fmla="*/ 208 w 559"/>
                <a:gd name="T3" fmla="*/ 115 h 303"/>
                <a:gd name="T4" fmla="*/ 218 w 559"/>
                <a:gd name="T5" fmla="*/ 109 h 303"/>
                <a:gd name="T6" fmla="*/ 227 w 559"/>
                <a:gd name="T7" fmla="*/ 116 h 303"/>
                <a:gd name="T8" fmla="*/ 280 w 559"/>
                <a:gd name="T9" fmla="*/ 303 h 303"/>
                <a:gd name="T10" fmla="*/ 334 w 559"/>
                <a:gd name="T11" fmla="*/ 154 h 303"/>
                <a:gd name="T12" fmla="*/ 342 w 559"/>
                <a:gd name="T13" fmla="*/ 148 h 303"/>
                <a:gd name="T14" fmla="*/ 351 w 559"/>
                <a:gd name="T15" fmla="*/ 152 h 303"/>
                <a:gd name="T16" fmla="*/ 390 w 559"/>
                <a:gd name="T17" fmla="*/ 217 h 303"/>
                <a:gd name="T18" fmla="*/ 545 w 559"/>
                <a:gd name="T19" fmla="*/ 217 h 303"/>
                <a:gd name="T20" fmla="*/ 557 w 559"/>
                <a:gd name="T21" fmla="*/ 152 h 303"/>
                <a:gd name="T22" fmla="*/ 405 w 559"/>
                <a:gd name="T23" fmla="*/ 0 h 303"/>
                <a:gd name="T24" fmla="*/ 279 w 559"/>
                <a:gd name="T25" fmla="*/ 66 h 303"/>
                <a:gd name="T26" fmla="*/ 154 w 559"/>
                <a:gd name="T27" fmla="*/ 0 h 303"/>
                <a:gd name="T28" fmla="*/ 2 w 559"/>
                <a:gd name="T29" fmla="*/ 152 h 303"/>
                <a:gd name="T30" fmla="*/ 14 w 559"/>
                <a:gd name="T31" fmla="*/ 219 h 303"/>
                <a:gd name="T32" fmla="*/ 172 w 559"/>
                <a:gd name="T33" fmla="*/ 2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9" h="303">
                  <a:moveTo>
                    <a:pt x="172" y="219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10" y="111"/>
                    <a:pt x="214" y="109"/>
                    <a:pt x="218" y="109"/>
                  </a:cubicBezTo>
                  <a:cubicBezTo>
                    <a:pt x="222" y="109"/>
                    <a:pt x="225" y="112"/>
                    <a:pt x="227" y="116"/>
                  </a:cubicBezTo>
                  <a:cubicBezTo>
                    <a:pt x="280" y="303"/>
                    <a:pt x="280" y="303"/>
                    <a:pt x="280" y="303"/>
                  </a:cubicBezTo>
                  <a:cubicBezTo>
                    <a:pt x="334" y="154"/>
                    <a:pt x="334" y="154"/>
                    <a:pt x="334" y="154"/>
                  </a:cubicBezTo>
                  <a:cubicBezTo>
                    <a:pt x="335" y="150"/>
                    <a:pt x="338" y="148"/>
                    <a:pt x="342" y="148"/>
                  </a:cubicBezTo>
                  <a:cubicBezTo>
                    <a:pt x="346" y="147"/>
                    <a:pt x="349" y="149"/>
                    <a:pt x="351" y="152"/>
                  </a:cubicBezTo>
                  <a:cubicBezTo>
                    <a:pt x="390" y="217"/>
                    <a:pt x="390" y="217"/>
                    <a:pt x="390" y="217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59" y="178"/>
                    <a:pt x="557" y="152"/>
                    <a:pt x="557" y="152"/>
                  </a:cubicBezTo>
                  <a:cubicBezTo>
                    <a:pt x="557" y="68"/>
                    <a:pt x="489" y="0"/>
                    <a:pt x="405" y="0"/>
                  </a:cubicBezTo>
                  <a:cubicBezTo>
                    <a:pt x="353" y="0"/>
                    <a:pt x="307" y="26"/>
                    <a:pt x="279" y="66"/>
                  </a:cubicBezTo>
                  <a:cubicBezTo>
                    <a:pt x="252" y="26"/>
                    <a:pt x="206" y="0"/>
                    <a:pt x="154" y="0"/>
                  </a:cubicBezTo>
                  <a:cubicBezTo>
                    <a:pt x="70" y="0"/>
                    <a:pt x="2" y="68"/>
                    <a:pt x="2" y="152"/>
                  </a:cubicBezTo>
                  <a:cubicBezTo>
                    <a:pt x="2" y="152"/>
                    <a:pt x="0" y="179"/>
                    <a:pt x="14" y="219"/>
                  </a:cubicBezTo>
                  <a:lnTo>
                    <a:pt x="172" y="219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4090988" y="2641601"/>
              <a:ext cx="817563" cy="485775"/>
            </a:xfrm>
            <a:custGeom>
              <a:avLst/>
              <a:gdLst>
                <a:gd name="T0" fmla="*/ 363 w 515"/>
                <a:gd name="T1" fmla="*/ 86 h 307"/>
                <a:gd name="T2" fmla="*/ 355 w 515"/>
                <a:gd name="T3" fmla="*/ 81 h 307"/>
                <a:gd name="T4" fmla="*/ 323 w 515"/>
                <a:gd name="T5" fmla="*/ 29 h 307"/>
                <a:gd name="T6" fmla="*/ 266 w 515"/>
                <a:gd name="T7" fmla="*/ 188 h 307"/>
                <a:gd name="T8" fmla="*/ 257 w 515"/>
                <a:gd name="T9" fmla="*/ 194 h 307"/>
                <a:gd name="T10" fmla="*/ 256 w 515"/>
                <a:gd name="T11" fmla="*/ 194 h 307"/>
                <a:gd name="T12" fmla="*/ 247 w 515"/>
                <a:gd name="T13" fmla="*/ 187 h 307"/>
                <a:gd name="T14" fmla="*/ 194 w 515"/>
                <a:gd name="T15" fmla="*/ 0 h 307"/>
                <a:gd name="T16" fmla="*/ 166 w 515"/>
                <a:gd name="T17" fmla="*/ 82 h 307"/>
                <a:gd name="T18" fmla="*/ 157 w 515"/>
                <a:gd name="T19" fmla="*/ 88 h 307"/>
                <a:gd name="T20" fmla="*/ 0 w 515"/>
                <a:gd name="T21" fmla="*/ 88 h 307"/>
                <a:gd name="T22" fmla="*/ 257 w 515"/>
                <a:gd name="T23" fmla="*/ 307 h 307"/>
                <a:gd name="T24" fmla="*/ 257 w 515"/>
                <a:gd name="T25" fmla="*/ 307 h 307"/>
                <a:gd name="T26" fmla="*/ 257 w 515"/>
                <a:gd name="T27" fmla="*/ 307 h 307"/>
                <a:gd name="T28" fmla="*/ 257 w 515"/>
                <a:gd name="T29" fmla="*/ 307 h 307"/>
                <a:gd name="T30" fmla="*/ 257 w 515"/>
                <a:gd name="T31" fmla="*/ 307 h 307"/>
                <a:gd name="T32" fmla="*/ 515 w 515"/>
                <a:gd name="T33" fmla="*/ 86 h 307"/>
                <a:gd name="T34" fmla="*/ 363 w 515"/>
                <a:gd name="T35" fmla="*/ 8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307">
                  <a:moveTo>
                    <a:pt x="363" y="86"/>
                  </a:moveTo>
                  <a:cubicBezTo>
                    <a:pt x="359" y="86"/>
                    <a:pt x="356" y="84"/>
                    <a:pt x="355" y="81"/>
                  </a:cubicBezTo>
                  <a:cubicBezTo>
                    <a:pt x="323" y="29"/>
                    <a:pt x="323" y="29"/>
                    <a:pt x="323" y="29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4" y="191"/>
                    <a:pt x="261" y="194"/>
                    <a:pt x="257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2" y="194"/>
                    <a:pt x="248" y="191"/>
                    <a:pt x="247" y="18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4" y="85"/>
                    <a:pt x="161" y="88"/>
                    <a:pt x="15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9" y="151"/>
                    <a:pt x="96" y="23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420" y="236"/>
                    <a:pt x="487" y="149"/>
                    <a:pt x="515" y="86"/>
                  </a:cubicBezTo>
                  <a:lnTo>
                    <a:pt x="363" y="86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PA_组合 57"/>
          <p:cNvGrpSpPr/>
          <p:nvPr>
            <p:custDataLst>
              <p:tags r:id="rId5"/>
            </p:custDataLst>
          </p:nvPr>
        </p:nvGrpSpPr>
        <p:grpSpPr>
          <a:xfrm>
            <a:off x="4751388" y="6130926"/>
            <a:ext cx="246063" cy="246063"/>
            <a:chOff x="4751388" y="6130926"/>
            <a:chExt cx="246063" cy="246063"/>
          </a:xfrm>
        </p:grpSpPr>
        <p:sp>
          <p:nvSpPr>
            <p:cNvPr id="19" name="Freeform 29"/>
            <p:cNvSpPr/>
            <p:nvPr/>
          </p:nvSpPr>
          <p:spPr bwMode="auto">
            <a:xfrm>
              <a:off x="4751388" y="6130926"/>
              <a:ext cx="246063" cy="246063"/>
            </a:xfrm>
            <a:custGeom>
              <a:avLst/>
              <a:gdLst>
                <a:gd name="T0" fmla="*/ 143 w 155"/>
                <a:gd name="T1" fmla="*/ 144 h 156"/>
                <a:gd name="T2" fmla="*/ 143 w 155"/>
                <a:gd name="T3" fmla="*/ 144 h 156"/>
                <a:gd name="T4" fmla="*/ 98 w 155"/>
                <a:gd name="T5" fmla="*/ 144 h 156"/>
                <a:gd name="T6" fmla="*/ 12 w 155"/>
                <a:gd name="T7" fmla="*/ 57 h 156"/>
                <a:gd name="T8" fmla="*/ 12 w 155"/>
                <a:gd name="T9" fmla="*/ 13 h 156"/>
                <a:gd name="T10" fmla="*/ 12 w 155"/>
                <a:gd name="T11" fmla="*/ 13 h 156"/>
                <a:gd name="T12" fmla="*/ 57 w 155"/>
                <a:gd name="T13" fmla="*/ 13 h 156"/>
                <a:gd name="T14" fmla="*/ 143 w 155"/>
                <a:gd name="T15" fmla="*/ 99 h 156"/>
                <a:gd name="T16" fmla="*/ 143 w 155"/>
                <a:gd name="T17" fmla="*/ 1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6">
                  <a:moveTo>
                    <a:pt x="143" y="144"/>
                  </a:moveTo>
                  <a:cubicBezTo>
                    <a:pt x="143" y="144"/>
                    <a:pt x="143" y="144"/>
                    <a:pt x="143" y="144"/>
                  </a:cubicBezTo>
                  <a:cubicBezTo>
                    <a:pt x="131" y="156"/>
                    <a:pt x="111" y="156"/>
                    <a:pt x="98" y="14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0" y="45"/>
                    <a:pt x="0" y="25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4" y="0"/>
                    <a:pt x="44" y="0"/>
                    <a:pt x="57" y="1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55" y="111"/>
                    <a:pt x="155" y="131"/>
                    <a:pt x="143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4867275" y="6245226"/>
              <a:ext cx="111125" cy="111125"/>
            </a:xfrm>
            <a:custGeom>
              <a:avLst/>
              <a:gdLst>
                <a:gd name="T0" fmla="*/ 0 w 70"/>
                <a:gd name="T1" fmla="*/ 30 h 70"/>
                <a:gd name="T2" fmla="*/ 32 w 70"/>
                <a:gd name="T3" fmla="*/ 62 h 70"/>
                <a:gd name="T4" fmla="*/ 62 w 70"/>
                <a:gd name="T5" fmla="*/ 62 h 70"/>
                <a:gd name="T6" fmla="*/ 62 w 70"/>
                <a:gd name="T7" fmla="*/ 33 h 70"/>
                <a:gd name="T8" fmla="*/ 29 w 70"/>
                <a:gd name="T9" fmla="*/ 0 h 70"/>
                <a:gd name="T10" fmla="*/ 0 w 70"/>
                <a:gd name="T1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0" y="30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40" y="70"/>
                    <a:pt x="54" y="70"/>
                    <a:pt x="62" y="62"/>
                  </a:cubicBezTo>
                  <a:cubicBezTo>
                    <a:pt x="70" y="54"/>
                    <a:pt x="70" y="41"/>
                    <a:pt x="62" y="3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PA_组合 61"/>
          <p:cNvGrpSpPr/>
          <p:nvPr>
            <p:custDataLst>
              <p:tags r:id="rId6"/>
            </p:custDataLst>
          </p:nvPr>
        </p:nvGrpSpPr>
        <p:grpSpPr>
          <a:xfrm>
            <a:off x="11211596" y="949326"/>
            <a:ext cx="498475" cy="498475"/>
            <a:chOff x="4548188" y="3473451"/>
            <a:chExt cx="498475" cy="498475"/>
          </a:xfrm>
        </p:grpSpPr>
        <p:sp>
          <p:nvSpPr>
            <p:cNvPr id="22" name="Freeform 31"/>
            <p:cNvSpPr/>
            <p:nvPr/>
          </p:nvSpPr>
          <p:spPr bwMode="auto">
            <a:xfrm>
              <a:off x="4738688" y="3473451"/>
              <a:ext cx="307975" cy="309563"/>
            </a:xfrm>
            <a:custGeom>
              <a:avLst/>
              <a:gdLst>
                <a:gd name="T0" fmla="*/ 168 w 194"/>
                <a:gd name="T1" fmla="*/ 118 h 195"/>
                <a:gd name="T2" fmla="*/ 168 w 194"/>
                <a:gd name="T3" fmla="*/ 26 h 195"/>
                <a:gd name="T4" fmla="*/ 168 w 194"/>
                <a:gd name="T5" fmla="*/ 26 h 195"/>
                <a:gd name="T6" fmla="*/ 76 w 194"/>
                <a:gd name="T7" fmla="*/ 26 h 195"/>
                <a:gd name="T8" fmla="*/ 0 w 194"/>
                <a:gd name="T9" fmla="*/ 102 h 195"/>
                <a:gd name="T10" fmla="*/ 92 w 194"/>
                <a:gd name="T11" fmla="*/ 195 h 195"/>
                <a:gd name="T12" fmla="*/ 168 w 194"/>
                <a:gd name="T13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195">
                  <a:moveTo>
                    <a:pt x="168" y="118"/>
                  </a:moveTo>
                  <a:cubicBezTo>
                    <a:pt x="194" y="93"/>
                    <a:pt x="194" y="51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43" y="0"/>
                    <a:pt x="102" y="0"/>
                    <a:pt x="76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2" y="195"/>
                    <a:pt x="92" y="195"/>
                    <a:pt x="92" y="195"/>
                  </a:cubicBezTo>
                  <a:lnTo>
                    <a:pt x="168" y="118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4548188" y="3660776"/>
              <a:ext cx="311150" cy="311150"/>
            </a:xfrm>
            <a:custGeom>
              <a:avLst/>
              <a:gdLst>
                <a:gd name="T0" fmla="*/ 103 w 196"/>
                <a:gd name="T1" fmla="*/ 0 h 196"/>
                <a:gd name="T2" fmla="*/ 25 w 196"/>
                <a:gd name="T3" fmla="*/ 78 h 196"/>
                <a:gd name="T4" fmla="*/ 25 w 196"/>
                <a:gd name="T5" fmla="*/ 171 h 196"/>
                <a:gd name="T6" fmla="*/ 25 w 196"/>
                <a:gd name="T7" fmla="*/ 171 h 196"/>
                <a:gd name="T8" fmla="*/ 118 w 196"/>
                <a:gd name="T9" fmla="*/ 171 h 196"/>
                <a:gd name="T10" fmla="*/ 196 w 196"/>
                <a:gd name="T11" fmla="*/ 93 h 196"/>
                <a:gd name="T12" fmla="*/ 103 w 196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6">
                  <a:moveTo>
                    <a:pt x="103" y="0"/>
                  </a:moveTo>
                  <a:cubicBezTo>
                    <a:pt x="25" y="78"/>
                    <a:pt x="25" y="78"/>
                    <a:pt x="25" y="78"/>
                  </a:cubicBezTo>
                  <a:cubicBezTo>
                    <a:pt x="0" y="104"/>
                    <a:pt x="0" y="145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51" y="196"/>
                    <a:pt x="92" y="196"/>
                    <a:pt x="118" y="171"/>
                  </a:cubicBezTo>
                  <a:cubicBezTo>
                    <a:pt x="196" y="93"/>
                    <a:pt x="196" y="93"/>
                    <a:pt x="196" y="9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4589463" y="3713163"/>
              <a:ext cx="217488" cy="217488"/>
            </a:xfrm>
            <a:custGeom>
              <a:avLst/>
              <a:gdLst>
                <a:gd name="T0" fmla="*/ 76 w 137"/>
                <a:gd name="T1" fmla="*/ 0 h 137"/>
                <a:gd name="T2" fmla="*/ 17 w 137"/>
                <a:gd name="T3" fmla="*/ 59 h 137"/>
                <a:gd name="T4" fmla="*/ 17 w 137"/>
                <a:gd name="T5" fmla="*/ 120 h 137"/>
                <a:gd name="T6" fmla="*/ 78 w 137"/>
                <a:gd name="T7" fmla="*/ 120 h 137"/>
                <a:gd name="T8" fmla="*/ 137 w 137"/>
                <a:gd name="T9" fmla="*/ 61 h 137"/>
                <a:gd name="T10" fmla="*/ 76 w 137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76" y="0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0" y="76"/>
                    <a:pt x="0" y="103"/>
                    <a:pt x="17" y="120"/>
                  </a:cubicBezTo>
                  <a:cubicBezTo>
                    <a:pt x="34" y="137"/>
                    <a:pt x="61" y="137"/>
                    <a:pt x="78" y="120"/>
                  </a:cubicBezTo>
                  <a:cubicBezTo>
                    <a:pt x="137" y="61"/>
                    <a:pt x="137" y="61"/>
                    <a:pt x="137" y="6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4787900" y="3514726"/>
              <a:ext cx="217488" cy="217488"/>
            </a:xfrm>
            <a:custGeom>
              <a:avLst/>
              <a:gdLst>
                <a:gd name="T0" fmla="*/ 61 w 137"/>
                <a:gd name="T1" fmla="*/ 137 h 137"/>
                <a:gd name="T2" fmla="*/ 120 w 137"/>
                <a:gd name="T3" fmla="*/ 78 h 137"/>
                <a:gd name="T4" fmla="*/ 120 w 137"/>
                <a:gd name="T5" fmla="*/ 17 h 137"/>
                <a:gd name="T6" fmla="*/ 59 w 137"/>
                <a:gd name="T7" fmla="*/ 17 h 137"/>
                <a:gd name="T8" fmla="*/ 0 w 137"/>
                <a:gd name="T9" fmla="*/ 76 h 137"/>
                <a:gd name="T10" fmla="*/ 61 w 137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61" y="137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37" y="61"/>
                    <a:pt x="137" y="34"/>
                    <a:pt x="120" y="17"/>
                  </a:cubicBezTo>
                  <a:cubicBezTo>
                    <a:pt x="103" y="0"/>
                    <a:pt x="76" y="0"/>
                    <a:pt x="59" y="1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6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PA_组合 58"/>
          <p:cNvGrpSpPr/>
          <p:nvPr>
            <p:custDataLst>
              <p:tags r:id="rId7"/>
            </p:custDataLst>
          </p:nvPr>
        </p:nvGrpSpPr>
        <p:grpSpPr>
          <a:xfrm>
            <a:off x="9067674" y="4578350"/>
            <a:ext cx="962025" cy="1385888"/>
            <a:chOff x="4576763" y="4421188"/>
            <a:chExt cx="962025" cy="1385888"/>
          </a:xfrm>
        </p:grpSpPr>
        <p:sp>
          <p:nvSpPr>
            <p:cNvPr id="27" name="Freeform 39"/>
            <p:cNvSpPr/>
            <p:nvPr/>
          </p:nvSpPr>
          <p:spPr bwMode="auto">
            <a:xfrm>
              <a:off x="4576763" y="4559301"/>
              <a:ext cx="962025" cy="1247775"/>
            </a:xfrm>
            <a:custGeom>
              <a:avLst/>
              <a:gdLst>
                <a:gd name="T0" fmla="*/ 592 w 606"/>
                <a:gd name="T1" fmla="*/ 787 h 787"/>
                <a:gd name="T2" fmla="*/ 14 w 606"/>
                <a:gd name="T3" fmla="*/ 787 h 787"/>
                <a:gd name="T4" fmla="*/ 0 w 606"/>
                <a:gd name="T5" fmla="*/ 773 h 787"/>
                <a:gd name="T6" fmla="*/ 0 w 606"/>
                <a:gd name="T7" fmla="*/ 14 h 787"/>
                <a:gd name="T8" fmla="*/ 14 w 606"/>
                <a:gd name="T9" fmla="*/ 0 h 787"/>
                <a:gd name="T10" fmla="*/ 592 w 606"/>
                <a:gd name="T11" fmla="*/ 0 h 787"/>
                <a:gd name="T12" fmla="*/ 606 w 606"/>
                <a:gd name="T13" fmla="*/ 14 h 787"/>
                <a:gd name="T14" fmla="*/ 606 w 606"/>
                <a:gd name="T15" fmla="*/ 773 h 787"/>
                <a:gd name="T16" fmla="*/ 592 w 606"/>
                <a:gd name="T17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787">
                  <a:moveTo>
                    <a:pt x="592" y="787"/>
                  </a:moveTo>
                  <a:cubicBezTo>
                    <a:pt x="14" y="787"/>
                    <a:pt x="14" y="787"/>
                    <a:pt x="14" y="787"/>
                  </a:cubicBezTo>
                  <a:cubicBezTo>
                    <a:pt x="6" y="787"/>
                    <a:pt x="0" y="781"/>
                    <a:pt x="0" y="77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600" y="0"/>
                    <a:pt x="606" y="7"/>
                    <a:pt x="606" y="14"/>
                  </a:cubicBezTo>
                  <a:cubicBezTo>
                    <a:pt x="606" y="773"/>
                    <a:pt x="606" y="773"/>
                    <a:pt x="606" y="773"/>
                  </a:cubicBezTo>
                  <a:cubicBezTo>
                    <a:pt x="606" y="781"/>
                    <a:pt x="600" y="787"/>
                    <a:pt x="592" y="787"/>
                  </a:cubicBez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4638675" y="4619626"/>
              <a:ext cx="838200" cy="1122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4864100" y="4495801"/>
              <a:ext cx="387350" cy="177800"/>
            </a:xfrm>
            <a:custGeom>
              <a:avLst/>
              <a:gdLst>
                <a:gd name="T0" fmla="*/ 232 w 244"/>
                <a:gd name="T1" fmla="*/ 112 h 112"/>
                <a:gd name="T2" fmla="*/ 11 w 244"/>
                <a:gd name="T3" fmla="*/ 112 h 112"/>
                <a:gd name="T4" fmla="*/ 0 w 244"/>
                <a:gd name="T5" fmla="*/ 100 h 112"/>
                <a:gd name="T6" fmla="*/ 0 w 244"/>
                <a:gd name="T7" fmla="*/ 12 h 112"/>
                <a:gd name="T8" fmla="*/ 11 w 244"/>
                <a:gd name="T9" fmla="*/ 0 h 112"/>
                <a:gd name="T10" fmla="*/ 232 w 244"/>
                <a:gd name="T11" fmla="*/ 0 h 112"/>
                <a:gd name="T12" fmla="*/ 244 w 244"/>
                <a:gd name="T13" fmla="*/ 12 h 112"/>
                <a:gd name="T14" fmla="*/ 244 w 244"/>
                <a:gd name="T15" fmla="*/ 100 h 112"/>
                <a:gd name="T16" fmla="*/ 232 w 244"/>
                <a:gd name="T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12">
                  <a:moveTo>
                    <a:pt x="232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5" y="112"/>
                    <a:pt x="0" y="106"/>
                    <a:pt x="0" y="10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6"/>
                    <a:pt x="239" y="112"/>
                    <a:pt x="232" y="112"/>
                  </a:cubicBez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4983163" y="4421188"/>
              <a:ext cx="149225" cy="149225"/>
            </a:xfrm>
            <a:prstGeom prst="ellipse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5019675" y="4459288"/>
              <a:ext cx="74613" cy="74613"/>
            </a:xfrm>
            <a:prstGeom prst="ellipse">
              <a:avLst/>
            </a:pr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4729163" y="4827588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4729163" y="5516563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4729163" y="5613401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848225" y="4968876"/>
              <a:ext cx="419100" cy="419100"/>
            </a:xfrm>
            <a:prstGeom prst="rect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5057775" y="5045076"/>
              <a:ext cx="0" cy="265113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>
              <a:off x="4924425" y="5176838"/>
              <a:ext cx="266700" cy="0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PA_任意多边形 50"/>
          <p:cNvSpPr/>
          <p:nvPr>
            <p:custDataLst>
              <p:tags r:id="rId8"/>
            </p:custDataLst>
          </p:nvPr>
        </p:nvSpPr>
        <p:spPr bwMode="auto">
          <a:xfrm>
            <a:off x="10129837" y="3503613"/>
            <a:ext cx="611188" cy="609600"/>
          </a:xfrm>
          <a:custGeom>
            <a:avLst/>
            <a:gdLst>
              <a:gd name="T0" fmla="*/ 211 w 385"/>
              <a:gd name="T1" fmla="*/ 174 h 384"/>
              <a:gd name="T2" fmla="*/ 211 w 385"/>
              <a:gd name="T3" fmla="*/ 0 h 384"/>
              <a:gd name="T4" fmla="*/ 174 w 385"/>
              <a:gd name="T5" fmla="*/ 0 h 384"/>
              <a:gd name="T6" fmla="*/ 174 w 385"/>
              <a:gd name="T7" fmla="*/ 174 h 384"/>
              <a:gd name="T8" fmla="*/ 0 w 385"/>
              <a:gd name="T9" fmla="*/ 174 h 384"/>
              <a:gd name="T10" fmla="*/ 0 w 385"/>
              <a:gd name="T11" fmla="*/ 211 h 384"/>
              <a:gd name="T12" fmla="*/ 174 w 385"/>
              <a:gd name="T13" fmla="*/ 211 h 384"/>
              <a:gd name="T14" fmla="*/ 174 w 385"/>
              <a:gd name="T15" fmla="*/ 384 h 384"/>
              <a:gd name="T16" fmla="*/ 211 w 385"/>
              <a:gd name="T17" fmla="*/ 384 h 384"/>
              <a:gd name="T18" fmla="*/ 211 w 385"/>
              <a:gd name="T19" fmla="*/ 211 h 384"/>
              <a:gd name="T20" fmla="*/ 385 w 385"/>
              <a:gd name="T21" fmla="*/ 211 h 384"/>
              <a:gd name="T22" fmla="*/ 385 w 385"/>
              <a:gd name="T23" fmla="*/ 174 h 384"/>
              <a:gd name="T24" fmla="*/ 211 w 385"/>
              <a:gd name="T25" fmla="*/ 17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5" h="384">
                <a:moveTo>
                  <a:pt x="211" y="174"/>
                </a:moveTo>
                <a:lnTo>
                  <a:pt x="211" y="0"/>
                </a:lnTo>
                <a:lnTo>
                  <a:pt x="174" y="0"/>
                </a:lnTo>
                <a:lnTo>
                  <a:pt x="174" y="174"/>
                </a:lnTo>
                <a:lnTo>
                  <a:pt x="0" y="174"/>
                </a:lnTo>
                <a:lnTo>
                  <a:pt x="0" y="211"/>
                </a:lnTo>
                <a:lnTo>
                  <a:pt x="174" y="211"/>
                </a:lnTo>
                <a:lnTo>
                  <a:pt x="174" y="384"/>
                </a:lnTo>
                <a:lnTo>
                  <a:pt x="211" y="384"/>
                </a:lnTo>
                <a:lnTo>
                  <a:pt x="211" y="211"/>
                </a:lnTo>
                <a:lnTo>
                  <a:pt x="385" y="211"/>
                </a:lnTo>
                <a:lnTo>
                  <a:pt x="385" y="174"/>
                </a:lnTo>
                <a:lnTo>
                  <a:pt x="211" y="174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PA_任意多边形 51"/>
          <p:cNvSpPr/>
          <p:nvPr>
            <p:custDataLst>
              <p:tags r:id="rId9"/>
            </p:custDataLst>
          </p:nvPr>
        </p:nvSpPr>
        <p:spPr bwMode="auto">
          <a:xfrm>
            <a:off x="10683752" y="349251"/>
            <a:ext cx="357188" cy="355600"/>
          </a:xfrm>
          <a:custGeom>
            <a:avLst/>
            <a:gdLst>
              <a:gd name="T0" fmla="*/ 123 w 225"/>
              <a:gd name="T1" fmla="*/ 100 h 224"/>
              <a:gd name="T2" fmla="*/ 123 w 225"/>
              <a:gd name="T3" fmla="*/ 0 h 224"/>
              <a:gd name="T4" fmla="*/ 102 w 225"/>
              <a:gd name="T5" fmla="*/ 0 h 224"/>
              <a:gd name="T6" fmla="*/ 102 w 225"/>
              <a:gd name="T7" fmla="*/ 100 h 224"/>
              <a:gd name="T8" fmla="*/ 0 w 225"/>
              <a:gd name="T9" fmla="*/ 100 h 224"/>
              <a:gd name="T10" fmla="*/ 0 w 225"/>
              <a:gd name="T11" fmla="*/ 122 h 224"/>
              <a:gd name="T12" fmla="*/ 102 w 225"/>
              <a:gd name="T13" fmla="*/ 122 h 224"/>
              <a:gd name="T14" fmla="*/ 102 w 225"/>
              <a:gd name="T15" fmla="*/ 224 h 224"/>
              <a:gd name="T16" fmla="*/ 123 w 225"/>
              <a:gd name="T17" fmla="*/ 224 h 224"/>
              <a:gd name="T18" fmla="*/ 123 w 225"/>
              <a:gd name="T19" fmla="*/ 122 h 224"/>
              <a:gd name="T20" fmla="*/ 225 w 225"/>
              <a:gd name="T21" fmla="*/ 122 h 224"/>
              <a:gd name="T22" fmla="*/ 225 w 225"/>
              <a:gd name="T23" fmla="*/ 100 h 224"/>
              <a:gd name="T24" fmla="*/ 123 w 225"/>
              <a:gd name="T25" fmla="*/ 10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24">
                <a:moveTo>
                  <a:pt x="123" y="100"/>
                </a:moveTo>
                <a:lnTo>
                  <a:pt x="123" y="0"/>
                </a:lnTo>
                <a:lnTo>
                  <a:pt x="102" y="0"/>
                </a:lnTo>
                <a:lnTo>
                  <a:pt x="102" y="100"/>
                </a:lnTo>
                <a:lnTo>
                  <a:pt x="0" y="100"/>
                </a:lnTo>
                <a:lnTo>
                  <a:pt x="0" y="122"/>
                </a:lnTo>
                <a:lnTo>
                  <a:pt x="102" y="122"/>
                </a:lnTo>
                <a:lnTo>
                  <a:pt x="102" y="224"/>
                </a:lnTo>
                <a:lnTo>
                  <a:pt x="123" y="224"/>
                </a:lnTo>
                <a:lnTo>
                  <a:pt x="123" y="122"/>
                </a:lnTo>
                <a:lnTo>
                  <a:pt x="225" y="122"/>
                </a:lnTo>
                <a:lnTo>
                  <a:pt x="225" y="100"/>
                </a:lnTo>
                <a:lnTo>
                  <a:pt x="123" y="100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22"/>
          <p:cNvSpPr>
            <a:spLocks noChangeArrowheads="1"/>
          </p:cNvSpPr>
          <p:nvPr/>
        </p:nvSpPr>
        <p:spPr bwMode="auto">
          <a:xfrm>
            <a:off x="896714" y="1996725"/>
            <a:ext cx="10415615" cy="102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4800" b="1" kern="2200" dirty="0">
                <a:ln w="6600">
                  <a:noFill/>
                  <a:prstDash val="solid"/>
                </a:ln>
                <a:solidFill>
                  <a:srgbClr val="E18C47"/>
                </a:solidFill>
                <a:effectLst/>
                <a:cs typeface="+mn-ea"/>
                <a:sym typeface="+mn-lt"/>
              </a:rPr>
              <a:t>第二节    儿童早期发展的促进措施</a:t>
            </a:r>
          </a:p>
        </p:txBody>
      </p:sp>
      <p:pic>
        <p:nvPicPr>
          <p:cNvPr id="2" name="图片 1" descr="形状&#10;&#10;中度可信度描述已自动生成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10548942" y="4312457"/>
            <a:ext cx="626807" cy="6079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185" y="3040380"/>
            <a:ext cx="3672205" cy="36722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5abe4f80-eadc-4643-9aef-89832c621cef"/>
  <p:tag name="COMMONDATA" val="eyJoZGlkIjoiNGY0MDgyY2U2NDUxNjliMTA0YzZjN2UwYjAxZWNmMG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060"/>
      </a:accent1>
      <a:accent2>
        <a:srgbClr val="0790F5"/>
      </a:accent2>
      <a:accent3>
        <a:srgbClr val="05B7FB"/>
      </a:accent3>
      <a:accent4>
        <a:srgbClr val="FFD2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mi1ph0">
      <a:majorFont>
        <a:latin typeface="Alibaba Sans"/>
        <a:ea typeface="微软雅黑"/>
        <a:cs typeface="Alex Brush"/>
      </a:majorFont>
      <a:minorFont>
        <a:latin typeface="Alibaba Sans"/>
        <a:ea typeface="微软雅黑"/>
        <a:cs typeface="Alex Brus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tlCol="0">
        <a:spAutoFit/>
      </a:bodyPr>
      <a:lstStyle>
        <a:defPPr algn="l">
          <a:lnSpc>
            <a:spcPct val="12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lex Brush"/>
        <a:cs typeface="Alex Brush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lex Brush"/>
        <a:cs typeface="Alex Brush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lex Brush"/>
        <a:cs typeface="Alex Brush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lex Brush"/>
        <a:cs typeface="Alex Brush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1659</Words>
  <Application>Microsoft Office PowerPoint</Application>
  <PresentationFormat>宽屏</PresentationFormat>
  <Paragraphs>98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等线</vt:lpstr>
      <vt:lpstr>方正行黑简体</vt:lpstr>
      <vt:lpstr>汉仪太极体简</vt:lpstr>
      <vt:lpstr>宋体</vt:lpstr>
      <vt:lpstr>微软雅黑</vt:lpstr>
      <vt:lpstr>Alex Brush</vt:lpstr>
      <vt:lpstr>Alibaba Sans</vt:lpstr>
      <vt:lpstr>Arial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案例导入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庄玉侠</cp:lastModifiedBy>
  <cp:revision>356</cp:revision>
  <dcterms:created xsi:type="dcterms:W3CDTF">2022-05-22T12:08:00Z</dcterms:created>
  <dcterms:modified xsi:type="dcterms:W3CDTF">2023-02-13T06:26:57Z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4FDDA68B61F5407395F6434F75BFB02C</vt:lpwstr>
  </property>
  <property fmtid="{D5CDD505-2E9C-101B-9397-08002B2CF9AE}" pid="3" name="KSOProductBuildVer">
    <vt:lpwstr>2052-11.1.0.13703</vt:lpwstr>
  </property>
</Properties>
</file>