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24"/>
  </p:handoutMasterIdLst>
  <p:sldIdLst>
    <p:sldId id="258" r:id="rId4"/>
    <p:sldId id="257" r:id="rId6"/>
    <p:sldId id="259" r:id="rId7"/>
    <p:sldId id="260" r:id="rId8"/>
    <p:sldId id="263" r:id="rId9"/>
    <p:sldId id="261" r:id="rId10"/>
    <p:sldId id="262" r:id="rId11"/>
    <p:sldId id="264" r:id="rId12"/>
    <p:sldId id="267" r:id="rId13"/>
    <p:sldId id="265" r:id="rId14"/>
    <p:sldId id="266" r:id="rId15"/>
    <p:sldId id="268" r:id="rId16"/>
    <p:sldId id="269" r:id="rId17"/>
    <p:sldId id="271" r:id="rId18"/>
    <p:sldId id="272" r:id="rId19"/>
    <p:sldId id="273" r:id="rId20"/>
    <p:sldId id="270" r:id="rId21"/>
    <p:sldId id="274" r:id="rId22"/>
    <p:sldId id="276" r:id="rId2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990000"/>
    <a:srgbClr val="B2B2B2"/>
    <a:srgbClr val="202020"/>
    <a:srgbClr val="323232"/>
    <a:srgbClr val="CC3300"/>
    <a:srgbClr val="FF33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110" d="100"/>
          <a:sy n="110" d="100"/>
        </p:scale>
        <p:origin x="168" y="96"/>
      </p:cViewPr>
      <p:guideLst>
        <p:guide orient="horz" pos="2160"/>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E3D38D-99E0-4838-BA02-3018BA95134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p:custDataLst>
              <p:tags r:id="rId2"/>
            </p:custDataLst>
          </p:nvPr>
        </p:nvSpPr>
        <p:spPr>
          <a:xfrm>
            <a:off x="8479367" y="4727575"/>
            <a:ext cx="2159000" cy="295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9" name="矩形 8"/>
          <p:cNvSpPr/>
          <p:nvPr>
            <p:custDataLst>
              <p:tags r:id="rId3"/>
            </p:custDataLst>
          </p:nvPr>
        </p:nvSpPr>
        <p:spPr>
          <a:xfrm>
            <a:off x="9577917" y="4756150"/>
            <a:ext cx="1032933" cy="2381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nvGrpSpPr>
          <p:cNvPr id="10" name="组合 79"/>
          <p:cNvGrpSpPr/>
          <p:nvPr/>
        </p:nvGrpSpPr>
        <p:grpSpPr bwMode="auto">
          <a:xfrm>
            <a:off x="-4233" y="0"/>
            <a:ext cx="4675717" cy="6856413"/>
            <a:chOff x="-3447" y="-189"/>
            <a:chExt cx="4675187" cy="6856525"/>
          </a:xfrm>
        </p:grpSpPr>
        <p:sp>
          <p:nvSpPr>
            <p:cNvPr id="11" name="流程图: 文档 6"/>
            <p:cNvSpPr/>
            <p:nvPr userDrawn="1">
              <p:custDataLst>
                <p:tags r:id="rId4"/>
              </p:custDataLst>
            </p:nvPr>
          </p:nvSpPr>
          <p:spPr>
            <a:xfrm rot="16200000">
              <a:off x="-872950" y="1311647"/>
              <a:ext cx="6856525" cy="4232853"/>
            </a:xfrm>
            <a:prstGeom prst="flowChartDocumen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2" name="任意多边形: 形状 11"/>
            <p:cNvSpPr/>
            <p:nvPr userDrawn="1">
              <p:custDataLst>
                <p:tags r:id="rId5"/>
              </p:custDataLst>
            </p:nvPr>
          </p:nvSpPr>
          <p:spPr>
            <a:xfrm>
              <a:off x="786" y="-189"/>
              <a:ext cx="4558783" cy="6854937"/>
            </a:xfrm>
            <a:custGeom>
              <a:avLst/>
              <a:gdLst>
                <a:gd name="connsiteX0" fmla="*/ 0 w 4559301"/>
                <a:gd name="connsiteY0" fmla="*/ 0 h 6855293"/>
                <a:gd name="connsiteX1" fmla="*/ 3762289 w 4559301"/>
                <a:gd name="connsiteY1" fmla="*/ 0 h 6855293"/>
                <a:gd name="connsiteX2" fmla="*/ 3765029 w 4559301"/>
                <a:gd name="connsiteY2" fmla="*/ 230702 h 6855293"/>
                <a:gd name="connsiteX3" fmla="*/ 4391808 w 4559301"/>
                <a:gd name="connsiteY3" fmla="*/ 6560195 h 6855293"/>
                <a:gd name="connsiteX4" fmla="*/ 4331769 w 4559301"/>
                <a:gd name="connsiteY4" fmla="*/ 6855293 h 6855293"/>
                <a:gd name="connsiteX5" fmla="*/ 0 w 4559301"/>
                <a:gd name="connsiteY5" fmla="*/ 6855293 h 6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9301" h="6855293">
                  <a:moveTo>
                    <a:pt x="0" y="0"/>
                  </a:moveTo>
                  <a:lnTo>
                    <a:pt x="3762289" y="0"/>
                  </a:lnTo>
                  <a:lnTo>
                    <a:pt x="3765029" y="230702"/>
                  </a:lnTo>
                  <a:cubicBezTo>
                    <a:pt x="3839114" y="3295200"/>
                    <a:pt x="4979109" y="3489718"/>
                    <a:pt x="4391808" y="6560195"/>
                  </a:cubicBezTo>
                  <a:lnTo>
                    <a:pt x="4331769" y="6855293"/>
                  </a:lnTo>
                  <a:lnTo>
                    <a:pt x="0" y="685529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3" name="矩形: 圆角 12"/>
            <p:cNvSpPr/>
            <p:nvPr>
              <p:custDataLst>
                <p:tags r:id="rId6"/>
              </p:custDataLst>
            </p:nvPr>
          </p:nvSpPr>
          <p:spPr>
            <a:xfrm>
              <a:off x="671694" y="606246"/>
              <a:ext cx="670907" cy="671524"/>
            </a:xfrm>
            <a:prstGeom prst="roundRect">
              <a:avLst/>
            </a:prstGeom>
            <a:solidFill>
              <a:schemeClr val="bg1">
                <a:alpha val="15000"/>
              </a:schemeClr>
            </a:solidFill>
            <a:ln w="15875">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4" name="任意多边形: 形状 13"/>
            <p:cNvSpPr/>
            <p:nvPr>
              <p:custDataLst>
                <p:tags r:id="rId7"/>
              </p:custDataLst>
            </p:nvPr>
          </p:nvSpPr>
          <p:spPr>
            <a:xfrm>
              <a:off x="-3447" y="-189"/>
              <a:ext cx="1009536" cy="1043005"/>
            </a:xfrm>
            <a:custGeom>
              <a:avLst/>
              <a:gdLst>
                <a:gd name="connsiteX0" fmla="*/ 0 w 1010557"/>
                <a:gd name="connsiteY0" fmla="*/ 0 h 1043494"/>
                <a:gd name="connsiteX1" fmla="*/ 1010557 w 1010557"/>
                <a:gd name="connsiteY1" fmla="*/ 0 h 1043494"/>
                <a:gd name="connsiteX2" fmla="*/ 1010557 w 1010557"/>
                <a:gd name="connsiteY2" fmla="*/ 820287 h 1043494"/>
                <a:gd name="connsiteX3" fmla="*/ 787350 w 1010557"/>
                <a:gd name="connsiteY3" fmla="*/ 1043494 h 1043494"/>
                <a:gd name="connsiteX4" fmla="*/ 0 w 1010557"/>
                <a:gd name="connsiteY4" fmla="*/ 1043494 h 104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557" h="1043494">
                  <a:moveTo>
                    <a:pt x="0" y="0"/>
                  </a:moveTo>
                  <a:lnTo>
                    <a:pt x="1010557" y="0"/>
                  </a:lnTo>
                  <a:lnTo>
                    <a:pt x="1010557" y="820287"/>
                  </a:lnTo>
                  <a:cubicBezTo>
                    <a:pt x="1010557" y="943561"/>
                    <a:pt x="910624" y="1043494"/>
                    <a:pt x="787350" y="1043494"/>
                  </a:cubicBezTo>
                  <a:lnTo>
                    <a:pt x="0" y="1043494"/>
                  </a:ln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5" name="任意多边形: 形状 14"/>
            <p:cNvSpPr/>
            <p:nvPr>
              <p:custDataLst>
                <p:tags r:id="rId8"/>
              </p:custDataLst>
            </p:nvPr>
          </p:nvSpPr>
          <p:spPr>
            <a:xfrm>
              <a:off x="1473819" y="-189"/>
              <a:ext cx="814825" cy="623898"/>
            </a:xfrm>
            <a:custGeom>
              <a:avLst/>
              <a:gdLst>
                <a:gd name="connsiteX0" fmla="*/ 0 w 813435"/>
                <a:gd name="connsiteY0" fmla="*/ 0 h 624394"/>
                <a:gd name="connsiteX1" fmla="*/ 813435 w 813435"/>
                <a:gd name="connsiteY1" fmla="*/ 0 h 624394"/>
                <a:gd name="connsiteX2" fmla="*/ 813435 w 813435"/>
                <a:gd name="connsiteY2" fmla="*/ 488819 h 624394"/>
                <a:gd name="connsiteX3" fmla="*/ 677860 w 813435"/>
                <a:gd name="connsiteY3" fmla="*/ 624394 h 624394"/>
                <a:gd name="connsiteX4" fmla="*/ 135575 w 813435"/>
                <a:gd name="connsiteY4" fmla="*/ 624394 h 624394"/>
                <a:gd name="connsiteX5" fmla="*/ 0 w 813435"/>
                <a:gd name="connsiteY5" fmla="*/ 488819 h 62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3435" h="624394">
                  <a:moveTo>
                    <a:pt x="0" y="0"/>
                  </a:moveTo>
                  <a:lnTo>
                    <a:pt x="813435" y="0"/>
                  </a:lnTo>
                  <a:lnTo>
                    <a:pt x="813435" y="488819"/>
                  </a:lnTo>
                  <a:cubicBezTo>
                    <a:pt x="813435" y="563695"/>
                    <a:pt x="752736" y="624394"/>
                    <a:pt x="677860" y="624394"/>
                  </a:cubicBezTo>
                  <a:lnTo>
                    <a:pt x="135575" y="624394"/>
                  </a:lnTo>
                  <a:cubicBezTo>
                    <a:pt x="60699" y="624394"/>
                    <a:pt x="0" y="563695"/>
                    <a:pt x="0" y="488819"/>
                  </a:cubicBezTo>
                  <a:close/>
                </a:path>
              </a:pathLst>
            </a:custGeom>
            <a:solidFill>
              <a:schemeClr val="bg1">
                <a:alpha val="16000"/>
              </a:schemeClr>
            </a:solidFill>
            <a:ln w="158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6" name="矩形: 圆角 15"/>
            <p:cNvSpPr/>
            <p:nvPr>
              <p:custDataLst>
                <p:tags r:id="rId9"/>
              </p:custDataLst>
            </p:nvPr>
          </p:nvSpPr>
          <p:spPr>
            <a:xfrm>
              <a:off x="2493936" y="353830"/>
              <a:ext cx="658209" cy="658823"/>
            </a:xfrm>
            <a:prstGeom prst="roundRect">
              <a:avLst/>
            </a:prstGeom>
            <a:solidFill>
              <a:schemeClr val="bg1">
                <a:alpha val="12000"/>
              </a:schemeClr>
            </a:solidFill>
            <a:ln w="158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7" name="任意多边形: 形状 16"/>
            <p:cNvSpPr/>
            <p:nvPr>
              <p:custDataLst>
                <p:tags r:id="rId10"/>
              </p:custDataLst>
            </p:nvPr>
          </p:nvSpPr>
          <p:spPr>
            <a:xfrm>
              <a:off x="-3447" y="1544474"/>
              <a:ext cx="285718" cy="503245"/>
            </a:xfrm>
            <a:custGeom>
              <a:avLst/>
              <a:gdLst>
                <a:gd name="connsiteX0" fmla="*/ 0 w 284752"/>
                <a:gd name="connsiteY0" fmla="*/ 0 h 504190"/>
                <a:gd name="connsiteX1" fmla="*/ 200719 w 284752"/>
                <a:gd name="connsiteY1" fmla="*/ 0 h 504190"/>
                <a:gd name="connsiteX2" fmla="*/ 284752 w 284752"/>
                <a:gd name="connsiteY2" fmla="*/ 84033 h 504190"/>
                <a:gd name="connsiteX3" fmla="*/ 284752 w 284752"/>
                <a:gd name="connsiteY3" fmla="*/ 420157 h 504190"/>
                <a:gd name="connsiteX4" fmla="*/ 200719 w 284752"/>
                <a:gd name="connsiteY4" fmla="*/ 504190 h 504190"/>
                <a:gd name="connsiteX5" fmla="*/ 0 w 284752"/>
                <a:gd name="connsiteY5" fmla="*/ 504190 h 50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752" h="504190">
                  <a:moveTo>
                    <a:pt x="0" y="0"/>
                  </a:moveTo>
                  <a:lnTo>
                    <a:pt x="200719" y="0"/>
                  </a:lnTo>
                  <a:cubicBezTo>
                    <a:pt x="247129" y="0"/>
                    <a:pt x="284752" y="37623"/>
                    <a:pt x="284752" y="84033"/>
                  </a:cubicBezTo>
                  <a:lnTo>
                    <a:pt x="284752" y="420157"/>
                  </a:lnTo>
                  <a:cubicBezTo>
                    <a:pt x="284752" y="466567"/>
                    <a:pt x="247129" y="504190"/>
                    <a:pt x="200719" y="504190"/>
                  </a:cubicBezTo>
                  <a:lnTo>
                    <a:pt x="0" y="504190"/>
                  </a:lnTo>
                  <a:close/>
                </a:path>
              </a:pathLst>
            </a:custGeom>
            <a:solidFill>
              <a:schemeClr val="bg1">
                <a:alpha val="33000"/>
              </a:schemeClr>
            </a:solidFill>
            <a:ln w="15875">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8" name="矩形: 圆角 17"/>
            <p:cNvSpPr/>
            <p:nvPr>
              <p:custDataLst>
                <p:tags r:id="rId11"/>
              </p:custDataLst>
            </p:nvPr>
          </p:nvSpPr>
          <p:spPr>
            <a:xfrm>
              <a:off x="2707696" y="623709"/>
              <a:ext cx="876201" cy="876314"/>
            </a:xfrm>
            <a:prstGeom prst="roundRect">
              <a:avLst/>
            </a:prstGeom>
            <a:solidFill>
              <a:schemeClr val="bg1">
                <a:alpha val="5000"/>
              </a:schemeClr>
            </a:solidFill>
            <a:ln w="15875">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9" name="矩形: 圆角 18"/>
            <p:cNvSpPr/>
            <p:nvPr>
              <p:custDataLst>
                <p:tags r:id="rId12"/>
              </p:custDataLst>
            </p:nvPr>
          </p:nvSpPr>
          <p:spPr>
            <a:xfrm>
              <a:off x="1605037" y="1115842"/>
              <a:ext cx="402121" cy="401644"/>
            </a:xfrm>
            <a:prstGeom prst="roundRect">
              <a:avLst/>
            </a:prstGeom>
            <a:solidFill>
              <a:schemeClr val="bg1">
                <a:alpha val="17000"/>
              </a:schemeClr>
            </a:solidFill>
            <a:ln w="158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20" name="矩形: 圆角 19"/>
            <p:cNvSpPr/>
            <p:nvPr>
              <p:custDataLst>
                <p:tags r:id="rId13"/>
              </p:custDataLst>
            </p:nvPr>
          </p:nvSpPr>
          <p:spPr>
            <a:xfrm>
              <a:off x="170100" y="1915955"/>
              <a:ext cx="402121" cy="433394"/>
            </a:xfrm>
            <a:prstGeom prst="roundRect">
              <a:avLst/>
            </a:prstGeom>
            <a:solidFill>
              <a:schemeClr val="bg1">
                <a:alpha val="12000"/>
              </a:schemeClr>
            </a:solidFill>
            <a:ln w="15875">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21" name="任意多边形: 形状 20"/>
            <p:cNvSpPr/>
            <p:nvPr>
              <p:custDataLst>
                <p:tags r:id="rId14"/>
              </p:custDataLst>
            </p:nvPr>
          </p:nvSpPr>
          <p:spPr>
            <a:xfrm>
              <a:off x="885452" y="6346740"/>
              <a:ext cx="893132" cy="504833"/>
            </a:xfrm>
            <a:custGeom>
              <a:avLst/>
              <a:gdLst>
                <a:gd name="connsiteX0" fmla="*/ 148910 w 893445"/>
                <a:gd name="connsiteY0" fmla="*/ 0 h 505682"/>
                <a:gd name="connsiteX1" fmla="*/ 744535 w 893445"/>
                <a:gd name="connsiteY1" fmla="*/ 0 h 505682"/>
                <a:gd name="connsiteX2" fmla="*/ 893445 w 893445"/>
                <a:gd name="connsiteY2" fmla="*/ 148910 h 505682"/>
                <a:gd name="connsiteX3" fmla="*/ 893445 w 893445"/>
                <a:gd name="connsiteY3" fmla="*/ 505682 h 505682"/>
                <a:gd name="connsiteX4" fmla="*/ 0 w 893445"/>
                <a:gd name="connsiteY4" fmla="*/ 505682 h 505682"/>
                <a:gd name="connsiteX5" fmla="*/ 0 w 893445"/>
                <a:gd name="connsiteY5" fmla="*/ 148910 h 505682"/>
                <a:gd name="connsiteX6" fmla="*/ 148910 w 893445"/>
                <a:gd name="connsiteY6" fmla="*/ 0 h 50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3445" h="505682">
                  <a:moveTo>
                    <a:pt x="148910" y="0"/>
                  </a:moveTo>
                  <a:lnTo>
                    <a:pt x="744535" y="0"/>
                  </a:lnTo>
                  <a:cubicBezTo>
                    <a:pt x="826776" y="0"/>
                    <a:pt x="893445" y="66669"/>
                    <a:pt x="893445" y="148910"/>
                  </a:cubicBezTo>
                  <a:lnTo>
                    <a:pt x="893445" y="505682"/>
                  </a:lnTo>
                  <a:lnTo>
                    <a:pt x="0" y="505682"/>
                  </a:lnTo>
                  <a:lnTo>
                    <a:pt x="0" y="148910"/>
                  </a:lnTo>
                  <a:cubicBezTo>
                    <a:pt x="0" y="66669"/>
                    <a:pt x="66669" y="0"/>
                    <a:pt x="148910" y="0"/>
                  </a:cubicBezTo>
                  <a:close/>
                </a:path>
              </a:pathLst>
            </a:custGeom>
            <a:solidFill>
              <a:schemeClr val="bg1">
                <a:alpha val="13000"/>
              </a:schemeClr>
            </a:solidFill>
            <a:ln w="15875">
              <a:solidFill>
                <a:schemeClr val="bg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22" name="任意多边形: 形状 21"/>
            <p:cNvSpPr/>
            <p:nvPr>
              <p:custDataLst>
                <p:tags r:id="rId15"/>
              </p:custDataLst>
            </p:nvPr>
          </p:nvSpPr>
          <p:spPr>
            <a:xfrm>
              <a:off x="786" y="5970497"/>
              <a:ext cx="1331233" cy="881076"/>
            </a:xfrm>
            <a:custGeom>
              <a:avLst/>
              <a:gdLst>
                <a:gd name="connsiteX0" fmla="*/ 0 w 1332230"/>
                <a:gd name="connsiteY0" fmla="*/ 0 h 880967"/>
                <a:gd name="connsiteX1" fmla="*/ 1034727 w 1332230"/>
                <a:gd name="connsiteY1" fmla="*/ 0 h 880967"/>
                <a:gd name="connsiteX2" fmla="*/ 1332230 w 1332230"/>
                <a:gd name="connsiteY2" fmla="*/ 297503 h 880967"/>
                <a:gd name="connsiteX3" fmla="*/ 1332230 w 1332230"/>
                <a:gd name="connsiteY3" fmla="*/ 880967 h 880967"/>
                <a:gd name="connsiteX4" fmla="*/ 0 w 1332230"/>
                <a:gd name="connsiteY4" fmla="*/ 880967 h 880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230" h="880967">
                  <a:moveTo>
                    <a:pt x="0" y="0"/>
                  </a:moveTo>
                  <a:lnTo>
                    <a:pt x="1034727" y="0"/>
                  </a:lnTo>
                  <a:cubicBezTo>
                    <a:pt x="1199033" y="0"/>
                    <a:pt x="1332230" y="133197"/>
                    <a:pt x="1332230" y="297503"/>
                  </a:cubicBezTo>
                  <a:lnTo>
                    <a:pt x="1332230" y="880967"/>
                  </a:lnTo>
                  <a:lnTo>
                    <a:pt x="0" y="880967"/>
                  </a:ln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23" name="任意多边形: 形状 22"/>
            <p:cNvSpPr/>
            <p:nvPr userDrawn="1">
              <p:custDataLst>
                <p:tags r:id="rId16"/>
              </p:custDataLst>
            </p:nvPr>
          </p:nvSpPr>
          <p:spPr>
            <a:xfrm>
              <a:off x="2136261" y="6588044"/>
              <a:ext cx="1771448" cy="263529"/>
            </a:xfrm>
            <a:custGeom>
              <a:avLst/>
              <a:gdLst>
                <a:gd name="connsiteX0" fmla="*/ 290688 w 1771355"/>
                <a:gd name="connsiteY0" fmla="*/ 0 h 263747"/>
                <a:gd name="connsiteX1" fmla="*/ 1480667 w 1771355"/>
                <a:gd name="connsiteY1" fmla="*/ 0 h 263747"/>
                <a:gd name="connsiteX2" fmla="*/ 1754791 w 1771355"/>
                <a:gd name="connsiteY2" fmla="*/ 181702 h 263747"/>
                <a:gd name="connsiteX3" fmla="*/ 1771355 w 1771355"/>
                <a:gd name="connsiteY3" fmla="*/ 263747 h 263747"/>
                <a:gd name="connsiteX4" fmla="*/ 0 w 1771355"/>
                <a:gd name="connsiteY4" fmla="*/ 263747 h 263747"/>
                <a:gd name="connsiteX5" fmla="*/ 16564 w 1771355"/>
                <a:gd name="connsiteY5" fmla="*/ 181702 h 263747"/>
                <a:gd name="connsiteX6" fmla="*/ 290688 w 1771355"/>
                <a:gd name="connsiteY6" fmla="*/ 0 h 26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355" h="263747">
                  <a:moveTo>
                    <a:pt x="290688" y="0"/>
                  </a:moveTo>
                  <a:lnTo>
                    <a:pt x="1480667" y="0"/>
                  </a:lnTo>
                  <a:cubicBezTo>
                    <a:pt x="1603897" y="0"/>
                    <a:pt x="1709627" y="74924"/>
                    <a:pt x="1754791" y="181702"/>
                  </a:cubicBezTo>
                  <a:lnTo>
                    <a:pt x="1771355" y="263747"/>
                  </a:lnTo>
                  <a:lnTo>
                    <a:pt x="0" y="263747"/>
                  </a:lnTo>
                  <a:lnTo>
                    <a:pt x="16564" y="181702"/>
                  </a:lnTo>
                  <a:cubicBezTo>
                    <a:pt x="61728" y="74924"/>
                    <a:pt x="167459" y="0"/>
                    <a:pt x="290688" y="0"/>
                  </a:cubicBez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24" name="任意多边形: 形状 23"/>
            <p:cNvSpPr/>
            <p:nvPr>
              <p:custDataLst>
                <p:tags r:id="rId17"/>
              </p:custDataLst>
            </p:nvPr>
          </p:nvSpPr>
          <p:spPr>
            <a:xfrm>
              <a:off x="3397651" y="6395953"/>
              <a:ext cx="728051" cy="455619"/>
            </a:xfrm>
            <a:custGeom>
              <a:avLst/>
              <a:gdLst>
                <a:gd name="connsiteX0" fmla="*/ 121287 w 727710"/>
                <a:gd name="connsiteY0" fmla="*/ 0 h 456152"/>
                <a:gd name="connsiteX1" fmla="*/ 606423 w 727710"/>
                <a:gd name="connsiteY1" fmla="*/ 0 h 456152"/>
                <a:gd name="connsiteX2" fmla="*/ 727710 w 727710"/>
                <a:gd name="connsiteY2" fmla="*/ 121287 h 456152"/>
                <a:gd name="connsiteX3" fmla="*/ 727710 w 727710"/>
                <a:gd name="connsiteY3" fmla="*/ 456152 h 456152"/>
                <a:gd name="connsiteX4" fmla="*/ 0 w 727710"/>
                <a:gd name="connsiteY4" fmla="*/ 456152 h 456152"/>
                <a:gd name="connsiteX5" fmla="*/ 0 w 727710"/>
                <a:gd name="connsiteY5" fmla="*/ 121287 h 456152"/>
                <a:gd name="connsiteX6" fmla="*/ 121287 w 727710"/>
                <a:gd name="connsiteY6" fmla="*/ 0 h 45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10" h="456152">
                  <a:moveTo>
                    <a:pt x="121287" y="0"/>
                  </a:moveTo>
                  <a:lnTo>
                    <a:pt x="606423" y="0"/>
                  </a:lnTo>
                  <a:cubicBezTo>
                    <a:pt x="673408" y="0"/>
                    <a:pt x="727710" y="54302"/>
                    <a:pt x="727710" y="121287"/>
                  </a:cubicBezTo>
                  <a:lnTo>
                    <a:pt x="727710" y="456152"/>
                  </a:lnTo>
                  <a:lnTo>
                    <a:pt x="0" y="456152"/>
                  </a:lnTo>
                  <a:lnTo>
                    <a:pt x="0" y="121287"/>
                  </a:lnTo>
                  <a:cubicBezTo>
                    <a:pt x="0" y="54302"/>
                    <a:pt x="54302" y="0"/>
                    <a:pt x="121287" y="0"/>
                  </a:cubicBezTo>
                  <a:close/>
                </a:path>
              </a:pathLst>
            </a:custGeom>
            <a:solidFill>
              <a:schemeClr val="bg1">
                <a:alpha val="8000"/>
              </a:schemeClr>
            </a:solidFill>
            <a:ln w="15875">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sp>
        <p:nvSpPr>
          <p:cNvPr id="2" name="标题 1"/>
          <p:cNvSpPr>
            <a:spLocks noGrp="1"/>
          </p:cNvSpPr>
          <p:nvPr>
            <p:ph type="ctrTitle" hasCustomPrompt="1"/>
          </p:nvPr>
        </p:nvSpPr>
        <p:spPr>
          <a:xfrm>
            <a:off x="5003801" y="2779449"/>
            <a:ext cx="6369051" cy="942095"/>
          </a:xfrm>
        </p:spPr>
        <p:txBody>
          <a:bodyPr lIns="90000" tIns="0" rIns="90000" bIns="46800">
            <a:normAutofit/>
          </a:bodyPr>
          <a:lstStyle>
            <a:lvl1pPr algn="ctr">
              <a:defRPr sz="4050" spc="600">
                <a:solidFill>
                  <a:schemeClr val="accent1"/>
                </a:solidFill>
              </a:defRPr>
            </a:lvl1pPr>
          </a:lstStyle>
          <a:p>
            <a:r>
              <a:rPr lang="zh-CN" altLang="en-US" noProof="1"/>
              <a:t>单击此处编辑标题</a:t>
            </a:r>
            <a:endParaRPr lang="zh-CN" altLang="en-US" noProof="1"/>
          </a:p>
        </p:txBody>
      </p:sp>
      <p:sp>
        <p:nvSpPr>
          <p:cNvPr id="3" name="副标题 2"/>
          <p:cNvSpPr>
            <a:spLocks noGrp="1"/>
          </p:cNvSpPr>
          <p:nvPr>
            <p:ph type="subTitle" idx="1" hasCustomPrompt="1"/>
          </p:nvPr>
        </p:nvSpPr>
        <p:spPr>
          <a:xfrm>
            <a:off x="4999019" y="2172371"/>
            <a:ext cx="6373833" cy="571384"/>
          </a:xfrm>
        </p:spPr>
        <p:txBody>
          <a:bodyPr lIns="90000" tIns="46800" rIns="90000" anchor="b">
            <a:normAutofit/>
          </a:bodyPr>
          <a:lstStyle>
            <a:lvl1pPr marL="0" indent="0" algn="r" eaLnBrk="1" fontAlgn="auto" latinLnBrk="0" hangingPunct="1">
              <a:lnSpc>
                <a:spcPct val="100000"/>
              </a:lnSpc>
              <a:buNone/>
              <a:defRPr sz="1800" u="none" strike="noStrike" kern="1200" cap="none" spc="200" normalizeH="0" baseline="0">
                <a:solidFill>
                  <a:schemeClr val="accent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单击此处编辑副标题</a:t>
            </a:r>
            <a:endParaRPr lang="zh-CN" altLang="en-US" noProof="1"/>
          </a:p>
        </p:txBody>
      </p:sp>
      <p:sp>
        <p:nvSpPr>
          <p:cNvPr id="5" name="文本占位符 4"/>
          <p:cNvSpPr>
            <a:spLocks noGrp="1"/>
          </p:cNvSpPr>
          <p:nvPr>
            <p:ph type="body" sz="quarter" idx="13"/>
          </p:nvPr>
        </p:nvSpPr>
        <p:spPr>
          <a:xfrm>
            <a:off x="7408547" y="3760360"/>
            <a:ext cx="3230879" cy="396000"/>
          </a:xfrm>
        </p:spPr>
        <p:txBody>
          <a:bodyPr lIns="90000" tIns="46800" rIns="90000" anchor="b">
            <a:normAutofit/>
          </a:bodyPr>
          <a:lstStyle>
            <a:lvl1pPr marL="0" indent="0" algn="r">
              <a:buNone/>
              <a:defRPr sz="1350">
                <a:solidFill>
                  <a:schemeClr val="tx1">
                    <a:lumMod val="65000"/>
                    <a:lumOff val="35000"/>
                  </a:schemeClr>
                </a:solidFill>
              </a:defRPr>
            </a:lvl1pPr>
          </a:lstStyle>
          <a:p>
            <a:pPr lvl="0"/>
            <a:r>
              <a:rPr lang="zh-CN" altLang="en-US" noProof="1"/>
              <a:t>单击此处编辑母版文本样式</a:t>
            </a:r>
            <a:endParaRPr lang="zh-CN" altLang="en-US" noProof="1"/>
          </a:p>
        </p:txBody>
      </p:sp>
      <p:sp>
        <p:nvSpPr>
          <p:cNvPr id="36" name="文本占位符 35"/>
          <p:cNvSpPr>
            <a:spLocks noGrp="1"/>
          </p:cNvSpPr>
          <p:nvPr>
            <p:ph type="body" sz="quarter" idx="14"/>
          </p:nvPr>
        </p:nvSpPr>
        <p:spPr>
          <a:xfrm>
            <a:off x="7408545" y="4206840"/>
            <a:ext cx="3230879" cy="396000"/>
          </a:xfrm>
        </p:spPr>
        <p:txBody>
          <a:bodyPr lIns="90000" rIns="90000" bIns="46800">
            <a:normAutofit/>
          </a:bodyPr>
          <a:lstStyle>
            <a:lvl1pPr marL="0" indent="0" algn="r">
              <a:buNone/>
              <a:defRPr sz="1350">
                <a:solidFill>
                  <a:schemeClr val="tx1">
                    <a:lumMod val="65000"/>
                    <a:lumOff val="35000"/>
                  </a:schemeClr>
                </a:solidFill>
              </a:defRPr>
            </a:lvl1pPr>
          </a:lstStyle>
          <a:p>
            <a:pPr lvl="0"/>
            <a:r>
              <a:rPr lang="zh-CN" altLang="en-US" noProof="1"/>
              <a:t>单击此处编辑母版文本样式</a:t>
            </a:r>
            <a:endParaRPr lang="zh-CN" altLang="en-US" noProof="1"/>
          </a:p>
        </p:txBody>
      </p:sp>
      <p:sp>
        <p:nvSpPr>
          <p:cNvPr id="38" name="文本占位符 37"/>
          <p:cNvSpPr>
            <a:spLocks noGrp="1"/>
          </p:cNvSpPr>
          <p:nvPr>
            <p:ph type="body" sz="quarter" idx="15" hasCustomPrompt="1"/>
          </p:nvPr>
        </p:nvSpPr>
        <p:spPr>
          <a:xfrm>
            <a:off x="8461825" y="4652159"/>
            <a:ext cx="1116000" cy="396000"/>
          </a:xfrm>
        </p:spPr>
        <p:txBody>
          <a:bodyPr lIns="90000" tIns="46800" rIns="90000" bIns="46800" anchor="ctr">
            <a:normAutofit/>
          </a:bodyPr>
          <a:lstStyle>
            <a:lvl1pPr marL="0" indent="0" algn="ctr">
              <a:buNone/>
              <a:defRPr sz="1200">
                <a:solidFill>
                  <a:schemeClr val="bg1"/>
                </a:solidFill>
              </a:defRPr>
            </a:lvl1pPr>
          </a:lstStyle>
          <a:p>
            <a:pPr lvl="0"/>
            <a:r>
              <a:rPr lang="zh-CN" altLang="en-US" noProof="1"/>
              <a:t>编辑文本</a:t>
            </a:r>
            <a:endParaRPr lang="zh-CN" altLang="en-US" noProof="1"/>
          </a:p>
        </p:txBody>
      </p:sp>
      <p:sp>
        <p:nvSpPr>
          <p:cNvPr id="40" name="文本占位符 39"/>
          <p:cNvSpPr>
            <a:spLocks noGrp="1"/>
          </p:cNvSpPr>
          <p:nvPr>
            <p:ph type="body" sz="quarter" idx="16" hasCustomPrompt="1"/>
          </p:nvPr>
        </p:nvSpPr>
        <p:spPr>
          <a:xfrm>
            <a:off x="9586551" y="4652159"/>
            <a:ext cx="1116000" cy="396000"/>
          </a:xfrm>
        </p:spPr>
        <p:txBody>
          <a:bodyPr lIns="90000" tIns="46800" rIns="90000" bIns="46800" anchor="ctr">
            <a:normAutofit/>
          </a:bodyPr>
          <a:lstStyle>
            <a:lvl1pPr marL="0" indent="0" algn="ctr">
              <a:buNone/>
              <a:defRPr sz="1200">
                <a:solidFill>
                  <a:schemeClr val="accent1"/>
                </a:solidFill>
              </a:defRPr>
            </a:lvl1pPr>
          </a:lstStyle>
          <a:p>
            <a:pPr lvl="0"/>
            <a:r>
              <a:rPr lang="zh-CN" altLang="en-US" noProof="1"/>
              <a:t>编辑文本</a:t>
            </a:r>
            <a:endParaRPr lang="zh-CN" altLang="en-US" noProof="1"/>
          </a:p>
        </p:txBody>
      </p:sp>
      <p:sp>
        <p:nvSpPr>
          <p:cNvPr id="25" name="日期占位符 15"/>
          <p:cNvSpPr>
            <a:spLocks noGrp="1"/>
          </p:cNvSpPr>
          <p:nvPr>
            <p:ph type="dt" sz="half" idx="17"/>
            <p:custDataLst>
              <p:tags r:id="rId18"/>
            </p:custDataLst>
          </p:nvPr>
        </p:nvSpPr>
        <p:spPr/>
        <p:txBody>
          <a:bodyPr/>
          <a:lstStyle>
            <a:lvl1pPr>
              <a:defRPr/>
            </a:lvl1pPr>
          </a:lstStyle>
          <a:p>
            <a:fld id="{760FBDFE-C587-4B4C-A407-44438C67B59E}" type="datetimeFigureOut">
              <a:rPr lang="zh-CN" altLang="en-US"/>
            </a:fld>
            <a:endParaRPr lang="zh-CN" altLang="en-US"/>
          </a:p>
        </p:txBody>
      </p:sp>
      <p:sp>
        <p:nvSpPr>
          <p:cNvPr id="26" name="页脚占位符 16"/>
          <p:cNvSpPr>
            <a:spLocks noGrp="1"/>
          </p:cNvSpPr>
          <p:nvPr>
            <p:ph type="ftr" sz="quarter" idx="18"/>
            <p:custDataLst>
              <p:tags r:id="rId19"/>
            </p:custDataLst>
          </p:nvPr>
        </p:nvSpPr>
        <p:spPr/>
        <p:txBody>
          <a:bodyPr/>
          <a:lstStyle>
            <a:lvl1pPr>
              <a:defRPr/>
            </a:lvl1pPr>
          </a:lstStyle>
          <a:p>
            <a:endParaRPr lang="zh-CN" altLang="en-US"/>
          </a:p>
        </p:txBody>
      </p:sp>
      <p:sp>
        <p:nvSpPr>
          <p:cNvPr id="27" name="灯片编号占位符 17"/>
          <p:cNvSpPr>
            <a:spLocks noGrp="1"/>
          </p:cNvSpPr>
          <p:nvPr>
            <p:ph type="sldNum" sz="quarter" idx="19"/>
            <p:custDataLst>
              <p:tags r:id="rId20"/>
            </p:custDataLst>
          </p:nvPr>
        </p:nvSpPr>
        <p:spPr/>
        <p:txBody>
          <a:bodyPr/>
          <a:lstStyle>
            <a:lvl1pPr>
              <a:defRPr/>
            </a:lvl1pPr>
          </a:lstStyle>
          <a:p>
            <a:fld id="{7AFC027B-1543-4C1B-BC50-3787AADD3BC5}"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4" name="组合 13"/>
          <p:cNvGrpSpPr/>
          <p:nvPr userDrawn="1"/>
        </p:nvGrpSpPr>
        <p:grpSpPr bwMode="auto">
          <a:xfrm>
            <a:off x="0" y="4689475"/>
            <a:ext cx="2059517" cy="1311275"/>
            <a:chOff x="0" y="5110480"/>
            <a:chExt cx="2059940" cy="1747520"/>
          </a:xfrm>
        </p:grpSpPr>
        <p:sp>
          <p:nvSpPr>
            <p:cNvPr id="5" name="矩形: 圆角 4"/>
            <p:cNvSpPr/>
            <p:nvPr>
              <p:custDataLst>
                <p:tags r:id="rId2"/>
              </p:custDataLst>
            </p:nvPr>
          </p:nvSpPr>
          <p:spPr>
            <a:xfrm>
              <a:off x="0" y="6013860"/>
              <a:ext cx="671122" cy="668543"/>
            </a:xfrm>
            <a:prstGeom prst="roundRect">
              <a:avLst/>
            </a:prstGeom>
            <a:solidFill>
              <a:schemeClr val="accent3">
                <a:lumMod val="20000"/>
                <a:lumOff val="8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6" name="任意多边形: 形状 5"/>
            <p:cNvSpPr/>
            <p:nvPr>
              <p:custDataLst>
                <p:tags r:id="rId3"/>
              </p:custDataLst>
            </p:nvPr>
          </p:nvSpPr>
          <p:spPr>
            <a:xfrm>
              <a:off x="0" y="5110480"/>
              <a:ext cx="315449" cy="1339202"/>
            </a:xfrm>
            <a:custGeom>
              <a:avLst/>
              <a:gdLst>
                <a:gd name="connsiteX0" fmla="*/ 0 w 314960"/>
                <a:gd name="connsiteY0" fmla="*/ 0 h 1339215"/>
                <a:gd name="connsiteX1" fmla="*/ 91753 w 314960"/>
                <a:gd name="connsiteY1" fmla="*/ 0 h 1339215"/>
                <a:gd name="connsiteX2" fmla="*/ 314960 w 314960"/>
                <a:gd name="connsiteY2" fmla="*/ 223207 h 1339215"/>
                <a:gd name="connsiteX3" fmla="*/ 314960 w 314960"/>
                <a:gd name="connsiteY3" fmla="*/ 1116008 h 1339215"/>
                <a:gd name="connsiteX4" fmla="*/ 91753 w 314960"/>
                <a:gd name="connsiteY4" fmla="*/ 1339215 h 1339215"/>
                <a:gd name="connsiteX5" fmla="*/ 0 w 314960"/>
                <a:gd name="connsiteY5" fmla="*/ 1339215 h 13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960" h="1339215">
                  <a:moveTo>
                    <a:pt x="0" y="0"/>
                  </a:moveTo>
                  <a:lnTo>
                    <a:pt x="91753" y="0"/>
                  </a:lnTo>
                  <a:cubicBezTo>
                    <a:pt x="215027" y="0"/>
                    <a:pt x="314960" y="99933"/>
                    <a:pt x="314960" y="223207"/>
                  </a:cubicBezTo>
                  <a:lnTo>
                    <a:pt x="314960" y="1116008"/>
                  </a:lnTo>
                  <a:cubicBezTo>
                    <a:pt x="314960" y="1239282"/>
                    <a:pt x="215027" y="1339215"/>
                    <a:pt x="91753" y="1339215"/>
                  </a:cubicBezTo>
                  <a:lnTo>
                    <a:pt x="0" y="1339215"/>
                  </a:lnTo>
                  <a:close/>
                </a:path>
              </a:pathLst>
            </a:custGeom>
            <a:solidFill>
              <a:schemeClr val="accent2">
                <a:lumMod val="20000"/>
                <a:lumOff val="8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7" name="任意多边形: 形状 6"/>
            <p:cNvSpPr/>
            <p:nvPr>
              <p:custDataLst>
                <p:tags r:id="rId4"/>
              </p:custDataLst>
            </p:nvPr>
          </p:nvSpPr>
          <p:spPr>
            <a:xfrm>
              <a:off x="939993" y="6434872"/>
              <a:ext cx="812967" cy="423128"/>
            </a:xfrm>
            <a:custGeom>
              <a:avLst/>
              <a:gdLst>
                <a:gd name="connsiteX0" fmla="*/ 135575 w 813435"/>
                <a:gd name="connsiteY0" fmla="*/ 0 h 422910"/>
                <a:gd name="connsiteX1" fmla="*/ 677860 w 813435"/>
                <a:gd name="connsiteY1" fmla="*/ 0 h 422910"/>
                <a:gd name="connsiteX2" fmla="*/ 813435 w 813435"/>
                <a:gd name="connsiteY2" fmla="*/ 135575 h 422910"/>
                <a:gd name="connsiteX3" fmla="*/ 813435 w 813435"/>
                <a:gd name="connsiteY3" fmla="*/ 422910 h 422910"/>
                <a:gd name="connsiteX4" fmla="*/ 0 w 813435"/>
                <a:gd name="connsiteY4" fmla="*/ 422910 h 422910"/>
                <a:gd name="connsiteX5" fmla="*/ 0 w 813435"/>
                <a:gd name="connsiteY5" fmla="*/ 135575 h 422910"/>
                <a:gd name="connsiteX6" fmla="*/ 135575 w 813435"/>
                <a:gd name="connsiteY6" fmla="*/ 0 h 42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435" h="422910">
                  <a:moveTo>
                    <a:pt x="135575" y="0"/>
                  </a:moveTo>
                  <a:lnTo>
                    <a:pt x="677860" y="0"/>
                  </a:lnTo>
                  <a:cubicBezTo>
                    <a:pt x="752736" y="0"/>
                    <a:pt x="813435" y="60699"/>
                    <a:pt x="813435" y="135575"/>
                  </a:cubicBezTo>
                  <a:lnTo>
                    <a:pt x="813435" y="422910"/>
                  </a:lnTo>
                  <a:lnTo>
                    <a:pt x="0" y="422910"/>
                  </a:lnTo>
                  <a:lnTo>
                    <a:pt x="0" y="135575"/>
                  </a:lnTo>
                  <a:cubicBezTo>
                    <a:pt x="0" y="60699"/>
                    <a:pt x="60699" y="0"/>
                    <a:pt x="135575" y="0"/>
                  </a:cubicBezTo>
                  <a:close/>
                </a:path>
              </a:pathLst>
            </a:custGeom>
            <a:solidFill>
              <a:schemeClr val="accent2">
                <a:lumMod val="20000"/>
                <a:lumOff val="80000"/>
              </a:schemeClr>
            </a:solidFill>
            <a:ln w="158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8" name="矩形: 圆角 7"/>
            <p:cNvSpPr/>
            <p:nvPr>
              <p:custDataLst>
                <p:tags r:id="rId5"/>
              </p:custDataLst>
            </p:nvPr>
          </p:nvSpPr>
          <p:spPr>
            <a:xfrm>
              <a:off x="1401521" y="6024437"/>
              <a:ext cx="658419" cy="657965"/>
            </a:xfrm>
            <a:prstGeom prst="roundRect">
              <a:avLst/>
            </a:prstGeom>
            <a:solidFill>
              <a:schemeClr val="accent3">
                <a:lumMod val="20000"/>
                <a:lumOff val="80000"/>
              </a:schemeClr>
            </a:solidFill>
            <a:ln w="158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9" name="矩形: 圆角 8"/>
            <p:cNvSpPr/>
            <p:nvPr>
              <p:custDataLst>
                <p:tags r:id="rId6"/>
              </p:custDataLst>
            </p:nvPr>
          </p:nvSpPr>
          <p:spPr>
            <a:xfrm>
              <a:off x="796030" y="5448983"/>
              <a:ext cx="402249" cy="404088"/>
            </a:xfrm>
            <a:prstGeom prst="roundRect">
              <a:avLst/>
            </a:prstGeom>
            <a:solidFill>
              <a:schemeClr val="accent3">
                <a:lumMod val="20000"/>
                <a:lumOff val="80000"/>
              </a:schemeClr>
            </a:solidFill>
            <a:ln w="158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grpSp>
      <p:grpSp>
        <p:nvGrpSpPr>
          <p:cNvPr id="10" name="组合 19"/>
          <p:cNvGrpSpPr/>
          <p:nvPr userDrawn="1"/>
        </p:nvGrpSpPr>
        <p:grpSpPr bwMode="auto">
          <a:xfrm>
            <a:off x="9616017" y="3659188"/>
            <a:ext cx="2586567" cy="2341562"/>
            <a:chOff x="9615170" y="3736340"/>
            <a:chExt cx="2586355" cy="3121660"/>
          </a:xfrm>
        </p:grpSpPr>
        <p:sp>
          <p:nvSpPr>
            <p:cNvPr id="11" name="任意多边形: 形状 10"/>
            <p:cNvSpPr/>
            <p:nvPr>
              <p:custDataLst>
                <p:tags r:id="rId7"/>
              </p:custDataLst>
            </p:nvPr>
          </p:nvSpPr>
          <p:spPr>
            <a:xfrm>
              <a:off x="11712614" y="4953258"/>
              <a:ext cx="478328" cy="895229"/>
            </a:xfrm>
            <a:custGeom>
              <a:avLst/>
              <a:gdLst>
                <a:gd name="connsiteX0" fmla="*/ 148910 w 480060"/>
                <a:gd name="connsiteY0" fmla="*/ 0 h 893445"/>
                <a:gd name="connsiteX1" fmla="*/ 480060 w 480060"/>
                <a:gd name="connsiteY1" fmla="*/ 0 h 893445"/>
                <a:gd name="connsiteX2" fmla="*/ 480060 w 480060"/>
                <a:gd name="connsiteY2" fmla="*/ 893445 h 893445"/>
                <a:gd name="connsiteX3" fmla="*/ 148910 w 480060"/>
                <a:gd name="connsiteY3" fmla="*/ 893445 h 893445"/>
                <a:gd name="connsiteX4" fmla="*/ 0 w 480060"/>
                <a:gd name="connsiteY4" fmla="*/ 744535 h 893445"/>
                <a:gd name="connsiteX5" fmla="*/ 0 w 480060"/>
                <a:gd name="connsiteY5" fmla="*/ 148910 h 893445"/>
                <a:gd name="connsiteX6" fmla="*/ 148910 w 480060"/>
                <a:gd name="connsiteY6" fmla="*/ 0 h 89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060" h="893445">
                  <a:moveTo>
                    <a:pt x="148910" y="0"/>
                  </a:moveTo>
                  <a:lnTo>
                    <a:pt x="480060" y="0"/>
                  </a:lnTo>
                  <a:lnTo>
                    <a:pt x="480060" y="893445"/>
                  </a:lnTo>
                  <a:lnTo>
                    <a:pt x="148910" y="893445"/>
                  </a:lnTo>
                  <a:cubicBezTo>
                    <a:pt x="66669" y="893445"/>
                    <a:pt x="0" y="826776"/>
                    <a:pt x="0" y="744535"/>
                  </a:cubicBezTo>
                  <a:lnTo>
                    <a:pt x="0" y="148910"/>
                  </a:lnTo>
                  <a:cubicBezTo>
                    <a:pt x="0" y="66669"/>
                    <a:pt x="66669" y="0"/>
                    <a:pt x="148910" y="0"/>
                  </a:cubicBezTo>
                  <a:close/>
                </a:path>
              </a:pathLst>
            </a:custGeom>
            <a:solidFill>
              <a:schemeClr val="accent1">
                <a:lumMod val="40000"/>
                <a:lumOff val="60000"/>
                <a:alpha val="13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12" name="矩形: 圆角 11"/>
            <p:cNvSpPr/>
            <p:nvPr>
              <p:custDataLst>
                <p:tags r:id="rId8"/>
              </p:custDataLst>
            </p:nvPr>
          </p:nvSpPr>
          <p:spPr>
            <a:xfrm>
              <a:off x="10711514" y="5814625"/>
              <a:ext cx="725957" cy="728035"/>
            </a:xfrm>
            <a:prstGeom prst="roundRect">
              <a:avLst/>
            </a:prstGeom>
            <a:solidFill>
              <a:schemeClr val="accent3">
                <a:lumMod val="20000"/>
                <a:lumOff val="80000"/>
              </a:schemeClr>
            </a:solidFill>
            <a:ln w="15875">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13" name="任意多边形: 形状 12"/>
            <p:cNvSpPr/>
            <p:nvPr>
              <p:custDataLst>
                <p:tags r:id="rId9"/>
              </p:custDataLst>
            </p:nvPr>
          </p:nvSpPr>
          <p:spPr>
            <a:xfrm>
              <a:off x="11437470" y="3736340"/>
              <a:ext cx="753472" cy="1784108"/>
            </a:xfrm>
            <a:custGeom>
              <a:avLst/>
              <a:gdLst>
                <a:gd name="connsiteX0" fmla="*/ 297503 w 753745"/>
                <a:gd name="connsiteY0" fmla="*/ 0 h 1784985"/>
                <a:gd name="connsiteX1" fmla="*/ 753745 w 753745"/>
                <a:gd name="connsiteY1" fmla="*/ 0 h 1784985"/>
                <a:gd name="connsiteX2" fmla="*/ 753745 w 753745"/>
                <a:gd name="connsiteY2" fmla="*/ 1784985 h 1784985"/>
                <a:gd name="connsiteX3" fmla="*/ 297503 w 753745"/>
                <a:gd name="connsiteY3" fmla="*/ 1784985 h 1784985"/>
                <a:gd name="connsiteX4" fmla="*/ 0 w 753745"/>
                <a:gd name="connsiteY4" fmla="*/ 1487482 h 1784985"/>
                <a:gd name="connsiteX5" fmla="*/ 0 w 753745"/>
                <a:gd name="connsiteY5" fmla="*/ 297503 h 1784985"/>
                <a:gd name="connsiteX6" fmla="*/ 297503 w 753745"/>
                <a:gd name="connsiteY6" fmla="*/ 0 h 178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3745" h="1784985">
                  <a:moveTo>
                    <a:pt x="297503" y="0"/>
                  </a:moveTo>
                  <a:lnTo>
                    <a:pt x="753745" y="0"/>
                  </a:lnTo>
                  <a:lnTo>
                    <a:pt x="753745" y="1784985"/>
                  </a:lnTo>
                  <a:lnTo>
                    <a:pt x="297503" y="1784985"/>
                  </a:lnTo>
                  <a:cubicBezTo>
                    <a:pt x="133197" y="1784985"/>
                    <a:pt x="0" y="1651788"/>
                    <a:pt x="0" y="1487482"/>
                  </a:cubicBezTo>
                  <a:lnTo>
                    <a:pt x="0" y="297503"/>
                  </a:lnTo>
                  <a:cubicBezTo>
                    <a:pt x="0" y="133197"/>
                    <a:pt x="133197" y="0"/>
                    <a:pt x="297503" y="0"/>
                  </a:cubicBezTo>
                  <a:close/>
                </a:path>
              </a:pathLst>
            </a:custGeom>
            <a:solidFill>
              <a:schemeClr val="accent3">
                <a:lumMod val="20000"/>
                <a:lumOff val="8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14" name="任意多边形: 形状 13"/>
            <p:cNvSpPr/>
            <p:nvPr>
              <p:custDataLst>
                <p:tags r:id="rId10"/>
              </p:custDataLst>
            </p:nvPr>
          </p:nvSpPr>
          <p:spPr>
            <a:xfrm>
              <a:off x="11001473" y="6117267"/>
              <a:ext cx="1200052" cy="740733"/>
            </a:xfrm>
            <a:custGeom>
              <a:avLst/>
              <a:gdLst>
                <a:gd name="connsiteX0" fmla="*/ 297503 w 1199515"/>
                <a:gd name="connsiteY0" fmla="*/ 0 h 740410"/>
                <a:gd name="connsiteX1" fmla="*/ 1199515 w 1199515"/>
                <a:gd name="connsiteY1" fmla="*/ 0 h 740410"/>
                <a:gd name="connsiteX2" fmla="*/ 1199515 w 1199515"/>
                <a:gd name="connsiteY2" fmla="*/ 740410 h 740410"/>
                <a:gd name="connsiteX3" fmla="*/ 0 w 1199515"/>
                <a:gd name="connsiteY3" fmla="*/ 740410 h 740410"/>
                <a:gd name="connsiteX4" fmla="*/ 0 w 1199515"/>
                <a:gd name="connsiteY4" fmla="*/ 297503 h 740410"/>
                <a:gd name="connsiteX5" fmla="*/ 297503 w 1199515"/>
                <a:gd name="connsiteY5" fmla="*/ 0 h 7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9515" h="740410">
                  <a:moveTo>
                    <a:pt x="297503" y="0"/>
                  </a:moveTo>
                  <a:lnTo>
                    <a:pt x="1199515" y="0"/>
                  </a:lnTo>
                  <a:lnTo>
                    <a:pt x="1199515" y="740410"/>
                  </a:lnTo>
                  <a:lnTo>
                    <a:pt x="0" y="740410"/>
                  </a:lnTo>
                  <a:lnTo>
                    <a:pt x="0" y="297503"/>
                  </a:lnTo>
                  <a:cubicBezTo>
                    <a:pt x="0" y="133197"/>
                    <a:pt x="133197" y="0"/>
                    <a:pt x="297503" y="0"/>
                  </a:cubicBezTo>
                  <a:close/>
                </a:path>
              </a:pathLst>
            </a:custGeom>
            <a:solidFill>
              <a:schemeClr val="accent1">
                <a:lumMod val="40000"/>
                <a:lumOff val="60000"/>
                <a:alpha val="17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15" name="任意多边形: 形状 14"/>
            <p:cNvSpPr/>
            <p:nvPr>
              <p:custDataLst>
                <p:tags r:id="rId11"/>
              </p:custDataLst>
            </p:nvPr>
          </p:nvSpPr>
          <p:spPr>
            <a:xfrm>
              <a:off x="9615170" y="6396629"/>
              <a:ext cx="893160" cy="461371"/>
            </a:xfrm>
            <a:custGeom>
              <a:avLst/>
              <a:gdLst>
                <a:gd name="connsiteX0" fmla="*/ 148910 w 893445"/>
                <a:gd name="connsiteY0" fmla="*/ 0 h 461010"/>
                <a:gd name="connsiteX1" fmla="*/ 744535 w 893445"/>
                <a:gd name="connsiteY1" fmla="*/ 0 h 461010"/>
                <a:gd name="connsiteX2" fmla="*/ 893445 w 893445"/>
                <a:gd name="connsiteY2" fmla="*/ 148910 h 461010"/>
                <a:gd name="connsiteX3" fmla="*/ 893445 w 893445"/>
                <a:gd name="connsiteY3" fmla="*/ 461010 h 461010"/>
                <a:gd name="connsiteX4" fmla="*/ 0 w 893445"/>
                <a:gd name="connsiteY4" fmla="*/ 461010 h 461010"/>
                <a:gd name="connsiteX5" fmla="*/ 0 w 893445"/>
                <a:gd name="connsiteY5" fmla="*/ 148910 h 461010"/>
                <a:gd name="connsiteX6" fmla="*/ 148910 w 893445"/>
                <a:gd name="connsiteY6" fmla="*/ 0 h 46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3445" h="461010">
                  <a:moveTo>
                    <a:pt x="148910" y="0"/>
                  </a:moveTo>
                  <a:lnTo>
                    <a:pt x="744535" y="0"/>
                  </a:lnTo>
                  <a:cubicBezTo>
                    <a:pt x="826776" y="0"/>
                    <a:pt x="893445" y="66669"/>
                    <a:pt x="893445" y="148910"/>
                  </a:cubicBezTo>
                  <a:lnTo>
                    <a:pt x="893445" y="461010"/>
                  </a:lnTo>
                  <a:lnTo>
                    <a:pt x="0" y="461010"/>
                  </a:lnTo>
                  <a:lnTo>
                    <a:pt x="0" y="148910"/>
                  </a:lnTo>
                  <a:cubicBezTo>
                    <a:pt x="0" y="66669"/>
                    <a:pt x="66669" y="0"/>
                    <a:pt x="148910" y="0"/>
                  </a:cubicBezTo>
                  <a:close/>
                </a:path>
              </a:pathLst>
            </a:custGeom>
            <a:solidFill>
              <a:schemeClr val="accent3">
                <a:lumMod val="20000"/>
                <a:lumOff val="8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grpSp>
      <p:grpSp>
        <p:nvGrpSpPr>
          <p:cNvPr id="16" name="组合 9"/>
          <p:cNvGrpSpPr/>
          <p:nvPr userDrawn="1"/>
        </p:nvGrpSpPr>
        <p:grpSpPr bwMode="auto">
          <a:xfrm>
            <a:off x="-12700" y="-7938"/>
            <a:ext cx="12215284" cy="1200151"/>
            <a:chOff x="-22" y="-6"/>
            <a:chExt cx="19236" cy="2722"/>
          </a:xfrm>
        </p:grpSpPr>
        <p:sp>
          <p:nvSpPr>
            <p:cNvPr id="17" name="任意多边形 137"/>
            <p:cNvSpPr/>
            <p:nvPr>
              <p:custDataLst>
                <p:tags r:id="rId12"/>
              </p:custDataLst>
            </p:nvPr>
          </p:nvSpPr>
          <p:spPr>
            <a:xfrm>
              <a:off x="-22" y="-6"/>
              <a:ext cx="19236" cy="2722"/>
            </a:xfrm>
            <a:custGeom>
              <a:avLst/>
              <a:gdLst>
                <a:gd name="connsiteX0" fmla="*/ 0 w 12192001"/>
                <a:gd name="connsiteY0" fmla="*/ 0 h 3670300"/>
                <a:gd name="connsiteX1" fmla="*/ 7048501 w 12192001"/>
                <a:gd name="connsiteY1" fmla="*/ 0 h 3670300"/>
                <a:gd name="connsiteX2" fmla="*/ 7225537 w 12192001"/>
                <a:gd name="connsiteY2" fmla="*/ 0 h 3670300"/>
                <a:gd name="connsiteX3" fmla="*/ 12192001 w 12192001"/>
                <a:gd name="connsiteY3" fmla="*/ 0 h 3670300"/>
                <a:gd name="connsiteX4" fmla="*/ 12192001 w 12192001"/>
                <a:gd name="connsiteY4" fmla="*/ 2517769 h 3670300"/>
                <a:gd name="connsiteX5" fmla="*/ 7048501 w 12192001"/>
                <a:gd name="connsiteY5" fmla="*/ 2517769 h 3670300"/>
                <a:gd name="connsiteX6" fmla="*/ 7048501 w 12192001"/>
                <a:gd name="connsiteY6" fmla="*/ 2515062 h 3670300"/>
                <a:gd name="connsiteX7" fmla="*/ 6897204 w 12192001"/>
                <a:gd name="connsiteY7" fmla="*/ 2517571 h 3670300"/>
                <a:gd name="connsiteX8" fmla="*/ 0 w 12192001"/>
                <a:gd name="connsiteY8" fmla="*/ 3336770 h 367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37" h="2722">
                  <a:moveTo>
                    <a:pt x="0" y="0"/>
                  </a:moveTo>
                  <a:lnTo>
                    <a:pt x="19237" y="0"/>
                  </a:lnTo>
                  <a:lnTo>
                    <a:pt x="19237" y="907"/>
                  </a:lnTo>
                  <a:lnTo>
                    <a:pt x="14069" y="907"/>
                  </a:lnTo>
                  <a:lnTo>
                    <a:pt x="14069" y="903"/>
                  </a:lnTo>
                  <a:lnTo>
                    <a:pt x="13767" y="907"/>
                  </a:lnTo>
                  <a:cubicBezTo>
                    <a:pt x="7204" y="1081"/>
                    <a:pt x="6986" y="3852"/>
                    <a:pt x="0" y="2197"/>
                  </a:cubicBezTo>
                  <a:lnTo>
                    <a:pt x="0" y="0"/>
                  </a:ln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sp>
          <p:nvSpPr>
            <p:cNvPr id="18" name="任意多边形 136"/>
            <p:cNvSpPr/>
            <p:nvPr>
              <p:custDataLst>
                <p:tags r:id="rId13"/>
              </p:custDataLst>
            </p:nvPr>
          </p:nvSpPr>
          <p:spPr>
            <a:xfrm>
              <a:off x="-22" y="-6"/>
              <a:ext cx="19236" cy="2488"/>
            </a:xfrm>
            <a:custGeom>
              <a:avLst/>
              <a:gdLst>
                <a:gd name="connsiteX0" fmla="*/ 0 w 12192001"/>
                <a:gd name="connsiteY0" fmla="*/ 0 h 3670300"/>
                <a:gd name="connsiteX1" fmla="*/ 7048501 w 12192001"/>
                <a:gd name="connsiteY1" fmla="*/ 0 h 3670300"/>
                <a:gd name="connsiteX2" fmla="*/ 7225537 w 12192001"/>
                <a:gd name="connsiteY2" fmla="*/ 0 h 3670300"/>
                <a:gd name="connsiteX3" fmla="*/ 12192001 w 12192001"/>
                <a:gd name="connsiteY3" fmla="*/ 0 h 3670300"/>
                <a:gd name="connsiteX4" fmla="*/ 12192001 w 12192001"/>
                <a:gd name="connsiteY4" fmla="*/ 2517769 h 3670300"/>
                <a:gd name="connsiteX5" fmla="*/ 7048501 w 12192001"/>
                <a:gd name="connsiteY5" fmla="*/ 2517769 h 3670300"/>
                <a:gd name="connsiteX6" fmla="*/ 7048501 w 12192001"/>
                <a:gd name="connsiteY6" fmla="*/ 2515062 h 3670300"/>
                <a:gd name="connsiteX7" fmla="*/ 6897204 w 12192001"/>
                <a:gd name="connsiteY7" fmla="*/ 2517571 h 3670300"/>
                <a:gd name="connsiteX8" fmla="*/ 0 w 12192001"/>
                <a:gd name="connsiteY8" fmla="*/ 3336770 h 367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37" h="2487">
                  <a:moveTo>
                    <a:pt x="0" y="0"/>
                  </a:moveTo>
                  <a:lnTo>
                    <a:pt x="19237" y="0"/>
                  </a:lnTo>
                  <a:lnTo>
                    <a:pt x="19237" y="672"/>
                  </a:lnTo>
                  <a:lnTo>
                    <a:pt x="14069" y="672"/>
                  </a:lnTo>
                  <a:lnTo>
                    <a:pt x="14069" y="668"/>
                  </a:lnTo>
                  <a:lnTo>
                    <a:pt x="13767" y="672"/>
                  </a:lnTo>
                  <a:cubicBezTo>
                    <a:pt x="7204" y="846"/>
                    <a:pt x="6986" y="3617"/>
                    <a:pt x="0" y="1962"/>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noProof="1"/>
            </a:p>
          </p:txBody>
        </p:sp>
      </p:grpSp>
      <p:sp>
        <p:nvSpPr>
          <p:cNvPr id="2" name="标题 1"/>
          <p:cNvSpPr>
            <a:spLocks noGrp="1"/>
          </p:cNvSpPr>
          <p:nvPr>
            <p:ph type="title"/>
          </p:nvPr>
        </p:nvSpPr>
        <p:spPr>
          <a:xfrm>
            <a:off x="669036" y="232414"/>
            <a:ext cx="10852237"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bg1"/>
                </a:solidFill>
                <a:uFillTx/>
                <a:latin typeface="微软雅黑" panose="020B0503020204020204" charset="-122"/>
                <a:ea typeface="微软雅黑" panose="020B0503020204020204" charset="-122"/>
                <a:cs typeface="+mj-cs"/>
                <a:sym typeface="+mn-ea"/>
              </a:defRPr>
            </a:lvl1pPr>
          </a:lstStyle>
          <a:p>
            <a:pPr lvl="0"/>
            <a:r>
              <a:rPr noProof="1">
                <a:sym typeface="+mn-ea"/>
              </a:rPr>
              <a:t>单击此处编辑母版标题样式</a:t>
            </a:r>
            <a:endParaRPr noProof="1">
              <a:sym typeface="+mn-ea"/>
            </a:endParaRPr>
          </a:p>
        </p:txBody>
      </p:sp>
      <p:sp>
        <p:nvSpPr>
          <p:cNvPr id="3" name="内容占位符 2"/>
          <p:cNvSpPr>
            <a:spLocks noGrp="1"/>
          </p:cNvSpPr>
          <p:nvPr>
            <p:ph idx="1"/>
          </p:nvPr>
        </p:nvSpPr>
        <p:spPr>
          <a:xfrm>
            <a:off x="669883" y="952508"/>
            <a:ext cx="10852237"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19" name="日期占位符 3"/>
          <p:cNvSpPr>
            <a:spLocks noGrp="1"/>
          </p:cNvSpPr>
          <p:nvPr>
            <p:ph type="dt" sz="half" idx="10"/>
            <p:custDataLst>
              <p:tags r:id="rId14"/>
            </p:custDataLst>
          </p:nvPr>
        </p:nvSpPr>
        <p:spPr/>
        <p:txBody>
          <a:bodyPr/>
          <a:lstStyle>
            <a:lvl1pPr>
              <a:defRPr/>
            </a:lvl1pPr>
          </a:lstStyle>
          <a:p>
            <a:fld id="{760FBDFE-C587-4B4C-A407-44438C67B59E}" type="datetimeFigureOut">
              <a:rPr lang="zh-CN" altLang="en-US"/>
            </a:fld>
            <a:endParaRPr lang="zh-CN" altLang="en-US"/>
          </a:p>
        </p:txBody>
      </p:sp>
      <p:sp>
        <p:nvSpPr>
          <p:cNvPr id="20" name="页脚占位符 4"/>
          <p:cNvSpPr>
            <a:spLocks noGrp="1"/>
          </p:cNvSpPr>
          <p:nvPr>
            <p:ph type="ftr" sz="quarter" idx="11"/>
            <p:custDataLst>
              <p:tags r:id="rId15"/>
            </p:custDataLst>
          </p:nvPr>
        </p:nvSpPr>
        <p:spPr/>
        <p:txBody>
          <a:bodyPr/>
          <a:lstStyle>
            <a:lvl1pPr>
              <a:defRPr/>
            </a:lvl1pPr>
          </a:lstStyle>
          <a:p>
            <a:endParaRPr lang="zh-CN" altLang="en-US"/>
          </a:p>
        </p:txBody>
      </p:sp>
      <p:sp>
        <p:nvSpPr>
          <p:cNvPr id="21" name="灯片编号占位符 5"/>
          <p:cNvSpPr>
            <a:spLocks noGrp="1"/>
          </p:cNvSpPr>
          <p:nvPr>
            <p:ph type="sldNum" sz="quarter" idx="12"/>
            <p:custDataLst>
              <p:tags r:id="rId16"/>
            </p:custDataLst>
          </p:nvPr>
        </p:nvSpPr>
        <p:spPr/>
        <p:txBody>
          <a:bodyPr/>
          <a:lstStyle>
            <a:lvl1pPr>
              <a:defRPr/>
            </a:lvl1pPr>
          </a:lstStyle>
          <a:p>
            <a:fld id="{570B3CD9-B556-4BEB-8EC4-C2D81682245B}"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6"/>
          <p:cNvSpPr/>
          <p:nvPr>
            <p:custDataLst>
              <p:tags r:id="rId2"/>
            </p:custDataLst>
          </p:nvPr>
        </p:nvSpPr>
        <p:spPr>
          <a:xfrm>
            <a:off x="0" y="1924050"/>
            <a:ext cx="12192000" cy="23352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nvGrpSpPr>
          <p:cNvPr id="4" name="组合 43"/>
          <p:cNvGrpSpPr/>
          <p:nvPr/>
        </p:nvGrpSpPr>
        <p:grpSpPr bwMode="auto">
          <a:xfrm>
            <a:off x="-4233" y="1485900"/>
            <a:ext cx="1521884" cy="3243263"/>
            <a:chOff x="-3804" y="1485900"/>
            <a:chExt cx="1522089" cy="3243580"/>
          </a:xfrm>
        </p:grpSpPr>
        <p:sp>
          <p:nvSpPr>
            <p:cNvPr id="5" name="任意多边形: 形状 4"/>
            <p:cNvSpPr/>
            <p:nvPr>
              <p:custDataLst>
                <p:tags r:id="rId3"/>
              </p:custDataLst>
            </p:nvPr>
          </p:nvSpPr>
          <p:spPr>
            <a:xfrm>
              <a:off x="430" y="2719509"/>
              <a:ext cx="493250" cy="669990"/>
            </a:xfrm>
            <a:custGeom>
              <a:avLst/>
              <a:gdLst>
                <a:gd name="connsiteX0" fmla="*/ 0 w 494665"/>
                <a:gd name="connsiteY0" fmla="*/ 0 h 670560"/>
                <a:gd name="connsiteX1" fmla="*/ 382903 w 494665"/>
                <a:gd name="connsiteY1" fmla="*/ 0 h 670560"/>
                <a:gd name="connsiteX2" fmla="*/ 494665 w 494665"/>
                <a:gd name="connsiteY2" fmla="*/ 111762 h 670560"/>
                <a:gd name="connsiteX3" fmla="*/ 494665 w 494665"/>
                <a:gd name="connsiteY3" fmla="*/ 558798 h 670560"/>
                <a:gd name="connsiteX4" fmla="*/ 382903 w 494665"/>
                <a:gd name="connsiteY4" fmla="*/ 670560 h 670560"/>
                <a:gd name="connsiteX5" fmla="*/ 0 w 494665"/>
                <a:gd name="connsiteY5" fmla="*/ 67056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665" h="670560">
                  <a:moveTo>
                    <a:pt x="0" y="0"/>
                  </a:moveTo>
                  <a:lnTo>
                    <a:pt x="382903" y="0"/>
                  </a:lnTo>
                  <a:cubicBezTo>
                    <a:pt x="444627" y="0"/>
                    <a:pt x="494665" y="50038"/>
                    <a:pt x="494665" y="111762"/>
                  </a:cubicBezTo>
                  <a:lnTo>
                    <a:pt x="494665" y="558798"/>
                  </a:lnTo>
                  <a:cubicBezTo>
                    <a:pt x="494665" y="620522"/>
                    <a:pt x="444627" y="670560"/>
                    <a:pt x="382903" y="670560"/>
                  </a:cubicBezTo>
                  <a:lnTo>
                    <a:pt x="0" y="670560"/>
                  </a:lnTo>
                  <a:close/>
                </a:path>
              </a:pathLst>
            </a:custGeom>
            <a:solidFill>
              <a:schemeClr val="bg1">
                <a:alpha val="15000"/>
              </a:schemeClr>
            </a:solidFill>
            <a:ln w="15875">
              <a:solidFill>
                <a:schemeClr val="bg1">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6" name="任意多边形: 形状 5"/>
            <p:cNvSpPr/>
            <p:nvPr>
              <p:custDataLst>
                <p:tags r:id="rId4"/>
              </p:custDataLst>
            </p:nvPr>
          </p:nvSpPr>
          <p:spPr>
            <a:xfrm>
              <a:off x="-3804" y="1816132"/>
              <a:ext cx="342946" cy="1339981"/>
            </a:xfrm>
            <a:custGeom>
              <a:avLst/>
              <a:gdLst>
                <a:gd name="connsiteX0" fmla="*/ 0 w 343529"/>
                <a:gd name="connsiteY0" fmla="*/ 0 h 1339215"/>
                <a:gd name="connsiteX1" fmla="*/ 120322 w 343529"/>
                <a:gd name="connsiteY1" fmla="*/ 0 h 1339215"/>
                <a:gd name="connsiteX2" fmla="*/ 343529 w 343529"/>
                <a:gd name="connsiteY2" fmla="*/ 223207 h 1339215"/>
                <a:gd name="connsiteX3" fmla="*/ 343529 w 343529"/>
                <a:gd name="connsiteY3" fmla="*/ 1116008 h 1339215"/>
                <a:gd name="connsiteX4" fmla="*/ 120322 w 343529"/>
                <a:gd name="connsiteY4" fmla="*/ 1339215 h 1339215"/>
                <a:gd name="connsiteX5" fmla="*/ 0 w 343529"/>
                <a:gd name="connsiteY5" fmla="*/ 1339215 h 13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29" h="1339215">
                  <a:moveTo>
                    <a:pt x="0" y="0"/>
                  </a:moveTo>
                  <a:lnTo>
                    <a:pt x="120322" y="0"/>
                  </a:lnTo>
                  <a:cubicBezTo>
                    <a:pt x="243596" y="0"/>
                    <a:pt x="343529" y="99933"/>
                    <a:pt x="343529" y="223207"/>
                  </a:cubicBezTo>
                  <a:lnTo>
                    <a:pt x="343529" y="1116008"/>
                  </a:lnTo>
                  <a:cubicBezTo>
                    <a:pt x="343529" y="1239282"/>
                    <a:pt x="243596" y="1339215"/>
                    <a:pt x="120322" y="1339215"/>
                  </a:cubicBezTo>
                  <a:lnTo>
                    <a:pt x="0" y="1339215"/>
                  </a:ln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7" name="矩形: 圆角 6"/>
            <p:cNvSpPr/>
            <p:nvPr>
              <p:custDataLst>
                <p:tags r:id="rId5"/>
              </p:custDataLst>
            </p:nvPr>
          </p:nvSpPr>
          <p:spPr>
            <a:xfrm>
              <a:off x="705376" y="1485900"/>
              <a:ext cx="812909" cy="812879"/>
            </a:xfrm>
            <a:prstGeom prst="roundRect">
              <a:avLst/>
            </a:prstGeom>
            <a:solidFill>
              <a:schemeClr val="bg1">
                <a:alpha val="16000"/>
              </a:schemeClr>
            </a:solidFill>
            <a:ln w="15875">
              <a:solidFill>
                <a:schemeClr val="bg1">
                  <a:alpha val="2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8" name="矩形: 圆角 7"/>
            <p:cNvSpPr/>
            <p:nvPr>
              <p:custDataLst>
                <p:tags r:id="rId6"/>
              </p:custDataLst>
            </p:nvPr>
          </p:nvSpPr>
          <p:spPr>
            <a:xfrm>
              <a:off x="705376" y="3437129"/>
              <a:ext cx="658371" cy="658876"/>
            </a:xfrm>
            <a:prstGeom prst="roundRect">
              <a:avLst/>
            </a:prstGeom>
            <a:solidFill>
              <a:schemeClr val="bg1">
                <a:alpha val="12000"/>
              </a:schemeClr>
            </a:solidFill>
            <a:ln w="1587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9" name="矩形: 圆角 8"/>
            <p:cNvSpPr/>
            <p:nvPr>
              <p:custDataLst>
                <p:tags r:id="rId7"/>
              </p:custDataLst>
            </p:nvPr>
          </p:nvSpPr>
          <p:spPr>
            <a:xfrm>
              <a:off x="159202" y="3853094"/>
              <a:ext cx="876418" cy="876386"/>
            </a:xfrm>
            <a:prstGeom prst="roundRect">
              <a:avLst/>
            </a:prstGeom>
            <a:solidFill>
              <a:schemeClr val="bg1">
                <a:alpha val="5000"/>
              </a:schemeClr>
            </a:solidFill>
            <a:ln w="15875">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grpSp>
        <p:nvGrpSpPr>
          <p:cNvPr id="10" name="组合 42"/>
          <p:cNvGrpSpPr/>
          <p:nvPr/>
        </p:nvGrpSpPr>
        <p:grpSpPr bwMode="auto">
          <a:xfrm>
            <a:off x="10608733" y="1081088"/>
            <a:ext cx="1583267" cy="4195762"/>
            <a:chOff x="10609580" y="1081405"/>
            <a:chExt cx="1582419" cy="4195445"/>
          </a:xfrm>
        </p:grpSpPr>
        <p:sp>
          <p:nvSpPr>
            <p:cNvPr id="11" name="任意多边形: 形状 10"/>
            <p:cNvSpPr/>
            <p:nvPr>
              <p:custDataLst>
                <p:tags r:id="rId8"/>
              </p:custDataLst>
            </p:nvPr>
          </p:nvSpPr>
          <p:spPr>
            <a:xfrm>
              <a:off x="11610228" y="2329086"/>
              <a:ext cx="581771" cy="893694"/>
            </a:xfrm>
            <a:custGeom>
              <a:avLst/>
              <a:gdLst>
                <a:gd name="connsiteX0" fmla="*/ 148910 w 581024"/>
                <a:gd name="connsiteY0" fmla="*/ 0 h 893445"/>
                <a:gd name="connsiteX1" fmla="*/ 581024 w 581024"/>
                <a:gd name="connsiteY1" fmla="*/ 0 h 893445"/>
                <a:gd name="connsiteX2" fmla="*/ 581024 w 581024"/>
                <a:gd name="connsiteY2" fmla="*/ 893445 h 893445"/>
                <a:gd name="connsiteX3" fmla="*/ 148910 w 581024"/>
                <a:gd name="connsiteY3" fmla="*/ 893445 h 893445"/>
                <a:gd name="connsiteX4" fmla="*/ 0 w 581024"/>
                <a:gd name="connsiteY4" fmla="*/ 744535 h 893445"/>
                <a:gd name="connsiteX5" fmla="*/ 0 w 581024"/>
                <a:gd name="connsiteY5" fmla="*/ 148910 h 893445"/>
                <a:gd name="connsiteX6" fmla="*/ 148910 w 581024"/>
                <a:gd name="connsiteY6" fmla="*/ 0 h 89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024" h="893445">
                  <a:moveTo>
                    <a:pt x="148910" y="0"/>
                  </a:moveTo>
                  <a:lnTo>
                    <a:pt x="581024" y="0"/>
                  </a:lnTo>
                  <a:lnTo>
                    <a:pt x="581024" y="893445"/>
                  </a:lnTo>
                  <a:lnTo>
                    <a:pt x="148910" y="893445"/>
                  </a:lnTo>
                  <a:cubicBezTo>
                    <a:pt x="66669" y="893445"/>
                    <a:pt x="0" y="826776"/>
                    <a:pt x="0" y="744535"/>
                  </a:cubicBezTo>
                  <a:lnTo>
                    <a:pt x="0" y="148910"/>
                  </a:lnTo>
                  <a:cubicBezTo>
                    <a:pt x="0" y="66669"/>
                    <a:pt x="66669" y="0"/>
                    <a:pt x="148910" y="0"/>
                  </a:cubicBezTo>
                  <a:close/>
                </a:path>
              </a:pathLst>
            </a:custGeom>
            <a:solidFill>
              <a:schemeClr val="bg1">
                <a:alpha val="13000"/>
              </a:schemeClr>
            </a:solidFill>
            <a:ln w="15875">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2" name="矩形: 圆角 11"/>
            <p:cNvSpPr/>
            <p:nvPr>
              <p:custDataLst>
                <p:tags r:id="rId9"/>
              </p:custDataLst>
            </p:nvPr>
          </p:nvSpPr>
          <p:spPr>
            <a:xfrm>
              <a:off x="10609580" y="3187858"/>
              <a:ext cx="727743" cy="728608"/>
            </a:xfrm>
            <a:prstGeom prst="roundRect">
              <a:avLst/>
            </a:prstGeom>
            <a:solidFill>
              <a:schemeClr val="bg1">
                <a:alpha val="8000"/>
              </a:schemeClr>
            </a:solidFill>
            <a:ln w="15875">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3" name="任意多边形: 形状 12"/>
            <p:cNvSpPr/>
            <p:nvPr>
              <p:custDataLst>
                <p:tags r:id="rId10"/>
              </p:custDataLst>
            </p:nvPr>
          </p:nvSpPr>
          <p:spPr>
            <a:xfrm>
              <a:off x="11064420" y="1081405"/>
              <a:ext cx="1127579" cy="1784215"/>
            </a:xfrm>
            <a:custGeom>
              <a:avLst/>
              <a:gdLst>
                <a:gd name="connsiteX0" fmla="*/ 297503 w 1127758"/>
                <a:gd name="connsiteY0" fmla="*/ 0 h 1784985"/>
                <a:gd name="connsiteX1" fmla="*/ 1127758 w 1127758"/>
                <a:gd name="connsiteY1" fmla="*/ 0 h 1784985"/>
                <a:gd name="connsiteX2" fmla="*/ 1127758 w 1127758"/>
                <a:gd name="connsiteY2" fmla="*/ 1784985 h 1784985"/>
                <a:gd name="connsiteX3" fmla="*/ 297503 w 1127758"/>
                <a:gd name="connsiteY3" fmla="*/ 1784985 h 1784985"/>
                <a:gd name="connsiteX4" fmla="*/ 0 w 1127758"/>
                <a:gd name="connsiteY4" fmla="*/ 1487482 h 1784985"/>
                <a:gd name="connsiteX5" fmla="*/ 0 w 1127758"/>
                <a:gd name="connsiteY5" fmla="*/ 297503 h 1784985"/>
                <a:gd name="connsiteX6" fmla="*/ 297503 w 1127758"/>
                <a:gd name="connsiteY6" fmla="*/ 0 h 178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758" h="1784985">
                  <a:moveTo>
                    <a:pt x="297503" y="0"/>
                  </a:moveTo>
                  <a:lnTo>
                    <a:pt x="1127758" y="0"/>
                  </a:lnTo>
                  <a:lnTo>
                    <a:pt x="1127758" y="1784985"/>
                  </a:lnTo>
                  <a:lnTo>
                    <a:pt x="297503" y="1784985"/>
                  </a:lnTo>
                  <a:cubicBezTo>
                    <a:pt x="133197" y="1784985"/>
                    <a:pt x="0" y="1651788"/>
                    <a:pt x="0" y="1487482"/>
                  </a:cubicBezTo>
                  <a:lnTo>
                    <a:pt x="0" y="297503"/>
                  </a:lnTo>
                  <a:cubicBezTo>
                    <a:pt x="0" y="133197"/>
                    <a:pt x="133197" y="0"/>
                    <a:pt x="297503" y="0"/>
                  </a:cubicBez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4" name="任意多边形: 形状 13"/>
            <p:cNvSpPr/>
            <p:nvPr>
              <p:custDataLst>
                <p:tags r:id="rId11"/>
              </p:custDataLst>
            </p:nvPr>
          </p:nvSpPr>
          <p:spPr>
            <a:xfrm>
              <a:off x="10901524" y="3492635"/>
              <a:ext cx="1290475" cy="1784215"/>
            </a:xfrm>
            <a:custGeom>
              <a:avLst/>
              <a:gdLst>
                <a:gd name="connsiteX0" fmla="*/ 297503 w 1290954"/>
                <a:gd name="connsiteY0" fmla="*/ 0 h 1784985"/>
                <a:gd name="connsiteX1" fmla="*/ 1290954 w 1290954"/>
                <a:gd name="connsiteY1" fmla="*/ 0 h 1784985"/>
                <a:gd name="connsiteX2" fmla="*/ 1290954 w 1290954"/>
                <a:gd name="connsiteY2" fmla="*/ 1784985 h 1784985"/>
                <a:gd name="connsiteX3" fmla="*/ 297503 w 1290954"/>
                <a:gd name="connsiteY3" fmla="*/ 1784985 h 1784985"/>
                <a:gd name="connsiteX4" fmla="*/ 0 w 1290954"/>
                <a:gd name="connsiteY4" fmla="*/ 1487482 h 1784985"/>
                <a:gd name="connsiteX5" fmla="*/ 0 w 1290954"/>
                <a:gd name="connsiteY5" fmla="*/ 297503 h 1784985"/>
                <a:gd name="connsiteX6" fmla="*/ 297503 w 1290954"/>
                <a:gd name="connsiteY6" fmla="*/ 0 h 178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954" h="1784985">
                  <a:moveTo>
                    <a:pt x="297503" y="0"/>
                  </a:moveTo>
                  <a:lnTo>
                    <a:pt x="1290954" y="0"/>
                  </a:lnTo>
                  <a:lnTo>
                    <a:pt x="1290954" y="1784985"/>
                  </a:lnTo>
                  <a:lnTo>
                    <a:pt x="297503" y="1784985"/>
                  </a:lnTo>
                  <a:cubicBezTo>
                    <a:pt x="133197" y="1784985"/>
                    <a:pt x="0" y="1651788"/>
                    <a:pt x="0" y="1487482"/>
                  </a:cubicBezTo>
                  <a:lnTo>
                    <a:pt x="0" y="297503"/>
                  </a:lnTo>
                  <a:cubicBezTo>
                    <a:pt x="0" y="133197"/>
                    <a:pt x="133197" y="0"/>
                    <a:pt x="297503" y="0"/>
                  </a:cubicBez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grpSp>
        <p:nvGrpSpPr>
          <p:cNvPr id="15" name="组合 19"/>
          <p:cNvGrpSpPr/>
          <p:nvPr/>
        </p:nvGrpSpPr>
        <p:grpSpPr bwMode="auto">
          <a:xfrm>
            <a:off x="5575300" y="4638675"/>
            <a:ext cx="1041400" cy="128588"/>
            <a:chOff x="9570219" y="4769963"/>
            <a:chExt cx="1039650" cy="128690"/>
          </a:xfrm>
        </p:grpSpPr>
        <p:sp>
          <p:nvSpPr>
            <p:cNvPr id="16" name="矩形 15"/>
            <p:cNvSpPr/>
            <p:nvPr>
              <p:custDataLst>
                <p:tags r:id="rId12"/>
              </p:custDataLst>
            </p:nvPr>
          </p:nvSpPr>
          <p:spPr>
            <a:xfrm>
              <a:off x="9570219" y="4769963"/>
              <a:ext cx="128900" cy="12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7" name="矩形 16"/>
            <p:cNvSpPr/>
            <p:nvPr>
              <p:custDataLst>
                <p:tags r:id="rId13"/>
              </p:custDataLst>
            </p:nvPr>
          </p:nvSpPr>
          <p:spPr>
            <a:xfrm>
              <a:off x="9798435" y="4769963"/>
              <a:ext cx="128900" cy="1286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8" name="矩形 17"/>
            <p:cNvSpPr/>
            <p:nvPr>
              <p:custDataLst>
                <p:tags r:id="rId14"/>
              </p:custDataLst>
            </p:nvPr>
          </p:nvSpPr>
          <p:spPr>
            <a:xfrm>
              <a:off x="10026651" y="4769963"/>
              <a:ext cx="126787" cy="1286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9" name="矩形 18"/>
            <p:cNvSpPr/>
            <p:nvPr>
              <p:custDataLst>
                <p:tags r:id="rId15"/>
              </p:custDataLst>
            </p:nvPr>
          </p:nvSpPr>
          <p:spPr>
            <a:xfrm>
              <a:off x="10252754" y="4769963"/>
              <a:ext cx="128899" cy="1286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20" name="矩形 19"/>
            <p:cNvSpPr/>
            <p:nvPr>
              <p:custDataLst>
                <p:tags r:id="rId16"/>
              </p:custDataLst>
            </p:nvPr>
          </p:nvSpPr>
          <p:spPr>
            <a:xfrm>
              <a:off x="10480970" y="4769963"/>
              <a:ext cx="128899" cy="1286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sp>
        <p:nvSpPr>
          <p:cNvPr id="2" name="标题 1"/>
          <p:cNvSpPr>
            <a:spLocks noGrp="1"/>
          </p:cNvSpPr>
          <p:nvPr>
            <p:ph type="title" hasCustomPrompt="1"/>
          </p:nvPr>
        </p:nvSpPr>
        <p:spPr>
          <a:xfrm>
            <a:off x="3528847" y="3155950"/>
            <a:ext cx="5134307" cy="742950"/>
          </a:xfrm>
        </p:spPr>
        <p:txBody>
          <a:bodyPr lIns="90000" tIns="46800" rIns="90000" bIns="0">
            <a:normAutofit/>
          </a:bodyPr>
          <a:lstStyle>
            <a:lvl1pPr algn="ctr">
              <a:defRPr sz="3300" u="none" strike="noStrike" kern="1200" cap="none" spc="300" normalizeH="0">
                <a:solidFill>
                  <a:schemeClr val="bg1"/>
                </a:solidFill>
                <a:uFillTx/>
                <a:latin typeface="微软雅黑" panose="020B0503020204020204" charset="-122"/>
                <a:ea typeface="微软雅黑" panose="020B0503020204020204" charset="-122"/>
              </a:defRPr>
            </a:lvl1pPr>
          </a:lstStyle>
          <a:p>
            <a:r>
              <a:rPr lang="zh-CN" altLang="en-US" noProof="1"/>
              <a:t>单击此处编辑标题</a:t>
            </a:r>
            <a:endParaRPr lang="zh-CN" altLang="en-US" noProof="1"/>
          </a:p>
        </p:txBody>
      </p:sp>
      <p:sp>
        <p:nvSpPr>
          <p:cNvPr id="21" name="日期占位符 3"/>
          <p:cNvSpPr>
            <a:spLocks noGrp="1"/>
          </p:cNvSpPr>
          <p:nvPr>
            <p:ph type="dt" sz="half" idx="10"/>
            <p:custDataLst>
              <p:tags r:id="rId17"/>
            </p:custDataLst>
          </p:nvPr>
        </p:nvSpPr>
        <p:spPr/>
        <p:txBody>
          <a:bodyPr/>
          <a:lstStyle>
            <a:lvl1pPr>
              <a:defRPr/>
            </a:lvl1pPr>
          </a:lstStyle>
          <a:p>
            <a:fld id="{760FBDFE-C587-4B4C-A407-44438C67B59E}" type="datetimeFigureOut">
              <a:rPr lang="zh-CN" altLang="en-US"/>
            </a:fld>
            <a:endParaRPr lang="zh-CN" altLang="en-US"/>
          </a:p>
        </p:txBody>
      </p:sp>
      <p:sp>
        <p:nvSpPr>
          <p:cNvPr id="22" name="页脚占位符 4"/>
          <p:cNvSpPr>
            <a:spLocks noGrp="1"/>
          </p:cNvSpPr>
          <p:nvPr>
            <p:ph type="ftr" sz="quarter" idx="11"/>
            <p:custDataLst>
              <p:tags r:id="rId18"/>
            </p:custDataLst>
          </p:nvPr>
        </p:nvSpPr>
        <p:spPr/>
        <p:txBody>
          <a:bodyPr/>
          <a:lstStyle>
            <a:lvl1pPr>
              <a:defRPr/>
            </a:lvl1pPr>
          </a:lstStyle>
          <a:p>
            <a:endParaRPr lang="zh-CN" altLang="en-US"/>
          </a:p>
        </p:txBody>
      </p:sp>
      <p:sp>
        <p:nvSpPr>
          <p:cNvPr id="23" name="灯片编号占位符 5"/>
          <p:cNvSpPr>
            <a:spLocks noGrp="1"/>
          </p:cNvSpPr>
          <p:nvPr>
            <p:ph type="sldNum" sz="quarter" idx="12"/>
            <p:custDataLst>
              <p:tags r:id="rId19"/>
            </p:custDataLst>
          </p:nvPr>
        </p:nvSpPr>
        <p:spPr/>
        <p:txBody>
          <a:bodyPr/>
          <a:lstStyle>
            <a:lvl1pPr>
              <a:defRPr/>
            </a:lvl1pPr>
          </a:lstStyle>
          <a:p>
            <a:fld id="{5BEA01B4-09A6-43C5-9ACC-17B751531B8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3"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noProof="1">
                <a:sym typeface="+mn-ea"/>
              </a:rPr>
              <a:t>单击此处编辑母版标题样式</a:t>
            </a:r>
            <a:endParaRPr noProof="1">
              <a:sym typeface="+mn-ea"/>
            </a:endParaRPr>
          </a:p>
        </p:txBody>
      </p:sp>
      <p:sp>
        <p:nvSpPr>
          <p:cNvPr id="3" name="内容占位符 2"/>
          <p:cNvSpPr>
            <a:spLocks noGrp="1"/>
          </p:cNvSpPr>
          <p:nvPr>
            <p:ph sz="half" idx="1"/>
          </p:nvPr>
        </p:nvSpPr>
        <p:spPr>
          <a:xfrm>
            <a:off x="669931" y="952508"/>
            <a:ext cx="5283243"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4" name="内容占位符 3"/>
          <p:cNvSpPr>
            <a:spLocks noGrp="1"/>
          </p:cNvSpPr>
          <p:nvPr>
            <p:ph sz="half" idx="2"/>
          </p:nvPr>
        </p:nvSpPr>
        <p:spPr>
          <a:xfrm>
            <a:off x="6238877" y="952508"/>
            <a:ext cx="5283243" cy="5388907"/>
          </a:xfrm>
        </p:spPr>
        <p:txBody>
          <a:bodyPr>
            <a:noAutofit/>
          </a:bodyPr>
          <a:lstStyle>
            <a:lvl1pPr>
              <a:defRPr sz="1200">
                <a:latin typeface="微软雅黑" panose="020B0503020204020204" charset="-122"/>
                <a:ea typeface="微软雅黑" panose="020B0503020204020204" charset="-122"/>
              </a:defRPr>
            </a:lvl1pPr>
            <a:lvl2pPr>
              <a:defRPr sz="1200">
                <a:latin typeface="微软雅黑" panose="020B0503020204020204" charset="-122"/>
                <a:ea typeface="微软雅黑" panose="020B0503020204020204" charset="-122"/>
              </a:defRPr>
            </a:lvl2pPr>
            <a:lvl3pPr>
              <a:defRPr sz="1200">
                <a:latin typeface="微软雅黑" panose="020B0503020204020204" charset="-122"/>
                <a:ea typeface="微软雅黑" panose="020B0503020204020204" charset="-122"/>
              </a:defRPr>
            </a:lvl3pPr>
            <a:lvl4pPr>
              <a:defRPr sz="1200">
                <a:latin typeface="微软雅黑" panose="020B0503020204020204" charset="-122"/>
                <a:ea typeface="微软雅黑" panose="020B0503020204020204" charset="-122"/>
              </a:defRPr>
            </a:lvl4pPr>
            <a:lvl5pPr>
              <a:defRPr sz="1200">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6"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4"/>
            </p:custDataLst>
          </p:nvPr>
        </p:nvSpPr>
        <p:spPr/>
        <p:txBody>
          <a:bodyPr/>
          <a:lstStyle>
            <a:lvl1pPr>
              <a:defRPr/>
            </a:lvl1pPr>
          </a:lstStyle>
          <a:p>
            <a:fld id="{79FB10F9-8F76-41C1-B625-40FF88B30CFD}"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3"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noProof="1">
                <a:sym typeface="+mn-ea"/>
              </a:rPr>
              <a:t>单击此处编辑母版标题样式</a:t>
            </a:r>
            <a:endParaRPr noProof="1">
              <a:sym typeface="+mn-ea"/>
            </a:endParaRPr>
          </a:p>
        </p:txBody>
      </p:sp>
      <p:sp>
        <p:nvSpPr>
          <p:cNvPr id="3" name="文本占位符 2"/>
          <p:cNvSpPr>
            <a:spLocks noGrp="1"/>
          </p:cNvSpPr>
          <p:nvPr>
            <p:ph type="body" idx="1" hasCustomPrompt="1"/>
          </p:nvPr>
        </p:nvSpPr>
        <p:spPr>
          <a:xfrm>
            <a:off x="669931" y="952508"/>
            <a:ext cx="5283243"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单击此处编辑文本</a:t>
            </a:r>
            <a:endParaRPr lang="zh-CN" altLang="en-US" noProof="1"/>
          </a:p>
        </p:txBody>
      </p:sp>
      <p:sp>
        <p:nvSpPr>
          <p:cNvPr id="4" name="内容占位符 3"/>
          <p:cNvSpPr>
            <a:spLocks noGrp="1"/>
          </p:cNvSpPr>
          <p:nvPr>
            <p:ph sz="half" idx="2"/>
          </p:nvPr>
        </p:nvSpPr>
        <p:spPr>
          <a:xfrm>
            <a:off x="669925" y="1406525"/>
            <a:ext cx="52832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5" name="文本占位符 4"/>
          <p:cNvSpPr>
            <a:spLocks noGrp="1"/>
          </p:cNvSpPr>
          <p:nvPr>
            <p:ph type="body" sz="quarter" idx="3" hasCustomPrompt="1"/>
          </p:nvPr>
        </p:nvSpPr>
        <p:spPr>
          <a:xfrm>
            <a:off x="6235751" y="952508"/>
            <a:ext cx="5283243"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noProof="1">
                <a:sym typeface="+mn-ea"/>
              </a:rPr>
              <a:t>单击此处编辑文本</a:t>
            </a:r>
            <a:endParaRPr noProof="1">
              <a:sym typeface="+mn-ea"/>
            </a:endParaRPr>
          </a:p>
        </p:txBody>
      </p:sp>
      <p:sp>
        <p:nvSpPr>
          <p:cNvPr id="6" name="内容占位符 5"/>
          <p:cNvSpPr>
            <a:spLocks noGrp="1"/>
          </p:cNvSpPr>
          <p:nvPr>
            <p:ph sz="quarter" idx="4"/>
          </p:nvPr>
        </p:nvSpPr>
        <p:spPr>
          <a:xfrm>
            <a:off x="6235751" y="1406525"/>
            <a:ext cx="5283243"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7"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8"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4"/>
            </p:custDataLst>
          </p:nvPr>
        </p:nvSpPr>
        <p:spPr/>
        <p:txBody>
          <a:bodyPr/>
          <a:lstStyle>
            <a:lvl1pPr>
              <a:defRPr/>
            </a:lvl1pPr>
          </a:lstStyle>
          <a:p>
            <a:fld id="{6270988C-BE88-4182-A12D-83379AE18241}"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322B272A-D788-44AC-9F62-179031BDC324}"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D6DA5AA8-CA91-460C-9469-949C99F19E39}"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1"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noProof="1">
                <a:sym typeface="+mn-ea"/>
              </a:rPr>
              <a:t>单击此处编辑母版标题样式</a:t>
            </a:r>
            <a:endParaRPr noProof="1">
              <a:sym typeface="+mn-ea"/>
            </a:endParaRPr>
          </a:p>
        </p:txBody>
      </p:sp>
      <p:sp>
        <p:nvSpPr>
          <p:cNvPr id="3" name="图片占位符 2"/>
          <p:cNvSpPr>
            <a:spLocks noGrp="1"/>
          </p:cNvSpPr>
          <p:nvPr>
            <p:ph type="pic" idx="1"/>
          </p:nvPr>
        </p:nvSpPr>
        <p:spPr>
          <a:xfrm>
            <a:off x="669931" y="952508"/>
            <a:ext cx="5283243"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noProof="1">
              <a:sym typeface="+mn-ea"/>
            </a:endParaRPr>
          </a:p>
        </p:txBody>
      </p:sp>
      <p:sp>
        <p:nvSpPr>
          <p:cNvPr id="4" name="文本占位符 3"/>
          <p:cNvSpPr>
            <a:spLocks noGrp="1"/>
          </p:cNvSpPr>
          <p:nvPr>
            <p:ph type="body" sz="half" idx="2"/>
          </p:nvPr>
        </p:nvSpPr>
        <p:spPr>
          <a:xfrm>
            <a:off x="6238925" y="952508"/>
            <a:ext cx="5283243"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noProof="1">
                <a:sym typeface="+mn-ea"/>
              </a:rPr>
              <a:t>单击此处编辑母版文本样式</a:t>
            </a:r>
            <a:endParaRPr noProof="1">
              <a:sym typeface="+mn-ea"/>
            </a:endParaRPr>
          </a:p>
        </p:txBody>
      </p:sp>
      <p:sp>
        <p:nvSpPr>
          <p:cNvPr id="5"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6"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4"/>
            </p:custDataLst>
          </p:nvPr>
        </p:nvSpPr>
        <p:spPr/>
        <p:txBody>
          <a:bodyPr/>
          <a:lstStyle>
            <a:lvl1pPr>
              <a:defRPr/>
            </a:lvl1pPr>
          </a:lstStyle>
          <a:p>
            <a:fld id="{32F914DD-AA9F-4EE0-AB9F-6A5E945B87E2}"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noProof="1">
                <a:sym typeface="+mn-ea"/>
              </a:rPr>
              <a:t>单击此处编辑母版标题样式</a:t>
            </a:r>
            <a:endParaRPr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5"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4"/>
            </p:custDataLst>
          </p:nvPr>
        </p:nvSpPr>
        <p:spPr/>
        <p:txBody>
          <a:bodyPr/>
          <a:lstStyle>
            <a:lvl1pPr>
              <a:defRPr/>
            </a:lvl1pPr>
          </a:lstStyle>
          <a:p>
            <a:fld id="{3220B96F-70BD-48E4-A751-9762E88AF0FB}"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1" y="952508"/>
            <a:ext cx="10852237" cy="538890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fld id="{6DB7B627-E9EA-45A1-8B8E-2BB8C5E40570}"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4" name="组合 38"/>
          <p:cNvGrpSpPr/>
          <p:nvPr/>
        </p:nvGrpSpPr>
        <p:grpSpPr bwMode="auto">
          <a:xfrm>
            <a:off x="-4233" y="0"/>
            <a:ext cx="4675717" cy="6856413"/>
            <a:chOff x="-3447" y="-189"/>
            <a:chExt cx="4675187" cy="6856525"/>
          </a:xfrm>
        </p:grpSpPr>
        <p:sp>
          <p:nvSpPr>
            <p:cNvPr id="5" name="流程图: 文档 4"/>
            <p:cNvSpPr/>
            <p:nvPr userDrawn="1">
              <p:custDataLst>
                <p:tags r:id="rId2"/>
              </p:custDataLst>
            </p:nvPr>
          </p:nvSpPr>
          <p:spPr>
            <a:xfrm rot="16200000">
              <a:off x="-872950" y="1311647"/>
              <a:ext cx="6856525" cy="4232853"/>
            </a:xfrm>
            <a:prstGeom prst="flowChartDocumen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6" name="任意多边形: 形状 5"/>
            <p:cNvSpPr/>
            <p:nvPr userDrawn="1">
              <p:custDataLst>
                <p:tags r:id="rId3"/>
              </p:custDataLst>
            </p:nvPr>
          </p:nvSpPr>
          <p:spPr>
            <a:xfrm>
              <a:off x="786" y="-189"/>
              <a:ext cx="4558783" cy="6854937"/>
            </a:xfrm>
            <a:custGeom>
              <a:avLst/>
              <a:gdLst>
                <a:gd name="connsiteX0" fmla="*/ 0 w 4559301"/>
                <a:gd name="connsiteY0" fmla="*/ 0 h 6855293"/>
                <a:gd name="connsiteX1" fmla="*/ 3762289 w 4559301"/>
                <a:gd name="connsiteY1" fmla="*/ 0 h 6855293"/>
                <a:gd name="connsiteX2" fmla="*/ 3765029 w 4559301"/>
                <a:gd name="connsiteY2" fmla="*/ 230702 h 6855293"/>
                <a:gd name="connsiteX3" fmla="*/ 4391808 w 4559301"/>
                <a:gd name="connsiteY3" fmla="*/ 6560195 h 6855293"/>
                <a:gd name="connsiteX4" fmla="*/ 4331769 w 4559301"/>
                <a:gd name="connsiteY4" fmla="*/ 6855293 h 6855293"/>
                <a:gd name="connsiteX5" fmla="*/ 0 w 4559301"/>
                <a:gd name="connsiteY5" fmla="*/ 6855293 h 6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9301" h="6855293">
                  <a:moveTo>
                    <a:pt x="0" y="0"/>
                  </a:moveTo>
                  <a:lnTo>
                    <a:pt x="3762289" y="0"/>
                  </a:lnTo>
                  <a:lnTo>
                    <a:pt x="3765029" y="230702"/>
                  </a:lnTo>
                  <a:cubicBezTo>
                    <a:pt x="3839114" y="3295200"/>
                    <a:pt x="4979109" y="3489718"/>
                    <a:pt x="4391808" y="6560195"/>
                  </a:cubicBezTo>
                  <a:lnTo>
                    <a:pt x="4331769" y="6855293"/>
                  </a:lnTo>
                  <a:lnTo>
                    <a:pt x="0" y="685529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7" name="矩形: 圆角 6"/>
            <p:cNvSpPr/>
            <p:nvPr>
              <p:custDataLst>
                <p:tags r:id="rId4"/>
              </p:custDataLst>
            </p:nvPr>
          </p:nvSpPr>
          <p:spPr>
            <a:xfrm>
              <a:off x="671694" y="606246"/>
              <a:ext cx="670907" cy="671524"/>
            </a:xfrm>
            <a:prstGeom prst="roundRect">
              <a:avLst/>
            </a:prstGeom>
            <a:solidFill>
              <a:schemeClr val="bg1">
                <a:alpha val="15000"/>
              </a:schemeClr>
            </a:solidFill>
            <a:ln w="15875">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8" name="任意多边形: 形状 7"/>
            <p:cNvSpPr/>
            <p:nvPr>
              <p:custDataLst>
                <p:tags r:id="rId5"/>
              </p:custDataLst>
            </p:nvPr>
          </p:nvSpPr>
          <p:spPr>
            <a:xfrm>
              <a:off x="-3447" y="-189"/>
              <a:ext cx="1009536" cy="1043005"/>
            </a:xfrm>
            <a:custGeom>
              <a:avLst/>
              <a:gdLst>
                <a:gd name="connsiteX0" fmla="*/ 0 w 1010557"/>
                <a:gd name="connsiteY0" fmla="*/ 0 h 1043494"/>
                <a:gd name="connsiteX1" fmla="*/ 1010557 w 1010557"/>
                <a:gd name="connsiteY1" fmla="*/ 0 h 1043494"/>
                <a:gd name="connsiteX2" fmla="*/ 1010557 w 1010557"/>
                <a:gd name="connsiteY2" fmla="*/ 820287 h 1043494"/>
                <a:gd name="connsiteX3" fmla="*/ 787350 w 1010557"/>
                <a:gd name="connsiteY3" fmla="*/ 1043494 h 1043494"/>
                <a:gd name="connsiteX4" fmla="*/ 0 w 1010557"/>
                <a:gd name="connsiteY4" fmla="*/ 1043494 h 104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557" h="1043494">
                  <a:moveTo>
                    <a:pt x="0" y="0"/>
                  </a:moveTo>
                  <a:lnTo>
                    <a:pt x="1010557" y="0"/>
                  </a:lnTo>
                  <a:lnTo>
                    <a:pt x="1010557" y="820287"/>
                  </a:lnTo>
                  <a:cubicBezTo>
                    <a:pt x="1010557" y="943561"/>
                    <a:pt x="910624" y="1043494"/>
                    <a:pt x="787350" y="1043494"/>
                  </a:cubicBezTo>
                  <a:lnTo>
                    <a:pt x="0" y="1043494"/>
                  </a:ln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9" name="任意多边形: 形状 8"/>
            <p:cNvSpPr/>
            <p:nvPr>
              <p:custDataLst>
                <p:tags r:id="rId6"/>
              </p:custDataLst>
            </p:nvPr>
          </p:nvSpPr>
          <p:spPr>
            <a:xfrm>
              <a:off x="1473819" y="-189"/>
              <a:ext cx="814825" cy="623898"/>
            </a:xfrm>
            <a:custGeom>
              <a:avLst/>
              <a:gdLst>
                <a:gd name="connsiteX0" fmla="*/ 0 w 813435"/>
                <a:gd name="connsiteY0" fmla="*/ 0 h 624394"/>
                <a:gd name="connsiteX1" fmla="*/ 813435 w 813435"/>
                <a:gd name="connsiteY1" fmla="*/ 0 h 624394"/>
                <a:gd name="connsiteX2" fmla="*/ 813435 w 813435"/>
                <a:gd name="connsiteY2" fmla="*/ 488819 h 624394"/>
                <a:gd name="connsiteX3" fmla="*/ 677860 w 813435"/>
                <a:gd name="connsiteY3" fmla="*/ 624394 h 624394"/>
                <a:gd name="connsiteX4" fmla="*/ 135575 w 813435"/>
                <a:gd name="connsiteY4" fmla="*/ 624394 h 624394"/>
                <a:gd name="connsiteX5" fmla="*/ 0 w 813435"/>
                <a:gd name="connsiteY5" fmla="*/ 488819 h 62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3435" h="624394">
                  <a:moveTo>
                    <a:pt x="0" y="0"/>
                  </a:moveTo>
                  <a:lnTo>
                    <a:pt x="813435" y="0"/>
                  </a:lnTo>
                  <a:lnTo>
                    <a:pt x="813435" y="488819"/>
                  </a:lnTo>
                  <a:cubicBezTo>
                    <a:pt x="813435" y="563695"/>
                    <a:pt x="752736" y="624394"/>
                    <a:pt x="677860" y="624394"/>
                  </a:cubicBezTo>
                  <a:lnTo>
                    <a:pt x="135575" y="624394"/>
                  </a:lnTo>
                  <a:cubicBezTo>
                    <a:pt x="60699" y="624394"/>
                    <a:pt x="0" y="563695"/>
                    <a:pt x="0" y="488819"/>
                  </a:cubicBezTo>
                  <a:close/>
                </a:path>
              </a:pathLst>
            </a:custGeom>
            <a:solidFill>
              <a:schemeClr val="bg1">
                <a:alpha val="16000"/>
              </a:schemeClr>
            </a:solidFill>
            <a:ln w="158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0" name="矩形: 圆角 9"/>
            <p:cNvSpPr/>
            <p:nvPr>
              <p:custDataLst>
                <p:tags r:id="rId7"/>
              </p:custDataLst>
            </p:nvPr>
          </p:nvSpPr>
          <p:spPr>
            <a:xfrm>
              <a:off x="2493936" y="353830"/>
              <a:ext cx="658209" cy="658823"/>
            </a:xfrm>
            <a:prstGeom prst="roundRect">
              <a:avLst/>
            </a:prstGeom>
            <a:solidFill>
              <a:schemeClr val="bg1">
                <a:alpha val="12000"/>
              </a:schemeClr>
            </a:solidFill>
            <a:ln w="158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1" name="任意多边形: 形状 10"/>
            <p:cNvSpPr/>
            <p:nvPr>
              <p:custDataLst>
                <p:tags r:id="rId8"/>
              </p:custDataLst>
            </p:nvPr>
          </p:nvSpPr>
          <p:spPr>
            <a:xfrm>
              <a:off x="-3447" y="1544474"/>
              <a:ext cx="285718" cy="503245"/>
            </a:xfrm>
            <a:custGeom>
              <a:avLst/>
              <a:gdLst>
                <a:gd name="connsiteX0" fmla="*/ 0 w 284752"/>
                <a:gd name="connsiteY0" fmla="*/ 0 h 504190"/>
                <a:gd name="connsiteX1" fmla="*/ 200719 w 284752"/>
                <a:gd name="connsiteY1" fmla="*/ 0 h 504190"/>
                <a:gd name="connsiteX2" fmla="*/ 284752 w 284752"/>
                <a:gd name="connsiteY2" fmla="*/ 84033 h 504190"/>
                <a:gd name="connsiteX3" fmla="*/ 284752 w 284752"/>
                <a:gd name="connsiteY3" fmla="*/ 420157 h 504190"/>
                <a:gd name="connsiteX4" fmla="*/ 200719 w 284752"/>
                <a:gd name="connsiteY4" fmla="*/ 504190 h 504190"/>
                <a:gd name="connsiteX5" fmla="*/ 0 w 284752"/>
                <a:gd name="connsiteY5" fmla="*/ 504190 h 50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752" h="504190">
                  <a:moveTo>
                    <a:pt x="0" y="0"/>
                  </a:moveTo>
                  <a:lnTo>
                    <a:pt x="200719" y="0"/>
                  </a:lnTo>
                  <a:cubicBezTo>
                    <a:pt x="247129" y="0"/>
                    <a:pt x="284752" y="37623"/>
                    <a:pt x="284752" y="84033"/>
                  </a:cubicBezTo>
                  <a:lnTo>
                    <a:pt x="284752" y="420157"/>
                  </a:lnTo>
                  <a:cubicBezTo>
                    <a:pt x="284752" y="466567"/>
                    <a:pt x="247129" y="504190"/>
                    <a:pt x="200719" y="504190"/>
                  </a:cubicBezTo>
                  <a:lnTo>
                    <a:pt x="0" y="504190"/>
                  </a:lnTo>
                  <a:close/>
                </a:path>
              </a:pathLst>
            </a:custGeom>
            <a:solidFill>
              <a:schemeClr val="bg1">
                <a:alpha val="33000"/>
              </a:schemeClr>
            </a:solidFill>
            <a:ln w="15875">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2" name="矩形: 圆角 11"/>
            <p:cNvSpPr/>
            <p:nvPr>
              <p:custDataLst>
                <p:tags r:id="rId9"/>
              </p:custDataLst>
            </p:nvPr>
          </p:nvSpPr>
          <p:spPr>
            <a:xfrm>
              <a:off x="2707696" y="623709"/>
              <a:ext cx="876201" cy="876314"/>
            </a:xfrm>
            <a:prstGeom prst="roundRect">
              <a:avLst/>
            </a:prstGeom>
            <a:solidFill>
              <a:schemeClr val="bg1">
                <a:alpha val="5000"/>
              </a:schemeClr>
            </a:solidFill>
            <a:ln w="15875">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3" name="矩形: 圆角 12"/>
            <p:cNvSpPr/>
            <p:nvPr>
              <p:custDataLst>
                <p:tags r:id="rId10"/>
              </p:custDataLst>
            </p:nvPr>
          </p:nvSpPr>
          <p:spPr>
            <a:xfrm>
              <a:off x="1605037" y="1115842"/>
              <a:ext cx="402121" cy="401644"/>
            </a:xfrm>
            <a:prstGeom prst="roundRect">
              <a:avLst/>
            </a:prstGeom>
            <a:solidFill>
              <a:schemeClr val="bg1">
                <a:alpha val="17000"/>
              </a:schemeClr>
            </a:solidFill>
            <a:ln w="158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4" name="矩形: 圆角 13"/>
            <p:cNvSpPr/>
            <p:nvPr>
              <p:custDataLst>
                <p:tags r:id="rId11"/>
              </p:custDataLst>
            </p:nvPr>
          </p:nvSpPr>
          <p:spPr>
            <a:xfrm>
              <a:off x="170100" y="1915955"/>
              <a:ext cx="402121" cy="433394"/>
            </a:xfrm>
            <a:prstGeom prst="roundRect">
              <a:avLst/>
            </a:prstGeom>
            <a:solidFill>
              <a:schemeClr val="bg1">
                <a:alpha val="12000"/>
              </a:schemeClr>
            </a:solidFill>
            <a:ln w="15875">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5" name="任意多边形: 形状 14"/>
            <p:cNvSpPr/>
            <p:nvPr>
              <p:custDataLst>
                <p:tags r:id="rId12"/>
              </p:custDataLst>
            </p:nvPr>
          </p:nvSpPr>
          <p:spPr>
            <a:xfrm>
              <a:off x="885452" y="6346740"/>
              <a:ext cx="893132" cy="504833"/>
            </a:xfrm>
            <a:custGeom>
              <a:avLst/>
              <a:gdLst>
                <a:gd name="connsiteX0" fmla="*/ 148910 w 893445"/>
                <a:gd name="connsiteY0" fmla="*/ 0 h 505682"/>
                <a:gd name="connsiteX1" fmla="*/ 744535 w 893445"/>
                <a:gd name="connsiteY1" fmla="*/ 0 h 505682"/>
                <a:gd name="connsiteX2" fmla="*/ 893445 w 893445"/>
                <a:gd name="connsiteY2" fmla="*/ 148910 h 505682"/>
                <a:gd name="connsiteX3" fmla="*/ 893445 w 893445"/>
                <a:gd name="connsiteY3" fmla="*/ 505682 h 505682"/>
                <a:gd name="connsiteX4" fmla="*/ 0 w 893445"/>
                <a:gd name="connsiteY4" fmla="*/ 505682 h 505682"/>
                <a:gd name="connsiteX5" fmla="*/ 0 w 893445"/>
                <a:gd name="connsiteY5" fmla="*/ 148910 h 505682"/>
                <a:gd name="connsiteX6" fmla="*/ 148910 w 893445"/>
                <a:gd name="connsiteY6" fmla="*/ 0 h 50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3445" h="505682">
                  <a:moveTo>
                    <a:pt x="148910" y="0"/>
                  </a:moveTo>
                  <a:lnTo>
                    <a:pt x="744535" y="0"/>
                  </a:lnTo>
                  <a:cubicBezTo>
                    <a:pt x="826776" y="0"/>
                    <a:pt x="893445" y="66669"/>
                    <a:pt x="893445" y="148910"/>
                  </a:cubicBezTo>
                  <a:lnTo>
                    <a:pt x="893445" y="505682"/>
                  </a:lnTo>
                  <a:lnTo>
                    <a:pt x="0" y="505682"/>
                  </a:lnTo>
                  <a:lnTo>
                    <a:pt x="0" y="148910"/>
                  </a:lnTo>
                  <a:cubicBezTo>
                    <a:pt x="0" y="66669"/>
                    <a:pt x="66669" y="0"/>
                    <a:pt x="148910" y="0"/>
                  </a:cubicBezTo>
                  <a:close/>
                </a:path>
              </a:pathLst>
            </a:custGeom>
            <a:solidFill>
              <a:schemeClr val="bg1">
                <a:alpha val="13000"/>
              </a:schemeClr>
            </a:solidFill>
            <a:ln w="15875">
              <a:solidFill>
                <a:schemeClr val="bg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6" name="任意多边形: 形状 15"/>
            <p:cNvSpPr/>
            <p:nvPr>
              <p:custDataLst>
                <p:tags r:id="rId13"/>
              </p:custDataLst>
            </p:nvPr>
          </p:nvSpPr>
          <p:spPr>
            <a:xfrm>
              <a:off x="786" y="5970497"/>
              <a:ext cx="1331233" cy="881076"/>
            </a:xfrm>
            <a:custGeom>
              <a:avLst/>
              <a:gdLst>
                <a:gd name="connsiteX0" fmla="*/ 0 w 1332230"/>
                <a:gd name="connsiteY0" fmla="*/ 0 h 880967"/>
                <a:gd name="connsiteX1" fmla="*/ 1034727 w 1332230"/>
                <a:gd name="connsiteY1" fmla="*/ 0 h 880967"/>
                <a:gd name="connsiteX2" fmla="*/ 1332230 w 1332230"/>
                <a:gd name="connsiteY2" fmla="*/ 297503 h 880967"/>
                <a:gd name="connsiteX3" fmla="*/ 1332230 w 1332230"/>
                <a:gd name="connsiteY3" fmla="*/ 880967 h 880967"/>
                <a:gd name="connsiteX4" fmla="*/ 0 w 1332230"/>
                <a:gd name="connsiteY4" fmla="*/ 880967 h 880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230" h="880967">
                  <a:moveTo>
                    <a:pt x="0" y="0"/>
                  </a:moveTo>
                  <a:lnTo>
                    <a:pt x="1034727" y="0"/>
                  </a:lnTo>
                  <a:cubicBezTo>
                    <a:pt x="1199033" y="0"/>
                    <a:pt x="1332230" y="133197"/>
                    <a:pt x="1332230" y="297503"/>
                  </a:cubicBezTo>
                  <a:lnTo>
                    <a:pt x="1332230" y="880967"/>
                  </a:lnTo>
                  <a:lnTo>
                    <a:pt x="0" y="880967"/>
                  </a:ln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7" name="任意多边形: 形状 16"/>
            <p:cNvSpPr/>
            <p:nvPr userDrawn="1">
              <p:custDataLst>
                <p:tags r:id="rId14"/>
              </p:custDataLst>
            </p:nvPr>
          </p:nvSpPr>
          <p:spPr>
            <a:xfrm>
              <a:off x="2136261" y="6588044"/>
              <a:ext cx="1771448" cy="263529"/>
            </a:xfrm>
            <a:custGeom>
              <a:avLst/>
              <a:gdLst>
                <a:gd name="connsiteX0" fmla="*/ 290688 w 1771355"/>
                <a:gd name="connsiteY0" fmla="*/ 0 h 263747"/>
                <a:gd name="connsiteX1" fmla="*/ 1480667 w 1771355"/>
                <a:gd name="connsiteY1" fmla="*/ 0 h 263747"/>
                <a:gd name="connsiteX2" fmla="*/ 1754791 w 1771355"/>
                <a:gd name="connsiteY2" fmla="*/ 181702 h 263747"/>
                <a:gd name="connsiteX3" fmla="*/ 1771355 w 1771355"/>
                <a:gd name="connsiteY3" fmla="*/ 263747 h 263747"/>
                <a:gd name="connsiteX4" fmla="*/ 0 w 1771355"/>
                <a:gd name="connsiteY4" fmla="*/ 263747 h 263747"/>
                <a:gd name="connsiteX5" fmla="*/ 16564 w 1771355"/>
                <a:gd name="connsiteY5" fmla="*/ 181702 h 263747"/>
                <a:gd name="connsiteX6" fmla="*/ 290688 w 1771355"/>
                <a:gd name="connsiteY6" fmla="*/ 0 h 26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355" h="263747">
                  <a:moveTo>
                    <a:pt x="290688" y="0"/>
                  </a:moveTo>
                  <a:lnTo>
                    <a:pt x="1480667" y="0"/>
                  </a:lnTo>
                  <a:cubicBezTo>
                    <a:pt x="1603897" y="0"/>
                    <a:pt x="1709627" y="74924"/>
                    <a:pt x="1754791" y="181702"/>
                  </a:cubicBezTo>
                  <a:lnTo>
                    <a:pt x="1771355" y="263747"/>
                  </a:lnTo>
                  <a:lnTo>
                    <a:pt x="0" y="263747"/>
                  </a:lnTo>
                  <a:lnTo>
                    <a:pt x="16564" y="181702"/>
                  </a:lnTo>
                  <a:cubicBezTo>
                    <a:pt x="61728" y="74924"/>
                    <a:pt x="167459" y="0"/>
                    <a:pt x="290688" y="0"/>
                  </a:cubicBezTo>
                  <a:close/>
                </a:path>
              </a:pathLst>
            </a:custGeom>
            <a:solidFill>
              <a:schemeClr val="bg1">
                <a:alpha val="17000"/>
              </a:schemeClr>
            </a:solidFill>
            <a:ln w="158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
          <p:nvSpPr>
            <p:cNvPr id="18" name="任意多边形: 形状 17"/>
            <p:cNvSpPr/>
            <p:nvPr>
              <p:custDataLst>
                <p:tags r:id="rId15"/>
              </p:custDataLst>
            </p:nvPr>
          </p:nvSpPr>
          <p:spPr>
            <a:xfrm>
              <a:off x="3397651" y="6395953"/>
              <a:ext cx="728051" cy="455619"/>
            </a:xfrm>
            <a:custGeom>
              <a:avLst/>
              <a:gdLst>
                <a:gd name="connsiteX0" fmla="*/ 121287 w 727710"/>
                <a:gd name="connsiteY0" fmla="*/ 0 h 456152"/>
                <a:gd name="connsiteX1" fmla="*/ 606423 w 727710"/>
                <a:gd name="connsiteY1" fmla="*/ 0 h 456152"/>
                <a:gd name="connsiteX2" fmla="*/ 727710 w 727710"/>
                <a:gd name="connsiteY2" fmla="*/ 121287 h 456152"/>
                <a:gd name="connsiteX3" fmla="*/ 727710 w 727710"/>
                <a:gd name="connsiteY3" fmla="*/ 456152 h 456152"/>
                <a:gd name="connsiteX4" fmla="*/ 0 w 727710"/>
                <a:gd name="connsiteY4" fmla="*/ 456152 h 456152"/>
                <a:gd name="connsiteX5" fmla="*/ 0 w 727710"/>
                <a:gd name="connsiteY5" fmla="*/ 121287 h 456152"/>
                <a:gd name="connsiteX6" fmla="*/ 121287 w 727710"/>
                <a:gd name="connsiteY6" fmla="*/ 0 h 45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10" h="456152">
                  <a:moveTo>
                    <a:pt x="121287" y="0"/>
                  </a:moveTo>
                  <a:lnTo>
                    <a:pt x="606423" y="0"/>
                  </a:lnTo>
                  <a:cubicBezTo>
                    <a:pt x="673408" y="0"/>
                    <a:pt x="727710" y="54302"/>
                    <a:pt x="727710" y="121287"/>
                  </a:cubicBezTo>
                  <a:lnTo>
                    <a:pt x="727710" y="456152"/>
                  </a:lnTo>
                  <a:lnTo>
                    <a:pt x="0" y="456152"/>
                  </a:lnTo>
                  <a:lnTo>
                    <a:pt x="0" y="121287"/>
                  </a:lnTo>
                  <a:cubicBezTo>
                    <a:pt x="0" y="54302"/>
                    <a:pt x="54302" y="0"/>
                    <a:pt x="121287" y="0"/>
                  </a:cubicBezTo>
                  <a:close/>
                </a:path>
              </a:pathLst>
            </a:custGeom>
            <a:solidFill>
              <a:schemeClr val="bg1">
                <a:alpha val="8000"/>
              </a:schemeClr>
            </a:solidFill>
            <a:ln w="15875">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grpSp>
      <p:sp>
        <p:nvSpPr>
          <p:cNvPr id="2" name="标题 1"/>
          <p:cNvSpPr>
            <a:spLocks noGrp="1"/>
          </p:cNvSpPr>
          <p:nvPr>
            <p:ph type="ctrTitle" hasCustomPrompt="1"/>
          </p:nvPr>
        </p:nvSpPr>
        <p:spPr>
          <a:xfrm>
            <a:off x="4999019" y="2348865"/>
            <a:ext cx="6369051" cy="1107996"/>
          </a:xfrm>
        </p:spPr>
        <p:txBody>
          <a:bodyPr lIns="90000" tIns="46800" rIns="90000" bIns="0" anchor="b">
            <a:normAutofit/>
          </a:bodyPr>
          <a:lstStyle>
            <a:lvl1pPr algn="ctr">
              <a:defRPr sz="4500" spc="600">
                <a:solidFill>
                  <a:schemeClr val="accent1"/>
                </a:solidFill>
              </a:defRPr>
            </a:lvl1pPr>
          </a:lstStyle>
          <a:p>
            <a:r>
              <a:rPr lang="zh-CN" altLang="en-US" noProof="1"/>
              <a:t>编辑标题</a:t>
            </a:r>
            <a:endParaRPr lang="zh-CN" altLang="en-US" noProof="1"/>
          </a:p>
        </p:txBody>
      </p:sp>
      <p:sp>
        <p:nvSpPr>
          <p:cNvPr id="3" name="副标题 2"/>
          <p:cNvSpPr>
            <a:spLocks noGrp="1"/>
          </p:cNvSpPr>
          <p:nvPr>
            <p:ph type="subTitle" idx="1" hasCustomPrompt="1"/>
          </p:nvPr>
        </p:nvSpPr>
        <p:spPr>
          <a:xfrm>
            <a:off x="4999019" y="3531793"/>
            <a:ext cx="6369051" cy="558581"/>
          </a:xfrm>
        </p:spPr>
        <p:txBody>
          <a:bodyPr lIns="90000" rIns="90000" bIns="46800">
            <a:normAutofit/>
          </a:bodyPr>
          <a:lstStyle>
            <a:lvl1pPr marL="0" indent="0" algn="ctr" eaLnBrk="1" fontAlgn="auto" latinLnBrk="0" hangingPunct="1">
              <a:lnSpc>
                <a:spcPct val="100000"/>
              </a:lnSpc>
              <a:buNone/>
              <a:defRPr sz="2100" u="none" strike="noStrike" kern="1200" cap="none" spc="200" normalizeH="0" baseline="0">
                <a:solidFill>
                  <a:schemeClr val="accent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单击此处编辑副标题</a:t>
            </a:r>
            <a:endParaRPr lang="zh-CN" altLang="en-US" noProof="1"/>
          </a:p>
        </p:txBody>
      </p:sp>
      <p:sp>
        <p:nvSpPr>
          <p:cNvPr id="19" name="日期占位符 15"/>
          <p:cNvSpPr>
            <a:spLocks noGrp="1"/>
          </p:cNvSpPr>
          <p:nvPr>
            <p:ph type="dt" sz="half" idx="10"/>
            <p:custDataLst>
              <p:tags r:id="rId16"/>
            </p:custDataLst>
          </p:nvPr>
        </p:nvSpPr>
        <p:spPr/>
        <p:txBody>
          <a:bodyPr/>
          <a:lstStyle>
            <a:lvl1pPr>
              <a:defRPr/>
            </a:lvl1pPr>
          </a:lstStyle>
          <a:p>
            <a:fld id="{760FBDFE-C587-4B4C-A407-44438C67B59E}" type="datetimeFigureOut">
              <a:rPr lang="zh-CN" altLang="en-US"/>
            </a:fld>
            <a:endParaRPr lang="zh-CN" altLang="en-US"/>
          </a:p>
        </p:txBody>
      </p:sp>
      <p:sp>
        <p:nvSpPr>
          <p:cNvPr id="20" name="页脚占位符 16"/>
          <p:cNvSpPr>
            <a:spLocks noGrp="1"/>
          </p:cNvSpPr>
          <p:nvPr>
            <p:ph type="ftr" sz="quarter" idx="11"/>
            <p:custDataLst>
              <p:tags r:id="rId17"/>
            </p:custDataLst>
          </p:nvPr>
        </p:nvSpPr>
        <p:spPr/>
        <p:txBody>
          <a:bodyPr/>
          <a:lstStyle>
            <a:lvl1pPr>
              <a:defRPr/>
            </a:lvl1pPr>
          </a:lstStyle>
          <a:p>
            <a:endParaRPr lang="zh-CN" altLang="en-US"/>
          </a:p>
        </p:txBody>
      </p:sp>
      <p:sp>
        <p:nvSpPr>
          <p:cNvPr id="21" name="灯片编号占位符 17"/>
          <p:cNvSpPr>
            <a:spLocks noGrp="1"/>
          </p:cNvSpPr>
          <p:nvPr>
            <p:ph type="sldNum" sz="quarter" idx="12"/>
            <p:custDataLst>
              <p:tags r:id="rId18"/>
            </p:custDataLst>
          </p:nvPr>
        </p:nvSpPr>
        <p:spPr/>
        <p:txBody>
          <a:bodyPr/>
          <a:lstStyle>
            <a:lvl1pPr>
              <a:defRPr/>
            </a:lvl1pPr>
          </a:lstStyle>
          <a:p>
            <a:fld id="{075B3481-3DB8-47D4-98D2-2405CD4F2B42}"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FD5C0360-0F47-4BF4-95E6-2601FA0017AC}"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986D7714-1B76-48A0-B039-004FB79963B8}"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4"/>
            </p:custDataLst>
          </p:nvPr>
        </p:nvSpPr>
        <p:spPr bwMode="auto">
          <a:xfrm>
            <a:off x="668867" y="442913"/>
            <a:ext cx="10854267"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5"/>
            </p:custDataLst>
          </p:nvPr>
        </p:nvSpPr>
        <p:spPr bwMode="auto">
          <a:xfrm>
            <a:off x="668867" y="952500"/>
            <a:ext cx="10854267"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880533" y="6350000"/>
            <a:ext cx="2698751" cy="315913"/>
          </a:xfrm>
          <a:prstGeom prst="rect">
            <a:avLst/>
          </a:prstGeom>
        </p:spPr>
        <p:txBody>
          <a:bodyPr vert="horz" lIns="91440" tIns="45720" rIns="91440" bIns="45720" rtlCol="0" anchor="ctr">
            <a:normAutofit/>
          </a:bodyPr>
          <a:lstStyle>
            <a:lvl1pPr algn="l">
              <a:defRPr sz="900" noProof="1" smtClean="0">
                <a:solidFill>
                  <a:schemeClr val="tx1">
                    <a:tint val="75000"/>
                  </a:schemeClr>
                </a:solidFill>
              </a:defRPr>
            </a:lvl1pPr>
          </a:lstStyle>
          <a:p>
            <a:fld id="{760FBDFE-C587-4B4C-A407-44438C67B59E}" type="datetimeFigureOut">
              <a:rPr lang="zh-CN" altLang="en-US"/>
            </a:fld>
            <a:endParaRPr lang="zh-CN" altLang="en-US"/>
          </a:p>
        </p:txBody>
      </p:sp>
      <p:sp>
        <p:nvSpPr>
          <p:cNvPr id="5" name="页脚占位符 4"/>
          <p:cNvSpPr>
            <a:spLocks noGrp="1"/>
          </p:cNvSpPr>
          <p:nvPr>
            <p:ph type="ftr" sz="quarter" idx="3"/>
            <p:custDataLst>
              <p:tags r:id="rId17"/>
            </p:custDataLst>
          </p:nvPr>
        </p:nvSpPr>
        <p:spPr>
          <a:xfrm>
            <a:off x="4116917" y="6350000"/>
            <a:ext cx="3958167" cy="315913"/>
          </a:xfrm>
          <a:prstGeom prst="rect">
            <a:avLst/>
          </a:prstGeom>
        </p:spPr>
        <p:txBody>
          <a:bodyPr vert="horz" lIns="91440" tIns="45720" rIns="91440" bIns="45720" rtlCol="0" anchor="ctr">
            <a:normAutofit/>
          </a:bodyPr>
          <a:lstStyle>
            <a:lvl1pPr algn="ctr">
              <a:defRPr sz="900" noProof="1" dirty="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0000"/>
            <a:ext cx="2700867" cy="315913"/>
          </a:xfrm>
          <a:prstGeom prst="rect">
            <a:avLst/>
          </a:prstGeom>
        </p:spPr>
        <p:txBody>
          <a:bodyPr vert="horz" lIns="91440" tIns="45720" rIns="91440" bIns="45720" rtlCol="0" anchor="ctr">
            <a:normAutofit/>
          </a:bodyPr>
          <a:lstStyle>
            <a:lvl1pPr algn="r">
              <a:defRPr sz="900" noProof="1" smtClean="0">
                <a:solidFill>
                  <a:schemeClr val="tx1">
                    <a:tint val="75000"/>
                  </a:schemeClr>
                </a:solidFill>
              </a:defRPr>
            </a:lvl1pPr>
          </a:lstStyle>
          <a:p>
            <a:fld id="{31825FDC-2AF8-44E9-A694-A0A6C5401C2C}" type="slidenum">
              <a:rPr lang="zh-CN" altLang="en-US"/>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mc:AlternateContent xmlns:mc="http://schemas.openxmlformats.org/markup-compatibility/2006">
    <mc:Choice xmlns:p14="http://schemas.microsoft.com/office/powerpoint/2010/main" Requires="p14">
      <p:transition p14:dur="500">
        <p:wheel spokes="2"/>
      </p:transition>
    </mc:Choice>
    <mc:Fallback>
      <p:transition>
        <p:wheel spokes="2"/>
      </p:transition>
    </mc:Fallback>
  </mc:AlternateContent>
  <p:txStyles>
    <p:titleStyle>
      <a:lvl1pPr algn="l" defTabSz="685800" rtl="0" fontAlgn="base">
        <a:spcBef>
          <a:spcPct val="0"/>
        </a:spcBef>
        <a:spcAft>
          <a:spcPct val="0"/>
        </a:spcAft>
        <a:defRPr b="1" kern="1200" spc="200">
          <a:solidFill>
            <a:srgbClr val="262626"/>
          </a:solidFill>
          <a:latin typeface="Arial" panose="020B0604020202020204" pitchFamily="34" charset="0"/>
          <a:ea typeface="微软雅黑" panose="020B0503020204020204" charset="-122"/>
          <a:cs typeface="+mj-cs"/>
        </a:defRPr>
      </a:lvl1pPr>
      <a:lvl2pPr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2pPr>
      <a:lvl3pPr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3pPr>
      <a:lvl4pPr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4pPr>
      <a:lvl5pPr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5pPr>
      <a:lvl6pPr marL="457200"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6pPr>
      <a:lvl7pPr marL="914400"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7pPr>
      <a:lvl8pPr marL="1371600"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8pPr>
      <a:lvl9pPr marL="1828800" algn="l" defTabSz="685800" rtl="0" fontAlgn="base">
        <a:spcBef>
          <a:spcPct val="0"/>
        </a:spcBef>
        <a:spcAft>
          <a:spcPct val="0"/>
        </a:spcAft>
        <a:defRPr b="1">
          <a:solidFill>
            <a:srgbClr val="262626"/>
          </a:solidFill>
          <a:latin typeface="Arial" panose="020B0604020202020204" pitchFamily="34" charset="0"/>
          <a:ea typeface="微软雅黑" panose="020B0503020204020204" charset="-122"/>
        </a:defRPr>
      </a:lvl9pPr>
    </p:titleStyle>
    <p:bodyStyle>
      <a:lvl1pPr marL="171450" indent="-171450" algn="l" defTabSz="685800" rtl="0" fontAlgn="base">
        <a:lnSpc>
          <a:spcPct val="130000"/>
        </a:lnSpc>
        <a:spcBef>
          <a:spcPct val="0"/>
        </a:spcBef>
        <a:spcAft>
          <a:spcPts val="1000"/>
        </a:spcAft>
        <a:buFont typeface="Arial" panose="020B0604020202020204" pitchFamily="34" charset="0"/>
        <a:buChar char="•"/>
        <a:defRPr sz="1200" kern="1200" spc="150">
          <a:solidFill>
            <a:srgbClr val="262626"/>
          </a:solidFill>
          <a:latin typeface="Arial" panose="020B0604020202020204" pitchFamily="34" charset="0"/>
          <a:ea typeface="微软雅黑" panose="020B0503020204020204" charset="-122"/>
          <a:cs typeface="+mn-cs"/>
        </a:defRPr>
      </a:lvl1pPr>
      <a:lvl2pPr marL="5143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charset="-122"/>
          <a:cs typeface="+mn-cs"/>
        </a:defRPr>
      </a:lvl2pPr>
      <a:lvl3pPr marL="8572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charset="-122"/>
          <a:cs typeface="+mn-cs"/>
        </a:defRPr>
      </a:lvl3pPr>
      <a:lvl4pPr marL="12001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charset="-122"/>
          <a:cs typeface="+mn-cs"/>
        </a:defRPr>
      </a:lvl4pPr>
      <a:lvl5pPr marL="15430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107.xml"/><Relationship Id="rId1" Type="http://schemas.openxmlformats.org/officeDocument/2006/relationships/tags" Target="../tags/tag106.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tags" Target="../tags/tag116.xml"/><Relationship Id="rId2" Type="http://schemas.openxmlformats.org/officeDocument/2006/relationships/image" Target="../media/image4.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117.xml"/><Relationship Id="rId2" Type="http://schemas.openxmlformats.org/officeDocument/2006/relationships/image" Target="../media/image5.emf"/><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tags" Target="../tags/tag118.xml"/><Relationship Id="rId2" Type="http://schemas.openxmlformats.org/officeDocument/2006/relationships/image" Target="../media/image6.emf"/><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119.xml"/><Relationship Id="rId2" Type="http://schemas.openxmlformats.org/officeDocument/2006/relationships/image" Target="../media/image7.emf"/><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20.xml"/><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121.xml"/><Relationship Id="rId2" Type="http://schemas.openxmlformats.org/officeDocument/2006/relationships/image" Target="../media/image10.emf"/><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tags" Target="../tags/tag122.xml"/><Relationship Id="rId2" Type="http://schemas.openxmlformats.org/officeDocument/2006/relationships/image" Target="../media/image11.emf"/><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ags" Target="../tags/tag123.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124.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125.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08.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1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11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113.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114.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115.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5276850" y="2779713"/>
            <a:ext cx="4776788" cy="941387"/>
          </a:xfrm>
        </p:spPr>
        <p:txBody>
          <a:bodyPr anchor="b">
            <a:normAutofit fontScale="90000"/>
          </a:bodyPr>
          <a:lstStyle/>
          <a:p>
            <a:pPr defTabSz="914400" fontAlgn="auto">
              <a:lnSpc>
                <a:spcPct val="120000"/>
              </a:lnSpc>
            </a:pPr>
            <a:r>
              <a:rPr lang="zh-CN" sz="2800" dirty="0"/>
              <a:t>第   六   章</a:t>
            </a:r>
            <a:br>
              <a:rPr lang="zh-CN" sz="5400" dirty="0"/>
            </a:br>
            <a:r>
              <a:rPr lang="zh-CN" sz="5400" noProof="1">
                <a:solidFill>
                  <a:srgbClr val="FFC000"/>
                </a:solidFill>
              </a:rPr>
              <a:t>程序设计入门</a:t>
            </a:r>
            <a:endParaRPr lang="zh-CN" altLang="zh-CN" sz="5400" noProof="1">
              <a:solidFill>
                <a:srgbClr val="FFC000"/>
              </a:solidFill>
            </a:endParaRPr>
          </a:p>
        </p:txBody>
      </p:sp>
      <p:sp>
        <p:nvSpPr>
          <p:cNvPr id="5" name="文本占位符 4"/>
          <p:cNvSpPr>
            <a:spLocks noGrp="1"/>
          </p:cNvSpPr>
          <p:nvPr>
            <p:ph type="body" sz="quarter" idx="13"/>
          </p:nvPr>
        </p:nvSpPr>
        <p:spPr>
          <a:xfrm>
            <a:off x="8064500" y="4021138"/>
            <a:ext cx="2424113" cy="395287"/>
          </a:xfrm>
        </p:spPr>
        <p:txBody>
          <a:bodyPr>
            <a:normAutofit/>
          </a:bodyPr>
          <a:lstStyle/>
          <a:p>
            <a:pPr fontAlgn="auto">
              <a:spcBef>
                <a:spcPts val="0"/>
              </a:spcBef>
            </a:pPr>
            <a:r>
              <a:rPr lang="zh-CN">
                <a:sym typeface="+mn-ea"/>
              </a:rPr>
              <a:t>华东师范大学出版社</a:t>
            </a:r>
            <a:endParaRPr lang="zh-CN" altLang="en-US" noProof="1"/>
          </a:p>
        </p:txBody>
      </p:sp>
    </p:spTree>
    <p:custDataLst>
      <p:tags r:id="rId2"/>
    </p:custDataLst>
  </p:cSld>
  <p:clrMapOvr>
    <a:masterClrMapping/>
  </p:clrMapOvr>
  <p:transition>
    <p:wheel spokes="2"/>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2115" y="132080"/>
            <a:ext cx="487172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四．</a:t>
            </a:r>
            <a:r>
              <a:rPr lang="zh-CN" altLang="en-US" sz="2800" b="1">
                <a:solidFill>
                  <a:srgbClr val="FFFF00"/>
                </a:solidFill>
                <a:latin typeface="黑体" panose="02010609060101010101" charset="-122"/>
                <a:ea typeface="黑体" panose="02010609060101010101" charset="-122"/>
                <a:cs typeface="黑体" panose="02010609060101010101" charset="-122"/>
                <a:sym typeface="+mn-ea"/>
              </a:rPr>
              <a:t>Python 3.8.6运行环境</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101" name="文本框 100"/>
          <p:cNvSpPr txBox="1"/>
          <p:nvPr/>
        </p:nvSpPr>
        <p:spPr>
          <a:xfrm>
            <a:off x="68580" y="797560"/>
            <a:ext cx="11837670" cy="2676525"/>
          </a:xfrm>
          <a:prstGeom prst="rect">
            <a:avLst/>
          </a:prstGeom>
          <a:noFill/>
          <a:ln w="9525">
            <a:noFill/>
          </a:ln>
        </p:spPr>
        <p:txBody>
          <a:bodyPr wrap="square">
            <a:spAutoFit/>
          </a:bodyPr>
          <a:p>
            <a:pPr indent="0">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Python语言有两种运行模式：交互模式和文件模式。交互模式下输入命令并按回车，马上可以看到结果，但命令不便于保存；文件模式下，把程序代码保存成一个文件再执行。</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1．启动命令行交互环境</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单击“开始”按钮→Python 3.8→Python3.8（32-bit）打开Python命令窗口 ，在命令提示符“&gt;&gt;&gt;”下输入任何合法的Python代码，回车后会立刻得到执行结果。例如，在屏幕上显示“good morning!”，操作方法如图6-1-2所示。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2" name="组合 1"/>
          <p:cNvGrpSpPr/>
          <p:nvPr/>
        </p:nvGrpSpPr>
        <p:grpSpPr>
          <a:xfrm>
            <a:off x="1939290" y="3567430"/>
            <a:ext cx="8096250" cy="1615440"/>
            <a:chOff x="2200" y="4308"/>
            <a:chExt cx="12750" cy="2544"/>
          </a:xfrm>
        </p:grpSpPr>
        <p:pic>
          <p:nvPicPr>
            <p:cNvPr id="1073743944" name="图片 1" descr="说明: 1616372155(1)"/>
            <p:cNvPicPr>
              <a:picLocks noChangeAspect="1"/>
            </p:cNvPicPr>
            <p:nvPr/>
          </p:nvPicPr>
          <p:blipFill>
            <a:blip r:embed="rId2"/>
            <a:stretch>
              <a:fillRect/>
            </a:stretch>
          </p:blipFill>
          <p:spPr>
            <a:xfrm>
              <a:off x="2200" y="4308"/>
              <a:ext cx="12750" cy="2094"/>
            </a:xfrm>
            <a:prstGeom prst="rect">
              <a:avLst/>
            </a:prstGeom>
            <a:noFill/>
            <a:ln w="9525" cap="flat" cmpd="sng">
              <a:solidFill>
                <a:srgbClr val="4F81BD"/>
              </a:solidFill>
              <a:prstDash val="solid"/>
              <a:miter/>
              <a:headEnd type="none" w="med" len="med"/>
              <a:tailEnd type="none" w="med" len="med"/>
            </a:ln>
          </p:spPr>
        </p:pic>
        <p:sp>
          <p:nvSpPr>
            <p:cNvPr id="1073743943" name="文本框 3"/>
            <p:cNvSpPr txBox="1"/>
            <p:nvPr/>
          </p:nvSpPr>
          <p:spPr>
            <a:xfrm>
              <a:off x="7013" y="6430"/>
              <a:ext cx="4168" cy="422"/>
            </a:xfrm>
            <a:prstGeom prst="rect">
              <a:avLst/>
            </a:prstGeom>
            <a:solidFill>
              <a:srgbClr val="FFFFFF"/>
            </a:solidFill>
            <a:ln w="6350">
              <a:noFill/>
            </a:ln>
          </p:spPr>
          <p:txBody>
            <a:bodyPr wrap="square" lIns="0" tIns="0" rIns="0" bIns="0"/>
            <a:p>
              <a:r>
                <a:rPr lang="zh-CN" altLang="en-US"/>
                <a:t> </a:t>
              </a:r>
              <a:r>
                <a:rPr lang="zh-CN" altLang="en-US">
                  <a:latin typeface="宋体" panose="02010600030101010101" pitchFamily="2" charset="-122"/>
                  <a:ea typeface="宋体" panose="02010600030101010101" pitchFamily="2" charset="-122"/>
                  <a:cs typeface="宋体" panose="02010600030101010101" pitchFamily="2" charset="-122"/>
                </a:rPr>
                <a:t>图6-1-2 命令行方式</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grpSp>
      <p:sp>
        <p:nvSpPr>
          <p:cNvPr id="4" name="文本框 3"/>
          <p:cNvSpPr txBox="1"/>
          <p:nvPr/>
        </p:nvSpPr>
        <p:spPr>
          <a:xfrm>
            <a:off x="68580" y="5130800"/>
            <a:ext cx="11638280" cy="1291590"/>
          </a:xfrm>
          <a:prstGeom prst="rect">
            <a:avLst/>
          </a:prstGeom>
          <a:noFill/>
          <a:ln w="9525">
            <a:noFill/>
          </a:ln>
        </p:spPr>
        <p:txBody>
          <a:bodyPr wrap="square">
            <a:spAutoFit/>
          </a:bodyPr>
          <a:p>
            <a:pPr indent="0">
              <a:lnSpc>
                <a:spcPct val="13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启动集成开发环境</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Python</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自带有程序编辑器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Python</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IDLE，启动的方法是单击“开始”按钮→Python 3.8→IDLE（Python3.8 32-bit），就会启动集成开发环境Python</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shell，一些常见操作命令的作用是：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transition>
    <p:wheel spokes="2"/>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12115" y="132080"/>
            <a:ext cx="487172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四．</a:t>
            </a:r>
            <a:r>
              <a:rPr lang="zh-CN" altLang="en-US" sz="2800" b="1">
                <a:solidFill>
                  <a:srgbClr val="FFFF00"/>
                </a:solidFill>
                <a:latin typeface="黑体" panose="02010609060101010101" charset="-122"/>
                <a:ea typeface="黑体" panose="02010609060101010101" charset="-122"/>
                <a:cs typeface="黑体" panose="02010609060101010101" charset="-122"/>
                <a:sym typeface="+mn-ea"/>
              </a:rPr>
              <a:t>Python 3.8.6运行环境</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194945" y="791845"/>
            <a:ext cx="11262995" cy="1938020"/>
          </a:xfrm>
          <a:prstGeom prst="rect">
            <a:avLst/>
          </a:prstGeom>
          <a:noFill/>
        </p:spPr>
        <p:txBody>
          <a:bodyPr wrap="square" rtlCol="0" anchor="t">
            <a:spAutoFit/>
          </a:bodyPr>
          <a:p>
            <a:r>
              <a:rPr lang="zh-CN" altLang="en-US" sz="2000">
                <a:latin typeface="宋体" panose="02010600030101010101" pitchFamily="2" charset="-122"/>
                <a:ea typeface="宋体" panose="02010600030101010101" pitchFamily="2" charset="-122"/>
                <a:cs typeface="宋体" panose="02010600030101010101" pitchFamily="2" charset="-122"/>
              </a:rPr>
              <a:t>（1）新建一个文件：File→New File；</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（2）打一个文件：File→Open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（3）保存一个文件：File→Save；</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（4）文件另存为：File→Save As…；</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（5）运行一个文件：Run→Run Module，或按键 F5。</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例如，令a=5，b=10，输出a+b=15，操作过程如图6-1-3所示。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2"/>
          <a:stretch>
            <a:fillRect/>
          </a:stretch>
        </p:blipFill>
        <p:spPr>
          <a:xfrm>
            <a:off x="2336165" y="2729865"/>
            <a:ext cx="6044565" cy="3695065"/>
          </a:xfrm>
          <a:prstGeom prst="rect">
            <a:avLst/>
          </a:prstGeom>
        </p:spPr>
      </p:pic>
    </p:spTree>
    <p:custDataLst>
      <p:tags r:id="rId3"/>
    </p:custDataLst>
  </p:cSld>
  <p:clrMapOvr>
    <a:masterClrMapping/>
  </p:clrMapOvr>
  <p:transition>
    <p:wheel spokes="2"/>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635" y="0"/>
            <a:ext cx="672211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五．Pycharm-community-2020.3的使用</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103" name="文本框 102"/>
          <p:cNvSpPr txBox="1"/>
          <p:nvPr/>
        </p:nvSpPr>
        <p:spPr>
          <a:xfrm>
            <a:off x="106680" y="772795"/>
            <a:ext cx="11920855" cy="1938020"/>
          </a:xfrm>
          <a:prstGeom prst="rect">
            <a:avLst/>
          </a:prstGeom>
          <a:noFill/>
          <a:ln w="9525">
            <a:noFill/>
          </a:ln>
        </p:spPr>
        <p:txBody>
          <a:bodyPr wrap="square">
            <a:spAutoFit/>
          </a:bodyPr>
          <a:p>
            <a:pPr indent="0">
              <a:lnSpc>
                <a:spcPct val="120000"/>
              </a:lnSpc>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PyCharm Community Edition是目前主流的Python集成开发环境（IDE）之一，可用于开发复杂的案例或实际应用项目。首先要下载并安装</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PyCharm</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，单击“开始”按钮→</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“JetBrain”→“Pycharm-community-2020.3”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即可启动。下面以创建计算直角三角形的面积的程序为例介绍</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PyCharm</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的使用。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（1）创建项目。在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PyCharm</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中创建一个名为“mypy”的项目用于管理源程序文件，操作方法如图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6-1-4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和图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6-1-5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583180" y="2510790"/>
            <a:ext cx="6383020" cy="3366135"/>
          </a:xfrm>
          <a:prstGeom prst="rect">
            <a:avLst/>
          </a:prstGeom>
        </p:spPr>
      </p:pic>
    </p:spTree>
    <p:custDataLst>
      <p:tags r:id="rId3"/>
    </p:custDataLst>
  </p:cSld>
  <p:clrMapOvr>
    <a:masterClrMapping/>
  </p:clrMapOvr>
  <p:transition>
    <p:wheel spokes="2"/>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35" y="0"/>
            <a:ext cx="672211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五．Pycharm-community-2020.3的使用</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2564765" y="751840"/>
            <a:ext cx="6230620" cy="5118100"/>
          </a:xfrm>
          <a:prstGeom prst="rect">
            <a:avLst/>
          </a:prstGeom>
        </p:spPr>
      </p:pic>
    </p:spTree>
    <p:custDataLst>
      <p:tags r:id="rId3"/>
    </p:custDataLst>
  </p:cSld>
  <p:clrMapOvr>
    <a:masterClrMapping/>
  </p:clrMapOvr>
  <p:transition>
    <p:wheel spokes="2"/>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35" y="0"/>
            <a:ext cx="672211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五．Pycharm-community-2020.3的使用</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103" name="文本框 102"/>
          <p:cNvSpPr txBox="1"/>
          <p:nvPr/>
        </p:nvSpPr>
        <p:spPr>
          <a:xfrm>
            <a:off x="144145" y="811530"/>
            <a:ext cx="11601450" cy="829945"/>
          </a:xfrm>
          <a:prstGeom prst="rect">
            <a:avLst/>
          </a:prstGeom>
          <a:noFill/>
          <a:ln w="9525">
            <a:noFill/>
          </a:ln>
        </p:spPr>
        <p:txBody>
          <a:bodyPr wrap="square">
            <a:spAutoFit/>
          </a:bodyPr>
          <a:p>
            <a:pPr indent="0">
              <a:lnSpc>
                <a:spcPct val="12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）创建Python程序文件。在刚才创建的项目中创建Python程序文件“mianji.py”，操作方法如图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6-1-6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和图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6-1-7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460375" y="1730375"/>
            <a:ext cx="6442710" cy="3775075"/>
          </a:xfrm>
          <a:prstGeom prst="rect">
            <a:avLst/>
          </a:prstGeom>
        </p:spPr>
      </p:pic>
      <p:pic>
        <p:nvPicPr>
          <p:cNvPr id="4" name="图片 3"/>
          <p:cNvPicPr>
            <a:picLocks noChangeAspect="1"/>
          </p:cNvPicPr>
          <p:nvPr/>
        </p:nvPicPr>
        <p:blipFill>
          <a:blip r:embed="rId3"/>
          <a:stretch>
            <a:fillRect/>
          </a:stretch>
        </p:blipFill>
        <p:spPr>
          <a:xfrm>
            <a:off x="7284085" y="3224530"/>
            <a:ext cx="4051935" cy="2012950"/>
          </a:xfrm>
          <a:prstGeom prst="rect">
            <a:avLst/>
          </a:prstGeom>
        </p:spPr>
      </p:pic>
    </p:spTree>
    <p:custDataLst>
      <p:tags r:id="rId4"/>
    </p:custDataLst>
  </p:cSld>
  <p:clrMapOvr>
    <a:masterClrMapping/>
  </p:clrMapOvr>
  <p:transition>
    <p:wheel spokes="2"/>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35" y="0"/>
            <a:ext cx="672211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五．Pycharm-community-2020.3的使用</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103" name="文本框 102"/>
          <p:cNvSpPr txBox="1"/>
          <p:nvPr/>
        </p:nvSpPr>
        <p:spPr>
          <a:xfrm>
            <a:off x="87630" y="746125"/>
            <a:ext cx="11940540" cy="398780"/>
          </a:xfrm>
          <a:prstGeom prst="rect">
            <a:avLst/>
          </a:prstGeom>
          <a:noFill/>
          <a:ln w="9525">
            <a:noFill/>
          </a:ln>
        </p:spPr>
        <p:txBody>
          <a:bodyPr wrap="square">
            <a:spAutoFit/>
          </a:bodyPr>
          <a:p>
            <a:pPr indent="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（3）编写Python代码。在代码编辑窗口中输入计算直角三角形面积的程序代码，如图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6-1-8</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1071880" y="1285240"/>
            <a:ext cx="7402830" cy="2290445"/>
          </a:xfrm>
          <a:prstGeom prst="rect">
            <a:avLst/>
          </a:prstGeom>
        </p:spPr>
      </p:pic>
      <p:sp>
        <p:nvSpPr>
          <p:cNvPr id="4" name="文本框 3"/>
          <p:cNvSpPr txBox="1"/>
          <p:nvPr/>
        </p:nvSpPr>
        <p:spPr>
          <a:xfrm>
            <a:off x="202565" y="3716655"/>
            <a:ext cx="10599420" cy="1938020"/>
          </a:xfrm>
          <a:prstGeom prst="rect">
            <a:avLst/>
          </a:prstGeom>
          <a:noFill/>
          <a:ln w="9525">
            <a:noFill/>
          </a:ln>
        </p:spPr>
        <p:txBody>
          <a:bodyPr wrap="square">
            <a:spAutoFit/>
          </a:bodyPr>
          <a:p>
            <a:pPr indent="0">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（4）运行程序。运行程序的方式有三种：</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①在代码编辑窗口右击，在快捷菜单中选择“Run mianji”命令；</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②使用快捷键Shift+F10；</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③单击“Run”菜单→“Run mianji”命令，如图</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6-1-9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transition>
    <p:wheel spokes="2"/>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35" y="0"/>
            <a:ext cx="672211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五．Pycharm-community-2020.3的使用</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2"/>
          <a:stretch>
            <a:fillRect/>
          </a:stretch>
        </p:blipFill>
        <p:spPr>
          <a:xfrm>
            <a:off x="1817370" y="889000"/>
            <a:ext cx="8075295" cy="5080635"/>
          </a:xfrm>
          <a:prstGeom prst="rect">
            <a:avLst/>
          </a:prstGeom>
        </p:spPr>
      </p:pic>
    </p:spTree>
    <p:custDataLst>
      <p:tags r:id="rId3"/>
    </p:custDataLst>
  </p:cSld>
  <p:clrMapOvr>
    <a:masterClrMapping/>
  </p:clrMapOvr>
  <p:transition>
    <p:wheel spokes="2"/>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341120" y="84455"/>
            <a:ext cx="172275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课后练习</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46685" y="720725"/>
            <a:ext cx="11329035" cy="6092825"/>
          </a:xfrm>
          <a:prstGeom prst="rect">
            <a:avLst/>
          </a:prstGeom>
          <a:noFill/>
        </p:spPr>
        <p:txBody>
          <a:bodyPr wrap="square" rtlCol="0" anchor="t">
            <a:spAutoFit/>
          </a:bodyPr>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1．程序设计语言的发展经历了三个阶段，顺序正确的是（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A．汇编语言→低级语言→高级语言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B．机器语言→汇编语言→高级语言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C．低级语言→高级语言→汇编语言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D．高级语言→汇编语言→低级语言</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2．以下关于Python语言特点的描述中，不正确的是（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A．它是一种简单、免费、开源的语言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B．Python语言程序不容易阅读</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C．Python语言是一种高级语言</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D．它是一种面向对象的解释型程序设计语言</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3．以下关于程序设计语言的叙述中，正确的是（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A．汇编语言对硬件的依赖性最低</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B．高级语言程序机器可以直接执行</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C．机器语言由二进制指令组成</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D．高级语言要依赖于特定硬件系统</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wheel spokes="2"/>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341120" y="84455"/>
            <a:ext cx="172275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课后练习</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94945" y="751840"/>
            <a:ext cx="11753850" cy="5692775"/>
          </a:xfrm>
          <a:prstGeom prst="rect">
            <a:avLst/>
          </a:prstGeom>
          <a:noFill/>
        </p:spPr>
        <p:txBody>
          <a:bodyPr wrap="square" rtlCol="0" anchor="t">
            <a:spAutoFit/>
          </a:bodyPr>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4．将高级语言源程序翻译成目标程序的工具软件称为（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A．汇编程序          B．编辑程序          C．编译程序       D．调试程序</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5．程序设计的核心步骤是（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A．分析问题          B．设计算法          C．编写程序       D．调试运行</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6．算法流程图中菱形框用于（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A．数据处理           B．输入、输出           C．赋值             D．条件判断</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7．以下不属于程序设计语言的是（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A．机器语言	      B．汇编语言	      C．自然语言	  D．高级语言</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8．以下不属于高级程序设计语言的一项是（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A．OutLook            B．C/C++                C．Java	          D．Visual Basic</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9．以下文件属于Python语言源程序的是（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A．xyks.c             B．xyks.pas             C．xyks.py          D．xyks.exe</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10．Python语言中运行一个程序的快捷键是（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A．Ctrl+R 	      B．F5	              C．F10 	          D．Shift+F9</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wheel spokes="2"/>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341120" y="84455"/>
            <a:ext cx="2562860"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课后练习答案</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graphicFrame>
        <p:nvGraphicFramePr>
          <p:cNvPr id="7" name="表格 6"/>
          <p:cNvGraphicFramePr>
            <a:graphicFrameLocks noGrp="1"/>
          </p:cNvGraphicFramePr>
          <p:nvPr/>
        </p:nvGraphicFramePr>
        <p:xfrm>
          <a:off x="2107709" y="1811125"/>
          <a:ext cx="8136900" cy="3393959"/>
        </p:xfrm>
        <a:graphic>
          <a:graphicData uri="http://schemas.openxmlformats.org/drawingml/2006/table">
            <a:tbl>
              <a:tblPr firstRow="1" bandRow="1">
                <a:tableStyleId>{5C22544A-7EE6-4342-B048-85BDC9FD1C3A}</a:tableStyleId>
              </a:tblPr>
              <a:tblGrid>
                <a:gridCol w="813435"/>
                <a:gridCol w="813945"/>
                <a:gridCol w="813690"/>
                <a:gridCol w="813690"/>
                <a:gridCol w="813690"/>
                <a:gridCol w="813690"/>
                <a:gridCol w="813690"/>
                <a:gridCol w="813690"/>
                <a:gridCol w="813690"/>
                <a:gridCol w="813690"/>
              </a:tblGrid>
              <a:tr h="859790">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r>
              <a:tr h="514107">
                <a:tc>
                  <a:txBody>
                    <a:bodyPr/>
                    <a:p>
                      <a:pPr algn="ctr"/>
                      <a:r>
                        <a:rPr lang="en-US" altLang="zh-CN" sz="2000" dirty="0" smtClean="0"/>
                        <a:t>1</a:t>
                      </a:r>
                      <a:endParaRPr lang="zh-CN" altLang="en-US" sz="2000" dirty="0"/>
                    </a:p>
                  </a:txBody>
                  <a:tcPr anchor="ctr"/>
                </a:tc>
                <a:tc>
                  <a:txBody>
                    <a:bodyPr/>
                    <a:p>
                      <a:pPr algn="ctr"/>
                      <a:r>
                        <a:rPr lang="en-US" altLang="zh-CN" sz="2000" dirty="0" smtClean="0"/>
                        <a:t>B</a:t>
                      </a:r>
                      <a:endParaRPr lang="zh-CN" altLang="en-US" sz="2000" dirty="0"/>
                    </a:p>
                  </a:txBody>
                  <a:tcPr anchor="ctr"/>
                </a:tc>
                <a:tc>
                  <a:txBody>
                    <a:bodyPr/>
                    <a:p>
                      <a:pPr algn="ctr"/>
                      <a:r>
                        <a:rPr lang="en-US" altLang="zh-CN" sz="2000" dirty="0" smtClean="0"/>
                        <a:t>2</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3</a:t>
                      </a:r>
                      <a:endParaRPr lang="zh-CN" altLang="en-US" sz="2000" dirty="0"/>
                    </a:p>
                  </a:txBody>
                  <a:tcPr anchor="ctr"/>
                </a:tc>
                <a:tc>
                  <a:txBody>
                    <a:bodyPr/>
                    <a:p>
                      <a:pPr algn="ctr"/>
                      <a:r>
                        <a:rPr lang="en-US" sz="2000" dirty="0" smtClean="0"/>
                        <a:t>C</a:t>
                      </a:r>
                      <a:endParaRPr lang="en-US" sz="2000" dirty="0"/>
                    </a:p>
                  </a:txBody>
                  <a:tcPr anchor="ctr"/>
                </a:tc>
                <a:tc>
                  <a:txBody>
                    <a:bodyPr/>
                    <a:p>
                      <a:pPr algn="ctr"/>
                      <a:r>
                        <a:rPr lang="en-US" altLang="zh-CN" sz="2000" dirty="0" smtClean="0"/>
                        <a:t>4</a:t>
                      </a:r>
                      <a:endParaRPr lang="zh-CN" altLang="en-US" sz="2000" dirty="0"/>
                    </a:p>
                  </a:txBody>
                  <a:tcPr anchor="ctr"/>
                </a:tc>
                <a:tc>
                  <a:txBody>
                    <a:bodyPr/>
                    <a:p>
                      <a:pPr algn="ctr"/>
                      <a:r>
                        <a:rPr lang="en-US" sz="2000" dirty="0" smtClean="0"/>
                        <a:t>C</a:t>
                      </a:r>
                      <a:endParaRPr lang="en-US" sz="2000" dirty="0"/>
                    </a:p>
                  </a:txBody>
                  <a:tcPr anchor="ctr"/>
                </a:tc>
                <a:tc>
                  <a:txBody>
                    <a:bodyPr/>
                    <a:p>
                      <a:pPr algn="ctr"/>
                      <a:r>
                        <a:rPr lang="en-US" altLang="zh-CN" sz="2000" dirty="0" smtClean="0"/>
                        <a:t>5</a:t>
                      </a:r>
                      <a:endParaRPr lang="zh-CN" altLang="en-US" sz="2000" dirty="0"/>
                    </a:p>
                  </a:txBody>
                  <a:tcPr anchor="ctr"/>
                </a:tc>
                <a:tc>
                  <a:txBody>
                    <a:bodyPr/>
                    <a:p>
                      <a:pPr algn="ctr"/>
                      <a:r>
                        <a:rPr lang="en-US" altLang="zh-CN" sz="2000" dirty="0" smtClean="0"/>
                        <a:t>B</a:t>
                      </a:r>
                      <a:endParaRPr lang="zh-CN" altLang="en-US" sz="2000" dirty="0"/>
                    </a:p>
                  </a:txBody>
                  <a:tcPr anchor="ctr"/>
                </a:tc>
              </a:tr>
              <a:tr h="477690">
                <a:tc>
                  <a:txBody>
                    <a:bodyPr/>
                    <a:p>
                      <a:pPr algn="ctr"/>
                      <a:r>
                        <a:rPr lang="en-US" altLang="zh-CN" sz="2000" dirty="0" smtClean="0"/>
                        <a:t>6</a:t>
                      </a:r>
                      <a:endParaRPr lang="zh-CN" altLang="en-US" sz="2000" dirty="0"/>
                    </a:p>
                  </a:txBody>
                  <a:tcPr anchor="ctr"/>
                </a:tc>
                <a:tc>
                  <a:txBody>
                    <a:bodyPr/>
                    <a:p>
                      <a:pPr algn="ctr"/>
                      <a:r>
                        <a:rPr lang="en-US" sz="2000" dirty="0" smtClean="0"/>
                        <a:t>D</a:t>
                      </a:r>
                      <a:endParaRPr lang="en-US" sz="2000" dirty="0"/>
                    </a:p>
                  </a:txBody>
                  <a:tcPr anchor="ctr"/>
                </a:tc>
                <a:tc>
                  <a:txBody>
                    <a:bodyPr/>
                    <a:p>
                      <a:pPr algn="ctr"/>
                      <a:r>
                        <a:rPr lang="en-US" altLang="zh-CN" sz="2000" dirty="0" smtClean="0"/>
                        <a:t>7</a:t>
                      </a:r>
                      <a:endParaRPr lang="zh-CN" altLang="en-US" sz="2000" dirty="0"/>
                    </a:p>
                  </a:txBody>
                  <a:tcPr anchor="ctr"/>
                </a:tc>
                <a:tc>
                  <a:txBody>
                    <a:bodyPr/>
                    <a:p>
                      <a:pPr algn="ctr"/>
                      <a:r>
                        <a:rPr lang="en-US" sz="2000" dirty="0" smtClean="0"/>
                        <a:t>C</a:t>
                      </a:r>
                      <a:endParaRPr lang="en-US" sz="2000" dirty="0"/>
                    </a:p>
                  </a:txBody>
                  <a:tcPr anchor="ctr"/>
                </a:tc>
                <a:tc>
                  <a:txBody>
                    <a:bodyPr/>
                    <a:p>
                      <a:pPr algn="ctr"/>
                      <a:r>
                        <a:rPr lang="en-US" altLang="zh-CN" sz="2000" dirty="0" smtClean="0"/>
                        <a:t>8</a:t>
                      </a:r>
                      <a:endParaRPr lang="zh-CN" altLang="en-US" sz="2000" dirty="0"/>
                    </a:p>
                  </a:txBody>
                  <a:tcPr anchor="ctr"/>
                </a:tc>
                <a:tc>
                  <a:txBody>
                    <a:bodyPr/>
                    <a:p>
                      <a:pPr algn="ctr"/>
                      <a:r>
                        <a:rPr lang="en-US" altLang="zh-CN" sz="2000" dirty="0" smtClean="0"/>
                        <a:t>A</a:t>
                      </a:r>
                      <a:endParaRPr lang="zh-CN" altLang="en-US" sz="2000" dirty="0"/>
                    </a:p>
                  </a:txBody>
                  <a:tcPr anchor="ctr"/>
                </a:tc>
                <a:tc>
                  <a:txBody>
                    <a:bodyPr/>
                    <a:p>
                      <a:pPr algn="ctr"/>
                      <a:r>
                        <a:rPr lang="en-US" altLang="zh-CN" sz="2000" dirty="0" smtClean="0"/>
                        <a:t>9</a:t>
                      </a:r>
                      <a:endParaRPr lang="zh-CN" altLang="en-US" sz="2000" dirty="0"/>
                    </a:p>
                  </a:txBody>
                  <a:tcPr anchor="ctr"/>
                </a:tc>
                <a:tc>
                  <a:txBody>
                    <a:bodyPr/>
                    <a:p>
                      <a:pPr algn="ctr"/>
                      <a:r>
                        <a:rPr lang="en-US" sz="2000" dirty="0" smtClean="0"/>
                        <a:t>C</a:t>
                      </a:r>
                      <a:endParaRPr lang="en-US" sz="2000" dirty="0"/>
                    </a:p>
                  </a:txBody>
                  <a:tcPr anchor="ctr"/>
                </a:tc>
                <a:tc>
                  <a:txBody>
                    <a:bodyPr/>
                    <a:p>
                      <a:pPr algn="ctr"/>
                      <a:r>
                        <a:rPr lang="en-US" altLang="zh-CN" sz="2000" dirty="0" smtClean="0"/>
                        <a:t>10</a:t>
                      </a:r>
                      <a:endParaRPr lang="zh-CN" altLang="en-US" sz="2000" dirty="0"/>
                    </a:p>
                  </a:txBody>
                  <a:tcPr anchor="ctr"/>
                </a:tc>
                <a:tc>
                  <a:txBody>
                    <a:bodyPr/>
                    <a:p>
                      <a:pPr algn="ctr"/>
                      <a:r>
                        <a:rPr lang="en-US" altLang="zh-CN" sz="2000" dirty="0" smtClean="0"/>
                        <a:t>B</a:t>
                      </a:r>
                      <a:endParaRPr lang="zh-CN" altLang="en-US" sz="2000" dirty="0"/>
                    </a:p>
                  </a:txBody>
                  <a:tcPr anchor="ctr"/>
                </a:tc>
              </a:tr>
            </a:tbl>
          </a:graphicData>
        </a:graphic>
      </p:graphicFrame>
    </p:spTree>
    <p:custDataLst>
      <p:tags r:id="rId2"/>
    </p:custDataLst>
  </p:cSld>
  <p:clrMapOvr>
    <a:masterClrMapping/>
  </p:clrMapOvr>
  <p:transition>
    <p:wheel spokes="2"/>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专题一  程序设计语言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9" name="black-hand-pointing-to-right_44836"/>
          <p:cNvSpPr>
            <a:spLocks noChangeAspect="1"/>
          </p:cNvSpPr>
          <p:nvPr/>
        </p:nvSpPr>
        <p:spPr bwMode="auto">
          <a:xfrm>
            <a:off x="999834" y="1266979"/>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
        <p:nvSpPr>
          <p:cNvPr id="7" name="文本框 6"/>
          <p:cNvSpPr txBox="1"/>
          <p:nvPr/>
        </p:nvSpPr>
        <p:spPr>
          <a:xfrm>
            <a:off x="2063750" y="1266825"/>
            <a:ext cx="1634490" cy="460375"/>
          </a:xfrm>
          <a:prstGeom prst="rect">
            <a:avLst/>
          </a:prstGeom>
          <a:noFill/>
        </p:spPr>
        <p:txBody>
          <a:bodyPr wrap="square" rtlCol="0" anchor="t">
            <a:spAutoFit/>
          </a:bodyPr>
          <a:p>
            <a:r>
              <a:rPr lang="zh-CN" altLang="zh-CN" sz="2400" b="1" dirty="0" smtClean="0">
                <a:solidFill>
                  <a:srgbClr val="00B0F0"/>
                </a:solidFill>
                <a:latin typeface="+mn-ea"/>
                <a:sym typeface="+mn-ea"/>
              </a:rPr>
              <a:t>考</a:t>
            </a:r>
            <a:r>
              <a:rPr lang="zh-CN" altLang="zh-CN" sz="2400" b="1" dirty="0">
                <a:solidFill>
                  <a:srgbClr val="00B0F0"/>
                </a:solidFill>
                <a:latin typeface="+mn-ea"/>
                <a:sym typeface="+mn-ea"/>
              </a:rPr>
              <a:t>纲要求</a:t>
            </a:r>
            <a:endParaRPr lang="zh-CN" altLang="zh-CN" sz="2400" b="1" dirty="0">
              <a:solidFill>
                <a:srgbClr val="00B0F0"/>
              </a:solidFill>
              <a:latin typeface="+mn-ea"/>
              <a:sym typeface="+mn-ea"/>
            </a:endParaRPr>
          </a:p>
        </p:txBody>
      </p:sp>
      <p:sp>
        <p:nvSpPr>
          <p:cNvPr id="101" name="文本框 100"/>
          <p:cNvSpPr txBox="1"/>
          <p:nvPr/>
        </p:nvSpPr>
        <p:spPr>
          <a:xfrm>
            <a:off x="1702435" y="1953895"/>
            <a:ext cx="9119870" cy="2602230"/>
          </a:xfrm>
          <a:prstGeom prst="rect">
            <a:avLst/>
          </a:prstGeom>
          <a:noFill/>
          <a:ln w="9525">
            <a:noFill/>
          </a:ln>
        </p:spPr>
        <p:txBody>
          <a:bodyPr wrap="square">
            <a:spAutoFit/>
          </a:bodyPr>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（1）了解程序设计语言的定义及程序设计语言的分类与发展；（2）了解Python语言的特点；（3）了解Python 3.8.6运行环境的搭建方法；（4）掌握应用pycharm-community-2020.3开发Python程序的方法。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wheel spokes="2"/>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一．算法基础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90195" y="799465"/>
            <a:ext cx="11665585" cy="2799715"/>
          </a:xfrm>
          <a:prstGeom prst="rect">
            <a:avLst/>
          </a:prstGeom>
          <a:noFill/>
          <a:ln w="9525">
            <a:noFill/>
          </a:ln>
        </p:spPr>
        <p:txBody>
          <a:bodyPr wrap="square">
            <a:spAutoFit/>
          </a:bodyPr>
          <a:p>
            <a:pPr indent="266700">
              <a:lnSpc>
                <a:spcPct val="110000"/>
              </a:lnSpc>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随着计算机技术的不断发展，在每天的工作和生活中，“程序”无处不在，任何一款软件的背后都离不开程序设计的过程，程序让冷冰冰的机器焕发出更加精彩的生命力。使用程序设计语言，我们可以给计算机下达一系列的指令，让它能按照我们的指挥进行相应的计算和操作。程序设计就是将问题解决的方法和步骤编写成计算机可执行的程序的过程。简单来说，就是告诉计算机要做什么，并且每一个行为的细节和顺序都要说清楚、可执行。这样，计算机就能够很快速地而正确地来完成所有指令，最终解决问题或完成任务。    编写程序解决问题的过程就是一个实现算法的过程，下面我们结合设计一个</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计算直角三角形面积算法</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的实例来学习算法的有关知识。</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90195" y="3686175"/>
            <a:ext cx="11665585" cy="2799715"/>
          </a:xfrm>
          <a:prstGeom prst="rect">
            <a:avLst/>
          </a:prstGeom>
          <a:noFill/>
          <a:ln w="9525">
            <a:noFill/>
          </a:ln>
        </p:spPr>
        <p:txBody>
          <a:bodyPr wrap="square">
            <a:spAutoFit/>
          </a:bodyPr>
          <a:p>
            <a:pPr indent="133985">
              <a:lnSpc>
                <a:spcPct val="11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1．程序设计的过程</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设计程序解决问题的基本步骤是：分析问题→设计算法→编写程序→调试运行→结果检测。（1）分析问题。分析问题的需求情况和已知条件，明确需要解决什么问题。把问题化为用数学方法来解决，并建立数学模型。（2）设计算法。找出解决问题的方法和步聚。（3）编写程序。选择一种程序设计语言编写程序，实现算法。（4）调试运行。检查程序的可行性，验证所编写的程序是否正确，查找、修正错误。（5）检测结果。对程序功能进行检测。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wheel spokes="2"/>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1" name="文本框 100"/>
          <p:cNvSpPr txBox="1"/>
          <p:nvPr/>
        </p:nvSpPr>
        <p:spPr>
          <a:xfrm>
            <a:off x="67945" y="741045"/>
            <a:ext cx="11893550" cy="3476625"/>
          </a:xfrm>
          <a:prstGeom prst="rect">
            <a:avLst/>
          </a:prstGeom>
          <a:noFill/>
          <a:ln w="9525">
            <a:noFill/>
          </a:ln>
        </p:spPr>
        <p:txBody>
          <a:bodyPr wrap="square">
            <a:spAutoFit/>
          </a:bodyPr>
          <a:p>
            <a:pPr indent="133985"/>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2．算法及其特点</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算法是指解决问题的方法和步聚的有限集合｡算法是程序设计的关键，是核心步聚。算法的主要特点有：（1）有0个或多个输入。算法可以没有输入，也可以有多个输入。（2）确定性。算法的每个步聚必须要有确切地定义，准确而没有歧义。（3）有穷性。一个算法在执行有限步之后必须能结束。（4）可行性。每个句子都能正确执行，得出结果。（5）可以有1个或多个输出。算法一定要有输出，要有结果，可以有1个或多个输出。</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133985"/>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实例：</a:t>
            </a:r>
            <a:r>
              <a:rPr lang="zh-CN" sz="2000" b="1">
                <a:solidFill>
                  <a:srgbClr val="FF0000"/>
                </a:solidFill>
                <a:latin typeface="宋体" panose="02010600030101010101" pitchFamily="2" charset="-122"/>
                <a:ea typeface="宋体" panose="02010600030101010101" pitchFamily="2" charset="-122"/>
                <a:cs typeface="宋体" panose="02010600030101010101" pitchFamily="2" charset="-122"/>
              </a:rPr>
              <a:t>设计计算直角三角形面积的算法</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1．分析问题    要计算直角三角形的面积必须知道三角形的底和高的数值，设底为a,高为h,面积为s，根据直角三角形面积的计算方法，得到计算公式：s=1/2*a*h。</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3195" y="4123055"/>
            <a:ext cx="11278870" cy="2553335"/>
          </a:xfrm>
          <a:prstGeom prst="rect">
            <a:avLst/>
          </a:prstGeom>
          <a:noFill/>
          <a:ln w="9525">
            <a:noFill/>
          </a:ln>
        </p:spPr>
        <p:txBody>
          <a:bodyPr wrap="square">
            <a:spAutoFit/>
          </a:bodyPr>
          <a:p>
            <a:pPr indent="13335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2．设计算法设计算法时，要把算法表达出来才便于编写程序。常用自然语言和流程图来描述算法。（1）自然语言描述法。自然语言是人类自身使用的语言，用于描述算法比较通俗易懂。计算直角三角形面积的算法用自然语言描述如下。第1步：分别输入底和高的值，即输入a和b的值； 第2步：求三角形的面积s的值，即s=1/2*a*h； 第3步：输出面积s的值； 第4步：结束。</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一．算法基础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ransition>
    <p:wheel spokes="2"/>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1" name="文本框 100"/>
          <p:cNvSpPr txBox="1"/>
          <p:nvPr/>
        </p:nvSpPr>
        <p:spPr>
          <a:xfrm>
            <a:off x="191135" y="812165"/>
            <a:ext cx="11374755" cy="1137285"/>
          </a:xfrm>
          <a:prstGeom prst="rect">
            <a:avLst/>
          </a:prstGeom>
          <a:noFill/>
          <a:ln w="9525">
            <a:noFill/>
          </a:ln>
        </p:spPr>
        <p:txBody>
          <a:bodyPr wrap="square">
            <a:spAutoFit/>
          </a:bodyPr>
          <a:p>
            <a:pPr indent="133350">
              <a:lnSpc>
                <a:spcPct val="12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（2）流程图描述法。流程图是用一组图形符号来描述算法，比较形象直观、简洁清晰。流程图中用到的符号如表</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6-1-1</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所。</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计算直角三角形面积的算法流程图如图</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6-1-1</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p>
          <a:p>
            <a:pPr indent="133350"/>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761365" y="2045335"/>
            <a:ext cx="6915150" cy="3248025"/>
          </a:xfrm>
          <a:prstGeom prst="rect">
            <a:avLst/>
          </a:prstGeom>
        </p:spPr>
      </p:pic>
      <p:pic>
        <p:nvPicPr>
          <p:cNvPr id="3" name="图片 2"/>
          <p:cNvPicPr>
            <a:picLocks noChangeAspect="1"/>
          </p:cNvPicPr>
          <p:nvPr/>
        </p:nvPicPr>
        <p:blipFill>
          <a:blip r:embed="rId3"/>
          <a:stretch>
            <a:fillRect/>
          </a:stretch>
        </p:blipFill>
        <p:spPr>
          <a:xfrm>
            <a:off x="8393430" y="1927860"/>
            <a:ext cx="2457450" cy="3667125"/>
          </a:xfrm>
          <a:prstGeom prst="rect">
            <a:avLst/>
          </a:prstGeom>
        </p:spPr>
      </p:pic>
      <p:sp>
        <p:nvSpPr>
          <p:cNvPr id="4" name="文本框 3"/>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一．算法基础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p:transition>
    <p:wheel spokes="2"/>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1" name="文本框 100"/>
          <p:cNvSpPr txBox="1"/>
          <p:nvPr/>
        </p:nvSpPr>
        <p:spPr>
          <a:xfrm>
            <a:off x="541655" y="1017905"/>
            <a:ext cx="8133080" cy="2676525"/>
          </a:xfrm>
          <a:prstGeom prst="rect">
            <a:avLst/>
          </a:prstGeom>
          <a:noFill/>
          <a:ln w="9525">
            <a:noFill/>
          </a:ln>
        </p:spPr>
        <p:txBody>
          <a:bodyPr wrap="square">
            <a:spAutoFit/>
          </a:bodyPr>
          <a:p>
            <a:pPr indent="0">
              <a:lnSpc>
                <a:spcPct val="14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【实践体验】</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（1）用自然语言描述求圆的周长与面积的算法。圆的周长公式：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c=2×pi</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×r；圆的面积公式：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c=pi</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×r×r，其中r为圆的半径，</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pi</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取3.14 。（2）用流程图描述以下算法。输入任意两个数,输出较大的一个。</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一．算法基础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ransition>
    <p:wheel spokes="2"/>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二．程序设计语言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101" name="文本框 100"/>
          <p:cNvSpPr txBox="1"/>
          <p:nvPr/>
        </p:nvSpPr>
        <p:spPr>
          <a:xfrm>
            <a:off x="97155" y="804545"/>
            <a:ext cx="11894185" cy="5631180"/>
          </a:xfrm>
          <a:prstGeom prst="rect">
            <a:avLst/>
          </a:prstGeom>
          <a:noFill/>
          <a:ln w="9525">
            <a:noFill/>
          </a:ln>
        </p:spPr>
        <p:txBody>
          <a:bodyPr wrap="square">
            <a:spAutoFit/>
          </a:bodyPr>
          <a:p>
            <a:pPr indent="0">
              <a:lnSpc>
                <a:spcPct val="12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1．程序设计语言的定义</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程序设计语言是用于编写程序或设计软件的开发工具，人们把自己的意图用某种程序设计语言编成程序，输入计算机，告诉计算机完成什么任务以及如何完成，达到利用计算机解决问题的目的。计算机程序是指一组能被计算机理解并执行的指令序列，是计算机执行算法的一系列操作步骤。</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2．程序设计语言的分类与分展</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程序设计语言经历了从机器语言、汇编语言到高级语言的发展过程。机器语言和汇编语言属于低级语言。（1）机器语言   机器语言是针对特定型号的计算机编写，由二进制的0，1代码指令构成，能被计算机直接识别和执行，运行效率最高。但机器语言程序难以阅读、理解和记忆，容易出错，编程效率极低，程序移植性最差。（2）汇编语言   汇编语言是一种符号化的语言，采用英文助记符代替机器指令，比机器语言容易识别和记忆，从而提高了程序的可读性。汇编语言仍然是面向机器的语言，对硬件依赖性较强，移植性较差，但它能充分发挥计算机的特长与功能，是一种强而有力的程序开发工具。汇编语言程序必须借助编译程序翻译成机器语言程序计算机才能执行。</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wheel spokes="2"/>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二．程序设计语言</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101" name="文本框 100"/>
          <p:cNvSpPr txBox="1"/>
          <p:nvPr/>
        </p:nvSpPr>
        <p:spPr>
          <a:xfrm>
            <a:off x="59055" y="800100"/>
            <a:ext cx="11979275" cy="5262245"/>
          </a:xfrm>
          <a:prstGeom prst="rect">
            <a:avLst/>
          </a:prstGeom>
          <a:noFill/>
          <a:ln w="9525">
            <a:noFill/>
          </a:ln>
        </p:spPr>
        <p:txBody>
          <a:bodyPr wrap="square">
            <a:spAutoFit/>
          </a:bodyPr>
          <a:p>
            <a:pPr indent="0">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（3）高级语言   高级语言最接近自然语言，并不特指某一种语言，也不依赖于特定的计算机系统，其通用性好、移植性强。用高级语言编写的程序可读性强，也便于修改和维护。比较流行的高级语言有Java、C/C#/C++语言、Visual  Basic（VB）、</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Fortran</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Python等。   高级语言从早期的面向过程，如Pascal语言，发展到了面向对象的可视化程序语言，如：Java、C++等。和汇编语言一样，用高级语言编写的程序也不能直接被计算机理解，必须转换成机器语言才能被执行。高级语言程序转换为机器语言程序通常分为两种方式：</a:t>
            </a:r>
            <a:endParaRPr 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解释方式：在运行程序时逐条读取并解释每个语句，解释一句执行一句，执行效率比较低。Python、Basic语言提供解释方式。</a:t>
            </a:r>
            <a:endParaRPr 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编译方式：是将源程序通过编译器一次性地“翻译”成目标文件，用机器语言表示，其目标程序可以脱离语言环境，独立执行，执行效率比较高。现在大多数的程序设计语言都是编译类的，如C、Java、PHP等。</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wheel spokes="2"/>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2115" y="132080"/>
            <a:ext cx="4191635" cy="521970"/>
          </a:xfrm>
          <a:prstGeom prst="rect">
            <a:avLst/>
          </a:prstGeom>
          <a:noFill/>
        </p:spPr>
        <p:txBody>
          <a:bodyPr wrap="square" rtlCol="0">
            <a:spAutoFit/>
          </a:bodyPr>
          <a:p>
            <a:r>
              <a:rPr lang="zh-CN" altLang="en-US" sz="2800" b="1">
                <a:solidFill>
                  <a:srgbClr val="FFFF00"/>
                </a:solidFill>
                <a:latin typeface="黑体" panose="02010609060101010101" charset="-122"/>
                <a:ea typeface="黑体" panose="02010609060101010101" charset="-122"/>
                <a:cs typeface="黑体" panose="02010609060101010101" charset="-122"/>
              </a:rPr>
              <a:t>三．</a:t>
            </a:r>
            <a:r>
              <a:rPr lang="zh-CN" altLang="en-US" sz="2800" b="1">
                <a:solidFill>
                  <a:srgbClr val="FFFF00"/>
                </a:solidFill>
                <a:latin typeface="黑体" panose="02010609060101010101" charset="-122"/>
                <a:ea typeface="黑体" panose="02010609060101010101" charset="-122"/>
                <a:cs typeface="黑体" panose="02010609060101010101" charset="-122"/>
                <a:sym typeface="+mn-ea"/>
              </a:rPr>
              <a:t>Python语言的特点</a:t>
            </a:r>
            <a:endParaRPr lang="zh-CN" altLang="en-US" sz="2800" b="1">
              <a:solidFill>
                <a:srgbClr val="FFFF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99085" y="751840"/>
            <a:ext cx="11726545" cy="3969385"/>
          </a:xfrm>
          <a:prstGeom prst="rect">
            <a:avLst/>
          </a:prstGeom>
          <a:noFill/>
        </p:spPr>
        <p:txBody>
          <a:bodyPr wrap="square" rtlCol="0" anchor="t">
            <a:spAutoFit/>
          </a:bodyPr>
          <a:p>
            <a:pPr indent="0">
              <a:lnSpc>
                <a:spcPct val="140000"/>
              </a:lnSpc>
            </a:pPr>
            <a:r>
              <a:rPr lang="en-US"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Python是一种面向对象的解释型计算机程序设计语言，由荷兰人吉多·范罗苏姆在1989年发明的。目前，Python已经成为最受欢迎的程序设计语言之一，它具有</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40000"/>
              </a:lnSpc>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简单、免费、开源和可移植性强。</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4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）语法简洁：实现相同功能，Python语言的代码行只相当于其它语言的 1/10～1/5。</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nSpc>
                <a:spcPct val="14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）与平台无关：程序无需修改，便能在安装了解释器的 Windows、Linux、Unix、MacOS上跨平台使用。</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40000"/>
              </a:lnSpc>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）类库丰富：Python标准库中提供了几百个内置类和函数库。此外，全世界的程序员为开源社区贡献了十几万个第三方函数库，几乎覆盖了计算机技术的各个领域。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5</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）扩展性强：能够把其他语言（如 C++、Java）制作的各种模块很轻松地连接在一起。</a:t>
            </a:r>
            <a:endParaRPr lang="zh-CN" altLang="en-US" sz="2000"/>
          </a:p>
        </p:txBody>
      </p:sp>
    </p:spTree>
    <p:custDataLst>
      <p:tags r:id="rId2"/>
    </p:custDataLst>
  </p:cSld>
  <p:clrMapOvr>
    <a:masterClrMapping/>
  </p:clrMapOvr>
  <p:transition>
    <p:wheel spokes="2"/>
  </p:transition>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314"/>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31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202314"/>
  <p:tag name="KSO_WM_TEMPLATE_THUMBS_INDEX" val="1、5、6、8、9、10、13、14"/>
</p:tagLst>
</file>

<file path=ppt/tags/tag106.xml><?xml version="1.0" encoding="utf-8"?>
<p:tagLst xmlns:p="http://schemas.openxmlformats.org/presentationml/2006/main">
  <p:tag name="KSO_WM_TEMPLATE_CATEGORY" val="custom"/>
  <p:tag name="KSO_WM_TEMPLATE_INDEX" val="20186845"/>
  <p:tag name="KSO_WM_UNIT_TYPE" val="a"/>
  <p:tag name="KSO_WM_UNIT_INDEX" val="1"/>
  <p:tag name="KSO_WM_UNIT_ID" val="custom20186845_1*a*1"/>
  <p:tag name="KSO_WM_UNIT_LAYERLEVEL" val="1"/>
  <p:tag name="KSO_WM_UNIT_VALUE" val="9"/>
  <p:tag name="KSO_WM_UNIT_ISCONTENTSTITLE" val="0"/>
  <p:tag name="KSO_WM_UNIT_HIGHLIGHT" val="0"/>
  <p:tag name="KSO_WM_UNIT_COMPATIBLE" val="0"/>
  <p:tag name="KSO_WM_UNIT_CLEAR" val="0"/>
  <p:tag name="KSO_WM_BEAUTIFY_FLAG" val="#wm#"/>
  <p:tag name="KSO_WM_TAG_VERSION" val="1.0"/>
  <p:tag name="KSO_WM_UNIT_PRESET_TEXT" val="绿色渐变简约模板"/>
</p:tagLst>
</file>

<file path=ppt/tags/tag107.xml><?xml version="1.0" encoding="utf-8"?>
<p:tagLst xmlns:p="http://schemas.openxmlformats.org/presentationml/2006/main">
  <p:tag name="KSO_WM_TEMPLATE_CATEGORY" val="custom"/>
  <p:tag name="KSO_WM_TEMPLATE_INDEX" val="20202314"/>
  <p:tag name="KSO_WM_TAG_VERSION" val="1.0"/>
  <p:tag name="KSO_WM_SLIDE_ID" val="custom20186845_1"/>
  <p:tag name="KSO_WM_SLIDE_INDEX" val="1"/>
  <p:tag name="KSO_WM_SLIDE_ITEM_CNT" val="2"/>
  <p:tag name="KSO_WM_SLIDE_LAYOUT" val="a_b_c"/>
  <p:tag name="KSO_WM_SLIDE_LAYOUT_CNT" val="1_1_1"/>
  <p:tag name="KSO_WM_SLIDE_TYPE" val="title"/>
  <p:tag name="KSO_WM_TEMPLATE_THUMBS_INDEX" val="1、6、10、17、19、22、"/>
  <p:tag name="KSO_WM_BEAUTIFY_FLAG" val="#wm#"/>
  <p:tag name="KSO_WM_SLIDE_SUBTYPE" val="pureTxt"/>
  <p:tag name="KSO_WM_SLIDE_MODEL_TYPE" val="cover"/>
</p:tagLst>
</file>

<file path=ppt/tags/tag108.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09.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1.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2.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3.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5.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6.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7.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8.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19.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21.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22.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23.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2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25.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2"/>
  <p:tag name="KSO_WM_TEMPLATE_CATEGORY" val="custom"/>
  <p:tag name="KSO_WM_TEMPLATE_INDEX" val="20202314"/>
  <p:tag name="KSO_WM_UNIT_LAYERLEVEL" val="1"/>
  <p:tag name="KSO_WM_TAG_VERSION" val="1.0"/>
  <p:tag name="KSO_WM_BEAUTIFY_FLAG" val="#wm#"/>
  <p:tag name="KSO_WM_UNIT_TYPE" val="i"/>
  <p:tag name="KSO_WM_UNIT_INDEX"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3"/>
  <p:tag name="KSO_WM_TEMPLATE_CATEGORY" val="custom"/>
  <p:tag name="KSO_WM_TEMPLATE_INDEX" val="20202314"/>
  <p:tag name="KSO_WM_UNIT_LAYERLEVEL" val="1"/>
  <p:tag name="KSO_WM_TAG_VERSION" val="1.0"/>
  <p:tag name="KSO_WM_BEAUTIFY_FLAG" val="#wm#"/>
  <p:tag name="KSO_WM_UNIT_TYPE" val="i"/>
  <p:tag name="KSO_WM_UNIT_INDEX" val="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4"/>
  <p:tag name="KSO_WM_TEMPLATE_CATEGORY" val="custom"/>
  <p:tag name="KSO_WM_TEMPLATE_INDEX" val="20202314"/>
  <p:tag name="KSO_WM_UNIT_LAYERLEVEL" val="1"/>
  <p:tag name="KSO_WM_TAG_VERSION" val="1.0"/>
  <p:tag name="KSO_WM_BEAUTIFY_FLAG" val="#wm#"/>
  <p:tag name="KSO_WM_UNIT_TYPE" val="i"/>
  <p:tag name="KSO_WM_UNIT_INDEX" val="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5"/>
  <p:tag name="KSO_WM_TEMPLATE_CATEGORY" val="custom"/>
  <p:tag name="KSO_WM_TEMPLATE_INDEX" val="20202314"/>
  <p:tag name="KSO_WM_UNIT_LAYERLEVEL" val="1"/>
  <p:tag name="KSO_WM_TAG_VERSION" val="1.0"/>
  <p:tag name="KSO_WM_BEAUTIFY_FLAG" val="#wm#"/>
  <p:tag name="KSO_WM_UNIT_TYPE" val="i"/>
  <p:tag name="KSO_WM_UNIT_INDEX" val="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6"/>
  <p:tag name="KSO_WM_TEMPLATE_CATEGORY" val="custom"/>
  <p:tag name="KSO_WM_TEMPLATE_INDEX" val="20202314"/>
  <p:tag name="KSO_WM_UNIT_LAYERLEVEL" val="1"/>
  <p:tag name="KSO_WM_TAG_VERSION" val="1.0"/>
  <p:tag name="KSO_WM_BEAUTIFY_FLAG" val="#wm#"/>
  <p:tag name="KSO_WM_UNIT_TYPE" val="i"/>
  <p:tag name="KSO_WM_UNIT_INDEX" val="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8"/>
  <p:tag name="KSO_WM_TEMPLATE_CATEGORY" val="custom"/>
  <p:tag name="KSO_WM_TEMPLATE_INDEX" val="20202314"/>
  <p:tag name="KSO_WM_UNIT_LAYERLEVEL" val="1"/>
  <p:tag name="KSO_WM_TAG_VERSION" val="1.0"/>
  <p:tag name="KSO_WM_BEAUTIFY_FLAG" val="#wm#"/>
  <p:tag name="KSO_WM_UNIT_TYPE" val="i"/>
  <p:tag name="KSO_WM_UNIT_INDEX" val="8"/>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9"/>
  <p:tag name="KSO_WM_TEMPLATE_CATEGORY" val="custom"/>
  <p:tag name="KSO_WM_TEMPLATE_INDEX" val="20202314"/>
  <p:tag name="KSO_WM_UNIT_LAYERLEVEL" val="1"/>
  <p:tag name="KSO_WM_TAG_VERSION" val="1.0"/>
  <p:tag name="KSO_WM_BEAUTIFY_FLAG" val="#wm#"/>
  <p:tag name="KSO_WM_UNIT_TYPE" val="i"/>
  <p:tag name="KSO_WM_UNIT_INDEX" val="9"/>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10"/>
  <p:tag name="KSO_WM_TEMPLATE_CATEGORY" val="custom"/>
  <p:tag name="KSO_WM_TEMPLATE_INDEX" val="20202314"/>
  <p:tag name="KSO_WM_UNIT_LAYERLEVEL" val="1"/>
  <p:tag name="KSO_WM_TAG_VERSION" val="1.0"/>
  <p:tag name="KSO_WM_BEAUTIFY_FLAG" val="#wm#"/>
  <p:tag name="KSO_WM_UNIT_TYPE" val="i"/>
  <p:tag name="KSO_WM_UNIT_INDEX" val="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11"/>
  <p:tag name="KSO_WM_TEMPLATE_CATEGORY" val="custom"/>
  <p:tag name="KSO_WM_TEMPLATE_INDEX" val="20202314"/>
  <p:tag name="KSO_WM_UNIT_LAYERLEVEL" val="1"/>
  <p:tag name="KSO_WM_TAG_VERSION" val="1.0"/>
  <p:tag name="KSO_WM_BEAUTIFY_FLAG" val="#wm#"/>
  <p:tag name="KSO_WM_UNIT_TYPE" val="i"/>
  <p:tag name="KSO_WM_UNIT_INDEX" val="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12"/>
  <p:tag name="KSO_WM_TEMPLATE_CATEGORY" val="custom"/>
  <p:tag name="KSO_WM_TEMPLATE_INDEX" val="20202314"/>
  <p:tag name="KSO_WM_UNIT_LAYERLEVEL" val="1"/>
  <p:tag name="KSO_WM_TAG_VERSION" val="1.0"/>
  <p:tag name="KSO_WM_BEAUTIFY_FLAG" val="#wm#"/>
  <p:tag name="KSO_WM_UNIT_TYPE" val="i"/>
  <p:tag name="KSO_WM_UNIT_INDEX" val="1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14"/>
  <p:tag name="KSO_WM_TEMPLATE_CATEGORY" val="custom"/>
  <p:tag name="KSO_WM_TEMPLATE_INDEX" val="20202314"/>
  <p:tag name="KSO_WM_UNIT_LAYERLEVEL" val="1"/>
  <p:tag name="KSO_WM_TAG_VERSION" val="1.0"/>
  <p:tag name="KSO_WM_BEAUTIFY_FLAG" val="#wm#"/>
  <p:tag name="KSO_WM_UNIT_TYPE" val="i"/>
  <p:tag name="KSO_WM_UNIT_INDEX" val="1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314_7*i*15"/>
  <p:tag name="KSO_WM_TEMPLATE_CATEGORY" val="custom"/>
  <p:tag name="KSO_WM_TEMPLATE_INDEX" val="20202314"/>
  <p:tag name="KSO_WM_UNIT_LAYERLEVEL" val="1"/>
  <p:tag name="KSO_WM_TAG_VERSION" val="1.0"/>
  <p:tag name="KSO_WM_BEAUTIFY_FLAG" val="#wm#"/>
  <p:tag name="KSO_WM_UNIT_TYPE" val="i"/>
  <p:tag name="KSO_WM_UNIT_INDEX" val="1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1.1.1.蓝色医疗2.1">
      <a:dk1>
        <a:sysClr val="windowText" lastClr="000000"/>
      </a:dk1>
      <a:lt1>
        <a:sysClr val="window" lastClr="FFFFFF"/>
      </a:lt1>
      <a:dk2>
        <a:srgbClr val="005EA7"/>
      </a:dk2>
      <a:lt2>
        <a:srgbClr val="EEE6E2"/>
      </a:lt2>
      <a:accent1>
        <a:srgbClr val="0081C8"/>
      </a:accent1>
      <a:accent2>
        <a:srgbClr val="3C81BE"/>
      </a:accent2>
      <a:accent3>
        <a:srgbClr val="68A5D4"/>
      </a:accent3>
      <a:accent4>
        <a:srgbClr val="789FDA"/>
      </a:accent4>
      <a:accent5>
        <a:srgbClr val="9464B3"/>
      </a:accent5>
      <a:accent6>
        <a:srgbClr val="A7005E"/>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4707</Words>
  <Application>WPS 演示</Application>
  <PresentationFormat>宽屏</PresentationFormat>
  <Paragraphs>234</Paragraphs>
  <Slides>19</Slides>
  <Notes>15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19</vt:i4>
      </vt:variant>
    </vt:vector>
  </HeadingPairs>
  <TitlesOfParts>
    <vt:vector size="28" baseType="lpstr">
      <vt:lpstr>Arial</vt:lpstr>
      <vt:lpstr>宋体</vt:lpstr>
      <vt:lpstr>Wingdings</vt:lpstr>
      <vt:lpstr>微软雅黑</vt:lpstr>
      <vt:lpstr>黑体</vt:lpstr>
      <vt:lpstr>Arial Unicode MS</vt:lpstr>
      <vt:lpstr>等线</vt:lpstr>
      <vt:lpstr>Office 主题​​</vt:lpstr>
      <vt:lpstr>1_Office 主题​​</vt:lpstr>
      <vt:lpstr>第   六   章 程序设计入门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黄老师</cp:lastModifiedBy>
  <cp:revision>402</cp:revision>
  <dcterms:created xsi:type="dcterms:W3CDTF">2017-08-03T09:01:00Z</dcterms:created>
  <dcterms:modified xsi:type="dcterms:W3CDTF">2021-08-20T09:30:13Z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