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12"/>
  </p:notesMasterIdLst>
  <p:sldIdLst>
    <p:sldId id="256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3"/>
    <p:sldId id="300" r:id="rId14"/>
    <p:sldId id="299" r:id="rId15"/>
    <p:sldId id="302" r:id="rId16"/>
    <p:sldId id="301" r:id="rId17"/>
    <p:sldId id="303" r:id="rId18"/>
    <p:sldId id="304" r:id="rId19"/>
    <p:sldId id="305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105" d="100"/>
          <a:sy n="105" d="100"/>
        </p:scale>
        <p:origin x="-1794" y="-78"/>
      </p:cViewPr>
      <p:guideLst>
        <p:guide orient="horz" pos="2169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347864" y="6381328"/>
            <a:ext cx="2133600" cy="365125"/>
          </a:xfrm>
        </p:spPr>
        <p:txBody>
          <a:bodyPr/>
          <a:lstStyle/>
          <a:p>
            <a:pPr algn="ctr"/>
            <a:fld id="{BF487EE9-4F6C-4617-A76E-75C5076C913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1620" y="217623"/>
            <a:ext cx="691276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图文编辑（WPS Office 2019之文字的应用）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30" y="1233170"/>
            <a:ext cx="4491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</a:rPr>
              <a:t>专题一</a:t>
            </a:r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r>
              <a:rPr altLang="zh-CN" sz="2800" b="1" dirty="0">
                <a:solidFill>
                  <a:srgbClr val="C00000"/>
                </a:solidFill>
              </a:rPr>
              <a:t>操作图文编辑软件</a:t>
            </a:r>
            <a:endParaRPr altLang="zh-CN" sz="2800" b="1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886" y="1693333"/>
            <a:ext cx="8568952" cy="476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【考纲要求】</a:t>
            </a:r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（1）理解图文编辑软件（WPS Office 2019之文字）的功能和特点；</a:t>
            </a:r>
            <a:endParaRPr lang="en-US" altLang="zh-CN" sz="2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（2）熟练掌握文档的创建、编辑、保存以及打开、关闭的方法；</a:t>
            </a:r>
            <a:endParaRPr lang="en-US" altLang="zh-CN" sz="2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（3）掌握对文档信息的加密和保护；</a:t>
            </a:r>
            <a:endParaRPr lang="en-US" altLang="zh-CN" sz="2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（4）熟练掌握文档的类型转换与文档合并。</a:t>
            </a:r>
            <a:endParaRPr lang="en-US" altLang="zh-CN" sz="20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b="1">
                <a:latin typeface="+mn-ea"/>
              </a:rPr>
              <a:t>【本章任务】</a:t>
            </a:r>
            <a:endParaRPr lang="zh-CN" altLang="zh-CN" b="1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mtClean="0">
                <a:latin typeface="+mn-ea"/>
              </a:rPr>
              <a:t>   </a:t>
            </a:r>
            <a:r>
              <a:rPr lang="en-US" altLang="zh-CN" sz="2000" smtClean="0">
                <a:latin typeface="+mn-ea"/>
              </a:rPr>
              <a:t> </a:t>
            </a:r>
            <a:r>
              <a:rPr lang="zh-CN" altLang="zh-CN" sz="2000" smtClean="0">
                <a:latin typeface="+mn-ea"/>
              </a:rPr>
              <a:t>假定</a:t>
            </a:r>
            <a:r>
              <a:rPr lang="zh-CN" altLang="zh-CN" sz="2000">
                <a:latin typeface="+mn-ea"/>
              </a:rPr>
              <a:t>国外的贵宾即将莅临福建旅游观光，届时请您做导游向客人介绍福建风光。请您利用</a:t>
            </a:r>
            <a:r>
              <a:rPr lang="en-US" altLang="zh-CN" sz="2000">
                <a:latin typeface="+mn-ea"/>
              </a:rPr>
              <a:t>Word</a:t>
            </a:r>
            <a:r>
              <a:rPr lang="zh-CN" altLang="zh-CN" sz="2000">
                <a:latin typeface="+mn-ea"/>
              </a:rPr>
              <a:t>制作、编辑导游计划书，包括：“福建著名旅游景点简介”“清源山导游词”“福建旅游业发展状况”。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．WPS  Office 2019之文字基本操作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499235"/>
            <a:ext cx="8079105" cy="4302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．WPS  Office 2019之文字基本操作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32080" y="1186180"/>
            <a:ext cx="89395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③选取其它对象。单击对象，如艺术字、文本框、自选图形即可选中；选取多个对象的方法是：先单击第一个对象，按住Shift键不放，再逐个单击将要选取的对象。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（3）复制文本（对象）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复制文本是指将选定的文本复制到另一位置，原文本仍保留。复制文本的操作步骤如下。第一步：先选中要复制的文本内容；第二步：按键盘上的Ctrl+C键进行复制；或右击，在快捷菜单上选择“复制”命令；或单击工具栏上的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复制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按钮   ；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第三步：将光标移动到目标位置；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第四步：按键盘上的Ctrl+V键进行粘贴；或右击，在快捷菜单上选择“粘贴”命令；或单击工具栏上“粘贴”按钮    ；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（4）移动文本（对象）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   移动文本是指将被选定的文本从原来的位置移动到另一位置的操作，原位置不再保留该文本，移动文本的操作步骤如下。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第一步：先选中要移动的文本内容；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第二步：按键盘上的Ctrl+X键进行剪切；或右击，在快捷菜单上选择“剪切”命令；或单击工具上“剪切”按钮  ；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-2147482582" descr="1614326996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320" y="3635375"/>
            <a:ext cx="291465" cy="306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81" descr="1614327106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490" y="4592320"/>
            <a:ext cx="286385" cy="27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80" descr="1614327180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490" y="6439535"/>
            <a:ext cx="249555" cy="2362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．WPS  Office 2019之文字基本操作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2390" y="1207135"/>
            <a:ext cx="893889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第三步：将光标移动到目标位置；第四步：按键盘上的Ctrl+V键进行粘贴；或右击，在快捷菜单上选择“粘贴”命令；或单击工具栏上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粘贴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按钮   ；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（5）撤销与恢复操作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对于不慎出现的误操作，可以使用WPS文字撤销功能取消误操作。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方法一：单击快速访问工具栏上的“撤消”按钮  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方法二：使用键盘快捷键Ctrl+Z。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【补充说明】如果连续单击“撤消”按钮，将依次撤销从最近一次操作往前的各次操作。如果事后认为不应撤销该操作，可单击快速访问工具栏上的“恢复”按钮  ，以取消撤销操作。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3．保存WPS文字文档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   在编辑文档的过程中为了防止出现意外，如断电、死机等原因造成数据丢失需要及时保存文档。对已保存过的文档，编辑后再单击“保存”按钮将直接保存在原位置，若要改变文件名或位置，重新存盘，必须选择“文件”菜单下的“另存为”命令。 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-2147482579" descr="1614327106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465" y="1811655"/>
            <a:ext cx="320675" cy="309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78" descr="1614327348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035" y="2788920"/>
            <a:ext cx="224155" cy="21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77" descr="1614327377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" y="4000500"/>
            <a:ext cx="264795" cy="238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．WPS  Office 2019之文字基本操作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40335" y="1198245"/>
            <a:ext cx="891349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WPS文字默认的文档格式为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“.wps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”，保存WPS文字文档有常见的以下几种方法。方法一：单击“文件”菜单→“文件”→“保存”或“另存为”命令。方法二：单击“快速访问工具栏”中的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保存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按钮   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【补充说明】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WPS文字文档默认格式设置步骤：单击“文件”菜单→“工具”→“选项”→“常规与保存”→“保存”→选择合适的文档保存默认格式。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4．打开WPS文字文档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方法一：双击将要打开的WPS文字文档快捷方式图标。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方法二：先打开WPS文字软件，单击“文件”菜单→“文件”→“打开”，在弹出的对话框中找到将要打开的文件名并双击。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5．关闭WPS 文字文档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方法一：单击WPS文字窗口右上角的“关闭”按钮。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方法二：单击“文件”菜单→“文件”→“关闭”命令。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-2147482576" descr="1614327454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2825" y="2145665"/>
            <a:ext cx="272415" cy="304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．文档信息的加密和保护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32080" y="1233805"/>
            <a:ext cx="8949055" cy="5292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一个重要的文档若怕被别人修改或者打开看到内容，需要对文档进行保护。保护文档的操作方法如下。方法一：打开WPS文字文档，单击“审阅”（或“安全”）选项卡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文档加密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，可选用WPS账号加密或密码加密。说明：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①如果在“文档加密”对话框中选择“WPS账号加密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，则使用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账号加密；    ②如果在“文档加密”对话框中选择“密码加密”，单击密码加密可以进行两种方式的加密保护：“打开权限”（没有密码打不开）和“编辑权限”（没有密码不能进行编辑操作）工具。可根据要求，分别对“打开权限”和“编辑权限”进行设置，并单击“应用”让保护设置生效。方法二：打开WPS文字文档，单击“文件”菜单→“文件”→“文件加密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，可以选择“使用账号加密”或设置打开权限的密码、编辑权限的密码。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．WPS 文档的类型转换与文档合并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470" y="1104900"/>
            <a:ext cx="8989695" cy="57734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-266700" fontAlgn="auto">
              <a:lnSpc>
                <a:spcPct val="110000"/>
              </a:lnSpc>
            </a:pPr>
            <a:r>
              <a:rPr 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１．WPS 文档的类型转换</a:t>
            </a:r>
            <a:r>
              <a:rPr lang="zh-CN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为了让创建的WPS 文档在不同的软件平台间共享，有时可根据需求，对WPS文档格式进行转换。（1）WPS文档转换成 Word文档类型方法一：直接将相关WPS文档的类型扩展名(.wps) 修改为Word文档类型扩展名（.docx）；方法二：打开需要转换的WPS文档→“文件”菜单→“文件”→“另存为”→选择转换的Word文档类型→单击“保存”。（2）WPS文档转换PDF格式打开需要转换的WPS文档→“文件”菜单→“文件”→选择“输出为PDF”→在“输出为PDF”对话框中，根据需求进行设置再输出。（3）WPS文档输出为图片打开需要转换的WPS文档→“文件”菜单→“文件”→选择“输出为图片”→在“输出为图片”对话框中，根据需求进行设置并转换。</a:t>
            </a:r>
            <a:r>
              <a:rPr 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2．WPS文档合并</a:t>
            </a:r>
            <a:r>
              <a:rPr lang="zh-CN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（1）合并两个WPS文档操作步骤:打开WPS文档，光标移到需要的位置→单击“插入”选项卡→单击“对象”下三角按钮→选择“文件中的文字”→选择需要合并的文档→单击“打开”，就把另一个文档内容合并到当前文档中。（2）合并多个WPS文档操作步骤:打开WPS文档，新建一空白的文档→单击“插入”选项卡→单击“对象”按钮旁下三角形→选择“文件中的文字”→选择需要合并的多个WPS文档→单击“打开”→把多个文档合并到这个新建的文档里→单击“保存”。</a:t>
            </a:r>
            <a:endParaRPr lang="zh-CN" altLang="en-US"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97910" y="357505"/>
            <a:ext cx="1697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上机训练</a:t>
            </a:r>
            <a:endParaRPr lang="zh-CN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9535" y="1203325"/>
            <a:ext cx="8896350" cy="4492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．按以下要求进行操作，操作完成后保存文档。（1）新建一个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文字文稿，并录入以下文字。（见下页）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（2）文稿中倒数第二段从“最后，……”开始另起一段。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（3）将文稿中最后一段与倒数第二段对调。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（4）在最后一段的前后各插入一个符号“★” 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（5）操作完成后以“清源山导游词.wps”为文件名，保存在“wps\福建旅游”文件夹下。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2．对以上文档进行加密，分别设置打开权限的密码与编辑权限的密码，密码自己定。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3．将当前文档分别输出为Word文档（docx）、PDF文档。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4.创建两个以上WPS文件，并尝试进行文档合并操作。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386455" y="321310"/>
            <a:ext cx="2103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上机训练</a:t>
            </a:r>
            <a:endParaRPr lang="zh-CN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25" y="2023745"/>
            <a:ext cx="8286750" cy="40195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51555" y="1515110"/>
            <a:ext cx="20415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录入的文字内容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990" y="1140460"/>
            <a:ext cx="900684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WPS Office 2019之文字是WPS Office 2019系列办公软件的重要组件之一，专门用于文字处理。它具有内存占用低、运行速度快、云功能多、文档安全、强大插件平台支持、兼容各个版本的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Office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、提供海量在线存储空间及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文档模板等特点。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WPS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Office 2019之文字的主要功能有：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（1）文档编辑与排版，如输入、编辑、格式化文字和段落；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（2）插入并编辑各种对象，如插入公式、艺术字、文本框等；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（3）表格处理，如插入和编辑表格、表格格式化、表格数据计算、图表制作；（4）图形处理，如插入并编辑各种图形对象，实现图文混排，增强文档可视化效果等；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（5）支持多种文档浏览与文档导航方式，如大纲视图、阅读版式、写作模式、Web版式、导航窗格等多种视图方式，使用户能快速浏览和阅读长文档；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（6）支持桌面和移动办公以及PDF文档转换。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3170" y="126365"/>
            <a:ext cx="645350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一．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WPS 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Office 2019之文字的基本功能</a:t>
            </a:r>
            <a:endParaRPr lang="zh-CN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与特点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二．WPS  Office 2019之文字窗口组成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25" y="1229360"/>
            <a:ext cx="8938895" cy="4492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1．启动WPS Office 2019之文字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方法一：单击“开始”按钮→“所有程序”→“WPS Office”→“WPS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2019”→“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首页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”→“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新建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”→“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文字”。方法二：双击桌面上已创建的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 2019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的快捷方式图标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首页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”→“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新建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”→“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文字”。方法三：双击某一个已有WPS 文字文稿，自动启动WPS Office 2019之文字，载入文档内容。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2．认识WPS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Office 2019之文字窗口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WPS Office 2019之文字启动后，屏幕上出现如图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3-1-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1所示的主窗口界面。它的窗口由标题栏、菜单栏、状态栏、选项卡、工具按钮、编辑区、滚动条等组成。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123315"/>
            <a:ext cx="7620000" cy="56007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二．WPS  Office 2019之文字窗口组成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二．WPS  Office 2019之文字窗口组成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170" y="1245870"/>
            <a:ext cx="894778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3．退出WPS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Office 2019之文字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方法一：单击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文字主窗口右上角的“关闭”按钮。方法二：单击“文件”菜单→“退出”命令。方法三：按键盘上快捷键Alt+F4。【注意】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若同时打开了多个文档，使用以上方法退出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文字时，将关闭所有打开的文档并退出WPS；如只想关闭当前文档窗口，而其他文档窗口依然处于正常工作状态，只要单击该文档窗口右上角的关闭按钮。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．WPS  Office 2019之文字基本操作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015" y="1131570"/>
            <a:ext cx="89046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1．新建WPS 文字文档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方法一：单击“文件”菜单→“新建”→“新建”→“新建空白文档”就会新建一个“文字文稿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方法二：直接单击“快速访问工具栏”中的“新建”按钮。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2．编辑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文字文档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（1）输入文字①定位光标（插入点）。在编辑区中有一个闪烁着的黑色竖条“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|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称为插入点（光标位置），它表明输入字符将出现的位置。输入文本时，插入点自动后移。可以单击鼠标定位光标或通过键盘按键，如按空格键表示输入空字符，光标右移；按回车键光标移到下一行行首，还有四个方向键可以左、右、上、下移动光标。若文档内容比较多，要快速移动光标可以参考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3-1-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1所示的光标移动方式。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270" y="4624070"/>
            <a:ext cx="6486525" cy="180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．WPS  Office 2019之文字基本操作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390" y="1155700"/>
            <a:ext cx="89560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②插入符号。在输入文本时，若要输入键盘上没有的特殊符号，如№、※、◎、∑、∈、≌等，可以通过插入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文字自带的各种符号。比如，在“清源山导游词.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”文件中插入“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”符号的操作步骤如图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3-1-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880" y="2170430"/>
            <a:ext cx="6194425" cy="4511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．WPS  Office 2019之文字基本操作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735" y="1189355"/>
            <a:ext cx="893064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33350" indent="-133350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段落的合并与拆分。WPS文字中段落以回车为标志，输入一行到结尾时，WPS文字会自动换行，若要在某个位置另起一行（分段），必须按一下Enter键。若要将下一段合并到上一段的末尾，只要把光标移到上一段的末尾，按Delete键，或者把光标移到下一行行首，按Backspace键即可。④删除字符。输入有错需要删除时，按Delete键删除光标所在位置或右边的字符，按Backspace键删除光标左边的字符。若要删除更多的内容也可以先选定文本然后按Delete键或Backspace键将其删除。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3350" indent="-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⑤插入/改写状态的切换。默认的编辑状态是“插入”状态（光标呈“I”形状），在当前光标处输入文字将插入到光标前面，光标后移；按Insert键编辑状态将变为“改写”状态（光标呈“ ”形状），后来输入的文字将覆盖原来插入点处的文字，光标后移。“插入”或“改写”状态的切换也可以通过单击状态栏上的按钮     （“插入”状态）或     （“改写”状态）相互切换。若状态栏上没有改写按钮，在状态栏的空白处单击右键，在弹出快捷菜单上，点击“改写”选项为选中状态（即前面打勾√），此时，在状态栏中显示出改写按钮。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3350" indent="-13335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634365" y="375920"/>
            <a:ext cx="95250" cy="18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3743923" name="矩形 37"/>
          <p:cNvSpPr/>
          <p:nvPr/>
        </p:nvSpPr>
        <p:spPr>
          <a:xfrm>
            <a:off x="4712970" y="4005898"/>
            <a:ext cx="76200" cy="15811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4" name="图片 -2147482601" descr="1624284730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140" y="4645025"/>
            <a:ext cx="66103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600" descr="1624284819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5470" y="4645025"/>
            <a:ext cx="619760" cy="16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7790" y="295275"/>
            <a:ext cx="652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．WPS  Office 2019之文字基本操作</a:t>
            </a:r>
            <a:endParaRPr 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6680" y="1205865"/>
            <a:ext cx="887984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（2）选取文本   选取文本的目的是将被选择的文本当作一个整体进行操作，包括复制、移动、删除、设置格式等。被选取的文本在屏幕上表现为“黑底白字”。文档输入后，如果要对文档进行修改，首先要选定进行修改的内容。文本选取的方法较多，根据不同的需求选择不同的文本选取方法，以便快速操作。①选取全文方法一：移动鼠标至文档左侧选定区（指针形状变为   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），三击鼠标即可选中全文。方法二：单击“文件”菜单→“编辑”→“全选”，或者使用快捷键Ctrl+A选取全文。方法三：按住Ctrl键的同时单击文档左边的选定区选取全文。②选定部分文档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6163310" y="3108325"/>
            <a:ext cx="189865" cy="202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4829</Words>
  <Application>WPS 演示</Application>
  <PresentationFormat>全屏显示(4:3)</PresentationFormat>
  <Paragraphs>158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黑体</vt:lpstr>
      <vt:lpstr>Calibri</vt:lpstr>
      <vt:lpstr>Arial Unicode MS</vt:lpstr>
      <vt:lpstr>华文行楷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67</cp:revision>
  <dcterms:created xsi:type="dcterms:W3CDTF">2017-08-01T01:26:00Z</dcterms:created>
  <dcterms:modified xsi:type="dcterms:W3CDTF">2021-08-20T08:57:03Z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