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274" r:id="rId4"/>
    <p:sldId id="284" r:id="rId5"/>
    <p:sldId id="266" r:id="rId6"/>
    <p:sldId id="267" r:id="rId7"/>
    <p:sldId id="286" r:id="rId8"/>
    <p:sldId id="285" r:id="rId9"/>
    <p:sldId id="287" r:id="rId10"/>
    <p:sldId id="288" r:id="rId11"/>
    <p:sldId id="289" r:id="rId12"/>
    <p:sldId id="290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49E47-8D78-4E18-81BF-4082E6662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769F6-BFC6-49E4-8C56-A26D7EA912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74807" y="45631"/>
            <a:ext cx="4608512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专题六　数据图表的制作</a:t>
            </a:r>
            <a:endParaRPr lang="zh-CN" altLang="zh-CN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9550" y="1780540"/>
            <a:ext cx="83972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400" dirty="0">
                <a:latin typeface="+mn-ea"/>
              </a:rPr>
              <a:t>（1）掌握使用图表制作简单数据图表。</a:t>
            </a:r>
            <a:r>
              <a:rPr lang="en-US" altLang="zh-CN" sz="2400" smtClean="0">
                <a:latin typeface="+mn-ea"/>
              </a:rPr>
              <a:t>   </a:t>
            </a:r>
            <a:endParaRPr lang="zh-CN" altLang="zh-CN" sz="2400" dirty="0"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86251" y="1146771"/>
            <a:ext cx="1630144" cy="521970"/>
            <a:chOff x="208102" y="1178097"/>
            <a:chExt cx="1656184" cy="668904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520" y="1217157"/>
              <a:ext cx="1565763" cy="5476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208102" y="1178097"/>
              <a:ext cx="1656184" cy="668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+mn-ea"/>
                </a:rPr>
                <a:t>考纲要求</a:t>
              </a:r>
              <a:endParaRPr lang="zh-CN" alt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270" y="4095750"/>
            <a:ext cx="8876665" cy="1863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/>
              <a:t>      </a:t>
            </a:r>
            <a:r>
              <a:rPr lang="zh-CN" altLang="en-US"/>
              <a:t>枯燥的数据很难发现其背后隐含的规律，将数据制作成图表便于数据之间的比较和分析，发现数据之间的规律，揭示事物发展的趋势，为决策提供准确的信息。用图表表示数据，使得数据更直观，增加可读性，便于理解和应用。WPS Office 2019表格提供了多种类型的图表，其功能和特点不同，使用时要根据实际需要选择最合适的类型。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56615" y="-40640"/>
            <a:ext cx="32143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zh-CN" sz="2800" b="1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二．创建图表</a:t>
            </a:r>
            <a:endParaRPr lang="zh-CN" altLang="zh-CN" sz="2800" b="1" dirty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50" y="1073785"/>
            <a:ext cx="5648325" cy="411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870960" y="64770"/>
            <a:ext cx="16903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zh-CN" sz="2800" b="1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上机训练</a:t>
            </a:r>
            <a:endParaRPr lang="zh-CN" altLang="zh-CN" sz="2800" b="1" dirty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4470" y="757555"/>
            <a:ext cx="8764270" cy="593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打开“WPS\数据处理”文件夹下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“6-1.et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”文件，完成如下操作并保存。1．在“表1”中，按以下要求制作一个二维簇状柱形图：（1）数据源是A2:A7和G2:G7；（2）图表标题为“总人数对比图”，并删除图例；（3）图表布局采用“布局2”，图表样式采用“样式3”；（4）将图表置于H2：N14单元格区域。2．在“表1”中，按以下要求制作一个二维簇状条形图：（1）数据源是A2:A7和E2:E7；（2）图表标题为“舞蹈选修人数对比图”，标题位置设为“居中覆盖标题”；（3）将图表置于A10：G25单元格区域。3．在“表2”中，按如下要求制作图表：选择数据源区域A2：A7和G2：G7，做一个“二维折线图”下的“折线图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，图表的标题改为“总人数变化图”将图表移到H2:N14单元格区域。4．在“表2”中，按如下要求制作图表：选择数据源区域A2：F3，做一个饼图，图表布局采用“布局6”，图表标题为“2014年各课程选修人数比例”，将图表移到A9:G24单元格区域。5．在“表3”中，按如下要求制作图表：选择数据源区域A2：D7，做一个二维折线图，图表的标题改为“月考成绩变化图”，给图表区域填充“有色纸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”纹理。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22404" y="682660"/>
            <a:ext cx="8898849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 smtClean="0"/>
              <a:t>       </a:t>
            </a:r>
            <a:r>
              <a:rPr lang="zh-CN" altLang="zh-CN" b="1" dirty="0">
                <a:latin typeface="+mn-ea"/>
              </a:rPr>
              <a:t>1．柱形图</a:t>
            </a:r>
            <a:endParaRPr lang="zh-CN" altLang="zh-CN" b="1" dirty="0">
              <a:latin typeface="+mn-ea"/>
            </a:endParaRPr>
          </a:p>
          <a:p>
            <a:pPr>
              <a:lnSpc>
                <a:spcPct val="100000"/>
              </a:lnSpc>
            </a:pPr>
            <a:r>
              <a:rPr lang="zh-CN" altLang="zh-CN" dirty="0">
                <a:latin typeface="+mn-ea"/>
              </a:rPr>
              <a:t>   主要用于比较不同数据项之间数量的多少或大小关系。比如，根据图4-6-1所示的数据表制作一个柱形图，如图4-6-2所示，从图表中我们可以看出一班各科的平均分比较高，二班各科平均分比较低，利用柱形图进行数据间大小的比较看起来比较直观。</a:t>
            </a:r>
            <a:endParaRPr lang="zh-CN" altLang="zh-CN" dirty="0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4390" y="-21590"/>
            <a:ext cx="42913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一. 常见图表的功能和使用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590" y="1881505"/>
            <a:ext cx="5993130" cy="19354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8760" y="3816985"/>
            <a:ext cx="866584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29235"/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2．条形图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其作用与柱形图相类似，只是形状不同。比如，制作一个图表用于比较如图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4-6-1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所示的各班各科的平均分，也可以制作条形图，如图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4-6-3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3070" y="4739005"/>
            <a:ext cx="2819400" cy="2072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4390" y="-21590"/>
            <a:ext cx="42913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b="1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一. 常见图表的功能和使用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6680" y="942975"/>
            <a:ext cx="8819515" cy="2091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饼图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擅长表示个体在总体中所占的比例关系（成分关系），如空气中各种成分所占的比重，中国各省人口的比例关系，中学生中网民所占的比例等都可以用饼图来表示。比如，根据图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4-6-4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所示的数据表，制作一个图表表示各种杀毒软件的数量占全部三种数量的份额，可制作成饼图，如图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4-6-5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945" y="3409950"/>
            <a:ext cx="4791075" cy="2352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4390" y="-21590"/>
            <a:ext cx="42913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b="1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一. 常见图表的功能和使用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87960" y="744855"/>
            <a:ext cx="8768715" cy="2491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4．折线图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反映事物随时间变化的情况，可预测事物发展的趋势，如股票的K线图，彩票的走势图，成绩的进步曲线图，一天当中气温变化走势图等。可以做折线图的数据中一定含时间概念，也就是说折线图的X轴有时间概念。比如，根据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4-6-6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所示的数据表，制作一个图表表示四次月考成绩的变化情况，如图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4-6-7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所示，从图表中我们可以看出英语进步明显，数学明显退步。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390" y="3477260"/>
            <a:ext cx="7391400" cy="2568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56615" y="-40640"/>
            <a:ext cx="29165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zh-CN" sz="2800" b="1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二．创建图表</a:t>
            </a:r>
            <a:endParaRPr lang="zh-CN" altLang="zh-CN" sz="2800" b="1" dirty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4625" y="922020"/>
            <a:ext cx="8874125" cy="2491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（一）柱形图的创建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在“库存统计表备份”工作表中，选择数据区域“C1：C14和E1：E14”制作一个“簇状柱形图”，并给图表套用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布局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、“样式4”，标题设为“图书销售数量比对”，标题显示位置为“居中覆盖”，将图表置于A15：G31单元格区域，操作方法如下：1．插入图表，操作步骤如图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4-6-8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535" y="3690620"/>
            <a:ext cx="87769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【补充说明】选择数据源是制作图表的重要一步，若要选择不连续的多行或多列可以配合使用Ctrl键；若要选择连续的多行或多列可以配合使用Shift键。</a:t>
            </a:r>
            <a:endParaRPr lang="zh-CN" sz="20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56615" y="-40640"/>
            <a:ext cx="32143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zh-CN" sz="2800" b="1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二．创建图表</a:t>
            </a:r>
            <a:endParaRPr lang="zh-CN" altLang="zh-CN" sz="2800" b="1" dirty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645" y="481330"/>
            <a:ext cx="6195695" cy="61258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56615" y="-40640"/>
            <a:ext cx="32143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zh-CN" sz="2800" b="1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二．创建图表</a:t>
            </a:r>
            <a:endParaRPr lang="zh-CN" altLang="zh-CN" sz="2800" b="1" dirty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225" y="823595"/>
            <a:ext cx="59664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2．添加图表的标题，操作步骤如图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4-6-9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05" y="1222375"/>
            <a:ext cx="8174990" cy="4716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56615" y="-40640"/>
            <a:ext cx="32143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zh-CN" sz="2800" b="1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二．创建图表</a:t>
            </a:r>
            <a:endParaRPr lang="zh-CN" altLang="zh-CN" sz="2800" b="1" dirty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770" y="925830"/>
            <a:ext cx="87350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3．设置图表的样式，套用布局和样式，操作步骤如图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4-6-10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80" y="1324610"/>
            <a:ext cx="7343775" cy="5172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56615" y="-40640"/>
            <a:ext cx="32143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zh-CN" sz="2800" b="1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二．创建图表</a:t>
            </a:r>
            <a:endParaRPr lang="zh-CN" altLang="zh-CN" sz="2800" b="1" dirty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970" y="760730"/>
            <a:ext cx="88626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（二）饼图的创建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在“图书销售表备份”工作表下面插入一个“二维饼图”下的“饼图”，数据源是“B2：B20”和“H2：H20”，并套用“布局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6”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、“样式10”，图表标题为“各类图书净利润比例图”，操作步骤如图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4-6-11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和图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4-6-12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690" y="1870075"/>
            <a:ext cx="6645910" cy="47669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1713</Words>
  <Application>WPS 演示</Application>
  <PresentationFormat>全屏显示(4:3)</PresentationFormat>
  <Paragraphs>70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黄老师</cp:lastModifiedBy>
  <cp:revision>98</cp:revision>
  <dcterms:created xsi:type="dcterms:W3CDTF">2017-08-01T01:26:00Z</dcterms:created>
  <dcterms:modified xsi:type="dcterms:W3CDTF">2021-08-20T09:25:43Z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