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0" r:id="rId3"/>
    <p:sldId id="318" r:id="rId4"/>
    <p:sldId id="323" r:id="rId5"/>
    <p:sldId id="324" r:id="rId6"/>
    <p:sldId id="325" r:id="rId7"/>
    <p:sldId id="327" r:id="rId8"/>
    <p:sldId id="328" r:id="rId9"/>
    <p:sldId id="330" r:id="rId10"/>
    <p:sldId id="335" r:id="rId11"/>
    <p:sldId id="329" r:id="rId12"/>
    <p:sldId id="331" r:id="rId13"/>
    <p:sldId id="332" r:id="rId14"/>
    <p:sldId id="32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99"/>
    <a:srgbClr val="9CE53B"/>
    <a:srgbClr val="CC0000"/>
    <a:srgbClr val="00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238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629FC3A-D3DE-4644-B511-147C2701C35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3 [转换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" b="1736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548218"/>
            <a:ext cx="5688012" cy="1373716"/>
          </a:xfrm>
        </p:spPr>
        <p:txBody>
          <a:bodyPr/>
          <a:lstStyle>
            <a:lvl1pPr algn="l">
              <a:defRPr sz="3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989667"/>
            <a:ext cx="5689600" cy="768351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8DA6F-10EA-4045-A48B-55491918963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DC5D-BB0F-4398-836A-A23A4DF3C5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339" y="275167"/>
            <a:ext cx="2058987" cy="58589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27738" cy="58589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84B5-CA27-4EAD-AC2E-470131A94E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5761-7C55-4879-AD44-874A36128E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0A547-289E-428B-A3A7-B84F09AD64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04433"/>
            <a:ext cx="4037012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604433"/>
            <a:ext cx="4038600" cy="45296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B416-D90A-468E-8862-B255E1234A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A7C87-2938-4207-AF46-64EEA9FDD8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8097-D3FF-4F1A-BAB6-6DC26DA69A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5471-0258-4927-93C8-808AD61F74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DFDBC-1779-4134-935D-DE56DC158E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40761-77E9-44E7-B52A-943EE6EA56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3副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04963"/>
            <a:ext cx="8228012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68F815-9F89-4346-8511-7C63053B7B5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69875" y="1736725"/>
            <a:ext cx="8785225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（1）熟练掌握幻灯片版式的更换；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（2）掌握幻灯片母版的应用；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b="0">
                <a:latin typeface="宋体" panose="02010600030101010101" pitchFamily="2" charset="-122"/>
              </a:rPr>
              <a:t>（3）掌握设置幻灯片背景</a:t>
            </a:r>
            <a:r>
              <a:rPr lang="zh-CN" sz="2400" b="0">
                <a:latin typeface="宋体" panose="02010600030101010101" pitchFamily="2" charset="-122"/>
              </a:rPr>
              <a:t>。</a:t>
            </a:r>
            <a:endParaRPr altLang="zh-CN" sz="24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</a:t>
            </a:r>
            <a:endParaRPr lang="en-US" altLang="zh-CN" sz="2000" b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</a:t>
            </a:r>
            <a:r>
              <a:rPr lang="en-US" altLang="zh-CN" sz="2000" b="0" smtClean="0">
                <a:latin typeface="宋体" panose="02010600030101010101" pitchFamily="2" charset="-122"/>
              </a:rPr>
              <a:t>  </a:t>
            </a:r>
            <a:r>
              <a:rPr lang="en-US" altLang="zh-CN" sz="2000" b="0" smtClean="0">
                <a:latin typeface="宋体" panose="02010600030101010101" pitchFamily="2" charset="-122"/>
              </a:rPr>
              <a:t>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077" name="矩形 1"/>
          <p:cNvSpPr>
            <a:spLocks noChangeArrowheads="1"/>
          </p:cNvSpPr>
          <p:nvPr/>
        </p:nvSpPr>
        <p:spPr bwMode="auto">
          <a:xfrm>
            <a:off x="2411413" y="44450"/>
            <a:ext cx="5215255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zh-CN" sz="2200" dirty="0">
                <a:solidFill>
                  <a:srgbClr val="FFFF00"/>
                </a:solidFill>
                <a:latin typeface="+mj-ea"/>
                <a:ea typeface="+mj-ea"/>
              </a:rPr>
              <a:t>第五章</a:t>
            </a:r>
            <a:r>
              <a:rPr lang="en-US" altLang="zh-CN" sz="2200" dirty="0">
                <a:solidFill>
                  <a:srgbClr val="FFFF00"/>
                </a:solidFill>
                <a:latin typeface="+mj-ea"/>
                <a:ea typeface="+mj-ea"/>
              </a:rPr>
              <a:t>  </a:t>
            </a:r>
            <a:r>
              <a:rPr altLang="zh-CN" sz="2200" dirty="0">
                <a:solidFill>
                  <a:srgbClr val="FFFF00"/>
                </a:solidFill>
                <a:latin typeface="+mj-ea"/>
                <a:ea typeface="+mj-ea"/>
              </a:rPr>
              <a:t>WPS Office 2019之演示</a:t>
            </a:r>
            <a:r>
              <a:rPr lang="zh-CN" sz="2200" dirty="0">
                <a:solidFill>
                  <a:srgbClr val="FFFF00"/>
                </a:solidFill>
                <a:latin typeface="+mj-ea"/>
                <a:ea typeface="+mj-ea"/>
              </a:rPr>
              <a:t>的应用</a:t>
            </a:r>
            <a:endParaRPr lang="zh-CN" sz="22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3222" y="1052513"/>
            <a:ext cx="31984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专题二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修饰</a:t>
            </a:r>
            <a:r>
              <a:rPr lang="zh-CN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演示文稿</a:t>
            </a:r>
            <a:endParaRPr lang="zh-CN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1628775"/>
            <a:ext cx="1416050" cy="461963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dirty="0">
                <a:latin typeface="宋体" panose="02010600030101010101" pitchFamily="2" charset="-122"/>
              </a:rPr>
              <a:t>考纲要求</a:t>
            </a:r>
            <a:endParaRPr lang="zh-CN" altLang="zh-CN" sz="2400" b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幻灯片背景的设置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692150"/>
            <a:ext cx="8549640" cy="5266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幻灯片背景的设置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23825" y="646430"/>
            <a:ext cx="88106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纹理填充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     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福建旅游计划”第七张幻灯片的纹理填充为：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水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5-2-6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所示。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" y="1661160"/>
            <a:ext cx="8176895" cy="4725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幻灯片背景的设置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79705" y="669290"/>
            <a:ext cx="88360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应用配色方案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    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福建旅游计划”幻灯片的配色方案设置为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华丽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5-2-7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所示。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590040"/>
            <a:ext cx="8524875" cy="483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59873" y="6159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上机训练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92150"/>
            <a:ext cx="88538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-230505" eaLnBrk="1" latinLnBrk="0" hangingPunct="1">
              <a:lnSpc>
                <a:spcPct val="130000"/>
              </a:lnSpc>
            </a:pP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打开“ppt\世中运\世中运相册1.dps”，按照如下的操作要求，完成对“世中运相册1”的修饰。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7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（1）将第一张幻灯片的版式更换为母版版式列表中第3行第3列（第9种版式）；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3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（2）设置母版：在所有幻灯片底部添加文字“2021 相约晋江”，字号为18磅、颜色为黄色，并移到屏幕底部中间位置；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3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（3）第一张幻灯片的背景格式设置为“渐变填充”，渐变填充颜色选择“中海洋绿-森林绿渐变”，渐变样式为“射线渐变”，方向为“从左下角”；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3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（4）第二张幻灯片的背景填充为“有色纸1”纹理；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3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（5）第三张幻灯片的背景格式设置为图案填充10%，前景色为标准色“蓝色”，背景色为标准色“浅蓝”；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-230505" eaLnBrk="1" latinLnBrk="0" hangingPunct="1">
              <a:lnSpc>
                <a:spcPct val="13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（6）操作完成后将本演示文稿另存为“世中运相册2.dps”，保存位置为“ppt\世中运”文件夹。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69850" y="692150"/>
            <a:ext cx="87503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</a:t>
            </a:r>
            <a:r>
              <a:rPr lang="en-US" altLang="zh-CN" sz="2000" b="0" smtClean="0">
                <a:latin typeface="宋体" panose="02010600030101010101" pitchFamily="2" charset="-122"/>
                <a:cs typeface="宋体" panose="02010600030101010101" pitchFamily="2" charset="-122"/>
              </a:rPr>
              <a:t>  打开“福建旅游计划.dps”演示文稿文件，将第七张幻灯片的版式改为“母版版式”列表中第1行1列的版式，操作方法如图5-2-1 所示。</a:t>
            </a:r>
            <a:endParaRPr lang="zh-CN" alt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一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．幻灯片版式的更换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90" y="1671955"/>
            <a:ext cx="7094855" cy="4689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．幻灯片母版的使用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92150"/>
            <a:ext cx="877697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6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演示文稿中各张幻灯片的内容有些可能相同，在编辑每张幻灯片时均重复输入这些内容，既麻烦又没必要。这时可以通过设计幻灯片的母版，令所有幻灯片中出现相同的内容，使制作的演示文稿风格一致。母版是指用于存储应用的设计模板信息的幻灯片，包括字形、占位符大小或位置、背景设计和配色方案等页面格式。系统提供的母版有“幻灯片母版”“讲义母版”和“备注母版”三种，用户也可以自己设计模板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1．添加母版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实例：给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福建旅游计划书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”幻灯片制作母版，使每一张幻灯片右上角自动添加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做好计划，轻松出行”文字，颜色为绿色，操作方法如图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5-2-2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0" y="817245"/>
            <a:ext cx="5962015" cy="498983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．幻灯片母版的使用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．幻灯片母版的使用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1124585"/>
            <a:ext cx="7916545" cy="3545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．幻灯片母版的使用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79705" y="628650"/>
            <a:ext cx="8823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20000"/>
              </a:lnSpc>
            </a:pP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2．建立自己的模板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2860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如果用户经常使用某种固定的模板创建演示文稿，可以自己创建某种风格的新模板。例如，将按以上方法设计好母版的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福建旅游计划”保存成模板文件“我的模板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.d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pt”。首先打开“福建旅游计划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.dps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”文件，单击“文件”菜单下 “另存为”命令，在弹出的“另存为”对话框中保存模板，操作方法如图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5-2-3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032000" y="4552633"/>
            <a:ext cx="5080000" cy="537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28600"/>
            <a:endParaRPr lang="zh-CN" sz="11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035" y="3103880"/>
            <a:ext cx="7082155" cy="3434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二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．幻灯片母版的使用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79705" y="584835"/>
            <a:ext cx="88620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3．如何调用自己设计的模板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 利用上一步保存的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我的模板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.dpt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”创建新的演示文稿的方法是：首先单击“文件”菜单→“文件”→“本机上的模板”，接下去在弹出的“模板”对话框中选择“我的模板”，操作方法如图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5-2-4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1906905"/>
            <a:ext cx="7791450" cy="4617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幻灯片背景的设置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74625" y="520065"/>
            <a:ext cx="879411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45" y="692150"/>
            <a:ext cx="895731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幻灯片的背景是幻灯片中一个重要的组成部分，改变幻灯片背景可以使幻灯片整体面貌发生变化，提升幻灯片的视觉效果。在WPS 2019演示文稿中可以设置幻灯片背景的填充颜色、渐变、纹理、图案及配色方案等。设置背景格式的方法有两种：其一是，右击某一张幻灯片，在弹出的快捷菜单中单击“设置背景格式”命令；其二是，单击“设计”选项卡→“背景”按钮→“设置背景格式”命令，在对象属性小窗口中进一步设置。   背景的填充效果有四种类型：纯色填充、渐变填充、图片或纹理填充、图案填充。①纯色填充：即幻灯片的背景设为单种颜色。②渐变填充：即幻灯片的背景设为多种颜色，并且可以从一种颜色过渡到另一种颜色。③图片或纹理填充：幻灯片背景可以来自一个外部图片文件、剪贴画或系统自带的纹理。纹理中包括一些质感较强的背景，应用后会使幻灯片具有特殊材料的质感。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④图案填充：图案是一系列网络状的底纹图形，其形状多是线条形和点状形。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692150"/>
            <a:ext cx="86407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0" smtClean="0">
                <a:latin typeface="宋体" panose="02010600030101010101" pitchFamily="2" charset="-122"/>
              </a:rPr>
              <a:t>     </a:t>
            </a:r>
            <a:endParaRPr lang="zh-CN" altLang="zh-CN" sz="2000" b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218" y="61595"/>
            <a:ext cx="272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defRPr/>
            </a:pP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．</a:t>
            </a:r>
            <a:r>
              <a:rPr lang="zh-CN" sz="2000" dirty="0">
                <a:solidFill>
                  <a:srgbClr val="FFFF00"/>
                </a:solidFill>
                <a:latin typeface="+mj-ea"/>
                <a:ea typeface="+mj-ea"/>
                <a:sym typeface="+mn-ea"/>
              </a:rPr>
              <a:t>幻灯片背景的设置</a:t>
            </a:r>
            <a:endParaRPr lang="zh-CN" sz="2000" dirty="0">
              <a:solidFill>
                <a:srgbClr val="FFFF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74625" y="520065"/>
            <a:ext cx="879411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2860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渐变填充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  实例：将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福建旅游计划”第一张幻灯片背景设置为：渐变填充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黄色-橄榄绿渐变”，渐变样式为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矩形渐变”，方向为“中心辐射”。操作方法如图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5-2-5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TM02455519[[fn=冬季]]</Template>
  <TotalTime>0</TotalTime>
  <Words>1790</Words>
  <Application>WPS 演示</Application>
  <PresentationFormat>全屏显示(4:3)</PresentationFormat>
  <Paragraphs>101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信息技术基础</dc:title>
  <dc:creator>Administrator</dc:creator>
  <cp:lastModifiedBy>黄老师</cp:lastModifiedBy>
  <cp:revision>63</cp:revision>
  <cp:lastPrinted>2411-12-30T00:00:00Z</cp:lastPrinted>
  <dcterms:created xsi:type="dcterms:W3CDTF">2011-03-21T09:38:00Z</dcterms:created>
  <dcterms:modified xsi:type="dcterms:W3CDTF">2021-08-20T09:27:49Z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