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5" r:id="rId3"/>
    <p:sldId id="286" r:id="rId4"/>
    <p:sldId id="287" r:id="rId5"/>
    <p:sldId id="288" r:id="rId6"/>
    <p:sldId id="289" r:id="rId7"/>
    <p:sldId id="290" r:id="rId8"/>
    <p:sldId id="291" r:id="rId9"/>
    <p:sldId id="293" r:id="rId10"/>
    <p:sldId id="292" r:id="rId11"/>
    <p:sldId id="294" r:id="rId12"/>
    <p:sldId id="295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5" d="100"/>
          <a:sy n="105" d="100"/>
        </p:scale>
        <p:origin x="-17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专题</a:t>
            </a:r>
            <a:r>
              <a:rPr lang="zh-CN" altLang="en-US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三   </a:t>
            </a:r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格式化电子表格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540" y="1439959"/>
            <a:ext cx="1620520" cy="521970"/>
            <a:chOff x="234400" y="1229907"/>
            <a:chExt cx="1620520" cy="521970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50" y="1229907"/>
              <a:ext cx="1563370" cy="424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34400" y="1229907"/>
              <a:ext cx="16205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ea"/>
                </a:rPr>
                <a:t>考纲要求</a:t>
              </a:r>
              <a:endParaRPr lang="zh-CN" alt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608965" y="2353310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-266700" fontAlgn="auto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（1）熟练掌握数据的类型转换；（2）熟练掌握数据的格式化处理。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96665" y="81915"/>
            <a:ext cx="16732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课后练习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90170" y="695325"/>
            <a:ext cx="896429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一、打开“wps\数据处理”文件夹下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“3-1.et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”文件，按如下要求进行操作并保存。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1．在“sheet1”工作表中完成如下操作。（1）将A1：E1单元格区域合并居中，并给合并后的单元格套用单元格“格式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为“样式”下的“标题１”。（2）将“建筑产品销售情况”标题字体设置为黑体、14号，字形为加粗，颜色为“深灰绿，着色3，深色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%”。（3）给表格中数据区域A1：E13添加外边框线和内边框线，外框线为红色、双实线，内框线为蓝色、单实线。（4）为单元格区域A2：E2填充背景颜色“印度红，着色2，浅色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%”，并跨列居中对齐。（5）给E列数据添加条件格式：“数据条”下的“渐变填充”组中的“红色数据条”。2．在“sheet2”工作表中完成如下操作。（6）将单元格区域A3:A22的数据类型设置为日期型，日期格式为“200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日”。（7）给单元格区域A1:G1添加粗底框线。（8）将单元格F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格式设置为自动换行，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单元格文字设置为竖排。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8075" y="47625"/>
            <a:ext cx="18307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课后练习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81280" y="899795"/>
            <a:ext cx="896429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（9）利用“条件格式”下“项目选取规则”将单元格区域E3：E22中“前10项”设置为“绿填充色深绿色文本”。（10）利用“条件格式”下的“突出显示单元格规则”给G3：G22单元格区域中低于平均值的内容设置“黄填充色深黄色文本”。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二、打开盘“wps\数据处理”文件夹下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“3-2.et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 文件，在“sheet1”工作表中完成如下操作并保存。</a:t>
            </a:r>
            <a:endParaRPr 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1．将Sheet1工作表重命名为“学生生活费用”。2．将单元格区域D3：K38的数字格式设置为货币型，货币符号使用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“¥”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，保留1位小数。3．修饰工作表：给单元格区域A1：P1填充“浅蓝色”背景色；4．将当前工作表标签设置为红色。5．给数据区域A2：P38套用表格样式为“表样式浅色16”，勾选“表包含标题”。6．利用“条件格式”下的“突出显示单元格规则”将D列数据中伙食费大于600的记录条件格式设置为加粗、红色。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一．格式化数据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748030"/>
            <a:ext cx="88366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格式化数据的操作主要有两种方法：一种是通过“开始”选项卡下工具栏上的按钮；另一种是在“单元格格式”对话框中进行设置。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1．字符格式化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打开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wps\数据处理\日月书店图书销售管理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.et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”，将“图书销售表”中A1：H1单元格“合并后居中”，同时设置为“垂直居中”；设置标题文字字体为“黑体”，字号为14磅，字形为“加粗”，字体颜色为“暗板岩蓝，文本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，浅色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40%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-3-1所示。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60" y="2942590"/>
            <a:ext cx="7317105" cy="3560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一．格式化数据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217805" y="927100"/>
            <a:ext cx="881062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【补充提示】数据的对齐格式分为水平对齐和垂直对齐两种。默认的水平对齐格式为“常规”，即文本数据居左对齐，数字数据居右对齐；默认的垂直对齐格式是“靠下”，即数据靠下边框对齐。   除了采用上图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-3-1所示的设置对齐方法外，还可以使用“单元格格式”对话框的“对齐”选项卡设置水平对齐格式和垂直对齐格式。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2．数据类型的转化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中的数据是有数据类型的，可以把数据从一种类型转化为另一种类型，比如数值型可以转化为文本型、货币型、百分比型等。将数据格式设置为“文本”，这样数据就不能参加数值类的计算。在输入以“0”开头的数字，如电话区位号“0591”时应该把数字当作文本型，数值转化为文本的方法是在数字的前面加英文单引号“’”。   在“图书销售表”中，将E列数据设置为“货币”型，货币符号使用“¥”，保留0位小数，操作步骤如图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-3-2所示。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805" y="5019675"/>
            <a:ext cx="88106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3．使用“格式刷”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“格式刷”能够复制一个单元格的格式，将其应用到另一个位置，双击“格式刷”按钮可将相同的格式应用到多个位置。若多处单元格要使用同一种格式，先设置一处，然后使用格式刷复制格式即可。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一．格式化数据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89660"/>
            <a:ext cx="7933690" cy="4849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二．格式化工作表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58115" y="676275"/>
            <a:ext cx="882777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格式化工作表的主要操作包括设置工作表的对齐方式、背景、颜色、底纹、表格的边框、条件格式、套用样式等美化修饰操作，增加工作表的美观度。</a:t>
            </a:r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1．设置边框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在“图书销售表”中，给单元格区域A1：H15设置内边框和外边框，其中外框线为双实线且颜色为红色，内框线为黑色细单实线，操作步骤如图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4-3-3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945" y="2183130"/>
            <a:ext cx="7484110" cy="4579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二．格式化工件表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70815" y="807085"/>
            <a:ext cx="880237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2．设置背景颜色和底纹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在工作表中可以插入图片背景、填充背景颜色、底纹、标签颜色等美化表格，增强视觉效果。   在“图书销售表”中，给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A1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单元格填充背景颜色为“浅绿色”，图案样式为“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6.5%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灰色”操作步骤如图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4-3-4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620" y="2220595"/>
            <a:ext cx="6755765" cy="4296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二．格式化工件表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2235" y="709295"/>
            <a:ext cx="893953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使用样式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（1）套用表格样式。单元格样式是格式的组合，包括字体、字号、对齐方式与图样等。  在WPS Office 2019之表格中提供了几十种预设的单元格样式，用户可以直接套用。    在“图书信息表”中，给单元格区域A2：G15自动套用“表样式浅色9”表格样式，勾选“表包含标题”、“筛选按钮”，操作步骤如图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4-3-5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680" y="2185670"/>
            <a:ext cx="6790690" cy="4551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二．格式化工件表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49860" y="742950"/>
            <a:ext cx="8912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（2）条件格式。用户可以为满足一定条件的数据设置不同于其它数据的字体属性，如颜色、字形、字号等，这样可以突出显示符合条件的数据，便于浏览数据。   例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：在“图书信息表”中，将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D3:D15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区域中“码数”大于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的数据设置“浅红填充深红色文本”格式，操作步骤如图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4-3-6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" y="1941830"/>
            <a:ext cx="7869555" cy="4758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r>
              <a:rPr 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二．格式化工件表</a:t>
            </a:r>
            <a:endParaRPr 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36525" y="848995"/>
            <a:ext cx="88703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例2：在“图书信息表”中，利用条件格式下的“项目选取规则”将单元格区域D3:D15中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低于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平均值的内容设置格式为“黄填充色深黄色文本”，操作步骤如图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4-3-7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494155"/>
            <a:ext cx="7860665" cy="4993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2228</Words>
  <Application>WPS 演示</Application>
  <PresentationFormat>全屏显示(4:3)</PresentationFormat>
  <Paragraphs>81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88</cp:revision>
  <dcterms:created xsi:type="dcterms:W3CDTF">2017-08-01T01:26:00Z</dcterms:created>
  <dcterms:modified xsi:type="dcterms:W3CDTF">2021-08-20T09:23:44Z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