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9"/>
  </p:notesMasterIdLst>
  <p:sldIdLst>
    <p:sldId id="256" r:id="rId3"/>
    <p:sldId id="295" r:id="rId4"/>
    <p:sldId id="296" r:id="rId5"/>
    <p:sldId id="297" r:id="rId6"/>
    <p:sldId id="298" r:id="rId7"/>
    <p:sldId id="29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347864" y="6381328"/>
            <a:ext cx="2133600" cy="365125"/>
          </a:xfrm>
        </p:spPr>
        <p:txBody>
          <a:bodyPr/>
          <a:lstStyle/>
          <a:p>
            <a:pPr algn="ctr"/>
            <a:fld id="{BF487EE9-4F6C-4617-A76E-75C5076C913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472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　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的查找与替换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215" y="1557020"/>
            <a:ext cx="499808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【考纲要求】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en-US" sz="2400" dirty="0">
                <a:latin typeface="+mn-ea"/>
              </a:rPr>
              <a:t>）</a:t>
            </a:r>
            <a:r>
              <a:rPr altLang="zh-CN" sz="2400" dirty="0">
                <a:latin typeface="+mn-ea"/>
              </a:rPr>
              <a:t>熟练掌握文本的查找与替换。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472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查找和替换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4689" y="176345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74625" y="1199515"/>
            <a:ext cx="884428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查找”命令的功能是指在文档中搜索指定的内容，可以在文档中快速搜索到需要的内容。“替换”命令的功能是先查找指定的内容，再成批替换成新的内容，用于纠错很好用，比如在文稿中多处输错了标点“.”，现在要改为“。”，不必逐个修改，利用“替换”命令一次就可以完成。WPS文字中不仅可以查找文本，还可以查找公式、图形、表格等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1．文档内容的查找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方法一：单击“开始”选项卡→“查找替换”按钮，在下拉菜单中选择“查找”。方法二：按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Ctrl+F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键，打开“查找和替换”对话框，输入查找内容。例如，在“清源山导游词”文档中搜索“青”字，操作步骤如图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3-2-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472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查找和替换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4689" y="176345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0" y="1208405"/>
            <a:ext cx="7700645" cy="4896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472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查找和替换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4689" y="176345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1280" y="1407160"/>
            <a:ext cx="898144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2．文档内容的替换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替换是在“查找和替换”对话框中进行，打开“查找和替换”对话框的方法如下：方法一：单击“开始”选项卡→“查找替换”按钮，在下拉菜单中选择“替换”命令。方法二：按键盘上的快捷键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Ctrl+H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，打开“查找和替换”对话框，输入查找内容和替换内容。（1）将“清源山导游词”文档中所有的“青源山”，替换成“清源山”，替换格式用红色下划线、线型为双波浪线表示，操作步骤如图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3-2-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472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查找和替换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4689" y="176345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" y="1117600"/>
            <a:ext cx="7593330" cy="519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5225" y="278130"/>
            <a:ext cx="191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上机训练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4689" y="176345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7790" y="1187450"/>
            <a:ext cx="88118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请同学们通过使用快捷键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“Ctrl+H”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调出“查找和替换”对话框，参照以上方法，尝试如何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清源山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的红色双波浪形下划线格式。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2451100"/>
            <a:ext cx="8916035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457200" algn="l" fontAlgn="auto">
              <a:lnSpc>
                <a:spcPct val="130000"/>
              </a:lnSpc>
            </a:pPr>
            <a:r>
              <a:rPr 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【上机训练】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打开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\福建旅游\福建著名旅游景点简介.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”文件，进行如下操作并保存。1．利用“替换”功能将文中所有的“鼓浪欤”替换为“鼓浪屿”，并添加着重号。2．查找“清源山”文字，并用鲜绿色突出显示文本字体，“清源山”文字不变。（在进行替换时，在格式按钮中选择“突出显示”选项）。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759</Words>
  <Application>WPS 演示</Application>
  <PresentationFormat>全屏显示(4:3)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74</cp:revision>
  <dcterms:created xsi:type="dcterms:W3CDTF">2017-08-01T01:26:00Z</dcterms:created>
  <dcterms:modified xsi:type="dcterms:W3CDTF">2021-08-20T09:02:56Z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