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17"/>
  </p:notesMasterIdLst>
  <p:sldIdLst>
    <p:sldId id="256" r:id="rId3"/>
    <p:sldId id="339" r:id="rId4"/>
    <p:sldId id="341" r:id="rId5"/>
    <p:sldId id="340" r:id="rId6"/>
    <p:sldId id="342" r:id="rId7"/>
    <p:sldId id="344" r:id="rId8"/>
    <p:sldId id="345" r:id="rId9"/>
    <p:sldId id="343" r:id="rId10"/>
    <p:sldId id="346" r:id="rId11"/>
    <p:sldId id="347" r:id="rId12"/>
    <p:sldId id="348" r:id="rId13"/>
    <p:sldId id="349" r:id="rId14"/>
    <p:sldId id="350" r:id="rId15"/>
    <p:sldId id="351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D9A750D-8FE1-4EEA-ABDE-365B62882FCB}">
          <p14:sldIdLst>
            <p14:sldId id="256"/>
            <p14:sldId id="339"/>
            <p14:sldId id="341"/>
            <p14:sldId id="340"/>
            <p14:sldId id="342"/>
            <p14:sldId id="344"/>
            <p14:sldId id="346"/>
            <p14:sldId id="347"/>
            <p14:sldId id="348"/>
            <p14:sldId id="349"/>
            <p14:sldId id="350"/>
            <p14:sldId id="351"/>
            <p14:sldId id="345"/>
            <p14:sldId id="34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9E47-8D78-4E18-81BF-4082E6662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69F6-BFC6-49E4-8C56-A26D7EA91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strips dir="ld"/>
      </p:transition>
    </mc:Choice>
    <mc:Fallback>
      <p:transition spd="slow">
        <p:strips dir="ld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347864" y="6381328"/>
            <a:ext cx="2133600" cy="365125"/>
          </a:xfrm>
        </p:spPr>
        <p:txBody>
          <a:bodyPr/>
          <a:lstStyle/>
          <a:p>
            <a:pPr algn="ctr"/>
            <a:fld id="{BF487EE9-4F6C-4617-A76E-75C5076C913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000">
        <p:strips dir="ld"/>
      </p:transition>
    </mc:Choice>
    <mc:Fallback>
      <p:transition spd="slow">
        <p:strips dir="ld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656" y="179929"/>
            <a:ext cx="63367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　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格式设置与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打印输出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0655" y="1340485"/>
            <a:ext cx="8842375" cy="2722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【考纲要求】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+mn-ea"/>
              </a:rPr>
              <a:t>（1）熟练掌握设置页面格式；</a:t>
            </a:r>
            <a:endParaRPr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+mn-ea"/>
              </a:rPr>
              <a:t>（2）掌握对文档插入和设置批注、分隔符、页眉页脚和页码等；</a:t>
            </a:r>
            <a:endParaRPr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+mn-ea"/>
              </a:rPr>
              <a:t>（3）掌握打印预览和打印文档内容。</a:t>
            </a:r>
            <a:endParaRPr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06" name="文本框 105"/>
          <p:cNvSpPr txBox="1"/>
          <p:nvPr/>
        </p:nvSpPr>
        <p:spPr>
          <a:xfrm>
            <a:off x="67945" y="4305935"/>
            <a:ext cx="90074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00025">
              <a:lnSpc>
                <a:spcPct val="140000"/>
              </a:lnSpc>
            </a:pPr>
            <a:r>
              <a:rPr lang="en-US" altLang="zh-CN" sz="2000" b="0">
                <a:ea typeface="宋体" panose="02010600030101010101" pitchFamily="2" charset="-122"/>
              </a:rPr>
              <a:t>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文字可以用于制作优美的电子板报、宣传海报等，一份整体效果良好的电子文稿必须要有规范的页面版式。文稿的内容编辑好之后还要进行页面设置及插入页码、页眉和页脚、分隔符等。页面设置好之后就可以查看打印效果，设置打印参数，再打印输出文稿。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691130" y="214630"/>
            <a:ext cx="3977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页面背景的设置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165" y="1196975"/>
            <a:ext cx="6673850" cy="4643755"/>
          </a:xfrm>
          <a:prstGeom prst="rect">
            <a:avLst/>
          </a:prstGeom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898775" y="231775"/>
            <a:ext cx="3562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页面背景的设置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02870" y="1076325"/>
            <a:ext cx="89388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ea typeface="宋体" panose="02010600030101010101" pitchFamily="2" charset="-122"/>
              </a:rPr>
              <a:t>2．添加水印</a:t>
            </a:r>
            <a:r>
              <a:rPr lang="zh-CN" sz="2000" b="0">
                <a:ea typeface="宋体" panose="02010600030101010101" pitchFamily="2" charset="-122"/>
              </a:rPr>
              <a:t>     实例</a:t>
            </a:r>
            <a:r>
              <a:rPr lang="en-US" altLang="zh-CN" sz="2000" b="0">
                <a:ea typeface="宋体" panose="02010600030101010101" pitchFamily="2" charset="-122"/>
              </a:rPr>
              <a:t>5</a:t>
            </a:r>
            <a:r>
              <a:rPr lang="zh-CN" altLang="en-US" sz="2000" b="0">
                <a:ea typeface="宋体" panose="02010600030101010101" pitchFamily="2" charset="-122"/>
              </a:rPr>
              <a:t>：</a:t>
            </a:r>
            <a:r>
              <a:rPr lang="zh-CN" sz="2000" b="0">
                <a:ea typeface="宋体" panose="02010600030101010101" pitchFamily="2" charset="-122"/>
              </a:rPr>
              <a:t>给“清源山导游词”文稿设置水印，水印文字为“中国国际旅行社”，颜色为红色，操作步骤如图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3-4-6</a:t>
            </a:r>
            <a:r>
              <a:rPr lang="zh-CN" sz="2000" b="0">
                <a:ea typeface="宋体" panose="02010600030101010101" pitchFamily="2" charset="-122"/>
              </a:rPr>
              <a:t>所示。</a:t>
            </a:r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510" y="2091055"/>
            <a:ext cx="7041515" cy="4740910"/>
          </a:xfrm>
          <a:prstGeom prst="rect">
            <a:avLst/>
          </a:prstGeom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360" y="2546985"/>
            <a:ext cx="8425180" cy="2444750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894965" y="222250"/>
            <a:ext cx="3977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打印预览和打印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570" y="1135380"/>
            <a:ext cx="888619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1．打印预览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在打印文档之前可以通过打印预览查看文档的打印效果。打印预览当前文档的操作方法是：单击“快速访问工具栏”上的“打印预览”按钮   ，或单击“文件”菜单→“文件”→“打印预览”命令。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2．打印文档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用户在打印预览时觉得效果符合要求了，就可以开始打印文档。在打印文档之前，应该对打印机进行检查和设置，确保计算机已正确连接了打印机，并安装了相应的打印机驱动程序。所有设置检查完成后，即可打印文档。打印当前文档的操作步骤如图3-4-7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-2147482566" descr="1614350320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1270" y="2138680"/>
            <a:ext cx="281940" cy="3130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360" y="2546985"/>
            <a:ext cx="8425180" cy="2444750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3133090" y="250190"/>
            <a:ext cx="3571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打印预览和打印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145540"/>
            <a:ext cx="7107555" cy="4907915"/>
          </a:xfrm>
          <a:prstGeom prst="rect">
            <a:avLst/>
          </a:prstGeom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67455" y="232410"/>
            <a:ext cx="1993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上机训练</a:t>
            </a:r>
            <a:endParaRPr lang="zh-CN" altLang="en-US" sz="2800" b="1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251460" y="1105535"/>
            <a:ext cx="882840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\福建旅游\福建著名旅游景点简介.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”，进行以下操作并保存。1．设置当前文稿的页面格式为：纸张规格为A4纸，方向为纵向，页边距上、下、左、右各2厘米。2．插入页眉，页眉处输入文字“福建5A景点”，并设为右对齐。3．在页脚处插入页码，编码格式为“I，II，III，…”，起始编码为“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”，居中对齐。4．给当前文稿添加深蓝色边框，线宽为1.5磅，线型为单实线。5．给当前文稿添加水印,水印文字为“福建旅游在线提供”，版式为倾斜。6．在当前文稿“大红袍”位置，插入批注，批注内容为：请通过百度百科了解大红袍茶叶历史。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08985" y="232410"/>
            <a:ext cx="2995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14935" y="1177925"/>
            <a:ext cx="89560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文档在打印之前一定要进行页面设置，主要是设置页面的格式，包括纸张大小、纸张方向、页边距等。页面设置有两种方法：一是利用“页面布局”选项卡下相关按钮；二是在“页面设置”对话框中设置。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1．利用工具按钮设置页面格式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利用“页面布局”选项下的工具按钮可以快速设置页面格式，各工具按钮的作用如图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3-4-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055" y="3170555"/>
            <a:ext cx="7334250" cy="2295525"/>
          </a:xfrm>
          <a:prstGeom prst="rect">
            <a:avLst/>
          </a:prstGeom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06680" y="1149350"/>
            <a:ext cx="893064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补充说明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页边距是文档内容离纸张四边的距离，即页面四边的空白区域。2．纸张方向是指打印方向，打印方向与文档的页面方向相同，默认的是纵向。3．纸张大小指打印纸的规格，纸张大小与文档页面的大小相同，常见的纸张规格有16开、A4、A5、B5等，用户也可以根据需要自定义纸张大小。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2．“页面设置”对话框的使用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通过“页面设置”对话框可以设置纸张大小、纸张方向、页边距、页眉和页脚的位置等。打开“页面设置”对话框的方法有两种：方法一：单击“页面布局”选项卡→“页边距”按钮→“自定义页边距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命令或单击“页面布局”选项卡→“纸张大小”按钮→“其它页面大小”命令，就会弹出“页面设置”对话框；方法二：单击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文件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菜单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文件”→“页面设置”命令。   实例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设置“清源山导游词”文稿的页面格式为：纸张大小为A4，打印方向为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纵向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，页边距为上、下各2厘米，左、右各2.5厘米，页眉和页脚位置各1.5厘米。操作方法是：先打开“页面设置”对话框，接下去的操作步骤如图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3-4-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3572510" y="205105"/>
            <a:ext cx="2766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0" y="1204595"/>
            <a:ext cx="7886700" cy="477202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3476625" y="250190"/>
            <a:ext cx="2766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22295" y="232410"/>
            <a:ext cx="2916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</a:t>
            </a:r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使用批注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200025" y="1203325"/>
            <a:ext cx="875982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>
              <a:lnSpc>
                <a:spcPct val="120000"/>
              </a:lnSpc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WPS文字中的批注是对某些文字的说明。在WPS文字中，善用批注，对于文字工作者或其他办公人员可极大地提高工作效率，那么如何设置文档中的批注呢？   设置批注前，首先选择所有需要设置批注的内容，接着可用以下几种方法插入批注。方法一：单击“文件”菜单→“插入”→“批注”命令；方法二：单击“插入”选项卡→“批注”按钮；方法三：单击“审阅”选项卡→“插入批注”按钮。   实例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打开“清源山导游词”，为第二段的“清源山”插入批注：“请通过百度搜索，了解清源山景区的地理环境、资源情况。”操作步骤如图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3-4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770" y="5357495"/>
            <a:ext cx="87604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【小练习】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针对以上批注，尝试通过其它方法再次修改批注内容；或者通过“答复”以及“解决”方式进行批注；最后请同学们自学“删除”相关批注。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3279140" y="250190"/>
            <a:ext cx="2801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</a:t>
            </a:r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使用批注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335" y="1187450"/>
            <a:ext cx="7896225" cy="4124325"/>
          </a:xfrm>
          <a:prstGeom prst="rect">
            <a:avLst/>
          </a:prstGeom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24480" y="232410"/>
            <a:ext cx="3949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插入页眉和页脚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91770" y="1161415"/>
            <a:ext cx="8700770" cy="3753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00025">
              <a:lnSpc>
                <a:spcPct val="170000"/>
              </a:lnSpc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页眉和页脚是在文档排版打印时，在每页的顶部和底部加入的一些说明性信息，不属于文档的文本内容，它们用于显示章节标题、页码、日期等信息。若文档有多页时，加上页眉与页脚，便于识别不同页面，方便阅读。   实例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给“清源山导游词”文稿插入页眉，分别输入“中国国际旅行社”“业务电话：******”“联系人：小李”；并在页脚位置插入页码，页码的格式为“-1-，-2-，…”，起始页为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，居中对齐，操作步骤如图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3-4-4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921000" y="259080"/>
            <a:ext cx="3977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插入页眉和页脚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845" y="1188720"/>
            <a:ext cx="7633970" cy="4979035"/>
          </a:xfrm>
          <a:prstGeom prst="rect">
            <a:avLst/>
          </a:prstGeom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991485" y="250190"/>
            <a:ext cx="3977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四．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页面背景的设置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66370" y="1182370"/>
            <a:ext cx="8819515" cy="2891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在编辑文稿时，我们可以根据需要对页面进行美化修饰，如设置背景颜色，背景可以是单色，也可以填充渐变色、纹理、图案、图片等，添加页面边框，添加水印效果等。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1．设置页面边框与背景颜色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实例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给“清源山导游词”文稿设置页面边框：单实线、线宽1.5磅、颜色为“培安紫，着色4，浅色40%”；设置背景颜色为“暗板岩蓝，文本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，浅色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0%”，操作方法如图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3-4-5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370" y="4810760"/>
            <a:ext cx="88188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补充说明】默认情况下打印时并不能打印出页面背景色或背景图像，若需要打印背景色或背景图像，单击“文件”菜单→“工具”→“选项”→“打印”命令，在打印选项中勾选“打印背景色和图像”复选框即可。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2264</Words>
  <Application>WPS 演示</Application>
  <PresentationFormat>全屏显示(4:3)</PresentationFormat>
  <Paragraphs>85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Calibri</vt:lpstr>
      <vt:lpstr>Arial Unicode MS</vt:lpstr>
      <vt:lpstr>华文行楷</vt:lpstr>
      <vt:lpstr>等线</vt:lpstr>
      <vt:lpstr>幼圆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黄老师</cp:lastModifiedBy>
  <cp:revision>109</cp:revision>
  <dcterms:created xsi:type="dcterms:W3CDTF">2017-08-01T01:26:00Z</dcterms:created>
  <dcterms:modified xsi:type="dcterms:W3CDTF">2021-08-20T09:05:15Z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