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Lst>
  <p:notesMasterIdLst>
    <p:notesMasterId r:id="rId5"/>
  </p:notesMasterIdLst>
  <p:sldIdLst>
    <p:sldId id="257" r:id="rId4"/>
    <p:sldId id="298" r:id="rId6"/>
    <p:sldId id="333" r:id="rId7"/>
    <p:sldId id="259" r:id="rId8"/>
    <p:sldId id="289" r:id="rId9"/>
    <p:sldId id="288" r:id="rId10"/>
    <p:sldId id="299" r:id="rId11"/>
    <p:sldId id="266" r:id="rId12"/>
    <p:sldId id="300" r:id="rId13"/>
    <p:sldId id="290" r:id="rId14"/>
    <p:sldId id="291" r:id="rId15"/>
    <p:sldId id="293" r:id="rId16"/>
    <p:sldId id="301" r:id="rId17"/>
    <p:sldId id="292" r:id="rId18"/>
    <p:sldId id="303" r:id="rId19"/>
    <p:sldId id="322" r:id="rId20"/>
    <p:sldId id="323" r:id="rId21"/>
    <p:sldId id="324" r:id="rId22"/>
    <p:sldId id="325" r:id="rId23"/>
    <p:sldId id="326" r:id="rId24"/>
    <p:sldId id="327" r:id="rId25"/>
    <p:sldId id="294" r:id="rId26"/>
    <p:sldId id="296" r:id="rId27"/>
    <p:sldId id="297" r:id="rId28"/>
    <p:sldId id="304" r:id="rId29"/>
    <p:sldId id="302" r:id="rId30"/>
  </p:sldIdLst>
  <p:sldSz cx="9144000" cy="6858000" type="screen4x3"/>
  <p:notesSz cx="6858000" cy="9144000"/>
  <p:defaultTextStyle>
    <a:defPPr>
      <a:defRPr lang="zh-CN"/>
    </a:defPPr>
    <a:lvl1pPr algn="l" rtl="0" fontAlgn="base">
      <a:spcBef>
        <a:spcPct val="0"/>
      </a:spcBef>
      <a:spcAft>
        <a:spcPct val="0"/>
      </a:spcAft>
      <a:defRPr b="1"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b="1"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b="1"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b="1"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b="1"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b="1"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b="1"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b="1"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b="1" kern="1200">
        <a:solidFill>
          <a:schemeClr val="tx1"/>
        </a:solidFill>
        <a:latin typeface="Arial" panose="020B060402020202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99FF"/>
    <a:srgbClr val="000099"/>
    <a:srgbClr val="FF0066"/>
    <a:srgbClr val="FB8611"/>
    <a:srgbClr val="FFC00D"/>
    <a:srgbClr val="9CE53B"/>
    <a:srgbClr val="FFFF99"/>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中度样式 2 - 强调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21E4AEA4-8DFA-4A89-87EB-49C32662AFE0}" styleName="中度样式 2 - 强调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E8B1032C-EA38-4F05-BA0D-38AFFFC7BED3}" styleName="浅色样式 3 - 强调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515" autoAdjust="0"/>
    <p:restoredTop sz="94660"/>
  </p:normalViewPr>
  <p:slideViewPr>
    <p:cSldViewPr>
      <p:cViewPr varScale="1">
        <p:scale>
          <a:sx n="105" d="100"/>
          <a:sy n="105" d="100"/>
        </p:scale>
        <p:origin x="-1794" y="-78"/>
      </p:cViewPr>
      <p:guideLst>
        <p:guide orient="horz" pos="2294"/>
        <p:guide pos="2902"/>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 Type="http://schemas.openxmlformats.org/officeDocument/2006/relationships/notesMaster" Target="notesMasters/notesMaster1.xml"/><Relationship Id="rId4" Type="http://schemas.openxmlformats.org/officeDocument/2006/relationships/slide" Target="slides/slide1.xml"/><Relationship Id="rId33" Type="http://schemas.openxmlformats.org/officeDocument/2006/relationships/tableStyles" Target="tableStyles.xml"/><Relationship Id="rId32" Type="http://schemas.openxmlformats.org/officeDocument/2006/relationships/viewProps" Target="viewProps.xml"/><Relationship Id="rId31" Type="http://schemas.openxmlformats.org/officeDocument/2006/relationships/presProps" Target="presProps.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5602"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sz="1200" b="0">
                <a:latin typeface="Arial" panose="020B0604020202020204" pitchFamily="34" charset="0"/>
                <a:ea typeface="宋体" panose="02010600030101010101" pitchFamily="2" charset="-122"/>
              </a:defRPr>
            </a:lvl1pPr>
          </a:lstStyle>
          <a:p>
            <a:pPr>
              <a:defRPr/>
            </a:pPr>
            <a:endParaRPr lang="zh-CN" altLang="en-US"/>
          </a:p>
        </p:txBody>
      </p:sp>
      <p:sp>
        <p:nvSpPr>
          <p:cNvPr id="25603"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r">
              <a:defRPr sz="1200" b="0">
                <a:latin typeface="Arial" panose="020B0604020202020204" pitchFamily="34" charset="0"/>
                <a:ea typeface="宋体" panose="02010600030101010101" pitchFamily="2" charset="-122"/>
              </a:defRPr>
            </a:lvl1pPr>
          </a:lstStyle>
          <a:p>
            <a:pPr>
              <a:defRPr/>
            </a:pPr>
            <a:endParaRPr lang="en-US" altLang="zh-CN"/>
          </a:p>
        </p:txBody>
      </p:sp>
      <p:sp>
        <p:nvSpPr>
          <p:cNvPr id="22532"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25605"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lvl="0"/>
            <a:r>
              <a:rPr lang="zh-CN" altLang="en-US" noProof="0" smtClean="0"/>
              <a:t>单击此处编辑母版文本样式</a:t>
            </a:r>
            <a:endParaRPr lang="zh-CN" altLang="en-US" noProof="0" smtClean="0"/>
          </a:p>
          <a:p>
            <a:pPr lvl="1"/>
            <a:r>
              <a:rPr lang="zh-CN" altLang="en-US" noProof="0" smtClean="0"/>
              <a:t>第二级</a:t>
            </a:r>
            <a:endParaRPr lang="zh-CN" altLang="en-US" noProof="0" smtClean="0"/>
          </a:p>
          <a:p>
            <a:pPr lvl="2"/>
            <a:r>
              <a:rPr lang="zh-CN" altLang="en-US" noProof="0" smtClean="0"/>
              <a:t>第三级</a:t>
            </a:r>
            <a:endParaRPr lang="zh-CN" altLang="en-US" noProof="0" smtClean="0"/>
          </a:p>
          <a:p>
            <a:pPr lvl="3"/>
            <a:r>
              <a:rPr lang="zh-CN" altLang="en-US" noProof="0" smtClean="0"/>
              <a:t>第四级</a:t>
            </a:r>
            <a:endParaRPr lang="zh-CN" altLang="en-US" noProof="0" smtClean="0"/>
          </a:p>
          <a:p>
            <a:pPr lvl="4"/>
            <a:r>
              <a:rPr lang="zh-CN" altLang="en-US" noProof="0" smtClean="0"/>
              <a:t>第五级</a:t>
            </a:r>
            <a:endParaRPr lang="zh-CN" altLang="en-US" noProof="0" smtClean="0"/>
          </a:p>
        </p:txBody>
      </p:sp>
      <p:sp>
        <p:nvSpPr>
          <p:cNvPr id="25606"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a:defRPr sz="1200" b="0">
                <a:latin typeface="Arial" panose="020B0604020202020204" pitchFamily="34" charset="0"/>
                <a:ea typeface="宋体" panose="02010600030101010101" pitchFamily="2" charset="-122"/>
              </a:defRPr>
            </a:lvl1pPr>
          </a:lstStyle>
          <a:p>
            <a:pPr>
              <a:defRPr/>
            </a:pPr>
            <a:endParaRPr lang="en-US" altLang="zh-CN"/>
          </a:p>
        </p:txBody>
      </p:sp>
      <p:sp>
        <p:nvSpPr>
          <p:cNvPr id="25607"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algn="r">
              <a:defRPr sz="1200" b="0">
                <a:latin typeface="Arial" panose="020B0604020202020204" pitchFamily="34" charset="0"/>
                <a:ea typeface="宋体" panose="02010600030101010101" pitchFamily="2" charset="-122"/>
              </a:defRPr>
            </a:lvl1pPr>
          </a:lstStyle>
          <a:p>
            <a:pPr>
              <a:defRPr/>
            </a:pPr>
            <a:fld id="{D9C3560F-9413-498D-B124-F09CC29AB30F}" type="slidenum">
              <a:rPr lang="zh-CN" altLang="en-US"/>
            </a:fld>
            <a:endParaRPr lang="en-US" altLang="zh-CN" dirty="0"/>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1pPr>
    <a:lvl2pPr marL="457200" algn="l"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2pPr>
    <a:lvl3pPr marL="914400" algn="l"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3pPr>
    <a:lvl4pPr marL="1371600" algn="l"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4pPr>
    <a:lvl5pPr marL="1828800" algn="l"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7"/>
          <p:cNvSpPr>
            <a:spLocks noGrp="1" noChangeArrowheads="1"/>
          </p:cNvSpPr>
          <p:nvPr>
            <p:ph type="sldNum" sz="quarter" idx="5"/>
          </p:nvPr>
        </p:nvSpPr>
        <p:spPr>
          <a:noFill/>
        </p:spPr>
        <p:txBody>
          <a:bodyPr/>
          <a:lstStyle>
            <a:lvl1pPr eaLnBrk="0" hangingPunct="0">
              <a:spcBef>
                <a:spcPct val="30000"/>
              </a:spcBef>
              <a:defRPr sz="1200">
                <a:solidFill>
                  <a:schemeClr val="tx1"/>
                </a:solidFill>
                <a:latin typeface="Arial" panose="020B0604020202020204" pitchFamily="34" charset="0"/>
                <a:ea typeface="宋体" panose="02010600030101010101" pitchFamily="2" charset="-122"/>
              </a:defRPr>
            </a:lvl1pPr>
            <a:lvl2pPr marL="742950" indent="-285750" eaLnBrk="0" hangingPunct="0">
              <a:spcBef>
                <a:spcPct val="30000"/>
              </a:spcBef>
              <a:defRPr sz="1200">
                <a:solidFill>
                  <a:schemeClr val="tx1"/>
                </a:solidFill>
                <a:latin typeface="Arial" panose="020B0604020202020204" pitchFamily="34" charset="0"/>
                <a:ea typeface="宋体" panose="02010600030101010101" pitchFamily="2" charset="-122"/>
              </a:defRPr>
            </a:lvl2pPr>
            <a:lvl3pPr marL="1143000" indent="-228600" eaLnBrk="0" hangingPunct="0">
              <a:spcBef>
                <a:spcPct val="30000"/>
              </a:spcBef>
              <a:defRPr sz="1200">
                <a:solidFill>
                  <a:schemeClr val="tx1"/>
                </a:solidFill>
                <a:latin typeface="Arial" panose="020B0604020202020204" pitchFamily="34" charset="0"/>
                <a:ea typeface="宋体" panose="02010600030101010101" pitchFamily="2" charset="-122"/>
              </a:defRPr>
            </a:lvl3pPr>
            <a:lvl4pPr marL="1600200" indent="-228600" eaLnBrk="0" hangingPunct="0">
              <a:spcBef>
                <a:spcPct val="30000"/>
              </a:spcBef>
              <a:defRPr sz="1200">
                <a:solidFill>
                  <a:schemeClr val="tx1"/>
                </a:solidFill>
                <a:latin typeface="Arial" panose="020B0604020202020204" pitchFamily="34" charset="0"/>
                <a:ea typeface="宋体" panose="02010600030101010101" pitchFamily="2" charset="-122"/>
              </a:defRPr>
            </a:lvl4pPr>
            <a:lvl5pPr marL="2057400" indent="-228600" eaLnBrk="0" hangingPunct="0">
              <a:spcBef>
                <a:spcPct val="30000"/>
              </a:spcBef>
              <a:defRPr sz="1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9pPr>
          </a:lstStyle>
          <a:p>
            <a:pPr eaLnBrk="1" hangingPunct="1">
              <a:spcBef>
                <a:spcPct val="0"/>
              </a:spcBef>
            </a:pPr>
            <a:fld id="{DD008574-9AAC-46A9-8A10-8A9A90C099E3}" type="slidenum">
              <a:rPr lang="zh-CN" altLang="en-US" smtClean="0"/>
            </a:fld>
            <a:endParaRPr lang="en-US" altLang="zh-CN" smtClean="0"/>
          </a:p>
        </p:txBody>
      </p:sp>
      <p:sp>
        <p:nvSpPr>
          <p:cNvPr id="23555" name="Rectangle 2"/>
          <p:cNvSpPr>
            <a:spLocks noGrp="1" noRot="1" noChangeAspect="1" noChangeArrowheads="1" noTextEdit="1"/>
          </p:cNvSpPr>
          <p:nvPr>
            <p:ph type="sldImg"/>
          </p:nvPr>
        </p:nvSpPr>
        <p:spPr/>
      </p:sp>
      <p:sp>
        <p:nvSpPr>
          <p:cNvPr id="23556" name="Rectangle 3"/>
          <p:cNvSpPr>
            <a:spLocks noGrp="1" noChangeArrowheads="1"/>
          </p:cNvSpPr>
          <p:nvPr>
            <p:ph type="body" idx="1"/>
          </p:nvPr>
        </p:nvSpPr>
        <p:spPr>
          <a:noFill/>
        </p:spPr>
        <p:txBody>
          <a:bodyPr/>
          <a:lstStyle/>
          <a:p>
            <a:pPr eaLnBrk="1" hangingPunct="1"/>
            <a:endParaRPr lang="zh-CN" altLang="en-US" smtClean="0">
              <a:latin typeface="Arial" panose="020B0604020202020204"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7"/>
          <p:cNvSpPr>
            <a:spLocks noGrp="1" noChangeArrowheads="1"/>
          </p:cNvSpPr>
          <p:nvPr>
            <p:ph type="sldNum" sz="quarter" idx="5"/>
          </p:nvPr>
        </p:nvSpPr>
        <p:spPr>
          <a:noFill/>
        </p:spPr>
        <p:txBody>
          <a:bodyPr/>
          <a:lstStyle>
            <a:lvl1pPr eaLnBrk="0" hangingPunct="0">
              <a:spcBef>
                <a:spcPct val="30000"/>
              </a:spcBef>
              <a:defRPr sz="1200">
                <a:solidFill>
                  <a:schemeClr val="tx1"/>
                </a:solidFill>
                <a:latin typeface="Arial" panose="020B0604020202020204" pitchFamily="34" charset="0"/>
                <a:ea typeface="宋体" panose="02010600030101010101" pitchFamily="2" charset="-122"/>
              </a:defRPr>
            </a:lvl1pPr>
            <a:lvl2pPr marL="742950" indent="-285750" eaLnBrk="0" hangingPunct="0">
              <a:spcBef>
                <a:spcPct val="30000"/>
              </a:spcBef>
              <a:defRPr sz="1200">
                <a:solidFill>
                  <a:schemeClr val="tx1"/>
                </a:solidFill>
                <a:latin typeface="Arial" panose="020B0604020202020204" pitchFamily="34" charset="0"/>
                <a:ea typeface="宋体" panose="02010600030101010101" pitchFamily="2" charset="-122"/>
              </a:defRPr>
            </a:lvl2pPr>
            <a:lvl3pPr marL="1143000" indent="-228600" eaLnBrk="0" hangingPunct="0">
              <a:spcBef>
                <a:spcPct val="30000"/>
              </a:spcBef>
              <a:defRPr sz="1200">
                <a:solidFill>
                  <a:schemeClr val="tx1"/>
                </a:solidFill>
                <a:latin typeface="Arial" panose="020B0604020202020204" pitchFamily="34" charset="0"/>
                <a:ea typeface="宋体" panose="02010600030101010101" pitchFamily="2" charset="-122"/>
              </a:defRPr>
            </a:lvl3pPr>
            <a:lvl4pPr marL="1600200" indent="-228600" eaLnBrk="0" hangingPunct="0">
              <a:spcBef>
                <a:spcPct val="30000"/>
              </a:spcBef>
              <a:defRPr sz="1200">
                <a:solidFill>
                  <a:schemeClr val="tx1"/>
                </a:solidFill>
                <a:latin typeface="Arial" panose="020B0604020202020204" pitchFamily="34" charset="0"/>
                <a:ea typeface="宋体" panose="02010600030101010101" pitchFamily="2" charset="-122"/>
              </a:defRPr>
            </a:lvl4pPr>
            <a:lvl5pPr marL="2057400" indent="-228600" eaLnBrk="0" hangingPunct="0">
              <a:spcBef>
                <a:spcPct val="30000"/>
              </a:spcBef>
              <a:defRPr sz="1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9pPr>
          </a:lstStyle>
          <a:p>
            <a:pPr eaLnBrk="1" hangingPunct="1">
              <a:spcBef>
                <a:spcPct val="0"/>
              </a:spcBef>
            </a:pPr>
            <a:fld id="{EBAA1A2C-623B-46B2-A66E-003690D24A96}" type="slidenum">
              <a:rPr lang="zh-CN" altLang="en-US" smtClean="0"/>
            </a:fld>
            <a:endParaRPr lang="en-US" altLang="zh-CN" smtClean="0"/>
          </a:p>
        </p:txBody>
      </p:sp>
      <p:sp>
        <p:nvSpPr>
          <p:cNvPr id="24579" name="Rectangle 2"/>
          <p:cNvSpPr>
            <a:spLocks noGrp="1" noRot="1" noChangeAspect="1" noChangeArrowheads="1" noTextEdit="1"/>
          </p:cNvSpPr>
          <p:nvPr>
            <p:ph type="sldImg"/>
          </p:nvPr>
        </p:nvSpPr>
        <p:spPr/>
      </p:sp>
      <p:sp>
        <p:nvSpPr>
          <p:cNvPr id="24580" name="Rectangle 3"/>
          <p:cNvSpPr>
            <a:spLocks noGrp="1" noChangeArrowheads="1"/>
          </p:cNvSpPr>
          <p:nvPr>
            <p:ph type="body" idx="1"/>
          </p:nvPr>
        </p:nvSpPr>
        <p:spPr>
          <a:noFill/>
        </p:spPr>
        <p:txBody>
          <a:bodyPr/>
          <a:lstStyle/>
          <a:p>
            <a:pPr eaLnBrk="1" hangingPunct="1"/>
            <a:endParaRPr lang="zh-CN" altLang="en-US" smtClean="0">
              <a:latin typeface="Arial" panose="020B0604020202020204"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showMasterSp="0">
  <p:cSld name="标题幻灯片">
    <p:spTree>
      <p:nvGrpSpPr>
        <p:cNvPr id="1" name=""/>
        <p:cNvGrpSpPr/>
        <p:nvPr/>
      </p:nvGrpSpPr>
      <p:grpSpPr>
        <a:xfrm>
          <a:off x="0" y="0"/>
          <a:ext cx="0" cy="0"/>
          <a:chOff x="0" y="0"/>
          <a:chExt cx="0" cy="0"/>
        </a:xfrm>
      </p:grpSpPr>
      <p:pic>
        <p:nvPicPr>
          <p:cNvPr id="4" name="Picture 2" descr="3 [转换]"/>
          <p:cNvPicPr>
            <a:picLocks noChangeAspect="1" noChangeArrowheads="1"/>
          </p:cNvPicPr>
          <p:nvPr/>
        </p:nvPicPr>
        <p:blipFill>
          <a:blip r:embed="rId2">
            <a:extLst>
              <a:ext uri="{28A0092B-C50C-407E-A947-70E740481C1C}">
                <a14:useLocalDpi xmlns:a14="http://schemas.microsoft.com/office/drawing/2010/main" val="0"/>
              </a:ext>
            </a:extLst>
          </a:blip>
          <a:srcRect t="4485" b="1736"/>
          <a:stretch>
            <a:fillRect/>
          </a:stretch>
        </p:blipFill>
        <p:spPr bwMode="auto">
          <a:xfrm>
            <a:off x="0" y="0"/>
            <a:ext cx="9144000" cy="68595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051" name="Rectangle 3"/>
          <p:cNvSpPr>
            <a:spLocks noGrp="1" noChangeArrowheads="1"/>
          </p:cNvSpPr>
          <p:nvPr>
            <p:ph type="ctrTitle"/>
          </p:nvPr>
        </p:nvSpPr>
        <p:spPr>
          <a:xfrm>
            <a:off x="395288" y="548218"/>
            <a:ext cx="5688012" cy="1373716"/>
          </a:xfrm>
        </p:spPr>
        <p:txBody>
          <a:bodyPr/>
          <a:lstStyle>
            <a:lvl1pPr algn="l">
              <a:defRPr sz="3600"/>
            </a:lvl1pPr>
          </a:lstStyle>
          <a:p>
            <a:pPr lvl="0"/>
            <a:r>
              <a:rPr lang="zh-CN" altLang="en-US" noProof="0" smtClean="0"/>
              <a:t>单击此处编辑母版标题样式</a:t>
            </a:r>
            <a:endParaRPr lang="zh-CN" altLang="en-US" noProof="0" smtClean="0"/>
          </a:p>
        </p:txBody>
      </p:sp>
      <p:sp>
        <p:nvSpPr>
          <p:cNvPr id="2052" name="Rectangle 4"/>
          <p:cNvSpPr>
            <a:spLocks noGrp="1" noChangeArrowheads="1"/>
          </p:cNvSpPr>
          <p:nvPr>
            <p:ph type="subTitle" idx="1"/>
          </p:nvPr>
        </p:nvSpPr>
        <p:spPr>
          <a:xfrm>
            <a:off x="395288" y="1989667"/>
            <a:ext cx="5689600" cy="768351"/>
          </a:xfrm>
        </p:spPr>
        <p:txBody>
          <a:bodyPr/>
          <a:lstStyle>
            <a:lvl1pPr marL="0" indent="0">
              <a:buFontTx/>
              <a:buNone/>
              <a:defRPr sz="2400"/>
            </a:lvl1pPr>
          </a:lstStyle>
          <a:p>
            <a:pPr lvl="0"/>
            <a:r>
              <a:rPr lang="zh-CN" altLang="en-US" noProof="0" smtClean="0"/>
              <a:t>单击此处编辑母版副标题样式</a:t>
            </a:r>
            <a:endParaRPr lang="zh-CN" altLang="en-US" noProof="0" smtClean="0"/>
          </a:p>
        </p:txBody>
      </p:sp>
      <p:sp>
        <p:nvSpPr>
          <p:cNvPr id="5" name="Rectangle 5"/>
          <p:cNvSpPr>
            <a:spLocks noGrp="1" noChangeArrowheads="1"/>
          </p:cNvSpPr>
          <p:nvPr>
            <p:ph type="dt" sz="half" idx="10"/>
          </p:nvPr>
        </p:nvSpPr>
        <p:spPr/>
        <p:txBody>
          <a:bodyPr/>
          <a:lstStyle>
            <a:lvl1pPr>
              <a:defRPr/>
            </a:lvl1pPr>
          </a:lstStyle>
          <a:p>
            <a:pPr>
              <a:defRPr/>
            </a:pPr>
            <a:endParaRPr lang="en-US" altLang="zh-CN"/>
          </a:p>
        </p:txBody>
      </p:sp>
      <p:sp>
        <p:nvSpPr>
          <p:cNvPr id="6" name="Rectangle 6"/>
          <p:cNvSpPr>
            <a:spLocks noGrp="1" noChangeArrowheads="1"/>
          </p:cNvSpPr>
          <p:nvPr>
            <p:ph type="ftr" sz="quarter" idx="11"/>
          </p:nvPr>
        </p:nvSpPr>
        <p:spPr/>
        <p:txBody>
          <a:bodyPr/>
          <a:lstStyle>
            <a:lvl1pPr>
              <a:defRPr/>
            </a:lvl1pPr>
          </a:lstStyle>
          <a:p>
            <a:pPr>
              <a:defRPr/>
            </a:pPr>
            <a:endParaRPr lang="en-US" altLang="zh-CN"/>
          </a:p>
        </p:txBody>
      </p:sp>
      <p:sp>
        <p:nvSpPr>
          <p:cNvPr id="7" name="Rectangle 7"/>
          <p:cNvSpPr>
            <a:spLocks noGrp="1" noChangeArrowheads="1"/>
          </p:cNvSpPr>
          <p:nvPr>
            <p:ph type="sldNum" sz="quarter" idx="12"/>
          </p:nvPr>
        </p:nvSpPr>
        <p:spPr/>
        <p:txBody>
          <a:bodyPr/>
          <a:lstStyle>
            <a:lvl1pPr>
              <a:defRPr/>
            </a:lvl1pPr>
          </a:lstStyle>
          <a:p>
            <a:pPr>
              <a:defRPr/>
            </a:pPr>
            <a:fld id="{646B8BBE-8DF8-4A7C-8BA7-50205E3A2F64}" type="slidenum">
              <a:rPr lang="zh-CN" altLang="en-US"/>
            </a:fld>
            <a:endParaRPr lang="en-US" altLang="zh-CN" dirty="0"/>
          </a:p>
        </p:txBody>
      </p:sp>
    </p:spTree>
  </p:cSld>
  <p:clrMapOvr>
    <a:masterClrMapping/>
  </p:clrMapOvr>
  <mc:AlternateContent xmlns:mc="http://schemas.openxmlformats.org/markup-compatibility/2006">
    <mc:Choice xmlns:p14="http://schemas.microsoft.com/office/powerpoint/2010/main" Requires="p14">
      <p:transition spd="slow" p14:dur="1000">
        <p:push dir="d"/>
      </p:transition>
    </mc:Choice>
    <mc:Fallback>
      <p:transition spd="slow">
        <p:push dir="d"/>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Rectangle 5"/>
          <p:cNvSpPr>
            <a:spLocks noGrp="1" noChangeArrowheads="1"/>
          </p:cNvSpPr>
          <p:nvPr>
            <p:ph type="dt" sz="half" idx="10"/>
          </p:nvPr>
        </p:nvSpPr>
        <p:spPr/>
        <p:txBody>
          <a:bodyPr/>
          <a:lstStyle>
            <a:lvl1pPr>
              <a:defRPr/>
            </a:lvl1pPr>
          </a:lstStyle>
          <a:p>
            <a:pPr>
              <a:defRPr/>
            </a:pPr>
            <a:endParaRPr lang="en-US" altLang="zh-CN"/>
          </a:p>
        </p:txBody>
      </p:sp>
      <p:sp>
        <p:nvSpPr>
          <p:cNvPr id="5" name="Rectangle 6"/>
          <p:cNvSpPr>
            <a:spLocks noGrp="1" noChangeArrowheads="1"/>
          </p:cNvSpPr>
          <p:nvPr>
            <p:ph type="ftr" sz="quarter" idx="11"/>
          </p:nvPr>
        </p:nvSpPr>
        <p:spPr/>
        <p:txBody>
          <a:bodyPr/>
          <a:lstStyle>
            <a:lvl1pPr>
              <a:defRPr/>
            </a:lvl1pPr>
          </a:lstStyle>
          <a:p>
            <a:pPr>
              <a:defRPr/>
            </a:pPr>
            <a:endParaRPr lang="en-US" altLang="zh-CN"/>
          </a:p>
        </p:txBody>
      </p:sp>
      <p:sp>
        <p:nvSpPr>
          <p:cNvPr id="6" name="Rectangle 7"/>
          <p:cNvSpPr>
            <a:spLocks noGrp="1" noChangeArrowheads="1"/>
          </p:cNvSpPr>
          <p:nvPr>
            <p:ph type="sldNum" sz="quarter" idx="12"/>
          </p:nvPr>
        </p:nvSpPr>
        <p:spPr/>
        <p:txBody>
          <a:bodyPr/>
          <a:lstStyle>
            <a:lvl1pPr>
              <a:defRPr/>
            </a:lvl1pPr>
          </a:lstStyle>
          <a:p>
            <a:pPr>
              <a:defRPr/>
            </a:pPr>
            <a:fld id="{0AC6A25F-0AD2-4B92-A8AB-3C27A0D56519}" type="slidenum">
              <a:rPr lang="zh-CN" altLang="en-US"/>
            </a:fld>
            <a:endParaRPr lang="en-US" altLang="zh-CN" dirty="0"/>
          </a:p>
        </p:txBody>
      </p:sp>
    </p:spTree>
  </p:cSld>
  <p:clrMapOvr>
    <a:masterClrMapping/>
  </p:clrMapOvr>
  <mc:AlternateContent xmlns:mc="http://schemas.openxmlformats.org/markup-compatibility/2006">
    <mc:Choice xmlns:p14="http://schemas.microsoft.com/office/powerpoint/2010/main" Requires="p14">
      <p:transition spd="slow" p14:dur="1000">
        <p:push dir="d"/>
      </p:transition>
    </mc:Choice>
    <mc:Fallback>
      <p:transition spd="slow">
        <p:push dir="d"/>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37339" y="275167"/>
            <a:ext cx="2058987" cy="5858933"/>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5167"/>
            <a:ext cx="6027738" cy="5858933"/>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Rectangle 5"/>
          <p:cNvSpPr>
            <a:spLocks noGrp="1" noChangeArrowheads="1"/>
          </p:cNvSpPr>
          <p:nvPr>
            <p:ph type="dt" sz="half" idx="10"/>
          </p:nvPr>
        </p:nvSpPr>
        <p:spPr/>
        <p:txBody>
          <a:bodyPr/>
          <a:lstStyle>
            <a:lvl1pPr>
              <a:defRPr/>
            </a:lvl1pPr>
          </a:lstStyle>
          <a:p>
            <a:pPr>
              <a:defRPr/>
            </a:pPr>
            <a:endParaRPr lang="en-US" altLang="zh-CN"/>
          </a:p>
        </p:txBody>
      </p:sp>
      <p:sp>
        <p:nvSpPr>
          <p:cNvPr id="5" name="Rectangle 6"/>
          <p:cNvSpPr>
            <a:spLocks noGrp="1" noChangeArrowheads="1"/>
          </p:cNvSpPr>
          <p:nvPr>
            <p:ph type="ftr" sz="quarter" idx="11"/>
          </p:nvPr>
        </p:nvSpPr>
        <p:spPr/>
        <p:txBody>
          <a:bodyPr/>
          <a:lstStyle>
            <a:lvl1pPr>
              <a:defRPr/>
            </a:lvl1pPr>
          </a:lstStyle>
          <a:p>
            <a:pPr>
              <a:defRPr/>
            </a:pPr>
            <a:endParaRPr lang="en-US" altLang="zh-CN"/>
          </a:p>
        </p:txBody>
      </p:sp>
      <p:sp>
        <p:nvSpPr>
          <p:cNvPr id="6" name="Rectangle 7"/>
          <p:cNvSpPr>
            <a:spLocks noGrp="1" noChangeArrowheads="1"/>
          </p:cNvSpPr>
          <p:nvPr>
            <p:ph type="sldNum" sz="quarter" idx="12"/>
          </p:nvPr>
        </p:nvSpPr>
        <p:spPr/>
        <p:txBody>
          <a:bodyPr/>
          <a:lstStyle>
            <a:lvl1pPr>
              <a:defRPr/>
            </a:lvl1pPr>
          </a:lstStyle>
          <a:p>
            <a:pPr>
              <a:defRPr/>
            </a:pPr>
            <a:fld id="{AAEDED79-406A-4E2E-A0AD-A7962390FA58}" type="slidenum">
              <a:rPr lang="zh-CN" altLang="en-US"/>
            </a:fld>
            <a:endParaRPr lang="en-US" altLang="zh-CN" dirty="0"/>
          </a:p>
        </p:txBody>
      </p:sp>
    </p:spTree>
  </p:cSld>
  <p:clrMapOvr>
    <a:masterClrMapping/>
  </p:clrMapOvr>
  <mc:AlternateContent xmlns:mc="http://schemas.openxmlformats.org/markup-compatibility/2006">
    <mc:Choice xmlns:p14="http://schemas.microsoft.com/office/powerpoint/2010/main" Requires="p14">
      <p:transition spd="slow" p14:dur="1000">
        <p:push dir="d"/>
      </p:transition>
    </mc:Choice>
    <mc:Fallback>
      <p:transition spd="slow">
        <p:push dir="d"/>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CD36D17E-45DF-4B48-97F8-9640C2F17B3C}"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70AB83E-F046-4297-A028-F84BC9A5273D}"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000">
        <p:push dir="d"/>
      </p:transition>
    </mc:Choice>
    <mc:Fallback>
      <p:transition spd="slow">
        <p:push dir="d"/>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CD36D17E-45DF-4B48-97F8-9640C2F17B3C}"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70AB83E-F046-4297-A028-F84BC9A5273D}"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000">
        <p:push dir="d"/>
      </p:transition>
    </mc:Choice>
    <mc:Fallback>
      <p:transition spd="slow">
        <p:push dir="d"/>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CD36D17E-45DF-4B48-97F8-9640C2F17B3C}"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70AB83E-F046-4297-A028-F84BC9A5273D}"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000">
        <p:push dir="d"/>
      </p:transition>
    </mc:Choice>
    <mc:Fallback>
      <p:transition spd="slow">
        <p:push dir="d"/>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CD36D17E-45DF-4B48-97F8-9640C2F17B3C}"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70AB83E-F046-4297-A028-F84BC9A5273D}"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000">
        <p:push dir="d"/>
      </p:transition>
    </mc:Choice>
    <mc:Fallback>
      <p:transition spd="slow">
        <p:push dir="d"/>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CD36D17E-45DF-4B48-97F8-9640C2F17B3C}"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D70AB83E-F046-4297-A028-F84BC9A5273D}"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000">
        <p:push dir="d"/>
      </p:transition>
    </mc:Choice>
    <mc:Fallback>
      <p:transition spd="slow">
        <p:push dir="d"/>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CD36D17E-45DF-4B48-97F8-9640C2F17B3C}"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D70AB83E-F046-4297-A028-F84BC9A5273D}"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000">
        <p:push dir="d"/>
      </p:transition>
    </mc:Choice>
    <mc:Fallback>
      <p:transition spd="slow">
        <p:push dir="d"/>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CD36D17E-45DF-4B48-97F8-9640C2F17B3C}"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D70AB83E-F046-4297-A028-F84BC9A5273D}"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000">
        <p:push dir="d"/>
      </p:transition>
    </mc:Choice>
    <mc:Fallback>
      <p:transition spd="slow">
        <p:push dir="d"/>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CD36D17E-45DF-4B48-97F8-9640C2F17B3C}"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70AB83E-F046-4297-A028-F84BC9A5273D}"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000">
        <p:push dir="d"/>
      </p:transition>
    </mc:Choice>
    <mc:Fallback>
      <p:transition spd="slow">
        <p:push dir="d"/>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Rectangle 5"/>
          <p:cNvSpPr>
            <a:spLocks noGrp="1" noChangeArrowheads="1"/>
          </p:cNvSpPr>
          <p:nvPr>
            <p:ph type="dt" sz="half" idx="10"/>
          </p:nvPr>
        </p:nvSpPr>
        <p:spPr/>
        <p:txBody>
          <a:bodyPr/>
          <a:lstStyle>
            <a:lvl1pPr>
              <a:defRPr/>
            </a:lvl1pPr>
          </a:lstStyle>
          <a:p>
            <a:pPr>
              <a:defRPr/>
            </a:pPr>
            <a:endParaRPr lang="en-US" altLang="zh-CN"/>
          </a:p>
        </p:txBody>
      </p:sp>
      <p:sp>
        <p:nvSpPr>
          <p:cNvPr id="5" name="Rectangle 6"/>
          <p:cNvSpPr>
            <a:spLocks noGrp="1" noChangeArrowheads="1"/>
          </p:cNvSpPr>
          <p:nvPr>
            <p:ph type="ftr" sz="quarter" idx="11"/>
          </p:nvPr>
        </p:nvSpPr>
        <p:spPr/>
        <p:txBody>
          <a:bodyPr/>
          <a:lstStyle>
            <a:lvl1pPr>
              <a:defRPr/>
            </a:lvl1pPr>
          </a:lstStyle>
          <a:p>
            <a:pPr>
              <a:defRPr/>
            </a:pPr>
            <a:endParaRPr lang="en-US" altLang="zh-CN"/>
          </a:p>
        </p:txBody>
      </p:sp>
      <p:sp>
        <p:nvSpPr>
          <p:cNvPr id="6" name="Rectangle 7"/>
          <p:cNvSpPr>
            <a:spLocks noGrp="1" noChangeArrowheads="1"/>
          </p:cNvSpPr>
          <p:nvPr>
            <p:ph type="sldNum" sz="quarter" idx="12"/>
          </p:nvPr>
        </p:nvSpPr>
        <p:spPr/>
        <p:txBody>
          <a:bodyPr/>
          <a:lstStyle>
            <a:lvl1pPr>
              <a:defRPr/>
            </a:lvl1pPr>
          </a:lstStyle>
          <a:p>
            <a:pPr>
              <a:defRPr/>
            </a:pPr>
            <a:fld id="{59C56974-01B9-4447-8B2B-20FC30C5337A}" type="slidenum">
              <a:rPr lang="zh-CN" altLang="en-US"/>
            </a:fld>
            <a:endParaRPr lang="en-US" altLang="zh-CN" dirty="0"/>
          </a:p>
        </p:txBody>
      </p:sp>
    </p:spTree>
  </p:cSld>
  <p:clrMapOvr>
    <a:masterClrMapping/>
  </p:clrMapOvr>
  <mc:AlternateContent xmlns:mc="http://schemas.openxmlformats.org/markup-compatibility/2006">
    <mc:Choice xmlns:p14="http://schemas.microsoft.com/office/powerpoint/2010/main" Requires="p14">
      <p:transition spd="slow" p14:dur="1000">
        <p:push dir="d"/>
      </p:transition>
    </mc:Choice>
    <mc:Fallback>
      <p:transition spd="slow">
        <p:push dir="d"/>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CD36D17E-45DF-4B48-97F8-9640C2F17B3C}"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70AB83E-F046-4297-A028-F84BC9A5273D}"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000">
        <p:push dir="d"/>
      </p:transition>
    </mc:Choice>
    <mc:Fallback>
      <p:transition spd="slow">
        <p:push dir="d"/>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CD36D17E-45DF-4B48-97F8-9640C2F17B3C}"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70AB83E-F046-4297-A028-F84BC9A5273D}"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000">
        <p:push dir="d"/>
      </p:transition>
    </mc:Choice>
    <mc:Fallback>
      <p:transition spd="slow">
        <p:push dir="d"/>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CD36D17E-45DF-4B48-97F8-9640C2F17B3C}"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70AB83E-F046-4297-A028-F84BC9A5273D}"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000">
        <p:push dir="d"/>
      </p:transition>
    </mc:Choice>
    <mc:Fallback>
      <p:transition spd="slow">
        <p:push dir="d"/>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3133"/>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185"/>
            <a:ext cx="7772400" cy="1500716"/>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
        <p:nvSpPr>
          <p:cNvPr id="4" name="Rectangle 5"/>
          <p:cNvSpPr>
            <a:spLocks noGrp="1" noChangeArrowheads="1"/>
          </p:cNvSpPr>
          <p:nvPr>
            <p:ph type="dt" sz="half" idx="10"/>
          </p:nvPr>
        </p:nvSpPr>
        <p:spPr/>
        <p:txBody>
          <a:bodyPr/>
          <a:lstStyle>
            <a:lvl1pPr>
              <a:defRPr/>
            </a:lvl1pPr>
          </a:lstStyle>
          <a:p>
            <a:pPr>
              <a:defRPr/>
            </a:pPr>
            <a:endParaRPr lang="en-US" altLang="zh-CN"/>
          </a:p>
        </p:txBody>
      </p:sp>
      <p:sp>
        <p:nvSpPr>
          <p:cNvPr id="5" name="Rectangle 6"/>
          <p:cNvSpPr>
            <a:spLocks noGrp="1" noChangeArrowheads="1"/>
          </p:cNvSpPr>
          <p:nvPr>
            <p:ph type="ftr" sz="quarter" idx="11"/>
          </p:nvPr>
        </p:nvSpPr>
        <p:spPr/>
        <p:txBody>
          <a:bodyPr/>
          <a:lstStyle>
            <a:lvl1pPr>
              <a:defRPr/>
            </a:lvl1pPr>
          </a:lstStyle>
          <a:p>
            <a:pPr>
              <a:defRPr/>
            </a:pPr>
            <a:endParaRPr lang="en-US" altLang="zh-CN"/>
          </a:p>
        </p:txBody>
      </p:sp>
      <p:sp>
        <p:nvSpPr>
          <p:cNvPr id="6" name="Rectangle 7"/>
          <p:cNvSpPr>
            <a:spLocks noGrp="1" noChangeArrowheads="1"/>
          </p:cNvSpPr>
          <p:nvPr>
            <p:ph type="sldNum" sz="quarter" idx="12"/>
          </p:nvPr>
        </p:nvSpPr>
        <p:spPr/>
        <p:txBody>
          <a:bodyPr/>
          <a:lstStyle>
            <a:lvl1pPr>
              <a:defRPr/>
            </a:lvl1pPr>
          </a:lstStyle>
          <a:p>
            <a:pPr>
              <a:defRPr/>
            </a:pPr>
            <a:fld id="{4B27ED34-CFE7-4A95-A69A-35FF12DA5A8E}" type="slidenum">
              <a:rPr lang="zh-CN" altLang="en-US"/>
            </a:fld>
            <a:endParaRPr lang="en-US" altLang="zh-CN" dirty="0"/>
          </a:p>
        </p:txBody>
      </p:sp>
    </p:spTree>
  </p:cSld>
  <p:clrMapOvr>
    <a:masterClrMapping/>
  </p:clrMapOvr>
  <mc:AlternateContent xmlns:mc="http://schemas.openxmlformats.org/markup-compatibility/2006">
    <mc:Choice xmlns:p14="http://schemas.microsoft.com/office/powerpoint/2010/main" Requires="p14">
      <p:transition spd="slow" p14:dur="1000">
        <p:push dir="d"/>
      </p:transition>
    </mc:Choice>
    <mc:Fallback>
      <p:transition spd="slow">
        <p:push dir="d"/>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68313" y="1604433"/>
            <a:ext cx="4037012" cy="452966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57725" y="1604433"/>
            <a:ext cx="4038600" cy="452966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Rectangle 5"/>
          <p:cNvSpPr>
            <a:spLocks noGrp="1" noChangeArrowheads="1"/>
          </p:cNvSpPr>
          <p:nvPr>
            <p:ph type="dt" sz="half" idx="10"/>
          </p:nvPr>
        </p:nvSpPr>
        <p:spPr/>
        <p:txBody>
          <a:bodyPr/>
          <a:lstStyle>
            <a:lvl1pPr>
              <a:defRPr/>
            </a:lvl1pPr>
          </a:lstStyle>
          <a:p>
            <a:pPr>
              <a:defRPr/>
            </a:pPr>
            <a:endParaRPr lang="en-US" altLang="zh-CN"/>
          </a:p>
        </p:txBody>
      </p:sp>
      <p:sp>
        <p:nvSpPr>
          <p:cNvPr id="6" name="Rectangle 6"/>
          <p:cNvSpPr>
            <a:spLocks noGrp="1" noChangeArrowheads="1"/>
          </p:cNvSpPr>
          <p:nvPr>
            <p:ph type="ftr" sz="quarter" idx="11"/>
          </p:nvPr>
        </p:nvSpPr>
        <p:spPr/>
        <p:txBody>
          <a:bodyPr/>
          <a:lstStyle>
            <a:lvl1pPr>
              <a:defRPr/>
            </a:lvl1pPr>
          </a:lstStyle>
          <a:p>
            <a:pPr>
              <a:defRPr/>
            </a:pPr>
            <a:endParaRPr lang="en-US" altLang="zh-CN"/>
          </a:p>
        </p:txBody>
      </p:sp>
      <p:sp>
        <p:nvSpPr>
          <p:cNvPr id="7" name="Rectangle 7"/>
          <p:cNvSpPr>
            <a:spLocks noGrp="1" noChangeArrowheads="1"/>
          </p:cNvSpPr>
          <p:nvPr>
            <p:ph type="sldNum" sz="quarter" idx="12"/>
          </p:nvPr>
        </p:nvSpPr>
        <p:spPr/>
        <p:txBody>
          <a:bodyPr/>
          <a:lstStyle>
            <a:lvl1pPr>
              <a:defRPr/>
            </a:lvl1pPr>
          </a:lstStyle>
          <a:p>
            <a:pPr>
              <a:defRPr/>
            </a:pPr>
            <a:fld id="{990F6CB0-5581-496D-BC40-FBD222CDE2C3}" type="slidenum">
              <a:rPr lang="zh-CN" altLang="en-US"/>
            </a:fld>
            <a:endParaRPr lang="en-US" altLang="zh-CN" dirty="0"/>
          </a:p>
        </p:txBody>
      </p:sp>
    </p:spTree>
  </p:cSld>
  <p:clrMapOvr>
    <a:masterClrMapping/>
  </p:clrMapOvr>
  <mc:AlternateContent xmlns:mc="http://schemas.openxmlformats.org/markup-compatibility/2006">
    <mc:Choice xmlns:p14="http://schemas.microsoft.com/office/powerpoint/2010/main" Requires="p14">
      <p:transition spd="slow" p14:dur="1000">
        <p:push dir="d"/>
      </p:transition>
    </mc:Choice>
    <mc:Fallback>
      <p:transition spd="slow">
        <p:push dir="d"/>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4584"/>
            <a:ext cx="4040188" cy="641349"/>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457200" y="2175934"/>
            <a:ext cx="4040188" cy="394970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45026" y="1534584"/>
            <a:ext cx="4041775" cy="641349"/>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45026" y="2175934"/>
            <a:ext cx="4041775" cy="394970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Rectangle 5"/>
          <p:cNvSpPr>
            <a:spLocks noGrp="1" noChangeArrowheads="1"/>
          </p:cNvSpPr>
          <p:nvPr>
            <p:ph type="dt" sz="half" idx="10"/>
          </p:nvPr>
        </p:nvSpPr>
        <p:spPr/>
        <p:txBody>
          <a:bodyPr/>
          <a:lstStyle>
            <a:lvl1pPr>
              <a:defRPr/>
            </a:lvl1pPr>
          </a:lstStyle>
          <a:p>
            <a:pPr>
              <a:defRPr/>
            </a:pPr>
            <a:endParaRPr lang="en-US" altLang="zh-CN"/>
          </a:p>
        </p:txBody>
      </p:sp>
      <p:sp>
        <p:nvSpPr>
          <p:cNvPr id="8" name="Rectangle 6"/>
          <p:cNvSpPr>
            <a:spLocks noGrp="1" noChangeArrowheads="1"/>
          </p:cNvSpPr>
          <p:nvPr>
            <p:ph type="ftr" sz="quarter" idx="11"/>
          </p:nvPr>
        </p:nvSpPr>
        <p:spPr/>
        <p:txBody>
          <a:bodyPr/>
          <a:lstStyle>
            <a:lvl1pPr>
              <a:defRPr/>
            </a:lvl1pPr>
          </a:lstStyle>
          <a:p>
            <a:pPr>
              <a:defRPr/>
            </a:pPr>
            <a:endParaRPr lang="en-US" altLang="zh-CN"/>
          </a:p>
        </p:txBody>
      </p:sp>
      <p:sp>
        <p:nvSpPr>
          <p:cNvPr id="9" name="Rectangle 7"/>
          <p:cNvSpPr>
            <a:spLocks noGrp="1" noChangeArrowheads="1"/>
          </p:cNvSpPr>
          <p:nvPr>
            <p:ph type="sldNum" sz="quarter" idx="12"/>
          </p:nvPr>
        </p:nvSpPr>
        <p:spPr/>
        <p:txBody>
          <a:bodyPr/>
          <a:lstStyle>
            <a:lvl1pPr>
              <a:defRPr/>
            </a:lvl1pPr>
          </a:lstStyle>
          <a:p>
            <a:pPr>
              <a:defRPr/>
            </a:pPr>
            <a:fld id="{E2EC09F0-5FC5-4D97-953D-99D27DE0A163}" type="slidenum">
              <a:rPr lang="zh-CN" altLang="en-US"/>
            </a:fld>
            <a:endParaRPr lang="en-US" altLang="zh-CN" dirty="0"/>
          </a:p>
        </p:txBody>
      </p:sp>
    </p:spTree>
  </p:cSld>
  <p:clrMapOvr>
    <a:masterClrMapping/>
  </p:clrMapOvr>
  <mc:AlternateContent xmlns:mc="http://schemas.openxmlformats.org/markup-compatibility/2006">
    <mc:Choice xmlns:p14="http://schemas.microsoft.com/office/powerpoint/2010/main" Requires="p14">
      <p:transition spd="slow" p14:dur="1000">
        <p:push dir="d"/>
      </p:transition>
    </mc:Choice>
    <mc:Fallback>
      <p:transition spd="slow">
        <p:push dir="d"/>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5"/>
          <p:cNvSpPr>
            <a:spLocks noGrp="1" noChangeArrowheads="1"/>
          </p:cNvSpPr>
          <p:nvPr>
            <p:ph type="dt" sz="half" idx="10"/>
          </p:nvPr>
        </p:nvSpPr>
        <p:spPr/>
        <p:txBody>
          <a:bodyPr/>
          <a:lstStyle>
            <a:lvl1pPr>
              <a:defRPr/>
            </a:lvl1pPr>
          </a:lstStyle>
          <a:p>
            <a:pPr>
              <a:defRPr/>
            </a:pPr>
            <a:endParaRPr lang="en-US" altLang="zh-CN"/>
          </a:p>
        </p:txBody>
      </p:sp>
      <p:sp>
        <p:nvSpPr>
          <p:cNvPr id="4" name="Rectangle 6"/>
          <p:cNvSpPr>
            <a:spLocks noGrp="1" noChangeArrowheads="1"/>
          </p:cNvSpPr>
          <p:nvPr>
            <p:ph type="ftr" sz="quarter" idx="11"/>
          </p:nvPr>
        </p:nvSpPr>
        <p:spPr/>
        <p:txBody>
          <a:bodyPr/>
          <a:lstStyle>
            <a:lvl1pPr>
              <a:defRPr/>
            </a:lvl1pPr>
          </a:lstStyle>
          <a:p>
            <a:pPr>
              <a:defRPr/>
            </a:pPr>
            <a:endParaRPr lang="en-US" altLang="zh-CN"/>
          </a:p>
        </p:txBody>
      </p:sp>
      <p:sp>
        <p:nvSpPr>
          <p:cNvPr id="5" name="Rectangle 7"/>
          <p:cNvSpPr>
            <a:spLocks noGrp="1" noChangeArrowheads="1"/>
          </p:cNvSpPr>
          <p:nvPr>
            <p:ph type="sldNum" sz="quarter" idx="12"/>
          </p:nvPr>
        </p:nvSpPr>
        <p:spPr/>
        <p:txBody>
          <a:bodyPr/>
          <a:lstStyle>
            <a:lvl1pPr>
              <a:defRPr/>
            </a:lvl1pPr>
          </a:lstStyle>
          <a:p>
            <a:pPr>
              <a:defRPr/>
            </a:pPr>
            <a:fld id="{53F2793C-9AF6-449C-81FE-CCA8D0CC8B0E}" type="slidenum">
              <a:rPr lang="zh-CN" altLang="en-US"/>
            </a:fld>
            <a:endParaRPr lang="en-US" altLang="zh-CN" dirty="0"/>
          </a:p>
        </p:txBody>
      </p:sp>
    </p:spTree>
  </p:cSld>
  <p:clrMapOvr>
    <a:masterClrMapping/>
  </p:clrMapOvr>
  <mc:AlternateContent xmlns:mc="http://schemas.openxmlformats.org/markup-compatibility/2006">
    <mc:Choice xmlns:p14="http://schemas.microsoft.com/office/powerpoint/2010/main" Requires="p14">
      <p:transition spd="slow" p14:dur="1000">
        <p:push dir="d"/>
      </p:transition>
    </mc:Choice>
    <mc:Fallback>
      <p:transition spd="slow">
        <p:push dir="d"/>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5"/>
          <p:cNvSpPr>
            <a:spLocks noGrp="1" noChangeArrowheads="1"/>
          </p:cNvSpPr>
          <p:nvPr>
            <p:ph type="dt" sz="half" idx="10"/>
          </p:nvPr>
        </p:nvSpPr>
        <p:spPr/>
        <p:txBody>
          <a:bodyPr/>
          <a:lstStyle>
            <a:lvl1pPr>
              <a:defRPr/>
            </a:lvl1pPr>
          </a:lstStyle>
          <a:p>
            <a:pPr>
              <a:defRPr/>
            </a:pPr>
            <a:endParaRPr lang="en-US" altLang="zh-CN"/>
          </a:p>
        </p:txBody>
      </p:sp>
      <p:sp>
        <p:nvSpPr>
          <p:cNvPr id="3" name="Rectangle 6"/>
          <p:cNvSpPr>
            <a:spLocks noGrp="1" noChangeArrowheads="1"/>
          </p:cNvSpPr>
          <p:nvPr>
            <p:ph type="ftr" sz="quarter" idx="11"/>
          </p:nvPr>
        </p:nvSpPr>
        <p:spPr/>
        <p:txBody>
          <a:bodyPr/>
          <a:lstStyle>
            <a:lvl1pPr>
              <a:defRPr/>
            </a:lvl1pPr>
          </a:lstStyle>
          <a:p>
            <a:pPr>
              <a:defRPr/>
            </a:pPr>
            <a:endParaRPr lang="en-US" altLang="zh-CN"/>
          </a:p>
        </p:txBody>
      </p:sp>
      <p:sp>
        <p:nvSpPr>
          <p:cNvPr id="4" name="Rectangle 7"/>
          <p:cNvSpPr>
            <a:spLocks noGrp="1" noChangeArrowheads="1"/>
          </p:cNvSpPr>
          <p:nvPr>
            <p:ph type="sldNum" sz="quarter" idx="12"/>
          </p:nvPr>
        </p:nvSpPr>
        <p:spPr/>
        <p:txBody>
          <a:bodyPr/>
          <a:lstStyle>
            <a:lvl1pPr>
              <a:defRPr/>
            </a:lvl1pPr>
          </a:lstStyle>
          <a:p>
            <a:pPr>
              <a:defRPr/>
            </a:pPr>
            <a:fld id="{B728D014-6027-4154-B74B-BF2FBFC4FB4A}" type="slidenum">
              <a:rPr lang="zh-CN" altLang="en-US"/>
            </a:fld>
            <a:endParaRPr lang="en-US" altLang="zh-CN" dirty="0"/>
          </a:p>
        </p:txBody>
      </p:sp>
    </p:spTree>
  </p:cSld>
  <p:clrMapOvr>
    <a:masterClrMapping/>
  </p:clrMapOvr>
  <mc:AlternateContent xmlns:mc="http://schemas.openxmlformats.org/markup-compatibility/2006">
    <mc:Choice xmlns:p14="http://schemas.microsoft.com/office/powerpoint/2010/main" Requires="p14">
      <p:transition spd="slow" p14:dur="1000">
        <p:push dir="d"/>
      </p:transition>
    </mc:Choice>
    <mc:Fallback>
      <p:transition spd="slow">
        <p:push dir="d"/>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73052"/>
            <a:ext cx="3008313" cy="1162049"/>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1"/>
            <a:ext cx="5111750" cy="585258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457201" y="1435100"/>
            <a:ext cx="3008313" cy="469053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Rectangle 5"/>
          <p:cNvSpPr>
            <a:spLocks noGrp="1" noChangeArrowheads="1"/>
          </p:cNvSpPr>
          <p:nvPr>
            <p:ph type="dt" sz="half" idx="10"/>
          </p:nvPr>
        </p:nvSpPr>
        <p:spPr/>
        <p:txBody>
          <a:bodyPr/>
          <a:lstStyle>
            <a:lvl1pPr>
              <a:defRPr/>
            </a:lvl1pPr>
          </a:lstStyle>
          <a:p>
            <a:pPr>
              <a:defRPr/>
            </a:pPr>
            <a:endParaRPr lang="en-US" altLang="zh-CN"/>
          </a:p>
        </p:txBody>
      </p:sp>
      <p:sp>
        <p:nvSpPr>
          <p:cNvPr id="6" name="Rectangle 6"/>
          <p:cNvSpPr>
            <a:spLocks noGrp="1" noChangeArrowheads="1"/>
          </p:cNvSpPr>
          <p:nvPr>
            <p:ph type="ftr" sz="quarter" idx="11"/>
          </p:nvPr>
        </p:nvSpPr>
        <p:spPr/>
        <p:txBody>
          <a:bodyPr/>
          <a:lstStyle>
            <a:lvl1pPr>
              <a:defRPr/>
            </a:lvl1pPr>
          </a:lstStyle>
          <a:p>
            <a:pPr>
              <a:defRPr/>
            </a:pPr>
            <a:endParaRPr lang="en-US" altLang="zh-CN"/>
          </a:p>
        </p:txBody>
      </p:sp>
      <p:sp>
        <p:nvSpPr>
          <p:cNvPr id="7" name="Rectangle 7"/>
          <p:cNvSpPr>
            <a:spLocks noGrp="1" noChangeArrowheads="1"/>
          </p:cNvSpPr>
          <p:nvPr>
            <p:ph type="sldNum" sz="quarter" idx="12"/>
          </p:nvPr>
        </p:nvSpPr>
        <p:spPr/>
        <p:txBody>
          <a:bodyPr/>
          <a:lstStyle>
            <a:lvl1pPr>
              <a:defRPr/>
            </a:lvl1pPr>
          </a:lstStyle>
          <a:p>
            <a:pPr>
              <a:defRPr/>
            </a:pPr>
            <a:fld id="{4322895A-A3CD-4D25-86AB-9725E298B97A}" type="slidenum">
              <a:rPr lang="zh-CN" altLang="en-US"/>
            </a:fld>
            <a:endParaRPr lang="en-US" altLang="zh-CN" dirty="0"/>
          </a:p>
        </p:txBody>
      </p:sp>
    </p:spTree>
  </p:cSld>
  <p:clrMapOvr>
    <a:masterClrMapping/>
  </p:clrMapOvr>
  <mc:AlternateContent xmlns:mc="http://schemas.openxmlformats.org/markup-compatibility/2006">
    <mc:Choice xmlns:p14="http://schemas.microsoft.com/office/powerpoint/2010/main" Requires="p14">
      <p:transition spd="slow" p14:dur="1000">
        <p:push dir="d"/>
      </p:transition>
    </mc:Choice>
    <mc:Fallback>
      <p:transition spd="slow">
        <p:push dir="d"/>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7267"/>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3833"/>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5367867"/>
            <a:ext cx="5486400" cy="80433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Rectangle 5"/>
          <p:cNvSpPr>
            <a:spLocks noGrp="1" noChangeArrowheads="1"/>
          </p:cNvSpPr>
          <p:nvPr>
            <p:ph type="dt" sz="half" idx="10"/>
          </p:nvPr>
        </p:nvSpPr>
        <p:spPr/>
        <p:txBody>
          <a:bodyPr/>
          <a:lstStyle>
            <a:lvl1pPr>
              <a:defRPr/>
            </a:lvl1pPr>
          </a:lstStyle>
          <a:p>
            <a:pPr>
              <a:defRPr/>
            </a:pPr>
            <a:endParaRPr lang="en-US" altLang="zh-CN"/>
          </a:p>
        </p:txBody>
      </p:sp>
      <p:sp>
        <p:nvSpPr>
          <p:cNvPr id="6" name="Rectangle 6"/>
          <p:cNvSpPr>
            <a:spLocks noGrp="1" noChangeArrowheads="1"/>
          </p:cNvSpPr>
          <p:nvPr>
            <p:ph type="ftr" sz="quarter" idx="11"/>
          </p:nvPr>
        </p:nvSpPr>
        <p:spPr/>
        <p:txBody>
          <a:bodyPr/>
          <a:lstStyle>
            <a:lvl1pPr>
              <a:defRPr/>
            </a:lvl1pPr>
          </a:lstStyle>
          <a:p>
            <a:pPr>
              <a:defRPr/>
            </a:pPr>
            <a:endParaRPr lang="en-US" altLang="zh-CN"/>
          </a:p>
        </p:txBody>
      </p:sp>
      <p:sp>
        <p:nvSpPr>
          <p:cNvPr id="7" name="Rectangle 7"/>
          <p:cNvSpPr>
            <a:spLocks noGrp="1" noChangeArrowheads="1"/>
          </p:cNvSpPr>
          <p:nvPr>
            <p:ph type="sldNum" sz="quarter" idx="12"/>
          </p:nvPr>
        </p:nvSpPr>
        <p:spPr/>
        <p:txBody>
          <a:bodyPr/>
          <a:lstStyle>
            <a:lvl1pPr>
              <a:defRPr/>
            </a:lvl1pPr>
          </a:lstStyle>
          <a:p>
            <a:pPr>
              <a:defRPr/>
            </a:pPr>
            <a:fld id="{AA90A79D-4DBA-40C4-A3B4-06FA24C17380}" type="slidenum">
              <a:rPr lang="zh-CN" altLang="en-US"/>
            </a:fld>
            <a:endParaRPr lang="en-US" altLang="zh-CN" dirty="0"/>
          </a:p>
        </p:txBody>
      </p:sp>
    </p:spTree>
  </p:cSld>
  <p:clrMapOvr>
    <a:masterClrMapping/>
  </p:clrMapOvr>
  <mc:AlternateContent xmlns:mc="http://schemas.openxmlformats.org/markup-compatibility/2006">
    <mc:Choice xmlns:p14="http://schemas.microsoft.com/office/powerpoint/2010/main" Requires="p14">
      <p:transition spd="slow" p14:dur="1000">
        <p:push dir="d"/>
      </p:transition>
    </mc:Choice>
    <mc:Fallback>
      <p:transition spd="slow">
        <p:push dir="d"/>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image" Target="../media/image2.pn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2" Type="http://schemas.openxmlformats.org/officeDocument/2006/relationships/theme" Target="../theme/theme2.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pic>
        <p:nvPicPr>
          <p:cNvPr id="1026" name="Picture 2" descr="图片3副"/>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Rectangle 3"/>
          <p:cNvSpPr>
            <a:spLocks noGrp="1" noChangeArrowheads="1"/>
          </p:cNvSpPr>
          <p:nvPr>
            <p:ph type="title"/>
          </p:nvPr>
        </p:nvSpPr>
        <p:spPr bwMode="auto">
          <a:xfrm>
            <a:off x="457200" y="274638"/>
            <a:ext cx="82296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lstStyle/>
          <a:p>
            <a:pPr lvl="0"/>
            <a:r>
              <a:rPr lang="zh-CN" altLang="en-US" smtClean="0"/>
              <a:t>单击此处编辑母版标题样式</a:t>
            </a:r>
            <a:endParaRPr lang="zh-CN" altLang="en-US" smtClean="0"/>
          </a:p>
        </p:txBody>
      </p:sp>
      <p:sp>
        <p:nvSpPr>
          <p:cNvPr id="1028" name="Rectangle 4"/>
          <p:cNvSpPr>
            <a:spLocks noGrp="1" noChangeArrowheads="1"/>
          </p:cNvSpPr>
          <p:nvPr>
            <p:ph type="body" idx="1"/>
          </p:nvPr>
        </p:nvSpPr>
        <p:spPr bwMode="auto">
          <a:xfrm>
            <a:off x="468313" y="1604963"/>
            <a:ext cx="8228012" cy="45291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smtClean="0"/>
          </a:p>
        </p:txBody>
      </p:sp>
      <p:sp>
        <p:nvSpPr>
          <p:cNvPr id="1029" name="Rectangle 5"/>
          <p:cNvSpPr>
            <a:spLocks noGrp="1" noChangeArrowheads="1"/>
          </p:cNvSpPr>
          <p:nvPr>
            <p:ph type="dt" sz="half" idx="2"/>
          </p:nvPr>
        </p:nvSpPr>
        <p:spPr bwMode="auto">
          <a:xfrm>
            <a:off x="457200" y="6246813"/>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sz="1400" b="0">
                <a:latin typeface="Arial" panose="020B0604020202020204" pitchFamily="34" charset="0"/>
                <a:ea typeface="宋体" panose="02010600030101010101" pitchFamily="2" charset="-122"/>
              </a:defRPr>
            </a:lvl1pPr>
          </a:lstStyle>
          <a:p>
            <a:pPr>
              <a:defRPr/>
            </a:pPr>
            <a:endParaRPr lang="en-US" altLang="zh-CN"/>
          </a:p>
        </p:txBody>
      </p:sp>
      <p:sp>
        <p:nvSpPr>
          <p:cNvPr id="1030" name="Rectangle 6"/>
          <p:cNvSpPr>
            <a:spLocks noGrp="1" noChangeArrowheads="1"/>
          </p:cNvSpPr>
          <p:nvPr>
            <p:ph type="ftr" sz="quarter" idx="3"/>
          </p:nvPr>
        </p:nvSpPr>
        <p:spPr bwMode="auto">
          <a:xfrm>
            <a:off x="3124200" y="6246813"/>
            <a:ext cx="2895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ctr">
              <a:defRPr sz="1400" b="0">
                <a:latin typeface="Arial" panose="020B0604020202020204" pitchFamily="34" charset="0"/>
                <a:ea typeface="宋体" panose="02010600030101010101" pitchFamily="2" charset="-122"/>
              </a:defRPr>
            </a:lvl1pPr>
          </a:lstStyle>
          <a:p>
            <a:pPr>
              <a:defRPr/>
            </a:pPr>
            <a:endParaRPr lang="en-US" altLang="zh-CN"/>
          </a:p>
        </p:txBody>
      </p:sp>
      <p:sp>
        <p:nvSpPr>
          <p:cNvPr id="1031" name="Rectangle 7"/>
          <p:cNvSpPr>
            <a:spLocks noGrp="1" noChangeArrowheads="1"/>
          </p:cNvSpPr>
          <p:nvPr>
            <p:ph type="sldNum" sz="quarter" idx="4"/>
          </p:nvPr>
        </p:nvSpPr>
        <p:spPr bwMode="auto">
          <a:xfrm>
            <a:off x="6553200" y="6246813"/>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r">
              <a:defRPr sz="1400" b="0">
                <a:latin typeface="Arial" panose="020B0604020202020204" pitchFamily="34" charset="0"/>
                <a:ea typeface="宋体" panose="02010600030101010101" pitchFamily="2" charset="-122"/>
              </a:defRPr>
            </a:lvl1pPr>
          </a:lstStyle>
          <a:p>
            <a:pPr>
              <a:defRPr/>
            </a:pPr>
            <a:fld id="{05379BC4-7190-436D-ADF2-A3E94582AC77}" type="slidenum">
              <a:rPr lang="zh-CN" altLang="en-US"/>
            </a:fld>
            <a:endParaRPr lang="en-US" altLang="zh-CN"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mc:Choice xmlns:p14="http://schemas.microsoft.com/office/powerpoint/2010/main" Requires="p14">
      <p:transition spd="slow" p14:dur="1000">
        <p:push dir="d"/>
      </p:transition>
    </mc:Choice>
    <mc:Fallback>
      <p:transition spd="slow">
        <p:push dir="d"/>
      </p:transition>
    </mc:Fallback>
  </mc:AlternateContent>
  <p:txStyles>
    <p:titleStyle>
      <a:lvl1pPr algn="ctr" rtl="0" eaLnBrk="0" fontAlgn="base" hangingPunct="0">
        <a:spcBef>
          <a:spcPct val="0"/>
        </a:spcBef>
        <a:spcAft>
          <a:spcPct val="0"/>
        </a:spcAft>
        <a:defRPr sz="3200">
          <a:solidFill>
            <a:schemeClr val="tx2"/>
          </a:solidFill>
          <a:latin typeface="+mj-lt"/>
          <a:ea typeface="+mj-ea"/>
          <a:cs typeface="+mj-cs"/>
        </a:defRPr>
      </a:lvl1pPr>
      <a:lvl2pPr algn="ctr" rtl="0" eaLnBrk="0" fontAlgn="base" hangingPunct="0">
        <a:spcBef>
          <a:spcPct val="0"/>
        </a:spcBef>
        <a:spcAft>
          <a:spcPct val="0"/>
        </a:spcAft>
        <a:defRPr sz="3200">
          <a:solidFill>
            <a:schemeClr val="tx2"/>
          </a:solidFill>
          <a:latin typeface="Arial" panose="020B0604020202020204" pitchFamily="34" charset="0"/>
          <a:ea typeface="微软雅黑" panose="020B0503020204020204" pitchFamily="34" charset="-122"/>
        </a:defRPr>
      </a:lvl2pPr>
      <a:lvl3pPr algn="ctr" rtl="0" eaLnBrk="0" fontAlgn="base" hangingPunct="0">
        <a:spcBef>
          <a:spcPct val="0"/>
        </a:spcBef>
        <a:spcAft>
          <a:spcPct val="0"/>
        </a:spcAft>
        <a:defRPr sz="3200">
          <a:solidFill>
            <a:schemeClr val="tx2"/>
          </a:solidFill>
          <a:latin typeface="Arial" panose="020B0604020202020204" pitchFamily="34" charset="0"/>
          <a:ea typeface="微软雅黑" panose="020B0503020204020204" pitchFamily="34" charset="-122"/>
        </a:defRPr>
      </a:lvl3pPr>
      <a:lvl4pPr algn="ctr" rtl="0" eaLnBrk="0" fontAlgn="base" hangingPunct="0">
        <a:spcBef>
          <a:spcPct val="0"/>
        </a:spcBef>
        <a:spcAft>
          <a:spcPct val="0"/>
        </a:spcAft>
        <a:defRPr sz="3200">
          <a:solidFill>
            <a:schemeClr val="tx2"/>
          </a:solidFill>
          <a:latin typeface="Arial" panose="020B0604020202020204" pitchFamily="34" charset="0"/>
          <a:ea typeface="微软雅黑" panose="020B0503020204020204" pitchFamily="34" charset="-122"/>
        </a:defRPr>
      </a:lvl4pPr>
      <a:lvl5pPr algn="ctr" rtl="0" eaLnBrk="0" fontAlgn="base" hangingPunct="0">
        <a:spcBef>
          <a:spcPct val="0"/>
        </a:spcBef>
        <a:spcAft>
          <a:spcPct val="0"/>
        </a:spcAft>
        <a:defRPr sz="3200">
          <a:solidFill>
            <a:schemeClr val="tx2"/>
          </a:solidFill>
          <a:latin typeface="Arial" panose="020B0604020202020204" pitchFamily="34" charset="0"/>
          <a:ea typeface="微软雅黑" panose="020B0503020204020204" pitchFamily="34" charset="-122"/>
        </a:defRPr>
      </a:lvl5pPr>
      <a:lvl6pPr marL="457200" algn="ctr" rtl="0" fontAlgn="base">
        <a:spcBef>
          <a:spcPct val="0"/>
        </a:spcBef>
        <a:spcAft>
          <a:spcPct val="0"/>
        </a:spcAft>
        <a:defRPr sz="3200">
          <a:solidFill>
            <a:schemeClr val="tx2"/>
          </a:solidFill>
          <a:latin typeface="Arial" panose="020B0604020202020204" pitchFamily="34" charset="0"/>
          <a:ea typeface="微软雅黑" panose="020B0503020204020204" pitchFamily="34" charset="-122"/>
        </a:defRPr>
      </a:lvl6pPr>
      <a:lvl7pPr marL="914400" algn="ctr" rtl="0" fontAlgn="base">
        <a:spcBef>
          <a:spcPct val="0"/>
        </a:spcBef>
        <a:spcAft>
          <a:spcPct val="0"/>
        </a:spcAft>
        <a:defRPr sz="3200">
          <a:solidFill>
            <a:schemeClr val="tx2"/>
          </a:solidFill>
          <a:latin typeface="Arial" panose="020B0604020202020204" pitchFamily="34" charset="0"/>
          <a:ea typeface="微软雅黑" panose="020B0503020204020204" pitchFamily="34" charset="-122"/>
        </a:defRPr>
      </a:lvl7pPr>
      <a:lvl8pPr marL="1371600" algn="ctr" rtl="0" fontAlgn="base">
        <a:spcBef>
          <a:spcPct val="0"/>
        </a:spcBef>
        <a:spcAft>
          <a:spcPct val="0"/>
        </a:spcAft>
        <a:defRPr sz="3200">
          <a:solidFill>
            <a:schemeClr val="tx2"/>
          </a:solidFill>
          <a:latin typeface="Arial" panose="020B0604020202020204" pitchFamily="34" charset="0"/>
          <a:ea typeface="微软雅黑" panose="020B0503020204020204" pitchFamily="34" charset="-122"/>
        </a:defRPr>
      </a:lvl8pPr>
      <a:lvl9pPr marL="1828800" algn="ctr" rtl="0" fontAlgn="base">
        <a:spcBef>
          <a:spcPct val="0"/>
        </a:spcBef>
        <a:spcAft>
          <a:spcPct val="0"/>
        </a:spcAft>
        <a:defRPr sz="3200">
          <a:solidFill>
            <a:schemeClr val="tx2"/>
          </a:solidFill>
          <a:latin typeface="Arial" panose="020B0604020202020204" pitchFamily="34" charset="0"/>
          <a:ea typeface="微软雅黑" panose="020B0503020204020204" pitchFamily="34" charset="-122"/>
        </a:defRPr>
      </a:lvl9pPr>
    </p:titleStyle>
    <p:bodyStyle>
      <a:lvl1pPr marL="342900" indent="-342900" algn="l" rtl="0" eaLnBrk="0" fontAlgn="base" hangingPunct="0">
        <a:spcBef>
          <a:spcPct val="20000"/>
        </a:spcBef>
        <a:spcAft>
          <a:spcPct val="0"/>
        </a:spcAft>
        <a:buChar char="•"/>
        <a:defRPr sz="2000">
          <a:solidFill>
            <a:schemeClr val="tx1"/>
          </a:solidFill>
          <a:latin typeface="+mn-lt"/>
          <a:ea typeface="+mn-ea"/>
          <a:cs typeface="+mn-cs"/>
        </a:defRPr>
      </a:lvl1pPr>
      <a:lvl2pPr marL="742950" indent="-285750" algn="l" rtl="0" eaLnBrk="0" fontAlgn="base" hangingPunct="0">
        <a:spcBef>
          <a:spcPct val="20000"/>
        </a:spcBef>
        <a:spcAft>
          <a:spcPct val="0"/>
        </a:spcAft>
        <a:buChar char="–"/>
        <a:defRPr>
          <a:solidFill>
            <a:schemeClr val="tx1"/>
          </a:solidFill>
          <a:latin typeface="+mn-lt"/>
          <a:ea typeface="+mn-ea"/>
        </a:defRPr>
      </a:lvl2pPr>
      <a:lvl3pPr marL="1143000" indent="-228600" algn="l" rtl="0" eaLnBrk="0" fontAlgn="base" hangingPunct="0">
        <a:spcBef>
          <a:spcPct val="20000"/>
        </a:spcBef>
        <a:spcAft>
          <a:spcPct val="0"/>
        </a:spcAft>
        <a:buChar char="•"/>
        <a:defRPr sz="1600">
          <a:solidFill>
            <a:schemeClr val="tx1"/>
          </a:solidFill>
          <a:latin typeface="+mn-lt"/>
          <a:ea typeface="+mn-ea"/>
        </a:defRPr>
      </a:lvl3pPr>
      <a:lvl4pPr marL="1600200" indent="-228600" algn="l" rtl="0" eaLnBrk="0" fontAlgn="base" hangingPunct="0">
        <a:spcBef>
          <a:spcPct val="20000"/>
        </a:spcBef>
        <a:spcAft>
          <a:spcPct val="0"/>
        </a:spcAft>
        <a:buChar char="–"/>
        <a:defRPr sz="1400">
          <a:solidFill>
            <a:schemeClr val="tx1"/>
          </a:solidFill>
          <a:latin typeface="+mn-lt"/>
          <a:ea typeface="+mn-ea"/>
        </a:defRPr>
      </a:lvl4pPr>
      <a:lvl5pPr marL="2057400" indent="-228600" algn="l" rtl="0" eaLnBrk="0" fontAlgn="base" hangingPunct="0">
        <a:spcBef>
          <a:spcPct val="20000"/>
        </a:spcBef>
        <a:spcAft>
          <a:spcPct val="0"/>
        </a:spcAft>
        <a:buChar char="»"/>
        <a:defRPr sz="1400">
          <a:solidFill>
            <a:schemeClr val="tx1"/>
          </a:solidFill>
          <a:latin typeface="+mn-lt"/>
          <a:ea typeface="+mn-ea"/>
        </a:defRPr>
      </a:lvl5pPr>
      <a:lvl6pPr marL="2514600" indent="-228600" algn="l" rtl="0" fontAlgn="base">
        <a:spcBef>
          <a:spcPct val="20000"/>
        </a:spcBef>
        <a:spcAft>
          <a:spcPct val="0"/>
        </a:spcAft>
        <a:buChar char="»"/>
        <a:defRPr sz="1400">
          <a:solidFill>
            <a:schemeClr val="tx1"/>
          </a:solidFill>
          <a:latin typeface="+mn-lt"/>
          <a:ea typeface="+mn-ea"/>
        </a:defRPr>
      </a:lvl6pPr>
      <a:lvl7pPr marL="2971800" indent="-228600" algn="l" rtl="0" fontAlgn="base">
        <a:spcBef>
          <a:spcPct val="20000"/>
        </a:spcBef>
        <a:spcAft>
          <a:spcPct val="0"/>
        </a:spcAft>
        <a:buChar char="»"/>
        <a:defRPr sz="1400">
          <a:solidFill>
            <a:schemeClr val="tx1"/>
          </a:solidFill>
          <a:latin typeface="+mn-lt"/>
          <a:ea typeface="+mn-ea"/>
        </a:defRPr>
      </a:lvl7pPr>
      <a:lvl8pPr marL="3429000" indent="-228600" algn="l" rtl="0" fontAlgn="base">
        <a:spcBef>
          <a:spcPct val="20000"/>
        </a:spcBef>
        <a:spcAft>
          <a:spcPct val="0"/>
        </a:spcAft>
        <a:buChar char="»"/>
        <a:defRPr sz="1400">
          <a:solidFill>
            <a:schemeClr val="tx1"/>
          </a:solidFill>
          <a:latin typeface="+mn-lt"/>
          <a:ea typeface="+mn-ea"/>
        </a:defRPr>
      </a:lvl8pPr>
      <a:lvl9pPr marL="3886200" indent="-228600" algn="l" rtl="0" fontAlgn="base">
        <a:spcBef>
          <a:spcPct val="20000"/>
        </a:spcBef>
        <a:spcAft>
          <a:spcPct val="0"/>
        </a:spcAft>
        <a:buChar char="»"/>
        <a:defRPr sz="14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D36D17E-45DF-4B48-97F8-9640C2F17B3C}" type="datetimeFigureOut">
              <a:rPr lang="zh-CN" altLang="en-US" smtClean="0"/>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70AB83E-F046-4297-A028-F84BC9A5273D}"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mc:AlternateContent xmlns:mc="http://schemas.openxmlformats.org/markup-compatibility/2006">
    <mc:Choice xmlns:p14="http://schemas.microsoft.com/office/powerpoint/2010/main" Requires="p14">
      <p:transition spd="slow" p14:dur="1000">
        <p:push dir="d"/>
      </p:transition>
    </mc:Choice>
    <mc:Fallback>
      <p:transition spd="slow">
        <p:push dir="d"/>
      </p:transition>
    </mc:Fallback>
  </mc:AlternateConten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4.xml"/><Relationship Id="rId1" Type="http://schemas.openxmlformats.org/officeDocument/2006/relationships/image" Target="../media/image3.jpeg"/></Relationships>
</file>

<file path=ppt/slides/_rels/slide10.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21.jpeg"/><Relationship Id="rId2" Type="http://schemas.openxmlformats.org/officeDocument/2006/relationships/image" Target="../media/image20.jpeg"/><Relationship Id="rId1" Type="http://schemas.openxmlformats.org/officeDocument/2006/relationships/image" Target="../media/image3.jpeg"/></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jpe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22.jpeg"/><Relationship Id="rId1" Type="http://schemas.openxmlformats.org/officeDocument/2006/relationships/image" Target="../media/image3.jpeg"/></Relationships>
</file>

<file path=ppt/slides/_rels/slide13.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24.jpeg"/><Relationship Id="rId2" Type="http://schemas.openxmlformats.org/officeDocument/2006/relationships/image" Target="../media/image23.jpeg"/><Relationship Id="rId1" Type="http://schemas.openxmlformats.org/officeDocument/2006/relationships/image" Target="../media/image3.jpeg"/></Relationships>
</file>

<file path=ppt/slides/_rels/slide14.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26.jpeg"/><Relationship Id="rId2" Type="http://schemas.openxmlformats.org/officeDocument/2006/relationships/image" Target="../media/image25.jpeg"/><Relationship Id="rId1" Type="http://schemas.openxmlformats.org/officeDocument/2006/relationships/image" Target="../media/image3.jpe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27.jpeg"/><Relationship Id="rId1" Type="http://schemas.openxmlformats.org/officeDocument/2006/relationships/image" Target="../media/image3.jpe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18.xml"/><Relationship Id="rId2" Type="http://schemas.openxmlformats.org/officeDocument/2006/relationships/image" Target="../media/image28.jpeg"/><Relationship Id="rId1" Type="http://schemas.openxmlformats.org/officeDocument/2006/relationships/image" Target="../media/image3.jpeg"/></Relationships>
</file>

<file path=ppt/slides/_rels/slide17.xml.rels><?xml version="1.0" encoding="UTF-8" standalone="yes"?>
<Relationships xmlns="http://schemas.openxmlformats.org/package/2006/relationships"><Relationship Id="rId6" Type="http://schemas.openxmlformats.org/officeDocument/2006/relationships/slideLayout" Target="../slideLayouts/slideLayout18.xml"/><Relationship Id="rId5" Type="http://schemas.openxmlformats.org/officeDocument/2006/relationships/image" Target="../media/image32.png"/><Relationship Id="rId4" Type="http://schemas.openxmlformats.org/officeDocument/2006/relationships/image" Target="../media/image31.png"/><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image" Target="../media/image3.jpeg"/></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image" Target="../media/image3.jpe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18.xml"/><Relationship Id="rId2" Type="http://schemas.openxmlformats.org/officeDocument/2006/relationships/image" Target="../media/image33.png"/><Relationship Id="rId1" Type="http://schemas.openxmlformats.org/officeDocument/2006/relationships/image" Target="../media/image3.jpeg"/></Relationships>
</file>

<file path=ppt/slides/_rels/slide2.xml.rels><?xml version="1.0" encoding="UTF-8" standalone="yes"?>
<Relationships xmlns="http://schemas.openxmlformats.org/package/2006/relationships"><Relationship Id="rId4" Type="http://schemas.openxmlformats.org/officeDocument/2006/relationships/notesSlide" Target="../notesSlides/notesSlide2.xml"/><Relationship Id="rId3" Type="http://schemas.openxmlformats.org/officeDocument/2006/relationships/slideLayout" Target="../slideLayouts/slideLayout4.xml"/><Relationship Id="rId2" Type="http://schemas.openxmlformats.org/officeDocument/2006/relationships/image" Target="../media/image4.jpeg"/><Relationship Id="rId1" Type="http://schemas.openxmlformats.org/officeDocument/2006/relationships/image" Target="../media/image3.jpeg"/></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image" Target="../media/image3.jpeg"/></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18.xml"/><Relationship Id="rId2" Type="http://schemas.openxmlformats.org/officeDocument/2006/relationships/image" Target="../media/image34.png"/><Relationship Id="rId1" Type="http://schemas.openxmlformats.org/officeDocument/2006/relationships/image" Target="../media/image3.jpeg"/></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jpeg"/></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jpeg"/></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jpeg"/></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jpeg"/></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jpeg"/></Relationships>
</file>

<file path=ppt/slides/_rels/slide3.xml.rels><?xml version="1.0" encoding="UTF-8" standalone="yes"?>
<Relationships xmlns="http://schemas.openxmlformats.org/package/2006/relationships"><Relationship Id="rId4" Type="http://schemas.openxmlformats.org/officeDocument/2006/relationships/slideLayout" Target="../slideLayouts/slideLayout18.xml"/><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image" Target="../media/image3.jpe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jpe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jpeg"/></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jpeg"/></Relationships>
</file>

<file path=ppt/slides/_rels/slide7.xml.rels><?xml version="1.0" encoding="UTF-8" standalone="yes"?>
<Relationships xmlns="http://schemas.openxmlformats.org/package/2006/relationships"><Relationship Id="rId9" Type="http://schemas.openxmlformats.org/officeDocument/2006/relationships/image" Target="../media/image14.png"/><Relationship Id="rId8" Type="http://schemas.openxmlformats.org/officeDocument/2006/relationships/image" Target="../media/image13.png"/><Relationship Id="rId7" Type="http://schemas.openxmlformats.org/officeDocument/2006/relationships/image" Target="../media/image12.png"/><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png"/><Relationship Id="rId3" Type="http://schemas.openxmlformats.org/officeDocument/2006/relationships/image" Target="../media/image8.png"/><Relationship Id="rId2" Type="http://schemas.openxmlformats.org/officeDocument/2006/relationships/image" Target="../media/image7.png"/><Relationship Id="rId13" Type="http://schemas.openxmlformats.org/officeDocument/2006/relationships/slideLayout" Target="../slideLayouts/slideLayout2.xml"/><Relationship Id="rId12" Type="http://schemas.openxmlformats.org/officeDocument/2006/relationships/image" Target="../media/image17.png"/><Relationship Id="rId11" Type="http://schemas.openxmlformats.org/officeDocument/2006/relationships/image" Target="../media/image16.png"/><Relationship Id="rId10" Type="http://schemas.openxmlformats.org/officeDocument/2006/relationships/image" Target="../media/image15.png"/><Relationship Id="rId1" Type="http://schemas.openxmlformats.org/officeDocument/2006/relationships/image" Target="../media/image3.jpe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8.jpeg"/><Relationship Id="rId1" Type="http://schemas.openxmlformats.org/officeDocument/2006/relationships/image" Target="../media/image3.jpe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9.jpeg"/><Relationship Id="rId1" Type="http://schemas.openxmlformats.org/officeDocument/2006/relationships/image" Target="../media/image3.jpeg"/></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blipFill dpi="0" rotWithShape="0">
          <a:blip r:embed="rId1"/>
          <a:srcRect/>
          <a:stretch>
            <a:fillRect/>
          </a:stretch>
        </a:blipFill>
        <a:effectLst/>
      </p:bgPr>
    </p:bg>
    <p:spTree>
      <p:nvGrpSpPr>
        <p:cNvPr id="1" name=""/>
        <p:cNvGrpSpPr/>
        <p:nvPr/>
      </p:nvGrpSpPr>
      <p:grpSpPr>
        <a:xfrm>
          <a:off x="0" y="0"/>
          <a:ext cx="0" cy="0"/>
          <a:chOff x="0" y="0"/>
          <a:chExt cx="0" cy="0"/>
        </a:xfrm>
      </p:grpSpPr>
      <p:sp>
        <p:nvSpPr>
          <p:cNvPr id="4098" name="TextBox 4"/>
          <p:cNvSpPr txBox="1">
            <a:spLocks noChangeArrowheads="1"/>
          </p:cNvSpPr>
          <p:nvPr/>
        </p:nvSpPr>
        <p:spPr bwMode="auto">
          <a:xfrm>
            <a:off x="254635" y="1571308"/>
            <a:ext cx="8785225" cy="4892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a:solidFill>
                  <a:schemeClr val="tx1"/>
                </a:solidFill>
                <a:latin typeface="Arial" panose="020B0604020202020204" pitchFamily="34" charset="0"/>
                <a:ea typeface="微软雅黑" panose="020B0503020204020204" pitchFamily="34" charset="-122"/>
              </a:defRPr>
            </a:lvl2pPr>
            <a:lvl3pPr marL="1143000" indent="-228600" eaLnBrk="0" hangingPunct="0">
              <a:spcBef>
                <a:spcPct val="20000"/>
              </a:spcBef>
              <a:buChar char="•"/>
              <a:defRPr sz="1600">
                <a:solidFill>
                  <a:schemeClr val="tx1"/>
                </a:solidFill>
                <a:latin typeface="Arial" panose="020B0604020202020204" pitchFamily="34" charset="0"/>
                <a:ea typeface="微软雅黑" panose="020B0503020204020204" pitchFamily="34" charset="-122"/>
              </a:defRPr>
            </a:lvl3pPr>
            <a:lvl4pPr marL="1600200" indent="-228600" eaLnBrk="0" hangingPunct="0">
              <a:spcBef>
                <a:spcPct val="20000"/>
              </a:spcBef>
              <a:buChar char="–"/>
              <a:defRPr sz="1400">
                <a:solidFill>
                  <a:schemeClr val="tx1"/>
                </a:solidFill>
                <a:latin typeface="Arial" panose="020B0604020202020204" pitchFamily="34" charset="0"/>
                <a:ea typeface="微软雅黑" panose="020B0503020204020204" pitchFamily="34" charset="-122"/>
              </a:defRPr>
            </a:lvl4pPr>
            <a:lvl5pPr marL="2057400" indent="-228600" eaLnBrk="0" hangingPunct="0">
              <a:spcBef>
                <a:spcPct val="20000"/>
              </a:spcBef>
              <a:buChar char="»"/>
              <a:defRPr sz="1400">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20000"/>
              </a:spcBef>
              <a:spcAft>
                <a:spcPct val="0"/>
              </a:spcAft>
              <a:buChar char="»"/>
              <a:defRPr sz="1400">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20000"/>
              </a:spcBef>
              <a:spcAft>
                <a:spcPct val="0"/>
              </a:spcAft>
              <a:buChar char="»"/>
              <a:defRPr sz="1400">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20000"/>
              </a:spcBef>
              <a:spcAft>
                <a:spcPct val="0"/>
              </a:spcAft>
              <a:buChar char="»"/>
              <a:defRPr sz="1400">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20000"/>
              </a:spcBef>
              <a:spcAft>
                <a:spcPct val="0"/>
              </a:spcAft>
              <a:buChar char="»"/>
              <a:defRPr sz="1400">
                <a:solidFill>
                  <a:schemeClr val="tx1"/>
                </a:solidFill>
                <a:latin typeface="Arial" panose="020B0604020202020204" pitchFamily="34" charset="0"/>
                <a:ea typeface="微软雅黑" panose="020B0503020204020204" pitchFamily="34" charset="-122"/>
              </a:defRPr>
            </a:lvl9pPr>
          </a:lstStyle>
          <a:p>
            <a:pPr eaLnBrk="1" hangingPunct="1">
              <a:lnSpc>
                <a:spcPct val="120000"/>
              </a:lnSpc>
              <a:spcBef>
                <a:spcPct val="0"/>
              </a:spcBef>
              <a:buFontTx/>
              <a:buNone/>
            </a:pPr>
            <a:r>
              <a:rPr lang="en-US" altLang="zh-CN">
                <a:ea typeface="宋体" panose="02010600030101010101" pitchFamily="2" charset="-122"/>
              </a:rPr>
              <a:t>      </a:t>
            </a:r>
            <a:r>
              <a:rPr lang="zh-CN" altLang="zh-CN" b="0">
                <a:latin typeface="宋体" panose="02010600030101010101" pitchFamily="2" charset="-122"/>
                <a:ea typeface="宋体" panose="02010600030101010101" pitchFamily="2" charset="-122"/>
                <a:cs typeface="宋体" panose="02010600030101010101" pitchFamily="2" charset="-122"/>
              </a:rPr>
              <a:t>微型计算机的输入设备和输出设备是人机交互的主要装置。输入设备是用于向计算机输入命令、程序、数据、文本、图形、图像、音频和视频等信息。其主要作用是把人可读的信息转变为计算机能识别的电信号（用二进制代码表示）输入计算机；而输出设备是把计算机内部加工处理的信息，用人所能识别的形式（如字符、图形、图像、音视频等）表示出来，它包括显示设备、打印设备、语音输出设备、图像输出设备、视频输出设备等。</a:t>
            </a:r>
            <a:endParaRPr lang="en-US" altLang="zh-CN" b="0">
              <a:latin typeface="宋体" panose="02010600030101010101" pitchFamily="2" charset="-122"/>
              <a:ea typeface="宋体" panose="02010600030101010101" pitchFamily="2" charset="-122"/>
              <a:cs typeface="宋体" panose="02010600030101010101" pitchFamily="2" charset="-122"/>
            </a:endParaRPr>
          </a:p>
          <a:p>
            <a:pPr eaLnBrk="1" hangingPunct="1">
              <a:lnSpc>
                <a:spcPct val="120000"/>
              </a:lnSpc>
              <a:spcBef>
                <a:spcPct val="0"/>
              </a:spcBef>
              <a:buFontTx/>
              <a:buNone/>
            </a:pPr>
            <a:r>
              <a:rPr lang="en-US" altLang="zh-CN">
                <a:latin typeface="宋体" panose="02010600030101010101" pitchFamily="2" charset="-122"/>
                <a:ea typeface="宋体" panose="02010600030101010101" pitchFamily="2" charset="-122"/>
                <a:cs typeface="宋体" panose="02010600030101010101" pitchFamily="2" charset="-122"/>
              </a:rPr>
              <a:t>1</a:t>
            </a:r>
            <a:r>
              <a:rPr lang="zh-CN" altLang="zh-CN">
                <a:latin typeface="宋体" panose="02010600030101010101" pitchFamily="2" charset="-122"/>
                <a:ea typeface="宋体" panose="02010600030101010101" pitchFamily="2" charset="-122"/>
                <a:cs typeface="宋体" panose="02010600030101010101" pitchFamily="2" charset="-122"/>
              </a:rPr>
              <a:t>．键盘</a:t>
            </a:r>
            <a:endParaRPr lang="zh-CN" altLang="zh-CN">
              <a:latin typeface="宋体" panose="02010600030101010101" pitchFamily="2" charset="-122"/>
              <a:ea typeface="宋体" panose="02010600030101010101" pitchFamily="2" charset="-122"/>
              <a:cs typeface="宋体" panose="02010600030101010101" pitchFamily="2" charset="-122"/>
            </a:endParaRPr>
          </a:p>
          <a:p>
            <a:pPr eaLnBrk="1" hangingPunct="1">
              <a:lnSpc>
                <a:spcPct val="120000"/>
              </a:lnSpc>
              <a:spcBef>
                <a:spcPct val="0"/>
              </a:spcBef>
              <a:buFontTx/>
              <a:buNone/>
            </a:pPr>
            <a:r>
              <a:rPr lang="en-US" altLang="zh-CN" b="0">
                <a:latin typeface="宋体" panose="02010600030101010101" pitchFamily="2" charset="-122"/>
                <a:ea typeface="宋体" panose="02010600030101010101" pitchFamily="2" charset="-122"/>
                <a:cs typeface="宋体" panose="02010600030101010101" pitchFamily="2" charset="-122"/>
              </a:rPr>
              <a:t>   </a:t>
            </a:r>
            <a:r>
              <a:rPr lang="zh-CN" altLang="zh-CN" b="0">
                <a:latin typeface="宋体" panose="02010600030101010101" pitchFamily="2" charset="-122"/>
                <a:ea typeface="宋体" panose="02010600030101010101" pitchFamily="2" charset="-122"/>
                <a:cs typeface="宋体" panose="02010600030101010101" pitchFamily="2" charset="-122"/>
              </a:rPr>
              <a:t>键盘是计算机主要的输入设备。用户可以通过键盘向计算机输入指令、程序、数据和字符。键盘上每一个按键在计算机中都有唯一的代码。当按下某个键时，键盘接口将该键的二进制代码送入计算机主机中，并将按键字符显示在显示器。目前普遍使用的是电容式</a:t>
            </a:r>
            <a:r>
              <a:rPr lang="en-US" altLang="zh-CN" b="0">
                <a:latin typeface="宋体" panose="02010600030101010101" pitchFamily="2" charset="-122"/>
                <a:ea typeface="宋体" panose="02010600030101010101" pitchFamily="2" charset="-122"/>
                <a:cs typeface="宋体" panose="02010600030101010101" pitchFamily="2" charset="-122"/>
              </a:rPr>
              <a:t>101</a:t>
            </a:r>
            <a:r>
              <a:rPr lang="zh-CN" altLang="zh-CN" b="0">
                <a:latin typeface="宋体" panose="02010600030101010101" pitchFamily="2" charset="-122"/>
                <a:ea typeface="宋体" panose="02010600030101010101" pitchFamily="2" charset="-122"/>
                <a:cs typeface="宋体" panose="02010600030101010101" pitchFamily="2" charset="-122"/>
              </a:rPr>
              <a:t>键键盘。另外，还有</a:t>
            </a:r>
            <a:r>
              <a:rPr lang="en-US" altLang="zh-CN" b="0">
                <a:latin typeface="宋体" panose="02010600030101010101" pitchFamily="2" charset="-122"/>
                <a:ea typeface="宋体" panose="02010600030101010101" pitchFamily="2" charset="-122"/>
                <a:cs typeface="宋体" panose="02010600030101010101" pitchFamily="2" charset="-122"/>
              </a:rPr>
              <a:t>104</a:t>
            </a:r>
            <a:r>
              <a:rPr lang="zh-CN" altLang="zh-CN" b="0">
                <a:latin typeface="宋体" panose="02010600030101010101" pitchFamily="2" charset="-122"/>
                <a:ea typeface="宋体" panose="02010600030101010101" pitchFamily="2" charset="-122"/>
                <a:cs typeface="宋体" panose="02010600030101010101" pitchFamily="2" charset="-122"/>
              </a:rPr>
              <a:t>键和</a:t>
            </a:r>
            <a:r>
              <a:rPr lang="en-US" altLang="zh-CN" b="0">
                <a:latin typeface="宋体" panose="02010600030101010101" pitchFamily="2" charset="-122"/>
                <a:ea typeface="宋体" panose="02010600030101010101" pitchFamily="2" charset="-122"/>
                <a:cs typeface="宋体" panose="02010600030101010101" pitchFamily="2" charset="-122"/>
              </a:rPr>
              <a:t>107</a:t>
            </a:r>
            <a:r>
              <a:rPr lang="zh-CN" altLang="zh-CN" b="0">
                <a:latin typeface="宋体" panose="02010600030101010101" pitchFamily="2" charset="-122"/>
                <a:ea typeface="宋体" panose="02010600030101010101" pitchFamily="2" charset="-122"/>
                <a:cs typeface="宋体" panose="02010600030101010101" pitchFamily="2" charset="-122"/>
              </a:rPr>
              <a:t>键键盘。键盘与主机的接口有</a:t>
            </a:r>
            <a:r>
              <a:rPr lang="en-US" altLang="zh-CN" b="0">
                <a:latin typeface="宋体" panose="02010600030101010101" pitchFamily="2" charset="-122"/>
                <a:ea typeface="宋体" panose="02010600030101010101" pitchFamily="2" charset="-122"/>
                <a:cs typeface="宋体" panose="02010600030101010101" pitchFamily="2" charset="-122"/>
              </a:rPr>
              <a:t>PS/2</a:t>
            </a:r>
            <a:r>
              <a:rPr lang="zh-CN" altLang="zh-CN" b="0">
                <a:latin typeface="宋体" panose="02010600030101010101" pitchFamily="2" charset="-122"/>
                <a:ea typeface="宋体" panose="02010600030101010101" pitchFamily="2" charset="-122"/>
                <a:cs typeface="宋体" panose="02010600030101010101" pitchFamily="2" charset="-122"/>
              </a:rPr>
              <a:t>、</a:t>
            </a:r>
            <a:r>
              <a:rPr lang="en-US" altLang="zh-CN" b="0">
                <a:latin typeface="宋体" panose="02010600030101010101" pitchFamily="2" charset="-122"/>
                <a:ea typeface="宋体" panose="02010600030101010101" pitchFamily="2" charset="-122"/>
                <a:cs typeface="宋体" panose="02010600030101010101" pitchFamily="2" charset="-122"/>
              </a:rPr>
              <a:t>USB</a:t>
            </a:r>
            <a:r>
              <a:rPr lang="zh-CN" altLang="zh-CN" b="0">
                <a:latin typeface="宋体" panose="02010600030101010101" pitchFamily="2" charset="-122"/>
                <a:ea typeface="宋体" panose="02010600030101010101" pitchFamily="2" charset="-122"/>
                <a:cs typeface="宋体" panose="02010600030101010101" pitchFamily="2" charset="-122"/>
              </a:rPr>
              <a:t>、无线三种接口，键盘的</a:t>
            </a:r>
            <a:r>
              <a:rPr lang="en-US" altLang="zh-CN" b="0">
                <a:latin typeface="宋体" panose="02010600030101010101" pitchFamily="2" charset="-122"/>
                <a:ea typeface="宋体" panose="02010600030101010101" pitchFamily="2" charset="-122"/>
                <a:cs typeface="宋体" panose="02010600030101010101" pitchFamily="2" charset="-122"/>
              </a:rPr>
              <a:t>PS/2</a:t>
            </a:r>
            <a:r>
              <a:rPr lang="zh-CN" altLang="zh-CN" b="0">
                <a:latin typeface="宋体" panose="02010600030101010101" pitchFamily="2" charset="-122"/>
                <a:ea typeface="宋体" panose="02010600030101010101" pitchFamily="2" charset="-122"/>
                <a:cs typeface="宋体" panose="02010600030101010101" pitchFamily="2" charset="-122"/>
              </a:rPr>
              <a:t>接口为紫色。</a:t>
            </a:r>
            <a:endParaRPr lang="zh-CN" altLang="en-US">
              <a:latin typeface="宋体" panose="02010600030101010101" pitchFamily="2" charset="-122"/>
              <a:ea typeface="宋体" panose="02010600030101010101" pitchFamily="2" charset="-122"/>
              <a:cs typeface="宋体" panose="02010600030101010101" pitchFamily="2" charset="-122"/>
            </a:endParaRPr>
          </a:p>
        </p:txBody>
      </p:sp>
      <p:sp>
        <p:nvSpPr>
          <p:cNvPr id="4099" name="矩形 1"/>
          <p:cNvSpPr>
            <a:spLocks noChangeArrowheads="1"/>
          </p:cNvSpPr>
          <p:nvPr/>
        </p:nvSpPr>
        <p:spPr bwMode="auto">
          <a:xfrm>
            <a:off x="167481" y="1172528"/>
            <a:ext cx="1714500" cy="3987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a:solidFill>
                  <a:schemeClr val="tx1"/>
                </a:solidFill>
                <a:latin typeface="Arial" panose="020B0604020202020204" pitchFamily="34" charset="0"/>
                <a:ea typeface="微软雅黑" panose="020B0503020204020204" pitchFamily="34" charset="-122"/>
              </a:defRPr>
            </a:lvl2pPr>
            <a:lvl3pPr marL="1143000" indent="-228600" eaLnBrk="0" hangingPunct="0">
              <a:spcBef>
                <a:spcPct val="20000"/>
              </a:spcBef>
              <a:buChar char="•"/>
              <a:defRPr sz="1600">
                <a:solidFill>
                  <a:schemeClr val="tx1"/>
                </a:solidFill>
                <a:latin typeface="Arial" panose="020B0604020202020204" pitchFamily="34" charset="0"/>
                <a:ea typeface="微软雅黑" panose="020B0503020204020204" pitchFamily="34" charset="-122"/>
              </a:defRPr>
            </a:lvl3pPr>
            <a:lvl4pPr marL="1600200" indent="-228600" eaLnBrk="0" hangingPunct="0">
              <a:spcBef>
                <a:spcPct val="20000"/>
              </a:spcBef>
              <a:buChar char="–"/>
              <a:defRPr sz="1400">
                <a:solidFill>
                  <a:schemeClr val="tx1"/>
                </a:solidFill>
                <a:latin typeface="Arial" panose="020B0604020202020204" pitchFamily="34" charset="0"/>
                <a:ea typeface="微软雅黑" panose="020B0503020204020204" pitchFamily="34" charset="-122"/>
              </a:defRPr>
            </a:lvl4pPr>
            <a:lvl5pPr marL="2057400" indent="-228600" eaLnBrk="0" hangingPunct="0">
              <a:spcBef>
                <a:spcPct val="20000"/>
              </a:spcBef>
              <a:buChar char="»"/>
              <a:defRPr sz="1400">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20000"/>
              </a:spcBef>
              <a:spcAft>
                <a:spcPct val="0"/>
              </a:spcAft>
              <a:buChar char="»"/>
              <a:defRPr sz="1400">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20000"/>
              </a:spcBef>
              <a:spcAft>
                <a:spcPct val="0"/>
              </a:spcAft>
              <a:buChar char="»"/>
              <a:defRPr sz="1400">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20000"/>
              </a:spcBef>
              <a:spcAft>
                <a:spcPct val="0"/>
              </a:spcAft>
              <a:buChar char="»"/>
              <a:defRPr sz="1400">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20000"/>
              </a:spcBef>
              <a:spcAft>
                <a:spcPct val="0"/>
              </a:spcAft>
              <a:buChar char="»"/>
              <a:defRPr sz="1400">
                <a:solidFill>
                  <a:schemeClr val="tx1"/>
                </a:solidFill>
                <a:latin typeface="Arial" panose="020B0604020202020204" pitchFamily="34" charset="0"/>
                <a:ea typeface="微软雅黑" panose="020B0503020204020204" pitchFamily="34" charset="-122"/>
              </a:defRPr>
            </a:lvl9pPr>
          </a:lstStyle>
          <a:p>
            <a:pPr algn="ctr" eaLnBrk="1" hangingPunct="1">
              <a:spcBef>
                <a:spcPct val="0"/>
              </a:spcBef>
              <a:buFontTx/>
              <a:buNone/>
            </a:pPr>
            <a:r>
              <a:rPr lang="zh-CN" altLang="zh-CN">
                <a:solidFill>
                  <a:schemeClr val="tx1"/>
                </a:solidFill>
                <a:latin typeface="黑体" panose="02010609060101010101" pitchFamily="49" charset="-122"/>
                <a:ea typeface="黑体" panose="02010609060101010101" pitchFamily="49" charset="-122"/>
              </a:rPr>
              <a:t>一．输入设备</a:t>
            </a:r>
            <a:endParaRPr lang="zh-CN" altLang="zh-CN">
              <a:solidFill>
                <a:schemeClr val="tx1"/>
              </a:solidFill>
              <a:latin typeface="黑体" panose="02010609060101010101" pitchFamily="49" charset="-122"/>
              <a:ea typeface="黑体" panose="02010609060101010101" pitchFamily="49" charset="-122"/>
            </a:endParaRPr>
          </a:p>
        </p:txBody>
      </p:sp>
      <p:sp>
        <p:nvSpPr>
          <p:cNvPr id="4" name="TextBox 1"/>
          <p:cNvSpPr txBox="1"/>
          <p:nvPr/>
        </p:nvSpPr>
        <p:spPr>
          <a:xfrm>
            <a:off x="1290955" y="211455"/>
            <a:ext cx="7279005" cy="521970"/>
          </a:xfrm>
          <a:prstGeom prst="rect">
            <a:avLst/>
          </a:prstGeom>
          <a:noFill/>
        </p:spPr>
        <p:txBody>
          <a:bodyPr wrap="square" rtlCol="0">
            <a:spAutoFit/>
          </a:bodyPr>
          <a:p>
            <a:r>
              <a:rPr lang="zh-CN" altLang="zh-CN" sz="2800" b="1" dirty="0">
                <a:solidFill>
                  <a:srgbClr val="FFFF00"/>
                </a:solidFill>
                <a:latin typeface="微软雅黑" panose="020B0503020204020204" pitchFamily="34" charset="-122"/>
                <a:ea typeface="微软雅黑" panose="020B0503020204020204" pitchFamily="34" charset="-122"/>
              </a:rPr>
              <a:t>专题</a:t>
            </a:r>
            <a:r>
              <a:rPr lang="zh-CN" altLang="en-US" sz="2800" b="1" dirty="0">
                <a:solidFill>
                  <a:srgbClr val="FFFF00"/>
                </a:solidFill>
                <a:latin typeface="微软雅黑" panose="020B0503020204020204" pitchFamily="34" charset="-122"/>
                <a:ea typeface="微软雅黑" panose="020B0503020204020204" pitchFamily="34" charset="-122"/>
              </a:rPr>
              <a:t>三    </a:t>
            </a:r>
            <a:r>
              <a:rPr lang="zh-CN" altLang="zh-CN" sz="2800" b="1" dirty="0">
                <a:solidFill>
                  <a:srgbClr val="FFFF00"/>
                </a:solidFill>
                <a:latin typeface="微软雅黑" panose="020B0503020204020204" pitchFamily="34" charset="-122"/>
                <a:ea typeface="微软雅黑" panose="020B0503020204020204" pitchFamily="34" charset="-122"/>
              </a:rPr>
              <a:t>选用和连接信息技术设备（二）</a:t>
            </a:r>
            <a:endParaRPr lang="zh-CN" altLang="en-US" sz="2800" b="1" dirty="0">
              <a:solidFill>
                <a:srgbClr val="FFFF00"/>
              </a:solidFill>
              <a:latin typeface="微软雅黑" panose="020B0503020204020204" pitchFamily="34" charset="-122"/>
              <a:ea typeface="微软雅黑" panose="020B0503020204020204" pitchFamily="34" charset="-122"/>
            </a:endParaRPr>
          </a:p>
        </p:txBody>
      </p:sp>
    </p:spTree>
  </p:cSld>
  <p:clrMapOvr>
    <a:masterClrMapping/>
  </p:clrMapOvr>
  <p:transition spd="slow">
    <p:push dir="d"/>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bg>
      <p:bgPr>
        <a:blipFill dpi="0" rotWithShape="0">
          <a:blip r:embed="rId1"/>
          <a:srcRect/>
          <a:stretch>
            <a:fillRect/>
          </a:stretch>
        </a:blipFill>
        <a:effectLst/>
      </p:bgPr>
    </p:bg>
    <p:spTree>
      <p:nvGrpSpPr>
        <p:cNvPr id="1" name=""/>
        <p:cNvGrpSpPr/>
        <p:nvPr/>
      </p:nvGrpSpPr>
      <p:grpSpPr>
        <a:xfrm>
          <a:off x="0" y="0"/>
          <a:ext cx="0" cy="0"/>
          <a:chOff x="0" y="0"/>
          <a:chExt cx="0" cy="0"/>
        </a:xfrm>
      </p:grpSpPr>
      <p:sp>
        <p:nvSpPr>
          <p:cNvPr id="13314" name="TextBox 16"/>
          <p:cNvSpPr txBox="1">
            <a:spLocks noChangeArrowheads="1"/>
          </p:cNvSpPr>
          <p:nvPr/>
        </p:nvSpPr>
        <p:spPr bwMode="auto">
          <a:xfrm>
            <a:off x="104775" y="1196975"/>
            <a:ext cx="9075738" cy="55079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a:solidFill>
                  <a:schemeClr val="tx1"/>
                </a:solidFill>
                <a:latin typeface="Arial" panose="020B0604020202020204" pitchFamily="34" charset="0"/>
                <a:ea typeface="微软雅黑" panose="020B0503020204020204" pitchFamily="34" charset="-122"/>
              </a:defRPr>
            </a:lvl2pPr>
            <a:lvl3pPr marL="1143000" indent="-228600" eaLnBrk="0" hangingPunct="0">
              <a:spcBef>
                <a:spcPct val="20000"/>
              </a:spcBef>
              <a:buChar char="•"/>
              <a:defRPr sz="1600">
                <a:solidFill>
                  <a:schemeClr val="tx1"/>
                </a:solidFill>
                <a:latin typeface="Arial" panose="020B0604020202020204" pitchFamily="34" charset="0"/>
                <a:ea typeface="微软雅黑" panose="020B0503020204020204" pitchFamily="34" charset="-122"/>
              </a:defRPr>
            </a:lvl3pPr>
            <a:lvl4pPr marL="1600200" indent="-228600" eaLnBrk="0" hangingPunct="0">
              <a:spcBef>
                <a:spcPct val="20000"/>
              </a:spcBef>
              <a:buChar char="–"/>
              <a:defRPr sz="1400">
                <a:solidFill>
                  <a:schemeClr val="tx1"/>
                </a:solidFill>
                <a:latin typeface="Arial" panose="020B0604020202020204" pitchFamily="34" charset="0"/>
                <a:ea typeface="微软雅黑" panose="020B0503020204020204" pitchFamily="34" charset="-122"/>
              </a:defRPr>
            </a:lvl4pPr>
            <a:lvl5pPr marL="2057400" indent="-228600" eaLnBrk="0" hangingPunct="0">
              <a:spcBef>
                <a:spcPct val="20000"/>
              </a:spcBef>
              <a:buChar char="»"/>
              <a:defRPr sz="1400">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20000"/>
              </a:spcBef>
              <a:spcAft>
                <a:spcPct val="0"/>
              </a:spcAft>
              <a:buChar char="»"/>
              <a:defRPr sz="1400">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20000"/>
              </a:spcBef>
              <a:spcAft>
                <a:spcPct val="0"/>
              </a:spcAft>
              <a:buChar char="»"/>
              <a:defRPr sz="1400">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20000"/>
              </a:spcBef>
              <a:spcAft>
                <a:spcPct val="0"/>
              </a:spcAft>
              <a:buChar char="»"/>
              <a:defRPr sz="1400">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20000"/>
              </a:spcBef>
              <a:spcAft>
                <a:spcPct val="0"/>
              </a:spcAft>
              <a:buChar char="»"/>
              <a:defRPr sz="1400">
                <a:solidFill>
                  <a:schemeClr val="tx1"/>
                </a:solidFill>
                <a:latin typeface="Arial" panose="020B0604020202020204" pitchFamily="34" charset="0"/>
                <a:ea typeface="微软雅黑" panose="020B0503020204020204" pitchFamily="34" charset="-122"/>
              </a:defRPr>
            </a:lvl9pPr>
          </a:lstStyle>
          <a:p>
            <a:pPr eaLnBrk="1" hangingPunct="1">
              <a:lnSpc>
                <a:spcPct val="110000"/>
              </a:lnSpc>
              <a:spcBef>
                <a:spcPct val="0"/>
              </a:spcBef>
              <a:buFontTx/>
              <a:buNone/>
            </a:pPr>
            <a:r>
              <a:rPr lang="en-US" altLang="zh-CN">
                <a:latin typeface="宋体" panose="02010600030101010101" pitchFamily="2" charset="-122"/>
                <a:ea typeface="宋体" panose="02010600030101010101" pitchFamily="2" charset="-122"/>
                <a:cs typeface="宋体" panose="02010600030101010101" pitchFamily="2" charset="-122"/>
              </a:rPr>
              <a:t>6</a:t>
            </a:r>
            <a:r>
              <a:rPr lang="zh-CN" altLang="zh-CN">
                <a:latin typeface="宋体" panose="02010600030101010101" pitchFamily="2" charset="-122"/>
                <a:ea typeface="宋体" panose="02010600030101010101" pitchFamily="2" charset="-122"/>
                <a:cs typeface="宋体" panose="02010600030101010101" pitchFamily="2" charset="-122"/>
              </a:rPr>
              <a:t>．数码相机和数码摄像机</a:t>
            </a:r>
            <a:endParaRPr lang="zh-CN" altLang="zh-CN">
              <a:latin typeface="宋体" panose="02010600030101010101" pitchFamily="2" charset="-122"/>
              <a:ea typeface="宋体" panose="02010600030101010101" pitchFamily="2" charset="-122"/>
              <a:cs typeface="宋体" panose="02010600030101010101" pitchFamily="2" charset="-122"/>
            </a:endParaRPr>
          </a:p>
          <a:p>
            <a:pPr eaLnBrk="1" hangingPunct="1">
              <a:lnSpc>
                <a:spcPct val="110000"/>
              </a:lnSpc>
              <a:spcBef>
                <a:spcPct val="0"/>
              </a:spcBef>
              <a:buFontTx/>
              <a:buNone/>
            </a:pPr>
            <a:r>
              <a:rPr lang="en-US" altLang="zh-CN" b="0">
                <a:latin typeface="宋体" panose="02010600030101010101" pitchFamily="2" charset="-122"/>
                <a:ea typeface="宋体" panose="02010600030101010101" pitchFamily="2" charset="-122"/>
                <a:cs typeface="宋体" panose="02010600030101010101" pitchFamily="2" charset="-122"/>
              </a:rPr>
              <a:t>   </a:t>
            </a:r>
            <a:r>
              <a:rPr lang="zh-CN" altLang="zh-CN" b="0">
                <a:latin typeface="宋体" panose="02010600030101010101" pitchFamily="2" charset="-122"/>
                <a:ea typeface="宋体" panose="02010600030101010101" pitchFamily="2" charset="-122"/>
                <a:cs typeface="宋体" panose="02010600030101010101" pitchFamily="2" charset="-122"/>
              </a:rPr>
              <a:t>数码相机主要用于拍摄数字化照片，数码摄像机主要用于拍摄数字化视频，它们可以直接与计算机相连接，</a:t>
            </a:r>
            <a:r>
              <a:rPr lang="zh-CN" altLang="en-US" b="0">
                <a:latin typeface="宋体" panose="02010600030101010101" pitchFamily="2" charset="-122"/>
                <a:ea typeface="宋体" panose="02010600030101010101" pitchFamily="2" charset="-122"/>
                <a:cs typeface="宋体" panose="02010600030101010101" pitchFamily="2" charset="-122"/>
              </a:rPr>
              <a:t>作</a:t>
            </a:r>
            <a:r>
              <a:rPr lang="zh-CN" altLang="zh-CN" b="0">
                <a:latin typeface="宋体" panose="02010600030101010101" pitchFamily="2" charset="-122"/>
                <a:ea typeface="宋体" panose="02010600030101010101" pitchFamily="2" charset="-122"/>
                <a:cs typeface="宋体" panose="02010600030101010101" pitchFamily="2" charset="-122"/>
              </a:rPr>
              <a:t>为计算机的一种输入设备，把拍摄的图片或视频直接输入到计算机中进行处理。利用数码相机或数码摄像机拍摄的图像默认存储格式为</a:t>
            </a:r>
            <a:r>
              <a:rPr lang="en-US" altLang="zh-CN" b="0">
                <a:latin typeface="宋体" panose="02010600030101010101" pitchFamily="2" charset="-122"/>
                <a:ea typeface="宋体" panose="02010600030101010101" pitchFamily="2" charset="-122"/>
                <a:cs typeface="宋体" panose="02010600030101010101" pitchFamily="2" charset="-122"/>
              </a:rPr>
              <a:t>jpg</a:t>
            </a:r>
            <a:r>
              <a:rPr lang="zh-CN" altLang="zh-CN" b="0">
                <a:latin typeface="宋体" panose="02010600030101010101" pitchFamily="2" charset="-122"/>
                <a:ea typeface="宋体" panose="02010600030101010101" pitchFamily="2" charset="-122"/>
                <a:cs typeface="宋体" panose="02010600030101010101" pitchFamily="2" charset="-122"/>
              </a:rPr>
              <a:t>；拍摄的视频其默认的格式为</a:t>
            </a:r>
            <a:r>
              <a:rPr lang="en-US" altLang="zh-CN" b="0">
                <a:latin typeface="宋体" panose="02010600030101010101" pitchFamily="2" charset="-122"/>
                <a:ea typeface="宋体" panose="02010600030101010101" pitchFamily="2" charset="-122"/>
                <a:cs typeface="宋体" panose="02010600030101010101" pitchFamily="2" charset="-122"/>
              </a:rPr>
              <a:t>avi</a:t>
            </a:r>
            <a:r>
              <a:rPr lang="zh-CN" altLang="zh-CN" b="0">
                <a:latin typeface="宋体" panose="02010600030101010101" pitchFamily="2" charset="-122"/>
                <a:ea typeface="宋体" panose="02010600030101010101" pitchFamily="2" charset="-122"/>
                <a:cs typeface="宋体" panose="02010600030101010101" pitchFamily="2" charset="-122"/>
              </a:rPr>
              <a:t>。</a:t>
            </a:r>
            <a:endParaRPr lang="zh-CN" altLang="zh-CN" b="0">
              <a:latin typeface="宋体" panose="02010600030101010101" pitchFamily="2" charset="-122"/>
              <a:ea typeface="宋体" panose="02010600030101010101" pitchFamily="2" charset="-122"/>
              <a:cs typeface="宋体" panose="02010600030101010101" pitchFamily="2" charset="-122"/>
            </a:endParaRPr>
          </a:p>
          <a:p>
            <a:pPr eaLnBrk="1" hangingPunct="1">
              <a:lnSpc>
                <a:spcPct val="110000"/>
              </a:lnSpc>
              <a:spcBef>
                <a:spcPct val="0"/>
              </a:spcBef>
              <a:buFontTx/>
              <a:buNone/>
            </a:pPr>
            <a:r>
              <a:rPr lang="en-US" altLang="zh-CN">
                <a:latin typeface="宋体" panose="02010600030101010101" pitchFamily="2" charset="-122"/>
                <a:ea typeface="宋体" panose="02010600030101010101" pitchFamily="2" charset="-122"/>
                <a:cs typeface="宋体" panose="02010600030101010101" pitchFamily="2" charset="-122"/>
              </a:rPr>
              <a:t> </a:t>
            </a:r>
            <a:endParaRPr lang="en-US" altLang="zh-CN">
              <a:latin typeface="宋体" panose="02010600030101010101" pitchFamily="2" charset="-122"/>
              <a:ea typeface="宋体" panose="02010600030101010101" pitchFamily="2" charset="-122"/>
              <a:cs typeface="宋体" panose="02010600030101010101" pitchFamily="2" charset="-122"/>
            </a:endParaRPr>
          </a:p>
          <a:p>
            <a:pPr eaLnBrk="1" hangingPunct="1">
              <a:lnSpc>
                <a:spcPct val="110000"/>
              </a:lnSpc>
              <a:spcBef>
                <a:spcPct val="0"/>
              </a:spcBef>
              <a:buFontTx/>
              <a:buNone/>
            </a:pPr>
            <a:endParaRPr lang="en-US" altLang="zh-CN">
              <a:latin typeface="宋体" panose="02010600030101010101" pitchFamily="2" charset="-122"/>
              <a:ea typeface="宋体" panose="02010600030101010101" pitchFamily="2" charset="-122"/>
              <a:cs typeface="宋体" panose="02010600030101010101" pitchFamily="2" charset="-122"/>
            </a:endParaRPr>
          </a:p>
          <a:p>
            <a:pPr eaLnBrk="1" hangingPunct="1">
              <a:lnSpc>
                <a:spcPct val="110000"/>
              </a:lnSpc>
              <a:spcBef>
                <a:spcPct val="0"/>
              </a:spcBef>
              <a:buFontTx/>
              <a:buNone/>
            </a:pPr>
            <a:endParaRPr lang="en-US" altLang="zh-CN">
              <a:latin typeface="宋体" panose="02010600030101010101" pitchFamily="2" charset="-122"/>
              <a:ea typeface="宋体" panose="02010600030101010101" pitchFamily="2" charset="-122"/>
              <a:cs typeface="宋体" panose="02010600030101010101" pitchFamily="2" charset="-122"/>
            </a:endParaRPr>
          </a:p>
          <a:p>
            <a:pPr eaLnBrk="1" hangingPunct="1">
              <a:lnSpc>
                <a:spcPct val="110000"/>
              </a:lnSpc>
              <a:spcBef>
                <a:spcPct val="0"/>
              </a:spcBef>
              <a:buFontTx/>
              <a:buNone/>
            </a:pPr>
            <a:endParaRPr lang="en-US" altLang="zh-CN">
              <a:latin typeface="宋体" panose="02010600030101010101" pitchFamily="2" charset="-122"/>
              <a:ea typeface="宋体" panose="02010600030101010101" pitchFamily="2" charset="-122"/>
              <a:cs typeface="宋体" panose="02010600030101010101" pitchFamily="2" charset="-122"/>
            </a:endParaRPr>
          </a:p>
          <a:p>
            <a:pPr eaLnBrk="1" hangingPunct="1">
              <a:lnSpc>
                <a:spcPct val="110000"/>
              </a:lnSpc>
              <a:spcBef>
                <a:spcPct val="0"/>
              </a:spcBef>
              <a:buFontTx/>
              <a:buNone/>
            </a:pPr>
            <a:endParaRPr lang="en-US" altLang="zh-CN">
              <a:latin typeface="宋体" panose="02010600030101010101" pitchFamily="2" charset="-122"/>
              <a:ea typeface="宋体" panose="02010600030101010101" pitchFamily="2" charset="-122"/>
              <a:cs typeface="宋体" panose="02010600030101010101" pitchFamily="2" charset="-122"/>
            </a:endParaRPr>
          </a:p>
          <a:p>
            <a:pPr eaLnBrk="1" hangingPunct="1">
              <a:lnSpc>
                <a:spcPct val="110000"/>
              </a:lnSpc>
              <a:spcBef>
                <a:spcPct val="0"/>
              </a:spcBef>
              <a:buFontTx/>
              <a:buNone/>
            </a:pPr>
            <a:r>
              <a:rPr lang="en-US" altLang="zh-CN">
                <a:latin typeface="宋体" panose="02010600030101010101" pitchFamily="2" charset="-122"/>
                <a:ea typeface="宋体" panose="02010600030101010101" pitchFamily="2" charset="-122"/>
                <a:cs typeface="宋体" panose="02010600030101010101" pitchFamily="2" charset="-122"/>
              </a:rPr>
              <a:t>7</a:t>
            </a:r>
            <a:r>
              <a:rPr lang="zh-CN" altLang="zh-CN">
                <a:latin typeface="宋体" panose="02010600030101010101" pitchFamily="2" charset="-122"/>
                <a:ea typeface="宋体" panose="02010600030101010101" pitchFamily="2" charset="-122"/>
                <a:cs typeface="宋体" panose="02010600030101010101" pitchFamily="2" charset="-122"/>
              </a:rPr>
              <a:t>．读卡器</a:t>
            </a:r>
            <a:endParaRPr lang="zh-CN" altLang="zh-CN">
              <a:latin typeface="宋体" panose="02010600030101010101" pitchFamily="2" charset="-122"/>
              <a:ea typeface="宋体" panose="02010600030101010101" pitchFamily="2" charset="-122"/>
              <a:cs typeface="宋体" panose="02010600030101010101" pitchFamily="2" charset="-122"/>
            </a:endParaRPr>
          </a:p>
          <a:p>
            <a:pPr eaLnBrk="1" hangingPunct="1">
              <a:lnSpc>
                <a:spcPct val="110000"/>
              </a:lnSpc>
              <a:spcBef>
                <a:spcPct val="0"/>
              </a:spcBef>
              <a:buFontTx/>
              <a:buNone/>
            </a:pPr>
            <a:r>
              <a:rPr lang="en-US" altLang="zh-CN" b="0">
                <a:latin typeface="宋体" panose="02010600030101010101" pitchFamily="2" charset="-122"/>
                <a:ea typeface="宋体" panose="02010600030101010101" pitchFamily="2" charset="-122"/>
                <a:cs typeface="宋体" panose="02010600030101010101" pitchFamily="2" charset="-122"/>
              </a:rPr>
              <a:t>   </a:t>
            </a:r>
            <a:r>
              <a:rPr lang="zh-CN" altLang="zh-CN" b="0">
                <a:latin typeface="宋体" panose="02010600030101010101" pitchFamily="2" charset="-122"/>
                <a:ea typeface="宋体" panose="02010600030101010101" pitchFamily="2" charset="-122"/>
                <a:cs typeface="宋体" panose="02010600030101010101" pitchFamily="2" charset="-122"/>
              </a:rPr>
              <a:t>读卡器（</a:t>
            </a:r>
            <a:r>
              <a:rPr lang="en-US" altLang="zh-CN" b="0">
                <a:latin typeface="宋体" panose="02010600030101010101" pitchFamily="2" charset="-122"/>
                <a:ea typeface="宋体" panose="02010600030101010101" pitchFamily="2" charset="-122"/>
                <a:cs typeface="宋体" panose="02010600030101010101" pitchFamily="2" charset="-122"/>
              </a:rPr>
              <a:t>Card</a:t>
            </a:r>
            <a:r>
              <a:rPr lang="zh-CN" altLang="zh-CN" b="0">
                <a:latin typeface="宋体" panose="02010600030101010101" pitchFamily="2" charset="-122"/>
                <a:ea typeface="宋体" panose="02010600030101010101" pitchFamily="2" charset="-122"/>
                <a:cs typeface="宋体" panose="02010600030101010101" pitchFamily="2" charset="-122"/>
              </a:rPr>
              <a:t>－</a:t>
            </a:r>
            <a:r>
              <a:rPr lang="en-US" altLang="zh-CN" b="0">
                <a:latin typeface="宋体" panose="02010600030101010101" pitchFamily="2" charset="-122"/>
                <a:ea typeface="宋体" panose="02010600030101010101" pitchFamily="2" charset="-122"/>
                <a:cs typeface="宋体" panose="02010600030101010101" pitchFamily="2" charset="-122"/>
              </a:rPr>
              <a:t>Read</a:t>
            </a:r>
            <a:r>
              <a:rPr lang="zh-CN" altLang="zh-CN" b="0">
                <a:latin typeface="宋体" panose="02010600030101010101" pitchFamily="2" charset="-122"/>
                <a:ea typeface="宋体" panose="02010600030101010101" pitchFamily="2" charset="-122"/>
                <a:cs typeface="宋体" panose="02010600030101010101" pitchFamily="2" charset="-122"/>
              </a:rPr>
              <a:t>）是指用于在电脑中，将多媒体卡作为移动存储设备进行读写的接口设备。读卡器通常采用</a:t>
            </a:r>
            <a:r>
              <a:rPr lang="en-US" altLang="zh-CN" b="0">
                <a:latin typeface="宋体" panose="02010600030101010101" pitchFamily="2" charset="-122"/>
                <a:ea typeface="宋体" panose="02010600030101010101" pitchFamily="2" charset="-122"/>
                <a:cs typeface="宋体" panose="02010600030101010101" pitchFamily="2" charset="-122"/>
              </a:rPr>
              <a:t>USB</a:t>
            </a:r>
            <a:r>
              <a:rPr lang="zh-CN" altLang="zh-CN" b="0">
                <a:latin typeface="宋体" panose="02010600030101010101" pitchFamily="2" charset="-122"/>
                <a:ea typeface="宋体" panose="02010600030101010101" pitchFamily="2" charset="-122"/>
                <a:cs typeface="宋体" panose="02010600030101010101" pitchFamily="2" charset="-122"/>
              </a:rPr>
              <a:t>口连接到电脑上，可以访问多种格式的存储卡</a:t>
            </a:r>
            <a:r>
              <a:rPr lang="en-US" altLang="zh-CN" b="0">
                <a:latin typeface="宋体" panose="02010600030101010101" pitchFamily="2" charset="-122"/>
                <a:ea typeface="宋体" panose="02010600030101010101" pitchFamily="2" charset="-122"/>
                <a:cs typeface="宋体" panose="02010600030101010101" pitchFamily="2" charset="-122"/>
              </a:rPr>
              <a:t>,</a:t>
            </a:r>
            <a:r>
              <a:rPr lang="zh-CN" altLang="zh-CN" b="0">
                <a:latin typeface="宋体" panose="02010600030101010101" pitchFamily="2" charset="-122"/>
                <a:ea typeface="宋体" panose="02010600030101010101" pitchFamily="2" charset="-122"/>
                <a:cs typeface="宋体" panose="02010600030101010101" pitchFamily="2" charset="-122"/>
              </a:rPr>
              <a:t>将存储卡当作一般的闪盘来读取。智能手机、数码相机、数码摄像机、</a:t>
            </a:r>
            <a:r>
              <a:rPr lang="en-US" altLang="zh-CN" b="0" smtClean="0">
                <a:latin typeface="宋体" panose="02010600030101010101" pitchFamily="2" charset="-122"/>
                <a:ea typeface="宋体" panose="02010600030101010101" pitchFamily="2" charset="-122"/>
                <a:cs typeface="宋体" panose="02010600030101010101" pitchFamily="2" charset="-122"/>
              </a:rPr>
              <a:t>MP3</a:t>
            </a:r>
            <a:r>
              <a:rPr lang="zh-CN" altLang="en-US" b="0" smtClean="0">
                <a:latin typeface="宋体" panose="02010600030101010101" pitchFamily="2" charset="-122"/>
                <a:ea typeface="宋体" panose="02010600030101010101" pitchFamily="2" charset="-122"/>
                <a:cs typeface="宋体" panose="02010600030101010101" pitchFamily="2" charset="-122"/>
              </a:rPr>
              <a:t>等</a:t>
            </a:r>
            <a:r>
              <a:rPr lang="zh-CN" altLang="zh-CN" b="0" smtClean="0">
                <a:latin typeface="宋体" panose="02010600030101010101" pitchFamily="2" charset="-122"/>
                <a:ea typeface="宋体" panose="02010600030101010101" pitchFamily="2" charset="-122"/>
                <a:cs typeface="宋体" panose="02010600030101010101" pitchFamily="2" charset="-122"/>
              </a:rPr>
              <a:t>使用</a:t>
            </a:r>
            <a:r>
              <a:rPr lang="zh-CN" altLang="zh-CN" b="0">
                <a:latin typeface="宋体" panose="02010600030101010101" pitchFamily="2" charset="-122"/>
                <a:ea typeface="宋体" panose="02010600030101010101" pitchFamily="2" charset="-122"/>
                <a:cs typeface="宋体" panose="02010600030101010101" pitchFamily="2" charset="-122"/>
              </a:rPr>
              <a:t>的各种存储卡，如</a:t>
            </a:r>
            <a:r>
              <a:rPr lang="en-US" altLang="zh-CN" b="0">
                <a:latin typeface="宋体" panose="02010600030101010101" pitchFamily="2" charset="-122"/>
                <a:ea typeface="宋体" panose="02010600030101010101" pitchFamily="2" charset="-122"/>
                <a:cs typeface="宋体" panose="02010600030101010101" pitchFamily="2" charset="-122"/>
              </a:rPr>
              <a:t>SD</a:t>
            </a:r>
            <a:r>
              <a:rPr lang="zh-CN" altLang="zh-CN" b="0">
                <a:latin typeface="宋体" panose="02010600030101010101" pitchFamily="2" charset="-122"/>
                <a:ea typeface="宋体" panose="02010600030101010101" pitchFamily="2" charset="-122"/>
                <a:cs typeface="宋体" panose="02010600030101010101" pitchFamily="2" charset="-122"/>
              </a:rPr>
              <a:t>卡、</a:t>
            </a:r>
            <a:r>
              <a:rPr lang="en-US" altLang="zh-CN" b="0">
                <a:latin typeface="宋体" panose="02010600030101010101" pitchFamily="2" charset="-122"/>
                <a:ea typeface="宋体" panose="02010600030101010101" pitchFamily="2" charset="-122"/>
                <a:cs typeface="宋体" panose="02010600030101010101" pitchFamily="2" charset="-122"/>
              </a:rPr>
              <a:t>MiniSD</a:t>
            </a:r>
            <a:r>
              <a:rPr lang="zh-CN" altLang="zh-CN" b="0">
                <a:latin typeface="宋体" panose="02010600030101010101" pitchFamily="2" charset="-122"/>
                <a:ea typeface="宋体" panose="02010600030101010101" pitchFamily="2" charset="-122"/>
                <a:cs typeface="宋体" panose="02010600030101010101" pitchFamily="2" charset="-122"/>
              </a:rPr>
              <a:t>卡、</a:t>
            </a:r>
            <a:r>
              <a:rPr lang="en-US" altLang="zh-CN" b="0">
                <a:latin typeface="宋体" panose="02010600030101010101" pitchFamily="2" charset="-122"/>
                <a:ea typeface="宋体" panose="02010600030101010101" pitchFamily="2" charset="-122"/>
                <a:cs typeface="宋体" panose="02010600030101010101" pitchFamily="2" charset="-122"/>
              </a:rPr>
              <a:t>SM</a:t>
            </a:r>
            <a:r>
              <a:rPr lang="zh-CN" altLang="zh-CN" b="0">
                <a:latin typeface="宋体" panose="02010600030101010101" pitchFamily="2" charset="-122"/>
                <a:ea typeface="宋体" panose="02010600030101010101" pitchFamily="2" charset="-122"/>
                <a:cs typeface="宋体" panose="02010600030101010101" pitchFamily="2" charset="-122"/>
              </a:rPr>
              <a:t>卡、</a:t>
            </a:r>
            <a:r>
              <a:rPr lang="en-US" altLang="zh-CN" b="0">
                <a:latin typeface="宋体" panose="02010600030101010101" pitchFamily="2" charset="-122"/>
                <a:ea typeface="宋体" panose="02010600030101010101" pitchFamily="2" charset="-122"/>
                <a:cs typeface="宋体" panose="02010600030101010101" pitchFamily="2" charset="-122"/>
              </a:rPr>
              <a:t>CF</a:t>
            </a:r>
            <a:r>
              <a:rPr lang="zh-CN" altLang="zh-CN" b="0">
                <a:latin typeface="宋体" panose="02010600030101010101" pitchFamily="2" charset="-122"/>
                <a:ea typeface="宋体" panose="02010600030101010101" pitchFamily="2" charset="-122"/>
                <a:cs typeface="宋体" panose="02010600030101010101" pitchFamily="2" charset="-122"/>
              </a:rPr>
              <a:t>卡等都可以放在读卡器上读取，把数据读入计算机中。</a:t>
            </a:r>
            <a:endParaRPr lang="zh-CN" altLang="en-US" b="0">
              <a:latin typeface="宋体" panose="02010600030101010101" pitchFamily="2" charset="-122"/>
              <a:ea typeface="宋体" panose="02010600030101010101" pitchFamily="2" charset="-122"/>
              <a:cs typeface="宋体" panose="02010600030101010101" pitchFamily="2" charset="-122"/>
            </a:endParaRPr>
          </a:p>
        </p:txBody>
      </p:sp>
      <p:grpSp>
        <p:nvGrpSpPr>
          <p:cNvPr id="13318" name="组合 316"/>
          <p:cNvGrpSpPr/>
          <p:nvPr/>
        </p:nvGrpSpPr>
        <p:grpSpPr bwMode="auto">
          <a:xfrm rot="0">
            <a:off x="2964815" y="3205480"/>
            <a:ext cx="1349375" cy="1153160"/>
            <a:chOff x="3723" y="9837"/>
            <a:chExt cx="2124" cy="1815"/>
          </a:xfrm>
        </p:grpSpPr>
        <p:pic>
          <p:nvPicPr>
            <p:cNvPr id="13322" name="Picture 39" descr="u=331800353,2941543574&amp;fm=21&amp;gp=0"/>
            <p:cNvPicPr>
              <a:picLocks noChangeAspect="1" noChangeArrowheads="1"/>
            </p:cNvPicPr>
            <p:nvPr/>
          </p:nvPicPr>
          <p:blipFill>
            <a:blip r:embed="rId2">
              <a:extLst>
                <a:ext uri="{28A0092B-C50C-407E-A947-70E740481C1C}">
                  <a14:useLocalDpi xmlns:a14="http://schemas.microsoft.com/office/drawing/2010/main" val="0"/>
                </a:ext>
              </a:extLst>
            </a:blip>
            <a:srcRect r="9071" b="9071"/>
            <a:stretch>
              <a:fillRect/>
            </a:stretch>
          </p:blipFill>
          <p:spPr bwMode="auto">
            <a:xfrm>
              <a:off x="3723" y="9837"/>
              <a:ext cx="1894" cy="14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 name="Text Box 40"/>
            <p:cNvSpPr txBox="1">
              <a:spLocks noChangeArrowheads="1"/>
            </p:cNvSpPr>
            <p:nvPr/>
          </p:nvSpPr>
          <p:spPr bwMode="auto">
            <a:xfrm>
              <a:off x="3930" y="11314"/>
              <a:ext cx="1917" cy="33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lstStyle/>
            <a:p>
              <a:pPr algn="just">
                <a:defRPr/>
              </a:pPr>
              <a:r>
                <a:rPr lang="zh-CN" altLang="en-US" sz="1000" b="0" dirty="0">
                  <a:solidFill>
                    <a:srgbClr val="FF0000"/>
                  </a:solidFill>
                  <a:latin typeface="Calibri" panose="020F0502020204030204" pitchFamily="34" charset="0"/>
                </a:rPr>
                <a:t>       </a:t>
              </a:r>
              <a:r>
                <a:rPr lang="zh-CN" altLang="en-US" sz="1600" b="0" dirty="0">
                  <a:solidFill>
                    <a:schemeClr val="tx1">
                      <a:lumMod val="95000"/>
                      <a:lumOff val="5000"/>
                    </a:schemeClr>
                  </a:solidFill>
                  <a:latin typeface="Calibri" panose="020F0502020204030204" pitchFamily="34" charset="0"/>
                </a:rPr>
                <a:t>数码相机</a:t>
              </a:r>
              <a:endParaRPr lang="zh-CN" sz="1600" dirty="0">
                <a:solidFill>
                  <a:schemeClr val="tx1">
                    <a:lumMod val="95000"/>
                    <a:lumOff val="5000"/>
                  </a:schemeClr>
                </a:solidFill>
                <a:latin typeface="Arial" panose="020B0604020202020204" pitchFamily="34" charset="0"/>
              </a:endParaRPr>
            </a:p>
          </p:txBody>
        </p:sp>
      </p:grpSp>
      <p:grpSp>
        <p:nvGrpSpPr>
          <p:cNvPr id="13319" name="组合 313"/>
          <p:cNvGrpSpPr/>
          <p:nvPr/>
        </p:nvGrpSpPr>
        <p:grpSpPr bwMode="auto">
          <a:xfrm rot="0">
            <a:off x="5389245" y="3206750"/>
            <a:ext cx="1354455" cy="1113155"/>
            <a:chOff x="6502" y="9929"/>
            <a:chExt cx="2133" cy="1753"/>
          </a:xfrm>
        </p:grpSpPr>
        <p:pic>
          <p:nvPicPr>
            <p:cNvPr id="13320" name="Picture 42" descr="u=3140823943,3565222668&amp;fm=21&amp;gp=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502" y="9929"/>
              <a:ext cx="2058" cy="14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 name="Text Box 43"/>
            <p:cNvSpPr txBox="1">
              <a:spLocks noChangeArrowheads="1"/>
            </p:cNvSpPr>
            <p:nvPr/>
          </p:nvSpPr>
          <p:spPr bwMode="auto">
            <a:xfrm>
              <a:off x="6502" y="11344"/>
              <a:ext cx="2133" cy="33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lstStyle/>
            <a:p>
              <a:pPr algn="just">
                <a:defRPr/>
              </a:pPr>
              <a:r>
                <a:rPr lang="zh-CN" altLang="en-US" sz="1600" b="0" dirty="0">
                  <a:solidFill>
                    <a:srgbClr val="FF0000"/>
                  </a:solidFill>
                  <a:latin typeface="Calibri" panose="020F0502020204030204" pitchFamily="34" charset="0"/>
                </a:rPr>
                <a:t>     </a:t>
              </a:r>
              <a:r>
                <a:rPr lang="zh-CN" altLang="en-US" sz="1600" b="0" dirty="0">
                  <a:solidFill>
                    <a:schemeClr val="tx1">
                      <a:lumMod val="95000"/>
                      <a:lumOff val="5000"/>
                    </a:schemeClr>
                  </a:solidFill>
                  <a:latin typeface="Calibri" panose="020F0502020204030204" pitchFamily="34" charset="0"/>
                </a:rPr>
                <a:t>数码摄像机</a:t>
              </a:r>
              <a:endParaRPr lang="zh-CN" altLang="en-US" sz="1600" b="0" dirty="0">
                <a:solidFill>
                  <a:schemeClr val="tx1">
                    <a:lumMod val="95000"/>
                    <a:lumOff val="5000"/>
                  </a:schemeClr>
                </a:solidFill>
                <a:latin typeface="Times New Roman" panose="02020603050405020304" pitchFamily="18" charset="0"/>
              </a:endParaRPr>
            </a:p>
            <a:p>
              <a:pPr>
                <a:defRPr/>
              </a:pPr>
              <a:endParaRPr lang="zh-CN" dirty="0">
                <a:latin typeface="Arial" panose="020B0604020202020204" pitchFamily="34" charset="0"/>
              </a:endParaRPr>
            </a:p>
          </p:txBody>
        </p:sp>
      </p:grpSp>
      <p:sp>
        <p:nvSpPr>
          <p:cNvPr id="13316" name="矩形 13"/>
          <p:cNvSpPr>
            <a:spLocks noChangeArrowheads="1"/>
          </p:cNvSpPr>
          <p:nvPr/>
        </p:nvSpPr>
        <p:spPr bwMode="auto">
          <a:xfrm>
            <a:off x="2843213" y="260350"/>
            <a:ext cx="232791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a:solidFill>
                  <a:schemeClr val="tx1"/>
                </a:solidFill>
                <a:latin typeface="Arial" panose="020B0604020202020204" pitchFamily="34" charset="0"/>
                <a:ea typeface="微软雅黑" panose="020B0503020204020204" pitchFamily="34" charset="-122"/>
              </a:defRPr>
            </a:lvl2pPr>
            <a:lvl3pPr marL="1143000" indent="-228600" eaLnBrk="0" hangingPunct="0">
              <a:spcBef>
                <a:spcPct val="20000"/>
              </a:spcBef>
              <a:buChar char="•"/>
              <a:defRPr sz="1600">
                <a:solidFill>
                  <a:schemeClr val="tx1"/>
                </a:solidFill>
                <a:latin typeface="Arial" panose="020B0604020202020204" pitchFamily="34" charset="0"/>
                <a:ea typeface="微软雅黑" panose="020B0503020204020204" pitchFamily="34" charset="-122"/>
              </a:defRPr>
            </a:lvl3pPr>
            <a:lvl4pPr marL="1600200" indent="-228600" eaLnBrk="0" hangingPunct="0">
              <a:spcBef>
                <a:spcPct val="20000"/>
              </a:spcBef>
              <a:buChar char="–"/>
              <a:defRPr sz="1400">
                <a:solidFill>
                  <a:schemeClr val="tx1"/>
                </a:solidFill>
                <a:latin typeface="Arial" panose="020B0604020202020204" pitchFamily="34" charset="0"/>
                <a:ea typeface="微软雅黑" panose="020B0503020204020204" pitchFamily="34" charset="-122"/>
              </a:defRPr>
            </a:lvl4pPr>
            <a:lvl5pPr marL="2057400" indent="-228600" eaLnBrk="0" hangingPunct="0">
              <a:spcBef>
                <a:spcPct val="20000"/>
              </a:spcBef>
              <a:buChar char="»"/>
              <a:defRPr sz="1400">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20000"/>
              </a:spcBef>
              <a:spcAft>
                <a:spcPct val="0"/>
              </a:spcAft>
              <a:buChar char="»"/>
              <a:defRPr sz="1400">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20000"/>
              </a:spcBef>
              <a:spcAft>
                <a:spcPct val="0"/>
              </a:spcAft>
              <a:buChar char="»"/>
              <a:defRPr sz="1400">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20000"/>
              </a:spcBef>
              <a:spcAft>
                <a:spcPct val="0"/>
              </a:spcAft>
              <a:buChar char="»"/>
              <a:defRPr sz="1400">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20000"/>
              </a:spcBef>
              <a:spcAft>
                <a:spcPct val="0"/>
              </a:spcAft>
              <a:buChar char="»"/>
              <a:defRPr sz="1400">
                <a:solidFill>
                  <a:schemeClr val="tx1"/>
                </a:solidFill>
                <a:latin typeface="Arial" panose="020B0604020202020204" pitchFamily="34" charset="0"/>
                <a:ea typeface="微软雅黑" panose="020B0503020204020204" pitchFamily="34" charset="-122"/>
              </a:defRPr>
            </a:lvl9pPr>
          </a:lstStyle>
          <a:p>
            <a:pPr eaLnBrk="1" hangingPunct="1">
              <a:spcBef>
                <a:spcPct val="0"/>
              </a:spcBef>
              <a:buFontTx/>
              <a:buNone/>
            </a:pPr>
            <a:r>
              <a:rPr lang="zh-CN" altLang="zh-CN" sz="2800">
                <a:solidFill>
                  <a:srgbClr val="FFFF00"/>
                </a:solidFill>
                <a:latin typeface="黑体" panose="02010609060101010101" pitchFamily="49" charset="-122"/>
                <a:ea typeface="黑体" panose="02010609060101010101" pitchFamily="49" charset="-122"/>
              </a:rPr>
              <a:t>一．输入设备</a:t>
            </a:r>
            <a:endParaRPr lang="zh-CN" altLang="zh-CN" sz="2800">
              <a:solidFill>
                <a:srgbClr val="FFFF00"/>
              </a:solidFill>
              <a:latin typeface="黑体" panose="02010609060101010101" pitchFamily="49" charset="-122"/>
              <a:ea typeface="黑体" panose="02010609060101010101" pitchFamily="49" charset="-122"/>
            </a:endParaRPr>
          </a:p>
        </p:txBody>
      </p:sp>
    </p:spTree>
  </p:cSld>
  <p:clrMapOvr>
    <a:masterClrMapping/>
  </p:clrMapOvr>
  <p:transition spd="slow">
    <p:push dir="d"/>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bg>
      <p:bgPr>
        <a:blipFill dpi="0" rotWithShape="0">
          <a:blip r:embed="rId1"/>
          <a:srcRect/>
          <a:stretch>
            <a:fillRect/>
          </a:stretch>
        </a:blipFill>
        <a:effectLst/>
      </p:bgPr>
    </p:bg>
    <p:spTree>
      <p:nvGrpSpPr>
        <p:cNvPr id="1" name=""/>
        <p:cNvGrpSpPr/>
        <p:nvPr/>
      </p:nvGrpSpPr>
      <p:grpSpPr>
        <a:xfrm>
          <a:off x="0" y="0"/>
          <a:ext cx="0" cy="0"/>
          <a:chOff x="0" y="0"/>
          <a:chExt cx="0" cy="0"/>
        </a:xfrm>
      </p:grpSpPr>
      <p:sp>
        <p:nvSpPr>
          <p:cNvPr id="14338" name="TextBox 1"/>
          <p:cNvSpPr txBox="1">
            <a:spLocks noChangeArrowheads="1"/>
          </p:cNvSpPr>
          <p:nvPr/>
        </p:nvSpPr>
        <p:spPr bwMode="auto">
          <a:xfrm>
            <a:off x="122238" y="1268413"/>
            <a:ext cx="8928100" cy="53232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a:solidFill>
                  <a:schemeClr val="tx1"/>
                </a:solidFill>
                <a:latin typeface="Arial" panose="020B0604020202020204" pitchFamily="34" charset="0"/>
                <a:ea typeface="微软雅黑" panose="020B0503020204020204" pitchFamily="34" charset="-122"/>
              </a:defRPr>
            </a:lvl2pPr>
            <a:lvl3pPr marL="1143000" indent="-228600" eaLnBrk="0" hangingPunct="0">
              <a:spcBef>
                <a:spcPct val="20000"/>
              </a:spcBef>
              <a:buChar char="•"/>
              <a:defRPr sz="1600">
                <a:solidFill>
                  <a:schemeClr val="tx1"/>
                </a:solidFill>
                <a:latin typeface="Arial" panose="020B0604020202020204" pitchFamily="34" charset="0"/>
                <a:ea typeface="微软雅黑" panose="020B0503020204020204" pitchFamily="34" charset="-122"/>
              </a:defRPr>
            </a:lvl3pPr>
            <a:lvl4pPr marL="1600200" indent="-228600" eaLnBrk="0" hangingPunct="0">
              <a:spcBef>
                <a:spcPct val="20000"/>
              </a:spcBef>
              <a:buChar char="–"/>
              <a:defRPr sz="1400">
                <a:solidFill>
                  <a:schemeClr val="tx1"/>
                </a:solidFill>
                <a:latin typeface="Arial" panose="020B0604020202020204" pitchFamily="34" charset="0"/>
                <a:ea typeface="微软雅黑" panose="020B0503020204020204" pitchFamily="34" charset="-122"/>
              </a:defRPr>
            </a:lvl4pPr>
            <a:lvl5pPr marL="2057400" indent="-228600" eaLnBrk="0" hangingPunct="0">
              <a:spcBef>
                <a:spcPct val="20000"/>
              </a:spcBef>
              <a:buChar char="»"/>
              <a:defRPr sz="1400">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20000"/>
              </a:spcBef>
              <a:spcAft>
                <a:spcPct val="0"/>
              </a:spcAft>
              <a:buChar char="»"/>
              <a:defRPr sz="1400">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20000"/>
              </a:spcBef>
              <a:spcAft>
                <a:spcPct val="0"/>
              </a:spcAft>
              <a:buChar char="»"/>
              <a:defRPr sz="1400">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20000"/>
              </a:spcBef>
              <a:spcAft>
                <a:spcPct val="0"/>
              </a:spcAft>
              <a:buChar char="»"/>
              <a:defRPr sz="1400">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20000"/>
              </a:spcBef>
              <a:spcAft>
                <a:spcPct val="0"/>
              </a:spcAft>
              <a:buChar char="»"/>
              <a:defRPr sz="1400">
                <a:solidFill>
                  <a:schemeClr val="tx1"/>
                </a:solidFill>
                <a:latin typeface="Arial" panose="020B0604020202020204" pitchFamily="34" charset="0"/>
                <a:ea typeface="微软雅黑" panose="020B0503020204020204" pitchFamily="34" charset="-122"/>
              </a:defRPr>
            </a:lvl9pPr>
          </a:lstStyle>
          <a:p>
            <a:pPr eaLnBrk="1" hangingPunct="1">
              <a:spcBef>
                <a:spcPct val="0"/>
              </a:spcBef>
              <a:buFontTx/>
              <a:buNone/>
            </a:pPr>
            <a:r>
              <a:rPr lang="en-US" altLang="zh-CN">
                <a:latin typeface="宋体" panose="02010600030101010101" pitchFamily="2" charset="-122"/>
                <a:ea typeface="宋体" panose="02010600030101010101" pitchFamily="2" charset="-122"/>
                <a:cs typeface="宋体" panose="02010600030101010101" pitchFamily="2" charset="-122"/>
              </a:rPr>
              <a:t>1</a:t>
            </a:r>
            <a:r>
              <a:rPr lang="zh-CN" altLang="zh-CN">
                <a:latin typeface="宋体" panose="02010600030101010101" pitchFamily="2" charset="-122"/>
                <a:ea typeface="宋体" panose="02010600030101010101" pitchFamily="2" charset="-122"/>
                <a:cs typeface="宋体" panose="02010600030101010101" pitchFamily="2" charset="-122"/>
              </a:rPr>
              <a:t>．显示器</a:t>
            </a:r>
            <a:endParaRPr lang="zh-CN" altLang="zh-CN">
              <a:latin typeface="宋体" panose="02010600030101010101" pitchFamily="2" charset="-122"/>
              <a:ea typeface="宋体" panose="02010600030101010101" pitchFamily="2" charset="-122"/>
              <a:cs typeface="宋体" panose="02010600030101010101" pitchFamily="2" charset="-122"/>
            </a:endParaRPr>
          </a:p>
          <a:p>
            <a:pPr eaLnBrk="1" hangingPunct="1">
              <a:spcBef>
                <a:spcPct val="0"/>
              </a:spcBef>
              <a:buFontTx/>
              <a:buNone/>
            </a:pPr>
            <a:r>
              <a:rPr lang="en-US" altLang="zh-CN" b="0">
                <a:latin typeface="宋体" panose="02010600030101010101" pitchFamily="2" charset="-122"/>
                <a:ea typeface="宋体" panose="02010600030101010101" pitchFamily="2" charset="-122"/>
                <a:cs typeface="宋体" panose="02010600030101010101" pitchFamily="2" charset="-122"/>
              </a:rPr>
              <a:t>   </a:t>
            </a:r>
            <a:r>
              <a:rPr lang="zh-CN" altLang="zh-CN" b="0">
                <a:latin typeface="宋体" panose="02010600030101010101" pitchFamily="2" charset="-122"/>
                <a:ea typeface="宋体" panose="02010600030101010101" pitchFamily="2" charset="-122"/>
                <a:cs typeface="宋体" panose="02010600030101010101" pitchFamily="2" charset="-122"/>
              </a:rPr>
              <a:t>显示器也称为屏幕或监视器，显示器是人机交互的主要界面，其作用是将内存中的信息转换成直观的字符、图形输出。常见的显示器主要有三种类型：阴极射线管</a:t>
            </a:r>
            <a:r>
              <a:rPr lang="en-US" altLang="zh-CN" b="0">
                <a:latin typeface="宋体" panose="02010600030101010101" pitchFamily="2" charset="-122"/>
                <a:ea typeface="宋体" panose="02010600030101010101" pitchFamily="2" charset="-122"/>
                <a:cs typeface="宋体" panose="02010600030101010101" pitchFamily="2" charset="-122"/>
              </a:rPr>
              <a:t> </a:t>
            </a:r>
            <a:r>
              <a:rPr lang="zh-CN" altLang="zh-CN" b="0">
                <a:latin typeface="宋体" panose="02010600030101010101" pitchFamily="2" charset="-122"/>
                <a:ea typeface="宋体" panose="02010600030101010101" pitchFamily="2" charset="-122"/>
                <a:cs typeface="宋体" panose="02010600030101010101" pitchFamily="2" charset="-122"/>
                <a:sym typeface="+mn-ea"/>
              </a:rPr>
              <a:t>（</a:t>
            </a:r>
            <a:r>
              <a:rPr lang="en-US" altLang="zh-CN" b="0">
                <a:latin typeface="宋体" panose="02010600030101010101" pitchFamily="2" charset="-122"/>
                <a:ea typeface="宋体" panose="02010600030101010101" pitchFamily="2" charset="-122"/>
                <a:cs typeface="宋体" panose="02010600030101010101" pitchFamily="2" charset="-122"/>
              </a:rPr>
              <a:t>CRT</a:t>
            </a:r>
            <a:r>
              <a:rPr lang="zh-CN" altLang="zh-CN" b="0">
                <a:latin typeface="宋体" panose="02010600030101010101" pitchFamily="2" charset="-122"/>
                <a:ea typeface="宋体" panose="02010600030101010101" pitchFamily="2" charset="-122"/>
                <a:cs typeface="宋体" panose="02010600030101010101" pitchFamily="2" charset="-122"/>
                <a:sym typeface="+mn-ea"/>
              </a:rPr>
              <a:t>）</a:t>
            </a:r>
            <a:r>
              <a:rPr lang="zh-CN" altLang="zh-CN" b="0">
                <a:latin typeface="宋体" panose="02010600030101010101" pitchFamily="2" charset="-122"/>
                <a:ea typeface="宋体" panose="02010600030101010101" pitchFamily="2" charset="-122"/>
                <a:cs typeface="宋体" panose="02010600030101010101" pitchFamily="2" charset="-122"/>
              </a:rPr>
              <a:t>显示器、液晶显示器（</a:t>
            </a:r>
            <a:r>
              <a:rPr lang="en-US" altLang="zh-CN" b="0">
                <a:latin typeface="宋体" panose="02010600030101010101" pitchFamily="2" charset="-122"/>
                <a:ea typeface="宋体" panose="02010600030101010101" pitchFamily="2" charset="-122"/>
                <a:cs typeface="宋体" panose="02010600030101010101" pitchFamily="2" charset="-122"/>
              </a:rPr>
              <a:t>LCD</a:t>
            </a:r>
            <a:r>
              <a:rPr lang="zh-CN" altLang="zh-CN" b="0">
                <a:latin typeface="宋体" panose="02010600030101010101" pitchFamily="2" charset="-122"/>
                <a:ea typeface="宋体" panose="02010600030101010101" pitchFamily="2" charset="-122"/>
                <a:cs typeface="宋体" panose="02010600030101010101" pitchFamily="2" charset="-122"/>
              </a:rPr>
              <a:t>）、等离子显示器（</a:t>
            </a:r>
            <a:r>
              <a:rPr lang="en-US" altLang="zh-CN" b="0">
                <a:latin typeface="宋体" panose="02010600030101010101" pitchFamily="2" charset="-122"/>
                <a:ea typeface="宋体" panose="02010600030101010101" pitchFamily="2" charset="-122"/>
                <a:cs typeface="宋体" panose="02010600030101010101" pitchFamily="2" charset="-122"/>
              </a:rPr>
              <a:t>PDP</a:t>
            </a:r>
            <a:r>
              <a:rPr lang="zh-CN" altLang="zh-CN" b="0">
                <a:latin typeface="宋体" panose="02010600030101010101" pitchFamily="2" charset="-122"/>
                <a:ea typeface="宋体" panose="02010600030101010101" pitchFamily="2" charset="-122"/>
                <a:cs typeface="宋体" panose="02010600030101010101" pitchFamily="2" charset="-122"/>
              </a:rPr>
              <a:t>）。</a:t>
            </a:r>
            <a:endParaRPr lang="zh-CN" altLang="zh-CN" b="0">
              <a:latin typeface="宋体" panose="02010600030101010101" pitchFamily="2" charset="-122"/>
              <a:ea typeface="宋体" panose="02010600030101010101" pitchFamily="2" charset="-122"/>
              <a:cs typeface="宋体" panose="02010600030101010101" pitchFamily="2" charset="-122"/>
            </a:endParaRPr>
          </a:p>
          <a:p>
            <a:pPr eaLnBrk="1" hangingPunct="1">
              <a:spcBef>
                <a:spcPct val="0"/>
              </a:spcBef>
              <a:buFontTx/>
              <a:buNone/>
            </a:pPr>
            <a:r>
              <a:rPr lang="zh-CN" altLang="zh-CN" b="0">
                <a:latin typeface="宋体" panose="02010600030101010101" pitchFamily="2" charset="-122"/>
                <a:ea typeface="宋体" panose="02010600030101010101" pitchFamily="2" charset="-122"/>
                <a:cs typeface="宋体" panose="02010600030101010101" pitchFamily="2" charset="-122"/>
              </a:rPr>
              <a:t>显示器的主要性能指标</a:t>
            </a:r>
            <a:r>
              <a:rPr lang="zh-CN" altLang="zh-CN" b="0" smtClean="0">
                <a:latin typeface="宋体" panose="02010600030101010101" pitchFamily="2" charset="-122"/>
                <a:ea typeface="宋体" panose="02010600030101010101" pitchFamily="2" charset="-122"/>
                <a:cs typeface="宋体" panose="02010600030101010101" pitchFamily="2" charset="-122"/>
              </a:rPr>
              <a:t>有</a:t>
            </a:r>
            <a:r>
              <a:rPr lang="zh-CN" altLang="en-US" b="0" smtClean="0">
                <a:latin typeface="宋体" panose="02010600030101010101" pitchFamily="2" charset="-122"/>
                <a:ea typeface="宋体" panose="02010600030101010101" pitchFamily="2" charset="-122"/>
                <a:cs typeface="宋体" panose="02010600030101010101" pitchFamily="2" charset="-122"/>
              </a:rPr>
              <a:t>：</a:t>
            </a:r>
            <a:endParaRPr lang="zh-CN" altLang="zh-CN" b="0">
              <a:latin typeface="宋体" panose="02010600030101010101" pitchFamily="2" charset="-122"/>
              <a:ea typeface="宋体" panose="02010600030101010101" pitchFamily="2" charset="-122"/>
              <a:cs typeface="宋体" panose="02010600030101010101" pitchFamily="2" charset="-122"/>
            </a:endParaRPr>
          </a:p>
          <a:p>
            <a:pPr eaLnBrk="1" hangingPunct="1">
              <a:spcBef>
                <a:spcPct val="0"/>
              </a:spcBef>
              <a:buFontTx/>
              <a:buNone/>
            </a:pPr>
            <a:r>
              <a:rPr lang="zh-CN" altLang="zh-CN" b="0">
                <a:latin typeface="宋体" panose="02010600030101010101" pitchFamily="2" charset="-122"/>
                <a:ea typeface="宋体" panose="02010600030101010101" pitchFamily="2" charset="-122"/>
                <a:cs typeface="宋体" panose="02010600030101010101" pitchFamily="2" charset="-122"/>
              </a:rPr>
              <a:t>（</a:t>
            </a:r>
            <a:r>
              <a:rPr lang="en-US" altLang="zh-CN" b="0">
                <a:latin typeface="宋体" panose="02010600030101010101" pitchFamily="2" charset="-122"/>
                <a:ea typeface="宋体" panose="02010600030101010101" pitchFamily="2" charset="-122"/>
                <a:cs typeface="宋体" panose="02010600030101010101" pitchFamily="2" charset="-122"/>
              </a:rPr>
              <a:t>1</a:t>
            </a:r>
            <a:r>
              <a:rPr lang="zh-CN" altLang="zh-CN" b="0">
                <a:latin typeface="宋体" panose="02010600030101010101" pitchFamily="2" charset="-122"/>
                <a:ea typeface="宋体" panose="02010600030101010101" pitchFamily="2" charset="-122"/>
                <a:cs typeface="宋体" panose="02010600030101010101" pitchFamily="2" charset="-122"/>
              </a:rPr>
              <a:t>）</a:t>
            </a:r>
            <a:r>
              <a:rPr lang="zh-CN" altLang="zh-CN" b="0">
                <a:solidFill>
                  <a:srgbClr val="FF0000"/>
                </a:solidFill>
                <a:latin typeface="宋体" panose="02010600030101010101" pitchFamily="2" charset="-122"/>
                <a:ea typeface="宋体" panose="02010600030101010101" pitchFamily="2" charset="-122"/>
                <a:cs typeface="宋体" panose="02010600030101010101" pitchFamily="2" charset="-122"/>
              </a:rPr>
              <a:t>显示屏的大小</a:t>
            </a:r>
            <a:r>
              <a:rPr lang="zh-CN" altLang="zh-CN" b="0">
                <a:latin typeface="宋体" panose="02010600030101010101" pitchFamily="2" charset="-122"/>
                <a:ea typeface="宋体" panose="02010600030101010101" pitchFamily="2" charset="-122"/>
                <a:cs typeface="宋体" panose="02010600030101010101" pitchFamily="2" charset="-122"/>
              </a:rPr>
              <a:t>：人们通常用显示屏对角线的长度表示显示屏的大小，单位为英寸，如</a:t>
            </a:r>
            <a:r>
              <a:rPr lang="en-US" altLang="zh-CN" b="0">
                <a:latin typeface="宋体" panose="02010600030101010101" pitchFamily="2" charset="-122"/>
                <a:ea typeface="宋体" panose="02010600030101010101" pitchFamily="2" charset="-122"/>
                <a:cs typeface="宋体" panose="02010600030101010101" pitchFamily="2" charset="-122"/>
              </a:rPr>
              <a:t>19</a:t>
            </a:r>
            <a:r>
              <a:rPr lang="zh-CN" altLang="zh-CN" b="0">
                <a:latin typeface="宋体" panose="02010600030101010101" pitchFamily="2" charset="-122"/>
                <a:ea typeface="宋体" panose="02010600030101010101" pitchFamily="2" charset="-122"/>
                <a:cs typeface="宋体" panose="02010600030101010101" pitchFamily="2" charset="-122"/>
              </a:rPr>
              <a:t>英寸</a:t>
            </a:r>
            <a:r>
              <a:rPr lang="en-US" altLang="zh-CN" b="0">
                <a:latin typeface="宋体" panose="02010600030101010101" pitchFamily="2" charset="-122"/>
                <a:ea typeface="宋体" panose="02010600030101010101" pitchFamily="2" charset="-122"/>
                <a:cs typeface="宋体" panose="02010600030101010101" pitchFamily="2" charset="-122"/>
              </a:rPr>
              <a:t>,21英寸等。显示屏幕横向与纵向的比例一般为4:3</a:t>
            </a:r>
            <a:r>
              <a:rPr lang="zh-CN" altLang="zh-CN" b="0">
                <a:latin typeface="宋体" panose="02010600030101010101" pitchFamily="2" charset="-122"/>
                <a:ea typeface="宋体" panose="02010600030101010101" pitchFamily="2" charset="-122"/>
                <a:cs typeface="宋体" panose="02010600030101010101" pitchFamily="2" charset="-122"/>
              </a:rPr>
              <a:t>或</a:t>
            </a:r>
            <a:r>
              <a:rPr lang="en-US" altLang="zh-CN" b="0">
                <a:latin typeface="宋体" panose="02010600030101010101" pitchFamily="2" charset="-122"/>
                <a:ea typeface="宋体" panose="02010600030101010101" pitchFamily="2" charset="-122"/>
                <a:cs typeface="宋体" panose="02010600030101010101" pitchFamily="2" charset="-122"/>
              </a:rPr>
              <a:t>16:9</a:t>
            </a:r>
            <a:r>
              <a:rPr lang="zh-CN" altLang="zh-CN" b="0">
                <a:latin typeface="宋体" panose="02010600030101010101" pitchFamily="2" charset="-122"/>
                <a:ea typeface="宋体" panose="02010600030101010101" pitchFamily="2" charset="-122"/>
                <a:cs typeface="宋体" panose="02010600030101010101" pitchFamily="2" charset="-122"/>
              </a:rPr>
              <a:t>。</a:t>
            </a:r>
            <a:endParaRPr lang="zh-CN" altLang="zh-CN" b="0">
              <a:latin typeface="宋体" panose="02010600030101010101" pitchFamily="2" charset="-122"/>
              <a:ea typeface="宋体" panose="02010600030101010101" pitchFamily="2" charset="-122"/>
              <a:cs typeface="宋体" panose="02010600030101010101" pitchFamily="2" charset="-122"/>
            </a:endParaRPr>
          </a:p>
          <a:p>
            <a:pPr eaLnBrk="1" hangingPunct="1">
              <a:spcBef>
                <a:spcPct val="0"/>
              </a:spcBef>
              <a:buFontTx/>
              <a:buNone/>
            </a:pPr>
            <a:r>
              <a:rPr lang="zh-CN" altLang="zh-CN" b="0">
                <a:latin typeface="宋体" panose="02010600030101010101" pitchFamily="2" charset="-122"/>
                <a:ea typeface="宋体" panose="02010600030101010101" pitchFamily="2" charset="-122"/>
                <a:cs typeface="宋体" panose="02010600030101010101" pitchFamily="2" charset="-122"/>
              </a:rPr>
              <a:t>（</a:t>
            </a:r>
            <a:r>
              <a:rPr lang="en-US" altLang="zh-CN" b="0">
                <a:latin typeface="宋体" panose="02010600030101010101" pitchFamily="2" charset="-122"/>
                <a:ea typeface="宋体" panose="02010600030101010101" pitchFamily="2" charset="-122"/>
                <a:cs typeface="宋体" panose="02010600030101010101" pitchFamily="2" charset="-122"/>
              </a:rPr>
              <a:t>2</a:t>
            </a:r>
            <a:r>
              <a:rPr lang="zh-CN" altLang="zh-CN" b="0">
                <a:latin typeface="宋体" panose="02010600030101010101" pitchFamily="2" charset="-122"/>
                <a:ea typeface="宋体" panose="02010600030101010101" pitchFamily="2" charset="-122"/>
                <a:cs typeface="宋体" panose="02010600030101010101" pitchFamily="2" charset="-122"/>
              </a:rPr>
              <a:t>）</a:t>
            </a:r>
            <a:r>
              <a:rPr lang="zh-CN" altLang="zh-CN" b="0">
                <a:solidFill>
                  <a:srgbClr val="FF0000"/>
                </a:solidFill>
                <a:latin typeface="宋体" panose="02010600030101010101" pitchFamily="2" charset="-122"/>
                <a:ea typeface="宋体" panose="02010600030101010101" pitchFamily="2" charset="-122"/>
                <a:cs typeface="宋体" panose="02010600030101010101" pitchFamily="2" charset="-122"/>
              </a:rPr>
              <a:t>分辨率</a:t>
            </a:r>
            <a:r>
              <a:rPr lang="zh-CN" altLang="zh-CN" b="0">
                <a:latin typeface="宋体" panose="02010600030101010101" pitchFamily="2" charset="-122"/>
                <a:ea typeface="宋体" panose="02010600030101010101" pitchFamily="2" charset="-122"/>
                <a:cs typeface="宋体" panose="02010600030101010101" pitchFamily="2" charset="-122"/>
              </a:rPr>
              <a:t>：</a:t>
            </a:r>
            <a:r>
              <a:rPr lang="zh-CN" altLang="zh-CN" b="0">
                <a:solidFill>
                  <a:srgbClr val="FF0000"/>
                </a:solidFill>
                <a:latin typeface="宋体" panose="02010600030101010101" pitchFamily="2" charset="-122"/>
                <a:ea typeface="宋体" panose="02010600030101010101" pitchFamily="2" charset="-122"/>
                <a:cs typeface="宋体" panose="02010600030101010101" pitchFamily="2" charset="-122"/>
              </a:rPr>
              <a:t>它反映显示器的清晰度</a:t>
            </a:r>
            <a:r>
              <a:rPr lang="zh-CN" altLang="zh-CN" b="0">
                <a:latin typeface="宋体" panose="02010600030101010101" pitchFamily="2" charset="-122"/>
                <a:ea typeface="宋体" panose="02010600030101010101" pitchFamily="2" charset="-122"/>
                <a:cs typeface="宋体" panose="02010600030101010101" pitchFamily="2" charset="-122"/>
              </a:rPr>
              <a:t>，用整个屏幕可显示的像素的个数表示，一般记为“水平像素个数</a:t>
            </a:r>
            <a:r>
              <a:rPr lang="en-US" altLang="zh-CN" b="0">
                <a:latin typeface="宋体" panose="02010600030101010101" pitchFamily="2" charset="-122"/>
                <a:ea typeface="宋体" panose="02010600030101010101" pitchFamily="2" charset="-122"/>
                <a:cs typeface="宋体" panose="02010600030101010101" pitchFamily="2" charset="-122"/>
              </a:rPr>
              <a:t>*</a:t>
            </a:r>
            <a:r>
              <a:rPr lang="zh-CN" altLang="zh-CN" b="0">
                <a:latin typeface="宋体" panose="02010600030101010101" pitchFamily="2" charset="-122"/>
                <a:ea typeface="宋体" panose="02010600030101010101" pitchFamily="2" charset="-122"/>
                <a:cs typeface="宋体" panose="02010600030101010101" pitchFamily="2" charset="-122"/>
              </a:rPr>
              <a:t>垂直像素个数”，如</a:t>
            </a:r>
            <a:r>
              <a:rPr lang="en-US" altLang="zh-CN" b="0">
                <a:latin typeface="宋体" panose="02010600030101010101" pitchFamily="2" charset="-122"/>
                <a:ea typeface="宋体" panose="02010600030101010101" pitchFamily="2" charset="-122"/>
                <a:cs typeface="宋体" panose="02010600030101010101" pitchFamily="2" charset="-122"/>
              </a:rPr>
              <a:t>800*600</a:t>
            </a:r>
            <a:r>
              <a:rPr lang="zh-CN" altLang="zh-CN" b="0">
                <a:latin typeface="宋体" panose="02010600030101010101" pitchFamily="2" charset="-122"/>
                <a:ea typeface="宋体" panose="02010600030101010101" pitchFamily="2" charset="-122"/>
                <a:cs typeface="宋体" panose="02010600030101010101" pitchFamily="2" charset="-122"/>
              </a:rPr>
              <a:t>、</a:t>
            </a:r>
            <a:r>
              <a:rPr lang="en-US" altLang="zh-CN" b="0">
                <a:latin typeface="宋体" panose="02010600030101010101" pitchFamily="2" charset="-122"/>
                <a:ea typeface="宋体" panose="02010600030101010101" pitchFamily="2" charset="-122"/>
                <a:cs typeface="宋体" panose="02010600030101010101" pitchFamily="2" charset="-122"/>
              </a:rPr>
              <a:t>1280*1024</a:t>
            </a:r>
            <a:r>
              <a:rPr lang="zh-CN" altLang="zh-CN" b="0">
                <a:latin typeface="宋体" panose="02010600030101010101" pitchFamily="2" charset="-122"/>
                <a:ea typeface="宋体" panose="02010600030101010101" pitchFamily="2" charset="-122"/>
                <a:cs typeface="宋体" panose="02010600030101010101" pitchFamily="2" charset="-122"/>
              </a:rPr>
              <a:t>等。一般来说分辨率越高，显示的字符越小，显示越清晰， 但实际显示效果还与显示卡的性能有关。</a:t>
            </a:r>
            <a:endParaRPr lang="zh-CN" altLang="zh-CN" b="0">
              <a:latin typeface="宋体" panose="02010600030101010101" pitchFamily="2" charset="-122"/>
              <a:ea typeface="宋体" panose="02010600030101010101" pitchFamily="2" charset="-122"/>
              <a:cs typeface="宋体" panose="02010600030101010101" pitchFamily="2" charset="-122"/>
            </a:endParaRPr>
          </a:p>
          <a:p>
            <a:pPr eaLnBrk="1" hangingPunct="1">
              <a:spcBef>
                <a:spcPct val="0"/>
              </a:spcBef>
              <a:buFontTx/>
              <a:buNone/>
            </a:pPr>
            <a:r>
              <a:rPr lang="zh-CN" altLang="zh-CN" b="0">
                <a:latin typeface="宋体" panose="02010600030101010101" pitchFamily="2" charset="-122"/>
                <a:ea typeface="宋体" panose="02010600030101010101" pitchFamily="2" charset="-122"/>
                <a:cs typeface="宋体" panose="02010600030101010101" pitchFamily="2" charset="-122"/>
              </a:rPr>
              <a:t>（</a:t>
            </a:r>
            <a:r>
              <a:rPr lang="en-US" altLang="zh-CN" b="0">
                <a:latin typeface="宋体" panose="02010600030101010101" pitchFamily="2" charset="-122"/>
                <a:ea typeface="宋体" panose="02010600030101010101" pitchFamily="2" charset="-122"/>
                <a:cs typeface="宋体" panose="02010600030101010101" pitchFamily="2" charset="-122"/>
              </a:rPr>
              <a:t>3</a:t>
            </a:r>
            <a:r>
              <a:rPr lang="zh-CN" altLang="zh-CN" b="0">
                <a:latin typeface="宋体" panose="02010600030101010101" pitchFamily="2" charset="-122"/>
                <a:ea typeface="宋体" panose="02010600030101010101" pitchFamily="2" charset="-122"/>
                <a:cs typeface="宋体" panose="02010600030101010101" pitchFamily="2" charset="-122"/>
              </a:rPr>
              <a:t>）</a:t>
            </a:r>
            <a:r>
              <a:rPr lang="zh-CN" altLang="zh-CN" b="0">
                <a:solidFill>
                  <a:srgbClr val="FF0000"/>
                </a:solidFill>
                <a:latin typeface="宋体" panose="02010600030101010101" pitchFamily="2" charset="-122"/>
                <a:ea typeface="宋体" panose="02010600030101010101" pitchFamily="2" charset="-122"/>
                <a:cs typeface="宋体" panose="02010600030101010101" pitchFamily="2" charset="-122"/>
              </a:rPr>
              <a:t>点距</a:t>
            </a:r>
            <a:r>
              <a:rPr lang="zh-CN" altLang="zh-CN" b="0">
                <a:latin typeface="宋体" panose="02010600030101010101" pitchFamily="2" charset="-122"/>
                <a:ea typeface="宋体" panose="02010600030101010101" pitchFamily="2" charset="-122"/>
                <a:cs typeface="宋体" panose="02010600030101010101" pitchFamily="2" charset="-122"/>
              </a:rPr>
              <a:t>：点距是指像素点之间的距离，点距越小，图像越清晰。目前常见的点距有</a:t>
            </a:r>
            <a:r>
              <a:rPr lang="en-US" altLang="zh-CN" b="0">
                <a:latin typeface="宋体" panose="02010600030101010101" pitchFamily="2" charset="-122"/>
                <a:ea typeface="宋体" panose="02010600030101010101" pitchFamily="2" charset="-122"/>
                <a:cs typeface="宋体" panose="02010600030101010101" pitchFamily="2" charset="-122"/>
              </a:rPr>
              <a:t>0.33</a:t>
            </a:r>
            <a:r>
              <a:rPr lang="zh-CN" altLang="zh-CN" b="0">
                <a:latin typeface="宋体" panose="02010600030101010101" pitchFamily="2" charset="-122"/>
                <a:ea typeface="宋体" panose="02010600030101010101" pitchFamily="2" charset="-122"/>
                <a:cs typeface="宋体" panose="02010600030101010101" pitchFamily="2" charset="-122"/>
              </a:rPr>
              <a:t>、</a:t>
            </a:r>
            <a:r>
              <a:rPr lang="en-US" altLang="zh-CN" b="0">
                <a:latin typeface="宋体" panose="02010600030101010101" pitchFamily="2" charset="-122"/>
                <a:ea typeface="宋体" panose="02010600030101010101" pitchFamily="2" charset="-122"/>
                <a:cs typeface="宋体" panose="02010600030101010101" pitchFamily="2" charset="-122"/>
              </a:rPr>
              <a:t>0.28</a:t>
            </a:r>
            <a:r>
              <a:rPr lang="zh-CN" altLang="zh-CN" b="0">
                <a:latin typeface="宋体" panose="02010600030101010101" pitchFamily="2" charset="-122"/>
                <a:ea typeface="宋体" panose="02010600030101010101" pitchFamily="2" charset="-122"/>
                <a:cs typeface="宋体" panose="02010600030101010101" pitchFamily="2" charset="-122"/>
              </a:rPr>
              <a:t>、</a:t>
            </a:r>
            <a:r>
              <a:rPr lang="en-US" altLang="zh-CN" b="0">
                <a:latin typeface="宋体" panose="02010600030101010101" pitchFamily="2" charset="-122"/>
                <a:ea typeface="宋体" panose="02010600030101010101" pitchFamily="2" charset="-122"/>
                <a:cs typeface="宋体" panose="02010600030101010101" pitchFamily="2" charset="-122"/>
              </a:rPr>
              <a:t>0.21</a:t>
            </a:r>
            <a:r>
              <a:rPr lang="zh-CN" altLang="zh-CN" b="0">
                <a:latin typeface="宋体" panose="02010600030101010101" pitchFamily="2" charset="-122"/>
                <a:ea typeface="宋体" panose="02010600030101010101" pitchFamily="2" charset="-122"/>
                <a:cs typeface="宋体" panose="02010600030101010101" pitchFamily="2" charset="-122"/>
              </a:rPr>
              <a:t>等。</a:t>
            </a:r>
            <a:endParaRPr lang="zh-CN" altLang="zh-CN" b="0">
              <a:latin typeface="宋体" panose="02010600030101010101" pitchFamily="2" charset="-122"/>
              <a:ea typeface="宋体" panose="02010600030101010101" pitchFamily="2" charset="-122"/>
              <a:cs typeface="宋体" panose="02010600030101010101" pitchFamily="2" charset="-122"/>
            </a:endParaRPr>
          </a:p>
          <a:p>
            <a:pPr eaLnBrk="1" hangingPunct="1">
              <a:spcBef>
                <a:spcPct val="0"/>
              </a:spcBef>
              <a:buFontTx/>
              <a:buNone/>
            </a:pPr>
            <a:r>
              <a:rPr lang="zh-CN" altLang="zh-CN" b="0">
                <a:latin typeface="宋体" panose="02010600030101010101" pitchFamily="2" charset="-122"/>
                <a:ea typeface="宋体" panose="02010600030101010101" pitchFamily="2" charset="-122"/>
                <a:cs typeface="宋体" panose="02010600030101010101" pitchFamily="2" charset="-122"/>
              </a:rPr>
              <a:t>（</a:t>
            </a:r>
            <a:r>
              <a:rPr lang="en-US" altLang="zh-CN" b="0">
                <a:latin typeface="宋体" panose="02010600030101010101" pitchFamily="2" charset="-122"/>
                <a:ea typeface="宋体" panose="02010600030101010101" pitchFamily="2" charset="-122"/>
                <a:cs typeface="宋体" panose="02010600030101010101" pitchFamily="2" charset="-122"/>
              </a:rPr>
              <a:t>4</a:t>
            </a:r>
            <a:r>
              <a:rPr lang="zh-CN" altLang="zh-CN" b="0">
                <a:latin typeface="宋体" panose="02010600030101010101" pitchFamily="2" charset="-122"/>
                <a:ea typeface="宋体" panose="02010600030101010101" pitchFamily="2" charset="-122"/>
                <a:cs typeface="宋体" panose="02010600030101010101" pitchFamily="2" charset="-122"/>
              </a:rPr>
              <a:t>）</a:t>
            </a:r>
            <a:r>
              <a:rPr lang="zh-CN" altLang="zh-CN" b="0">
                <a:solidFill>
                  <a:srgbClr val="FF0000"/>
                </a:solidFill>
                <a:latin typeface="宋体" panose="02010600030101010101" pitchFamily="2" charset="-122"/>
                <a:ea typeface="宋体" panose="02010600030101010101" pitchFamily="2" charset="-122"/>
                <a:cs typeface="宋体" panose="02010600030101010101" pitchFamily="2" charset="-122"/>
              </a:rPr>
              <a:t>刷新频率</a:t>
            </a:r>
            <a:r>
              <a:rPr lang="zh-CN" altLang="zh-CN" b="0">
                <a:latin typeface="宋体" panose="02010600030101010101" pitchFamily="2" charset="-122"/>
                <a:ea typeface="宋体" panose="02010600030101010101" pitchFamily="2" charset="-122"/>
                <a:cs typeface="宋体" panose="02010600030101010101" pitchFamily="2" charset="-122"/>
              </a:rPr>
              <a:t>：以图像每秒钟更新的次数来表示刷新频率，刷新频率越高，图像稳定性越好。刷新频率的高低对人的眼睛有很大影响，如</a:t>
            </a:r>
            <a:r>
              <a:rPr lang="en-US" altLang="zh-CN" b="0">
                <a:latin typeface="宋体" panose="02010600030101010101" pitchFamily="2" charset="-122"/>
                <a:ea typeface="宋体" panose="02010600030101010101" pitchFamily="2" charset="-122"/>
                <a:cs typeface="宋体" panose="02010600030101010101" pitchFamily="2" charset="-122"/>
              </a:rPr>
              <a:t>CRT</a:t>
            </a:r>
            <a:r>
              <a:rPr lang="zh-CN" altLang="zh-CN" b="0">
                <a:latin typeface="宋体" panose="02010600030101010101" pitchFamily="2" charset="-122"/>
                <a:ea typeface="宋体" panose="02010600030101010101" pitchFamily="2" charset="-122"/>
                <a:cs typeface="宋体" panose="02010600030101010101" pitchFamily="2" charset="-122"/>
              </a:rPr>
              <a:t>显示器刷新频率低于</a:t>
            </a:r>
            <a:r>
              <a:rPr lang="en-US" altLang="zh-CN" b="0">
                <a:latin typeface="宋体" panose="02010600030101010101" pitchFamily="2" charset="-122"/>
                <a:ea typeface="宋体" panose="02010600030101010101" pitchFamily="2" charset="-122"/>
                <a:cs typeface="宋体" panose="02010600030101010101" pitchFamily="2" charset="-122"/>
              </a:rPr>
              <a:t>60Hz</a:t>
            </a:r>
            <a:r>
              <a:rPr lang="zh-CN" altLang="zh-CN" b="0">
                <a:latin typeface="宋体" panose="02010600030101010101" pitchFamily="2" charset="-122"/>
                <a:ea typeface="宋体" panose="02010600030101010101" pitchFamily="2" charset="-122"/>
                <a:cs typeface="宋体" panose="02010600030101010101" pitchFamily="2" charset="-122"/>
              </a:rPr>
              <a:t>，屏幕会抖动得很厉害，眼睛容易疲劳。</a:t>
            </a:r>
            <a:r>
              <a:rPr lang="en-US" altLang="zh-CN" b="0">
                <a:latin typeface="宋体" panose="02010600030101010101" pitchFamily="2" charset="-122"/>
                <a:ea typeface="宋体" panose="02010600030101010101" pitchFamily="2" charset="-122"/>
                <a:cs typeface="宋体" panose="02010600030101010101" pitchFamily="2" charset="-122"/>
              </a:rPr>
              <a:t>CRT</a:t>
            </a:r>
            <a:r>
              <a:rPr lang="zh-CN" altLang="zh-CN" b="0">
                <a:latin typeface="宋体" panose="02010600030101010101" pitchFamily="2" charset="-122"/>
                <a:ea typeface="宋体" panose="02010600030101010101" pitchFamily="2" charset="-122"/>
                <a:cs typeface="宋体" panose="02010600030101010101" pitchFamily="2" charset="-122"/>
              </a:rPr>
              <a:t>显示器的刷新频率一般设置为</a:t>
            </a:r>
            <a:r>
              <a:rPr lang="en-US" altLang="zh-CN" b="0">
                <a:latin typeface="宋体" panose="02010600030101010101" pitchFamily="2" charset="-122"/>
                <a:ea typeface="宋体" panose="02010600030101010101" pitchFamily="2" charset="-122"/>
                <a:cs typeface="宋体" panose="02010600030101010101" pitchFamily="2" charset="-122"/>
              </a:rPr>
              <a:t>75Hz</a:t>
            </a:r>
            <a:r>
              <a:rPr lang="zh-CN" altLang="zh-CN" b="0">
                <a:latin typeface="宋体" panose="02010600030101010101" pitchFamily="2" charset="-122"/>
                <a:ea typeface="宋体" panose="02010600030101010101" pitchFamily="2" charset="-122"/>
                <a:cs typeface="宋体" panose="02010600030101010101" pitchFamily="2" charset="-122"/>
              </a:rPr>
              <a:t>或</a:t>
            </a:r>
            <a:r>
              <a:rPr lang="en-US" altLang="zh-CN" b="0">
                <a:latin typeface="宋体" panose="02010600030101010101" pitchFamily="2" charset="-122"/>
                <a:ea typeface="宋体" panose="02010600030101010101" pitchFamily="2" charset="-122"/>
                <a:cs typeface="宋体" panose="02010600030101010101" pitchFamily="2" charset="-122"/>
              </a:rPr>
              <a:t>85Hz</a:t>
            </a:r>
            <a:r>
              <a:rPr lang="zh-CN" altLang="en-US" b="0">
                <a:latin typeface="宋体" panose="02010600030101010101" pitchFamily="2" charset="-122"/>
                <a:ea typeface="宋体" panose="02010600030101010101" pitchFamily="2" charset="-122"/>
                <a:cs typeface="宋体" panose="02010600030101010101" pitchFamily="2" charset="-122"/>
              </a:rPr>
              <a:t>，</a:t>
            </a:r>
            <a:r>
              <a:rPr lang="zh-CN" altLang="zh-CN" b="0">
                <a:latin typeface="宋体" panose="02010600030101010101" pitchFamily="2" charset="-122"/>
                <a:ea typeface="宋体" panose="02010600030101010101" pitchFamily="2" charset="-122"/>
                <a:cs typeface="宋体" panose="02010600030101010101" pitchFamily="2" charset="-122"/>
              </a:rPr>
              <a:t>液晶显示器刷新频率默认为</a:t>
            </a:r>
            <a:r>
              <a:rPr lang="en-US" altLang="zh-CN" b="0">
                <a:latin typeface="宋体" panose="02010600030101010101" pitchFamily="2" charset="-122"/>
                <a:ea typeface="宋体" panose="02010600030101010101" pitchFamily="2" charset="-122"/>
                <a:cs typeface="宋体" panose="02010600030101010101" pitchFamily="2" charset="-122"/>
              </a:rPr>
              <a:t>60Hz</a:t>
            </a:r>
            <a:r>
              <a:rPr lang="zh-CN" altLang="zh-CN" b="0">
                <a:latin typeface="宋体" panose="02010600030101010101" pitchFamily="2" charset="-122"/>
                <a:ea typeface="宋体" panose="02010600030101010101" pitchFamily="2" charset="-122"/>
                <a:cs typeface="宋体" panose="02010600030101010101" pitchFamily="2" charset="-122"/>
              </a:rPr>
              <a:t>。</a:t>
            </a:r>
            <a:endParaRPr lang="zh-CN" altLang="en-US">
              <a:latin typeface="宋体" panose="02010600030101010101" pitchFamily="2" charset="-122"/>
              <a:ea typeface="宋体" panose="02010600030101010101" pitchFamily="2" charset="-122"/>
              <a:cs typeface="宋体" panose="02010600030101010101" pitchFamily="2" charset="-122"/>
            </a:endParaRPr>
          </a:p>
        </p:txBody>
      </p:sp>
      <p:sp>
        <p:nvSpPr>
          <p:cNvPr id="14339" name="矩形 3"/>
          <p:cNvSpPr>
            <a:spLocks noChangeArrowheads="1"/>
          </p:cNvSpPr>
          <p:nvPr/>
        </p:nvSpPr>
        <p:spPr bwMode="auto">
          <a:xfrm>
            <a:off x="2843213" y="260350"/>
            <a:ext cx="232791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a:solidFill>
                  <a:schemeClr val="tx1"/>
                </a:solidFill>
                <a:latin typeface="Arial" panose="020B0604020202020204" pitchFamily="34" charset="0"/>
                <a:ea typeface="微软雅黑" panose="020B0503020204020204" pitchFamily="34" charset="-122"/>
              </a:defRPr>
            </a:lvl2pPr>
            <a:lvl3pPr marL="1143000" indent="-228600" eaLnBrk="0" hangingPunct="0">
              <a:spcBef>
                <a:spcPct val="20000"/>
              </a:spcBef>
              <a:buChar char="•"/>
              <a:defRPr sz="1600">
                <a:solidFill>
                  <a:schemeClr val="tx1"/>
                </a:solidFill>
                <a:latin typeface="Arial" panose="020B0604020202020204" pitchFamily="34" charset="0"/>
                <a:ea typeface="微软雅黑" panose="020B0503020204020204" pitchFamily="34" charset="-122"/>
              </a:defRPr>
            </a:lvl3pPr>
            <a:lvl4pPr marL="1600200" indent="-228600" eaLnBrk="0" hangingPunct="0">
              <a:spcBef>
                <a:spcPct val="20000"/>
              </a:spcBef>
              <a:buChar char="–"/>
              <a:defRPr sz="1400">
                <a:solidFill>
                  <a:schemeClr val="tx1"/>
                </a:solidFill>
                <a:latin typeface="Arial" panose="020B0604020202020204" pitchFamily="34" charset="0"/>
                <a:ea typeface="微软雅黑" panose="020B0503020204020204" pitchFamily="34" charset="-122"/>
              </a:defRPr>
            </a:lvl4pPr>
            <a:lvl5pPr marL="2057400" indent="-228600" eaLnBrk="0" hangingPunct="0">
              <a:spcBef>
                <a:spcPct val="20000"/>
              </a:spcBef>
              <a:buChar char="»"/>
              <a:defRPr sz="1400">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20000"/>
              </a:spcBef>
              <a:spcAft>
                <a:spcPct val="0"/>
              </a:spcAft>
              <a:buChar char="»"/>
              <a:defRPr sz="1400">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20000"/>
              </a:spcBef>
              <a:spcAft>
                <a:spcPct val="0"/>
              </a:spcAft>
              <a:buChar char="»"/>
              <a:defRPr sz="1400">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20000"/>
              </a:spcBef>
              <a:spcAft>
                <a:spcPct val="0"/>
              </a:spcAft>
              <a:buChar char="»"/>
              <a:defRPr sz="1400">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20000"/>
              </a:spcBef>
              <a:spcAft>
                <a:spcPct val="0"/>
              </a:spcAft>
              <a:buChar char="»"/>
              <a:defRPr sz="1400">
                <a:solidFill>
                  <a:schemeClr val="tx1"/>
                </a:solidFill>
                <a:latin typeface="Arial" panose="020B0604020202020204" pitchFamily="34" charset="0"/>
                <a:ea typeface="微软雅黑" panose="020B0503020204020204" pitchFamily="34" charset="-122"/>
              </a:defRPr>
            </a:lvl9pPr>
          </a:lstStyle>
          <a:p>
            <a:pPr eaLnBrk="1" hangingPunct="1">
              <a:spcBef>
                <a:spcPct val="0"/>
              </a:spcBef>
              <a:buFontTx/>
              <a:buNone/>
            </a:pPr>
            <a:r>
              <a:rPr lang="zh-CN" altLang="en-US" sz="2800">
                <a:solidFill>
                  <a:srgbClr val="FFFF00"/>
                </a:solidFill>
                <a:latin typeface="黑体" panose="02010609060101010101" pitchFamily="49" charset="-122"/>
                <a:ea typeface="黑体" panose="02010609060101010101" pitchFamily="49" charset="-122"/>
              </a:rPr>
              <a:t>二</a:t>
            </a:r>
            <a:r>
              <a:rPr lang="zh-CN" altLang="zh-CN" sz="2800">
                <a:solidFill>
                  <a:srgbClr val="FFFF00"/>
                </a:solidFill>
                <a:latin typeface="黑体" panose="02010609060101010101" pitchFamily="49" charset="-122"/>
                <a:ea typeface="黑体" panose="02010609060101010101" pitchFamily="49" charset="-122"/>
              </a:rPr>
              <a:t>．输</a:t>
            </a:r>
            <a:r>
              <a:rPr lang="zh-CN" altLang="en-US" sz="2800">
                <a:solidFill>
                  <a:srgbClr val="FFFF00"/>
                </a:solidFill>
                <a:latin typeface="黑体" panose="02010609060101010101" pitchFamily="49" charset="-122"/>
                <a:ea typeface="黑体" panose="02010609060101010101" pitchFamily="49" charset="-122"/>
              </a:rPr>
              <a:t>出</a:t>
            </a:r>
            <a:r>
              <a:rPr lang="zh-CN" altLang="zh-CN" sz="2800">
                <a:solidFill>
                  <a:srgbClr val="FFFF00"/>
                </a:solidFill>
                <a:latin typeface="黑体" panose="02010609060101010101" pitchFamily="49" charset="-122"/>
                <a:ea typeface="黑体" panose="02010609060101010101" pitchFamily="49" charset="-122"/>
              </a:rPr>
              <a:t>设备</a:t>
            </a:r>
            <a:endParaRPr lang="zh-CN" altLang="zh-CN" sz="2800">
              <a:solidFill>
                <a:srgbClr val="FFFF00"/>
              </a:solidFill>
              <a:latin typeface="黑体" panose="02010609060101010101" pitchFamily="49" charset="-122"/>
              <a:ea typeface="黑体" panose="02010609060101010101" pitchFamily="49" charset="-122"/>
            </a:endParaRPr>
          </a:p>
        </p:txBody>
      </p:sp>
    </p:spTree>
  </p:cSld>
  <p:clrMapOvr>
    <a:masterClrMapping/>
  </p:clrMapOvr>
  <p:transition spd="slow">
    <p:push dir="d"/>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bg>
      <p:bgPr>
        <a:blipFill dpi="0" rotWithShape="0">
          <a:blip r:embed="rId1"/>
          <a:srcRect/>
          <a:stretch>
            <a:fillRect/>
          </a:stretch>
        </a:blipFill>
        <a:effectLst/>
      </p:bgPr>
    </p:bg>
    <p:spTree>
      <p:nvGrpSpPr>
        <p:cNvPr id="1" name=""/>
        <p:cNvGrpSpPr/>
        <p:nvPr/>
      </p:nvGrpSpPr>
      <p:grpSpPr>
        <a:xfrm>
          <a:off x="0" y="0"/>
          <a:ext cx="0" cy="0"/>
          <a:chOff x="0" y="0"/>
          <a:chExt cx="0" cy="0"/>
        </a:xfrm>
      </p:grpSpPr>
      <p:sp>
        <p:nvSpPr>
          <p:cNvPr id="15362" name="TextBox 1"/>
          <p:cNvSpPr txBox="1">
            <a:spLocks noChangeArrowheads="1"/>
          </p:cNvSpPr>
          <p:nvPr/>
        </p:nvSpPr>
        <p:spPr bwMode="auto">
          <a:xfrm>
            <a:off x="107950" y="1196975"/>
            <a:ext cx="8929688" cy="3476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a:solidFill>
                  <a:schemeClr val="tx1"/>
                </a:solidFill>
                <a:latin typeface="Arial" panose="020B0604020202020204" pitchFamily="34" charset="0"/>
                <a:ea typeface="微软雅黑" panose="020B0503020204020204" pitchFamily="34" charset="-122"/>
              </a:defRPr>
            </a:lvl2pPr>
            <a:lvl3pPr marL="1143000" indent="-228600" eaLnBrk="0" hangingPunct="0">
              <a:spcBef>
                <a:spcPct val="20000"/>
              </a:spcBef>
              <a:buChar char="•"/>
              <a:defRPr sz="1600">
                <a:solidFill>
                  <a:schemeClr val="tx1"/>
                </a:solidFill>
                <a:latin typeface="Arial" panose="020B0604020202020204" pitchFamily="34" charset="0"/>
                <a:ea typeface="微软雅黑" panose="020B0503020204020204" pitchFamily="34" charset="-122"/>
              </a:defRPr>
            </a:lvl3pPr>
            <a:lvl4pPr marL="1600200" indent="-228600" eaLnBrk="0" hangingPunct="0">
              <a:spcBef>
                <a:spcPct val="20000"/>
              </a:spcBef>
              <a:buChar char="–"/>
              <a:defRPr sz="1400">
                <a:solidFill>
                  <a:schemeClr val="tx1"/>
                </a:solidFill>
                <a:latin typeface="Arial" panose="020B0604020202020204" pitchFamily="34" charset="0"/>
                <a:ea typeface="微软雅黑" panose="020B0503020204020204" pitchFamily="34" charset="-122"/>
              </a:defRPr>
            </a:lvl4pPr>
            <a:lvl5pPr marL="2057400" indent="-228600" eaLnBrk="0" hangingPunct="0">
              <a:spcBef>
                <a:spcPct val="20000"/>
              </a:spcBef>
              <a:buChar char="»"/>
              <a:defRPr sz="1400">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20000"/>
              </a:spcBef>
              <a:spcAft>
                <a:spcPct val="0"/>
              </a:spcAft>
              <a:buChar char="»"/>
              <a:defRPr sz="1400">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20000"/>
              </a:spcBef>
              <a:spcAft>
                <a:spcPct val="0"/>
              </a:spcAft>
              <a:buChar char="»"/>
              <a:defRPr sz="1400">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20000"/>
              </a:spcBef>
              <a:spcAft>
                <a:spcPct val="0"/>
              </a:spcAft>
              <a:buChar char="»"/>
              <a:defRPr sz="1400">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20000"/>
              </a:spcBef>
              <a:spcAft>
                <a:spcPct val="0"/>
              </a:spcAft>
              <a:buChar char="»"/>
              <a:defRPr sz="1400">
                <a:solidFill>
                  <a:schemeClr val="tx1"/>
                </a:solidFill>
                <a:latin typeface="Arial" panose="020B0604020202020204" pitchFamily="34" charset="0"/>
                <a:ea typeface="微软雅黑" panose="020B0503020204020204" pitchFamily="34" charset="-122"/>
              </a:defRPr>
            </a:lvl9pPr>
          </a:lstStyle>
          <a:p>
            <a:pPr eaLnBrk="1" hangingPunct="1">
              <a:spcBef>
                <a:spcPct val="0"/>
              </a:spcBef>
              <a:buFontTx/>
              <a:buNone/>
            </a:pPr>
            <a:r>
              <a:rPr lang="en-US" altLang="zh-CN">
                <a:latin typeface="宋体" panose="02010600030101010101" pitchFamily="2" charset="-122"/>
                <a:ea typeface="宋体" panose="02010600030101010101" pitchFamily="2" charset="-122"/>
                <a:cs typeface="宋体" panose="02010600030101010101" pitchFamily="2" charset="-122"/>
              </a:rPr>
              <a:t>2</a:t>
            </a:r>
            <a:r>
              <a:rPr lang="zh-CN" altLang="zh-CN">
                <a:latin typeface="宋体" panose="02010600030101010101" pitchFamily="2" charset="-122"/>
                <a:ea typeface="宋体" panose="02010600030101010101" pitchFamily="2" charset="-122"/>
                <a:cs typeface="宋体" panose="02010600030101010101" pitchFamily="2" charset="-122"/>
              </a:rPr>
              <a:t>．打印机</a:t>
            </a:r>
            <a:endParaRPr lang="zh-CN" altLang="zh-CN">
              <a:latin typeface="宋体" panose="02010600030101010101" pitchFamily="2" charset="-122"/>
              <a:ea typeface="宋体" panose="02010600030101010101" pitchFamily="2" charset="-122"/>
              <a:cs typeface="宋体" panose="02010600030101010101" pitchFamily="2" charset="-122"/>
            </a:endParaRPr>
          </a:p>
          <a:p>
            <a:pPr eaLnBrk="1" hangingPunct="1">
              <a:spcBef>
                <a:spcPct val="0"/>
              </a:spcBef>
              <a:buFontTx/>
              <a:buNone/>
            </a:pPr>
            <a:r>
              <a:rPr lang="en-US" altLang="zh-CN" b="0">
                <a:latin typeface="宋体" panose="02010600030101010101" pitchFamily="2" charset="-122"/>
                <a:ea typeface="宋体" panose="02010600030101010101" pitchFamily="2" charset="-122"/>
                <a:cs typeface="宋体" panose="02010600030101010101" pitchFamily="2" charset="-122"/>
              </a:rPr>
              <a:t>   </a:t>
            </a:r>
            <a:r>
              <a:rPr lang="zh-CN" altLang="zh-CN" b="0">
                <a:latin typeface="宋体" panose="02010600030101010101" pitchFamily="2" charset="-122"/>
                <a:ea typeface="宋体" panose="02010600030101010101" pitchFamily="2" charset="-122"/>
                <a:cs typeface="宋体" panose="02010600030101010101" pitchFamily="2" charset="-122"/>
              </a:rPr>
              <a:t>打印机是计算机常见的输出设备，如下图所示。按打印的原理来分，可以分为常见的三类：针式打印机、喷墨打印机和激光打印机。现在使用最多的是激光打印机，激光打印机最显著的优点是：打印速度快、打印品质好</a:t>
            </a:r>
            <a:r>
              <a:rPr lang="zh-CN" altLang="en-US" b="0">
                <a:latin typeface="宋体" panose="02010600030101010101" pitchFamily="2" charset="-122"/>
                <a:ea typeface="宋体" panose="02010600030101010101" pitchFamily="2" charset="-122"/>
                <a:cs typeface="宋体" panose="02010600030101010101" pitchFamily="2" charset="-122"/>
              </a:rPr>
              <a:t>（</a:t>
            </a:r>
            <a:r>
              <a:rPr lang="zh-CN" altLang="zh-CN" b="0">
                <a:latin typeface="宋体" panose="02010600030101010101" pitchFamily="2" charset="-122"/>
                <a:ea typeface="宋体" panose="02010600030101010101" pitchFamily="2" charset="-122"/>
                <a:cs typeface="宋体" panose="02010600030101010101" pitchFamily="2" charset="-122"/>
              </a:rPr>
              <a:t>可以达到相片级的质量</a:t>
            </a:r>
            <a:r>
              <a:rPr lang="zh-CN" altLang="en-US" b="0">
                <a:latin typeface="宋体" panose="02010600030101010101" pitchFamily="2" charset="-122"/>
                <a:ea typeface="宋体" panose="02010600030101010101" pitchFamily="2" charset="-122"/>
                <a:cs typeface="宋体" panose="02010600030101010101" pitchFamily="2" charset="-122"/>
              </a:rPr>
              <a:t>）</a:t>
            </a:r>
            <a:r>
              <a:rPr lang="zh-CN" altLang="zh-CN" b="0">
                <a:latin typeface="宋体" panose="02010600030101010101" pitchFamily="2" charset="-122"/>
                <a:ea typeface="宋体" panose="02010600030101010101" pitchFamily="2" charset="-122"/>
                <a:cs typeface="宋体" panose="02010600030101010101" pitchFamily="2" charset="-122"/>
              </a:rPr>
              <a:t>、工作噪声小等。针式打印机是最老式的打印机，目前只有一些单位打印发票、财务报表之类的才有在用。喷墨打印机在彩色打印、特殊介质打印方面还在大量应用。</a:t>
            </a:r>
            <a:endParaRPr lang="zh-CN" altLang="zh-CN" b="0">
              <a:latin typeface="宋体" panose="02010600030101010101" pitchFamily="2" charset="-122"/>
              <a:ea typeface="宋体" panose="02010600030101010101" pitchFamily="2" charset="-122"/>
              <a:cs typeface="宋体" panose="02010600030101010101" pitchFamily="2" charset="-122"/>
            </a:endParaRPr>
          </a:p>
          <a:p>
            <a:pPr eaLnBrk="1" hangingPunct="1">
              <a:spcBef>
                <a:spcPct val="0"/>
              </a:spcBef>
              <a:buFontTx/>
              <a:buNone/>
            </a:pPr>
            <a:r>
              <a:rPr lang="en-US" altLang="zh-CN" b="0">
                <a:latin typeface="宋体" panose="02010600030101010101" pitchFamily="2" charset="-122"/>
                <a:ea typeface="宋体" panose="02010600030101010101" pitchFamily="2" charset="-122"/>
                <a:cs typeface="宋体" panose="02010600030101010101" pitchFamily="2" charset="-122"/>
              </a:rPr>
              <a:t>   </a:t>
            </a:r>
            <a:r>
              <a:rPr lang="zh-CN" altLang="zh-CN" b="0">
                <a:latin typeface="宋体" panose="02010600030101010101" pitchFamily="2" charset="-122"/>
                <a:ea typeface="宋体" panose="02010600030101010101" pitchFamily="2" charset="-122"/>
                <a:cs typeface="宋体" panose="02010600030101010101" pitchFamily="2" charset="-122"/>
              </a:rPr>
              <a:t>打印机最重要的性能指标是打印分辨率，也称为输出分辨率。打印分辨率是指在每英寸的纸张上最多能打印的点数，用“横向点数</a:t>
            </a:r>
            <a:r>
              <a:rPr lang="en-US" altLang="zh-CN" b="0">
                <a:latin typeface="宋体" panose="02010600030101010101" pitchFamily="2" charset="-122"/>
                <a:ea typeface="宋体" panose="02010600030101010101" pitchFamily="2" charset="-122"/>
                <a:cs typeface="宋体" panose="02010600030101010101" pitchFamily="2" charset="-122"/>
              </a:rPr>
              <a:t>*</a:t>
            </a:r>
            <a:r>
              <a:rPr lang="zh-CN" altLang="zh-CN" b="0">
                <a:latin typeface="宋体" panose="02010600030101010101" pitchFamily="2" charset="-122"/>
                <a:ea typeface="宋体" panose="02010600030101010101" pitchFamily="2" charset="-122"/>
                <a:cs typeface="宋体" panose="02010600030101010101" pitchFamily="2" charset="-122"/>
              </a:rPr>
              <a:t>纵向点数”表示，单位为</a:t>
            </a:r>
            <a:r>
              <a:rPr lang="en-US" altLang="zh-CN" b="0">
                <a:latin typeface="宋体" panose="02010600030101010101" pitchFamily="2" charset="-122"/>
                <a:ea typeface="宋体" panose="02010600030101010101" pitchFamily="2" charset="-122"/>
                <a:cs typeface="宋体" panose="02010600030101010101" pitchFamily="2" charset="-122"/>
              </a:rPr>
              <a:t>dpi</a:t>
            </a:r>
            <a:r>
              <a:rPr lang="zh-CN" altLang="zh-CN" b="0">
                <a:latin typeface="宋体" panose="02010600030101010101" pitchFamily="2" charset="-122"/>
                <a:ea typeface="宋体" panose="02010600030101010101" pitchFamily="2" charset="-122"/>
                <a:cs typeface="宋体" panose="02010600030101010101" pitchFamily="2" charset="-122"/>
              </a:rPr>
              <a:t>，激光打印机最低的打印分辨率为</a:t>
            </a:r>
            <a:r>
              <a:rPr lang="en-US" altLang="zh-CN" b="0">
                <a:latin typeface="宋体" panose="02010600030101010101" pitchFamily="2" charset="-122"/>
                <a:ea typeface="宋体" panose="02010600030101010101" pitchFamily="2" charset="-122"/>
                <a:cs typeface="宋体" panose="02010600030101010101" pitchFamily="2" charset="-122"/>
              </a:rPr>
              <a:t>600*600dpi</a:t>
            </a:r>
            <a:r>
              <a:rPr lang="zh-CN" altLang="zh-CN" b="0">
                <a:latin typeface="宋体" panose="02010600030101010101" pitchFamily="2" charset="-122"/>
                <a:ea typeface="宋体" panose="02010600030101010101" pitchFamily="2" charset="-122"/>
                <a:cs typeface="宋体" panose="02010600030101010101" pitchFamily="2" charset="-122"/>
              </a:rPr>
              <a:t>。打印分辨率越高，打印越精密，打印的效果越清晰，也表示打印机的质量越高。</a:t>
            </a:r>
            <a:endParaRPr lang="en-US" altLang="zh-CN">
              <a:latin typeface="宋体" panose="02010600030101010101" pitchFamily="2" charset="-122"/>
              <a:ea typeface="宋体" panose="02010600030101010101" pitchFamily="2" charset="-122"/>
              <a:cs typeface="宋体" panose="02010600030101010101" pitchFamily="2" charset="-122"/>
            </a:endParaRPr>
          </a:p>
        </p:txBody>
      </p:sp>
      <p:sp>
        <p:nvSpPr>
          <p:cNvPr id="15364" name="矩形 4"/>
          <p:cNvSpPr>
            <a:spLocks noChangeArrowheads="1"/>
          </p:cNvSpPr>
          <p:nvPr/>
        </p:nvSpPr>
        <p:spPr bwMode="auto">
          <a:xfrm>
            <a:off x="2843213" y="260350"/>
            <a:ext cx="232791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a:solidFill>
                  <a:schemeClr val="tx1"/>
                </a:solidFill>
                <a:latin typeface="Arial" panose="020B0604020202020204" pitchFamily="34" charset="0"/>
                <a:ea typeface="微软雅黑" panose="020B0503020204020204" pitchFamily="34" charset="-122"/>
              </a:defRPr>
            </a:lvl2pPr>
            <a:lvl3pPr marL="1143000" indent="-228600" eaLnBrk="0" hangingPunct="0">
              <a:spcBef>
                <a:spcPct val="20000"/>
              </a:spcBef>
              <a:buChar char="•"/>
              <a:defRPr sz="1600">
                <a:solidFill>
                  <a:schemeClr val="tx1"/>
                </a:solidFill>
                <a:latin typeface="Arial" panose="020B0604020202020204" pitchFamily="34" charset="0"/>
                <a:ea typeface="微软雅黑" panose="020B0503020204020204" pitchFamily="34" charset="-122"/>
              </a:defRPr>
            </a:lvl3pPr>
            <a:lvl4pPr marL="1600200" indent="-228600" eaLnBrk="0" hangingPunct="0">
              <a:spcBef>
                <a:spcPct val="20000"/>
              </a:spcBef>
              <a:buChar char="–"/>
              <a:defRPr sz="1400">
                <a:solidFill>
                  <a:schemeClr val="tx1"/>
                </a:solidFill>
                <a:latin typeface="Arial" panose="020B0604020202020204" pitchFamily="34" charset="0"/>
                <a:ea typeface="微软雅黑" panose="020B0503020204020204" pitchFamily="34" charset="-122"/>
              </a:defRPr>
            </a:lvl4pPr>
            <a:lvl5pPr marL="2057400" indent="-228600" eaLnBrk="0" hangingPunct="0">
              <a:spcBef>
                <a:spcPct val="20000"/>
              </a:spcBef>
              <a:buChar char="»"/>
              <a:defRPr sz="1400">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20000"/>
              </a:spcBef>
              <a:spcAft>
                <a:spcPct val="0"/>
              </a:spcAft>
              <a:buChar char="»"/>
              <a:defRPr sz="1400">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20000"/>
              </a:spcBef>
              <a:spcAft>
                <a:spcPct val="0"/>
              </a:spcAft>
              <a:buChar char="»"/>
              <a:defRPr sz="1400">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20000"/>
              </a:spcBef>
              <a:spcAft>
                <a:spcPct val="0"/>
              </a:spcAft>
              <a:buChar char="»"/>
              <a:defRPr sz="1400">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20000"/>
              </a:spcBef>
              <a:spcAft>
                <a:spcPct val="0"/>
              </a:spcAft>
              <a:buChar char="»"/>
              <a:defRPr sz="1400">
                <a:solidFill>
                  <a:schemeClr val="tx1"/>
                </a:solidFill>
                <a:latin typeface="Arial" panose="020B0604020202020204" pitchFamily="34" charset="0"/>
                <a:ea typeface="微软雅黑" panose="020B0503020204020204" pitchFamily="34" charset="-122"/>
              </a:defRPr>
            </a:lvl9pPr>
          </a:lstStyle>
          <a:p>
            <a:pPr eaLnBrk="1" hangingPunct="1">
              <a:spcBef>
                <a:spcPct val="0"/>
              </a:spcBef>
              <a:buFontTx/>
              <a:buNone/>
            </a:pPr>
            <a:r>
              <a:rPr lang="zh-CN" altLang="en-US" sz="2800">
                <a:solidFill>
                  <a:srgbClr val="FFFF00"/>
                </a:solidFill>
                <a:latin typeface="黑体" panose="02010609060101010101" pitchFamily="49" charset="-122"/>
                <a:ea typeface="黑体" panose="02010609060101010101" pitchFamily="49" charset="-122"/>
              </a:rPr>
              <a:t>二</a:t>
            </a:r>
            <a:r>
              <a:rPr lang="zh-CN" altLang="zh-CN" sz="2800">
                <a:solidFill>
                  <a:srgbClr val="FFFF00"/>
                </a:solidFill>
                <a:latin typeface="黑体" panose="02010609060101010101" pitchFamily="49" charset="-122"/>
                <a:ea typeface="黑体" panose="02010609060101010101" pitchFamily="49" charset="-122"/>
              </a:rPr>
              <a:t>．输</a:t>
            </a:r>
            <a:r>
              <a:rPr lang="zh-CN" altLang="en-US" sz="2800">
                <a:solidFill>
                  <a:srgbClr val="FFFF00"/>
                </a:solidFill>
                <a:latin typeface="黑体" panose="02010609060101010101" pitchFamily="49" charset="-122"/>
                <a:ea typeface="黑体" panose="02010609060101010101" pitchFamily="49" charset="-122"/>
              </a:rPr>
              <a:t>出</a:t>
            </a:r>
            <a:r>
              <a:rPr lang="zh-CN" altLang="zh-CN" sz="2800">
                <a:solidFill>
                  <a:srgbClr val="FFFF00"/>
                </a:solidFill>
                <a:latin typeface="黑体" panose="02010609060101010101" pitchFamily="49" charset="-122"/>
                <a:ea typeface="黑体" panose="02010609060101010101" pitchFamily="49" charset="-122"/>
              </a:rPr>
              <a:t>设备</a:t>
            </a:r>
            <a:endParaRPr lang="zh-CN" altLang="zh-CN" sz="2800">
              <a:solidFill>
                <a:srgbClr val="FFFF00"/>
              </a:solidFill>
              <a:latin typeface="黑体" panose="02010609060101010101" pitchFamily="49" charset="-122"/>
              <a:ea typeface="黑体" panose="02010609060101010101" pitchFamily="49" charset="-122"/>
            </a:endParaRPr>
          </a:p>
        </p:txBody>
      </p:sp>
      <p:grpSp>
        <p:nvGrpSpPr>
          <p:cNvPr id="3" name="组合 2"/>
          <p:cNvGrpSpPr/>
          <p:nvPr/>
        </p:nvGrpSpPr>
        <p:grpSpPr>
          <a:xfrm>
            <a:off x="3555365" y="5104130"/>
            <a:ext cx="1799590" cy="1448435"/>
            <a:chOff x="5585" y="7635"/>
            <a:chExt cx="2834" cy="2281"/>
          </a:xfrm>
        </p:grpSpPr>
        <p:pic>
          <p:nvPicPr>
            <p:cNvPr id="5" name="Picture 25" descr="u=202845522,3620599242&amp;fm=23&amp;gp=0"/>
            <p:cNvPicPr/>
            <p:nvPr/>
          </p:nvPicPr>
          <p:blipFill>
            <a:blip r:embed="rId2" cstate="print">
              <a:extLst>
                <a:ext uri="{28A0092B-C50C-407E-A947-70E740481C1C}">
                  <a14:useLocalDpi xmlns:a14="http://schemas.microsoft.com/office/drawing/2010/main" val="0"/>
                </a:ext>
              </a:extLst>
            </a:blip>
            <a:srcRect l="2519"/>
            <a:stretch>
              <a:fillRect/>
            </a:stretch>
          </p:blipFill>
          <p:spPr bwMode="auto">
            <a:xfrm>
              <a:off x="5585" y="7635"/>
              <a:ext cx="2835" cy="17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文本框 1"/>
            <p:cNvSpPr txBox="1"/>
            <p:nvPr/>
          </p:nvSpPr>
          <p:spPr>
            <a:xfrm>
              <a:off x="6516" y="9336"/>
              <a:ext cx="1368" cy="580"/>
            </a:xfrm>
            <a:prstGeom prst="rect">
              <a:avLst/>
            </a:prstGeom>
            <a:noFill/>
          </p:spPr>
          <p:txBody>
            <a:bodyPr wrap="none" rtlCol="0" anchor="t">
              <a:spAutoFit/>
            </a:bodyPr>
            <a:p>
              <a:r>
                <a:rPr lang="zh-CN" altLang="zh-CN" b="0">
                  <a:latin typeface="宋体" panose="02010600030101010101" pitchFamily="2" charset="-122"/>
                  <a:cs typeface="宋体" panose="02010600030101010101" pitchFamily="2" charset="-122"/>
                  <a:sym typeface="+mn-ea"/>
                </a:rPr>
                <a:t>打印机</a:t>
              </a:r>
              <a:endParaRPr lang="zh-CN" altLang="en-US"/>
            </a:p>
          </p:txBody>
        </p:sp>
      </p:grpSp>
    </p:spTree>
  </p:cSld>
  <p:clrMapOvr>
    <a:masterClrMapping/>
  </p:clrMapOvr>
  <p:transition spd="slow">
    <p:push dir="d"/>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bg>
      <p:bgPr>
        <a:blipFill dpi="0" rotWithShape="0">
          <a:blip r:embed="rId1"/>
          <a:srcRect/>
          <a:stretch>
            <a:fillRect/>
          </a:stretch>
        </a:blipFill>
        <a:effectLst/>
      </p:bgPr>
    </p:bg>
    <p:spTree>
      <p:nvGrpSpPr>
        <p:cNvPr id="1" name=""/>
        <p:cNvGrpSpPr/>
        <p:nvPr/>
      </p:nvGrpSpPr>
      <p:grpSpPr>
        <a:xfrm>
          <a:off x="0" y="0"/>
          <a:ext cx="0" cy="0"/>
          <a:chOff x="0" y="0"/>
          <a:chExt cx="0" cy="0"/>
        </a:xfrm>
      </p:grpSpPr>
      <p:sp>
        <p:nvSpPr>
          <p:cNvPr id="16386" name="矩形 1"/>
          <p:cNvSpPr>
            <a:spLocks noChangeArrowheads="1"/>
          </p:cNvSpPr>
          <p:nvPr/>
        </p:nvSpPr>
        <p:spPr bwMode="auto">
          <a:xfrm>
            <a:off x="179388" y="1196975"/>
            <a:ext cx="8785225" cy="2676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a:solidFill>
                  <a:schemeClr val="tx1"/>
                </a:solidFill>
                <a:latin typeface="Arial" panose="020B0604020202020204" pitchFamily="34" charset="0"/>
                <a:ea typeface="微软雅黑" panose="020B0503020204020204" pitchFamily="34" charset="-122"/>
              </a:defRPr>
            </a:lvl2pPr>
            <a:lvl3pPr marL="1143000" indent="-228600" eaLnBrk="0" hangingPunct="0">
              <a:spcBef>
                <a:spcPct val="20000"/>
              </a:spcBef>
              <a:buChar char="•"/>
              <a:defRPr sz="1600">
                <a:solidFill>
                  <a:schemeClr val="tx1"/>
                </a:solidFill>
                <a:latin typeface="Arial" panose="020B0604020202020204" pitchFamily="34" charset="0"/>
                <a:ea typeface="微软雅黑" panose="020B0503020204020204" pitchFamily="34" charset="-122"/>
              </a:defRPr>
            </a:lvl3pPr>
            <a:lvl4pPr marL="1600200" indent="-228600" eaLnBrk="0" hangingPunct="0">
              <a:spcBef>
                <a:spcPct val="20000"/>
              </a:spcBef>
              <a:buChar char="–"/>
              <a:defRPr sz="1400">
                <a:solidFill>
                  <a:schemeClr val="tx1"/>
                </a:solidFill>
                <a:latin typeface="Arial" panose="020B0604020202020204" pitchFamily="34" charset="0"/>
                <a:ea typeface="微软雅黑" panose="020B0503020204020204" pitchFamily="34" charset="-122"/>
              </a:defRPr>
            </a:lvl4pPr>
            <a:lvl5pPr marL="2057400" indent="-228600" eaLnBrk="0" hangingPunct="0">
              <a:spcBef>
                <a:spcPct val="20000"/>
              </a:spcBef>
              <a:buChar char="»"/>
              <a:defRPr sz="1400">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20000"/>
              </a:spcBef>
              <a:spcAft>
                <a:spcPct val="0"/>
              </a:spcAft>
              <a:buChar char="»"/>
              <a:defRPr sz="1400">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20000"/>
              </a:spcBef>
              <a:spcAft>
                <a:spcPct val="0"/>
              </a:spcAft>
              <a:buChar char="»"/>
              <a:defRPr sz="1400">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20000"/>
              </a:spcBef>
              <a:spcAft>
                <a:spcPct val="0"/>
              </a:spcAft>
              <a:buChar char="»"/>
              <a:defRPr sz="1400">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20000"/>
              </a:spcBef>
              <a:spcAft>
                <a:spcPct val="0"/>
              </a:spcAft>
              <a:buChar char="»"/>
              <a:defRPr sz="1400">
                <a:solidFill>
                  <a:schemeClr val="tx1"/>
                </a:solidFill>
                <a:latin typeface="Arial" panose="020B0604020202020204" pitchFamily="34" charset="0"/>
                <a:ea typeface="微软雅黑" panose="020B0503020204020204" pitchFamily="34" charset="-122"/>
              </a:defRPr>
            </a:lvl9pPr>
          </a:lstStyle>
          <a:p>
            <a:pPr eaLnBrk="1" hangingPunct="1">
              <a:lnSpc>
                <a:spcPct val="120000"/>
              </a:lnSpc>
              <a:spcBef>
                <a:spcPct val="0"/>
              </a:spcBef>
              <a:buFontTx/>
              <a:buNone/>
            </a:pPr>
            <a:r>
              <a:rPr lang="en-US" altLang="zh-CN" b="0">
                <a:ea typeface="宋体" panose="02010600030101010101" pitchFamily="2" charset="-122"/>
              </a:rPr>
              <a:t>       </a:t>
            </a:r>
            <a:r>
              <a:rPr lang="en-US" altLang="zh-CN" b="0">
                <a:latin typeface="宋体" panose="02010600030101010101" pitchFamily="2" charset="-122"/>
                <a:ea typeface="宋体" panose="02010600030101010101" pitchFamily="2" charset="-122"/>
                <a:cs typeface="宋体" panose="02010600030101010101" pitchFamily="2" charset="-122"/>
              </a:rPr>
              <a:t>3D</a:t>
            </a:r>
            <a:r>
              <a:rPr lang="zh-CN" altLang="zh-CN" b="0">
                <a:latin typeface="宋体" panose="02010600030101010101" pitchFamily="2" charset="-122"/>
                <a:ea typeface="宋体" panose="02010600030101010101" pitchFamily="2" charset="-122"/>
                <a:cs typeface="宋体" panose="02010600030101010101" pitchFamily="2" charset="-122"/>
              </a:rPr>
              <a:t>打印机又称</a:t>
            </a:r>
            <a:r>
              <a:rPr lang="en-US" altLang="zh-CN" b="0">
                <a:latin typeface="宋体" panose="02010600030101010101" pitchFamily="2" charset="-122"/>
                <a:ea typeface="宋体" panose="02010600030101010101" pitchFamily="2" charset="-122"/>
                <a:cs typeface="宋体" panose="02010600030101010101" pitchFamily="2" charset="-122"/>
              </a:rPr>
              <a:t>三维打印机</a:t>
            </a:r>
            <a:r>
              <a:rPr lang="zh-CN" altLang="zh-CN" b="0">
                <a:latin typeface="宋体" panose="02010600030101010101" pitchFamily="2" charset="-122"/>
                <a:ea typeface="宋体" panose="02010600030101010101" pitchFamily="2" charset="-122"/>
                <a:cs typeface="宋体" panose="02010600030101010101" pitchFamily="2" charset="-122"/>
              </a:rPr>
              <a:t>（</a:t>
            </a:r>
            <a:r>
              <a:rPr lang="en-US" altLang="zh-CN" b="0">
                <a:latin typeface="宋体" panose="02010600030101010101" pitchFamily="2" charset="-122"/>
                <a:ea typeface="宋体" panose="02010600030101010101" pitchFamily="2" charset="-122"/>
                <a:cs typeface="宋体" panose="02010600030101010101" pitchFamily="2" charset="-122"/>
              </a:rPr>
              <a:t>3DP</a:t>
            </a:r>
            <a:r>
              <a:rPr lang="zh-CN" altLang="zh-CN" b="0">
                <a:latin typeface="宋体" panose="02010600030101010101" pitchFamily="2" charset="-122"/>
                <a:ea typeface="宋体" panose="02010600030101010101" pitchFamily="2" charset="-122"/>
                <a:cs typeface="宋体" panose="02010600030101010101" pitchFamily="2" charset="-122"/>
              </a:rPr>
              <a:t>），是由一位名为</a:t>
            </a:r>
            <a:r>
              <a:rPr lang="en-US" altLang="zh-CN" b="0">
                <a:latin typeface="宋体" panose="02010600030101010101" pitchFamily="2" charset="-122"/>
                <a:ea typeface="宋体" panose="02010600030101010101" pitchFamily="2" charset="-122"/>
                <a:cs typeface="宋体" panose="02010600030101010101" pitchFamily="2" charset="-122"/>
              </a:rPr>
              <a:t>恩里科·迪尼</a:t>
            </a:r>
            <a:r>
              <a:rPr lang="zh-CN" altLang="zh-CN" b="0">
                <a:latin typeface="宋体" panose="02010600030101010101" pitchFamily="2" charset="-122"/>
                <a:ea typeface="宋体" panose="02010600030101010101" pitchFamily="2" charset="-122"/>
                <a:cs typeface="宋体" panose="02010600030101010101" pitchFamily="2" charset="-122"/>
              </a:rPr>
              <a:t>（</a:t>
            </a:r>
            <a:r>
              <a:rPr lang="en-US" altLang="zh-CN" b="0">
                <a:latin typeface="宋体" panose="02010600030101010101" pitchFamily="2" charset="-122"/>
                <a:ea typeface="宋体" panose="02010600030101010101" pitchFamily="2" charset="-122"/>
                <a:cs typeface="宋体" panose="02010600030101010101" pitchFamily="2" charset="-122"/>
              </a:rPr>
              <a:t>Enrico Dini</a:t>
            </a:r>
            <a:r>
              <a:rPr lang="zh-CN" altLang="zh-CN" b="0">
                <a:latin typeface="宋体" panose="02010600030101010101" pitchFamily="2" charset="-122"/>
                <a:ea typeface="宋体" panose="02010600030101010101" pitchFamily="2" charset="-122"/>
                <a:cs typeface="宋体" panose="02010600030101010101" pitchFamily="2" charset="-122"/>
              </a:rPr>
              <a:t>）的发明家设计的一种神奇的</a:t>
            </a:r>
            <a:r>
              <a:rPr lang="en-US" altLang="zh-CN" b="0">
                <a:latin typeface="宋体" panose="02010600030101010101" pitchFamily="2" charset="-122"/>
                <a:ea typeface="宋体" panose="02010600030101010101" pitchFamily="2" charset="-122"/>
                <a:cs typeface="宋体" panose="02010600030101010101" pitchFamily="2" charset="-122"/>
              </a:rPr>
              <a:t>打印机</a:t>
            </a:r>
            <a:r>
              <a:rPr lang="zh-CN" altLang="zh-CN" b="0">
                <a:latin typeface="宋体" panose="02010600030101010101" pitchFamily="2" charset="-122"/>
                <a:ea typeface="宋体" panose="02010600030101010101" pitchFamily="2" charset="-122"/>
                <a:cs typeface="宋体" panose="02010600030101010101" pitchFamily="2" charset="-122"/>
              </a:rPr>
              <a:t>，不仅可以“打印”一幢完整的建筑，甚至可以在航天飞船中给宇航员打印任何所需的物品的形状。它是一种基于快速成形技术的机器，它可以将使用</a:t>
            </a:r>
            <a:r>
              <a:rPr lang="en-US" altLang="zh-CN" b="0">
                <a:latin typeface="宋体" panose="02010600030101010101" pitchFamily="2" charset="-122"/>
                <a:ea typeface="宋体" panose="02010600030101010101" pitchFamily="2" charset="-122"/>
                <a:cs typeface="宋体" panose="02010600030101010101" pitchFamily="2" charset="-122"/>
              </a:rPr>
              <a:t>3D</a:t>
            </a:r>
            <a:r>
              <a:rPr lang="zh-CN" altLang="zh-CN" b="0">
                <a:latin typeface="宋体" panose="02010600030101010101" pitchFamily="2" charset="-122"/>
                <a:ea typeface="宋体" panose="02010600030101010101" pitchFamily="2" charset="-122"/>
                <a:cs typeface="宋体" panose="02010600030101010101" pitchFamily="2" charset="-122"/>
              </a:rPr>
              <a:t>软件设计的三维模型或原形，“分区”成逐层的截面，即切片，运用特殊蜡材、粉末状金属或塑料等可粘合材料，通过打印一层层的粘合材料，然后叠加到一起制造三维的物体。</a:t>
            </a:r>
            <a:r>
              <a:rPr lang="en-US" altLang="zh-CN" b="0">
                <a:latin typeface="宋体" panose="02010600030101010101" pitchFamily="2" charset="-122"/>
                <a:ea typeface="宋体" panose="02010600030101010101" pitchFamily="2" charset="-122"/>
                <a:cs typeface="宋体" panose="02010600030101010101" pitchFamily="2" charset="-122"/>
              </a:rPr>
              <a:t>3D</a:t>
            </a:r>
            <a:r>
              <a:rPr lang="zh-CN" altLang="zh-CN" b="0">
                <a:latin typeface="宋体" panose="02010600030101010101" pitchFamily="2" charset="-122"/>
                <a:ea typeface="宋体" panose="02010600030101010101" pitchFamily="2" charset="-122"/>
                <a:cs typeface="宋体" panose="02010600030101010101" pitchFamily="2" charset="-122"/>
              </a:rPr>
              <a:t>打印广泛应用于模具制造、建筑、工业设计等领域。</a:t>
            </a:r>
            <a:endParaRPr lang="en-US" altLang="zh-CN" b="0">
              <a:latin typeface="宋体" panose="02010600030101010101" pitchFamily="2" charset="-122"/>
              <a:ea typeface="宋体" panose="02010600030101010101" pitchFamily="2" charset="-122"/>
              <a:cs typeface="宋体" panose="02010600030101010101" pitchFamily="2" charset="-122"/>
            </a:endParaRPr>
          </a:p>
        </p:txBody>
      </p:sp>
      <p:sp>
        <p:nvSpPr>
          <p:cNvPr id="16389" name="矩形 7"/>
          <p:cNvSpPr>
            <a:spLocks noChangeArrowheads="1"/>
          </p:cNvSpPr>
          <p:nvPr/>
        </p:nvSpPr>
        <p:spPr bwMode="auto">
          <a:xfrm>
            <a:off x="2843213" y="260350"/>
            <a:ext cx="232791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a:solidFill>
                  <a:schemeClr val="tx1"/>
                </a:solidFill>
                <a:latin typeface="Arial" panose="020B0604020202020204" pitchFamily="34" charset="0"/>
                <a:ea typeface="微软雅黑" panose="020B0503020204020204" pitchFamily="34" charset="-122"/>
              </a:defRPr>
            </a:lvl2pPr>
            <a:lvl3pPr marL="1143000" indent="-228600" eaLnBrk="0" hangingPunct="0">
              <a:spcBef>
                <a:spcPct val="20000"/>
              </a:spcBef>
              <a:buChar char="•"/>
              <a:defRPr sz="1600">
                <a:solidFill>
                  <a:schemeClr val="tx1"/>
                </a:solidFill>
                <a:latin typeface="Arial" panose="020B0604020202020204" pitchFamily="34" charset="0"/>
                <a:ea typeface="微软雅黑" panose="020B0503020204020204" pitchFamily="34" charset="-122"/>
              </a:defRPr>
            </a:lvl3pPr>
            <a:lvl4pPr marL="1600200" indent="-228600" eaLnBrk="0" hangingPunct="0">
              <a:spcBef>
                <a:spcPct val="20000"/>
              </a:spcBef>
              <a:buChar char="–"/>
              <a:defRPr sz="1400">
                <a:solidFill>
                  <a:schemeClr val="tx1"/>
                </a:solidFill>
                <a:latin typeface="Arial" panose="020B0604020202020204" pitchFamily="34" charset="0"/>
                <a:ea typeface="微软雅黑" panose="020B0503020204020204" pitchFamily="34" charset="-122"/>
              </a:defRPr>
            </a:lvl4pPr>
            <a:lvl5pPr marL="2057400" indent="-228600" eaLnBrk="0" hangingPunct="0">
              <a:spcBef>
                <a:spcPct val="20000"/>
              </a:spcBef>
              <a:buChar char="»"/>
              <a:defRPr sz="1400">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20000"/>
              </a:spcBef>
              <a:spcAft>
                <a:spcPct val="0"/>
              </a:spcAft>
              <a:buChar char="»"/>
              <a:defRPr sz="1400">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20000"/>
              </a:spcBef>
              <a:spcAft>
                <a:spcPct val="0"/>
              </a:spcAft>
              <a:buChar char="»"/>
              <a:defRPr sz="1400">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20000"/>
              </a:spcBef>
              <a:spcAft>
                <a:spcPct val="0"/>
              </a:spcAft>
              <a:buChar char="»"/>
              <a:defRPr sz="1400">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20000"/>
              </a:spcBef>
              <a:spcAft>
                <a:spcPct val="0"/>
              </a:spcAft>
              <a:buChar char="»"/>
              <a:defRPr sz="1400">
                <a:solidFill>
                  <a:schemeClr val="tx1"/>
                </a:solidFill>
                <a:latin typeface="Arial" panose="020B0604020202020204" pitchFamily="34" charset="0"/>
                <a:ea typeface="微软雅黑" panose="020B0503020204020204" pitchFamily="34" charset="-122"/>
              </a:defRPr>
            </a:lvl9pPr>
          </a:lstStyle>
          <a:p>
            <a:pPr eaLnBrk="1" hangingPunct="1">
              <a:spcBef>
                <a:spcPct val="0"/>
              </a:spcBef>
              <a:buFontTx/>
              <a:buNone/>
            </a:pPr>
            <a:r>
              <a:rPr lang="zh-CN" altLang="en-US" sz="2800">
                <a:solidFill>
                  <a:srgbClr val="FFFF00"/>
                </a:solidFill>
                <a:latin typeface="黑体" panose="02010609060101010101" pitchFamily="49" charset="-122"/>
                <a:ea typeface="黑体" panose="02010609060101010101" pitchFamily="49" charset="-122"/>
              </a:rPr>
              <a:t>二</a:t>
            </a:r>
            <a:r>
              <a:rPr lang="zh-CN" altLang="zh-CN" sz="2800">
                <a:solidFill>
                  <a:srgbClr val="FFFF00"/>
                </a:solidFill>
                <a:latin typeface="黑体" panose="02010609060101010101" pitchFamily="49" charset="-122"/>
                <a:ea typeface="黑体" panose="02010609060101010101" pitchFamily="49" charset="-122"/>
              </a:rPr>
              <a:t>．输</a:t>
            </a:r>
            <a:r>
              <a:rPr lang="zh-CN" altLang="en-US" sz="2800">
                <a:solidFill>
                  <a:srgbClr val="FFFF00"/>
                </a:solidFill>
                <a:latin typeface="黑体" panose="02010609060101010101" pitchFamily="49" charset="-122"/>
                <a:ea typeface="黑体" panose="02010609060101010101" pitchFamily="49" charset="-122"/>
              </a:rPr>
              <a:t>出</a:t>
            </a:r>
            <a:r>
              <a:rPr lang="zh-CN" altLang="zh-CN" sz="2800">
                <a:solidFill>
                  <a:srgbClr val="FFFF00"/>
                </a:solidFill>
                <a:latin typeface="黑体" panose="02010609060101010101" pitchFamily="49" charset="-122"/>
                <a:ea typeface="黑体" panose="02010609060101010101" pitchFamily="49" charset="-122"/>
              </a:rPr>
              <a:t>设备</a:t>
            </a:r>
            <a:endParaRPr lang="zh-CN" altLang="zh-CN" sz="2800">
              <a:solidFill>
                <a:srgbClr val="FFFF00"/>
              </a:solidFill>
              <a:latin typeface="黑体" panose="02010609060101010101" pitchFamily="49" charset="-122"/>
              <a:ea typeface="黑体" panose="02010609060101010101" pitchFamily="49" charset="-122"/>
            </a:endParaRPr>
          </a:p>
        </p:txBody>
      </p:sp>
      <p:grpSp>
        <p:nvGrpSpPr>
          <p:cNvPr id="3" name="组合 2"/>
          <p:cNvGrpSpPr/>
          <p:nvPr/>
        </p:nvGrpSpPr>
        <p:grpSpPr>
          <a:xfrm>
            <a:off x="1649730" y="4006215"/>
            <a:ext cx="5019040" cy="2604135"/>
            <a:chOff x="2598" y="6309"/>
            <a:chExt cx="7904" cy="4101"/>
          </a:xfrm>
        </p:grpSpPr>
        <p:pic>
          <p:nvPicPr>
            <p:cNvPr id="16387" name="图片 2"/>
            <p:cNvPicPr>
              <a:picLocks noChangeAspect="1"/>
            </p:cNvPicPr>
            <p:nvPr/>
          </p:nvPicPr>
          <p:blipFill>
            <a:blip r:embed="rId2">
              <a:extLst>
                <a:ext uri="{28A0092B-C50C-407E-A947-70E740481C1C}">
                  <a14:useLocalDpi xmlns:a14="http://schemas.microsoft.com/office/drawing/2010/main" val="0"/>
                </a:ext>
              </a:extLst>
            </a:blip>
            <a:srcRect l="24994" t="-1044" r="22128" b="4536"/>
            <a:stretch>
              <a:fillRect/>
            </a:stretch>
          </p:blipFill>
          <p:spPr bwMode="auto">
            <a:xfrm>
              <a:off x="2598" y="6309"/>
              <a:ext cx="3565" cy="33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388" name="图片 3"/>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512" y="6359"/>
              <a:ext cx="2990" cy="32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文本框 1"/>
            <p:cNvSpPr txBox="1"/>
            <p:nvPr/>
          </p:nvSpPr>
          <p:spPr>
            <a:xfrm>
              <a:off x="6073" y="9830"/>
              <a:ext cx="1827" cy="580"/>
            </a:xfrm>
            <a:prstGeom prst="rect">
              <a:avLst/>
            </a:prstGeom>
            <a:noFill/>
          </p:spPr>
          <p:txBody>
            <a:bodyPr wrap="square" rtlCol="0" anchor="t">
              <a:spAutoFit/>
            </a:bodyPr>
            <a:p>
              <a:r>
                <a:rPr lang="en-US" altLang="zh-CN" b="0">
                  <a:latin typeface="宋体" panose="02010600030101010101" pitchFamily="2" charset="-122"/>
                  <a:cs typeface="宋体" panose="02010600030101010101" pitchFamily="2" charset="-122"/>
                  <a:sym typeface="+mn-ea"/>
                </a:rPr>
                <a:t>3D</a:t>
              </a:r>
              <a:r>
                <a:rPr lang="zh-CN" altLang="en-US" b="0">
                  <a:latin typeface="宋体" panose="02010600030101010101" pitchFamily="2" charset="-122"/>
                  <a:cs typeface="宋体" panose="02010600030101010101" pitchFamily="2" charset="-122"/>
                  <a:sym typeface="+mn-ea"/>
                </a:rPr>
                <a:t>打印机</a:t>
              </a:r>
              <a:endParaRPr lang="zh-CN" altLang="en-US" b="0">
                <a:latin typeface="宋体" panose="02010600030101010101" pitchFamily="2" charset="-122"/>
                <a:cs typeface="宋体" panose="02010600030101010101" pitchFamily="2" charset="-122"/>
                <a:sym typeface="+mn-ea"/>
              </a:endParaRPr>
            </a:p>
          </p:txBody>
        </p:sp>
      </p:grpSp>
    </p:spTree>
  </p:cSld>
  <p:clrMapOvr>
    <a:masterClrMapping/>
  </p:clrMapOvr>
  <p:transition spd="slow">
    <p:push dir="d"/>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bg>
      <p:bgPr>
        <a:blipFill dpi="0" rotWithShape="0">
          <a:blip r:embed="rId1"/>
          <a:srcRect/>
          <a:stretch>
            <a:fillRect/>
          </a:stretch>
        </a:blipFill>
        <a:effectLst/>
      </p:bgPr>
    </p:bg>
    <p:spTree>
      <p:nvGrpSpPr>
        <p:cNvPr id="1" name=""/>
        <p:cNvGrpSpPr/>
        <p:nvPr/>
      </p:nvGrpSpPr>
      <p:grpSpPr>
        <a:xfrm>
          <a:off x="0" y="0"/>
          <a:ext cx="0" cy="0"/>
          <a:chOff x="0" y="0"/>
          <a:chExt cx="0" cy="0"/>
        </a:xfrm>
      </p:grpSpPr>
      <p:sp>
        <p:nvSpPr>
          <p:cNvPr id="17410" name="TextBox 1"/>
          <p:cNvSpPr txBox="1">
            <a:spLocks noChangeArrowheads="1"/>
          </p:cNvSpPr>
          <p:nvPr/>
        </p:nvSpPr>
        <p:spPr bwMode="auto">
          <a:xfrm>
            <a:off x="179388" y="1196975"/>
            <a:ext cx="8785225" cy="43999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a:solidFill>
                  <a:schemeClr val="tx1"/>
                </a:solidFill>
                <a:latin typeface="Arial" panose="020B0604020202020204" pitchFamily="34" charset="0"/>
                <a:ea typeface="微软雅黑" panose="020B0503020204020204" pitchFamily="34" charset="-122"/>
              </a:defRPr>
            </a:lvl2pPr>
            <a:lvl3pPr marL="1143000" indent="-228600" eaLnBrk="0" hangingPunct="0">
              <a:spcBef>
                <a:spcPct val="20000"/>
              </a:spcBef>
              <a:buChar char="•"/>
              <a:defRPr sz="1600">
                <a:solidFill>
                  <a:schemeClr val="tx1"/>
                </a:solidFill>
                <a:latin typeface="Arial" panose="020B0604020202020204" pitchFamily="34" charset="0"/>
                <a:ea typeface="微软雅黑" panose="020B0503020204020204" pitchFamily="34" charset="-122"/>
              </a:defRPr>
            </a:lvl3pPr>
            <a:lvl4pPr marL="1600200" indent="-228600" eaLnBrk="0" hangingPunct="0">
              <a:spcBef>
                <a:spcPct val="20000"/>
              </a:spcBef>
              <a:buChar char="–"/>
              <a:defRPr sz="1400">
                <a:solidFill>
                  <a:schemeClr val="tx1"/>
                </a:solidFill>
                <a:latin typeface="Arial" panose="020B0604020202020204" pitchFamily="34" charset="0"/>
                <a:ea typeface="微软雅黑" panose="020B0503020204020204" pitchFamily="34" charset="-122"/>
              </a:defRPr>
            </a:lvl4pPr>
            <a:lvl5pPr marL="2057400" indent="-228600" eaLnBrk="0" hangingPunct="0">
              <a:spcBef>
                <a:spcPct val="20000"/>
              </a:spcBef>
              <a:buChar char="»"/>
              <a:defRPr sz="1400">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20000"/>
              </a:spcBef>
              <a:spcAft>
                <a:spcPct val="0"/>
              </a:spcAft>
              <a:buChar char="»"/>
              <a:defRPr sz="1400">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20000"/>
              </a:spcBef>
              <a:spcAft>
                <a:spcPct val="0"/>
              </a:spcAft>
              <a:buChar char="»"/>
              <a:defRPr sz="1400">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20000"/>
              </a:spcBef>
              <a:spcAft>
                <a:spcPct val="0"/>
              </a:spcAft>
              <a:buChar char="»"/>
              <a:defRPr sz="1400">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20000"/>
              </a:spcBef>
              <a:spcAft>
                <a:spcPct val="0"/>
              </a:spcAft>
              <a:buChar char="»"/>
              <a:defRPr sz="1400">
                <a:solidFill>
                  <a:schemeClr val="tx1"/>
                </a:solidFill>
                <a:latin typeface="Arial" panose="020B0604020202020204" pitchFamily="34" charset="0"/>
                <a:ea typeface="微软雅黑" panose="020B0503020204020204" pitchFamily="34" charset="-122"/>
              </a:defRPr>
            </a:lvl9pPr>
          </a:lstStyle>
          <a:p>
            <a:pPr eaLnBrk="1" hangingPunct="1">
              <a:spcBef>
                <a:spcPct val="0"/>
              </a:spcBef>
              <a:buFontTx/>
              <a:buNone/>
            </a:pPr>
            <a:r>
              <a:rPr lang="en-US" altLang="zh-CN">
                <a:latin typeface="宋体" panose="02010600030101010101" pitchFamily="2" charset="-122"/>
                <a:ea typeface="宋体" panose="02010600030101010101" pitchFamily="2" charset="-122"/>
                <a:cs typeface="宋体" panose="02010600030101010101" pitchFamily="2" charset="-122"/>
              </a:rPr>
              <a:t>3</a:t>
            </a:r>
            <a:r>
              <a:rPr lang="zh-CN" altLang="zh-CN">
                <a:latin typeface="宋体" panose="02010600030101010101" pitchFamily="2" charset="-122"/>
                <a:ea typeface="宋体" panose="02010600030101010101" pitchFamily="2" charset="-122"/>
                <a:cs typeface="宋体" panose="02010600030101010101" pitchFamily="2" charset="-122"/>
              </a:rPr>
              <a:t>．音箱或耳机</a:t>
            </a:r>
            <a:endParaRPr lang="zh-CN" altLang="zh-CN">
              <a:latin typeface="宋体" panose="02010600030101010101" pitchFamily="2" charset="-122"/>
              <a:ea typeface="宋体" panose="02010600030101010101" pitchFamily="2" charset="-122"/>
              <a:cs typeface="宋体" panose="02010600030101010101" pitchFamily="2" charset="-122"/>
            </a:endParaRPr>
          </a:p>
          <a:p>
            <a:pPr eaLnBrk="1" hangingPunct="1">
              <a:spcBef>
                <a:spcPct val="0"/>
              </a:spcBef>
              <a:buFontTx/>
              <a:buNone/>
            </a:pPr>
            <a:r>
              <a:rPr lang="en-US" altLang="zh-CN">
                <a:latin typeface="宋体" panose="02010600030101010101" pitchFamily="2" charset="-122"/>
                <a:ea typeface="宋体" panose="02010600030101010101" pitchFamily="2" charset="-122"/>
                <a:cs typeface="宋体" panose="02010600030101010101" pitchFamily="2" charset="-122"/>
              </a:rPr>
              <a:t>   </a:t>
            </a:r>
            <a:r>
              <a:rPr lang="zh-CN" altLang="zh-CN" b="0">
                <a:latin typeface="宋体" panose="02010600030101010101" pitchFamily="2" charset="-122"/>
                <a:ea typeface="宋体" panose="02010600030101010101" pitchFamily="2" charset="-122"/>
                <a:cs typeface="宋体" panose="02010600030101010101" pitchFamily="2" charset="-122"/>
              </a:rPr>
              <a:t>音箱是多媒体计算机必不可少的</a:t>
            </a:r>
            <a:r>
              <a:rPr lang="zh-CN" altLang="zh-CN" b="0" smtClean="0">
                <a:latin typeface="宋体" panose="02010600030101010101" pitchFamily="2" charset="-122"/>
                <a:ea typeface="宋体" panose="02010600030101010101" pitchFamily="2" charset="-122"/>
                <a:cs typeface="宋体" panose="02010600030101010101" pitchFamily="2" charset="-122"/>
              </a:rPr>
              <a:t>输出设备。</a:t>
            </a:r>
            <a:r>
              <a:rPr lang="zh-CN" altLang="zh-CN" b="0">
                <a:latin typeface="宋体" panose="02010600030101010101" pitchFamily="2" charset="-122"/>
                <a:ea typeface="宋体" panose="02010600030101010101" pitchFamily="2" charset="-122"/>
                <a:cs typeface="宋体" panose="02010600030101010101" pitchFamily="2" charset="-122"/>
              </a:rPr>
              <a:t>现在使用的音箱一般为有源音箱，可以分为</a:t>
            </a:r>
            <a:r>
              <a:rPr lang="en-US" altLang="zh-CN" b="0">
                <a:latin typeface="宋体" panose="02010600030101010101" pitchFamily="2" charset="-122"/>
                <a:ea typeface="宋体" panose="02010600030101010101" pitchFamily="2" charset="-122"/>
                <a:cs typeface="宋体" panose="02010600030101010101" pitchFamily="2" charset="-122"/>
              </a:rPr>
              <a:t>2.0</a:t>
            </a:r>
            <a:r>
              <a:rPr lang="zh-CN" altLang="zh-CN" b="0">
                <a:latin typeface="宋体" panose="02010600030101010101" pitchFamily="2" charset="-122"/>
                <a:ea typeface="宋体" panose="02010600030101010101" pitchFamily="2" charset="-122"/>
                <a:cs typeface="宋体" panose="02010600030101010101" pitchFamily="2" charset="-122"/>
              </a:rPr>
              <a:t>、</a:t>
            </a:r>
            <a:r>
              <a:rPr lang="en-US" altLang="zh-CN" b="0">
                <a:latin typeface="宋体" panose="02010600030101010101" pitchFamily="2" charset="-122"/>
                <a:ea typeface="宋体" panose="02010600030101010101" pitchFamily="2" charset="-122"/>
                <a:cs typeface="宋体" panose="02010600030101010101" pitchFamily="2" charset="-122"/>
              </a:rPr>
              <a:t>2.1</a:t>
            </a:r>
            <a:r>
              <a:rPr lang="zh-CN" altLang="zh-CN" b="0">
                <a:latin typeface="宋体" panose="02010600030101010101" pitchFamily="2" charset="-122"/>
                <a:ea typeface="宋体" panose="02010600030101010101" pitchFamily="2" charset="-122"/>
                <a:cs typeface="宋体" panose="02010600030101010101" pitchFamily="2" charset="-122"/>
              </a:rPr>
              <a:t>、</a:t>
            </a:r>
            <a:r>
              <a:rPr lang="en-US" altLang="zh-CN" b="0">
                <a:latin typeface="宋体" panose="02010600030101010101" pitchFamily="2" charset="-122"/>
                <a:ea typeface="宋体" panose="02010600030101010101" pitchFamily="2" charset="-122"/>
                <a:cs typeface="宋体" panose="02010600030101010101" pitchFamily="2" charset="-122"/>
              </a:rPr>
              <a:t>5.1</a:t>
            </a:r>
            <a:r>
              <a:rPr lang="zh-CN" altLang="zh-CN" b="0">
                <a:latin typeface="宋体" panose="02010600030101010101" pitchFamily="2" charset="-122"/>
                <a:ea typeface="宋体" panose="02010600030101010101" pitchFamily="2" charset="-122"/>
                <a:cs typeface="宋体" panose="02010600030101010101" pitchFamily="2" charset="-122"/>
              </a:rPr>
              <a:t>等。音箱必须与声卡相配合才能发挥其功能。耳机是一种个人随身音响，常见的有耳塞式、头戴式、无线耳机，有的耳机把输入、输出功能整合在一起，我们把它称为耳麦</a:t>
            </a:r>
            <a:r>
              <a:rPr lang="zh-CN" altLang="zh-CN" b="0" smtClean="0">
                <a:latin typeface="宋体" panose="02010600030101010101" pitchFamily="2" charset="-122"/>
                <a:ea typeface="宋体" panose="02010600030101010101" pitchFamily="2" charset="-122"/>
                <a:cs typeface="宋体" panose="02010600030101010101" pitchFamily="2" charset="-122"/>
              </a:rPr>
              <a:t>。</a:t>
            </a:r>
            <a:r>
              <a:rPr lang="zh-CN" altLang="en-US" b="0" smtClean="0">
                <a:solidFill>
                  <a:srgbClr val="FF0000"/>
                </a:solidFill>
                <a:latin typeface="宋体" panose="02010600030101010101" pitchFamily="2" charset="-122"/>
                <a:ea typeface="宋体" panose="02010600030101010101" pitchFamily="2" charset="-122"/>
                <a:cs typeface="宋体" panose="02010600030101010101" pitchFamily="2" charset="-122"/>
              </a:rPr>
              <a:t>音箱是输出设备，麦克风是输入设备，耳麦既是输入又是输出设备。</a:t>
            </a:r>
            <a:endParaRPr lang="zh-CN" altLang="zh-CN" b="0">
              <a:solidFill>
                <a:srgbClr val="FF0000"/>
              </a:solidFill>
              <a:latin typeface="宋体" panose="02010600030101010101" pitchFamily="2" charset="-122"/>
              <a:ea typeface="宋体" panose="02010600030101010101" pitchFamily="2" charset="-122"/>
              <a:cs typeface="宋体" panose="02010600030101010101" pitchFamily="2" charset="-122"/>
            </a:endParaRPr>
          </a:p>
          <a:p>
            <a:pPr eaLnBrk="1" hangingPunct="1">
              <a:spcBef>
                <a:spcPct val="0"/>
              </a:spcBef>
              <a:buFontTx/>
              <a:buNone/>
            </a:pPr>
            <a:endParaRPr lang="en-US" altLang="zh-CN" smtClean="0">
              <a:latin typeface="宋体" panose="02010600030101010101" pitchFamily="2" charset="-122"/>
              <a:ea typeface="宋体" panose="02010600030101010101" pitchFamily="2" charset="-122"/>
              <a:cs typeface="宋体" panose="02010600030101010101" pitchFamily="2" charset="-122"/>
            </a:endParaRPr>
          </a:p>
          <a:p>
            <a:pPr eaLnBrk="1" hangingPunct="1">
              <a:spcBef>
                <a:spcPct val="0"/>
              </a:spcBef>
              <a:buFontTx/>
              <a:buNone/>
            </a:pPr>
            <a:endParaRPr lang="en-US" altLang="zh-CN" smtClean="0">
              <a:latin typeface="宋体" panose="02010600030101010101" pitchFamily="2" charset="-122"/>
              <a:ea typeface="宋体" panose="02010600030101010101" pitchFamily="2" charset="-122"/>
              <a:cs typeface="宋体" panose="02010600030101010101" pitchFamily="2" charset="-122"/>
            </a:endParaRPr>
          </a:p>
          <a:p>
            <a:pPr eaLnBrk="1" hangingPunct="1">
              <a:spcBef>
                <a:spcPct val="0"/>
              </a:spcBef>
              <a:buFontTx/>
              <a:buNone/>
            </a:pPr>
            <a:endParaRPr lang="en-US" altLang="zh-CN">
              <a:latin typeface="宋体" panose="02010600030101010101" pitchFamily="2" charset="-122"/>
              <a:ea typeface="宋体" panose="02010600030101010101" pitchFamily="2" charset="-122"/>
              <a:cs typeface="宋体" panose="02010600030101010101" pitchFamily="2" charset="-122"/>
            </a:endParaRPr>
          </a:p>
          <a:p>
            <a:pPr eaLnBrk="1" hangingPunct="1">
              <a:spcBef>
                <a:spcPct val="0"/>
              </a:spcBef>
              <a:buFontTx/>
              <a:buNone/>
            </a:pPr>
            <a:r>
              <a:rPr lang="en-US" altLang="zh-CN" smtClean="0">
                <a:latin typeface="宋体" panose="02010600030101010101" pitchFamily="2" charset="-122"/>
                <a:ea typeface="宋体" panose="02010600030101010101" pitchFamily="2" charset="-122"/>
                <a:cs typeface="宋体" panose="02010600030101010101" pitchFamily="2" charset="-122"/>
              </a:rPr>
              <a:t>4</a:t>
            </a:r>
            <a:r>
              <a:rPr lang="zh-CN" altLang="zh-CN">
                <a:latin typeface="宋体" panose="02010600030101010101" pitchFamily="2" charset="-122"/>
                <a:ea typeface="宋体" panose="02010600030101010101" pitchFamily="2" charset="-122"/>
                <a:cs typeface="宋体" panose="02010600030101010101" pitchFamily="2" charset="-122"/>
              </a:rPr>
              <a:t>．绘图仪</a:t>
            </a:r>
            <a:endParaRPr lang="zh-CN" altLang="zh-CN">
              <a:latin typeface="宋体" panose="02010600030101010101" pitchFamily="2" charset="-122"/>
              <a:ea typeface="宋体" panose="02010600030101010101" pitchFamily="2" charset="-122"/>
              <a:cs typeface="宋体" panose="02010600030101010101" pitchFamily="2" charset="-122"/>
            </a:endParaRPr>
          </a:p>
          <a:p>
            <a:pPr eaLnBrk="1" hangingPunct="1">
              <a:spcBef>
                <a:spcPct val="0"/>
              </a:spcBef>
              <a:buFontTx/>
              <a:buNone/>
            </a:pPr>
            <a:r>
              <a:rPr lang="en-US" altLang="zh-CN" b="0">
                <a:latin typeface="宋体" panose="02010600030101010101" pitchFamily="2" charset="-122"/>
                <a:ea typeface="宋体" panose="02010600030101010101" pitchFamily="2" charset="-122"/>
                <a:cs typeface="宋体" panose="02010600030101010101" pitchFamily="2" charset="-122"/>
              </a:rPr>
              <a:t>   </a:t>
            </a:r>
            <a:r>
              <a:rPr lang="zh-CN" altLang="zh-CN" b="0">
                <a:solidFill>
                  <a:srgbClr val="FF0000"/>
                </a:solidFill>
                <a:latin typeface="宋体" panose="02010600030101010101" pitchFamily="2" charset="-122"/>
                <a:ea typeface="宋体" panose="02010600030101010101" pitchFamily="2" charset="-122"/>
                <a:cs typeface="宋体" panose="02010600030101010101" pitchFamily="2" charset="-122"/>
              </a:rPr>
              <a:t>绘图仪是比较常用的一种</a:t>
            </a:r>
            <a:r>
              <a:rPr lang="zh-CN" altLang="zh-CN" b="0" smtClean="0">
                <a:solidFill>
                  <a:srgbClr val="FF0000"/>
                </a:solidFill>
                <a:latin typeface="宋体" panose="02010600030101010101" pitchFamily="2" charset="-122"/>
                <a:ea typeface="宋体" panose="02010600030101010101" pitchFamily="2" charset="-122"/>
                <a:cs typeface="宋体" panose="02010600030101010101" pitchFamily="2" charset="-122"/>
              </a:rPr>
              <a:t>图形输出设备</a:t>
            </a:r>
            <a:r>
              <a:rPr lang="zh-CN" altLang="en-US" b="0" smtClean="0">
                <a:latin typeface="宋体" panose="02010600030101010101" pitchFamily="2" charset="-122"/>
                <a:ea typeface="宋体" panose="02010600030101010101" pitchFamily="2" charset="-122"/>
                <a:cs typeface="宋体" panose="02010600030101010101" pitchFamily="2" charset="-122"/>
              </a:rPr>
              <a:t>。</a:t>
            </a:r>
            <a:r>
              <a:rPr lang="zh-CN" altLang="zh-CN" b="0" smtClean="0">
                <a:latin typeface="宋体" panose="02010600030101010101" pitchFamily="2" charset="-122"/>
                <a:ea typeface="宋体" panose="02010600030101010101" pitchFamily="2" charset="-122"/>
                <a:cs typeface="宋体" panose="02010600030101010101" pitchFamily="2" charset="-122"/>
              </a:rPr>
              <a:t>绘图仪</a:t>
            </a:r>
            <a:r>
              <a:rPr lang="zh-CN" altLang="zh-CN" b="0">
                <a:latin typeface="宋体" panose="02010600030101010101" pitchFamily="2" charset="-122"/>
                <a:ea typeface="宋体" panose="02010600030101010101" pitchFamily="2" charset="-122"/>
                <a:cs typeface="宋体" panose="02010600030101010101" pitchFamily="2" charset="-122"/>
              </a:rPr>
              <a:t>是一种能在计算机指令控制下按照人们要求自动绘制图形的设备</a:t>
            </a:r>
            <a:r>
              <a:rPr lang="zh-CN" altLang="zh-CN" b="0" smtClean="0">
                <a:latin typeface="宋体" panose="02010600030101010101" pitchFamily="2" charset="-122"/>
                <a:ea typeface="宋体" panose="02010600030101010101" pitchFamily="2" charset="-122"/>
                <a:cs typeface="宋体" panose="02010600030101010101" pitchFamily="2" charset="-122"/>
              </a:rPr>
              <a:t>，它</a:t>
            </a:r>
            <a:r>
              <a:rPr lang="zh-CN" altLang="zh-CN" b="0">
                <a:latin typeface="宋体" panose="02010600030101010101" pitchFamily="2" charset="-122"/>
                <a:ea typeface="宋体" panose="02010600030101010101" pitchFamily="2" charset="-122"/>
                <a:cs typeface="宋体" panose="02010600030101010101" pitchFamily="2" charset="-122"/>
              </a:rPr>
              <a:t>可以将计算机的输出信息以图形的形式输出，输出到纸上或其它材料上。它可用于绘制各种统计图、大地测量图、建筑设计图、电路布线图、各种机械图与计算机辅助设计图等。</a:t>
            </a:r>
            <a:endParaRPr lang="zh-CN" altLang="zh-CN" b="0">
              <a:latin typeface="宋体" panose="02010600030101010101" pitchFamily="2" charset="-122"/>
              <a:ea typeface="宋体" panose="02010600030101010101" pitchFamily="2" charset="-122"/>
              <a:cs typeface="宋体" panose="02010600030101010101" pitchFamily="2" charset="-122"/>
            </a:endParaRPr>
          </a:p>
        </p:txBody>
      </p:sp>
      <p:sp>
        <p:nvSpPr>
          <p:cNvPr id="17413" name="矩形 4"/>
          <p:cNvSpPr>
            <a:spLocks noChangeArrowheads="1"/>
          </p:cNvSpPr>
          <p:nvPr/>
        </p:nvSpPr>
        <p:spPr bwMode="auto">
          <a:xfrm>
            <a:off x="2843213" y="260350"/>
            <a:ext cx="232791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a:solidFill>
                  <a:schemeClr val="tx1"/>
                </a:solidFill>
                <a:latin typeface="Arial" panose="020B0604020202020204" pitchFamily="34" charset="0"/>
                <a:ea typeface="微软雅黑" panose="020B0503020204020204" pitchFamily="34" charset="-122"/>
              </a:defRPr>
            </a:lvl2pPr>
            <a:lvl3pPr marL="1143000" indent="-228600" eaLnBrk="0" hangingPunct="0">
              <a:spcBef>
                <a:spcPct val="20000"/>
              </a:spcBef>
              <a:buChar char="•"/>
              <a:defRPr sz="1600">
                <a:solidFill>
                  <a:schemeClr val="tx1"/>
                </a:solidFill>
                <a:latin typeface="Arial" panose="020B0604020202020204" pitchFamily="34" charset="0"/>
                <a:ea typeface="微软雅黑" panose="020B0503020204020204" pitchFamily="34" charset="-122"/>
              </a:defRPr>
            </a:lvl3pPr>
            <a:lvl4pPr marL="1600200" indent="-228600" eaLnBrk="0" hangingPunct="0">
              <a:spcBef>
                <a:spcPct val="20000"/>
              </a:spcBef>
              <a:buChar char="–"/>
              <a:defRPr sz="1400">
                <a:solidFill>
                  <a:schemeClr val="tx1"/>
                </a:solidFill>
                <a:latin typeface="Arial" panose="020B0604020202020204" pitchFamily="34" charset="0"/>
                <a:ea typeface="微软雅黑" panose="020B0503020204020204" pitchFamily="34" charset="-122"/>
              </a:defRPr>
            </a:lvl4pPr>
            <a:lvl5pPr marL="2057400" indent="-228600" eaLnBrk="0" hangingPunct="0">
              <a:spcBef>
                <a:spcPct val="20000"/>
              </a:spcBef>
              <a:buChar char="»"/>
              <a:defRPr sz="1400">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20000"/>
              </a:spcBef>
              <a:spcAft>
                <a:spcPct val="0"/>
              </a:spcAft>
              <a:buChar char="»"/>
              <a:defRPr sz="1400">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20000"/>
              </a:spcBef>
              <a:spcAft>
                <a:spcPct val="0"/>
              </a:spcAft>
              <a:buChar char="»"/>
              <a:defRPr sz="1400">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20000"/>
              </a:spcBef>
              <a:spcAft>
                <a:spcPct val="0"/>
              </a:spcAft>
              <a:buChar char="»"/>
              <a:defRPr sz="1400">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20000"/>
              </a:spcBef>
              <a:spcAft>
                <a:spcPct val="0"/>
              </a:spcAft>
              <a:buChar char="»"/>
              <a:defRPr sz="1400">
                <a:solidFill>
                  <a:schemeClr val="tx1"/>
                </a:solidFill>
                <a:latin typeface="Arial" panose="020B0604020202020204" pitchFamily="34" charset="0"/>
                <a:ea typeface="微软雅黑" panose="020B0503020204020204" pitchFamily="34" charset="-122"/>
              </a:defRPr>
            </a:lvl9pPr>
          </a:lstStyle>
          <a:p>
            <a:pPr eaLnBrk="1" hangingPunct="1">
              <a:spcBef>
                <a:spcPct val="0"/>
              </a:spcBef>
              <a:buFontTx/>
              <a:buNone/>
            </a:pPr>
            <a:r>
              <a:rPr lang="zh-CN" altLang="en-US" sz="2800">
                <a:solidFill>
                  <a:srgbClr val="FFFF00"/>
                </a:solidFill>
                <a:latin typeface="黑体" panose="02010609060101010101" pitchFamily="49" charset="-122"/>
                <a:ea typeface="黑体" panose="02010609060101010101" pitchFamily="49" charset="-122"/>
              </a:rPr>
              <a:t>二</a:t>
            </a:r>
            <a:r>
              <a:rPr lang="zh-CN" altLang="zh-CN" sz="2800">
                <a:solidFill>
                  <a:srgbClr val="FFFF00"/>
                </a:solidFill>
                <a:latin typeface="黑体" panose="02010609060101010101" pitchFamily="49" charset="-122"/>
                <a:ea typeface="黑体" panose="02010609060101010101" pitchFamily="49" charset="-122"/>
              </a:rPr>
              <a:t>．输</a:t>
            </a:r>
            <a:r>
              <a:rPr lang="zh-CN" altLang="en-US" sz="2800">
                <a:solidFill>
                  <a:srgbClr val="FFFF00"/>
                </a:solidFill>
                <a:latin typeface="黑体" panose="02010609060101010101" pitchFamily="49" charset="-122"/>
                <a:ea typeface="黑体" panose="02010609060101010101" pitchFamily="49" charset="-122"/>
              </a:rPr>
              <a:t>出</a:t>
            </a:r>
            <a:r>
              <a:rPr lang="zh-CN" altLang="zh-CN" sz="2800">
                <a:solidFill>
                  <a:srgbClr val="FFFF00"/>
                </a:solidFill>
                <a:latin typeface="黑体" panose="02010609060101010101" pitchFamily="49" charset="-122"/>
                <a:ea typeface="黑体" panose="02010609060101010101" pitchFamily="49" charset="-122"/>
              </a:rPr>
              <a:t>设备</a:t>
            </a:r>
            <a:endParaRPr lang="zh-CN" altLang="zh-CN" sz="2800">
              <a:solidFill>
                <a:srgbClr val="FFFF00"/>
              </a:solidFill>
              <a:latin typeface="黑体" panose="02010609060101010101" pitchFamily="49" charset="-122"/>
              <a:ea typeface="黑体" panose="02010609060101010101" pitchFamily="49" charset="-122"/>
            </a:endParaRPr>
          </a:p>
        </p:txBody>
      </p:sp>
      <p:grpSp>
        <p:nvGrpSpPr>
          <p:cNvPr id="3" name="组合 2"/>
          <p:cNvGrpSpPr/>
          <p:nvPr/>
        </p:nvGrpSpPr>
        <p:grpSpPr>
          <a:xfrm>
            <a:off x="3856990" y="3180080"/>
            <a:ext cx="2366010" cy="895350"/>
            <a:chOff x="6074" y="5008"/>
            <a:chExt cx="3726" cy="1410"/>
          </a:xfrm>
        </p:grpSpPr>
        <p:pic>
          <p:nvPicPr>
            <p:cNvPr id="6" name="Picture 27" descr="u=1433405700,3617527189&amp;fm=23&amp;gp=0"/>
            <p:cNvPicPr/>
            <p:nvPr/>
          </p:nvPicPr>
          <p:blipFill>
            <a:blip r:embed="rId2">
              <a:extLst>
                <a:ext uri="{28A0092B-C50C-407E-A947-70E740481C1C}">
                  <a14:useLocalDpi xmlns:a14="http://schemas.microsoft.com/office/drawing/2010/main" val="0"/>
                </a:ext>
              </a:extLst>
            </a:blip>
            <a:srcRect l="19051" t="20032" r="10059" b="13354"/>
            <a:stretch>
              <a:fillRect/>
            </a:stretch>
          </p:blipFill>
          <p:spPr bwMode="auto">
            <a:xfrm>
              <a:off x="6074" y="5008"/>
              <a:ext cx="2505" cy="14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文本框 1"/>
            <p:cNvSpPr txBox="1"/>
            <p:nvPr/>
          </p:nvSpPr>
          <p:spPr>
            <a:xfrm>
              <a:off x="8792" y="5423"/>
              <a:ext cx="1008" cy="580"/>
            </a:xfrm>
            <a:prstGeom prst="rect">
              <a:avLst/>
            </a:prstGeom>
            <a:noFill/>
          </p:spPr>
          <p:txBody>
            <a:bodyPr wrap="none" rtlCol="0" anchor="t">
              <a:spAutoFit/>
            </a:bodyPr>
            <a:p>
              <a:r>
                <a:rPr lang="zh-CN" altLang="zh-CN" b="0">
                  <a:latin typeface="宋体" panose="02010600030101010101" pitchFamily="2" charset="-122"/>
                  <a:cs typeface="宋体" panose="02010600030101010101" pitchFamily="2" charset="-122"/>
                  <a:sym typeface="+mn-ea"/>
                </a:rPr>
                <a:t>音箱</a:t>
              </a:r>
              <a:endParaRPr lang="zh-CN" altLang="en-US"/>
            </a:p>
          </p:txBody>
        </p:sp>
      </p:grpSp>
      <p:grpSp>
        <p:nvGrpSpPr>
          <p:cNvPr id="5" name="组合 4"/>
          <p:cNvGrpSpPr/>
          <p:nvPr/>
        </p:nvGrpSpPr>
        <p:grpSpPr>
          <a:xfrm>
            <a:off x="4018915" y="5691505"/>
            <a:ext cx="2274570" cy="895350"/>
            <a:chOff x="6329" y="8963"/>
            <a:chExt cx="3582" cy="1410"/>
          </a:xfrm>
        </p:grpSpPr>
        <p:pic>
          <p:nvPicPr>
            <p:cNvPr id="7" name="Picture 30" descr="u=3608318834,4179533878&amp;fm=23&amp;gp=0"/>
            <p:cNvPicPr/>
            <p:nvPr/>
          </p:nvPicPr>
          <p:blipFill>
            <a:blip r:embed="rId3">
              <a:extLst>
                <a:ext uri="{28A0092B-C50C-407E-A947-70E740481C1C}">
                  <a14:useLocalDpi xmlns:a14="http://schemas.microsoft.com/office/drawing/2010/main" val="0"/>
                </a:ext>
              </a:extLst>
            </a:blip>
            <a:srcRect l="2489" t="7086" r="2489" b="7874"/>
            <a:stretch>
              <a:fillRect/>
            </a:stretch>
          </p:blipFill>
          <p:spPr bwMode="auto">
            <a:xfrm>
              <a:off x="6329" y="8963"/>
              <a:ext cx="1995" cy="14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文本框 3"/>
            <p:cNvSpPr txBox="1"/>
            <p:nvPr/>
          </p:nvSpPr>
          <p:spPr>
            <a:xfrm>
              <a:off x="8473" y="9378"/>
              <a:ext cx="1438" cy="580"/>
            </a:xfrm>
            <a:prstGeom prst="rect">
              <a:avLst/>
            </a:prstGeom>
            <a:noFill/>
          </p:spPr>
          <p:txBody>
            <a:bodyPr wrap="square" rtlCol="0" anchor="t">
              <a:spAutoFit/>
            </a:bodyPr>
            <a:p>
              <a:r>
                <a:rPr lang="zh-CN" altLang="en-US" b="0">
                  <a:latin typeface="宋体" panose="02010600030101010101" pitchFamily="2" charset="-122"/>
                  <a:cs typeface="宋体" panose="02010600030101010101" pitchFamily="2" charset="-122"/>
                  <a:sym typeface="+mn-ea"/>
                </a:rPr>
                <a:t>绘图仪</a:t>
              </a:r>
              <a:endParaRPr lang="zh-CN" altLang="en-US" b="0">
                <a:latin typeface="宋体" panose="02010600030101010101" pitchFamily="2" charset="-122"/>
                <a:cs typeface="宋体" panose="02010600030101010101" pitchFamily="2" charset="-122"/>
                <a:sym typeface="+mn-ea"/>
              </a:endParaRPr>
            </a:p>
          </p:txBody>
        </p:sp>
      </p:grpSp>
    </p:spTree>
  </p:cSld>
  <p:clrMapOvr>
    <a:masterClrMapping/>
  </p:clrMapOvr>
  <p:transition spd="slow">
    <p:push dir="d"/>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p:cSld>
    <p:bg>
      <p:bgPr>
        <a:blipFill dpi="0" rotWithShape="0">
          <a:blip r:embed="rId1"/>
          <a:srcRect/>
          <a:stretch>
            <a:fillRect/>
          </a:stretch>
        </a:blipFill>
        <a:effectLst/>
      </p:bgPr>
    </p:bg>
    <p:spTree>
      <p:nvGrpSpPr>
        <p:cNvPr id="1" name=""/>
        <p:cNvGrpSpPr/>
        <p:nvPr/>
      </p:nvGrpSpPr>
      <p:grpSpPr>
        <a:xfrm>
          <a:off x="0" y="0"/>
          <a:ext cx="0" cy="0"/>
          <a:chOff x="0" y="0"/>
          <a:chExt cx="0" cy="0"/>
        </a:xfrm>
      </p:grpSpPr>
      <p:sp>
        <p:nvSpPr>
          <p:cNvPr id="17410" name="TextBox 1"/>
          <p:cNvSpPr txBox="1">
            <a:spLocks noChangeArrowheads="1"/>
          </p:cNvSpPr>
          <p:nvPr/>
        </p:nvSpPr>
        <p:spPr bwMode="auto">
          <a:xfrm>
            <a:off x="179388" y="1196975"/>
            <a:ext cx="8785225"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a:solidFill>
                  <a:schemeClr val="tx1"/>
                </a:solidFill>
                <a:latin typeface="Arial" panose="020B0604020202020204" pitchFamily="34" charset="0"/>
                <a:ea typeface="微软雅黑" panose="020B0503020204020204" pitchFamily="34" charset="-122"/>
              </a:defRPr>
            </a:lvl2pPr>
            <a:lvl3pPr marL="1143000" indent="-228600" eaLnBrk="0" hangingPunct="0">
              <a:spcBef>
                <a:spcPct val="20000"/>
              </a:spcBef>
              <a:buChar char="•"/>
              <a:defRPr sz="1600">
                <a:solidFill>
                  <a:schemeClr val="tx1"/>
                </a:solidFill>
                <a:latin typeface="Arial" panose="020B0604020202020204" pitchFamily="34" charset="0"/>
                <a:ea typeface="微软雅黑" panose="020B0503020204020204" pitchFamily="34" charset="-122"/>
              </a:defRPr>
            </a:lvl3pPr>
            <a:lvl4pPr marL="1600200" indent="-228600" eaLnBrk="0" hangingPunct="0">
              <a:spcBef>
                <a:spcPct val="20000"/>
              </a:spcBef>
              <a:buChar char="–"/>
              <a:defRPr sz="1400">
                <a:solidFill>
                  <a:schemeClr val="tx1"/>
                </a:solidFill>
                <a:latin typeface="Arial" panose="020B0604020202020204" pitchFamily="34" charset="0"/>
                <a:ea typeface="微软雅黑" panose="020B0503020204020204" pitchFamily="34" charset="-122"/>
              </a:defRPr>
            </a:lvl4pPr>
            <a:lvl5pPr marL="2057400" indent="-228600" eaLnBrk="0" hangingPunct="0">
              <a:spcBef>
                <a:spcPct val="20000"/>
              </a:spcBef>
              <a:buChar char="»"/>
              <a:defRPr sz="1400">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20000"/>
              </a:spcBef>
              <a:spcAft>
                <a:spcPct val="0"/>
              </a:spcAft>
              <a:buChar char="»"/>
              <a:defRPr sz="1400">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20000"/>
              </a:spcBef>
              <a:spcAft>
                <a:spcPct val="0"/>
              </a:spcAft>
              <a:buChar char="»"/>
              <a:defRPr sz="1400">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20000"/>
              </a:spcBef>
              <a:spcAft>
                <a:spcPct val="0"/>
              </a:spcAft>
              <a:buChar char="»"/>
              <a:defRPr sz="1400">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20000"/>
              </a:spcBef>
              <a:spcAft>
                <a:spcPct val="0"/>
              </a:spcAft>
              <a:buChar char="»"/>
              <a:defRPr sz="1400">
                <a:solidFill>
                  <a:schemeClr val="tx1"/>
                </a:solidFill>
                <a:latin typeface="Arial" panose="020B0604020202020204" pitchFamily="34" charset="0"/>
                <a:ea typeface="微软雅黑" panose="020B0503020204020204" pitchFamily="34" charset="-122"/>
              </a:defRPr>
            </a:lvl9pPr>
          </a:lstStyle>
          <a:p>
            <a:pPr eaLnBrk="1" hangingPunct="1">
              <a:spcBef>
                <a:spcPct val="0"/>
              </a:spcBef>
              <a:buFontTx/>
              <a:buNone/>
            </a:pPr>
            <a:r>
              <a:rPr lang="en-US" altLang="zh-CN" smtClean="0">
                <a:ea typeface="宋体" panose="02010600030101010101" pitchFamily="2" charset="-122"/>
              </a:rPr>
              <a:t>5</a:t>
            </a:r>
            <a:r>
              <a:rPr lang="zh-CN" altLang="zh-CN" smtClean="0">
                <a:ea typeface="宋体" panose="02010600030101010101" pitchFamily="2" charset="-122"/>
              </a:rPr>
              <a:t>．</a:t>
            </a:r>
            <a:r>
              <a:rPr lang="zh-CN" altLang="en-US" smtClean="0">
                <a:ea typeface="宋体" panose="02010600030101010101" pitchFamily="2" charset="-122"/>
              </a:rPr>
              <a:t>投影</a:t>
            </a:r>
            <a:r>
              <a:rPr lang="zh-CN" altLang="zh-CN" smtClean="0">
                <a:ea typeface="宋体" panose="02010600030101010101" pitchFamily="2" charset="-122"/>
              </a:rPr>
              <a:t>仪</a:t>
            </a:r>
            <a:endParaRPr lang="zh-CN" altLang="zh-CN">
              <a:ea typeface="宋体" panose="02010600030101010101" pitchFamily="2" charset="-122"/>
            </a:endParaRPr>
          </a:p>
          <a:p>
            <a:pPr eaLnBrk="1" hangingPunct="1">
              <a:spcBef>
                <a:spcPct val="0"/>
              </a:spcBef>
              <a:buFontTx/>
              <a:buNone/>
            </a:pPr>
            <a:r>
              <a:rPr lang="en-US" altLang="zh-CN" b="0">
                <a:ea typeface="宋体" panose="02010600030101010101" pitchFamily="2" charset="-122"/>
              </a:rPr>
              <a:t>     </a:t>
            </a:r>
            <a:endParaRPr lang="zh-CN" altLang="zh-CN" b="0">
              <a:ea typeface="宋体" panose="02010600030101010101" pitchFamily="2" charset="-122"/>
            </a:endParaRPr>
          </a:p>
        </p:txBody>
      </p:sp>
      <p:sp>
        <p:nvSpPr>
          <p:cNvPr id="17413" name="矩形 4"/>
          <p:cNvSpPr>
            <a:spLocks noChangeArrowheads="1"/>
          </p:cNvSpPr>
          <p:nvPr/>
        </p:nvSpPr>
        <p:spPr bwMode="auto">
          <a:xfrm>
            <a:off x="2843213" y="260350"/>
            <a:ext cx="232791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a:solidFill>
                  <a:schemeClr val="tx1"/>
                </a:solidFill>
                <a:latin typeface="Arial" panose="020B0604020202020204" pitchFamily="34" charset="0"/>
                <a:ea typeface="微软雅黑" panose="020B0503020204020204" pitchFamily="34" charset="-122"/>
              </a:defRPr>
            </a:lvl2pPr>
            <a:lvl3pPr marL="1143000" indent="-228600" eaLnBrk="0" hangingPunct="0">
              <a:spcBef>
                <a:spcPct val="20000"/>
              </a:spcBef>
              <a:buChar char="•"/>
              <a:defRPr sz="1600">
                <a:solidFill>
                  <a:schemeClr val="tx1"/>
                </a:solidFill>
                <a:latin typeface="Arial" panose="020B0604020202020204" pitchFamily="34" charset="0"/>
                <a:ea typeface="微软雅黑" panose="020B0503020204020204" pitchFamily="34" charset="-122"/>
              </a:defRPr>
            </a:lvl3pPr>
            <a:lvl4pPr marL="1600200" indent="-228600" eaLnBrk="0" hangingPunct="0">
              <a:spcBef>
                <a:spcPct val="20000"/>
              </a:spcBef>
              <a:buChar char="–"/>
              <a:defRPr sz="1400">
                <a:solidFill>
                  <a:schemeClr val="tx1"/>
                </a:solidFill>
                <a:latin typeface="Arial" panose="020B0604020202020204" pitchFamily="34" charset="0"/>
                <a:ea typeface="微软雅黑" panose="020B0503020204020204" pitchFamily="34" charset="-122"/>
              </a:defRPr>
            </a:lvl4pPr>
            <a:lvl5pPr marL="2057400" indent="-228600" eaLnBrk="0" hangingPunct="0">
              <a:spcBef>
                <a:spcPct val="20000"/>
              </a:spcBef>
              <a:buChar char="»"/>
              <a:defRPr sz="1400">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20000"/>
              </a:spcBef>
              <a:spcAft>
                <a:spcPct val="0"/>
              </a:spcAft>
              <a:buChar char="»"/>
              <a:defRPr sz="1400">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20000"/>
              </a:spcBef>
              <a:spcAft>
                <a:spcPct val="0"/>
              </a:spcAft>
              <a:buChar char="»"/>
              <a:defRPr sz="1400">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20000"/>
              </a:spcBef>
              <a:spcAft>
                <a:spcPct val="0"/>
              </a:spcAft>
              <a:buChar char="»"/>
              <a:defRPr sz="1400">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20000"/>
              </a:spcBef>
              <a:spcAft>
                <a:spcPct val="0"/>
              </a:spcAft>
              <a:buChar char="»"/>
              <a:defRPr sz="1400">
                <a:solidFill>
                  <a:schemeClr val="tx1"/>
                </a:solidFill>
                <a:latin typeface="Arial" panose="020B0604020202020204" pitchFamily="34" charset="0"/>
                <a:ea typeface="微软雅黑" panose="020B0503020204020204" pitchFamily="34" charset="-122"/>
              </a:defRPr>
            </a:lvl9pPr>
          </a:lstStyle>
          <a:p>
            <a:pPr eaLnBrk="1" hangingPunct="1">
              <a:spcBef>
                <a:spcPct val="0"/>
              </a:spcBef>
              <a:buFontTx/>
              <a:buNone/>
            </a:pPr>
            <a:r>
              <a:rPr lang="zh-CN" altLang="en-US" sz="2800">
                <a:solidFill>
                  <a:srgbClr val="FFFF00"/>
                </a:solidFill>
                <a:latin typeface="黑体" panose="02010609060101010101" pitchFamily="49" charset="-122"/>
                <a:ea typeface="黑体" panose="02010609060101010101" pitchFamily="49" charset="-122"/>
              </a:rPr>
              <a:t>二</a:t>
            </a:r>
            <a:r>
              <a:rPr lang="zh-CN" altLang="zh-CN" sz="2800">
                <a:solidFill>
                  <a:srgbClr val="FFFF00"/>
                </a:solidFill>
                <a:latin typeface="黑体" panose="02010609060101010101" pitchFamily="49" charset="-122"/>
                <a:ea typeface="黑体" panose="02010609060101010101" pitchFamily="49" charset="-122"/>
              </a:rPr>
              <a:t>．输</a:t>
            </a:r>
            <a:r>
              <a:rPr lang="zh-CN" altLang="en-US" sz="2800">
                <a:solidFill>
                  <a:srgbClr val="FFFF00"/>
                </a:solidFill>
                <a:latin typeface="黑体" panose="02010609060101010101" pitchFamily="49" charset="-122"/>
                <a:ea typeface="黑体" panose="02010609060101010101" pitchFamily="49" charset="-122"/>
              </a:rPr>
              <a:t>出</a:t>
            </a:r>
            <a:r>
              <a:rPr lang="zh-CN" altLang="zh-CN" sz="2800">
                <a:solidFill>
                  <a:srgbClr val="FFFF00"/>
                </a:solidFill>
                <a:latin typeface="黑体" panose="02010609060101010101" pitchFamily="49" charset="-122"/>
                <a:ea typeface="黑体" panose="02010609060101010101" pitchFamily="49" charset="-122"/>
              </a:rPr>
              <a:t>设备</a:t>
            </a:r>
            <a:endParaRPr lang="zh-CN" altLang="zh-CN" sz="2800">
              <a:solidFill>
                <a:srgbClr val="FFFF00"/>
              </a:solidFill>
              <a:latin typeface="黑体" panose="02010609060101010101" pitchFamily="49" charset="-122"/>
              <a:ea typeface="黑体" panose="02010609060101010101" pitchFamily="49" charset="-122"/>
            </a:endParaRPr>
          </a:p>
        </p:txBody>
      </p:sp>
      <p:sp>
        <p:nvSpPr>
          <p:cNvPr id="6" name="TextBox 1"/>
          <p:cNvSpPr txBox="1">
            <a:spLocks noChangeArrowheads="1"/>
          </p:cNvSpPr>
          <p:nvPr/>
        </p:nvSpPr>
        <p:spPr bwMode="auto">
          <a:xfrm>
            <a:off x="179388" y="1700808"/>
            <a:ext cx="8785225" cy="27997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a:solidFill>
                  <a:schemeClr val="tx1"/>
                </a:solidFill>
                <a:latin typeface="Arial" panose="020B0604020202020204" pitchFamily="34" charset="0"/>
                <a:ea typeface="微软雅黑" panose="020B0503020204020204" pitchFamily="34" charset="-122"/>
              </a:defRPr>
            </a:lvl2pPr>
            <a:lvl3pPr marL="1143000" indent="-228600" eaLnBrk="0" hangingPunct="0">
              <a:spcBef>
                <a:spcPct val="20000"/>
              </a:spcBef>
              <a:buChar char="•"/>
              <a:defRPr sz="1600">
                <a:solidFill>
                  <a:schemeClr val="tx1"/>
                </a:solidFill>
                <a:latin typeface="Arial" panose="020B0604020202020204" pitchFamily="34" charset="0"/>
                <a:ea typeface="微软雅黑" panose="020B0503020204020204" pitchFamily="34" charset="-122"/>
              </a:defRPr>
            </a:lvl3pPr>
            <a:lvl4pPr marL="1600200" indent="-228600" eaLnBrk="0" hangingPunct="0">
              <a:spcBef>
                <a:spcPct val="20000"/>
              </a:spcBef>
              <a:buChar char="–"/>
              <a:defRPr sz="1400">
                <a:solidFill>
                  <a:schemeClr val="tx1"/>
                </a:solidFill>
                <a:latin typeface="Arial" panose="020B0604020202020204" pitchFamily="34" charset="0"/>
                <a:ea typeface="微软雅黑" panose="020B0503020204020204" pitchFamily="34" charset="-122"/>
              </a:defRPr>
            </a:lvl4pPr>
            <a:lvl5pPr marL="2057400" indent="-228600" eaLnBrk="0" hangingPunct="0">
              <a:spcBef>
                <a:spcPct val="20000"/>
              </a:spcBef>
              <a:buChar char="»"/>
              <a:defRPr sz="1400">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20000"/>
              </a:spcBef>
              <a:spcAft>
                <a:spcPct val="0"/>
              </a:spcAft>
              <a:buChar char="»"/>
              <a:defRPr sz="1400">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20000"/>
              </a:spcBef>
              <a:spcAft>
                <a:spcPct val="0"/>
              </a:spcAft>
              <a:buChar char="»"/>
              <a:defRPr sz="1400">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20000"/>
              </a:spcBef>
              <a:spcAft>
                <a:spcPct val="0"/>
              </a:spcAft>
              <a:buChar char="»"/>
              <a:defRPr sz="1400">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20000"/>
              </a:spcBef>
              <a:spcAft>
                <a:spcPct val="0"/>
              </a:spcAft>
              <a:buChar char="»"/>
              <a:defRPr sz="1400">
                <a:solidFill>
                  <a:schemeClr val="tx1"/>
                </a:solidFill>
                <a:latin typeface="Arial" panose="020B0604020202020204" pitchFamily="34" charset="0"/>
                <a:ea typeface="微软雅黑" panose="020B0503020204020204" pitchFamily="34" charset="-122"/>
              </a:defRPr>
            </a:lvl9pPr>
          </a:lstStyle>
          <a:p>
            <a:pPr>
              <a:lnSpc>
                <a:spcPct val="130000"/>
              </a:lnSpc>
              <a:buNone/>
            </a:pPr>
            <a:r>
              <a:rPr lang="en-US" altLang="zh-CN" b="0">
                <a:ea typeface="宋体" panose="02010600030101010101" pitchFamily="2" charset="-122"/>
              </a:rPr>
              <a:t> </a:t>
            </a:r>
            <a:r>
              <a:rPr lang="en-US" altLang="zh-CN" b="0" smtClean="0">
                <a:ea typeface="宋体" panose="02010600030101010101" pitchFamily="2" charset="-122"/>
              </a:rPr>
              <a:t>    </a:t>
            </a:r>
            <a:r>
              <a:rPr lang="zh-CN" altLang="zh-CN" b="0" smtClean="0">
                <a:latin typeface="宋体" panose="02010600030101010101" pitchFamily="2" charset="-122"/>
                <a:ea typeface="宋体" panose="02010600030101010101" pitchFamily="2" charset="-122"/>
                <a:cs typeface="宋体" panose="02010600030101010101" pitchFamily="2" charset="-122"/>
              </a:rPr>
              <a:t>投影仪</a:t>
            </a:r>
            <a:r>
              <a:rPr lang="zh-CN" altLang="zh-CN" b="0">
                <a:latin typeface="宋体" panose="02010600030101010101" pitchFamily="2" charset="-122"/>
                <a:ea typeface="宋体" panose="02010600030101010101" pitchFamily="2" charset="-122"/>
                <a:cs typeface="宋体" panose="02010600030101010101" pitchFamily="2" charset="-122"/>
              </a:rPr>
              <a:t>又称为投影机，是一种可以将幻灯片、图像或视频等投射到幕布上的</a:t>
            </a:r>
            <a:r>
              <a:rPr lang="zh-CN" altLang="zh-CN" b="0" smtClean="0">
                <a:latin typeface="宋体" panose="02010600030101010101" pitchFamily="2" charset="-122"/>
                <a:ea typeface="宋体" panose="02010600030101010101" pitchFamily="2" charset="-122"/>
                <a:cs typeface="宋体" panose="02010600030101010101" pitchFamily="2" charset="-122"/>
              </a:rPr>
              <a:t>设备。</a:t>
            </a:r>
            <a:r>
              <a:rPr lang="zh-CN" altLang="zh-CN" b="0">
                <a:latin typeface="宋体" panose="02010600030101010101" pitchFamily="2" charset="-122"/>
                <a:ea typeface="宋体" panose="02010600030101010101" pitchFamily="2" charset="-122"/>
                <a:cs typeface="宋体" panose="02010600030101010101" pitchFamily="2" charset="-122"/>
              </a:rPr>
              <a:t>投影仪广泛应用于家庭、会议室、展览厅、娱乐场所等，目前常见的投影仪主要有</a:t>
            </a:r>
            <a:r>
              <a:rPr lang="en-US" altLang="zh-CN" b="0">
                <a:latin typeface="宋体" panose="02010600030101010101" pitchFamily="2" charset="-122"/>
                <a:ea typeface="宋体" panose="02010600030101010101" pitchFamily="2" charset="-122"/>
                <a:cs typeface="宋体" panose="02010600030101010101" pitchFamily="2" charset="-122"/>
              </a:rPr>
              <a:t>DLP</a:t>
            </a:r>
            <a:r>
              <a:rPr lang="zh-CN" altLang="zh-CN" b="0">
                <a:latin typeface="宋体" panose="02010600030101010101" pitchFamily="2" charset="-122"/>
                <a:ea typeface="宋体" panose="02010600030101010101" pitchFamily="2" charset="-122"/>
                <a:cs typeface="宋体" panose="02010600030101010101" pitchFamily="2" charset="-122"/>
              </a:rPr>
              <a:t>（数字光学处理）、</a:t>
            </a:r>
            <a:r>
              <a:rPr lang="en-US" altLang="zh-CN" b="0">
                <a:latin typeface="宋体" panose="02010600030101010101" pitchFamily="2" charset="-122"/>
                <a:ea typeface="宋体" panose="02010600030101010101" pitchFamily="2" charset="-122"/>
                <a:cs typeface="宋体" panose="02010600030101010101" pitchFamily="2" charset="-122"/>
              </a:rPr>
              <a:t>LCD(</a:t>
            </a:r>
            <a:r>
              <a:rPr lang="zh-CN" altLang="zh-CN" b="0">
                <a:latin typeface="宋体" panose="02010600030101010101" pitchFamily="2" charset="-122"/>
                <a:ea typeface="宋体" panose="02010600030101010101" pitchFamily="2" charset="-122"/>
                <a:cs typeface="宋体" panose="02010600030101010101" pitchFamily="2" charset="-122"/>
              </a:rPr>
              <a:t>液晶</a:t>
            </a:r>
            <a:r>
              <a:rPr lang="en-US" altLang="zh-CN" b="0">
                <a:latin typeface="宋体" panose="02010600030101010101" pitchFamily="2" charset="-122"/>
                <a:ea typeface="宋体" panose="02010600030101010101" pitchFamily="2" charset="-122"/>
                <a:cs typeface="宋体" panose="02010600030101010101" pitchFamily="2" charset="-122"/>
              </a:rPr>
              <a:t>)</a:t>
            </a:r>
            <a:r>
              <a:rPr lang="zh-CN" altLang="zh-CN" b="0">
                <a:latin typeface="宋体" panose="02010600030101010101" pitchFamily="2" charset="-122"/>
                <a:ea typeface="宋体" panose="02010600030101010101" pitchFamily="2" charset="-122"/>
                <a:cs typeface="宋体" panose="02010600030101010101" pitchFamily="2" charset="-122"/>
              </a:rPr>
              <a:t>两大类别。</a:t>
            </a:r>
            <a:r>
              <a:rPr lang="en-US" altLang="zh-CN" b="0">
                <a:latin typeface="宋体" panose="02010600030101010101" pitchFamily="2" charset="-122"/>
                <a:ea typeface="宋体" panose="02010600030101010101" pitchFamily="2" charset="-122"/>
                <a:cs typeface="宋体" panose="02010600030101010101" pitchFamily="2" charset="-122"/>
              </a:rPr>
              <a:t>DLP</a:t>
            </a:r>
            <a:r>
              <a:rPr lang="zh-CN" altLang="zh-CN" b="0">
                <a:latin typeface="宋体" panose="02010600030101010101" pitchFamily="2" charset="-122"/>
                <a:ea typeface="宋体" panose="02010600030101010101" pitchFamily="2" charset="-122"/>
                <a:cs typeface="宋体" panose="02010600030101010101" pitchFamily="2" charset="-122"/>
              </a:rPr>
              <a:t>投影仪的特点是对比度高，而</a:t>
            </a:r>
            <a:r>
              <a:rPr lang="en-US" altLang="zh-CN" b="0">
                <a:latin typeface="宋体" panose="02010600030101010101" pitchFamily="2" charset="-122"/>
                <a:ea typeface="宋体" panose="02010600030101010101" pitchFamily="2" charset="-122"/>
                <a:cs typeface="宋体" panose="02010600030101010101" pitchFamily="2" charset="-122"/>
              </a:rPr>
              <a:t>LCD</a:t>
            </a:r>
            <a:r>
              <a:rPr lang="zh-CN" altLang="zh-CN" b="0">
                <a:latin typeface="宋体" panose="02010600030101010101" pitchFamily="2" charset="-122"/>
                <a:ea typeface="宋体" panose="02010600030101010101" pitchFamily="2" charset="-122"/>
                <a:cs typeface="宋体" panose="02010600030101010101" pitchFamily="2" charset="-122"/>
              </a:rPr>
              <a:t>投影仪的优势是色彩表现效果好。投影仪的技术指标主要有对比度、亮度、色彩平衡，分辨率等。</a:t>
            </a:r>
            <a:r>
              <a:rPr lang="zh-CN" altLang="zh-CN" b="0">
                <a:solidFill>
                  <a:srgbClr val="FF0000"/>
                </a:solidFill>
                <a:latin typeface="宋体" panose="02010600030101010101" pitchFamily="2" charset="-122"/>
                <a:ea typeface="宋体" panose="02010600030101010101" pitchFamily="2" charset="-122"/>
                <a:cs typeface="宋体" panose="02010600030101010101" pitchFamily="2" charset="-122"/>
              </a:rPr>
              <a:t>投影仪是一种常见的多媒体输出设备。</a:t>
            </a:r>
            <a:endParaRPr lang="zh-CN" altLang="zh-CN" b="0">
              <a:solidFill>
                <a:srgbClr val="FF0000"/>
              </a:solidFill>
              <a:ea typeface="宋体" panose="02010600030101010101" pitchFamily="2" charset="-122"/>
            </a:endParaRPr>
          </a:p>
          <a:p>
            <a:pPr eaLnBrk="1" hangingPunct="1">
              <a:spcBef>
                <a:spcPct val="0"/>
              </a:spcBef>
              <a:buFontTx/>
              <a:buNone/>
            </a:pPr>
            <a:r>
              <a:rPr lang="en-US" altLang="zh-CN" b="0" smtClean="0">
                <a:ea typeface="宋体" panose="02010600030101010101" pitchFamily="2" charset="-122"/>
              </a:rPr>
              <a:t>     </a:t>
            </a:r>
            <a:endParaRPr lang="zh-CN" altLang="zh-CN" b="0">
              <a:ea typeface="宋体" panose="02010600030101010101" pitchFamily="2" charset="-122"/>
            </a:endParaRPr>
          </a:p>
        </p:txBody>
      </p:sp>
      <p:grpSp>
        <p:nvGrpSpPr>
          <p:cNvPr id="3" name="组合 2"/>
          <p:cNvGrpSpPr/>
          <p:nvPr/>
        </p:nvGrpSpPr>
        <p:grpSpPr>
          <a:xfrm>
            <a:off x="3626485" y="4303451"/>
            <a:ext cx="1400175" cy="1263650"/>
            <a:chOff x="3625850" y="3589711"/>
            <a:chExt cx="1400175" cy="1263650"/>
          </a:xfrm>
        </p:grpSpPr>
        <p:pic>
          <p:nvPicPr>
            <p:cNvPr id="7" name="Picture 33" descr="u=1966492167,3385208788&amp;fm=23&amp;gp=0"/>
            <p:cNvPicPr/>
            <p:nvPr/>
          </p:nvPicPr>
          <p:blipFill>
            <a:blip r:embed="rId2" cstate="print">
              <a:extLst>
                <a:ext uri="{28A0092B-C50C-407E-A947-70E740481C1C}">
                  <a14:useLocalDpi xmlns:a14="http://schemas.microsoft.com/office/drawing/2010/main" val="0"/>
                </a:ext>
              </a:extLst>
            </a:blip>
            <a:srcRect l="3589" t="12724" r="4625" b="6047"/>
            <a:stretch>
              <a:fillRect/>
            </a:stretch>
          </p:blipFill>
          <p:spPr bwMode="auto">
            <a:xfrm>
              <a:off x="3625850" y="3589711"/>
              <a:ext cx="1400175" cy="895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矩形 1"/>
            <p:cNvSpPr/>
            <p:nvPr/>
          </p:nvSpPr>
          <p:spPr>
            <a:xfrm>
              <a:off x="3995936" y="4485061"/>
              <a:ext cx="868680" cy="368300"/>
            </a:xfrm>
            <a:prstGeom prst="rect">
              <a:avLst/>
            </a:prstGeom>
          </p:spPr>
          <p:txBody>
            <a:bodyPr wrap="none">
              <a:spAutoFit/>
            </a:bodyPr>
            <a:lstStyle/>
            <a:p>
              <a:r>
                <a:rPr lang="zh-CN" altLang="zh-CN" sz="1800" b="0"/>
                <a:t>投影仪</a:t>
              </a:r>
              <a:endParaRPr lang="zh-CN" altLang="zh-CN" sz="1800" b="0"/>
            </a:p>
          </p:txBody>
        </p:sp>
      </p:grpSp>
    </p:spTree>
  </p:cSld>
  <p:clrMapOvr>
    <a:masterClrMapping/>
  </p:clrMapOvr>
  <p:transition spd="slow">
    <p:push dir="d"/>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2" name="TextBox 1"/>
          <p:cNvSpPr txBox="1"/>
          <p:nvPr/>
        </p:nvSpPr>
        <p:spPr>
          <a:xfrm>
            <a:off x="1989455" y="243205"/>
            <a:ext cx="5622290" cy="521970"/>
          </a:xfrm>
          <a:prstGeom prst="rect">
            <a:avLst/>
          </a:prstGeom>
          <a:noFill/>
        </p:spPr>
        <p:txBody>
          <a:bodyPr wrap="square" rtlCol="0">
            <a:spAutoFit/>
          </a:bodyPr>
          <a:lstStyle/>
          <a:p>
            <a:r>
              <a:rPr lang="zh-CN" altLang="zh-CN" sz="2800" dirty="0">
                <a:solidFill>
                  <a:srgbClr val="FFFF00"/>
                </a:solidFill>
                <a:latin typeface="黑体" panose="02010609060101010101" pitchFamily="49" charset="-122"/>
                <a:ea typeface="黑体" panose="02010609060101010101" pitchFamily="49" charset="-122"/>
              </a:rPr>
              <a:t>三．常见移动终端的使用</a:t>
            </a:r>
            <a:endParaRPr lang="zh-CN" altLang="zh-CN" sz="2800" dirty="0">
              <a:solidFill>
                <a:srgbClr val="FFFF00"/>
              </a:solidFill>
              <a:latin typeface="黑体" panose="02010609060101010101" pitchFamily="49" charset="-122"/>
              <a:ea typeface="黑体" panose="02010609060101010101" pitchFamily="49" charset="-122"/>
            </a:endParaRPr>
          </a:p>
        </p:txBody>
      </p:sp>
      <p:sp>
        <p:nvSpPr>
          <p:cNvPr id="3" name="TextBox 2"/>
          <p:cNvSpPr txBox="1"/>
          <p:nvPr/>
        </p:nvSpPr>
        <p:spPr>
          <a:xfrm>
            <a:off x="230505" y="1124585"/>
            <a:ext cx="8733790" cy="2891790"/>
          </a:xfrm>
          <a:prstGeom prst="rect">
            <a:avLst/>
          </a:prstGeom>
          <a:noFill/>
        </p:spPr>
        <p:txBody>
          <a:bodyPr wrap="square" rtlCol="0">
            <a:spAutoFit/>
          </a:bodyPr>
          <a:lstStyle/>
          <a:p>
            <a:pPr>
              <a:lnSpc>
                <a:spcPct val="130000"/>
              </a:lnSpc>
            </a:pPr>
            <a:r>
              <a:rPr lang="en-US" altLang="zh-CN" sz="2000" b="0" smtClean="0"/>
              <a:t>    </a:t>
            </a:r>
            <a:r>
              <a:rPr lang="en-US" altLang="zh-CN" sz="2000" b="0" smtClean="0">
                <a:latin typeface="宋体" panose="02010600030101010101" pitchFamily="2" charset="-122"/>
                <a:cs typeface="宋体" panose="02010600030101010101" pitchFamily="2" charset="-122"/>
              </a:rPr>
              <a:t> </a:t>
            </a:r>
            <a:r>
              <a:rPr lang="zh-CN" altLang="zh-CN" sz="2000" b="0" smtClean="0">
                <a:latin typeface="宋体" panose="02010600030101010101" pitchFamily="2" charset="-122"/>
                <a:cs typeface="宋体" panose="02010600030101010101" pitchFamily="2" charset="-122"/>
              </a:rPr>
              <a:t>移动终端也移通信终端是指可以在移动中使用的具备通信功能的计算机设备，它可以通过无线局域网、无线电波、蓝牙和红外线进行通信，包括手持智能终端、智能手机、笔记本、平板电脑、车载电脑等，有些智能手表和智能手机也可以当作</a:t>
            </a:r>
            <a:r>
              <a:rPr lang="zh-CN" altLang="zh-CN" sz="2000" b="0" smtClean="0">
                <a:latin typeface="宋体" panose="02010600030101010101" pitchFamily="2" charset="-122"/>
                <a:cs typeface="宋体" panose="02010600030101010101" pitchFamily="2" charset="-122"/>
                <a:sym typeface="+mn-ea"/>
              </a:rPr>
              <a:t>移动终端</a:t>
            </a:r>
            <a:r>
              <a:rPr lang="zh-CN" altLang="zh-CN" sz="2000" b="0" smtClean="0">
                <a:latin typeface="宋体" panose="02010600030101010101" pitchFamily="2" charset="-122"/>
                <a:cs typeface="宋体" panose="02010600030101010101" pitchFamily="2" charset="-122"/>
              </a:rPr>
              <a:t>。移</a:t>
            </a:r>
            <a:r>
              <a:rPr lang="zh-CN" altLang="zh-CN" sz="2000" b="0" smtClean="0">
                <a:latin typeface="宋体" panose="02010600030101010101" pitchFamily="2" charset="-122"/>
                <a:cs typeface="宋体" panose="02010600030101010101" pitchFamily="2" charset="-122"/>
                <a:sym typeface="+mn-ea"/>
              </a:rPr>
              <a:t>动</a:t>
            </a:r>
            <a:r>
              <a:rPr lang="zh-CN" altLang="zh-CN" sz="2000" b="0" smtClean="0">
                <a:latin typeface="宋体" panose="02010600030101010101" pitchFamily="2" charset="-122"/>
                <a:cs typeface="宋体" panose="02010600030101010101" pitchFamily="2" charset="-122"/>
              </a:rPr>
              <a:t>终端一般可用于通话，拍照、听音乐、上网，有的还有定位、信息处理、指纹扫描、身份证扫描、条形码扫描及打小票等功能。移动终端可以通过</a:t>
            </a:r>
            <a:r>
              <a:rPr lang="en-US" altLang="zh-CN" sz="2000" b="0" smtClean="0">
                <a:latin typeface="宋体" panose="02010600030101010101" pitchFamily="2" charset="-122"/>
                <a:cs typeface="宋体" panose="02010600030101010101" pitchFamily="2" charset="-122"/>
              </a:rPr>
              <a:t>wifi</a:t>
            </a:r>
            <a:r>
              <a:rPr lang="zh-CN" altLang="zh-CN" sz="2000" b="0" smtClean="0">
                <a:latin typeface="宋体" panose="02010600030101010101" pitchFamily="2" charset="-122"/>
                <a:cs typeface="宋体" panose="02010600030101010101" pitchFamily="2" charset="-122"/>
              </a:rPr>
              <a:t>连接到互联网，作为互联网的移动通信设备。 </a:t>
            </a:r>
            <a:r>
              <a:rPr lang="en-US" altLang="zh-CN" sz="2000" dirty="0" smtClean="0">
                <a:latin typeface="宋体" panose="02010600030101010101" pitchFamily="2" charset="-122"/>
                <a:cs typeface="宋体" panose="02010600030101010101" pitchFamily="2" charset="-122"/>
              </a:rPr>
              <a:t>   </a:t>
            </a:r>
            <a:endParaRPr lang="en-US" altLang="zh-CN" sz="2000" dirty="0" smtClean="0">
              <a:latin typeface="宋体" panose="02010600030101010101" pitchFamily="2" charset="-122"/>
              <a:cs typeface="宋体" panose="02010600030101010101" pitchFamily="2" charset="-122"/>
            </a:endParaRPr>
          </a:p>
        </p:txBody>
      </p:sp>
      <p:grpSp>
        <p:nvGrpSpPr>
          <p:cNvPr id="1073743246" name="组合 1073743245"/>
          <p:cNvGrpSpPr/>
          <p:nvPr/>
        </p:nvGrpSpPr>
        <p:grpSpPr>
          <a:xfrm>
            <a:off x="3801745" y="4268788"/>
            <a:ext cx="1497330" cy="1934845"/>
            <a:chOff x="7594" y="276342"/>
            <a:chExt cx="2358" cy="3047"/>
          </a:xfrm>
        </p:grpSpPr>
        <p:pic>
          <p:nvPicPr>
            <p:cNvPr id="1073743017" name="图片 10" descr="AA"/>
            <p:cNvPicPr>
              <a:picLocks noChangeAspect="1"/>
            </p:cNvPicPr>
            <p:nvPr/>
          </p:nvPicPr>
          <p:blipFill>
            <a:blip r:embed="rId2"/>
            <a:srcRect l="8347" t="4539" r="9827" b="3322"/>
            <a:stretch>
              <a:fillRect/>
            </a:stretch>
          </p:blipFill>
          <p:spPr>
            <a:xfrm>
              <a:off x="8157" y="276342"/>
              <a:ext cx="1299" cy="2770"/>
            </a:xfrm>
            <a:prstGeom prst="rect">
              <a:avLst/>
            </a:prstGeom>
            <a:noFill/>
            <a:ln w="9525">
              <a:noFill/>
            </a:ln>
          </p:spPr>
        </p:pic>
        <p:sp>
          <p:nvSpPr>
            <p:cNvPr id="1073743032" name="文本框 2"/>
            <p:cNvSpPr txBox="1"/>
            <p:nvPr/>
          </p:nvSpPr>
          <p:spPr>
            <a:xfrm>
              <a:off x="7594" y="279105"/>
              <a:ext cx="2359" cy="285"/>
            </a:xfrm>
            <a:prstGeom prst="rect">
              <a:avLst/>
            </a:prstGeom>
            <a:solidFill>
              <a:srgbClr val="FFFFFF"/>
            </a:solidFill>
            <a:ln w="9525">
              <a:noFill/>
            </a:ln>
          </p:spPr>
          <p:txBody>
            <a:bodyPr vert="horz" wrap="square" lIns="0" tIns="0" rIns="0" bIns="0" anchor="t"/>
            <a:p>
              <a:r>
                <a:rPr lang="zh-CN" altLang="en-US" b="0"/>
                <a:t> 手持智能终端</a:t>
              </a:r>
              <a:endParaRPr lang="zh-CN" altLang="en-US" b="0"/>
            </a:p>
            <a:p>
              <a:endParaRPr lang="zh-CN" altLang="en-US" b="0"/>
            </a:p>
          </p:txBody>
        </p:sp>
      </p:grpSp>
    </p:spTree>
  </p:cSld>
  <p:clrMapOvr>
    <a:masterClrMapping/>
  </p:clrMapOvr>
  <mc:AlternateContent xmlns:mc="http://schemas.openxmlformats.org/markup-compatibility/2006">
    <mc:Choice xmlns:p14="http://schemas.microsoft.com/office/powerpoint/2010/main" Requires="p14">
      <p:transition spd="slow" p14:dur="800">
        <p:push dir="d"/>
      </p:transition>
    </mc:Choice>
    <mc:Fallback>
      <p:transition spd="slow">
        <p:push dir="d"/>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2" name="TextBox 1"/>
          <p:cNvSpPr txBox="1"/>
          <p:nvPr/>
        </p:nvSpPr>
        <p:spPr>
          <a:xfrm>
            <a:off x="1989455" y="243205"/>
            <a:ext cx="5622290" cy="521970"/>
          </a:xfrm>
          <a:prstGeom prst="rect">
            <a:avLst/>
          </a:prstGeom>
          <a:noFill/>
        </p:spPr>
        <p:txBody>
          <a:bodyPr wrap="square" rtlCol="0">
            <a:spAutoFit/>
          </a:bodyPr>
          <a:lstStyle/>
          <a:p>
            <a:r>
              <a:rPr lang="zh-CN" altLang="zh-CN" sz="2800" dirty="0">
                <a:solidFill>
                  <a:srgbClr val="FFFF00"/>
                </a:solidFill>
                <a:latin typeface="黑体" panose="02010609060101010101" pitchFamily="49" charset="-122"/>
                <a:ea typeface="黑体" panose="02010609060101010101" pitchFamily="49" charset="-122"/>
              </a:rPr>
              <a:t>三．常见移动终端的使用</a:t>
            </a:r>
            <a:endParaRPr lang="zh-CN" altLang="zh-CN" sz="2800" dirty="0">
              <a:solidFill>
                <a:srgbClr val="FFFF00"/>
              </a:solidFill>
              <a:latin typeface="黑体" panose="02010609060101010101" pitchFamily="49" charset="-122"/>
              <a:ea typeface="黑体" panose="02010609060101010101" pitchFamily="49" charset="-122"/>
            </a:endParaRPr>
          </a:p>
        </p:txBody>
      </p:sp>
      <p:sp>
        <p:nvSpPr>
          <p:cNvPr id="3" name="TextBox 2"/>
          <p:cNvSpPr txBox="1"/>
          <p:nvPr/>
        </p:nvSpPr>
        <p:spPr>
          <a:xfrm>
            <a:off x="165735" y="1593215"/>
            <a:ext cx="8602345" cy="2891790"/>
          </a:xfrm>
          <a:prstGeom prst="rect">
            <a:avLst/>
          </a:prstGeom>
          <a:noFill/>
        </p:spPr>
        <p:txBody>
          <a:bodyPr wrap="square" rtlCol="0">
            <a:spAutoFit/>
          </a:bodyPr>
          <a:lstStyle/>
          <a:p>
            <a:pPr algn="ctr">
              <a:lnSpc>
                <a:spcPct val="130000"/>
              </a:lnSpc>
            </a:pPr>
            <a:r>
              <a:rPr lang="en-US" altLang="zh-CN" sz="2000" b="0" smtClean="0"/>
              <a:t>     </a:t>
            </a:r>
            <a:r>
              <a:rPr lang="zh-CN" altLang="zh-CN" sz="2000" b="0" smtClean="0"/>
              <a:t> </a:t>
            </a:r>
            <a:r>
              <a:rPr lang="en-US" altLang="zh-CN" sz="1800" dirty="0" smtClean="0">
                <a:latin typeface="+mn-ea"/>
                <a:cs typeface="+mn-ea"/>
              </a:rPr>
              <a:t> 可穿戴设备 </a:t>
            </a:r>
            <a:endParaRPr lang="en-US" altLang="zh-CN" sz="1800" dirty="0" smtClean="0">
              <a:latin typeface="+mn-ea"/>
              <a:cs typeface="+mn-ea"/>
            </a:endParaRPr>
          </a:p>
          <a:p>
            <a:pPr>
              <a:lnSpc>
                <a:spcPct val="130000"/>
              </a:lnSpc>
            </a:pPr>
            <a:r>
              <a:rPr lang="zh-CN" altLang="zh-CN" sz="2000" b="0" smtClean="0"/>
              <a:t>      可穿戴设备是指可以直接穿身上，或者整合到用户的衣服或配件的一类便携式信息技术设备。可穿戴设备不仅是硬件，还可以通过软件和网络支持来实现更多的功能，用以监测个人的体征信息和扩展感和能力等。可穿戴设备具备部分信息采集和处理功能，需要通过网络、蓝牙等连接到手机或其它信息技术终端，才能具备完整的使用功能。主流产品有智能手表、智能手环、智能眼镜、智能服装和智能鞋袜等，如下图所示。 </a:t>
            </a:r>
            <a:endParaRPr lang="zh-CN" altLang="zh-CN" sz="2000" b="0" smtClean="0"/>
          </a:p>
        </p:txBody>
      </p:sp>
      <p:sp>
        <p:nvSpPr>
          <p:cNvPr id="307" name="文本框 2"/>
          <p:cNvSpPr txBox="1">
            <a:spLocks noChangeArrowheads="1"/>
          </p:cNvSpPr>
          <p:nvPr/>
        </p:nvSpPr>
        <p:spPr bwMode="auto">
          <a:xfrm>
            <a:off x="241935" y="1208405"/>
            <a:ext cx="1325880" cy="317500"/>
          </a:xfrm>
          <a:prstGeom prst="rect">
            <a:avLst/>
          </a:prstGeom>
        </p:spPr>
        <p:style>
          <a:lnRef idx="1">
            <a:schemeClr val="accent1"/>
          </a:lnRef>
          <a:fillRef idx="3">
            <a:schemeClr val="accent1"/>
          </a:fillRef>
          <a:effectRef idx="2">
            <a:schemeClr val="accent1"/>
          </a:effectRef>
          <a:fontRef idx="minor">
            <a:schemeClr val="lt1"/>
          </a:fontRef>
        </p:style>
        <p:txBody>
          <a:bodyPr rot="0" vert="horz" wrap="square" lIns="0" tIns="0" rIns="0" bIns="0" anchor="t" anchorCtr="0">
            <a:noAutofit/>
          </a:bodyPr>
          <a:p>
            <a:pPr algn="just">
              <a:spcAft>
                <a:spcPts val="0"/>
              </a:spcAft>
            </a:pPr>
            <a:r>
              <a:rPr lang="zh-CN" kern="100">
                <a:effectLst/>
                <a:ea typeface="宋体" panose="02010600030101010101" pitchFamily="2" charset="-122"/>
                <a:cs typeface="Times New Roman" panose="02020603050405020304"/>
              </a:rPr>
              <a:t>『知识扩展』</a:t>
            </a:r>
            <a:endParaRPr lang="zh-CN" kern="100">
              <a:effectLst/>
              <a:ea typeface="宋体" panose="02010600030101010101" pitchFamily="2" charset="-122"/>
              <a:cs typeface="Times New Roman" panose="02020603050405020304"/>
            </a:endParaRPr>
          </a:p>
        </p:txBody>
      </p:sp>
      <p:grpSp>
        <p:nvGrpSpPr>
          <p:cNvPr id="1073743250" name="组合 1073743249"/>
          <p:cNvGrpSpPr/>
          <p:nvPr/>
        </p:nvGrpSpPr>
        <p:grpSpPr>
          <a:xfrm>
            <a:off x="1113790" y="4682490"/>
            <a:ext cx="7373620" cy="1653793"/>
            <a:chOff x="5460" y="281220"/>
            <a:chExt cx="8756" cy="2356"/>
          </a:xfrm>
        </p:grpSpPr>
        <p:pic>
          <p:nvPicPr>
            <p:cNvPr id="1073743238" name="图片 1073743237" descr="1619168866(1)"/>
            <p:cNvPicPr>
              <a:picLocks noChangeAspect="1"/>
            </p:cNvPicPr>
            <p:nvPr/>
          </p:nvPicPr>
          <p:blipFill>
            <a:blip r:embed="rId2"/>
            <a:stretch>
              <a:fillRect/>
            </a:stretch>
          </p:blipFill>
          <p:spPr>
            <a:xfrm>
              <a:off x="5460" y="281361"/>
              <a:ext cx="1108" cy="1909"/>
            </a:xfrm>
            <a:prstGeom prst="rect">
              <a:avLst/>
            </a:prstGeom>
            <a:noFill/>
            <a:ln w="9525">
              <a:noFill/>
            </a:ln>
          </p:spPr>
        </p:pic>
        <p:pic>
          <p:nvPicPr>
            <p:cNvPr id="1073743241" name="图片 1073743240"/>
            <p:cNvPicPr>
              <a:picLocks noChangeAspect="1"/>
            </p:cNvPicPr>
            <p:nvPr/>
          </p:nvPicPr>
          <p:blipFill>
            <a:blip r:embed="rId3"/>
            <a:stretch>
              <a:fillRect/>
            </a:stretch>
          </p:blipFill>
          <p:spPr>
            <a:xfrm>
              <a:off x="11830" y="281344"/>
              <a:ext cx="2386" cy="1737"/>
            </a:xfrm>
            <a:prstGeom prst="rect">
              <a:avLst/>
            </a:prstGeom>
            <a:noFill/>
            <a:ln w="9525">
              <a:noFill/>
            </a:ln>
          </p:spPr>
        </p:pic>
        <p:pic>
          <p:nvPicPr>
            <p:cNvPr id="1073743242" name="图片 1073743241"/>
            <p:cNvPicPr>
              <a:picLocks noChangeAspect="1"/>
            </p:cNvPicPr>
            <p:nvPr/>
          </p:nvPicPr>
          <p:blipFill>
            <a:blip r:embed="rId4"/>
            <a:stretch>
              <a:fillRect/>
            </a:stretch>
          </p:blipFill>
          <p:spPr>
            <a:xfrm>
              <a:off x="9209" y="281413"/>
              <a:ext cx="2355" cy="1770"/>
            </a:xfrm>
            <a:prstGeom prst="rect">
              <a:avLst/>
            </a:prstGeom>
            <a:noFill/>
            <a:ln w="9525">
              <a:noFill/>
            </a:ln>
          </p:spPr>
        </p:pic>
        <p:pic>
          <p:nvPicPr>
            <p:cNvPr id="1073743243" name="图片 1073743242"/>
            <p:cNvPicPr>
              <a:picLocks noChangeAspect="1"/>
            </p:cNvPicPr>
            <p:nvPr/>
          </p:nvPicPr>
          <p:blipFill>
            <a:blip r:embed="rId5"/>
            <a:stretch>
              <a:fillRect/>
            </a:stretch>
          </p:blipFill>
          <p:spPr>
            <a:xfrm>
              <a:off x="7375" y="281220"/>
              <a:ext cx="1320" cy="2025"/>
            </a:xfrm>
            <a:prstGeom prst="rect">
              <a:avLst/>
            </a:prstGeom>
            <a:noFill/>
            <a:ln w="9525">
              <a:noFill/>
            </a:ln>
          </p:spPr>
        </p:pic>
        <p:sp>
          <p:nvSpPr>
            <p:cNvPr id="1073743244" name="文本框 2"/>
            <p:cNvSpPr txBox="1"/>
            <p:nvPr/>
          </p:nvSpPr>
          <p:spPr>
            <a:xfrm>
              <a:off x="5460" y="283256"/>
              <a:ext cx="1108" cy="285"/>
            </a:xfrm>
            <a:prstGeom prst="rect">
              <a:avLst/>
            </a:prstGeom>
            <a:solidFill>
              <a:srgbClr val="FFFFFF"/>
            </a:solidFill>
            <a:ln w="9525">
              <a:noFill/>
            </a:ln>
          </p:spPr>
          <p:txBody>
            <a:bodyPr vert="horz" wrap="square" lIns="0" tIns="0" rIns="0" bIns="0" anchor="t"/>
            <a:p>
              <a:r>
                <a:rPr lang="zh-CN" altLang="en-US" b="0"/>
                <a:t>智能手表</a:t>
              </a:r>
              <a:endParaRPr lang="zh-CN" altLang="en-US" b="0"/>
            </a:p>
            <a:p>
              <a:endParaRPr lang="zh-CN" altLang="en-US" b="0"/>
            </a:p>
          </p:txBody>
        </p:sp>
        <p:sp>
          <p:nvSpPr>
            <p:cNvPr id="1073743247" name="文本框 2"/>
            <p:cNvSpPr txBox="1"/>
            <p:nvPr/>
          </p:nvSpPr>
          <p:spPr>
            <a:xfrm>
              <a:off x="7375" y="283291"/>
              <a:ext cx="1228" cy="285"/>
            </a:xfrm>
            <a:prstGeom prst="rect">
              <a:avLst/>
            </a:prstGeom>
            <a:solidFill>
              <a:srgbClr val="FFFFFF"/>
            </a:solidFill>
            <a:ln w="9525">
              <a:noFill/>
            </a:ln>
          </p:spPr>
          <p:txBody>
            <a:bodyPr vert="horz" wrap="square" lIns="0" tIns="0" rIns="0" bIns="0" anchor="t"/>
            <a:p>
              <a:r>
                <a:rPr lang="zh-CN" altLang="en-US" b="0"/>
                <a:t>智能手环</a:t>
              </a:r>
              <a:endParaRPr lang="zh-CN" altLang="en-US" b="0"/>
            </a:p>
            <a:p>
              <a:endParaRPr lang="zh-CN" altLang="en-US" b="0"/>
            </a:p>
          </p:txBody>
        </p:sp>
        <p:sp>
          <p:nvSpPr>
            <p:cNvPr id="1073743248" name="文本框 2"/>
            <p:cNvSpPr txBox="1"/>
            <p:nvPr/>
          </p:nvSpPr>
          <p:spPr>
            <a:xfrm>
              <a:off x="10014" y="283224"/>
              <a:ext cx="1240" cy="285"/>
            </a:xfrm>
            <a:prstGeom prst="rect">
              <a:avLst/>
            </a:prstGeom>
            <a:solidFill>
              <a:srgbClr val="FFFFFF"/>
            </a:solidFill>
            <a:ln w="9525">
              <a:noFill/>
            </a:ln>
          </p:spPr>
          <p:txBody>
            <a:bodyPr vert="horz" wrap="square" lIns="0" tIns="0" rIns="0" bIns="0" anchor="t"/>
            <a:p>
              <a:r>
                <a:rPr lang="zh-CN" altLang="en-US" b="0"/>
                <a:t>智能眼镜</a:t>
              </a:r>
              <a:endParaRPr lang="zh-CN" altLang="en-US" b="0"/>
            </a:p>
            <a:p>
              <a:endParaRPr lang="zh-CN" altLang="en-US" b="0"/>
            </a:p>
          </p:txBody>
        </p:sp>
        <p:sp>
          <p:nvSpPr>
            <p:cNvPr id="1073743249" name="文本框 2"/>
            <p:cNvSpPr txBox="1"/>
            <p:nvPr/>
          </p:nvSpPr>
          <p:spPr>
            <a:xfrm>
              <a:off x="12567" y="283236"/>
              <a:ext cx="1255" cy="285"/>
            </a:xfrm>
            <a:prstGeom prst="rect">
              <a:avLst/>
            </a:prstGeom>
            <a:solidFill>
              <a:srgbClr val="FFFFFF"/>
            </a:solidFill>
            <a:ln w="9525">
              <a:noFill/>
            </a:ln>
          </p:spPr>
          <p:txBody>
            <a:bodyPr vert="horz" wrap="square" lIns="0" tIns="0" rIns="0" bIns="0" anchor="t"/>
            <a:p>
              <a:r>
                <a:rPr lang="zh-CN" altLang="en-US" b="0"/>
                <a:t>智能衣服</a:t>
              </a:r>
              <a:endParaRPr lang="zh-CN" altLang="en-US" b="0"/>
            </a:p>
            <a:p>
              <a:endParaRPr lang="zh-CN" altLang="en-US" b="0"/>
            </a:p>
          </p:txBody>
        </p:sp>
      </p:grpSp>
    </p:spTree>
  </p:cSld>
  <p:clrMapOvr>
    <a:masterClrMapping/>
  </p:clrMapOvr>
  <mc:AlternateContent xmlns:mc="http://schemas.openxmlformats.org/markup-compatibility/2006">
    <mc:Choice xmlns:p14="http://schemas.microsoft.com/office/powerpoint/2010/main" Requires="p14">
      <p:transition spd="slow" p14:dur="800">
        <p:push dir="d"/>
      </p:transition>
    </mc:Choice>
    <mc:Fallback>
      <p:transition spd="slow">
        <p:push dir="d"/>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2" name="TextBox 1"/>
          <p:cNvSpPr txBox="1"/>
          <p:nvPr/>
        </p:nvSpPr>
        <p:spPr>
          <a:xfrm>
            <a:off x="1989455" y="243205"/>
            <a:ext cx="5622290" cy="521970"/>
          </a:xfrm>
          <a:prstGeom prst="rect">
            <a:avLst/>
          </a:prstGeom>
          <a:noFill/>
        </p:spPr>
        <p:txBody>
          <a:bodyPr wrap="square" rtlCol="0">
            <a:spAutoFit/>
          </a:bodyPr>
          <a:lstStyle/>
          <a:p>
            <a:r>
              <a:rPr lang="zh-CN" altLang="zh-CN" sz="2800" dirty="0">
                <a:solidFill>
                  <a:srgbClr val="FFFF00"/>
                </a:solidFill>
                <a:latin typeface="黑体" panose="02010609060101010101" pitchFamily="49" charset="-122"/>
                <a:ea typeface="黑体" panose="02010609060101010101" pitchFamily="49" charset="-122"/>
              </a:rPr>
              <a:t>四．连接信息技术设备</a:t>
            </a:r>
            <a:endParaRPr lang="zh-CN" altLang="zh-CN" sz="2800" dirty="0">
              <a:solidFill>
                <a:srgbClr val="FFFF00"/>
              </a:solidFill>
              <a:latin typeface="黑体" panose="02010609060101010101" pitchFamily="49" charset="-122"/>
              <a:ea typeface="黑体" panose="02010609060101010101" pitchFamily="49" charset="-122"/>
            </a:endParaRPr>
          </a:p>
        </p:txBody>
      </p:sp>
      <p:sp>
        <p:nvSpPr>
          <p:cNvPr id="3" name="TextBox 2"/>
          <p:cNvSpPr txBox="1"/>
          <p:nvPr/>
        </p:nvSpPr>
        <p:spPr>
          <a:xfrm>
            <a:off x="270510" y="1229360"/>
            <a:ext cx="8686800" cy="5262245"/>
          </a:xfrm>
          <a:prstGeom prst="rect">
            <a:avLst/>
          </a:prstGeom>
          <a:noFill/>
        </p:spPr>
        <p:txBody>
          <a:bodyPr wrap="square" rtlCol="0">
            <a:spAutoFit/>
          </a:bodyPr>
          <a:lstStyle/>
          <a:p>
            <a:pPr algn="l">
              <a:lnSpc>
                <a:spcPct val="120000"/>
              </a:lnSpc>
            </a:pPr>
            <a:r>
              <a:rPr lang="en-US" altLang="zh-CN" sz="2000" b="0" smtClean="0">
                <a:latin typeface="宋体" panose="02010600030101010101" pitchFamily="2" charset="-122"/>
                <a:cs typeface="宋体" panose="02010600030101010101" pitchFamily="2" charset="-122"/>
              </a:rPr>
              <a:t>      </a:t>
            </a:r>
            <a:r>
              <a:rPr lang="zh-CN" altLang="zh-CN" sz="2000" b="0" smtClean="0">
                <a:latin typeface="宋体" panose="02010600030101010101" pitchFamily="2" charset="-122"/>
                <a:cs typeface="宋体" panose="02010600030101010101" pitchFamily="2" charset="-122"/>
              </a:rPr>
              <a:t>为了更好地发挥信息技术设备的功能，需要将不同类型的信息技术设备连接在一起，以便传递数据，使它们能协调工作。</a:t>
            </a:r>
            <a:endParaRPr lang="en-US" altLang="zh-CN" sz="2000" dirty="0" smtClean="0">
              <a:latin typeface="宋体" panose="02010600030101010101" pitchFamily="2" charset="-122"/>
              <a:cs typeface="宋体" panose="02010600030101010101" pitchFamily="2" charset="-122"/>
            </a:endParaRPr>
          </a:p>
          <a:p>
            <a:pPr algn="l">
              <a:lnSpc>
                <a:spcPct val="120000"/>
              </a:lnSpc>
            </a:pPr>
            <a:r>
              <a:rPr lang="zh-CN" altLang="zh-CN" sz="2000" smtClean="0">
                <a:latin typeface="宋体" panose="02010600030101010101" pitchFamily="2" charset="-122"/>
                <a:cs typeface="宋体" panose="02010600030101010101" pitchFamily="2" charset="-122"/>
              </a:rPr>
              <a:t>1.计算机与外围设备的连接</a:t>
            </a:r>
            <a:endParaRPr lang="zh-CN" altLang="zh-CN" sz="2000" b="0" smtClean="0">
              <a:latin typeface="宋体" panose="02010600030101010101" pitchFamily="2" charset="-122"/>
              <a:cs typeface="宋体" panose="02010600030101010101" pitchFamily="2" charset="-122"/>
            </a:endParaRPr>
          </a:p>
          <a:p>
            <a:pPr algn="l">
              <a:lnSpc>
                <a:spcPct val="120000"/>
              </a:lnSpc>
            </a:pPr>
            <a:r>
              <a:rPr lang="zh-CN" altLang="zh-CN" sz="2000" b="0" smtClean="0">
                <a:latin typeface="宋体" panose="02010600030101010101" pitchFamily="2" charset="-122"/>
                <a:cs typeface="宋体" panose="02010600030101010101" pitchFamily="2" charset="-122"/>
              </a:rPr>
              <a:t>   计算机的外围设备有键盘/鼠标、显示设备、音频设备、打印机、扫描仪等，一般是使用相应信号线将外围设备连接到主机的外部设备接口。</a:t>
            </a:r>
            <a:endParaRPr lang="zh-CN" altLang="zh-CN" sz="2000" b="0" smtClean="0">
              <a:latin typeface="宋体" panose="02010600030101010101" pitchFamily="2" charset="-122"/>
              <a:cs typeface="宋体" panose="02010600030101010101" pitchFamily="2" charset="-122"/>
            </a:endParaRPr>
          </a:p>
          <a:p>
            <a:pPr algn="l">
              <a:lnSpc>
                <a:spcPct val="120000"/>
              </a:lnSpc>
            </a:pPr>
            <a:r>
              <a:rPr lang="zh-CN" altLang="zh-CN" sz="2000" b="0" smtClean="0">
                <a:latin typeface="宋体" panose="02010600030101010101" pitchFamily="2" charset="-122"/>
                <a:cs typeface="宋体" panose="02010600030101010101" pitchFamily="2" charset="-122"/>
              </a:rPr>
              <a:t>   USB是一种比较通用的接口，计算机连接打印机、扫描仪、U盘、移动硬盘、数码相机和数码摄像机就可以使用USB接口和线缆。     </a:t>
            </a:r>
            <a:endParaRPr lang="zh-CN" altLang="zh-CN" sz="2000" b="0" smtClean="0">
              <a:latin typeface="宋体" panose="02010600030101010101" pitchFamily="2" charset="-122"/>
              <a:cs typeface="宋体" panose="02010600030101010101" pitchFamily="2" charset="-122"/>
            </a:endParaRPr>
          </a:p>
          <a:p>
            <a:pPr algn="l">
              <a:lnSpc>
                <a:spcPct val="120000"/>
              </a:lnSpc>
            </a:pPr>
            <a:r>
              <a:rPr lang="zh-CN" altLang="zh-CN" sz="2000" b="0" smtClean="0">
                <a:latin typeface="宋体" panose="02010600030101010101" pitchFamily="2" charset="-122"/>
                <a:cs typeface="宋体" panose="02010600030101010101" pitchFamily="2" charset="-122"/>
              </a:rPr>
              <a:t>   显示器、投影仪、数字电视等显示设备与计算机连接，可以使用VGA、HDMI、DP（Display Port）、DVI接口，使用对应类型的线缆进行连接，如图1-3-21所示。</a:t>
            </a:r>
            <a:endParaRPr lang="zh-CN" altLang="zh-CN" sz="2000" b="0" smtClean="0">
              <a:latin typeface="宋体" panose="02010600030101010101" pitchFamily="2" charset="-122"/>
              <a:cs typeface="宋体" panose="02010600030101010101" pitchFamily="2" charset="-122"/>
            </a:endParaRPr>
          </a:p>
          <a:p>
            <a:pPr algn="l">
              <a:lnSpc>
                <a:spcPct val="120000"/>
              </a:lnSpc>
            </a:pPr>
            <a:r>
              <a:rPr lang="zh-CN" altLang="zh-CN" sz="2000" b="0" smtClean="0">
                <a:latin typeface="宋体" panose="02010600030101010101" pitchFamily="2" charset="-122"/>
                <a:cs typeface="宋体" panose="02010600030101010101" pitchFamily="2" charset="-122"/>
              </a:rPr>
              <a:t>   计算机连接音频设备，一般使用3.5mm同轴音频信号线和接口进行连接。一般通过音频接口颜色来标识所接音频设备的类型，如“红色”接麦克风，“绿色”接音箱、耳机，“蓝色”接其他音频设备的输入信号，如图1-3-22所示。</a:t>
            </a:r>
            <a:endParaRPr lang="zh-CN" altLang="zh-CN" sz="2000" b="0" smtClean="0">
              <a:latin typeface="宋体" panose="02010600030101010101" pitchFamily="2" charset="-122"/>
              <a:cs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800">
        <p:push dir="d"/>
      </p:transition>
    </mc:Choice>
    <mc:Fallback>
      <p:transition spd="slow">
        <p:push dir="d"/>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2" name="TextBox 1"/>
          <p:cNvSpPr txBox="1"/>
          <p:nvPr/>
        </p:nvSpPr>
        <p:spPr>
          <a:xfrm>
            <a:off x="2782570" y="243205"/>
            <a:ext cx="3965575" cy="521970"/>
          </a:xfrm>
          <a:prstGeom prst="rect">
            <a:avLst/>
          </a:prstGeom>
          <a:noFill/>
        </p:spPr>
        <p:txBody>
          <a:bodyPr wrap="square" rtlCol="0">
            <a:spAutoFit/>
          </a:bodyPr>
          <a:lstStyle/>
          <a:p>
            <a:r>
              <a:rPr lang="zh-CN" altLang="zh-CN" sz="2800" dirty="0">
                <a:solidFill>
                  <a:srgbClr val="FFFF00"/>
                </a:solidFill>
                <a:latin typeface="黑体" panose="02010609060101010101" pitchFamily="49" charset="-122"/>
                <a:ea typeface="黑体" panose="02010609060101010101" pitchFamily="49" charset="-122"/>
              </a:rPr>
              <a:t>四．连接信息技术设备</a:t>
            </a:r>
            <a:endParaRPr lang="zh-CN" altLang="zh-CN" sz="2800" dirty="0">
              <a:solidFill>
                <a:srgbClr val="FFFF00"/>
              </a:solidFill>
              <a:latin typeface="黑体" panose="02010609060101010101" pitchFamily="49" charset="-122"/>
              <a:ea typeface="黑体" panose="02010609060101010101" pitchFamily="49" charset="-122"/>
            </a:endParaRPr>
          </a:p>
        </p:txBody>
      </p:sp>
      <p:pic>
        <p:nvPicPr>
          <p:cNvPr id="4" name="图片 3"/>
          <p:cNvPicPr>
            <a:picLocks noChangeAspect="1"/>
          </p:cNvPicPr>
          <p:nvPr/>
        </p:nvPicPr>
        <p:blipFill>
          <a:blip r:embed="rId2"/>
          <a:stretch>
            <a:fillRect/>
          </a:stretch>
        </p:blipFill>
        <p:spPr>
          <a:xfrm>
            <a:off x="459105" y="1465580"/>
            <a:ext cx="7715250" cy="46101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800">
        <p:push dir="d"/>
      </p:transition>
    </mc:Choice>
    <mc:Fallback>
      <p:transition spd="slow">
        <p:push dir="d"/>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bg>
      <p:bgPr>
        <a:blipFill dpi="0" rotWithShape="0">
          <a:blip r:embed="rId1"/>
          <a:srcRect/>
          <a:stretch>
            <a:fillRect/>
          </a:stretch>
        </a:blipFill>
        <a:effectLst/>
      </p:bgPr>
    </p:bg>
    <p:spTree>
      <p:nvGrpSpPr>
        <p:cNvPr id="1" name=""/>
        <p:cNvGrpSpPr/>
        <p:nvPr/>
      </p:nvGrpSpPr>
      <p:grpSpPr>
        <a:xfrm>
          <a:off x="0" y="0"/>
          <a:ext cx="0" cy="0"/>
          <a:chOff x="0" y="0"/>
          <a:chExt cx="0" cy="0"/>
        </a:xfrm>
      </p:grpSpPr>
      <p:sp>
        <p:nvSpPr>
          <p:cNvPr id="5122" name="TextBox 2"/>
          <p:cNvSpPr txBox="1">
            <a:spLocks noChangeArrowheads="1"/>
          </p:cNvSpPr>
          <p:nvPr/>
        </p:nvSpPr>
        <p:spPr bwMode="auto">
          <a:xfrm>
            <a:off x="196850" y="1200785"/>
            <a:ext cx="8785225" cy="768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a:solidFill>
                  <a:schemeClr val="tx1"/>
                </a:solidFill>
                <a:latin typeface="Arial" panose="020B0604020202020204" pitchFamily="34" charset="0"/>
                <a:ea typeface="微软雅黑" panose="020B0503020204020204" pitchFamily="34" charset="-122"/>
              </a:defRPr>
            </a:lvl2pPr>
            <a:lvl3pPr marL="1143000" indent="-228600" eaLnBrk="0" hangingPunct="0">
              <a:spcBef>
                <a:spcPct val="20000"/>
              </a:spcBef>
              <a:buChar char="•"/>
              <a:defRPr sz="1600">
                <a:solidFill>
                  <a:schemeClr val="tx1"/>
                </a:solidFill>
                <a:latin typeface="Arial" panose="020B0604020202020204" pitchFamily="34" charset="0"/>
                <a:ea typeface="微软雅黑" panose="020B0503020204020204" pitchFamily="34" charset="-122"/>
              </a:defRPr>
            </a:lvl3pPr>
            <a:lvl4pPr marL="1600200" indent="-228600" eaLnBrk="0" hangingPunct="0">
              <a:spcBef>
                <a:spcPct val="20000"/>
              </a:spcBef>
              <a:buChar char="–"/>
              <a:defRPr sz="1400">
                <a:solidFill>
                  <a:schemeClr val="tx1"/>
                </a:solidFill>
                <a:latin typeface="Arial" panose="020B0604020202020204" pitchFamily="34" charset="0"/>
                <a:ea typeface="微软雅黑" panose="020B0503020204020204" pitchFamily="34" charset="-122"/>
              </a:defRPr>
            </a:lvl4pPr>
            <a:lvl5pPr marL="2057400" indent="-228600" eaLnBrk="0" hangingPunct="0">
              <a:spcBef>
                <a:spcPct val="20000"/>
              </a:spcBef>
              <a:buChar char="»"/>
              <a:defRPr sz="1400">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20000"/>
              </a:spcBef>
              <a:spcAft>
                <a:spcPct val="0"/>
              </a:spcAft>
              <a:buChar char="»"/>
              <a:defRPr sz="1400">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20000"/>
              </a:spcBef>
              <a:spcAft>
                <a:spcPct val="0"/>
              </a:spcAft>
              <a:buChar char="»"/>
              <a:defRPr sz="1400">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20000"/>
              </a:spcBef>
              <a:spcAft>
                <a:spcPct val="0"/>
              </a:spcAft>
              <a:buChar char="»"/>
              <a:defRPr sz="1400">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20000"/>
              </a:spcBef>
              <a:spcAft>
                <a:spcPct val="0"/>
              </a:spcAft>
              <a:buChar char="»"/>
              <a:defRPr sz="1400">
                <a:solidFill>
                  <a:schemeClr val="tx1"/>
                </a:solidFill>
                <a:latin typeface="Arial" panose="020B0604020202020204" pitchFamily="34" charset="0"/>
                <a:ea typeface="微软雅黑" panose="020B0503020204020204" pitchFamily="34" charset="-122"/>
              </a:defRPr>
            </a:lvl9pPr>
          </a:lstStyle>
          <a:p>
            <a:pPr eaLnBrk="1" hangingPunct="1">
              <a:lnSpc>
                <a:spcPct val="110000"/>
              </a:lnSpc>
              <a:spcBef>
                <a:spcPct val="0"/>
              </a:spcBef>
              <a:buFontTx/>
              <a:buNone/>
            </a:pPr>
            <a:r>
              <a:rPr lang="en-US" altLang="zh-CN" b="0">
                <a:ea typeface="宋体" panose="02010600030101010101" pitchFamily="2" charset="-122"/>
              </a:rPr>
              <a:t>     </a:t>
            </a:r>
            <a:r>
              <a:rPr lang="zh-CN" altLang="zh-CN" b="0">
                <a:latin typeface="宋体" panose="02010600030101010101" pitchFamily="2" charset="-122"/>
                <a:ea typeface="宋体" panose="02010600030101010101" pitchFamily="2" charset="-122"/>
                <a:cs typeface="宋体" panose="02010600030101010101" pitchFamily="2" charset="-122"/>
              </a:rPr>
              <a:t>常见的</a:t>
            </a:r>
            <a:r>
              <a:rPr lang="en-US" altLang="zh-CN" b="0">
                <a:latin typeface="宋体" panose="02010600030101010101" pitchFamily="2" charset="-122"/>
                <a:ea typeface="宋体" panose="02010600030101010101" pitchFamily="2" charset="-122"/>
                <a:cs typeface="宋体" panose="02010600030101010101" pitchFamily="2" charset="-122"/>
              </a:rPr>
              <a:t>101</a:t>
            </a:r>
            <a:r>
              <a:rPr lang="zh-CN" altLang="zh-CN" b="0">
                <a:latin typeface="宋体" panose="02010600030101010101" pitchFamily="2" charset="-122"/>
                <a:ea typeface="宋体" panose="02010600030101010101" pitchFamily="2" charset="-122"/>
                <a:cs typeface="宋体" panose="02010600030101010101" pitchFamily="2" charset="-122"/>
              </a:rPr>
              <a:t>键</a:t>
            </a:r>
            <a:r>
              <a:rPr lang="zh-CN" altLang="en-US" b="0">
                <a:latin typeface="宋体" panose="02010600030101010101" pitchFamily="2" charset="-122"/>
                <a:ea typeface="宋体" panose="02010600030101010101" pitchFamily="2" charset="-122"/>
                <a:cs typeface="宋体" panose="02010600030101010101" pitchFamily="2" charset="-122"/>
              </a:rPr>
              <a:t>键</a:t>
            </a:r>
            <a:r>
              <a:rPr lang="zh-CN" altLang="zh-CN" b="0">
                <a:latin typeface="宋体" panose="02010600030101010101" pitchFamily="2" charset="-122"/>
                <a:ea typeface="宋体" panose="02010600030101010101" pitchFamily="2" charset="-122"/>
                <a:cs typeface="宋体" panose="02010600030101010101" pitchFamily="2" charset="-122"/>
              </a:rPr>
              <a:t>盘可分为四个区：功能键区、字符键区、光标控制键区和数字键区，如</a:t>
            </a:r>
            <a:r>
              <a:rPr lang="zh-CN" altLang="en-US" b="0">
                <a:latin typeface="宋体" panose="02010600030101010101" pitchFamily="2" charset="-122"/>
                <a:ea typeface="宋体" panose="02010600030101010101" pitchFamily="2" charset="-122"/>
                <a:cs typeface="宋体" panose="02010600030101010101" pitchFamily="2" charset="-122"/>
              </a:rPr>
              <a:t>下图</a:t>
            </a:r>
            <a:r>
              <a:rPr lang="zh-CN" altLang="zh-CN" b="0">
                <a:latin typeface="宋体" panose="02010600030101010101" pitchFamily="2" charset="-122"/>
                <a:ea typeface="宋体" panose="02010600030101010101" pitchFamily="2" charset="-122"/>
                <a:cs typeface="宋体" panose="02010600030101010101" pitchFamily="2" charset="-122"/>
              </a:rPr>
              <a:t>所示。</a:t>
            </a:r>
            <a:endParaRPr lang="zh-CN" altLang="en-US" b="0">
              <a:latin typeface="宋体" panose="02010600030101010101" pitchFamily="2" charset="-122"/>
              <a:ea typeface="宋体" panose="02010600030101010101" pitchFamily="2" charset="-122"/>
              <a:cs typeface="宋体" panose="02010600030101010101" pitchFamily="2" charset="-122"/>
            </a:endParaRPr>
          </a:p>
        </p:txBody>
      </p:sp>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983" y="2179914"/>
            <a:ext cx="9144000" cy="3850765"/>
          </a:xfrm>
          <a:prstGeom prst="rect">
            <a:avLst/>
          </a:prstGeom>
          <a:ln w="19050">
            <a:solidFill>
              <a:schemeClr val="accent1">
                <a:lumMod val="50000"/>
              </a:schemeClr>
            </a:solidFill>
          </a:ln>
          <a:effectLst>
            <a:glow rad="63500">
              <a:schemeClr val="accent1">
                <a:satMod val="175000"/>
                <a:alpha val="40000"/>
              </a:schemeClr>
            </a:glow>
            <a:outerShdw blurRad="40000" dist="23000" dir="5400000" rotWithShape="0">
              <a:srgbClr val="000000">
                <a:alpha val="35000"/>
              </a:srgbClr>
            </a:outerShdw>
          </a:effectLst>
        </p:spPr>
        <p:style>
          <a:lnRef idx="0">
            <a:schemeClr val="accent1"/>
          </a:lnRef>
          <a:fillRef idx="3">
            <a:schemeClr val="accent1"/>
          </a:fillRef>
          <a:effectRef idx="3">
            <a:schemeClr val="accent1"/>
          </a:effectRef>
          <a:fontRef idx="minor">
            <a:schemeClr val="lt1"/>
          </a:fontRef>
        </p:style>
      </p:pic>
      <p:sp>
        <p:nvSpPr>
          <p:cNvPr id="5124" name="矩形 1"/>
          <p:cNvSpPr>
            <a:spLocks noChangeArrowheads="1"/>
          </p:cNvSpPr>
          <p:nvPr/>
        </p:nvSpPr>
        <p:spPr bwMode="auto">
          <a:xfrm>
            <a:off x="3203575" y="246063"/>
            <a:ext cx="1970405"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a:solidFill>
                  <a:schemeClr val="tx1"/>
                </a:solidFill>
                <a:latin typeface="Arial" panose="020B0604020202020204" pitchFamily="34" charset="0"/>
                <a:ea typeface="微软雅黑" panose="020B0503020204020204" pitchFamily="34" charset="-122"/>
              </a:defRPr>
            </a:lvl2pPr>
            <a:lvl3pPr marL="1143000" indent="-228600" eaLnBrk="0" hangingPunct="0">
              <a:spcBef>
                <a:spcPct val="20000"/>
              </a:spcBef>
              <a:buChar char="•"/>
              <a:defRPr sz="1600">
                <a:solidFill>
                  <a:schemeClr val="tx1"/>
                </a:solidFill>
                <a:latin typeface="Arial" panose="020B0604020202020204" pitchFamily="34" charset="0"/>
                <a:ea typeface="微软雅黑" panose="020B0503020204020204" pitchFamily="34" charset="-122"/>
              </a:defRPr>
            </a:lvl3pPr>
            <a:lvl4pPr marL="1600200" indent="-228600" eaLnBrk="0" hangingPunct="0">
              <a:spcBef>
                <a:spcPct val="20000"/>
              </a:spcBef>
              <a:buChar char="–"/>
              <a:defRPr sz="1400">
                <a:solidFill>
                  <a:schemeClr val="tx1"/>
                </a:solidFill>
                <a:latin typeface="Arial" panose="020B0604020202020204" pitchFamily="34" charset="0"/>
                <a:ea typeface="微软雅黑" panose="020B0503020204020204" pitchFamily="34" charset="-122"/>
              </a:defRPr>
            </a:lvl4pPr>
            <a:lvl5pPr marL="2057400" indent="-228600" eaLnBrk="0" hangingPunct="0">
              <a:spcBef>
                <a:spcPct val="20000"/>
              </a:spcBef>
              <a:buChar char="»"/>
              <a:defRPr sz="1400">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20000"/>
              </a:spcBef>
              <a:spcAft>
                <a:spcPct val="0"/>
              </a:spcAft>
              <a:buChar char="»"/>
              <a:defRPr sz="1400">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20000"/>
              </a:spcBef>
              <a:spcAft>
                <a:spcPct val="0"/>
              </a:spcAft>
              <a:buChar char="»"/>
              <a:defRPr sz="1400">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20000"/>
              </a:spcBef>
              <a:spcAft>
                <a:spcPct val="0"/>
              </a:spcAft>
              <a:buChar char="»"/>
              <a:defRPr sz="1400">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20000"/>
              </a:spcBef>
              <a:spcAft>
                <a:spcPct val="0"/>
              </a:spcAft>
              <a:buChar char="»"/>
              <a:defRPr sz="1400">
                <a:solidFill>
                  <a:schemeClr val="tx1"/>
                </a:solidFill>
                <a:latin typeface="Arial" panose="020B0604020202020204" pitchFamily="34" charset="0"/>
                <a:ea typeface="微软雅黑" panose="020B0503020204020204" pitchFamily="34" charset="-122"/>
              </a:defRPr>
            </a:lvl9pPr>
          </a:lstStyle>
          <a:p>
            <a:pPr eaLnBrk="1" hangingPunct="1">
              <a:spcBef>
                <a:spcPct val="0"/>
              </a:spcBef>
              <a:buFontTx/>
              <a:buNone/>
            </a:pPr>
            <a:r>
              <a:rPr lang="zh-CN" altLang="en-US" sz="2800">
                <a:solidFill>
                  <a:srgbClr val="FFFF00"/>
                </a:solidFill>
                <a:latin typeface="黑体" panose="02010609060101010101" pitchFamily="49" charset="-122"/>
                <a:ea typeface="黑体" panose="02010609060101010101" pitchFamily="49" charset="-122"/>
              </a:rPr>
              <a:t>键盘示意图</a:t>
            </a:r>
            <a:endParaRPr lang="zh-CN" altLang="en-US" sz="2800">
              <a:solidFill>
                <a:srgbClr val="FFFF00"/>
              </a:solidFill>
              <a:latin typeface="黑体" panose="02010609060101010101" pitchFamily="49" charset="-122"/>
              <a:ea typeface="黑体" panose="02010609060101010101" pitchFamily="49" charset="-122"/>
            </a:endParaRPr>
          </a:p>
        </p:txBody>
      </p:sp>
    </p:spTree>
  </p:cSld>
  <p:clrMapOvr>
    <a:masterClrMapping/>
  </p:clrMapOvr>
  <p:transition spd="slow">
    <p:push dir="d"/>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2" name="TextBox 1"/>
          <p:cNvSpPr txBox="1"/>
          <p:nvPr/>
        </p:nvSpPr>
        <p:spPr>
          <a:xfrm>
            <a:off x="2694305" y="295910"/>
            <a:ext cx="3867785" cy="521970"/>
          </a:xfrm>
          <a:prstGeom prst="rect">
            <a:avLst/>
          </a:prstGeom>
          <a:noFill/>
        </p:spPr>
        <p:txBody>
          <a:bodyPr wrap="square" rtlCol="0">
            <a:spAutoFit/>
          </a:bodyPr>
          <a:lstStyle/>
          <a:p>
            <a:r>
              <a:rPr lang="zh-CN" altLang="zh-CN" sz="2800" dirty="0">
                <a:solidFill>
                  <a:srgbClr val="FFFF00"/>
                </a:solidFill>
                <a:latin typeface="黑体" panose="02010609060101010101" pitchFamily="49" charset="-122"/>
                <a:ea typeface="黑体" panose="02010609060101010101" pitchFamily="49" charset="-122"/>
              </a:rPr>
              <a:t>四．连接信息技术设备</a:t>
            </a:r>
            <a:endParaRPr lang="zh-CN" altLang="zh-CN" sz="2800" dirty="0">
              <a:solidFill>
                <a:srgbClr val="FFFF00"/>
              </a:solidFill>
              <a:latin typeface="黑体" panose="02010609060101010101" pitchFamily="49" charset="-122"/>
              <a:ea typeface="黑体" panose="02010609060101010101" pitchFamily="49" charset="-122"/>
            </a:endParaRPr>
          </a:p>
        </p:txBody>
      </p:sp>
      <p:sp>
        <p:nvSpPr>
          <p:cNvPr id="3" name="文本框 2"/>
          <p:cNvSpPr txBox="1"/>
          <p:nvPr/>
        </p:nvSpPr>
        <p:spPr>
          <a:xfrm>
            <a:off x="212725" y="1209040"/>
            <a:ext cx="3247390" cy="398780"/>
          </a:xfrm>
          <a:prstGeom prst="rect">
            <a:avLst/>
          </a:prstGeom>
          <a:noFill/>
        </p:spPr>
        <p:txBody>
          <a:bodyPr wrap="none" rtlCol="0" anchor="t">
            <a:spAutoFit/>
          </a:bodyPr>
          <a:p>
            <a:r>
              <a:rPr lang="en-US" altLang="zh-CN" sz="2000" smtClean="0">
                <a:latin typeface="+mn-ea"/>
                <a:ea typeface="+mn-ea"/>
                <a:cs typeface="+mn-ea"/>
                <a:sym typeface="+mn-ea"/>
              </a:rPr>
              <a:t>2</a:t>
            </a:r>
            <a:r>
              <a:rPr lang="zh-CN" altLang="zh-CN" sz="2000" smtClean="0">
                <a:latin typeface="+mn-ea"/>
                <a:ea typeface="+mn-ea"/>
                <a:cs typeface="+mn-ea"/>
                <a:sym typeface="+mn-ea"/>
              </a:rPr>
              <a:t>.信息技术设备接入互联网</a:t>
            </a:r>
            <a:endParaRPr lang="zh-CN" altLang="zh-CN" sz="2000" smtClean="0">
              <a:latin typeface="+mn-ea"/>
              <a:ea typeface="+mn-ea"/>
              <a:cs typeface="+mn-ea"/>
              <a:sym typeface="+mn-ea"/>
            </a:endParaRPr>
          </a:p>
        </p:txBody>
      </p:sp>
      <p:sp>
        <p:nvSpPr>
          <p:cNvPr id="100" name="文本框 99"/>
          <p:cNvSpPr txBox="1"/>
          <p:nvPr/>
        </p:nvSpPr>
        <p:spPr>
          <a:xfrm>
            <a:off x="431165" y="1657350"/>
            <a:ext cx="8393430" cy="1322070"/>
          </a:xfrm>
          <a:prstGeom prst="rect">
            <a:avLst/>
          </a:prstGeom>
          <a:noFill/>
          <a:ln w="9525">
            <a:noFill/>
          </a:ln>
        </p:spPr>
        <p:txBody>
          <a:bodyPr wrap="square">
            <a:spAutoFit/>
          </a:bodyPr>
          <a:p>
            <a:pPr marL="0" indent="133350"/>
            <a:r>
              <a:rPr lang="en-US" altLang="zh-CN" sz="2000" b="0">
                <a:latin typeface="+mn-ea"/>
                <a:ea typeface="+mn-ea"/>
                <a:cs typeface="+mn-ea"/>
              </a:rPr>
              <a:t>  </a:t>
            </a:r>
            <a:r>
              <a:rPr lang="zh-CN" sz="2000" b="0">
                <a:latin typeface="+mn-ea"/>
                <a:ea typeface="+mn-ea"/>
                <a:cs typeface="+mn-ea"/>
              </a:rPr>
              <a:t>当前多数的信息技术设备可以接入互联网进行远程访问，如打印机、平板电脑、数字电视、智能音箱、智能手表等。将信息技术设备接入互联网可以采用有线接入与无线接入两种方式。</a:t>
            </a:r>
            <a:endParaRPr lang="zh-CN" sz="2000" b="0">
              <a:latin typeface="+mn-ea"/>
              <a:ea typeface="+mn-ea"/>
              <a:cs typeface="+mn-ea"/>
            </a:endParaRPr>
          </a:p>
          <a:p>
            <a:pPr marL="0" indent="133350"/>
            <a:r>
              <a:rPr lang="zh-CN" sz="2000" b="0">
                <a:latin typeface="+mn-ea"/>
                <a:ea typeface="+mn-ea"/>
                <a:cs typeface="+mn-ea"/>
              </a:rPr>
              <a:t>（1）通</a:t>
            </a:r>
            <a:r>
              <a:rPr lang="zh-CN" sz="2000" b="0">
                <a:latin typeface="+mn-ea"/>
                <a:ea typeface="+mn-ea"/>
                <a:cs typeface="+mn-ea"/>
              </a:rPr>
              <a:t>过有线方式接入互联网</a:t>
            </a:r>
            <a:endParaRPr lang="zh-CN" altLang="en-US" sz="2000" b="0">
              <a:latin typeface="+mn-ea"/>
              <a:ea typeface="+mn-ea"/>
              <a:cs typeface="+mn-ea"/>
            </a:endParaRPr>
          </a:p>
        </p:txBody>
      </p:sp>
      <p:sp>
        <p:nvSpPr>
          <p:cNvPr id="101" name="文本框 100"/>
          <p:cNvSpPr txBox="1"/>
          <p:nvPr/>
        </p:nvSpPr>
        <p:spPr>
          <a:xfrm>
            <a:off x="384175" y="2919730"/>
            <a:ext cx="8487410" cy="1322070"/>
          </a:xfrm>
          <a:prstGeom prst="rect">
            <a:avLst/>
          </a:prstGeom>
          <a:noFill/>
          <a:ln w="9525">
            <a:noFill/>
          </a:ln>
        </p:spPr>
        <p:txBody>
          <a:bodyPr wrap="square">
            <a:spAutoFit/>
          </a:bodyPr>
          <a:p>
            <a:pPr marL="0" indent="133350"/>
            <a:r>
              <a:rPr lang="zh-CN" sz="2000" b="0">
                <a:latin typeface="+mn-ea"/>
                <a:ea typeface="+mn-ea"/>
                <a:cs typeface="+mn-ea"/>
              </a:rPr>
              <a:t>   大多数的信息技术设备配备了有线网络接口（RJ-45接口），连接线使用双绞线，连接网络时先将双绞线接入水晶头，再将双绞线的一端插入网络接口，另一端插入交换或路由器的网络接口，就可以将信息技术设备接入网络。RJ-45网线及网络接口如图1-3-23所示。</a:t>
            </a:r>
            <a:endParaRPr lang="zh-CN" sz="2000" b="0">
              <a:latin typeface="+mn-ea"/>
              <a:ea typeface="+mn-ea"/>
              <a:cs typeface="+mn-ea"/>
            </a:endParaRPr>
          </a:p>
        </p:txBody>
      </p:sp>
      <p:sp>
        <p:nvSpPr>
          <p:cNvPr id="6" name="文本框 5"/>
          <p:cNvSpPr txBox="1"/>
          <p:nvPr/>
        </p:nvSpPr>
        <p:spPr>
          <a:xfrm>
            <a:off x="455295" y="4340860"/>
            <a:ext cx="8233410" cy="1630045"/>
          </a:xfrm>
          <a:prstGeom prst="rect">
            <a:avLst/>
          </a:prstGeom>
          <a:noFill/>
          <a:ln w="9525">
            <a:noFill/>
          </a:ln>
        </p:spPr>
        <p:txBody>
          <a:bodyPr wrap="square">
            <a:spAutoFit/>
          </a:bodyPr>
          <a:p>
            <a:pPr marL="0" indent="133350"/>
            <a:r>
              <a:rPr lang="zh-CN" sz="2000" b="0">
                <a:latin typeface="+mn-ea"/>
                <a:ea typeface="+mn-ea"/>
                <a:cs typeface="+mn-ea"/>
              </a:rPr>
              <a:t>（2）通过无线方式接入互联网   </a:t>
            </a:r>
            <a:endParaRPr lang="zh-CN" sz="2000" b="0">
              <a:latin typeface="+mn-ea"/>
              <a:ea typeface="+mn-ea"/>
              <a:cs typeface="+mn-ea"/>
            </a:endParaRPr>
          </a:p>
          <a:p>
            <a:pPr marL="0" indent="133350"/>
            <a:r>
              <a:rPr lang="zh-CN" sz="2000" b="0">
                <a:latin typeface="+mn-ea"/>
                <a:ea typeface="+mn-ea"/>
                <a:cs typeface="+mn-ea"/>
              </a:rPr>
              <a:t>   信息技术设备可通过无线方式，多数是使用WiFi接入网络。要使用WiFi网络，需要信息技术设备内置无线网卡，以及无线路由器或其它无线信号收发器。在进行网络连接时，先搜索Wi-Fi无线信号，输入相应的密码后即可连接。</a:t>
            </a:r>
            <a:endParaRPr lang="zh-CN" sz="2000" b="0">
              <a:latin typeface="+mn-ea"/>
              <a:ea typeface="+mn-ea"/>
              <a:cs typeface="+mn-ea"/>
            </a:endParaRPr>
          </a:p>
        </p:txBody>
      </p:sp>
    </p:spTree>
  </p:cSld>
  <p:clrMapOvr>
    <a:masterClrMapping/>
  </p:clrMapOvr>
  <mc:AlternateContent xmlns:mc="http://schemas.openxmlformats.org/markup-compatibility/2006">
    <mc:Choice xmlns:p14="http://schemas.microsoft.com/office/powerpoint/2010/main" Requires="p14">
      <p:transition spd="slow" p14:dur="800">
        <p:push dir="d"/>
      </p:transition>
    </mc:Choice>
    <mc:Fallback>
      <p:transition spd="slow">
        <p:push dir="d"/>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2" name="TextBox 1"/>
          <p:cNvSpPr txBox="1"/>
          <p:nvPr/>
        </p:nvSpPr>
        <p:spPr>
          <a:xfrm>
            <a:off x="2952115" y="295910"/>
            <a:ext cx="3824605" cy="521970"/>
          </a:xfrm>
          <a:prstGeom prst="rect">
            <a:avLst/>
          </a:prstGeom>
          <a:noFill/>
        </p:spPr>
        <p:txBody>
          <a:bodyPr wrap="square" rtlCol="0">
            <a:spAutoFit/>
          </a:bodyPr>
          <a:lstStyle/>
          <a:p>
            <a:r>
              <a:rPr lang="zh-CN" altLang="zh-CN" sz="2800" dirty="0">
                <a:solidFill>
                  <a:srgbClr val="FFFF00"/>
                </a:solidFill>
                <a:latin typeface="黑体" panose="02010609060101010101" pitchFamily="49" charset="-122"/>
                <a:ea typeface="黑体" panose="02010609060101010101" pitchFamily="49" charset="-122"/>
              </a:rPr>
              <a:t>四．连接信息技术设备</a:t>
            </a:r>
            <a:endParaRPr lang="zh-CN" altLang="zh-CN" sz="2800" dirty="0">
              <a:solidFill>
                <a:srgbClr val="FFFF00"/>
              </a:solidFill>
              <a:latin typeface="黑体" panose="02010609060101010101" pitchFamily="49" charset="-122"/>
              <a:ea typeface="黑体" panose="02010609060101010101" pitchFamily="49" charset="-122"/>
            </a:endParaRPr>
          </a:p>
        </p:txBody>
      </p:sp>
      <p:pic>
        <p:nvPicPr>
          <p:cNvPr id="5" name="图片 4"/>
          <p:cNvPicPr/>
          <p:nvPr/>
        </p:nvPicPr>
        <p:blipFill>
          <a:blip r:embed="rId2"/>
          <a:stretch>
            <a:fillRect/>
          </a:stretch>
        </p:blipFill>
        <p:spPr>
          <a:xfrm>
            <a:off x="1793875" y="2096135"/>
            <a:ext cx="6141720" cy="311785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800">
        <p:push dir="d"/>
      </p:transition>
    </mc:Choice>
    <mc:Fallback>
      <p:transition spd="slow">
        <p:push dir="d"/>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showMasterSp="0">
  <p:cSld>
    <p:bg>
      <p:bgPr>
        <a:blipFill dpi="0" rotWithShape="0">
          <a:blip r:embed="rId1"/>
          <a:srcRect/>
          <a:stretch>
            <a:fillRect/>
          </a:stretch>
        </a:blipFill>
        <a:effectLst/>
      </p:bgPr>
    </p:bg>
    <p:spTree>
      <p:nvGrpSpPr>
        <p:cNvPr id="1" name=""/>
        <p:cNvGrpSpPr/>
        <p:nvPr/>
      </p:nvGrpSpPr>
      <p:grpSpPr>
        <a:xfrm>
          <a:off x="0" y="0"/>
          <a:ext cx="0" cy="0"/>
          <a:chOff x="0" y="0"/>
          <a:chExt cx="0" cy="0"/>
        </a:xfrm>
      </p:grpSpPr>
      <p:sp>
        <p:nvSpPr>
          <p:cNvPr id="18434" name="TextBox 1"/>
          <p:cNvSpPr txBox="1">
            <a:spLocks noChangeArrowheads="1"/>
          </p:cNvSpPr>
          <p:nvPr/>
        </p:nvSpPr>
        <p:spPr bwMode="auto">
          <a:xfrm>
            <a:off x="179388" y="1196975"/>
            <a:ext cx="8856662" cy="4892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a:solidFill>
                  <a:schemeClr val="tx1"/>
                </a:solidFill>
                <a:latin typeface="Arial" panose="020B0604020202020204" pitchFamily="34" charset="0"/>
                <a:ea typeface="微软雅黑" panose="020B0503020204020204" pitchFamily="34" charset="-122"/>
              </a:defRPr>
            </a:lvl2pPr>
            <a:lvl3pPr marL="1143000" indent="-228600" eaLnBrk="0" hangingPunct="0">
              <a:spcBef>
                <a:spcPct val="20000"/>
              </a:spcBef>
              <a:buChar char="•"/>
              <a:defRPr sz="1600">
                <a:solidFill>
                  <a:schemeClr val="tx1"/>
                </a:solidFill>
                <a:latin typeface="Arial" panose="020B0604020202020204" pitchFamily="34" charset="0"/>
                <a:ea typeface="微软雅黑" panose="020B0503020204020204" pitchFamily="34" charset="-122"/>
              </a:defRPr>
            </a:lvl3pPr>
            <a:lvl4pPr marL="1600200" indent="-228600" eaLnBrk="0" hangingPunct="0">
              <a:spcBef>
                <a:spcPct val="20000"/>
              </a:spcBef>
              <a:buChar char="–"/>
              <a:defRPr sz="1400">
                <a:solidFill>
                  <a:schemeClr val="tx1"/>
                </a:solidFill>
                <a:latin typeface="Arial" panose="020B0604020202020204" pitchFamily="34" charset="0"/>
                <a:ea typeface="微软雅黑" panose="020B0503020204020204" pitchFamily="34" charset="-122"/>
              </a:defRPr>
            </a:lvl4pPr>
            <a:lvl5pPr marL="2057400" indent="-228600" eaLnBrk="0" hangingPunct="0">
              <a:spcBef>
                <a:spcPct val="20000"/>
              </a:spcBef>
              <a:buChar char="»"/>
              <a:defRPr sz="1400">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20000"/>
              </a:spcBef>
              <a:spcAft>
                <a:spcPct val="0"/>
              </a:spcAft>
              <a:buChar char="»"/>
              <a:defRPr sz="1400">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20000"/>
              </a:spcBef>
              <a:spcAft>
                <a:spcPct val="0"/>
              </a:spcAft>
              <a:buChar char="»"/>
              <a:defRPr sz="1400">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20000"/>
              </a:spcBef>
              <a:spcAft>
                <a:spcPct val="0"/>
              </a:spcAft>
              <a:buChar char="»"/>
              <a:defRPr sz="1400">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20000"/>
              </a:spcBef>
              <a:spcAft>
                <a:spcPct val="0"/>
              </a:spcAft>
              <a:buChar char="»"/>
              <a:defRPr sz="1400">
                <a:solidFill>
                  <a:schemeClr val="tx1"/>
                </a:solidFill>
                <a:latin typeface="Arial" panose="020B0604020202020204" pitchFamily="34" charset="0"/>
                <a:ea typeface="微软雅黑" panose="020B0503020204020204" pitchFamily="34" charset="-122"/>
              </a:defRPr>
            </a:lvl9pPr>
          </a:lstStyle>
          <a:p>
            <a:pPr eaLnBrk="1" hangingPunct="1">
              <a:lnSpc>
                <a:spcPct val="120000"/>
              </a:lnSpc>
              <a:spcBef>
                <a:spcPct val="0"/>
              </a:spcBef>
              <a:buFontTx/>
              <a:buNone/>
            </a:pPr>
            <a:r>
              <a:rPr lang="en-US" altLang="zh-CN" b="0">
                <a:latin typeface="宋体" panose="02010600030101010101" pitchFamily="2" charset="-122"/>
                <a:ea typeface="宋体" panose="02010600030101010101" pitchFamily="2" charset="-122"/>
                <a:cs typeface="宋体" panose="02010600030101010101" pitchFamily="2" charset="-122"/>
              </a:rPr>
              <a:t>1</a:t>
            </a:r>
            <a:r>
              <a:rPr lang="zh-CN" altLang="zh-CN" b="0">
                <a:latin typeface="宋体" panose="02010600030101010101" pitchFamily="2" charset="-122"/>
                <a:ea typeface="宋体" panose="02010600030101010101" pitchFamily="2" charset="-122"/>
                <a:cs typeface="宋体" panose="02010600030101010101" pitchFamily="2" charset="-122"/>
              </a:rPr>
              <a:t>．目前，打印质量最好的打印机</a:t>
            </a:r>
            <a:r>
              <a:rPr lang="zh-CN" altLang="zh-CN" b="0" smtClean="0">
                <a:latin typeface="宋体" panose="02010600030101010101" pitchFamily="2" charset="-122"/>
                <a:ea typeface="宋体" panose="02010600030101010101" pitchFamily="2" charset="-122"/>
                <a:cs typeface="宋体" panose="02010600030101010101" pitchFamily="2" charset="-122"/>
              </a:rPr>
              <a:t>是</a:t>
            </a:r>
            <a:r>
              <a:rPr lang="zh-CN" altLang="zh-CN" b="0">
                <a:latin typeface="宋体" panose="02010600030101010101" pitchFamily="2" charset="-122"/>
                <a:ea typeface="宋体" panose="02010600030101010101" pitchFamily="2" charset="-122"/>
                <a:cs typeface="宋体" panose="02010600030101010101" pitchFamily="2" charset="-122"/>
              </a:rPr>
              <a:t>（</a:t>
            </a:r>
            <a:r>
              <a:rPr lang="en-US" altLang="zh-CN" b="0">
                <a:latin typeface="宋体" panose="02010600030101010101" pitchFamily="2" charset="-122"/>
                <a:ea typeface="宋体" panose="02010600030101010101" pitchFamily="2" charset="-122"/>
                <a:cs typeface="宋体" panose="02010600030101010101" pitchFamily="2" charset="-122"/>
              </a:rPr>
              <a:t>    </a:t>
            </a:r>
            <a:r>
              <a:rPr lang="zh-CN" altLang="zh-CN" b="0">
                <a:latin typeface="宋体" panose="02010600030101010101" pitchFamily="2" charset="-122"/>
                <a:ea typeface="宋体" panose="02010600030101010101" pitchFamily="2" charset="-122"/>
                <a:cs typeface="宋体" panose="02010600030101010101" pitchFamily="2" charset="-122"/>
              </a:rPr>
              <a:t>）。</a:t>
            </a:r>
            <a:endParaRPr lang="zh-CN" altLang="zh-CN" b="0">
              <a:latin typeface="宋体" panose="02010600030101010101" pitchFamily="2" charset="-122"/>
              <a:ea typeface="宋体" panose="02010600030101010101" pitchFamily="2" charset="-122"/>
              <a:cs typeface="宋体" panose="02010600030101010101" pitchFamily="2" charset="-122"/>
            </a:endParaRPr>
          </a:p>
          <a:p>
            <a:pPr eaLnBrk="1" hangingPunct="1">
              <a:lnSpc>
                <a:spcPct val="120000"/>
              </a:lnSpc>
              <a:spcBef>
                <a:spcPct val="0"/>
              </a:spcBef>
              <a:buFontTx/>
              <a:buNone/>
            </a:pPr>
            <a:r>
              <a:rPr lang="en-US" altLang="zh-CN" b="0">
                <a:latin typeface="宋体" panose="02010600030101010101" pitchFamily="2" charset="-122"/>
                <a:ea typeface="宋体" panose="02010600030101010101" pitchFamily="2" charset="-122"/>
                <a:cs typeface="宋体" panose="02010600030101010101" pitchFamily="2" charset="-122"/>
              </a:rPr>
              <a:t>A</a:t>
            </a:r>
            <a:r>
              <a:rPr lang="zh-CN" altLang="zh-CN" b="0">
                <a:latin typeface="宋体" panose="02010600030101010101" pitchFamily="2" charset="-122"/>
                <a:ea typeface="宋体" panose="02010600030101010101" pitchFamily="2" charset="-122"/>
                <a:cs typeface="宋体" panose="02010600030101010101" pitchFamily="2" charset="-122"/>
              </a:rPr>
              <a:t>．针式打印机</a:t>
            </a:r>
            <a:r>
              <a:rPr lang="en-US" altLang="zh-CN" b="0">
                <a:latin typeface="宋体" panose="02010600030101010101" pitchFamily="2" charset="-122"/>
                <a:ea typeface="宋体" panose="02010600030101010101" pitchFamily="2" charset="-122"/>
                <a:cs typeface="宋体" panose="02010600030101010101" pitchFamily="2" charset="-122"/>
              </a:rPr>
              <a:t>    B</a:t>
            </a:r>
            <a:r>
              <a:rPr lang="zh-CN" altLang="zh-CN" b="0">
                <a:latin typeface="宋体" panose="02010600030101010101" pitchFamily="2" charset="-122"/>
                <a:ea typeface="宋体" panose="02010600030101010101" pitchFamily="2" charset="-122"/>
                <a:cs typeface="宋体" panose="02010600030101010101" pitchFamily="2" charset="-122"/>
              </a:rPr>
              <a:t>．点阵打印机</a:t>
            </a:r>
            <a:r>
              <a:rPr lang="en-US" altLang="zh-CN" b="0">
                <a:latin typeface="宋体" panose="02010600030101010101" pitchFamily="2" charset="-122"/>
                <a:ea typeface="宋体" panose="02010600030101010101" pitchFamily="2" charset="-122"/>
                <a:cs typeface="宋体" panose="02010600030101010101" pitchFamily="2" charset="-122"/>
              </a:rPr>
              <a:t>     C</a:t>
            </a:r>
            <a:r>
              <a:rPr lang="zh-CN" altLang="zh-CN" b="0">
                <a:latin typeface="宋体" panose="02010600030101010101" pitchFamily="2" charset="-122"/>
                <a:ea typeface="宋体" panose="02010600030101010101" pitchFamily="2" charset="-122"/>
                <a:cs typeface="宋体" panose="02010600030101010101" pitchFamily="2" charset="-122"/>
              </a:rPr>
              <a:t>．喷墨打印机</a:t>
            </a:r>
            <a:r>
              <a:rPr lang="en-US" altLang="zh-CN" b="0">
                <a:latin typeface="宋体" panose="02010600030101010101" pitchFamily="2" charset="-122"/>
                <a:ea typeface="宋体" panose="02010600030101010101" pitchFamily="2" charset="-122"/>
                <a:cs typeface="宋体" panose="02010600030101010101" pitchFamily="2" charset="-122"/>
              </a:rPr>
              <a:t>     D</a:t>
            </a:r>
            <a:r>
              <a:rPr lang="zh-CN" altLang="zh-CN" b="0">
                <a:latin typeface="宋体" panose="02010600030101010101" pitchFamily="2" charset="-122"/>
                <a:ea typeface="宋体" panose="02010600030101010101" pitchFamily="2" charset="-122"/>
                <a:cs typeface="宋体" panose="02010600030101010101" pitchFamily="2" charset="-122"/>
              </a:rPr>
              <a:t>．激光打印机</a:t>
            </a:r>
            <a:endParaRPr lang="zh-CN" altLang="zh-CN" b="0">
              <a:latin typeface="宋体" panose="02010600030101010101" pitchFamily="2" charset="-122"/>
              <a:ea typeface="宋体" panose="02010600030101010101" pitchFamily="2" charset="-122"/>
              <a:cs typeface="宋体" panose="02010600030101010101" pitchFamily="2" charset="-122"/>
            </a:endParaRPr>
          </a:p>
          <a:p>
            <a:pPr eaLnBrk="1" hangingPunct="1">
              <a:lnSpc>
                <a:spcPct val="120000"/>
              </a:lnSpc>
              <a:spcBef>
                <a:spcPct val="0"/>
              </a:spcBef>
              <a:buFontTx/>
              <a:buNone/>
            </a:pPr>
            <a:r>
              <a:rPr lang="en-US" altLang="zh-CN" b="0">
                <a:latin typeface="宋体" panose="02010600030101010101" pitchFamily="2" charset="-122"/>
                <a:ea typeface="宋体" panose="02010600030101010101" pitchFamily="2" charset="-122"/>
                <a:cs typeface="宋体" panose="02010600030101010101" pitchFamily="2" charset="-122"/>
              </a:rPr>
              <a:t>2</a:t>
            </a:r>
            <a:r>
              <a:rPr lang="zh-CN" altLang="zh-CN" b="0">
                <a:latin typeface="宋体" panose="02010600030101010101" pitchFamily="2" charset="-122"/>
                <a:ea typeface="宋体" panose="02010600030101010101" pitchFamily="2" charset="-122"/>
                <a:cs typeface="宋体" panose="02010600030101010101" pitchFamily="2" charset="-122"/>
              </a:rPr>
              <a:t>．在计算机中，鼠标器属于（</a:t>
            </a:r>
            <a:r>
              <a:rPr lang="en-US" altLang="zh-CN" b="0">
                <a:latin typeface="宋体" panose="02010600030101010101" pitchFamily="2" charset="-122"/>
                <a:ea typeface="宋体" panose="02010600030101010101" pitchFamily="2" charset="-122"/>
                <a:cs typeface="宋体" panose="02010600030101010101" pitchFamily="2" charset="-122"/>
              </a:rPr>
              <a:t>    </a:t>
            </a:r>
            <a:r>
              <a:rPr lang="zh-CN" altLang="zh-CN" b="0">
                <a:latin typeface="宋体" panose="02010600030101010101" pitchFamily="2" charset="-122"/>
                <a:ea typeface="宋体" panose="02010600030101010101" pitchFamily="2" charset="-122"/>
                <a:cs typeface="宋体" panose="02010600030101010101" pitchFamily="2" charset="-122"/>
              </a:rPr>
              <a:t>）。</a:t>
            </a:r>
            <a:endParaRPr lang="zh-CN" altLang="zh-CN" b="0">
              <a:latin typeface="宋体" panose="02010600030101010101" pitchFamily="2" charset="-122"/>
              <a:ea typeface="宋体" panose="02010600030101010101" pitchFamily="2" charset="-122"/>
              <a:cs typeface="宋体" panose="02010600030101010101" pitchFamily="2" charset="-122"/>
            </a:endParaRPr>
          </a:p>
          <a:p>
            <a:pPr eaLnBrk="1" hangingPunct="1">
              <a:lnSpc>
                <a:spcPct val="120000"/>
              </a:lnSpc>
              <a:spcBef>
                <a:spcPct val="0"/>
              </a:spcBef>
              <a:buFontTx/>
              <a:buNone/>
            </a:pPr>
            <a:r>
              <a:rPr lang="en-US" altLang="zh-CN" b="0">
                <a:latin typeface="宋体" panose="02010600030101010101" pitchFamily="2" charset="-122"/>
                <a:ea typeface="宋体" panose="02010600030101010101" pitchFamily="2" charset="-122"/>
                <a:cs typeface="宋体" panose="02010600030101010101" pitchFamily="2" charset="-122"/>
              </a:rPr>
              <a:t>A</a:t>
            </a:r>
            <a:r>
              <a:rPr lang="zh-CN" altLang="zh-CN" b="0">
                <a:latin typeface="宋体" panose="02010600030101010101" pitchFamily="2" charset="-122"/>
                <a:ea typeface="宋体" panose="02010600030101010101" pitchFamily="2" charset="-122"/>
                <a:cs typeface="宋体" panose="02010600030101010101" pitchFamily="2" charset="-122"/>
              </a:rPr>
              <a:t>．输出设备</a:t>
            </a:r>
            <a:r>
              <a:rPr lang="en-US" altLang="zh-CN" b="0">
                <a:latin typeface="宋体" panose="02010600030101010101" pitchFamily="2" charset="-122"/>
                <a:ea typeface="宋体" panose="02010600030101010101" pitchFamily="2" charset="-122"/>
                <a:cs typeface="宋体" panose="02010600030101010101" pitchFamily="2" charset="-122"/>
              </a:rPr>
              <a:t>	      B</a:t>
            </a:r>
            <a:r>
              <a:rPr lang="zh-CN" altLang="zh-CN" b="0">
                <a:latin typeface="宋体" panose="02010600030101010101" pitchFamily="2" charset="-122"/>
                <a:ea typeface="宋体" panose="02010600030101010101" pitchFamily="2" charset="-122"/>
                <a:cs typeface="宋体" panose="02010600030101010101" pitchFamily="2" charset="-122"/>
              </a:rPr>
              <a:t>．菜单选取设备</a:t>
            </a:r>
            <a:r>
              <a:rPr lang="en-US" altLang="zh-CN" b="0">
                <a:latin typeface="宋体" panose="02010600030101010101" pitchFamily="2" charset="-122"/>
                <a:ea typeface="宋体" panose="02010600030101010101" pitchFamily="2" charset="-122"/>
                <a:cs typeface="宋体" panose="02010600030101010101" pitchFamily="2" charset="-122"/>
              </a:rPr>
              <a:t>   </a:t>
            </a:r>
            <a:endParaRPr lang="en-US" altLang="zh-CN" b="0">
              <a:latin typeface="宋体" panose="02010600030101010101" pitchFamily="2" charset="-122"/>
              <a:ea typeface="宋体" panose="02010600030101010101" pitchFamily="2" charset="-122"/>
              <a:cs typeface="宋体" panose="02010600030101010101" pitchFamily="2" charset="-122"/>
            </a:endParaRPr>
          </a:p>
          <a:p>
            <a:pPr eaLnBrk="1" hangingPunct="1">
              <a:lnSpc>
                <a:spcPct val="120000"/>
              </a:lnSpc>
              <a:spcBef>
                <a:spcPct val="0"/>
              </a:spcBef>
              <a:buFontTx/>
              <a:buNone/>
            </a:pPr>
            <a:r>
              <a:rPr lang="en-US" altLang="zh-CN" b="0">
                <a:latin typeface="宋体" panose="02010600030101010101" pitchFamily="2" charset="-122"/>
                <a:ea typeface="宋体" panose="02010600030101010101" pitchFamily="2" charset="-122"/>
                <a:cs typeface="宋体" panose="02010600030101010101" pitchFamily="2" charset="-122"/>
              </a:rPr>
              <a:t>C</a:t>
            </a:r>
            <a:r>
              <a:rPr lang="zh-CN" altLang="zh-CN" b="0">
                <a:latin typeface="宋体" panose="02010600030101010101" pitchFamily="2" charset="-122"/>
                <a:ea typeface="宋体" panose="02010600030101010101" pitchFamily="2" charset="-122"/>
                <a:cs typeface="宋体" panose="02010600030101010101" pitchFamily="2" charset="-122"/>
              </a:rPr>
              <a:t>．输入设备</a:t>
            </a:r>
            <a:r>
              <a:rPr lang="en-US" altLang="zh-CN" b="0">
                <a:latin typeface="宋体" panose="02010600030101010101" pitchFamily="2" charset="-122"/>
                <a:ea typeface="宋体" panose="02010600030101010101" pitchFamily="2" charset="-122"/>
                <a:cs typeface="宋体" panose="02010600030101010101" pitchFamily="2" charset="-122"/>
              </a:rPr>
              <a:t>         D</a:t>
            </a:r>
            <a:r>
              <a:rPr lang="zh-CN" altLang="zh-CN" b="0">
                <a:latin typeface="宋体" panose="02010600030101010101" pitchFamily="2" charset="-122"/>
                <a:ea typeface="宋体" panose="02010600030101010101" pitchFamily="2" charset="-122"/>
                <a:cs typeface="宋体" panose="02010600030101010101" pitchFamily="2" charset="-122"/>
              </a:rPr>
              <a:t>．应用程序的控制设备</a:t>
            </a:r>
            <a:endParaRPr lang="zh-CN" altLang="zh-CN" b="0">
              <a:latin typeface="宋体" panose="02010600030101010101" pitchFamily="2" charset="-122"/>
              <a:ea typeface="宋体" panose="02010600030101010101" pitchFamily="2" charset="-122"/>
              <a:cs typeface="宋体" panose="02010600030101010101" pitchFamily="2" charset="-122"/>
            </a:endParaRPr>
          </a:p>
          <a:p>
            <a:pPr eaLnBrk="1" hangingPunct="1">
              <a:lnSpc>
                <a:spcPct val="120000"/>
              </a:lnSpc>
              <a:spcBef>
                <a:spcPct val="0"/>
              </a:spcBef>
              <a:buFontTx/>
              <a:buNone/>
            </a:pPr>
            <a:r>
              <a:rPr lang="en-US" altLang="zh-CN" b="0">
                <a:latin typeface="宋体" panose="02010600030101010101" pitchFamily="2" charset="-122"/>
                <a:ea typeface="宋体" panose="02010600030101010101" pitchFamily="2" charset="-122"/>
                <a:cs typeface="宋体" panose="02010600030101010101" pitchFamily="2" charset="-122"/>
              </a:rPr>
              <a:t>3</a:t>
            </a:r>
            <a:r>
              <a:rPr lang="zh-CN" altLang="zh-CN" b="0">
                <a:latin typeface="宋体" panose="02010600030101010101" pitchFamily="2" charset="-122"/>
                <a:ea typeface="宋体" panose="02010600030101010101" pitchFamily="2" charset="-122"/>
                <a:cs typeface="宋体" panose="02010600030101010101" pitchFamily="2" charset="-122"/>
              </a:rPr>
              <a:t>．在下列设备中，不能作为微机输出设备的是（</a:t>
            </a:r>
            <a:r>
              <a:rPr lang="en-US" altLang="zh-CN" b="0">
                <a:latin typeface="宋体" panose="02010600030101010101" pitchFamily="2" charset="-122"/>
                <a:ea typeface="宋体" panose="02010600030101010101" pitchFamily="2" charset="-122"/>
                <a:cs typeface="宋体" panose="02010600030101010101" pitchFamily="2" charset="-122"/>
              </a:rPr>
              <a:t>    </a:t>
            </a:r>
            <a:r>
              <a:rPr lang="zh-CN" altLang="zh-CN" b="0">
                <a:latin typeface="宋体" panose="02010600030101010101" pitchFamily="2" charset="-122"/>
                <a:ea typeface="宋体" panose="02010600030101010101" pitchFamily="2" charset="-122"/>
                <a:cs typeface="宋体" panose="02010600030101010101" pitchFamily="2" charset="-122"/>
              </a:rPr>
              <a:t>）。</a:t>
            </a:r>
            <a:endParaRPr lang="zh-CN" altLang="zh-CN" b="0">
              <a:latin typeface="宋体" panose="02010600030101010101" pitchFamily="2" charset="-122"/>
              <a:ea typeface="宋体" panose="02010600030101010101" pitchFamily="2" charset="-122"/>
              <a:cs typeface="宋体" panose="02010600030101010101" pitchFamily="2" charset="-122"/>
            </a:endParaRPr>
          </a:p>
          <a:p>
            <a:pPr eaLnBrk="1" hangingPunct="1">
              <a:lnSpc>
                <a:spcPct val="120000"/>
              </a:lnSpc>
              <a:spcBef>
                <a:spcPct val="0"/>
              </a:spcBef>
              <a:buFontTx/>
              <a:buNone/>
            </a:pPr>
            <a:r>
              <a:rPr lang="en-US" altLang="zh-CN" b="0">
                <a:latin typeface="宋体" panose="02010600030101010101" pitchFamily="2" charset="-122"/>
                <a:ea typeface="宋体" panose="02010600030101010101" pitchFamily="2" charset="-122"/>
                <a:cs typeface="宋体" panose="02010600030101010101" pitchFamily="2" charset="-122"/>
              </a:rPr>
              <a:t>A</a:t>
            </a:r>
            <a:r>
              <a:rPr lang="zh-CN" altLang="zh-CN" b="0">
                <a:latin typeface="宋体" panose="02010600030101010101" pitchFamily="2" charset="-122"/>
                <a:ea typeface="宋体" panose="02010600030101010101" pitchFamily="2" charset="-122"/>
                <a:cs typeface="宋体" panose="02010600030101010101" pitchFamily="2" charset="-122"/>
              </a:rPr>
              <a:t>．打印机</a:t>
            </a:r>
            <a:r>
              <a:rPr lang="en-US" altLang="zh-CN" b="0">
                <a:latin typeface="宋体" panose="02010600030101010101" pitchFamily="2" charset="-122"/>
                <a:ea typeface="宋体" panose="02010600030101010101" pitchFamily="2" charset="-122"/>
                <a:cs typeface="宋体" panose="02010600030101010101" pitchFamily="2" charset="-122"/>
              </a:rPr>
              <a:t>           B</a:t>
            </a:r>
            <a:r>
              <a:rPr lang="zh-CN" altLang="zh-CN" b="0">
                <a:latin typeface="宋体" panose="02010600030101010101" pitchFamily="2" charset="-122"/>
                <a:ea typeface="宋体" panose="02010600030101010101" pitchFamily="2" charset="-122"/>
                <a:cs typeface="宋体" panose="02010600030101010101" pitchFamily="2" charset="-122"/>
              </a:rPr>
              <a:t>．显示器</a:t>
            </a:r>
            <a:r>
              <a:rPr lang="en-US" altLang="zh-CN" b="0">
                <a:latin typeface="宋体" panose="02010600030101010101" pitchFamily="2" charset="-122"/>
                <a:ea typeface="宋体" panose="02010600030101010101" pitchFamily="2" charset="-122"/>
                <a:cs typeface="宋体" panose="02010600030101010101" pitchFamily="2" charset="-122"/>
              </a:rPr>
              <a:t>	  C</a:t>
            </a:r>
            <a:r>
              <a:rPr lang="zh-CN" altLang="zh-CN" b="0">
                <a:latin typeface="宋体" panose="02010600030101010101" pitchFamily="2" charset="-122"/>
                <a:ea typeface="宋体" panose="02010600030101010101" pitchFamily="2" charset="-122"/>
                <a:cs typeface="宋体" panose="02010600030101010101" pitchFamily="2" charset="-122"/>
              </a:rPr>
              <a:t>．扫描仪</a:t>
            </a:r>
            <a:r>
              <a:rPr lang="en-US" altLang="zh-CN" b="0">
                <a:latin typeface="宋体" panose="02010600030101010101" pitchFamily="2" charset="-122"/>
                <a:ea typeface="宋体" panose="02010600030101010101" pitchFamily="2" charset="-122"/>
                <a:cs typeface="宋体" panose="02010600030101010101" pitchFamily="2" charset="-122"/>
              </a:rPr>
              <a:t>         D</a:t>
            </a:r>
            <a:r>
              <a:rPr lang="zh-CN" altLang="zh-CN" b="0">
                <a:latin typeface="宋体" panose="02010600030101010101" pitchFamily="2" charset="-122"/>
                <a:ea typeface="宋体" panose="02010600030101010101" pitchFamily="2" charset="-122"/>
                <a:cs typeface="宋体" panose="02010600030101010101" pitchFamily="2" charset="-122"/>
              </a:rPr>
              <a:t>．音箱</a:t>
            </a:r>
            <a:endParaRPr lang="zh-CN" altLang="zh-CN" b="0">
              <a:latin typeface="宋体" panose="02010600030101010101" pitchFamily="2" charset="-122"/>
              <a:ea typeface="宋体" panose="02010600030101010101" pitchFamily="2" charset="-122"/>
              <a:cs typeface="宋体" panose="02010600030101010101" pitchFamily="2" charset="-122"/>
            </a:endParaRPr>
          </a:p>
          <a:p>
            <a:pPr eaLnBrk="1" hangingPunct="1">
              <a:lnSpc>
                <a:spcPct val="120000"/>
              </a:lnSpc>
              <a:spcBef>
                <a:spcPct val="0"/>
              </a:spcBef>
              <a:buFontTx/>
              <a:buNone/>
            </a:pPr>
            <a:r>
              <a:rPr lang="en-US" altLang="zh-CN" b="0">
                <a:latin typeface="宋体" panose="02010600030101010101" pitchFamily="2" charset="-122"/>
                <a:ea typeface="宋体" panose="02010600030101010101" pitchFamily="2" charset="-122"/>
                <a:cs typeface="宋体" panose="02010600030101010101" pitchFamily="2" charset="-122"/>
              </a:rPr>
              <a:t>4</a:t>
            </a:r>
            <a:r>
              <a:rPr lang="zh-CN" altLang="zh-CN" b="0">
                <a:latin typeface="宋体" panose="02010600030101010101" pitchFamily="2" charset="-122"/>
                <a:ea typeface="宋体" panose="02010600030101010101" pitchFamily="2" charset="-122"/>
                <a:cs typeface="宋体" panose="02010600030101010101" pitchFamily="2" charset="-122"/>
              </a:rPr>
              <a:t>．显示器最主要的性能指标是（</a:t>
            </a:r>
            <a:r>
              <a:rPr lang="en-US" altLang="zh-CN" b="0">
                <a:latin typeface="宋体" panose="02010600030101010101" pitchFamily="2" charset="-122"/>
                <a:ea typeface="宋体" panose="02010600030101010101" pitchFamily="2" charset="-122"/>
                <a:cs typeface="宋体" panose="02010600030101010101" pitchFamily="2" charset="-122"/>
              </a:rPr>
              <a:t>    </a:t>
            </a:r>
            <a:r>
              <a:rPr lang="zh-CN" altLang="zh-CN" b="0">
                <a:latin typeface="宋体" panose="02010600030101010101" pitchFamily="2" charset="-122"/>
                <a:ea typeface="宋体" panose="02010600030101010101" pitchFamily="2" charset="-122"/>
                <a:cs typeface="宋体" panose="02010600030101010101" pitchFamily="2" charset="-122"/>
              </a:rPr>
              <a:t>）。</a:t>
            </a:r>
            <a:endParaRPr lang="zh-CN" altLang="zh-CN" b="0">
              <a:latin typeface="宋体" panose="02010600030101010101" pitchFamily="2" charset="-122"/>
              <a:ea typeface="宋体" panose="02010600030101010101" pitchFamily="2" charset="-122"/>
              <a:cs typeface="宋体" panose="02010600030101010101" pitchFamily="2" charset="-122"/>
            </a:endParaRPr>
          </a:p>
          <a:p>
            <a:pPr eaLnBrk="1" hangingPunct="1">
              <a:lnSpc>
                <a:spcPct val="120000"/>
              </a:lnSpc>
              <a:spcBef>
                <a:spcPct val="0"/>
              </a:spcBef>
              <a:buFontTx/>
              <a:buNone/>
            </a:pPr>
            <a:r>
              <a:rPr lang="en-US" altLang="zh-CN" b="0">
                <a:latin typeface="宋体" panose="02010600030101010101" pitchFamily="2" charset="-122"/>
                <a:ea typeface="宋体" panose="02010600030101010101" pitchFamily="2" charset="-122"/>
                <a:cs typeface="宋体" panose="02010600030101010101" pitchFamily="2" charset="-122"/>
              </a:rPr>
              <a:t>A</a:t>
            </a:r>
            <a:r>
              <a:rPr lang="zh-CN" altLang="zh-CN" b="0">
                <a:latin typeface="宋体" panose="02010600030101010101" pitchFamily="2" charset="-122"/>
                <a:ea typeface="宋体" panose="02010600030101010101" pitchFamily="2" charset="-122"/>
                <a:cs typeface="宋体" panose="02010600030101010101" pitchFamily="2" charset="-122"/>
              </a:rPr>
              <a:t>．显示器的大小</a:t>
            </a:r>
            <a:r>
              <a:rPr lang="en-US" altLang="zh-CN" b="0">
                <a:latin typeface="宋体" panose="02010600030101010101" pitchFamily="2" charset="-122"/>
                <a:ea typeface="宋体" panose="02010600030101010101" pitchFamily="2" charset="-122"/>
                <a:cs typeface="宋体" panose="02010600030101010101" pitchFamily="2" charset="-122"/>
              </a:rPr>
              <a:t>     B</a:t>
            </a:r>
            <a:r>
              <a:rPr lang="zh-CN" altLang="zh-CN" b="0">
                <a:latin typeface="宋体" panose="02010600030101010101" pitchFamily="2" charset="-122"/>
                <a:ea typeface="宋体" panose="02010600030101010101" pitchFamily="2" charset="-122"/>
                <a:cs typeface="宋体" panose="02010600030101010101" pitchFamily="2" charset="-122"/>
              </a:rPr>
              <a:t>．显示分辨率 </a:t>
            </a:r>
            <a:r>
              <a:rPr lang="en-US" altLang="zh-CN" b="0">
                <a:latin typeface="宋体" panose="02010600030101010101" pitchFamily="2" charset="-122"/>
                <a:ea typeface="宋体" panose="02010600030101010101" pitchFamily="2" charset="-122"/>
                <a:cs typeface="宋体" panose="02010600030101010101" pitchFamily="2" charset="-122"/>
              </a:rPr>
              <a:t>	  C</a:t>
            </a:r>
            <a:r>
              <a:rPr lang="zh-CN" altLang="zh-CN" b="0">
                <a:latin typeface="宋体" panose="02010600030101010101" pitchFamily="2" charset="-122"/>
                <a:ea typeface="宋体" panose="02010600030101010101" pitchFamily="2" charset="-122"/>
                <a:cs typeface="宋体" panose="02010600030101010101" pitchFamily="2" charset="-122"/>
              </a:rPr>
              <a:t>．显示器的品牌</a:t>
            </a:r>
            <a:r>
              <a:rPr lang="en-US" altLang="zh-CN" b="0">
                <a:latin typeface="宋体" panose="02010600030101010101" pitchFamily="2" charset="-122"/>
                <a:ea typeface="宋体" panose="02010600030101010101" pitchFamily="2" charset="-122"/>
                <a:cs typeface="宋体" panose="02010600030101010101" pitchFamily="2" charset="-122"/>
              </a:rPr>
              <a:t>   D</a:t>
            </a:r>
            <a:r>
              <a:rPr lang="zh-CN" altLang="zh-CN" b="0">
                <a:latin typeface="宋体" panose="02010600030101010101" pitchFamily="2" charset="-122"/>
                <a:ea typeface="宋体" panose="02010600030101010101" pitchFamily="2" charset="-122"/>
                <a:cs typeface="宋体" panose="02010600030101010101" pitchFamily="2" charset="-122"/>
              </a:rPr>
              <a:t>．色彩模式</a:t>
            </a:r>
            <a:endParaRPr lang="zh-CN" altLang="zh-CN" b="0">
              <a:latin typeface="宋体" panose="02010600030101010101" pitchFamily="2" charset="-122"/>
              <a:ea typeface="宋体" panose="02010600030101010101" pitchFamily="2" charset="-122"/>
              <a:cs typeface="宋体" panose="02010600030101010101" pitchFamily="2" charset="-122"/>
            </a:endParaRPr>
          </a:p>
          <a:p>
            <a:pPr eaLnBrk="1" hangingPunct="1">
              <a:lnSpc>
                <a:spcPct val="120000"/>
              </a:lnSpc>
              <a:spcBef>
                <a:spcPct val="0"/>
              </a:spcBef>
              <a:buFontTx/>
              <a:buNone/>
            </a:pPr>
            <a:r>
              <a:rPr lang="en-US" altLang="zh-CN" b="0">
                <a:latin typeface="宋体" panose="02010600030101010101" pitchFamily="2" charset="-122"/>
                <a:ea typeface="宋体" panose="02010600030101010101" pitchFamily="2" charset="-122"/>
                <a:cs typeface="宋体" panose="02010600030101010101" pitchFamily="2" charset="-122"/>
              </a:rPr>
              <a:t>5</a:t>
            </a:r>
            <a:r>
              <a:rPr lang="zh-CN" altLang="zh-CN" b="0">
                <a:latin typeface="宋体" panose="02010600030101010101" pitchFamily="2" charset="-122"/>
                <a:ea typeface="宋体" panose="02010600030101010101" pitchFamily="2" charset="-122"/>
                <a:cs typeface="宋体" panose="02010600030101010101" pitchFamily="2" charset="-122"/>
              </a:rPr>
              <a:t>．下列属于计算机输入设备的是（</a:t>
            </a:r>
            <a:r>
              <a:rPr lang="en-US" altLang="zh-CN" b="0">
                <a:latin typeface="宋体" panose="02010600030101010101" pitchFamily="2" charset="-122"/>
                <a:ea typeface="宋体" panose="02010600030101010101" pitchFamily="2" charset="-122"/>
                <a:cs typeface="宋体" panose="02010600030101010101" pitchFamily="2" charset="-122"/>
              </a:rPr>
              <a:t>    </a:t>
            </a:r>
            <a:r>
              <a:rPr lang="zh-CN" altLang="zh-CN" b="0">
                <a:latin typeface="宋体" panose="02010600030101010101" pitchFamily="2" charset="-122"/>
                <a:ea typeface="宋体" panose="02010600030101010101" pitchFamily="2" charset="-122"/>
                <a:cs typeface="宋体" panose="02010600030101010101" pitchFamily="2" charset="-122"/>
              </a:rPr>
              <a:t>）。</a:t>
            </a:r>
            <a:endParaRPr lang="en-US" altLang="zh-CN" b="0">
              <a:latin typeface="宋体" panose="02010600030101010101" pitchFamily="2" charset="-122"/>
              <a:ea typeface="宋体" panose="02010600030101010101" pitchFamily="2" charset="-122"/>
              <a:cs typeface="宋体" panose="02010600030101010101" pitchFamily="2" charset="-122"/>
            </a:endParaRPr>
          </a:p>
          <a:p>
            <a:pPr eaLnBrk="1" hangingPunct="1">
              <a:lnSpc>
                <a:spcPct val="120000"/>
              </a:lnSpc>
              <a:spcBef>
                <a:spcPct val="0"/>
              </a:spcBef>
              <a:buFontTx/>
              <a:buNone/>
            </a:pPr>
            <a:r>
              <a:rPr lang="en-US" altLang="zh-CN" b="0">
                <a:latin typeface="宋体" panose="02010600030101010101" pitchFamily="2" charset="-122"/>
                <a:ea typeface="宋体" panose="02010600030101010101" pitchFamily="2" charset="-122"/>
                <a:cs typeface="宋体" panose="02010600030101010101" pitchFamily="2" charset="-122"/>
              </a:rPr>
              <a:t>A</a:t>
            </a:r>
            <a:r>
              <a:rPr lang="zh-CN" altLang="zh-CN" b="0">
                <a:latin typeface="宋体" panose="02010600030101010101" pitchFamily="2" charset="-122"/>
                <a:ea typeface="宋体" panose="02010600030101010101" pitchFamily="2" charset="-122"/>
                <a:cs typeface="宋体" panose="02010600030101010101" pitchFamily="2" charset="-122"/>
              </a:rPr>
              <a:t>．</a:t>
            </a:r>
            <a:r>
              <a:rPr lang="zh-CN" altLang="en-US" b="0">
                <a:latin typeface="宋体" panose="02010600030101010101" pitchFamily="2" charset="-122"/>
                <a:ea typeface="宋体" panose="02010600030101010101" pitchFamily="2" charset="-122"/>
                <a:cs typeface="宋体" panose="02010600030101010101" pitchFamily="2" charset="-122"/>
              </a:rPr>
              <a:t>绘图仪</a:t>
            </a:r>
            <a:r>
              <a:rPr lang="en-US" altLang="zh-CN" b="0">
                <a:latin typeface="宋体" panose="02010600030101010101" pitchFamily="2" charset="-122"/>
                <a:ea typeface="宋体" panose="02010600030101010101" pitchFamily="2" charset="-122"/>
                <a:cs typeface="宋体" panose="02010600030101010101" pitchFamily="2" charset="-122"/>
              </a:rPr>
              <a:t>           B</a:t>
            </a:r>
            <a:r>
              <a:rPr lang="zh-CN" altLang="zh-CN" b="0">
                <a:latin typeface="宋体" panose="02010600030101010101" pitchFamily="2" charset="-122"/>
                <a:ea typeface="宋体" panose="02010600030101010101" pitchFamily="2" charset="-122"/>
                <a:cs typeface="宋体" panose="02010600030101010101" pitchFamily="2" charset="-122"/>
              </a:rPr>
              <a:t>．服务器      </a:t>
            </a:r>
            <a:r>
              <a:rPr lang="en-US" altLang="zh-CN" b="0">
                <a:latin typeface="宋体" panose="02010600030101010101" pitchFamily="2" charset="-122"/>
                <a:ea typeface="宋体" panose="02010600030101010101" pitchFamily="2" charset="-122"/>
                <a:cs typeface="宋体" panose="02010600030101010101" pitchFamily="2" charset="-122"/>
              </a:rPr>
              <a:t>   C</a:t>
            </a:r>
            <a:r>
              <a:rPr lang="zh-CN" altLang="zh-CN" b="0">
                <a:latin typeface="宋体" panose="02010600030101010101" pitchFamily="2" charset="-122"/>
                <a:ea typeface="宋体" panose="02010600030101010101" pitchFamily="2" charset="-122"/>
                <a:cs typeface="宋体" panose="02010600030101010101" pitchFamily="2" charset="-122"/>
              </a:rPr>
              <a:t>．绘图仪</a:t>
            </a:r>
            <a:r>
              <a:rPr lang="en-US" altLang="zh-CN" b="0">
                <a:latin typeface="宋体" panose="02010600030101010101" pitchFamily="2" charset="-122"/>
                <a:ea typeface="宋体" panose="02010600030101010101" pitchFamily="2" charset="-122"/>
                <a:cs typeface="宋体" panose="02010600030101010101" pitchFamily="2" charset="-122"/>
              </a:rPr>
              <a:t>	      D</a:t>
            </a:r>
            <a:r>
              <a:rPr lang="zh-CN" altLang="zh-CN" b="0">
                <a:latin typeface="宋体" panose="02010600030101010101" pitchFamily="2" charset="-122"/>
                <a:ea typeface="宋体" panose="02010600030101010101" pitchFamily="2" charset="-122"/>
                <a:cs typeface="宋体" panose="02010600030101010101" pitchFamily="2" charset="-122"/>
              </a:rPr>
              <a:t>．麦克风</a:t>
            </a:r>
            <a:endParaRPr lang="zh-CN" altLang="zh-CN" b="0">
              <a:latin typeface="宋体" panose="02010600030101010101" pitchFamily="2" charset="-122"/>
              <a:ea typeface="宋体" panose="02010600030101010101" pitchFamily="2" charset="-122"/>
              <a:cs typeface="宋体" panose="02010600030101010101" pitchFamily="2" charset="-122"/>
            </a:endParaRPr>
          </a:p>
          <a:p>
            <a:pPr eaLnBrk="1" hangingPunct="1">
              <a:lnSpc>
                <a:spcPct val="120000"/>
              </a:lnSpc>
              <a:spcBef>
                <a:spcPct val="0"/>
              </a:spcBef>
              <a:buFontTx/>
              <a:buNone/>
            </a:pPr>
            <a:r>
              <a:rPr lang="en-US" altLang="zh-CN" b="0">
                <a:latin typeface="宋体" panose="02010600030101010101" pitchFamily="2" charset="-122"/>
                <a:ea typeface="宋体" panose="02010600030101010101" pitchFamily="2" charset="-122"/>
                <a:cs typeface="宋体" panose="02010600030101010101" pitchFamily="2" charset="-122"/>
              </a:rPr>
              <a:t>6</a:t>
            </a:r>
            <a:r>
              <a:rPr lang="zh-CN" altLang="zh-CN" b="0">
                <a:latin typeface="宋体" panose="02010600030101010101" pitchFamily="2" charset="-122"/>
                <a:ea typeface="宋体" panose="02010600030101010101" pitchFamily="2" charset="-122"/>
                <a:cs typeface="宋体" panose="02010600030101010101" pitchFamily="2" charset="-122"/>
              </a:rPr>
              <a:t>．键盘上</a:t>
            </a:r>
            <a:r>
              <a:rPr lang="en-US" altLang="zh-CN" b="0">
                <a:latin typeface="宋体" panose="02010600030101010101" pitchFamily="2" charset="-122"/>
                <a:ea typeface="宋体" panose="02010600030101010101" pitchFamily="2" charset="-122"/>
                <a:cs typeface="宋体" panose="02010600030101010101" pitchFamily="2" charset="-122"/>
              </a:rPr>
              <a:t>Backspace</a:t>
            </a:r>
            <a:r>
              <a:rPr lang="zh-CN" altLang="zh-CN" b="0">
                <a:latin typeface="宋体" panose="02010600030101010101" pitchFamily="2" charset="-122"/>
                <a:ea typeface="宋体" panose="02010600030101010101" pitchFamily="2" charset="-122"/>
                <a:cs typeface="宋体" panose="02010600030101010101" pitchFamily="2" charset="-122"/>
              </a:rPr>
              <a:t>键称为（</a:t>
            </a:r>
            <a:r>
              <a:rPr lang="en-US" altLang="zh-CN" b="0">
                <a:latin typeface="宋体" panose="02010600030101010101" pitchFamily="2" charset="-122"/>
                <a:ea typeface="宋体" panose="02010600030101010101" pitchFamily="2" charset="-122"/>
                <a:cs typeface="宋体" panose="02010600030101010101" pitchFamily="2" charset="-122"/>
              </a:rPr>
              <a:t>    </a:t>
            </a:r>
            <a:r>
              <a:rPr lang="zh-CN" altLang="zh-CN" b="0">
                <a:latin typeface="宋体" panose="02010600030101010101" pitchFamily="2" charset="-122"/>
                <a:ea typeface="宋体" panose="02010600030101010101" pitchFamily="2" charset="-122"/>
                <a:cs typeface="宋体" panose="02010600030101010101" pitchFamily="2" charset="-122"/>
              </a:rPr>
              <a:t>）。</a:t>
            </a:r>
            <a:endParaRPr lang="zh-CN" altLang="zh-CN" b="0">
              <a:latin typeface="宋体" panose="02010600030101010101" pitchFamily="2" charset="-122"/>
              <a:ea typeface="宋体" panose="02010600030101010101" pitchFamily="2" charset="-122"/>
              <a:cs typeface="宋体" panose="02010600030101010101" pitchFamily="2" charset="-122"/>
            </a:endParaRPr>
          </a:p>
          <a:p>
            <a:pPr eaLnBrk="1" hangingPunct="1">
              <a:lnSpc>
                <a:spcPct val="120000"/>
              </a:lnSpc>
              <a:spcBef>
                <a:spcPct val="0"/>
              </a:spcBef>
              <a:buFontTx/>
              <a:buNone/>
            </a:pPr>
            <a:r>
              <a:rPr lang="en-US" altLang="zh-CN" b="0">
                <a:latin typeface="宋体" panose="02010600030101010101" pitchFamily="2" charset="-122"/>
                <a:ea typeface="宋体" panose="02010600030101010101" pitchFamily="2" charset="-122"/>
                <a:cs typeface="宋体" panose="02010600030101010101" pitchFamily="2" charset="-122"/>
              </a:rPr>
              <a:t>A</a:t>
            </a:r>
            <a:r>
              <a:rPr lang="zh-CN" altLang="zh-CN" b="0">
                <a:latin typeface="宋体" panose="02010600030101010101" pitchFamily="2" charset="-122"/>
                <a:ea typeface="宋体" panose="02010600030101010101" pitchFamily="2" charset="-122"/>
                <a:cs typeface="宋体" panose="02010600030101010101" pitchFamily="2" charset="-122"/>
              </a:rPr>
              <a:t>．退格键</a:t>
            </a:r>
            <a:r>
              <a:rPr lang="en-US" altLang="zh-CN" b="0">
                <a:latin typeface="宋体" panose="02010600030101010101" pitchFamily="2" charset="-122"/>
                <a:ea typeface="宋体" panose="02010600030101010101" pitchFamily="2" charset="-122"/>
                <a:cs typeface="宋体" panose="02010600030101010101" pitchFamily="2" charset="-122"/>
              </a:rPr>
              <a:t>           B</a:t>
            </a:r>
            <a:r>
              <a:rPr lang="zh-CN" altLang="zh-CN" b="0">
                <a:latin typeface="宋体" panose="02010600030101010101" pitchFamily="2" charset="-122"/>
                <a:ea typeface="宋体" panose="02010600030101010101" pitchFamily="2" charset="-122"/>
                <a:cs typeface="宋体" panose="02010600030101010101" pitchFamily="2" charset="-122"/>
              </a:rPr>
              <a:t>．空格键</a:t>
            </a:r>
            <a:r>
              <a:rPr lang="en-US" altLang="zh-CN" b="0">
                <a:latin typeface="宋体" panose="02010600030101010101" pitchFamily="2" charset="-122"/>
                <a:ea typeface="宋体" panose="02010600030101010101" pitchFamily="2" charset="-122"/>
                <a:cs typeface="宋体" panose="02010600030101010101" pitchFamily="2" charset="-122"/>
              </a:rPr>
              <a:t>         C</a:t>
            </a:r>
            <a:r>
              <a:rPr lang="zh-CN" altLang="zh-CN" b="0">
                <a:latin typeface="宋体" panose="02010600030101010101" pitchFamily="2" charset="-122"/>
                <a:ea typeface="宋体" panose="02010600030101010101" pitchFamily="2" charset="-122"/>
                <a:cs typeface="宋体" panose="02010600030101010101" pitchFamily="2" charset="-122"/>
              </a:rPr>
              <a:t>．删除键</a:t>
            </a:r>
            <a:r>
              <a:rPr lang="en-US" altLang="zh-CN" b="0">
                <a:latin typeface="宋体" panose="02010600030101010101" pitchFamily="2" charset="-122"/>
                <a:ea typeface="宋体" panose="02010600030101010101" pitchFamily="2" charset="-122"/>
                <a:cs typeface="宋体" panose="02010600030101010101" pitchFamily="2" charset="-122"/>
              </a:rPr>
              <a:t>         D</a:t>
            </a:r>
            <a:r>
              <a:rPr lang="zh-CN" altLang="zh-CN" b="0">
                <a:latin typeface="宋体" panose="02010600030101010101" pitchFamily="2" charset="-122"/>
                <a:ea typeface="宋体" panose="02010600030101010101" pitchFamily="2" charset="-122"/>
                <a:cs typeface="宋体" panose="02010600030101010101" pitchFamily="2" charset="-122"/>
              </a:rPr>
              <a:t>．变换键</a:t>
            </a:r>
            <a:endParaRPr lang="zh-CN" altLang="zh-CN" b="0">
              <a:latin typeface="宋体" panose="02010600030101010101" pitchFamily="2" charset="-122"/>
              <a:ea typeface="宋体" panose="02010600030101010101" pitchFamily="2" charset="-122"/>
              <a:cs typeface="宋体" panose="02010600030101010101" pitchFamily="2" charset="-122"/>
            </a:endParaRPr>
          </a:p>
        </p:txBody>
      </p:sp>
      <p:sp>
        <p:nvSpPr>
          <p:cNvPr id="18435" name="矩形 5"/>
          <p:cNvSpPr>
            <a:spLocks noChangeArrowheads="1"/>
          </p:cNvSpPr>
          <p:nvPr/>
        </p:nvSpPr>
        <p:spPr bwMode="auto">
          <a:xfrm>
            <a:off x="2411413" y="260350"/>
            <a:ext cx="286512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a:solidFill>
                  <a:schemeClr val="tx1"/>
                </a:solidFill>
                <a:latin typeface="Arial" panose="020B0604020202020204" pitchFamily="34" charset="0"/>
                <a:ea typeface="微软雅黑" panose="020B0503020204020204" pitchFamily="34" charset="-122"/>
              </a:defRPr>
            </a:lvl2pPr>
            <a:lvl3pPr marL="1143000" indent="-228600" eaLnBrk="0" hangingPunct="0">
              <a:spcBef>
                <a:spcPct val="20000"/>
              </a:spcBef>
              <a:buChar char="•"/>
              <a:defRPr sz="1600">
                <a:solidFill>
                  <a:schemeClr val="tx1"/>
                </a:solidFill>
                <a:latin typeface="Arial" panose="020B0604020202020204" pitchFamily="34" charset="0"/>
                <a:ea typeface="微软雅黑" panose="020B0503020204020204" pitchFamily="34" charset="-122"/>
              </a:defRPr>
            </a:lvl3pPr>
            <a:lvl4pPr marL="1600200" indent="-228600" eaLnBrk="0" hangingPunct="0">
              <a:spcBef>
                <a:spcPct val="20000"/>
              </a:spcBef>
              <a:buChar char="–"/>
              <a:defRPr sz="1400">
                <a:solidFill>
                  <a:schemeClr val="tx1"/>
                </a:solidFill>
                <a:latin typeface="Arial" panose="020B0604020202020204" pitchFamily="34" charset="0"/>
                <a:ea typeface="微软雅黑" panose="020B0503020204020204" pitchFamily="34" charset="-122"/>
              </a:defRPr>
            </a:lvl4pPr>
            <a:lvl5pPr marL="2057400" indent="-228600" eaLnBrk="0" hangingPunct="0">
              <a:spcBef>
                <a:spcPct val="20000"/>
              </a:spcBef>
              <a:buChar char="»"/>
              <a:defRPr sz="1400">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20000"/>
              </a:spcBef>
              <a:spcAft>
                <a:spcPct val="0"/>
              </a:spcAft>
              <a:buChar char="»"/>
              <a:defRPr sz="1400">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20000"/>
              </a:spcBef>
              <a:spcAft>
                <a:spcPct val="0"/>
              </a:spcAft>
              <a:buChar char="»"/>
              <a:defRPr sz="1400">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20000"/>
              </a:spcBef>
              <a:spcAft>
                <a:spcPct val="0"/>
              </a:spcAft>
              <a:buChar char="»"/>
              <a:defRPr sz="1400">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20000"/>
              </a:spcBef>
              <a:spcAft>
                <a:spcPct val="0"/>
              </a:spcAft>
              <a:buChar char="»"/>
              <a:defRPr sz="1400">
                <a:solidFill>
                  <a:schemeClr val="tx1"/>
                </a:solidFill>
                <a:latin typeface="Arial" panose="020B0604020202020204" pitchFamily="34" charset="0"/>
                <a:ea typeface="微软雅黑" panose="020B0503020204020204" pitchFamily="34" charset="-122"/>
              </a:defRPr>
            </a:lvl9pPr>
          </a:lstStyle>
          <a:p>
            <a:pPr eaLnBrk="1" hangingPunct="1">
              <a:spcBef>
                <a:spcPct val="0"/>
              </a:spcBef>
              <a:buFontTx/>
              <a:buNone/>
            </a:pPr>
            <a:r>
              <a:rPr lang="zh-CN" altLang="en-US" sz="2800">
                <a:solidFill>
                  <a:srgbClr val="FFFF00"/>
                </a:solidFill>
                <a:latin typeface="黑体" panose="02010609060101010101" pitchFamily="49" charset="-122"/>
                <a:ea typeface="黑体" panose="02010609060101010101" pitchFamily="49" charset="-122"/>
              </a:rPr>
              <a:t> 课后练习（二）</a:t>
            </a:r>
            <a:endParaRPr lang="zh-CN" altLang="en-US" sz="2800">
              <a:solidFill>
                <a:srgbClr val="FFFF00"/>
              </a:solidFill>
              <a:latin typeface="黑体" panose="02010609060101010101" pitchFamily="49" charset="-122"/>
              <a:ea typeface="黑体" panose="02010609060101010101" pitchFamily="49" charset="-122"/>
            </a:endParaRPr>
          </a:p>
        </p:txBody>
      </p:sp>
    </p:spTree>
  </p:cSld>
  <p:clrMapOvr>
    <a:masterClrMapping/>
  </p:clrMapOvr>
  <p:transition spd="slow">
    <p:push dir="d"/>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showMasterSp="0">
  <p:cSld>
    <p:bg>
      <p:bgPr>
        <a:blipFill dpi="0" rotWithShape="0">
          <a:blip r:embed="rId1"/>
          <a:srcRect/>
          <a:stretch>
            <a:fillRect/>
          </a:stretch>
        </a:blipFill>
        <a:effectLst/>
      </p:bgPr>
    </p:bg>
    <p:spTree>
      <p:nvGrpSpPr>
        <p:cNvPr id="1" name=""/>
        <p:cNvGrpSpPr/>
        <p:nvPr/>
      </p:nvGrpSpPr>
      <p:grpSpPr>
        <a:xfrm>
          <a:off x="0" y="0"/>
          <a:ext cx="0" cy="0"/>
          <a:chOff x="0" y="0"/>
          <a:chExt cx="0" cy="0"/>
        </a:xfrm>
      </p:grpSpPr>
      <p:sp>
        <p:nvSpPr>
          <p:cNvPr id="19458" name="TextBox 1"/>
          <p:cNvSpPr txBox="1">
            <a:spLocks noChangeArrowheads="1"/>
          </p:cNvSpPr>
          <p:nvPr/>
        </p:nvSpPr>
        <p:spPr bwMode="auto">
          <a:xfrm>
            <a:off x="112713" y="1187450"/>
            <a:ext cx="8923337" cy="5631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a:solidFill>
                  <a:schemeClr val="tx1"/>
                </a:solidFill>
                <a:latin typeface="Arial" panose="020B0604020202020204" pitchFamily="34" charset="0"/>
                <a:ea typeface="微软雅黑" panose="020B0503020204020204" pitchFamily="34" charset="-122"/>
              </a:defRPr>
            </a:lvl2pPr>
            <a:lvl3pPr marL="1143000" indent="-228600" eaLnBrk="0" hangingPunct="0">
              <a:spcBef>
                <a:spcPct val="20000"/>
              </a:spcBef>
              <a:buChar char="•"/>
              <a:defRPr sz="1600">
                <a:solidFill>
                  <a:schemeClr val="tx1"/>
                </a:solidFill>
                <a:latin typeface="Arial" panose="020B0604020202020204" pitchFamily="34" charset="0"/>
                <a:ea typeface="微软雅黑" panose="020B0503020204020204" pitchFamily="34" charset="-122"/>
              </a:defRPr>
            </a:lvl3pPr>
            <a:lvl4pPr marL="1600200" indent="-228600" eaLnBrk="0" hangingPunct="0">
              <a:spcBef>
                <a:spcPct val="20000"/>
              </a:spcBef>
              <a:buChar char="–"/>
              <a:defRPr sz="1400">
                <a:solidFill>
                  <a:schemeClr val="tx1"/>
                </a:solidFill>
                <a:latin typeface="Arial" panose="020B0604020202020204" pitchFamily="34" charset="0"/>
                <a:ea typeface="微软雅黑" panose="020B0503020204020204" pitchFamily="34" charset="-122"/>
              </a:defRPr>
            </a:lvl4pPr>
            <a:lvl5pPr marL="2057400" indent="-228600" eaLnBrk="0" hangingPunct="0">
              <a:spcBef>
                <a:spcPct val="20000"/>
              </a:spcBef>
              <a:buChar char="»"/>
              <a:defRPr sz="1400">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20000"/>
              </a:spcBef>
              <a:spcAft>
                <a:spcPct val="0"/>
              </a:spcAft>
              <a:buChar char="»"/>
              <a:defRPr sz="1400">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20000"/>
              </a:spcBef>
              <a:spcAft>
                <a:spcPct val="0"/>
              </a:spcAft>
              <a:buChar char="»"/>
              <a:defRPr sz="1400">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20000"/>
              </a:spcBef>
              <a:spcAft>
                <a:spcPct val="0"/>
              </a:spcAft>
              <a:buChar char="»"/>
              <a:defRPr sz="1400">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20000"/>
              </a:spcBef>
              <a:spcAft>
                <a:spcPct val="0"/>
              </a:spcAft>
              <a:buChar char="»"/>
              <a:defRPr sz="1400">
                <a:solidFill>
                  <a:schemeClr val="tx1"/>
                </a:solidFill>
                <a:latin typeface="Arial" panose="020B0604020202020204" pitchFamily="34" charset="0"/>
                <a:ea typeface="微软雅黑" panose="020B0503020204020204" pitchFamily="34" charset="-122"/>
              </a:defRPr>
            </a:lvl9pPr>
          </a:lstStyle>
          <a:p>
            <a:pPr eaLnBrk="1" hangingPunct="1">
              <a:lnSpc>
                <a:spcPct val="120000"/>
              </a:lnSpc>
              <a:spcBef>
                <a:spcPct val="0"/>
              </a:spcBef>
              <a:buFontTx/>
              <a:buNone/>
            </a:pPr>
            <a:r>
              <a:rPr lang="en-US" altLang="zh-CN" b="0">
                <a:latin typeface="宋体" panose="02010600030101010101" pitchFamily="2" charset="-122"/>
                <a:ea typeface="宋体" panose="02010600030101010101" pitchFamily="2" charset="-122"/>
              </a:rPr>
              <a:t>7</a:t>
            </a:r>
            <a:r>
              <a:rPr lang="zh-CN" altLang="zh-CN" b="0">
                <a:latin typeface="宋体" panose="02010600030101010101" pitchFamily="2" charset="-122"/>
                <a:ea typeface="宋体" panose="02010600030101010101" pitchFamily="2" charset="-122"/>
              </a:rPr>
              <a:t>．要输键盘按键上的上档字符</a:t>
            </a:r>
            <a:r>
              <a:rPr lang="en-US" altLang="zh-CN" b="0">
                <a:latin typeface="宋体" panose="02010600030101010101" pitchFamily="2" charset="-122"/>
                <a:ea typeface="宋体" panose="02010600030101010101" pitchFamily="2" charset="-122"/>
              </a:rPr>
              <a:t>,</a:t>
            </a:r>
            <a:r>
              <a:rPr lang="zh-CN" altLang="zh-CN" b="0">
                <a:latin typeface="宋体" panose="02010600030101010101" pitchFamily="2" charset="-122"/>
                <a:ea typeface="宋体" panose="02010600030101010101" pitchFamily="2" charset="-122"/>
              </a:rPr>
              <a:t>可以使用（</a:t>
            </a:r>
            <a:r>
              <a:rPr lang="en-US" altLang="zh-CN" b="0">
                <a:latin typeface="宋体" panose="02010600030101010101" pitchFamily="2" charset="-122"/>
                <a:ea typeface="宋体" panose="02010600030101010101" pitchFamily="2" charset="-122"/>
              </a:rPr>
              <a:t>    </a:t>
            </a:r>
            <a:r>
              <a:rPr lang="zh-CN" altLang="zh-CN" b="0">
                <a:latin typeface="宋体" panose="02010600030101010101" pitchFamily="2" charset="-122"/>
                <a:ea typeface="宋体" panose="02010600030101010101" pitchFamily="2" charset="-122"/>
              </a:rPr>
              <a:t>）。</a:t>
            </a:r>
            <a:endParaRPr lang="zh-CN" altLang="zh-CN" b="0">
              <a:latin typeface="宋体" panose="02010600030101010101" pitchFamily="2" charset="-122"/>
              <a:ea typeface="宋体" panose="02010600030101010101" pitchFamily="2" charset="-122"/>
            </a:endParaRPr>
          </a:p>
          <a:p>
            <a:pPr eaLnBrk="1" hangingPunct="1">
              <a:lnSpc>
                <a:spcPct val="120000"/>
              </a:lnSpc>
              <a:spcBef>
                <a:spcPct val="0"/>
              </a:spcBef>
              <a:buFontTx/>
              <a:buNone/>
            </a:pPr>
            <a:r>
              <a:rPr lang="en-US" altLang="zh-CN" b="0">
                <a:latin typeface="宋体" panose="02010600030101010101" pitchFamily="2" charset="-122"/>
                <a:ea typeface="宋体" panose="02010600030101010101" pitchFamily="2" charset="-122"/>
              </a:rPr>
              <a:t>A</a:t>
            </a:r>
            <a:r>
              <a:rPr lang="zh-CN" altLang="zh-CN" b="0">
                <a:latin typeface="宋体" panose="02010600030101010101" pitchFamily="2" charset="-122"/>
                <a:ea typeface="宋体" panose="02010600030101010101" pitchFamily="2" charset="-122"/>
              </a:rPr>
              <a:t>．</a:t>
            </a:r>
            <a:r>
              <a:rPr lang="en-US" altLang="zh-CN" b="0">
                <a:latin typeface="宋体" panose="02010600030101010101" pitchFamily="2" charset="-122"/>
                <a:ea typeface="宋体" panose="02010600030101010101" pitchFamily="2" charset="-122"/>
              </a:rPr>
              <a:t>Enter</a:t>
            </a:r>
            <a:r>
              <a:rPr lang="zh-CN" altLang="zh-CN" b="0">
                <a:latin typeface="宋体" panose="02010600030101010101" pitchFamily="2" charset="-122"/>
                <a:ea typeface="宋体" panose="02010600030101010101" pitchFamily="2" charset="-122"/>
              </a:rPr>
              <a:t>键</a:t>
            </a:r>
            <a:r>
              <a:rPr lang="en-US" altLang="zh-CN" b="0">
                <a:latin typeface="宋体" panose="02010600030101010101" pitchFamily="2" charset="-122"/>
                <a:ea typeface="宋体" panose="02010600030101010101" pitchFamily="2" charset="-122"/>
              </a:rPr>
              <a:t>        B</a:t>
            </a:r>
            <a:r>
              <a:rPr lang="zh-CN" altLang="zh-CN" b="0">
                <a:latin typeface="宋体" panose="02010600030101010101" pitchFamily="2" charset="-122"/>
                <a:ea typeface="宋体" panose="02010600030101010101" pitchFamily="2" charset="-122"/>
              </a:rPr>
              <a:t>．</a:t>
            </a:r>
            <a:r>
              <a:rPr lang="en-US" altLang="zh-CN" b="0">
                <a:latin typeface="宋体" panose="02010600030101010101" pitchFamily="2" charset="-122"/>
                <a:ea typeface="宋体" panose="02010600030101010101" pitchFamily="2" charset="-122"/>
              </a:rPr>
              <a:t>Shift</a:t>
            </a:r>
            <a:r>
              <a:rPr lang="zh-CN" altLang="zh-CN" b="0">
                <a:latin typeface="宋体" panose="02010600030101010101" pitchFamily="2" charset="-122"/>
                <a:ea typeface="宋体" panose="02010600030101010101" pitchFamily="2" charset="-122"/>
              </a:rPr>
              <a:t>键</a:t>
            </a:r>
            <a:r>
              <a:rPr lang="en-US" altLang="zh-CN" b="0">
                <a:latin typeface="宋体" panose="02010600030101010101" pitchFamily="2" charset="-122"/>
                <a:ea typeface="宋体" panose="02010600030101010101" pitchFamily="2" charset="-122"/>
              </a:rPr>
              <a:t>     C</a:t>
            </a:r>
            <a:r>
              <a:rPr lang="zh-CN" altLang="zh-CN" b="0">
                <a:latin typeface="宋体" panose="02010600030101010101" pitchFamily="2" charset="-122"/>
                <a:ea typeface="宋体" panose="02010600030101010101" pitchFamily="2" charset="-122"/>
              </a:rPr>
              <a:t>．</a:t>
            </a:r>
            <a:r>
              <a:rPr lang="en-US" altLang="zh-CN" b="0">
                <a:latin typeface="宋体" panose="02010600030101010101" pitchFamily="2" charset="-122"/>
                <a:ea typeface="宋体" panose="02010600030101010101" pitchFamily="2" charset="-122"/>
              </a:rPr>
              <a:t>Numlock</a:t>
            </a:r>
            <a:r>
              <a:rPr lang="zh-CN" altLang="zh-CN" b="0">
                <a:latin typeface="宋体" panose="02010600030101010101" pitchFamily="2" charset="-122"/>
                <a:ea typeface="宋体" panose="02010600030101010101" pitchFamily="2" charset="-122"/>
              </a:rPr>
              <a:t>键</a:t>
            </a:r>
            <a:r>
              <a:rPr lang="en-US" altLang="zh-CN" b="0">
                <a:latin typeface="宋体" panose="02010600030101010101" pitchFamily="2" charset="-122"/>
                <a:ea typeface="宋体" panose="02010600030101010101" pitchFamily="2" charset="-122"/>
              </a:rPr>
              <a:t>     D</a:t>
            </a:r>
            <a:r>
              <a:rPr lang="zh-CN" altLang="zh-CN" b="0">
                <a:latin typeface="宋体" panose="02010600030101010101" pitchFamily="2" charset="-122"/>
                <a:ea typeface="宋体" panose="02010600030101010101" pitchFamily="2" charset="-122"/>
              </a:rPr>
              <a:t>．</a:t>
            </a:r>
            <a:r>
              <a:rPr lang="en-US" altLang="zh-CN" b="0">
                <a:latin typeface="宋体" panose="02010600030101010101" pitchFamily="2" charset="-122"/>
                <a:ea typeface="宋体" panose="02010600030101010101" pitchFamily="2" charset="-122"/>
              </a:rPr>
              <a:t>Ctrl</a:t>
            </a:r>
            <a:r>
              <a:rPr lang="zh-CN" altLang="zh-CN" b="0">
                <a:latin typeface="宋体" panose="02010600030101010101" pitchFamily="2" charset="-122"/>
                <a:ea typeface="宋体" panose="02010600030101010101" pitchFamily="2" charset="-122"/>
              </a:rPr>
              <a:t>键</a:t>
            </a:r>
            <a:endParaRPr lang="en-US" altLang="zh-CN" b="0">
              <a:latin typeface="宋体" panose="02010600030101010101" pitchFamily="2" charset="-122"/>
              <a:ea typeface="宋体" panose="02010600030101010101" pitchFamily="2" charset="-122"/>
            </a:endParaRPr>
          </a:p>
          <a:p>
            <a:pPr eaLnBrk="1" hangingPunct="1">
              <a:lnSpc>
                <a:spcPct val="120000"/>
              </a:lnSpc>
              <a:spcBef>
                <a:spcPct val="0"/>
              </a:spcBef>
              <a:buFontTx/>
              <a:buNone/>
            </a:pPr>
            <a:r>
              <a:rPr lang="en-US" altLang="zh-CN" b="0">
                <a:latin typeface="宋体" panose="02010600030101010101" pitchFamily="2" charset="-122"/>
                <a:ea typeface="宋体" panose="02010600030101010101" pitchFamily="2" charset="-122"/>
              </a:rPr>
              <a:t>8</a:t>
            </a:r>
            <a:r>
              <a:rPr lang="zh-CN" altLang="zh-CN" b="0">
                <a:latin typeface="宋体" panose="02010600030101010101" pitchFamily="2" charset="-122"/>
                <a:ea typeface="宋体" panose="02010600030101010101" pitchFamily="2" charset="-122"/>
              </a:rPr>
              <a:t>．大小写锁定键是（</a:t>
            </a:r>
            <a:r>
              <a:rPr lang="en-US" altLang="zh-CN" b="0">
                <a:latin typeface="宋体" panose="02010600030101010101" pitchFamily="2" charset="-122"/>
                <a:ea typeface="宋体" panose="02010600030101010101" pitchFamily="2" charset="-122"/>
              </a:rPr>
              <a:t>    </a:t>
            </a:r>
            <a:r>
              <a:rPr lang="zh-CN" altLang="zh-CN" b="0">
                <a:latin typeface="宋体" panose="02010600030101010101" pitchFamily="2" charset="-122"/>
                <a:ea typeface="宋体" panose="02010600030101010101" pitchFamily="2" charset="-122"/>
              </a:rPr>
              <a:t>）。</a:t>
            </a:r>
            <a:endParaRPr lang="zh-CN" altLang="zh-CN" b="0">
              <a:latin typeface="宋体" panose="02010600030101010101" pitchFamily="2" charset="-122"/>
              <a:ea typeface="宋体" panose="02010600030101010101" pitchFamily="2" charset="-122"/>
            </a:endParaRPr>
          </a:p>
          <a:p>
            <a:pPr eaLnBrk="1" hangingPunct="1">
              <a:lnSpc>
                <a:spcPct val="120000"/>
              </a:lnSpc>
              <a:spcBef>
                <a:spcPct val="0"/>
              </a:spcBef>
              <a:buFontTx/>
              <a:buNone/>
            </a:pPr>
            <a:r>
              <a:rPr lang="en-US" altLang="zh-CN" b="0">
                <a:latin typeface="宋体" panose="02010600030101010101" pitchFamily="2" charset="-122"/>
                <a:ea typeface="宋体" panose="02010600030101010101" pitchFamily="2" charset="-122"/>
              </a:rPr>
              <a:t>A</a:t>
            </a:r>
            <a:r>
              <a:rPr lang="zh-CN" altLang="zh-CN" b="0">
                <a:latin typeface="宋体" panose="02010600030101010101" pitchFamily="2" charset="-122"/>
                <a:ea typeface="宋体" panose="02010600030101010101" pitchFamily="2" charset="-122"/>
              </a:rPr>
              <a:t>．</a:t>
            </a:r>
            <a:r>
              <a:rPr lang="en-US" altLang="zh-CN" b="0">
                <a:latin typeface="宋体" panose="02010600030101010101" pitchFamily="2" charset="-122"/>
                <a:ea typeface="宋体" panose="02010600030101010101" pitchFamily="2" charset="-122"/>
              </a:rPr>
              <a:t>Tab</a:t>
            </a:r>
            <a:r>
              <a:rPr lang="zh-CN" altLang="zh-CN" b="0">
                <a:latin typeface="宋体" panose="02010600030101010101" pitchFamily="2" charset="-122"/>
                <a:ea typeface="宋体" panose="02010600030101010101" pitchFamily="2" charset="-122"/>
              </a:rPr>
              <a:t>键</a:t>
            </a:r>
            <a:r>
              <a:rPr lang="en-US" altLang="zh-CN" b="0">
                <a:latin typeface="宋体" panose="02010600030101010101" pitchFamily="2" charset="-122"/>
                <a:ea typeface="宋体" panose="02010600030101010101" pitchFamily="2" charset="-122"/>
              </a:rPr>
              <a:t>        B</a:t>
            </a:r>
            <a:r>
              <a:rPr lang="zh-CN" altLang="zh-CN" b="0">
                <a:latin typeface="宋体" panose="02010600030101010101" pitchFamily="2" charset="-122"/>
                <a:ea typeface="宋体" panose="02010600030101010101" pitchFamily="2" charset="-122"/>
              </a:rPr>
              <a:t>．</a:t>
            </a:r>
            <a:r>
              <a:rPr lang="en-US" altLang="zh-CN" b="0">
                <a:latin typeface="宋体" panose="02010600030101010101" pitchFamily="2" charset="-122"/>
                <a:ea typeface="宋体" panose="02010600030101010101" pitchFamily="2" charset="-122"/>
              </a:rPr>
              <a:t>Delete</a:t>
            </a:r>
            <a:r>
              <a:rPr lang="zh-CN" altLang="zh-CN" b="0">
                <a:latin typeface="宋体" panose="02010600030101010101" pitchFamily="2" charset="-122"/>
                <a:ea typeface="宋体" panose="02010600030101010101" pitchFamily="2" charset="-122"/>
              </a:rPr>
              <a:t>键</a:t>
            </a:r>
            <a:r>
              <a:rPr lang="en-US" altLang="zh-CN" b="0">
                <a:latin typeface="宋体" panose="02010600030101010101" pitchFamily="2" charset="-122"/>
                <a:ea typeface="宋体" panose="02010600030101010101" pitchFamily="2" charset="-122"/>
              </a:rPr>
              <a:t>      C</a:t>
            </a:r>
            <a:r>
              <a:rPr lang="zh-CN" altLang="zh-CN" b="0">
                <a:latin typeface="宋体" panose="02010600030101010101" pitchFamily="2" charset="-122"/>
                <a:ea typeface="宋体" panose="02010600030101010101" pitchFamily="2" charset="-122"/>
              </a:rPr>
              <a:t>．</a:t>
            </a:r>
            <a:r>
              <a:rPr lang="en-US" altLang="zh-CN" b="0">
                <a:latin typeface="宋体" panose="02010600030101010101" pitchFamily="2" charset="-122"/>
                <a:ea typeface="宋体" panose="02010600030101010101" pitchFamily="2" charset="-122"/>
              </a:rPr>
              <a:t>Capslock</a:t>
            </a:r>
            <a:r>
              <a:rPr lang="zh-CN" altLang="zh-CN" b="0">
                <a:latin typeface="宋体" panose="02010600030101010101" pitchFamily="2" charset="-122"/>
                <a:ea typeface="宋体" panose="02010600030101010101" pitchFamily="2" charset="-122"/>
              </a:rPr>
              <a:t>键 </a:t>
            </a:r>
            <a:r>
              <a:rPr lang="en-US" altLang="zh-CN" b="0">
                <a:latin typeface="宋体" panose="02010600030101010101" pitchFamily="2" charset="-122"/>
                <a:ea typeface="宋体" panose="02010600030101010101" pitchFamily="2" charset="-122"/>
              </a:rPr>
              <a:t>   D</a:t>
            </a:r>
            <a:r>
              <a:rPr lang="zh-CN" altLang="zh-CN" b="0">
                <a:latin typeface="宋体" panose="02010600030101010101" pitchFamily="2" charset="-122"/>
                <a:ea typeface="宋体" panose="02010600030101010101" pitchFamily="2" charset="-122"/>
              </a:rPr>
              <a:t>．</a:t>
            </a:r>
            <a:r>
              <a:rPr lang="en-US" altLang="zh-CN" b="0">
                <a:latin typeface="宋体" panose="02010600030101010101" pitchFamily="2" charset="-122"/>
                <a:ea typeface="宋体" panose="02010600030101010101" pitchFamily="2" charset="-122"/>
              </a:rPr>
              <a:t>Print Screen</a:t>
            </a:r>
            <a:r>
              <a:rPr lang="zh-CN" altLang="zh-CN" b="0">
                <a:latin typeface="宋体" panose="02010600030101010101" pitchFamily="2" charset="-122"/>
                <a:ea typeface="宋体" panose="02010600030101010101" pitchFamily="2" charset="-122"/>
              </a:rPr>
              <a:t>键</a:t>
            </a:r>
            <a:endParaRPr lang="zh-CN" altLang="en-US">
              <a:latin typeface="宋体" panose="02010600030101010101" pitchFamily="2" charset="-122"/>
              <a:ea typeface="宋体" panose="02010600030101010101" pitchFamily="2" charset="-122"/>
            </a:endParaRPr>
          </a:p>
          <a:p>
            <a:pPr eaLnBrk="1" hangingPunct="1">
              <a:lnSpc>
                <a:spcPct val="120000"/>
              </a:lnSpc>
              <a:spcBef>
                <a:spcPct val="0"/>
              </a:spcBef>
              <a:buFontTx/>
              <a:buNone/>
            </a:pPr>
            <a:r>
              <a:rPr lang="en-US" altLang="zh-CN" b="0">
                <a:latin typeface="宋体" panose="02010600030101010101" pitchFamily="2" charset="-122"/>
                <a:ea typeface="宋体" panose="02010600030101010101" pitchFamily="2" charset="-122"/>
              </a:rPr>
              <a:t>9</a:t>
            </a:r>
            <a:r>
              <a:rPr lang="zh-CN" altLang="zh-CN" b="0">
                <a:latin typeface="宋体" panose="02010600030101010101" pitchFamily="2" charset="-122"/>
                <a:ea typeface="宋体" panose="02010600030101010101" pitchFamily="2" charset="-122"/>
              </a:rPr>
              <a:t>．欲将纸质的照片输入并存储在计算机中，可以使用（</a:t>
            </a:r>
            <a:r>
              <a:rPr lang="en-US" altLang="zh-CN" b="0">
                <a:latin typeface="宋体" panose="02010600030101010101" pitchFamily="2" charset="-122"/>
                <a:ea typeface="宋体" panose="02010600030101010101" pitchFamily="2" charset="-122"/>
              </a:rPr>
              <a:t>    </a:t>
            </a:r>
            <a:r>
              <a:rPr lang="zh-CN" altLang="zh-CN" b="0">
                <a:latin typeface="宋体" panose="02010600030101010101" pitchFamily="2" charset="-122"/>
                <a:ea typeface="宋体" panose="02010600030101010101" pitchFamily="2" charset="-122"/>
              </a:rPr>
              <a:t>）。</a:t>
            </a:r>
            <a:endParaRPr lang="zh-CN" altLang="zh-CN" b="0">
              <a:latin typeface="宋体" panose="02010600030101010101" pitchFamily="2" charset="-122"/>
              <a:ea typeface="宋体" panose="02010600030101010101" pitchFamily="2" charset="-122"/>
            </a:endParaRPr>
          </a:p>
          <a:p>
            <a:pPr eaLnBrk="1" hangingPunct="1">
              <a:lnSpc>
                <a:spcPct val="120000"/>
              </a:lnSpc>
              <a:spcBef>
                <a:spcPct val="0"/>
              </a:spcBef>
              <a:buFontTx/>
              <a:buNone/>
            </a:pPr>
            <a:r>
              <a:rPr lang="en-US" altLang="zh-CN" b="0">
                <a:latin typeface="宋体" panose="02010600030101010101" pitchFamily="2" charset="-122"/>
                <a:ea typeface="宋体" panose="02010600030101010101" pitchFamily="2" charset="-122"/>
              </a:rPr>
              <a:t>A</a:t>
            </a:r>
            <a:r>
              <a:rPr lang="zh-CN" altLang="zh-CN" b="0">
                <a:latin typeface="宋体" panose="02010600030101010101" pitchFamily="2" charset="-122"/>
                <a:ea typeface="宋体" panose="02010600030101010101" pitchFamily="2" charset="-122"/>
              </a:rPr>
              <a:t>．手写板</a:t>
            </a:r>
            <a:r>
              <a:rPr lang="en-US" altLang="zh-CN" b="0">
                <a:latin typeface="宋体" panose="02010600030101010101" pitchFamily="2" charset="-122"/>
                <a:ea typeface="宋体" panose="02010600030101010101" pitchFamily="2" charset="-122"/>
              </a:rPr>
              <a:t>       B</a:t>
            </a:r>
            <a:r>
              <a:rPr lang="zh-CN" altLang="zh-CN" b="0">
                <a:latin typeface="宋体" panose="02010600030101010101" pitchFamily="2" charset="-122"/>
                <a:ea typeface="宋体" panose="02010600030101010101" pitchFamily="2" charset="-122"/>
              </a:rPr>
              <a:t>．打印机</a:t>
            </a:r>
            <a:r>
              <a:rPr lang="en-US" altLang="zh-CN" b="0">
                <a:latin typeface="宋体" panose="02010600030101010101" pitchFamily="2" charset="-122"/>
                <a:ea typeface="宋体" panose="02010600030101010101" pitchFamily="2" charset="-122"/>
              </a:rPr>
              <a:t>        C</a:t>
            </a:r>
            <a:r>
              <a:rPr lang="zh-CN" altLang="zh-CN" b="0">
                <a:latin typeface="宋体" panose="02010600030101010101" pitchFamily="2" charset="-122"/>
                <a:ea typeface="宋体" panose="02010600030101010101" pitchFamily="2" charset="-122"/>
              </a:rPr>
              <a:t>．扫描仪 </a:t>
            </a:r>
            <a:r>
              <a:rPr lang="en-US" altLang="zh-CN" b="0">
                <a:latin typeface="宋体" panose="02010600030101010101" pitchFamily="2" charset="-122"/>
                <a:ea typeface="宋体" panose="02010600030101010101" pitchFamily="2" charset="-122"/>
              </a:rPr>
              <a:t>       D</a:t>
            </a:r>
            <a:r>
              <a:rPr lang="zh-CN" altLang="zh-CN" b="0">
                <a:latin typeface="宋体" panose="02010600030101010101" pitchFamily="2" charset="-122"/>
                <a:ea typeface="宋体" panose="02010600030101010101" pitchFamily="2" charset="-122"/>
              </a:rPr>
              <a:t>．投影仪</a:t>
            </a:r>
            <a:endParaRPr lang="zh-CN" altLang="zh-CN" b="0">
              <a:latin typeface="宋体" panose="02010600030101010101" pitchFamily="2" charset="-122"/>
              <a:ea typeface="宋体" panose="02010600030101010101" pitchFamily="2" charset="-122"/>
            </a:endParaRPr>
          </a:p>
          <a:p>
            <a:pPr eaLnBrk="1" hangingPunct="1">
              <a:lnSpc>
                <a:spcPct val="120000"/>
              </a:lnSpc>
              <a:spcBef>
                <a:spcPct val="0"/>
              </a:spcBef>
              <a:buFontTx/>
              <a:buNone/>
            </a:pPr>
            <a:r>
              <a:rPr lang="en-US" altLang="zh-CN" b="0">
                <a:latin typeface="宋体" panose="02010600030101010101" pitchFamily="2" charset="-122"/>
                <a:ea typeface="宋体" panose="02010600030101010101" pitchFamily="2" charset="-122"/>
              </a:rPr>
              <a:t>10</a:t>
            </a:r>
            <a:r>
              <a:rPr lang="zh-CN" altLang="zh-CN" b="0">
                <a:latin typeface="宋体" panose="02010600030101010101" pitchFamily="2" charset="-122"/>
                <a:ea typeface="宋体" panose="02010600030101010101" pitchFamily="2" charset="-122"/>
              </a:rPr>
              <a:t>．利用鼠标打开桌面上的一个文件的操作方法是（</a:t>
            </a:r>
            <a:r>
              <a:rPr lang="en-US" altLang="zh-CN" b="0">
                <a:latin typeface="宋体" panose="02010600030101010101" pitchFamily="2" charset="-122"/>
                <a:ea typeface="宋体" panose="02010600030101010101" pitchFamily="2" charset="-122"/>
              </a:rPr>
              <a:t>    </a:t>
            </a:r>
            <a:r>
              <a:rPr lang="zh-CN" altLang="zh-CN" b="0">
                <a:latin typeface="宋体" panose="02010600030101010101" pitchFamily="2" charset="-122"/>
                <a:ea typeface="宋体" panose="02010600030101010101" pitchFamily="2" charset="-122"/>
              </a:rPr>
              <a:t>）。 </a:t>
            </a:r>
            <a:endParaRPr lang="zh-CN" altLang="zh-CN" b="0">
              <a:latin typeface="宋体" panose="02010600030101010101" pitchFamily="2" charset="-122"/>
              <a:ea typeface="宋体" panose="02010600030101010101" pitchFamily="2" charset="-122"/>
            </a:endParaRPr>
          </a:p>
          <a:p>
            <a:pPr eaLnBrk="1" hangingPunct="1">
              <a:lnSpc>
                <a:spcPct val="120000"/>
              </a:lnSpc>
              <a:spcBef>
                <a:spcPct val="0"/>
              </a:spcBef>
              <a:buFontTx/>
              <a:buNone/>
            </a:pPr>
            <a:r>
              <a:rPr lang="en-US" altLang="zh-CN" b="0">
                <a:latin typeface="宋体" panose="02010600030101010101" pitchFamily="2" charset="-122"/>
                <a:ea typeface="宋体" panose="02010600030101010101" pitchFamily="2" charset="-122"/>
              </a:rPr>
              <a:t>A</a:t>
            </a:r>
            <a:r>
              <a:rPr lang="zh-CN" altLang="zh-CN" b="0">
                <a:latin typeface="宋体" panose="02010600030101010101" pitchFamily="2" charset="-122"/>
                <a:ea typeface="宋体" panose="02010600030101010101" pitchFamily="2" charset="-122"/>
              </a:rPr>
              <a:t>．单击</a:t>
            </a:r>
            <a:r>
              <a:rPr lang="en-US" altLang="zh-CN" b="0">
                <a:latin typeface="宋体" panose="02010600030101010101" pitchFamily="2" charset="-122"/>
                <a:ea typeface="宋体" panose="02010600030101010101" pitchFamily="2" charset="-122"/>
              </a:rPr>
              <a:t>         B</a:t>
            </a:r>
            <a:r>
              <a:rPr lang="zh-CN" altLang="zh-CN" b="0">
                <a:latin typeface="宋体" panose="02010600030101010101" pitchFamily="2" charset="-122"/>
                <a:ea typeface="宋体" panose="02010600030101010101" pitchFamily="2" charset="-122"/>
              </a:rPr>
              <a:t>．指向</a:t>
            </a:r>
            <a:r>
              <a:rPr lang="en-US" altLang="zh-CN" b="0">
                <a:latin typeface="宋体" panose="02010600030101010101" pitchFamily="2" charset="-122"/>
                <a:ea typeface="宋体" panose="02010600030101010101" pitchFamily="2" charset="-122"/>
              </a:rPr>
              <a:t>          C</a:t>
            </a:r>
            <a:r>
              <a:rPr lang="zh-CN" altLang="zh-CN" b="0">
                <a:latin typeface="宋体" panose="02010600030101010101" pitchFamily="2" charset="-122"/>
                <a:ea typeface="宋体" panose="02010600030101010101" pitchFamily="2" charset="-122"/>
              </a:rPr>
              <a:t>．拖曳</a:t>
            </a:r>
            <a:r>
              <a:rPr lang="en-US" altLang="zh-CN" b="0">
                <a:latin typeface="宋体" panose="02010600030101010101" pitchFamily="2" charset="-122"/>
                <a:ea typeface="宋体" panose="02010600030101010101" pitchFamily="2" charset="-122"/>
              </a:rPr>
              <a:t>          D</a:t>
            </a:r>
            <a:r>
              <a:rPr lang="zh-CN" altLang="zh-CN" b="0">
                <a:latin typeface="宋体" panose="02010600030101010101" pitchFamily="2" charset="-122"/>
                <a:ea typeface="宋体" panose="02010600030101010101" pitchFamily="2" charset="-122"/>
              </a:rPr>
              <a:t>．双击</a:t>
            </a:r>
            <a:endParaRPr lang="zh-CN" altLang="zh-CN" b="0">
              <a:latin typeface="宋体" panose="02010600030101010101" pitchFamily="2" charset="-122"/>
              <a:ea typeface="宋体" panose="02010600030101010101" pitchFamily="2" charset="-122"/>
            </a:endParaRPr>
          </a:p>
          <a:p>
            <a:pPr eaLnBrk="1" hangingPunct="1">
              <a:lnSpc>
                <a:spcPct val="120000"/>
              </a:lnSpc>
              <a:spcBef>
                <a:spcPct val="0"/>
              </a:spcBef>
              <a:buFontTx/>
              <a:buNone/>
            </a:pPr>
            <a:r>
              <a:rPr lang="en-US" altLang="zh-CN" b="0">
                <a:latin typeface="宋体" panose="02010600030101010101" pitchFamily="2" charset="-122"/>
                <a:ea typeface="宋体" panose="02010600030101010101" pitchFamily="2" charset="-122"/>
              </a:rPr>
              <a:t>11</a:t>
            </a:r>
            <a:r>
              <a:rPr lang="zh-CN" altLang="zh-CN" b="0">
                <a:latin typeface="宋体" panose="02010600030101010101" pitchFamily="2" charset="-122"/>
                <a:ea typeface="宋体" panose="02010600030101010101" pitchFamily="2" charset="-122"/>
              </a:rPr>
              <a:t>．将内存中加工处理的结果保存到硬盘的过程称为（</a:t>
            </a:r>
            <a:r>
              <a:rPr lang="en-US" altLang="zh-CN" b="0">
                <a:latin typeface="宋体" panose="02010600030101010101" pitchFamily="2" charset="-122"/>
                <a:ea typeface="宋体" panose="02010600030101010101" pitchFamily="2" charset="-122"/>
              </a:rPr>
              <a:t>    </a:t>
            </a:r>
            <a:r>
              <a:rPr lang="zh-CN" altLang="zh-CN" b="0">
                <a:latin typeface="宋体" panose="02010600030101010101" pitchFamily="2" charset="-122"/>
                <a:ea typeface="宋体" panose="02010600030101010101" pitchFamily="2" charset="-122"/>
              </a:rPr>
              <a:t>）。</a:t>
            </a:r>
            <a:endParaRPr lang="zh-CN" altLang="zh-CN" b="0">
              <a:latin typeface="宋体" panose="02010600030101010101" pitchFamily="2" charset="-122"/>
              <a:ea typeface="宋体" panose="02010600030101010101" pitchFamily="2" charset="-122"/>
            </a:endParaRPr>
          </a:p>
          <a:p>
            <a:pPr eaLnBrk="1" hangingPunct="1">
              <a:lnSpc>
                <a:spcPct val="120000"/>
              </a:lnSpc>
              <a:spcBef>
                <a:spcPct val="0"/>
              </a:spcBef>
              <a:buFontTx/>
              <a:buNone/>
            </a:pPr>
            <a:r>
              <a:rPr lang="en-US" altLang="zh-CN" b="0">
                <a:latin typeface="宋体" panose="02010600030101010101" pitchFamily="2" charset="-122"/>
                <a:ea typeface="宋体" panose="02010600030101010101" pitchFamily="2" charset="-122"/>
              </a:rPr>
              <a:t>A</a:t>
            </a:r>
            <a:r>
              <a:rPr lang="zh-CN" altLang="zh-CN" b="0">
                <a:latin typeface="宋体" panose="02010600030101010101" pitchFamily="2" charset="-122"/>
                <a:ea typeface="宋体" panose="02010600030101010101" pitchFamily="2" charset="-122"/>
              </a:rPr>
              <a:t>．读盘</a:t>
            </a:r>
            <a:r>
              <a:rPr lang="en-US" altLang="zh-CN" b="0">
                <a:latin typeface="宋体" panose="02010600030101010101" pitchFamily="2" charset="-122"/>
                <a:ea typeface="宋体" panose="02010600030101010101" pitchFamily="2" charset="-122"/>
              </a:rPr>
              <a:t>         B</a:t>
            </a:r>
            <a:r>
              <a:rPr lang="zh-CN" altLang="zh-CN" b="0">
                <a:latin typeface="宋体" panose="02010600030101010101" pitchFamily="2" charset="-122"/>
                <a:ea typeface="宋体" panose="02010600030101010101" pitchFamily="2" charset="-122"/>
              </a:rPr>
              <a:t>．写盘</a:t>
            </a:r>
            <a:r>
              <a:rPr lang="en-US" altLang="zh-CN" b="0">
                <a:latin typeface="宋体" panose="02010600030101010101" pitchFamily="2" charset="-122"/>
                <a:ea typeface="宋体" panose="02010600030101010101" pitchFamily="2" charset="-122"/>
              </a:rPr>
              <a:t>           C</a:t>
            </a:r>
            <a:r>
              <a:rPr lang="zh-CN" altLang="zh-CN" b="0">
                <a:latin typeface="宋体" panose="02010600030101010101" pitchFamily="2" charset="-122"/>
                <a:ea typeface="宋体" panose="02010600030101010101" pitchFamily="2" charset="-122"/>
              </a:rPr>
              <a:t>．复制</a:t>
            </a:r>
            <a:r>
              <a:rPr lang="en-US" altLang="zh-CN" b="0">
                <a:latin typeface="宋体" panose="02010600030101010101" pitchFamily="2" charset="-122"/>
                <a:ea typeface="宋体" panose="02010600030101010101" pitchFamily="2" charset="-122"/>
              </a:rPr>
              <a:t>         D</a:t>
            </a:r>
            <a:r>
              <a:rPr lang="zh-CN" altLang="zh-CN" b="0">
                <a:latin typeface="宋体" panose="02010600030101010101" pitchFamily="2" charset="-122"/>
                <a:ea typeface="宋体" panose="02010600030101010101" pitchFamily="2" charset="-122"/>
              </a:rPr>
              <a:t>．输入</a:t>
            </a:r>
            <a:endParaRPr lang="zh-CN" altLang="zh-CN" b="0">
              <a:latin typeface="宋体" panose="02010600030101010101" pitchFamily="2" charset="-122"/>
              <a:ea typeface="宋体" panose="02010600030101010101" pitchFamily="2" charset="-122"/>
            </a:endParaRPr>
          </a:p>
          <a:p>
            <a:pPr eaLnBrk="1" hangingPunct="1">
              <a:lnSpc>
                <a:spcPct val="120000"/>
              </a:lnSpc>
              <a:spcBef>
                <a:spcPct val="0"/>
              </a:spcBef>
              <a:buFontTx/>
              <a:buNone/>
            </a:pPr>
            <a:r>
              <a:rPr lang="en-US" altLang="zh-CN" b="0">
                <a:latin typeface="宋体" panose="02010600030101010101" pitchFamily="2" charset="-122"/>
                <a:ea typeface="宋体" panose="02010600030101010101" pitchFamily="2" charset="-122"/>
              </a:rPr>
              <a:t>12</a:t>
            </a:r>
            <a:r>
              <a:rPr lang="zh-CN" altLang="zh-CN" b="0">
                <a:latin typeface="宋体" panose="02010600030101010101" pitchFamily="2" charset="-122"/>
                <a:ea typeface="宋体" panose="02010600030101010101" pitchFamily="2" charset="-122"/>
              </a:rPr>
              <a:t>．下列都属于数字图像采集工具的是（</a:t>
            </a:r>
            <a:r>
              <a:rPr lang="en-US" altLang="zh-CN" b="0">
                <a:latin typeface="宋体" panose="02010600030101010101" pitchFamily="2" charset="-122"/>
                <a:ea typeface="宋体" panose="02010600030101010101" pitchFamily="2" charset="-122"/>
              </a:rPr>
              <a:t>    </a:t>
            </a:r>
            <a:r>
              <a:rPr lang="zh-CN" altLang="zh-CN" b="0">
                <a:latin typeface="宋体" panose="02010600030101010101" pitchFamily="2" charset="-122"/>
                <a:ea typeface="宋体" panose="02010600030101010101" pitchFamily="2" charset="-122"/>
              </a:rPr>
              <a:t>）。</a:t>
            </a:r>
            <a:endParaRPr lang="zh-CN" altLang="zh-CN" b="0">
              <a:latin typeface="宋体" panose="02010600030101010101" pitchFamily="2" charset="-122"/>
              <a:ea typeface="宋体" panose="02010600030101010101" pitchFamily="2" charset="-122"/>
            </a:endParaRPr>
          </a:p>
          <a:p>
            <a:pPr eaLnBrk="1" hangingPunct="1">
              <a:lnSpc>
                <a:spcPct val="120000"/>
              </a:lnSpc>
              <a:spcBef>
                <a:spcPct val="0"/>
              </a:spcBef>
              <a:buFontTx/>
              <a:buNone/>
            </a:pPr>
            <a:r>
              <a:rPr lang="en-US" altLang="zh-CN" b="0">
                <a:latin typeface="宋体" panose="02010600030101010101" pitchFamily="2" charset="-122"/>
                <a:ea typeface="宋体" panose="02010600030101010101" pitchFamily="2" charset="-122"/>
              </a:rPr>
              <a:t>A.</a:t>
            </a:r>
            <a:r>
              <a:rPr lang="zh-CN" altLang="zh-CN" b="0">
                <a:latin typeface="宋体" panose="02010600030101010101" pitchFamily="2" charset="-122"/>
                <a:ea typeface="宋体" panose="02010600030101010101" pitchFamily="2" charset="-122"/>
              </a:rPr>
              <a:t>扫描仪、显卡</a:t>
            </a:r>
            <a:r>
              <a:rPr lang="en-US" altLang="zh-CN" b="0">
                <a:latin typeface="宋体" panose="02010600030101010101" pitchFamily="2" charset="-122"/>
                <a:ea typeface="宋体" panose="02010600030101010101" pitchFamily="2" charset="-122"/>
              </a:rPr>
              <a:t>                   B.</a:t>
            </a:r>
            <a:r>
              <a:rPr lang="zh-CN" altLang="zh-CN" b="0">
                <a:latin typeface="宋体" panose="02010600030101010101" pitchFamily="2" charset="-122"/>
                <a:ea typeface="宋体" panose="02010600030101010101" pitchFamily="2" charset="-122"/>
              </a:rPr>
              <a:t>数码相机、键盘</a:t>
            </a:r>
            <a:r>
              <a:rPr lang="en-US" altLang="zh-CN" b="0">
                <a:latin typeface="宋体" panose="02010600030101010101" pitchFamily="2" charset="-122"/>
                <a:ea typeface="宋体" panose="02010600030101010101" pitchFamily="2" charset="-122"/>
              </a:rPr>
              <a:t>      </a:t>
            </a:r>
            <a:endParaRPr lang="en-US" altLang="zh-CN" b="0">
              <a:latin typeface="宋体" panose="02010600030101010101" pitchFamily="2" charset="-122"/>
              <a:ea typeface="宋体" panose="02010600030101010101" pitchFamily="2" charset="-122"/>
            </a:endParaRPr>
          </a:p>
          <a:p>
            <a:pPr eaLnBrk="1" hangingPunct="1">
              <a:lnSpc>
                <a:spcPct val="120000"/>
              </a:lnSpc>
              <a:spcBef>
                <a:spcPct val="0"/>
              </a:spcBef>
              <a:buFontTx/>
              <a:buNone/>
            </a:pPr>
            <a:r>
              <a:rPr lang="en-US" altLang="zh-CN" b="0">
                <a:latin typeface="宋体" panose="02010600030101010101" pitchFamily="2" charset="-122"/>
                <a:ea typeface="宋体" panose="02010600030101010101" pitchFamily="2" charset="-122"/>
              </a:rPr>
              <a:t>C.</a:t>
            </a:r>
            <a:r>
              <a:rPr lang="zh-CN" altLang="zh-CN" b="0">
                <a:latin typeface="宋体" panose="02010600030101010101" pitchFamily="2" charset="-122"/>
                <a:ea typeface="宋体" panose="02010600030101010101" pitchFamily="2" charset="-122"/>
              </a:rPr>
              <a:t>键盘、打印机</a:t>
            </a:r>
            <a:r>
              <a:rPr lang="en-US" altLang="zh-CN" b="0">
                <a:latin typeface="宋体" panose="02010600030101010101" pitchFamily="2" charset="-122"/>
                <a:ea typeface="宋体" panose="02010600030101010101" pitchFamily="2" charset="-122"/>
              </a:rPr>
              <a:t>                   D.</a:t>
            </a:r>
            <a:r>
              <a:rPr lang="zh-CN" altLang="zh-CN" b="0">
                <a:latin typeface="宋体" panose="02010600030101010101" pitchFamily="2" charset="-122"/>
                <a:ea typeface="宋体" panose="02010600030101010101" pitchFamily="2" charset="-122"/>
              </a:rPr>
              <a:t>扫描仪、数码相机</a:t>
            </a:r>
            <a:endParaRPr lang="zh-CN" altLang="zh-CN" b="0">
              <a:latin typeface="宋体" panose="02010600030101010101" pitchFamily="2" charset="-122"/>
              <a:ea typeface="宋体" panose="02010600030101010101" pitchFamily="2" charset="-122"/>
            </a:endParaRPr>
          </a:p>
          <a:p>
            <a:pPr eaLnBrk="1" hangingPunct="1">
              <a:lnSpc>
                <a:spcPct val="120000"/>
              </a:lnSpc>
              <a:spcBef>
                <a:spcPct val="0"/>
              </a:spcBef>
              <a:buFontTx/>
              <a:buNone/>
            </a:pPr>
            <a:r>
              <a:rPr lang="en-US" altLang="zh-CN" b="0">
                <a:latin typeface="宋体" panose="02010600030101010101" pitchFamily="2" charset="-122"/>
                <a:ea typeface="宋体" panose="02010600030101010101" pitchFamily="2" charset="-122"/>
              </a:rPr>
              <a:t>13</a:t>
            </a:r>
            <a:r>
              <a:rPr lang="zh-CN" altLang="zh-CN" b="0">
                <a:latin typeface="宋体" panose="02010600030101010101" pitchFamily="2" charset="-122"/>
                <a:ea typeface="宋体" panose="02010600030101010101" pitchFamily="2" charset="-122"/>
              </a:rPr>
              <a:t>．以下设备不能采集视频的是（</a:t>
            </a:r>
            <a:r>
              <a:rPr lang="en-US" altLang="zh-CN" b="0">
                <a:latin typeface="宋体" panose="02010600030101010101" pitchFamily="2" charset="-122"/>
                <a:ea typeface="宋体" panose="02010600030101010101" pitchFamily="2" charset="-122"/>
              </a:rPr>
              <a:t>    </a:t>
            </a:r>
            <a:r>
              <a:rPr lang="zh-CN" altLang="zh-CN" b="0">
                <a:latin typeface="宋体" panose="02010600030101010101" pitchFamily="2" charset="-122"/>
                <a:ea typeface="宋体" panose="02010600030101010101" pitchFamily="2" charset="-122"/>
              </a:rPr>
              <a:t>）。</a:t>
            </a:r>
            <a:endParaRPr lang="zh-CN" altLang="zh-CN" b="0">
              <a:latin typeface="宋体" panose="02010600030101010101" pitchFamily="2" charset="-122"/>
              <a:ea typeface="宋体" panose="02010600030101010101" pitchFamily="2" charset="-122"/>
            </a:endParaRPr>
          </a:p>
          <a:p>
            <a:pPr eaLnBrk="1" hangingPunct="1">
              <a:lnSpc>
                <a:spcPct val="120000"/>
              </a:lnSpc>
              <a:spcBef>
                <a:spcPct val="0"/>
              </a:spcBef>
              <a:buFontTx/>
              <a:buNone/>
            </a:pPr>
            <a:r>
              <a:rPr lang="en-US" altLang="zh-CN" b="0">
                <a:latin typeface="宋体" panose="02010600030101010101" pitchFamily="2" charset="-122"/>
                <a:ea typeface="宋体" panose="02010600030101010101" pitchFamily="2" charset="-122"/>
              </a:rPr>
              <a:t>A</a:t>
            </a:r>
            <a:r>
              <a:rPr lang="zh-CN" altLang="zh-CN" b="0">
                <a:latin typeface="宋体" panose="02010600030101010101" pitchFamily="2" charset="-122"/>
                <a:ea typeface="宋体" panose="02010600030101010101" pitchFamily="2" charset="-122"/>
              </a:rPr>
              <a:t>．视频采集卡</a:t>
            </a:r>
            <a:r>
              <a:rPr lang="en-US" altLang="zh-CN" b="0">
                <a:latin typeface="宋体" panose="02010600030101010101" pitchFamily="2" charset="-122"/>
                <a:ea typeface="宋体" panose="02010600030101010101" pitchFamily="2" charset="-122"/>
              </a:rPr>
              <a:t>    B</a:t>
            </a:r>
            <a:r>
              <a:rPr lang="zh-CN" altLang="zh-CN" b="0">
                <a:latin typeface="宋体" panose="02010600030101010101" pitchFamily="2" charset="-122"/>
                <a:ea typeface="宋体" panose="02010600030101010101" pitchFamily="2" charset="-122"/>
              </a:rPr>
              <a:t>．描扫仪</a:t>
            </a:r>
            <a:r>
              <a:rPr lang="en-US" altLang="zh-CN" b="0">
                <a:latin typeface="宋体" panose="02010600030101010101" pitchFamily="2" charset="-122"/>
                <a:ea typeface="宋体" panose="02010600030101010101" pitchFamily="2" charset="-122"/>
              </a:rPr>
              <a:t>       C</a:t>
            </a:r>
            <a:r>
              <a:rPr lang="zh-CN" altLang="zh-CN" b="0">
                <a:latin typeface="宋体" panose="02010600030101010101" pitchFamily="2" charset="-122"/>
                <a:ea typeface="宋体" panose="02010600030101010101" pitchFamily="2" charset="-122"/>
              </a:rPr>
              <a:t>．智能手机</a:t>
            </a:r>
            <a:r>
              <a:rPr lang="en-US" altLang="zh-CN" b="0">
                <a:latin typeface="宋体" panose="02010600030101010101" pitchFamily="2" charset="-122"/>
                <a:ea typeface="宋体" panose="02010600030101010101" pitchFamily="2" charset="-122"/>
              </a:rPr>
              <a:t>  	D</a:t>
            </a:r>
            <a:r>
              <a:rPr lang="zh-CN" altLang="zh-CN" b="0">
                <a:latin typeface="宋体" panose="02010600030101010101" pitchFamily="2" charset="-122"/>
                <a:ea typeface="宋体" panose="02010600030101010101" pitchFamily="2" charset="-122"/>
              </a:rPr>
              <a:t>．数码摄像机</a:t>
            </a:r>
            <a:endParaRPr lang="zh-CN" altLang="en-US" sz="1800" b="0">
              <a:ea typeface="宋体" panose="02010600030101010101" pitchFamily="2" charset="-122"/>
            </a:endParaRPr>
          </a:p>
        </p:txBody>
      </p:sp>
      <p:sp>
        <p:nvSpPr>
          <p:cNvPr id="18435" name="矩形 5"/>
          <p:cNvSpPr>
            <a:spLocks noChangeArrowheads="1"/>
          </p:cNvSpPr>
          <p:nvPr/>
        </p:nvSpPr>
        <p:spPr bwMode="auto">
          <a:xfrm>
            <a:off x="2411413" y="260350"/>
            <a:ext cx="286512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a:solidFill>
                  <a:schemeClr val="tx1"/>
                </a:solidFill>
                <a:latin typeface="Arial" panose="020B0604020202020204" pitchFamily="34" charset="0"/>
                <a:ea typeface="微软雅黑" panose="020B0503020204020204" pitchFamily="34" charset="-122"/>
              </a:defRPr>
            </a:lvl2pPr>
            <a:lvl3pPr marL="1143000" indent="-228600" eaLnBrk="0" hangingPunct="0">
              <a:spcBef>
                <a:spcPct val="20000"/>
              </a:spcBef>
              <a:buChar char="•"/>
              <a:defRPr sz="1600">
                <a:solidFill>
                  <a:schemeClr val="tx1"/>
                </a:solidFill>
                <a:latin typeface="Arial" panose="020B0604020202020204" pitchFamily="34" charset="0"/>
                <a:ea typeface="微软雅黑" panose="020B0503020204020204" pitchFamily="34" charset="-122"/>
              </a:defRPr>
            </a:lvl3pPr>
            <a:lvl4pPr marL="1600200" indent="-228600" eaLnBrk="0" hangingPunct="0">
              <a:spcBef>
                <a:spcPct val="20000"/>
              </a:spcBef>
              <a:buChar char="–"/>
              <a:defRPr sz="1400">
                <a:solidFill>
                  <a:schemeClr val="tx1"/>
                </a:solidFill>
                <a:latin typeface="Arial" panose="020B0604020202020204" pitchFamily="34" charset="0"/>
                <a:ea typeface="微软雅黑" panose="020B0503020204020204" pitchFamily="34" charset="-122"/>
              </a:defRPr>
            </a:lvl4pPr>
            <a:lvl5pPr marL="2057400" indent="-228600" eaLnBrk="0" hangingPunct="0">
              <a:spcBef>
                <a:spcPct val="20000"/>
              </a:spcBef>
              <a:buChar char="»"/>
              <a:defRPr sz="1400">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20000"/>
              </a:spcBef>
              <a:spcAft>
                <a:spcPct val="0"/>
              </a:spcAft>
              <a:buChar char="»"/>
              <a:defRPr sz="1400">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20000"/>
              </a:spcBef>
              <a:spcAft>
                <a:spcPct val="0"/>
              </a:spcAft>
              <a:buChar char="»"/>
              <a:defRPr sz="1400">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20000"/>
              </a:spcBef>
              <a:spcAft>
                <a:spcPct val="0"/>
              </a:spcAft>
              <a:buChar char="»"/>
              <a:defRPr sz="1400">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20000"/>
              </a:spcBef>
              <a:spcAft>
                <a:spcPct val="0"/>
              </a:spcAft>
              <a:buChar char="»"/>
              <a:defRPr sz="1400">
                <a:solidFill>
                  <a:schemeClr val="tx1"/>
                </a:solidFill>
                <a:latin typeface="Arial" panose="020B0604020202020204" pitchFamily="34" charset="0"/>
                <a:ea typeface="微软雅黑" panose="020B0503020204020204" pitchFamily="34" charset="-122"/>
              </a:defRPr>
            </a:lvl9pPr>
          </a:lstStyle>
          <a:p>
            <a:pPr eaLnBrk="1" hangingPunct="1">
              <a:spcBef>
                <a:spcPct val="0"/>
              </a:spcBef>
              <a:buFontTx/>
              <a:buNone/>
            </a:pPr>
            <a:r>
              <a:rPr lang="zh-CN" altLang="en-US" sz="2800">
                <a:solidFill>
                  <a:srgbClr val="FFFF00"/>
                </a:solidFill>
                <a:latin typeface="黑体" panose="02010609060101010101" pitchFamily="49" charset="-122"/>
                <a:ea typeface="黑体" panose="02010609060101010101" pitchFamily="49" charset="-122"/>
              </a:rPr>
              <a:t> 课后练习（二）</a:t>
            </a:r>
            <a:endParaRPr lang="zh-CN" altLang="en-US" sz="2800">
              <a:solidFill>
                <a:srgbClr val="FFFF00"/>
              </a:solidFill>
              <a:latin typeface="黑体" panose="02010609060101010101" pitchFamily="49" charset="-122"/>
              <a:ea typeface="黑体" panose="02010609060101010101" pitchFamily="49" charset="-122"/>
            </a:endParaRPr>
          </a:p>
        </p:txBody>
      </p:sp>
    </p:spTree>
  </p:cSld>
  <p:clrMapOvr>
    <a:masterClrMapping/>
  </p:clrMapOvr>
  <p:transition spd="slow">
    <p:push dir="d"/>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showMasterSp="0">
  <p:cSld>
    <p:bg>
      <p:bgPr>
        <a:blipFill dpi="0" rotWithShape="0">
          <a:blip r:embed="rId1"/>
          <a:srcRect/>
          <a:stretch>
            <a:fillRect/>
          </a:stretch>
        </a:blipFill>
        <a:effectLst/>
      </p:bgPr>
    </p:bg>
    <p:spTree>
      <p:nvGrpSpPr>
        <p:cNvPr id="1" name=""/>
        <p:cNvGrpSpPr/>
        <p:nvPr/>
      </p:nvGrpSpPr>
      <p:grpSpPr>
        <a:xfrm>
          <a:off x="0" y="0"/>
          <a:ext cx="0" cy="0"/>
          <a:chOff x="0" y="0"/>
          <a:chExt cx="0" cy="0"/>
        </a:xfrm>
      </p:grpSpPr>
      <p:sp>
        <p:nvSpPr>
          <p:cNvPr id="20482" name="TextBox 1"/>
          <p:cNvSpPr txBox="1">
            <a:spLocks noChangeArrowheads="1"/>
          </p:cNvSpPr>
          <p:nvPr/>
        </p:nvSpPr>
        <p:spPr bwMode="auto">
          <a:xfrm>
            <a:off x="143510" y="1150303"/>
            <a:ext cx="8856663" cy="5073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a:solidFill>
                  <a:schemeClr val="tx1"/>
                </a:solidFill>
                <a:latin typeface="Arial" panose="020B0604020202020204" pitchFamily="34" charset="0"/>
                <a:ea typeface="微软雅黑" panose="020B0503020204020204" pitchFamily="34" charset="-122"/>
              </a:defRPr>
            </a:lvl2pPr>
            <a:lvl3pPr marL="1143000" indent="-228600" eaLnBrk="0" hangingPunct="0">
              <a:spcBef>
                <a:spcPct val="20000"/>
              </a:spcBef>
              <a:buChar char="•"/>
              <a:defRPr sz="1600">
                <a:solidFill>
                  <a:schemeClr val="tx1"/>
                </a:solidFill>
                <a:latin typeface="Arial" panose="020B0604020202020204" pitchFamily="34" charset="0"/>
                <a:ea typeface="微软雅黑" panose="020B0503020204020204" pitchFamily="34" charset="-122"/>
              </a:defRPr>
            </a:lvl3pPr>
            <a:lvl4pPr marL="1600200" indent="-228600" eaLnBrk="0" hangingPunct="0">
              <a:spcBef>
                <a:spcPct val="20000"/>
              </a:spcBef>
              <a:buChar char="–"/>
              <a:defRPr sz="1400">
                <a:solidFill>
                  <a:schemeClr val="tx1"/>
                </a:solidFill>
                <a:latin typeface="Arial" panose="020B0604020202020204" pitchFamily="34" charset="0"/>
                <a:ea typeface="微软雅黑" panose="020B0503020204020204" pitchFamily="34" charset="-122"/>
              </a:defRPr>
            </a:lvl4pPr>
            <a:lvl5pPr marL="2057400" indent="-228600" eaLnBrk="0" hangingPunct="0">
              <a:spcBef>
                <a:spcPct val="20000"/>
              </a:spcBef>
              <a:buChar char="»"/>
              <a:defRPr sz="1400">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20000"/>
              </a:spcBef>
              <a:spcAft>
                <a:spcPct val="0"/>
              </a:spcAft>
              <a:buChar char="»"/>
              <a:defRPr sz="1400">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20000"/>
              </a:spcBef>
              <a:spcAft>
                <a:spcPct val="0"/>
              </a:spcAft>
              <a:buChar char="»"/>
              <a:defRPr sz="1400">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20000"/>
              </a:spcBef>
              <a:spcAft>
                <a:spcPct val="0"/>
              </a:spcAft>
              <a:buChar char="»"/>
              <a:defRPr sz="1400">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20000"/>
              </a:spcBef>
              <a:spcAft>
                <a:spcPct val="0"/>
              </a:spcAft>
              <a:buChar char="»"/>
              <a:defRPr sz="1400">
                <a:solidFill>
                  <a:schemeClr val="tx1"/>
                </a:solidFill>
                <a:latin typeface="Arial" panose="020B0604020202020204" pitchFamily="34" charset="0"/>
                <a:ea typeface="微软雅黑" panose="020B0503020204020204" pitchFamily="34" charset="-122"/>
              </a:defRPr>
            </a:lvl9pPr>
          </a:lstStyle>
          <a:p>
            <a:pPr eaLnBrk="1" hangingPunct="1">
              <a:lnSpc>
                <a:spcPct val="120000"/>
              </a:lnSpc>
              <a:spcBef>
                <a:spcPct val="0"/>
              </a:spcBef>
              <a:buFontTx/>
              <a:buNone/>
            </a:pPr>
            <a:r>
              <a:rPr lang="en-US" altLang="zh-CN" sz="1800" b="0" dirty="0">
                <a:latin typeface="宋体" panose="02010600030101010101" pitchFamily="2" charset="-122"/>
                <a:ea typeface="宋体" panose="02010600030101010101" pitchFamily="2" charset="-122"/>
                <a:cs typeface="宋体" panose="02010600030101010101" pitchFamily="2" charset="-122"/>
              </a:rPr>
              <a:t>14</a:t>
            </a:r>
            <a:r>
              <a:rPr lang="zh-CN" altLang="zh-CN" sz="1800" b="0" dirty="0">
                <a:latin typeface="宋体" panose="02010600030101010101" pitchFamily="2" charset="-122"/>
                <a:ea typeface="宋体" panose="02010600030101010101" pitchFamily="2" charset="-122"/>
                <a:cs typeface="宋体" panose="02010600030101010101" pitchFamily="2" charset="-122"/>
              </a:rPr>
              <a:t>．通常数码相机所拍摄照片的格式</a:t>
            </a:r>
            <a:r>
              <a:rPr lang="zh-CN" altLang="zh-CN" sz="1800" b="0" dirty="0" smtClean="0">
                <a:latin typeface="宋体" panose="02010600030101010101" pitchFamily="2" charset="-122"/>
                <a:ea typeface="宋体" panose="02010600030101010101" pitchFamily="2" charset="-122"/>
                <a:cs typeface="宋体" panose="02010600030101010101" pitchFamily="2" charset="-122"/>
              </a:rPr>
              <a:t>是</a:t>
            </a:r>
            <a:r>
              <a:rPr lang="zh-CN" altLang="zh-CN" sz="1800" b="0" dirty="0">
                <a:latin typeface="宋体" panose="02010600030101010101" pitchFamily="2" charset="-122"/>
                <a:ea typeface="宋体" panose="02010600030101010101" pitchFamily="2" charset="-122"/>
                <a:cs typeface="宋体" panose="02010600030101010101" pitchFamily="2" charset="-122"/>
              </a:rPr>
              <a:t>（</a:t>
            </a:r>
            <a:r>
              <a:rPr lang="en-US" altLang="zh-CN" sz="1800" b="0" dirty="0">
                <a:latin typeface="宋体" panose="02010600030101010101" pitchFamily="2" charset="-122"/>
                <a:ea typeface="宋体" panose="02010600030101010101" pitchFamily="2" charset="-122"/>
                <a:cs typeface="宋体" panose="02010600030101010101" pitchFamily="2" charset="-122"/>
              </a:rPr>
              <a:t>     </a:t>
            </a:r>
            <a:r>
              <a:rPr lang="zh-CN" altLang="zh-CN" sz="1800" b="0" dirty="0">
                <a:latin typeface="宋体" panose="02010600030101010101" pitchFamily="2" charset="-122"/>
                <a:ea typeface="宋体" panose="02010600030101010101" pitchFamily="2" charset="-122"/>
                <a:cs typeface="宋体" panose="02010600030101010101" pitchFamily="2" charset="-122"/>
              </a:rPr>
              <a:t>）。</a:t>
            </a:r>
            <a:endParaRPr lang="zh-CN" altLang="zh-CN" sz="1800" b="0" dirty="0">
              <a:latin typeface="宋体" panose="02010600030101010101" pitchFamily="2" charset="-122"/>
              <a:ea typeface="宋体" panose="02010600030101010101" pitchFamily="2" charset="-122"/>
              <a:cs typeface="宋体" panose="02010600030101010101" pitchFamily="2" charset="-122"/>
            </a:endParaRPr>
          </a:p>
          <a:p>
            <a:pPr eaLnBrk="1" hangingPunct="1">
              <a:lnSpc>
                <a:spcPct val="120000"/>
              </a:lnSpc>
              <a:spcBef>
                <a:spcPct val="0"/>
              </a:spcBef>
              <a:buFontTx/>
              <a:buNone/>
            </a:pPr>
            <a:r>
              <a:rPr lang="en-US" altLang="zh-CN" sz="1800" b="0" dirty="0">
                <a:latin typeface="宋体" panose="02010600030101010101" pitchFamily="2" charset="-122"/>
                <a:ea typeface="宋体" panose="02010600030101010101" pitchFamily="2" charset="-122"/>
                <a:cs typeface="宋体" panose="02010600030101010101" pitchFamily="2" charset="-122"/>
              </a:rPr>
              <a:t>A</a:t>
            </a:r>
            <a:r>
              <a:rPr lang="zh-CN" altLang="zh-CN" sz="1800" b="0" dirty="0">
                <a:latin typeface="宋体" panose="02010600030101010101" pitchFamily="2" charset="-122"/>
                <a:ea typeface="宋体" panose="02010600030101010101" pitchFamily="2" charset="-122"/>
                <a:cs typeface="宋体" panose="02010600030101010101" pitchFamily="2" charset="-122"/>
              </a:rPr>
              <a:t>．</a:t>
            </a:r>
            <a:r>
              <a:rPr lang="en-US" altLang="zh-CN" sz="1800" b="0" dirty="0">
                <a:latin typeface="宋体" panose="02010600030101010101" pitchFamily="2" charset="-122"/>
                <a:ea typeface="宋体" panose="02010600030101010101" pitchFamily="2" charset="-122"/>
                <a:cs typeface="宋体" panose="02010600030101010101" pitchFamily="2" charset="-122"/>
              </a:rPr>
              <a:t>.</a:t>
            </a:r>
            <a:r>
              <a:rPr lang="en-US" altLang="zh-CN" sz="1800" b="0" dirty="0" err="1">
                <a:latin typeface="宋体" panose="02010600030101010101" pitchFamily="2" charset="-122"/>
                <a:ea typeface="宋体" panose="02010600030101010101" pitchFamily="2" charset="-122"/>
                <a:cs typeface="宋体" panose="02010600030101010101" pitchFamily="2" charset="-122"/>
              </a:rPr>
              <a:t>pdf</a:t>
            </a:r>
            <a:r>
              <a:rPr lang="en-US" altLang="zh-CN" sz="1800" b="0" dirty="0">
                <a:latin typeface="宋体" panose="02010600030101010101" pitchFamily="2" charset="-122"/>
                <a:ea typeface="宋体" panose="02010600030101010101" pitchFamily="2" charset="-122"/>
                <a:cs typeface="宋体" panose="02010600030101010101" pitchFamily="2" charset="-122"/>
              </a:rPr>
              <a:t>            B</a:t>
            </a:r>
            <a:r>
              <a:rPr lang="zh-CN" altLang="zh-CN" sz="1800" b="0" dirty="0">
                <a:latin typeface="宋体" panose="02010600030101010101" pitchFamily="2" charset="-122"/>
                <a:ea typeface="宋体" panose="02010600030101010101" pitchFamily="2" charset="-122"/>
                <a:cs typeface="宋体" panose="02010600030101010101" pitchFamily="2" charset="-122"/>
              </a:rPr>
              <a:t>．</a:t>
            </a:r>
            <a:r>
              <a:rPr lang="en-US" altLang="zh-CN" sz="1800" b="0" dirty="0">
                <a:latin typeface="宋体" panose="02010600030101010101" pitchFamily="2" charset="-122"/>
                <a:ea typeface="宋体" panose="02010600030101010101" pitchFamily="2" charset="-122"/>
                <a:cs typeface="宋体" panose="02010600030101010101" pitchFamily="2" charset="-122"/>
              </a:rPr>
              <a:t>.</a:t>
            </a:r>
            <a:r>
              <a:rPr lang="en-US" altLang="zh-CN" sz="1800" b="0" dirty="0" err="1">
                <a:latin typeface="宋体" panose="02010600030101010101" pitchFamily="2" charset="-122"/>
                <a:ea typeface="宋体" panose="02010600030101010101" pitchFamily="2" charset="-122"/>
                <a:cs typeface="宋体" panose="02010600030101010101" pitchFamily="2" charset="-122"/>
              </a:rPr>
              <a:t>avi</a:t>
            </a:r>
            <a:r>
              <a:rPr lang="en-US" altLang="zh-CN" sz="1800" b="0" dirty="0">
                <a:latin typeface="宋体" panose="02010600030101010101" pitchFamily="2" charset="-122"/>
                <a:ea typeface="宋体" panose="02010600030101010101" pitchFamily="2" charset="-122"/>
                <a:cs typeface="宋体" panose="02010600030101010101" pitchFamily="2" charset="-122"/>
              </a:rPr>
              <a:t>           </a:t>
            </a:r>
            <a:r>
              <a:rPr lang="zh-CN" altLang="zh-CN" sz="1800" b="0" dirty="0">
                <a:latin typeface="宋体" panose="02010600030101010101" pitchFamily="2" charset="-122"/>
                <a:ea typeface="宋体" panose="02010600030101010101" pitchFamily="2" charset="-122"/>
                <a:cs typeface="宋体" panose="02010600030101010101" pitchFamily="2" charset="-122"/>
              </a:rPr>
              <a:t> </a:t>
            </a:r>
            <a:r>
              <a:rPr lang="en-US" altLang="zh-CN" sz="1800" b="0" dirty="0">
                <a:latin typeface="宋体" panose="02010600030101010101" pitchFamily="2" charset="-122"/>
                <a:ea typeface="宋体" panose="02010600030101010101" pitchFamily="2" charset="-122"/>
                <a:cs typeface="宋体" panose="02010600030101010101" pitchFamily="2" charset="-122"/>
              </a:rPr>
              <a:t>C</a:t>
            </a:r>
            <a:r>
              <a:rPr lang="zh-CN" altLang="zh-CN" sz="1800" b="0" dirty="0">
                <a:latin typeface="宋体" panose="02010600030101010101" pitchFamily="2" charset="-122"/>
                <a:ea typeface="宋体" panose="02010600030101010101" pitchFamily="2" charset="-122"/>
                <a:cs typeface="宋体" panose="02010600030101010101" pitchFamily="2" charset="-122"/>
              </a:rPr>
              <a:t>．</a:t>
            </a:r>
            <a:r>
              <a:rPr lang="en-US" altLang="zh-CN" sz="1800" b="0" dirty="0">
                <a:latin typeface="宋体" panose="02010600030101010101" pitchFamily="2" charset="-122"/>
                <a:ea typeface="宋体" panose="02010600030101010101" pitchFamily="2" charset="-122"/>
                <a:cs typeface="宋体" panose="02010600030101010101" pitchFamily="2" charset="-122"/>
              </a:rPr>
              <a:t>.jpg </a:t>
            </a:r>
            <a:r>
              <a:rPr lang="zh-CN" altLang="zh-CN" sz="1800" b="0" dirty="0">
                <a:latin typeface="宋体" panose="02010600030101010101" pitchFamily="2" charset="-122"/>
                <a:ea typeface="宋体" panose="02010600030101010101" pitchFamily="2" charset="-122"/>
                <a:cs typeface="宋体" panose="02010600030101010101" pitchFamily="2" charset="-122"/>
              </a:rPr>
              <a:t>　</a:t>
            </a:r>
            <a:r>
              <a:rPr lang="en-US" altLang="zh-CN" sz="1800" b="0" dirty="0">
                <a:latin typeface="宋体" panose="02010600030101010101" pitchFamily="2" charset="-122"/>
                <a:ea typeface="宋体" panose="02010600030101010101" pitchFamily="2" charset="-122"/>
                <a:cs typeface="宋体" panose="02010600030101010101" pitchFamily="2" charset="-122"/>
              </a:rPr>
              <a:t> </a:t>
            </a:r>
            <a:r>
              <a:rPr lang="zh-CN" altLang="zh-CN" sz="1800" b="0" dirty="0">
                <a:latin typeface="宋体" panose="02010600030101010101" pitchFamily="2" charset="-122"/>
                <a:ea typeface="宋体" panose="02010600030101010101" pitchFamily="2" charset="-122"/>
                <a:cs typeface="宋体" panose="02010600030101010101" pitchFamily="2" charset="-122"/>
              </a:rPr>
              <a:t>  </a:t>
            </a:r>
            <a:r>
              <a:rPr lang="en-US" altLang="zh-CN" sz="1800" b="0" dirty="0">
                <a:latin typeface="宋体" panose="02010600030101010101" pitchFamily="2" charset="-122"/>
                <a:ea typeface="宋体" panose="02010600030101010101" pitchFamily="2" charset="-122"/>
                <a:cs typeface="宋体" panose="02010600030101010101" pitchFamily="2" charset="-122"/>
              </a:rPr>
              <a:t>       D</a:t>
            </a:r>
            <a:r>
              <a:rPr lang="zh-CN" altLang="zh-CN" sz="1800" b="0" dirty="0">
                <a:latin typeface="宋体" panose="02010600030101010101" pitchFamily="2" charset="-122"/>
                <a:ea typeface="宋体" panose="02010600030101010101" pitchFamily="2" charset="-122"/>
                <a:cs typeface="宋体" panose="02010600030101010101" pitchFamily="2" charset="-122"/>
              </a:rPr>
              <a:t>．</a:t>
            </a:r>
            <a:r>
              <a:rPr lang="en-US" altLang="zh-CN" sz="1800" b="0" dirty="0">
                <a:latin typeface="宋体" panose="02010600030101010101" pitchFamily="2" charset="-122"/>
                <a:ea typeface="宋体" panose="02010600030101010101" pitchFamily="2" charset="-122"/>
                <a:cs typeface="宋体" panose="02010600030101010101" pitchFamily="2" charset="-122"/>
              </a:rPr>
              <a:t>.</a:t>
            </a:r>
            <a:r>
              <a:rPr lang="en-US" altLang="zh-CN" sz="1800" b="0" dirty="0" err="1">
                <a:latin typeface="宋体" panose="02010600030101010101" pitchFamily="2" charset="-122"/>
                <a:ea typeface="宋体" panose="02010600030101010101" pitchFamily="2" charset="-122"/>
                <a:cs typeface="宋体" panose="02010600030101010101" pitchFamily="2" charset="-122"/>
              </a:rPr>
              <a:t>mov</a:t>
            </a:r>
            <a:endParaRPr lang="zh-CN" altLang="zh-CN" sz="1800" b="0" dirty="0">
              <a:latin typeface="宋体" panose="02010600030101010101" pitchFamily="2" charset="-122"/>
              <a:ea typeface="宋体" panose="02010600030101010101" pitchFamily="2" charset="-122"/>
              <a:cs typeface="宋体" panose="02010600030101010101" pitchFamily="2" charset="-122"/>
            </a:endParaRPr>
          </a:p>
          <a:p>
            <a:pPr eaLnBrk="1" hangingPunct="1">
              <a:lnSpc>
                <a:spcPct val="120000"/>
              </a:lnSpc>
              <a:spcBef>
                <a:spcPct val="0"/>
              </a:spcBef>
              <a:buFontTx/>
              <a:buNone/>
            </a:pPr>
            <a:r>
              <a:rPr lang="en-US" altLang="zh-CN" sz="1800" b="0" dirty="0">
                <a:latin typeface="宋体" panose="02010600030101010101" pitchFamily="2" charset="-122"/>
                <a:ea typeface="宋体" panose="02010600030101010101" pitchFamily="2" charset="-122"/>
                <a:cs typeface="宋体" panose="02010600030101010101" pitchFamily="2" charset="-122"/>
              </a:rPr>
              <a:t>15</a:t>
            </a:r>
            <a:r>
              <a:rPr lang="zh-CN" altLang="zh-CN" sz="1800" b="0" dirty="0">
                <a:latin typeface="宋体" panose="02010600030101010101" pitchFamily="2" charset="-122"/>
                <a:ea typeface="宋体" panose="02010600030101010101" pitchFamily="2" charset="-122"/>
                <a:cs typeface="宋体" panose="02010600030101010101" pitchFamily="2" charset="-122"/>
              </a:rPr>
              <a:t>．条形码阅读仪是一</a:t>
            </a:r>
            <a:r>
              <a:rPr lang="zh-CN" altLang="zh-CN" sz="1800" b="0" dirty="0" smtClean="0">
                <a:latin typeface="宋体" panose="02010600030101010101" pitchFamily="2" charset="-122"/>
                <a:ea typeface="宋体" panose="02010600030101010101" pitchFamily="2" charset="-122"/>
                <a:cs typeface="宋体" panose="02010600030101010101" pitchFamily="2" charset="-122"/>
              </a:rPr>
              <a:t>种</a:t>
            </a:r>
            <a:r>
              <a:rPr lang="zh-CN" altLang="zh-CN" sz="1800" b="0" dirty="0">
                <a:latin typeface="宋体" panose="02010600030101010101" pitchFamily="2" charset="-122"/>
                <a:ea typeface="宋体" panose="02010600030101010101" pitchFamily="2" charset="-122"/>
                <a:cs typeface="宋体" panose="02010600030101010101" pitchFamily="2" charset="-122"/>
              </a:rPr>
              <a:t>（</a:t>
            </a:r>
            <a:r>
              <a:rPr lang="en-US" altLang="zh-CN" sz="1800" b="0" dirty="0">
                <a:latin typeface="宋体" panose="02010600030101010101" pitchFamily="2" charset="-122"/>
                <a:ea typeface="宋体" panose="02010600030101010101" pitchFamily="2" charset="-122"/>
                <a:cs typeface="宋体" panose="02010600030101010101" pitchFamily="2" charset="-122"/>
              </a:rPr>
              <a:t>     </a:t>
            </a:r>
            <a:r>
              <a:rPr lang="zh-CN" altLang="zh-CN" sz="1800" b="0" dirty="0">
                <a:latin typeface="宋体" panose="02010600030101010101" pitchFamily="2" charset="-122"/>
                <a:ea typeface="宋体" panose="02010600030101010101" pitchFamily="2" charset="-122"/>
                <a:cs typeface="宋体" panose="02010600030101010101" pitchFamily="2" charset="-122"/>
              </a:rPr>
              <a:t>）。</a:t>
            </a:r>
            <a:endParaRPr lang="zh-CN" altLang="zh-CN" sz="1800" b="0" dirty="0">
              <a:latin typeface="宋体" panose="02010600030101010101" pitchFamily="2" charset="-122"/>
              <a:ea typeface="宋体" panose="02010600030101010101" pitchFamily="2" charset="-122"/>
              <a:cs typeface="宋体" panose="02010600030101010101" pitchFamily="2" charset="-122"/>
            </a:endParaRPr>
          </a:p>
          <a:p>
            <a:pPr eaLnBrk="1" hangingPunct="1">
              <a:lnSpc>
                <a:spcPct val="120000"/>
              </a:lnSpc>
              <a:spcBef>
                <a:spcPct val="0"/>
              </a:spcBef>
              <a:buFontTx/>
              <a:buNone/>
            </a:pPr>
            <a:r>
              <a:rPr lang="en-US" altLang="zh-CN" sz="1800" b="0" dirty="0">
                <a:latin typeface="宋体" panose="02010600030101010101" pitchFamily="2" charset="-122"/>
                <a:ea typeface="宋体" panose="02010600030101010101" pitchFamily="2" charset="-122"/>
                <a:cs typeface="宋体" panose="02010600030101010101" pitchFamily="2" charset="-122"/>
              </a:rPr>
              <a:t>A</a:t>
            </a:r>
            <a:r>
              <a:rPr lang="zh-CN" altLang="zh-CN" sz="1800" b="0" dirty="0">
                <a:latin typeface="宋体" panose="02010600030101010101" pitchFamily="2" charset="-122"/>
                <a:ea typeface="宋体" panose="02010600030101010101" pitchFamily="2" charset="-122"/>
                <a:cs typeface="宋体" panose="02010600030101010101" pitchFamily="2" charset="-122"/>
              </a:rPr>
              <a:t>．光输出设备</a:t>
            </a:r>
            <a:r>
              <a:rPr lang="en-US" altLang="zh-CN" sz="1800" b="0" dirty="0">
                <a:latin typeface="宋体" panose="02010600030101010101" pitchFamily="2" charset="-122"/>
                <a:ea typeface="宋体" panose="02010600030101010101" pitchFamily="2" charset="-122"/>
                <a:cs typeface="宋体" panose="02010600030101010101" pitchFamily="2" charset="-122"/>
              </a:rPr>
              <a:t>      B</a:t>
            </a:r>
            <a:r>
              <a:rPr lang="zh-CN" altLang="zh-CN" sz="1800" b="0" dirty="0">
                <a:latin typeface="宋体" panose="02010600030101010101" pitchFamily="2" charset="-122"/>
                <a:ea typeface="宋体" panose="02010600030101010101" pitchFamily="2" charset="-122"/>
                <a:cs typeface="宋体" panose="02010600030101010101" pitchFamily="2" charset="-122"/>
              </a:rPr>
              <a:t>．语音输入设备</a:t>
            </a:r>
            <a:r>
              <a:rPr lang="en-US" altLang="zh-CN" sz="1800" b="0" dirty="0">
                <a:latin typeface="宋体" panose="02010600030101010101" pitchFamily="2" charset="-122"/>
                <a:ea typeface="宋体" panose="02010600030101010101" pitchFamily="2" charset="-122"/>
                <a:cs typeface="宋体" panose="02010600030101010101" pitchFamily="2" charset="-122"/>
              </a:rPr>
              <a:t>    C</a:t>
            </a:r>
            <a:r>
              <a:rPr lang="zh-CN" altLang="zh-CN" sz="1800" b="0" dirty="0">
                <a:latin typeface="宋体" panose="02010600030101010101" pitchFamily="2" charset="-122"/>
                <a:ea typeface="宋体" panose="02010600030101010101" pitchFamily="2" charset="-122"/>
                <a:cs typeface="宋体" panose="02010600030101010101" pitchFamily="2" charset="-122"/>
              </a:rPr>
              <a:t>．手写识别设备</a:t>
            </a:r>
            <a:r>
              <a:rPr lang="en-US" altLang="zh-CN" sz="1800" b="0" dirty="0">
                <a:latin typeface="宋体" panose="02010600030101010101" pitchFamily="2" charset="-122"/>
                <a:ea typeface="宋体" panose="02010600030101010101" pitchFamily="2" charset="-122"/>
                <a:cs typeface="宋体" panose="02010600030101010101" pitchFamily="2" charset="-122"/>
              </a:rPr>
              <a:t>     D</a:t>
            </a:r>
            <a:r>
              <a:rPr lang="zh-CN" altLang="zh-CN" sz="1800" b="0" dirty="0">
                <a:latin typeface="宋体" panose="02010600030101010101" pitchFamily="2" charset="-122"/>
                <a:ea typeface="宋体" panose="02010600030101010101" pitchFamily="2" charset="-122"/>
                <a:cs typeface="宋体" panose="02010600030101010101" pitchFamily="2" charset="-122"/>
              </a:rPr>
              <a:t>．光输入设备</a:t>
            </a:r>
            <a:endParaRPr lang="zh-CN" altLang="zh-CN" sz="1800" b="0" dirty="0">
              <a:latin typeface="宋体" panose="02010600030101010101" pitchFamily="2" charset="-122"/>
              <a:ea typeface="宋体" panose="02010600030101010101" pitchFamily="2" charset="-122"/>
              <a:cs typeface="宋体" panose="02010600030101010101" pitchFamily="2" charset="-122"/>
            </a:endParaRPr>
          </a:p>
          <a:p>
            <a:pPr eaLnBrk="1" hangingPunct="1">
              <a:lnSpc>
                <a:spcPct val="120000"/>
              </a:lnSpc>
              <a:spcBef>
                <a:spcPct val="0"/>
              </a:spcBef>
              <a:buFontTx/>
              <a:buNone/>
            </a:pPr>
            <a:r>
              <a:rPr lang="en-US" altLang="zh-CN" sz="1800" b="0" dirty="0">
                <a:latin typeface="宋体" panose="02010600030101010101" pitchFamily="2" charset="-122"/>
                <a:ea typeface="宋体" panose="02010600030101010101" pitchFamily="2" charset="-122"/>
                <a:cs typeface="宋体" panose="02010600030101010101" pitchFamily="2" charset="-122"/>
              </a:rPr>
              <a:t>16</a:t>
            </a:r>
            <a:r>
              <a:rPr lang="zh-CN" altLang="zh-CN" sz="1800" b="0" dirty="0">
                <a:latin typeface="宋体" panose="02010600030101010101" pitchFamily="2" charset="-122"/>
                <a:ea typeface="宋体" panose="02010600030101010101" pitchFamily="2" charset="-122"/>
                <a:cs typeface="宋体" panose="02010600030101010101" pitchFamily="2" charset="-122"/>
              </a:rPr>
              <a:t>．要截取整个屏幕内容可以使用键盘上的</a:t>
            </a:r>
            <a:r>
              <a:rPr lang="zh-CN" altLang="zh-CN" sz="1800" b="0" dirty="0" smtClean="0">
                <a:latin typeface="宋体" panose="02010600030101010101" pitchFamily="2" charset="-122"/>
                <a:ea typeface="宋体" panose="02010600030101010101" pitchFamily="2" charset="-122"/>
                <a:cs typeface="宋体" panose="02010600030101010101" pitchFamily="2" charset="-122"/>
              </a:rPr>
              <a:t>按键</a:t>
            </a:r>
            <a:r>
              <a:rPr lang="zh-CN" altLang="zh-CN" sz="1800" b="0" dirty="0">
                <a:latin typeface="宋体" panose="02010600030101010101" pitchFamily="2" charset="-122"/>
                <a:ea typeface="宋体" panose="02010600030101010101" pitchFamily="2" charset="-122"/>
                <a:cs typeface="宋体" panose="02010600030101010101" pitchFamily="2" charset="-122"/>
              </a:rPr>
              <a:t>（</a:t>
            </a:r>
            <a:r>
              <a:rPr lang="en-US" altLang="zh-CN" sz="1800" b="0" dirty="0">
                <a:latin typeface="宋体" panose="02010600030101010101" pitchFamily="2" charset="-122"/>
                <a:ea typeface="宋体" panose="02010600030101010101" pitchFamily="2" charset="-122"/>
                <a:cs typeface="宋体" panose="02010600030101010101" pitchFamily="2" charset="-122"/>
              </a:rPr>
              <a:t>     </a:t>
            </a:r>
            <a:r>
              <a:rPr lang="zh-CN" altLang="zh-CN" sz="1800" b="0" dirty="0">
                <a:latin typeface="宋体" panose="02010600030101010101" pitchFamily="2" charset="-122"/>
                <a:ea typeface="宋体" panose="02010600030101010101" pitchFamily="2" charset="-122"/>
                <a:cs typeface="宋体" panose="02010600030101010101" pitchFamily="2" charset="-122"/>
              </a:rPr>
              <a:t>）。</a:t>
            </a:r>
            <a:endParaRPr lang="zh-CN" altLang="zh-CN" sz="1800" b="0" dirty="0">
              <a:latin typeface="宋体" panose="02010600030101010101" pitchFamily="2" charset="-122"/>
              <a:ea typeface="宋体" panose="02010600030101010101" pitchFamily="2" charset="-122"/>
              <a:cs typeface="宋体" panose="02010600030101010101" pitchFamily="2" charset="-122"/>
            </a:endParaRPr>
          </a:p>
          <a:p>
            <a:pPr eaLnBrk="1" hangingPunct="1">
              <a:lnSpc>
                <a:spcPct val="120000"/>
              </a:lnSpc>
              <a:spcBef>
                <a:spcPct val="0"/>
              </a:spcBef>
              <a:buFontTx/>
              <a:buNone/>
            </a:pPr>
            <a:r>
              <a:rPr lang="en-US" altLang="zh-CN" sz="1800" b="0" dirty="0">
                <a:latin typeface="宋体" panose="02010600030101010101" pitchFamily="2" charset="-122"/>
                <a:ea typeface="宋体" panose="02010600030101010101" pitchFamily="2" charset="-122"/>
                <a:cs typeface="宋体" panose="02010600030101010101" pitchFamily="2" charset="-122"/>
              </a:rPr>
              <a:t>A</a:t>
            </a:r>
            <a:r>
              <a:rPr lang="zh-CN" altLang="zh-CN" sz="1800" b="0" dirty="0">
                <a:latin typeface="宋体" panose="02010600030101010101" pitchFamily="2" charset="-122"/>
                <a:ea typeface="宋体" panose="02010600030101010101" pitchFamily="2" charset="-122"/>
                <a:cs typeface="宋体" panose="02010600030101010101" pitchFamily="2" charset="-122"/>
              </a:rPr>
              <a:t>．</a:t>
            </a:r>
            <a:r>
              <a:rPr lang="en-US" altLang="zh-CN" sz="1800" b="0" dirty="0" err="1">
                <a:latin typeface="宋体" panose="02010600030101010101" pitchFamily="2" charset="-122"/>
                <a:ea typeface="宋体" panose="02010600030101010101" pitchFamily="2" charset="-122"/>
                <a:cs typeface="宋体" panose="02010600030101010101" pitchFamily="2" charset="-122"/>
              </a:rPr>
              <a:t>PageDown</a:t>
            </a:r>
            <a:r>
              <a:rPr lang="en-US" altLang="zh-CN" sz="1800" b="0" dirty="0">
                <a:latin typeface="宋体" panose="02010600030101010101" pitchFamily="2" charset="-122"/>
                <a:ea typeface="宋体" panose="02010600030101010101" pitchFamily="2" charset="-122"/>
                <a:cs typeface="宋体" panose="02010600030101010101" pitchFamily="2" charset="-122"/>
              </a:rPr>
              <a:t>        B</a:t>
            </a:r>
            <a:r>
              <a:rPr lang="zh-CN" altLang="zh-CN" sz="1800" b="0" dirty="0">
                <a:latin typeface="宋体" panose="02010600030101010101" pitchFamily="2" charset="-122"/>
                <a:ea typeface="宋体" panose="02010600030101010101" pitchFamily="2" charset="-122"/>
                <a:cs typeface="宋体" panose="02010600030101010101" pitchFamily="2" charset="-122"/>
              </a:rPr>
              <a:t>．</a:t>
            </a:r>
            <a:r>
              <a:rPr lang="en-US" altLang="zh-CN" sz="1800" b="0" dirty="0" err="1">
                <a:latin typeface="宋体" panose="02010600030101010101" pitchFamily="2" charset="-122"/>
                <a:ea typeface="宋体" panose="02010600030101010101" pitchFamily="2" charset="-122"/>
                <a:cs typeface="宋体" panose="02010600030101010101" pitchFamily="2" charset="-122"/>
              </a:rPr>
              <a:t>PrintScreen</a:t>
            </a:r>
            <a:r>
              <a:rPr lang="en-US" altLang="zh-CN" sz="1800" b="0" dirty="0">
                <a:latin typeface="宋体" panose="02010600030101010101" pitchFamily="2" charset="-122"/>
                <a:ea typeface="宋体" panose="02010600030101010101" pitchFamily="2" charset="-122"/>
                <a:cs typeface="宋体" panose="02010600030101010101" pitchFamily="2" charset="-122"/>
              </a:rPr>
              <a:t>     C</a:t>
            </a:r>
            <a:r>
              <a:rPr lang="zh-CN" altLang="zh-CN" sz="1800" b="0" dirty="0">
                <a:latin typeface="宋体" panose="02010600030101010101" pitchFamily="2" charset="-122"/>
                <a:ea typeface="宋体" panose="02010600030101010101" pitchFamily="2" charset="-122"/>
                <a:cs typeface="宋体" panose="02010600030101010101" pitchFamily="2" charset="-122"/>
              </a:rPr>
              <a:t>．</a:t>
            </a:r>
            <a:r>
              <a:rPr lang="en-US" altLang="zh-CN" sz="1800" b="0" dirty="0">
                <a:latin typeface="宋体" panose="02010600030101010101" pitchFamily="2" charset="-122"/>
                <a:ea typeface="宋体" panose="02010600030101010101" pitchFamily="2" charset="-122"/>
                <a:cs typeface="宋体" panose="02010600030101010101" pitchFamily="2" charset="-122"/>
              </a:rPr>
              <a:t>Scroll  Lock     D</a:t>
            </a:r>
            <a:r>
              <a:rPr lang="zh-CN" altLang="zh-CN" sz="1800" b="0" dirty="0">
                <a:latin typeface="宋体" panose="02010600030101010101" pitchFamily="2" charset="-122"/>
                <a:ea typeface="宋体" panose="02010600030101010101" pitchFamily="2" charset="-122"/>
                <a:cs typeface="宋体" panose="02010600030101010101" pitchFamily="2" charset="-122"/>
              </a:rPr>
              <a:t>．</a:t>
            </a:r>
            <a:r>
              <a:rPr lang="en-US" altLang="zh-CN" sz="1800" b="0" dirty="0">
                <a:latin typeface="宋体" panose="02010600030101010101" pitchFamily="2" charset="-122"/>
                <a:ea typeface="宋体" panose="02010600030101010101" pitchFamily="2" charset="-122"/>
                <a:cs typeface="宋体" panose="02010600030101010101" pitchFamily="2" charset="-122"/>
              </a:rPr>
              <a:t>Insert</a:t>
            </a:r>
            <a:endParaRPr lang="zh-CN" altLang="zh-CN" sz="1800" b="0" dirty="0">
              <a:latin typeface="宋体" panose="02010600030101010101" pitchFamily="2" charset="-122"/>
              <a:ea typeface="宋体" panose="02010600030101010101" pitchFamily="2" charset="-122"/>
              <a:cs typeface="宋体" panose="02010600030101010101" pitchFamily="2" charset="-122"/>
            </a:endParaRPr>
          </a:p>
          <a:p>
            <a:pPr eaLnBrk="1" hangingPunct="1">
              <a:lnSpc>
                <a:spcPct val="120000"/>
              </a:lnSpc>
              <a:spcBef>
                <a:spcPct val="0"/>
              </a:spcBef>
              <a:buFontTx/>
              <a:buNone/>
            </a:pPr>
            <a:r>
              <a:rPr lang="en-US" altLang="zh-CN" sz="1800" b="0" dirty="0">
                <a:latin typeface="宋体" panose="02010600030101010101" pitchFamily="2" charset="-122"/>
                <a:ea typeface="宋体" panose="02010600030101010101" pitchFamily="2" charset="-122"/>
                <a:cs typeface="宋体" panose="02010600030101010101" pitchFamily="2" charset="-122"/>
              </a:rPr>
              <a:t>17</a:t>
            </a:r>
            <a:r>
              <a:rPr lang="zh-CN" altLang="zh-CN" sz="1800" b="0" dirty="0">
                <a:latin typeface="宋体" panose="02010600030101010101" pitchFamily="2" charset="-122"/>
                <a:ea typeface="宋体" panose="02010600030101010101" pitchFamily="2" charset="-122"/>
                <a:cs typeface="宋体" panose="02010600030101010101" pitchFamily="2" charset="-122"/>
              </a:rPr>
              <a:t>．要输入汉字不可以使用的设备</a:t>
            </a:r>
            <a:r>
              <a:rPr lang="zh-CN" altLang="zh-CN" sz="1800" b="0" dirty="0" smtClean="0">
                <a:latin typeface="宋体" panose="02010600030101010101" pitchFamily="2" charset="-122"/>
                <a:ea typeface="宋体" panose="02010600030101010101" pitchFamily="2" charset="-122"/>
                <a:cs typeface="宋体" panose="02010600030101010101" pitchFamily="2" charset="-122"/>
              </a:rPr>
              <a:t>是</a:t>
            </a:r>
            <a:r>
              <a:rPr lang="zh-CN" altLang="zh-CN" sz="1800" b="0" dirty="0">
                <a:latin typeface="宋体" panose="02010600030101010101" pitchFamily="2" charset="-122"/>
                <a:ea typeface="宋体" panose="02010600030101010101" pitchFamily="2" charset="-122"/>
                <a:cs typeface="宋体" panose="02010600030101010101" pitchFamily="2" charset="-122"/>
              </a:rPr>
              <a:t>（  </a:t>
            </a:r>
            <a:r>
              <a:rPr lang="en-US" altLang="zh-CN" sz="1800" b="0" dirty="0">
                <a:latin typeface="宋体" panose="02010600030101010101" pitchFamily="2" charset="-122"/>
                <a:ea typeface="宋体" panose="02010600030101010101" pitchFamily="2" charset="-122"/>
                <a:cs typeface="宋体" panose="02010600030101010101" pitchFamily="2" charset="-122"/>
              </a:rPr>
              <a:t>   </a:t>
            </a:r>
            <a:r>
              <a:rPr lang="zh-CN" altLang="zh-CN" sz="1800" b="0" dirty="0">
                <a:latin typeface="宋体" panose="02010600030101010101" pitchFamily="2" charset="-122"/>
                <a:ea typeface="宋体" panose="02010600030101010101" pitchFamily="2" charset="-122"/>
                <a:cs typeface="宋体" panose="02010600030101010101" pitchFamily="2" charset="-122"/>
              </a:rPr>
              <a:t>）。</a:t>
            </a:r>
            <a:endParaRPr lang="zh-CN" altLang="zh-CN" sz="1800" b="0" dirty="0">
              <a:latin typeface="宋体" panose="02010600030101010101" pitchFamily="2" charset="-122"/>
              <a:ea typeface="宋体" panose="02010600030101010101" pitchFamily="2" charset="-122"/>
              <a:cs typeface="宋体" panose="02010600030101010101" pitchFamily="2" charset="-122"/>
            </a:endParaRPr>
          </a:p>
          <a:p>
            <a:pPr eaLnBrk="1" hangingPunct="1">
              <a:lnSpc>
                <a:spcPct val="120000"/>
              </a:lnSpc>
              <a:spcBef>
                <a:spcPct val="0"/>
              </a:spcBef>
              <a:buNone/>
            </a:pPr>
            <a:r>
              <a:rPr lang="en-US" altLang="zh-CN" sz="1800" b="0" dirty="0">
                <a:latin typeface="宋体" panose="02010600030101010101" pitchFamily="2" charset="-122"/>
                <a:ea typeface="宋体" panose="02010600030101010101" pitchFamily="2" charset="-122"/>
                <a:cs typeface="宋体" panose="02010600030101010101" pitchFamily="2" charset="-122"/>
              </a:rPr>
              <a:t>A</a:t>
            </a:r>
            <a:r>
              <a:rPr lang="zh-CN" altLang="zh-CN" sz="1800" b="0" dirty="0">
                <a:latin typeface="宋体" panose="02010600030101010101" pitchFamily="2" charset="-122"/>
                <a:ea typeface="宋体" panose="02010600030101010101" pitchFamily="2" charset="-122"/>
                <a:cs typeface="宋体" panose="02010600030101010101" pitchFamily="2" charset="-122"/>
              </a:rPr>
              <a:t>．键盘</a:t>
            </a:r>
            <a:r>
              <a:rPr lang="en-US" altLang="zh-CN" sz="1800" b="0" dirty="0">
                <a:latin typeface="宋体" panose="02010600030101010101" pitchFamily="2" charset="-122"/>
                <a:ea typeface="宋体" panose="02010600030101010101" pitchFamily="2" charset="-122"/>
                <a:cs typeface="宋体" panose="02010600030101010101" pitchFamily="2" charset="-122"/>
              </a:rPr>
              <a:t>           B</a:t>
            </a:r>
            <a:r>
              <a:rPr lang="zh-CN" altLang="zh-CN" sz="1800" b="0" dirty="0">
                <a:latin typeface="宋体" panose="02010600030101010101" pitchFamily="2" charset="-122"/>
                <a:ea typeface="宋体" panose="02010600030101010101" pitchFamily="2" charset="-122"/>
                <a:cs typeface="宋体" panose="02010600030101010101" pitchFamily="2" charset="-122"/>
              </a:rPr>
              <a:t>．扫描仪</a:t>
            </a:r>
            <a:r>
              <a:rPr lang="en-US" altLang="zh-CN" sz="1800" b="0" dirty="0">
                <a:latin typeface="宋体" panose="02010600030101010101" pitchFamily="2" charset="-122"/>
                <a:ea typeface="宋体" panose="02010600030101010101" pitchFamily="2" charset="-122"/>
                <a:cs typeface="宋体" panose="02010600030101010101" pitchFamily="2" charset="-122"/>
              </a:rPr>
              <a:t>           C</a:t>
            </a:r>
            <a:r>
              <a:rPr lang="zh-CN" altLang="zh-CN" sz="1800" b="0" dirty="0">
                <a:latin typeface="宋体" panose="02010600030101010101" pitchFamily="2" charset="-122"/>
                <a:ea typeface="宋体" panose="02010600030101010101" pitchFamily="2" charset="-122"/>
                <a:cs typeface="宋体" panose="02010600030101010101" pitchFamily="2" charset="-122"/>
              </a:rPr>
              <a:t>．手写板</a:t>
            </a:r>
            <a:r>
              <a:rPr lang="en-US" altLang="zh-CN" sz="1800" b="0" dirty="0">
                <a:latin typeface="宋体" panose="02010600030101010101" pitchFamily="2" charset="-122"/>
                <a:ea typeface="宋体" panose="02010600030101010101" pitchFamily="2" charset="-122"/>
                <a:cs typeface="宋体" panose="02010600030101010101" pitchFamily="2" charset="-122"/>
              </a:rPr>
              <a:t>           D</a:t>
            </a:r>
            <a:r>
              <a:rPr lang="zh-CN" altLang="zh-CN" sz="1800" b="0" dirty="0" smtClean="0">
                <a:latin typeface="宋体" panose="02010600030101010101" pitchFamily="2" charset="-122"/>
                <a:ea typeface="宋体" panose="02010600030101010101" pitchFamily="2" charset="-122"/>
                <a:cs typeface="宋体" panose="02010600030101010101" pitchFamily="2" charset="-122"/>
              </a:rPr>
              <a:t>．</a:t>
            </a:r>
            <a:r>
              <a:rPr lang="zh-CN" altLang="zh-CN" sz="1800" b="0" dirty="0">
                <a:latin typeface="宋体" panose="02010600030101010101" pitchFamily="2" charset="-122"/>
                <a:ea typeface="宋体" panose="02010600030101010101" pitchFamily="2" charset="-122"/>
                <a:cs typeface="宋体" panose="02010600030101010101" pitchFamily="2" charset="-122"/>
              </a:rPr>
              <a:t>投影仪</a:t>
            </a:r>
            <a:endParaRPr lang="en-US" altLang="zh-CN" sz="1800" b="0" dirty="0">
              <a:latin typeface="宋体" panose="02010600030101010101" pitchFamily="2" charset="-122"/>
              <a:ea typeface="宋体" panose="02010600030101010101" pitchFamily="2" charset="-122"/>
              <a:cs typeface="宋体" panose="02010600030101010101" pitchFamily="2" charset="-122"/>
            </a:endParaRPr>
          </a:p>
          <a:p>
            <a:pPr eaLnBrk="1" hangingPunct="1">
              <a:lnSpc>
                <a:spcPct val="120000"/>
              </a:lnSpc>
              <a:spcBef>
                <a:spcPct val="0"/>
              </a:spcBef>
              <a:buFontTx/>
              <a:buNone/>
            </a:pPr>
            <a:r>
              <a:rPr lang="en-US" altLang="zh-CN" sz="1800" b="0" dirty="0" smtClean="0">
                <a:latin typeface="宋体" panose="02010600030101010101" pitchFamily="2" charset="-122"/>
                <a:ea typeface="宋体" panose="02010600030101010101" pitchFamily="2" charset="-122"/>
                <a:cs typeface="宋体" panose="02010600030101010101" pitchFamily="2" charset="-122"/>
              </a:rPr>
              <a:t>18</a:t>
            </a:r>
            <a:r>
              <a:rPr lang="zh-CN" altLang="zh-CN" sz="1800" b="0" dirty="0">
                <a:latin typeface="宋体" panose="02010600030101010101" pitchFamily="2" charset="-122"/>
                <a:ea typeface="宋体" panose="02010600030101010101" pitchFamily="2" charset="-122"/>
                <a:cs typeface="宋体" panose="02010600030101010101" pitchFamily="2" charset="-122"/>
              </a:rPr>
              <a:t>．绘图仪</a:t>
            </a:r>
            <a:r>
              <a:rPr lang="zh-CN" altLang="zh-CN" sz="1800" b="0" dirty="0" smtClean="0">
                <a:latin typeface="宋体" panose="02010600030101010101" pitchFamily="2" charset="-122"/>
                <a:ea typeface="宋体" panose="02010600030101010101" pitchFamily="2" charset="-122"/>
                <a:cs typeface="宋体" panose="02010600030101010101" pitchFamily="2" charset="-122"/>
              </a:rPr>
              <a:t>用于</a:t>
            </a:r>
            <a:r>
              <a:rPr lang="zh-CN" altLang="zh-CN" sz="1800" b="0" dirty="0">
                <a:latin typeface="宋体" panose="02010600030101010101" pitchFamily="2" charset="-122"/>
                <a:ea typeface="宋体" panose="02010600030101010101" pitchFamily="2" charset="-122"/>
                <a:cs typeface="宋体" panose="02010600030101010101" pitchFamily="2" charset="-122"/>
              </a:rPr>
              <a:t>（</a:t>
            </a:r>
            <a:r>
              <a:rPr lang="en-US" altLang="zh-CN" sz="1800" b="0" dirty="0">
                <a:latin typeface="宋体" panose="02010600030101010101" pitchFamily="2" charset="-122"/>
                <a:ea typeface="宋体" panose="02010600030101010101" pitchFamily="2" charset="-122"/>
                <a:cs typeface="宋体" panose="02010600030101010101" pitchFamily="2" charset="-122"/>
              </a:rPr>
              <a:t>     </a:t>
            </a:r>
            <a:r>
              <a:rPr lang="zh-CN" altLang="zh-CN" sz="1800" b="0" dirty="0">
                <a:latin typeface="宋体" panose="02010600030101010101" pitchFamily="2" charset="-122"/>
                <a:ea typeface="宋体" panose="02010600030101010101" pitchFamily="2" charset="-122"/>
                <a:cs typeface="宋体" panose="02010600030101010101" pitchFamily="2" charset="-122"/>
              </a:rPr>
              <a:t>）。</a:t>
            </a:r>
            <a:endParaRPr lang="zh-CN" altLang="zh-CN" sz="1800" b="0" dirty="0">
              <a:latin typeface="宋体" panose="02010600030101010101" pitchFamily="2" charset="-122"/>
              <a:ea typeface="宋体" panose="02010600030101010101" pitchFamily="2" charset="-122"/>
              <a:cs typeface="宋体" panose="02010600030101010101" pitchFamily="2" charset="-122"/>
            </a:endParaRPr>
          </a:p>
          <a:p>
            <a:pPr eaLnBrk="1" hangingPunct="1">
              <a:lnSpc>
                <a:spcPct val="120000"/>
              </a:lnSpc>
              <a:spcBef>
                <a:spcPct val="0"/>
              </a:spcBef>
              <a:buFontTx/>
              <a:buNone/>
            </a:pPr>
            <a:r>
              <a:rPr lang="en-US" altLang="zh-CN" sz="1800" b="0" dirty="0">
                <a:latin typeface="宋体" panose="02010600030101010101" pitchFamily="2" charset="-122"/>
                <a:ea typeface="宋体" panose="02010600030101010101" pitchFamily="2" charset="-122"/>
                <a:cs typeface="宋体" panose="02010600030101010101" pitchFamily="2" charset="-122"/>
              </a:rPr>
              <a:t>A</a:t>
            </a:r>
            <a:r>
              <a:rPr lang="zh-CN" altLang="zh-CN" sz="1800" b="0" dirty="0">
                <a:latin typeface="宋体" panose="02010600030101010101" pitchFamily="2" charset="-122"/>
                <a:ea typeface="宋体" panose="02010600030101010101" pitchFamily="2" charset="-122"/>
                <a:cs typeface="宋体" panose="02010600030101010101" pitchFamily="2" charset="-122"/>
              </a:rPr>
              <a:t>．输入图像</a:t>
            </a:r>
            <a:r>
              <a:rPr lang="en-US" altLang="zh-CN" sz="1800" b="0" dirty="0">
                <a:latin typeface="宋体" panose="02010600030101010101" pitchFamily="2" charset="-122"/>
                <a:ea typeface="宋体" panose="02010600030101010101" pitchFamily="2" charset="-122"/>
                <a:cs typeface="宋体" panose="02010600030101010101" pitchFamily="2" charset="-122"/>
              </a:rPr>
              <a:t>       B</a:t>
            </a:r>
            <a:r>
              <a:rPr lang="zh-CN" altLang="zh-CN" sz="1800" b="0" dirty="0">
                <a:latin typeface="宋体" panose="02010600030101010101" pitchFamily="2" charset="-122"/>
                <a:ea typeface="宋体" panose="02010600030101010101" pitchFamily="2" charset="-122"/>
                <a:cs typeface="宋体" panose="02010600030101010101" pitchFamily="2" charset="-122"/>
              </a:rPr>
              <a:t>．输出图像 </a:t>
            </a:r>
            <a:r>
              <a:rPr lang="en-US" altLang="zh-CN" sz="1800" b="0" dirty="0">
                <a:latin typeface="宋体" panose="02010600030101010101" pitchFamily="2" charset="-122"/>
                <a:ea typeface="宋体" panose="02010600030101010101" pitchFamily="2" charset="-122"/>
                <a:cs typeface="宋体" panose="02010600030101010101" pitchFamily="2" charset="-122"/>
              </a:rPr>
              <a:t>        C</a:t>
            </a:r>
            <a:r>
              <a:rPr lang="zh-CN" altLang="zh-CN" sz="1800" b="0" dirty="0">
                <a:latin typeface="宋体" panose="02010600030101010101" pitchFamily="2" charset="-122"/>
                <a:ea typeface="宋体" panose="02010600030101010101" pitchFamily="2" charset="-122"/>
                <a:cs typeface="宋体" panose="02010600030101010101" pitchFamily="2" charset="-122"/>
              </a:rPr>
              <a:t>．存储图像</a:t>
            </a:r>
            <a:r>
              <a:rPr lang="en-US" altLang="zh-CN" sz="1800" b="0" dirty="0">
                <a:latin typeface="宋体" panose="02010600030101010101" pitchFamily="2" charset="-122"/>
                <a:ea typeface="宋体" panose="02010600030101010101" pitchFamily="2" charset="-122"/>
                <a:cs typeface="宋体" panose="02010600030101010101" pitchFamily="2" charset="-122"/>
              </a:rPr>
              <a:t>         D</a:t>
            </a:r>
            <a:r>
              <a:rPr lang="zh-CN" altLang="zh-CN" sz="1800" b="0" dirty="0">
                <a:latin typeface="宋体" panose="02010600030101010101" pitchFamily="2" charset="-122"/>
                <a:ea typeface="宋体" panose="02010600030101010101" pitchFamily="2" charset="-122"/>
                <a:cs typeface="宋体" panose="02010600030101010101" pitchFamily="2" charset="-122"/>
              </a:rPr>
              <a:t>．编辑图像</a:t>
            </a:r>
            <a:endParaRPr lang="zh-CN" altLang="zh-CN" sz="1800" b="0" dirty="0">
              <a:latin typeface="宋体" panose="02010600030101010101" pitchFamily="2" charset="-122"/>
              <a:ea typeface="宋体" panose="02010600030101010101" pitchFamily="2" charset="-122"/>
              <a:cs typeface="宋体" panose="02010600030101010101" pitchFamily="2" charset="-122"/>
            </a:endParaRPr>
          </a:p>
          <a:p>
            <a:pPr>
              <a:buNone/>
            </a:pPr>
            <a:r>
              <a:rPr lang="en-US" altLang="zh-CN" sz="1800" b="0" dirty="0">
                <a:latin typeface="宋体" panose="02010600030101010101" pitchFamily="2" charset="-122"/>
                <a:ea typeface="宋体" panose="02010600030101010101" pitchFamily="2" charset="-122"/>
                <a:cs typeface="宋体" panose="02010600030101010101" pitchFamily="2" charset="-122"/>
              </a:rPr>
              <a:t>19</a:t>
            </a:r>
            <a:r>
              <a:rPr lang="zh-CN" altLang="zh-CN" sz="1800" b="0" dirty="0">
                <a:latin typeface="宋体" panose="02010600030101010101" pitchFamily="2" charset="-122"/>
                <a:ea typeface="宋体" panose="02010600030101010101" pitchFamily="2" charset="-122"/>
                <a:cs typeface="宋体" panose="02010600030101010101" pitchFamily="2" charset="-122"/>
              </a:rPr>
              <a:t>．以下属于既是输入设备又是输出设备的一项是（</a:t>
            </a:r>
            <a:r>
              <a:rPr lang="en-US" altLang="zh-CN" sz="1800" b="0" dirty="0">
                <a:latin typeface="宋体" panose="02010600030101010101" pitchFamily="2" charset="-122"/>
                <a:ea typeface="宋体" panose="02010600030101010101" pitchFamily="2" charset="-122"/>
                <a:cs typeface="宋体" panose="02010600030101010101" pitchFamily="2" charset="-122"/>
              </a:rPr>
              <a:t> </a:t>
            </a:r>
            <a:r>
              <a:rPr lang="en-US" altLang="zh-CN" sz="1800" b="0" dirty="0" smtClean="0">
                <a:latin typeface="宋体" panose="02010600030101010101" pitchFamily="2" charset="-122"/>
                <a:ea typeface="宋体" panose="02010600030101010101" pitchFamily="2" charset="-122"/>
                <a:cs typeface="宋体" panose="02010600030101010101" pitchFamily="2" charset="-122"/>
              </a:rPr>
              <a:t>    </a:t>
            </a:r>
            <a:r>
              <a:rPr lang="zh-CN" altLang="zh-CN" sz="1800" b="0" dirty="0">
                <a:latin typeface="宋体" panose="02010600030101010101" pitchFamily="2" charset="-122"/>
                <a:ea typeface="宋体" panose="02010600030101010101" pitchFamily="2" charset="-122"/>
                <a:cs typeface="宋体" panose="02010600030101010101" pitchFamily="2" charset="-122"/>
              </a:rPr>
              <a:t>）。</a:t>
            </a:r>
            <a:endParaRPr lang="zh-CN" altLang="zh-CN" sz="1800" b="0" dirty="0">
              <a:latin typeface="宋体" panose="02010600030101010101" pitchFamily="2" charset="-122"/>
              <a:ea typeface="宋体" panose="02010600030101010101" pitchFamily="2" charset="-122"/>
              <a:cs typeface="宋体" panose="02010600030101010101" pitchFamily="2" charset="-122"/>
            </a:endParaRPr>
          </a:p>
          <a:p>
            <a:pPr>
              <a:buNone/>
            </a:pPr>
            <a:r>
              <a:rPr lang="zh-CN" altLang="zh-CN" sz="1800" b="0" dirty="0">
                <a:latin typeface="宋体" panose="02010600030101010101" pitchFamily="2" charset="-122"/>
                <a:ea typeface="宋体" panose="02010600030101010101" pitchFamily="2" charset="-122"/>
                <a:cs typeface="宋体" panose="02010600030101010101" pitchFamily="2" charset="-122"/>
              </a:rPr>
              <a:t>　①耳麦　　　②触摸屏　　　③移动磁盘　　　　④扬声器　　　⑤</a:t>
            </a:r>
            <a:r>
              <a:rPr lang="en-US" altLang="zh-CN" sz="1800" b="0" dirty="0">
                <a:latin typeface="宋体" panose="02010600030101010101" pitchFamily="2" charset="-122"/>
                <a:ea typeface="宋体" panose="02010600030101010101" pitchFamily="2" charset="-122"/>
                <a:cs typeface="宋体" panose="02010600030101010101" pitchFamily="2" charset="-122"/>
              </a:rPr>
              <a:t>U</a:t>
            </a:r>
            <a:r>
              <a:rPr lang="zh-CN" altLang="zh-CN" sz="1800" b="0" dirty="0">
                <a:latin typeface="宋体" panose="02010600030101010101" pitchFamily="2" charset="-122"/>
                <a:ea typeface="宋体" panose="02010600030101010101" pitchFamily="2" charset="-122"/>
                <a:cs typeface="宋体" panose="02010600030101010101" pitchFamily="2" charset="-122"/>
              </a:rPr>
              <a:t>盘</a:t>
            </a:r>
            <a:endParaRPr lang="zh-CN" altLang="zh-CN" sz="1800" b="0" dirty="0">
              <a:latin typeface="宋体" panose="02010600030101010101" pitchFamily="2" charset="-122"/>
              <a:ea typeface="宋体" panose="02010600030101010101" pitchFamily="2" charset="-122"/>
              <a:cs typeface="宋体" panose="02010600030101010101" pitchFamily="2" charset="-122"/>
            </a:endParaRPr>
          </a:p>
          <a:p>
            <a:pPr>
              <a:buNone/>
            </a:pPr>
            <a:r>
              <a:rPr lang="en-US" altLang="zh-CN" sz="1800" b="0" dirty="0">
                <a:latin typeface="宋体" panose="02010600030101010101" pitchFamily="2" charset="-122"/>
                <a:ea typeface="宋体" panose="02010600030101010101" pitchFamily="2" charset="-122"/>
                <a:cs typeface="宋体" panose="02010600030101010101" pitchFamily="2" charset="-122"/>
              </a:rPr>
              <a:t>A</a:t>
            </a:r>
            <a:r>
              <a:rPr lang="zh-CN" altLang="zh-CN" sz="1800" b="0" dirty="0">
                <a:latin typeface="宋体" panose="02010600030101010101" pitchFamily="2" charset="-122"/>
                <a:ea typeface="宋体" panose="02010600030101010101" pitchFamily="2" charset="-122"/>
                <a:cs typeface="宋体" panose="02010600030101010101" pitchFamily="2" charset="-122"/>
              </a:rPr>
              <a:t>．①②③④</a:t>
            </a:r>
            <a:r>
              <a:rPr lang="en-US" altLang="zh-CN" sz="1800" b="0" dirty="0">
                <a:latin typeface="宋体" panose="02010600030101010101" pitchFamily="2" charset="-122"/>
                <a:ea typeface="宋体" panose="02010600030101010101" pitchFamily="2" charset="-122"/>
                <a:cs typeface="宋体" panose="02010600030101010101" pitchFamily="2" charset="-122"/>
              </a:rPr>
              <a:t>       B</a:t>
            </a:r>
            <a:r>
              <a:rPr lang="zh-CN" altLang="zh-CN" sz="1800" b="0" dirty="0">
                <a:latin typeface="宋体" panose="02010600030101010101" pitchFamily="2" charset="-122"/>
                <a:ea typeface="宋体" panose="02010600030101010101" pitchFamily="2" charset="-122"/>
                <a:cs typeface="宋体" panose="02010600030101010101" pitchFamily="2" charset="-122"/>
              </a:rPr>
              <a:t>．①③④⑤</a:t>
            </a:r>
            <a:r>
              <a:rPr lang="en-US" altLang="zh-CN" sz="1800" b="0" dirty="0">
                <a:latin typeface="宋体" panose="02010600030101010101" pitchFamily="2" charset="-122"/>
                <a:ea typeface="宋体" panose="02010600030101010101" pitchFamily="2" charset="-122"/>
                <a:cs typeface="宋体" panose="02010600030101010101" pitchFamily="2" charset="-122"/>
              </a:rPr>
              <a:t>    </a:t>
            </a:r>
            <a:r>
              <a:rPr lang="zh-CN" altLang="zh-CN" sz="1800" b="0" dirty="0">
                <a:latin typeface="宋体" panose="02010600030101010101" pitchFamily="2" charset="-122"/>
                <a:ea typeface="宋体" panose="02010600030101010101" pitchFamily="2" charset="-122"/>
                <a:cs typeface="宋体" panose="02010600030101010101" pitchFamily="2" charset="-122"/>
              </a:rPr>
              <a:t>　  </a:t>
            </a:r>
            <a:r>
              <a:rPr lang="en-US" altLang="zh-CN" sz="1800" b="0" dirty="0">
                <a:latin typeface="宋体" panose="02010600030101010101" pitchFamily="2" charset="-122"/>
                <a:ea typeface="宋体" panose="02010600030101010101" pitchFamily="2" charset="-122"/>
                <a:cs typeface="宋体" panose="02010600030101010101" pitchFamily="2" charset="-122"/>
              </a:rPr>
              <a:t> C</a:t>
            </a:r>
            <a:r>
              <a:rPr lang="zh-CN" altLang="zh-CN" sz="1800" b="0" dirty="0">
                <a:latin typeface="宋体" panose="02010600030101010101" pitchFamily="2" charset="-122"/>
                <a:ea typeface="宋体" panose="02010600030101010101" pitchFamily="2" charset="-122"/>
                <a:cs typeface="宋体" panose="02010600030101010101" pitchFamily="2" charset="-122"/>
              </a:rPr>
              <a:t>．①②③⑤</a:t>
            </a:r>
            <a:r>
              <a:rPr lang="en-US" altLang="zh-CN" sz="1800" b="0" dirty="0">
                <a:latin typeface="宋体" panose="02010600030101010101" pitchFamily="2" charset="-122"/>
                <a:ea typeface="宋体" panose="02010600030101010101" pitchFamily="2" charset="-122"/>
                <a:cs typeface="宋体" panose="02010600030101010101" pitchFamily="2" charset="-122"/>
              </a:rPr>
              <a:t>     </a:t>
            </a:r>
            <a:r>
              <a:rPr lang="zh-CN" altLang="zh-CN" sz="1800" b="0" dirty="0">
                <a:latin typeface="宋体" panose="02010600030101010101" pitchFamily="2" charset="-122"/>
                <a:ea typeface="宋体" panose="02010600030101010101" pitchFamily="2" charset="-122"/>
                <a:cs typeface="宋体" panose="02010600030101010101" pitchFamily="2" charset="-122"/>
              </a:rPr>
              <a:t>　 </a:t>
            </a:r>
            <a:r>
              <a:rPr lang="en-US" altLang="zh-CN" sz="1800" b="0" dirty="0">
                <a:latin typeface="宋体" panose="02010600030101010101" pitchFamily="2" charset="-122"/>
                <a:ea typeface="宋体" panose="02010600030101010101" pitchFamily="2" charset="-122"/>
                <a:cs typeface="宋体" panose="02010600030101010101" pitchFamily="2" charset="-122"/>
              </a:rPr>
              <a:t> D</a:t>
            </a:r>
            <a:r>
              <a:rPr lang="zh-CN" altLang="zh-CN" sz="1800" b="0" dirty="0">
                <a:latin typeface="宋体" panose="02010600030101010101" pitchFamily="2" charset="-122"/>
                <a:ea typeface="宋体" panose="02010600030101010101" pitchFamily="2" charset="-122"/>
                <a:cs typeface="宋体" panose="02010600030101010101" pitchFamily="2" charset="-122"/>
              </a:rPr>
              <a:t>．②③④</a:t>
            </a:r>
            <a:r>
              <a:rPr lang="zh-CN" altLang="zh-CN" sz="1800" b="0" dirty="0" smtClean="0">
                <a:latin typeface="宋体" panose="02010600030101010101" pitchFamily="2" charset="-122"/>
                <a:ea typeface="宋体" panose="02010600030101010101" pitchFamily="2" charset="-122"/>
                <a:cs typeface="宋体" panose="02010600030101010101" pitchFamily="2" charset="-122"/>
              </a:rPr>
              <a:t>⑤</a:t>
            </a:r>
            <a:endParaRPr lang="en-US" altLang="zh-CN" sz="1800" b="0" dirty="0" smtClean="0">
              <a:latin typeface="宋体" panose="02010600030101010101" pitchFamily="2" charset="-122"/>
              <a:ea typeface="宋体" panose="02010600030101010101" pitchFamily="2" charset="-122"/>
              <a:cs typeface="宋体" panose="02010600030101010101" pitchFamily="2" charset="-122"/>
            </a:endParaRPr>
          </a:p>
          <a:p>
            <a:pPr>
              <a:buNone/>
            </a:pPr>
            <a:r>
              <a:rPr lang="en-US" altLang="zh-CN" sz="1800" b="0" dirty="0" smtClean="0">
                <a:latin typeface="宋体" panose="02010600030101010101" pitchFamily="2" charset="-122"/>
                <a:ea typeface="宋体" panose="02010600030101010101" pitchFamily="2" charset="-122"/>
                <a:cs typeface="宋体" panose="02010600030101010101" pitchFamily="2" charset="-122"/>
              </a:rPr>
              <a:t>20</a:t>
            </a:r>
            <a:r>
              <a:rPr lang="zh-CN" altLang="zh-CN" sz="1800" b="0" dirty="0">
                <a:latin typeface="宋体" panose="02010600030101010101" pitchFamily="2" charset="-122"/>
                <a:ea typeface="宋体" panose="02010600030101010101" pitchFamily="2" charset="-122"/>
                <a:cs typeface="宋体" panose="02010600030101010101" pitchFamily="2" charset="-122"/>
              </a:rPr>
              <a:t>．</a:t>
            </a:r>
            <a:r>
              <a:rPr lang="en-US" altLang="zh-CN" sz="1800" b="0" dirty="0">
                <a:latin typeface="宋体" panose="02010600030101010101" pitchFamily="2" charset="-122"/>
                <a:ea typeface="宋体" panose="02010600030101010101" pitchFamily="2" charset="-122"/>
                <a:cs typeface="宋体" panose="02010600030101010101" pitchFamily="2" charset="-122"/>
              </a:rPr>
              <a:t>VGA</a:t>
            </a:r>
            <a:r>
              <a:rPr lang="zh-CN" altLang="en-US" sz="1800" b="0" dirty="0">
                <a:latin typeface="宋体" panose="02010600030101010101" pitchFamily="2" charset="-122"/>
                <a:ea typeface="宋体" panose="02010600030101010101" pitchFamily="2" charset="-122"/>
                <a:cs typeface="宋体" panose="02010600030101010101" pitchFamily="2" charset="-122"/>
              </a:rPr>
              <a:t>接口一般用于连接</a:t>
            </a:r>
            <a:r>
              <a:rPr lang="zh-CN" altLang="zh-CN" sz="1800" b="0" dirty="0">
                <a:latin typeface="宋体" panose="02010600030101010101" pitchFamily="2" charset="-122"/>
                <a:ea typeface="宋体" panose="02010600030101010101" pitchFamily="2" charset="-122"/>
                <a:cs typeface="宋体" panose="02010600030101010101" pitchFamily="2" charset="-122"/>
              </a:rPr>
              <a:t>（</a:t>
            </a:r>
            <a:r>
              <a:rPr lang="en-US" altLang="zh-CN" sz="1800" b="0" dirty="0">
                <a:latin typeface="宋体" panose="02010600030101010101" pitchFamily="2" charset="-122"/>
                <a:ea typeface="宋体" panose="02010600030101010101" pitchFamily="2" charset="-122"/>
                <a:cs typeface="宋体" panose="02010600030101010101" pitchFamily="2" charset="-122"/>
              </a:rPr>
              <a:t>   </a:t>
            </a:r>
            <a:r>
              <a:rPr lang="en-US" altLang="zh-CN" sz="1800" b="0" dirty="0" smtClean="0">
                <a:latin typeface="宋体" panose="02010600030101010101" pitchFamily="2" charset="-122"/>
                <a:ea typeface="宋体" panose="02010600030101010101" pitchFamily="2" charset="-122"/>
                <a:cs typeface="宋体" panose="02010600030101010101" pitchFamily="2" charset="-122"/>
              </a:rPr>
              <a:t>  </a:t>
            </a:r>
            <a:r>
              <a:rPr lang="zh-CN" altLang="zh-CN" sz="1800" b="0" dirty="0">
                <a:latin typeface="宋体" panose="02010600030101010101" pitchFamily="2" charset="-122"/>
                <a:ea typeface="宋体" panose="02010600030101010101" pitchFamily="2" charset="-122"/>
                <a:cs typeface="宋体" panose="02010600030101010101" pitchFamily="2" charset="-122"/>
              </a:rPr>
              <a:t>）。</a:t>
            </a:r>
            <a:r>
              <a:rPr lang="zh-CN" altLang="zh-CN" sz="1800" b="0" dirty="0" smtClean="0">
                <a:latin typeface="宋体" panose="02010600030101010101" pitchFamily="2" charset="-122"/>
                <a:ea typeface="宋体" panose="02010600030101010101" pitchFamily="2" charset="-122"/>
                <a:cs typeface="宋体" panose="02010600030101010101" pitchFamily="2" charset="-122"/>
              </a:rPr>
              <a:t> </a:t>
            </a:r>
            <a:endParaRPr lang="zh-CN" altLang="zh-CN" sz="1800" b="0" dirty="0">
              <a:latin typeface="宋体" panose="02010600030101010101" pitchFamily="2" charset="-122"/>
              <a:ea typeface="宋体" panose="02010600030101010101" pitchFamily="2" charset="-122"/>
              <a:cs typeface="宋体" panose="02010600030101010101" pitchFamily="2" charset="-122"/>
            </a:endParaRPr>
          </a:p>
          <a:p>
            <a:pPr eaLnBrk="1" hangingPunct="1">
              <a:lnSpc>
                <a:spcPct val="120000"/>
              </a:lnSpc>
              <a:spcBef>
                <a:spcPct val="0"/>
              </a:spcBef>
              <a:buFontTx/>
              <a:buNone/>
            </a:pPr>
            <a:r>
              <a:rPr lang="en-US" altLang="zh-CN" sz="1800" b="0" dirty="0">
                <a:latin typeface="宋体" panose="02010600030101010101" pitchFamily="2" charset="-122"/>
                <a:ea typeface="宋体" panose="02010600030101010101" pitchFamily="2" charset="-122"/>
                <a:cs typeface="宋体" panose="02010600030101010101" pitchFamily="2" charset="-122"/>
              </a:rPr>
              <a:t>A</a:t>
            </a:r>
            <a:r>
              <a:rPr lang="zh-CN" altLang="zh-CN" sz="1800" b="0" dirty="0">
                <a:latin typeface="宋体" panose="02010600030101010101" pitchFamily="2" charset="-122"/>
                <a:ea typeface="宋体" panose="02010600030101010101" pitchFamily="2" charset="-122"/>
                <a:cs typeface="宋体" panose="02010600030101010101" pitchFamily="2" charset="-122"/>
              </a:rPr>
              <a:t>．</a:t>
            </a:r>
            <a:r>
              <a:rPr lang="en-US" altLang="zh-CN" sz="1800" b="0" dirty="0">
                <a:latin typeface="宋体" panose="02010600030101010101" pitchFamily="2" charset="-122"/>
                <a:ea typeface="宋体" panose="02010600030101010101" pitchFamily="2" charset="-122"/>
                <a:cs typeface="宋体" panose="02010600030101010101" pitchFamily="2" charset="-122"/>
              </a:rPr>
              <a:t>U</a:t>
            </a:r>
            <a:r>
              <a:rPr lang="zh-CN" altLang="en-US" sz="1800" b="0" dirty="0">
                <a:latin typeface="宋体" panose="02010600030101010101" pitchFamily="2" charset="-122"/>
                <a:ea typeface="宋体" panose="02010600030101010101" pitchFamily="2" charset="-122"/>
                <a:cs typeface="宋体" panose="02010600030101010101" pitchFamily="2" charset="-122"/>
              </a:rPr>
              <a:t>盘</a:t>
            </a:r>
            <a:r>
              <a:rPr lang="en-US" altLang="zh-CN" sz="1800" b="0" dirty="0">
                <a:latin typeface="宋体" panose="02010600030101010101" pitchFamily="2" charset="-122"/>
                <a:ea typeface="宋体" panose="02010600030101010101" pitchFamily="2" charset="-122"/>
                <a:cs typeface="宋体" panose="02010600030101010101" pitchFamily="2" charset="-122"/>
              </a:rPr>
              <a:t>           B</a:t>
            </a:r>
            <a:r>
              <a:rPr lang="zh-CN" altLang="zh-CN" sz="1800" b="0" dirty="0">
                <a:latin typeface="宋体" panose="02010600030101010101" pitchFamily="2" charset="-122"/>
                <a:ea typeface="宋体" panose="02010600030101010101" pitchFamily="2" charset="-122"/>
                <a:cs typeface="宋体" panose="02010600030101010101" pitchFamily="2" charset="-122"/>
              </a:rPr>
              <a:t>．显示器</a:t>
            </a:r>
            <a:r>
              <a:rPr lang="en-US" altLang="zh-CN" sz="1800" b="0" dirty="0">
                <a:latin typeface="宋体" panose="02010600030101010101" pitchFamily="2" charset="-122"/>
                <a:ea typeface="宋体" panose="02010600030101010101" pitchFamily="2" charset="-122"/>
                <a:cs typeface="宋体" panose="02010600030101010101" pitchFamily="2" charset="-122"/>
              </a:rPr>
              <a:t>            C</a:t>
            </a:r>
            <a:r>
              <a:rPr lang="zh-CN" altLang="zh-CN" sz="1800" b="0" dirty="0">
                <a:latin typeface="宋体" panose="02010600030101010101" pitchFamily="2" charset="-122"/>
                <a:ea typeface="宋体" panose="02010600030101010101" pitchFamily="2" charset="-122"/>
                <a:cs typeface="宋体" panose="02010600030101010101" pitchFamily="2" charset="-122"/>
              </a:rPr>
              <a:t>．网络</a:t>
            </a:r>
            <a:r>
              <a:rPr lang="en-US" altLang="zh-CN" sz="1800" b="0" dirty="0">
                <a:latin typeface="宋体" panose="02010600030101010101" pitchFamily="2" charset="-122"/>
                <a:ea typeface="宋体" panose="02010600030101010101" pitchFamily="2" charset="-122"/>
                <a:cs typeface="宋体" panose="02010600030101010101" pitchFamily="2" charset="-122"/>
              </a:rPr>
              <a:t>             D</a:t>
            </a:r>
            <a:r>
              <a:rPr lang="zh-CN" altLang="zh-CN" sz="1800" b="0" dirty="0">
                <a:latin typeface="宋体" panose="02010600030101010101" pitchFamily="2" charset="-122"/>
                <a:ea typeface="宋体" panose="02010600030101010101" pitchFamily="2" charset="-122"/>
                <a:cs typeface="宋体" panose="02010600030101010101" pitchFamily="2" charset="-122"/>
              </a:rPr>
              <a:t>．键盘</a:t>
            </a:r>
            <a:endParaRPr lang="zh-CN" altLang="en-US" sz="1800" b="0" dirty="0">
              <a:latin typeface="宋体" panose="02010600030101010101" pitchFamily="2" charset="-122"/>
              <a:ea typeface="宋体" panose="02010600030101010101" pitchFamily="2" charset="-122"/>
              <a:cs typeface="宋体" panose="02010600030101010101" pitchFamily="2" charset="-122"/>
            </a:endParaRPr>
          </a:p>
        </p:txBody>
      </p:sp>
      <p:sp>
        <p:nvSpPr>
          <p:cNvPr id="18435" name="矩形 5"/>
          <p:cNvSpPr>
            <a:spLocks noChangeArrowheads="1"/>
          </p:cNvSpPr>
          <p:nvPr/>
        </p:nvSpPr>
        <p:spPr bwMode="auto">
          <a:xfrm>
            <a:off x="2411413" y="260350"/>
            <a:ext cx="286512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a:solidFill>
                  <a:schemeClr val="tx1"/>
                </a:solidFill>
                <a:latin typeface="Arial" panose="020B0604020202020204" pitchFamily="34" charset="0"/>
                <a:ea typeface="微软雅黑" panose="020B0503020204020204" pitchFamily="34" charset="-122"/>
              </a:defRPr>
            </a:lvl2pPr>
            <a:lvl3pPr marL="1143000" indent="-228600" eaLnBrk="0" hangingPunct="0">
              <a:spcBef>
                <a:spcPct val="20000"/>
              </a:spcBef>
              <a:buChar char="•"/>
              <a:defRPr sz="1600">
                <a:solidFill>
                  <a:schemeClr val="tx1"/>
                </a:solidFill>
                <a:latin typeface="Arial" panose="020B0604020202020204" pitchFamily="34" charset="0"/>
                <a:ea typeface="微软雅黑" panose="020B0503020204020204" pitchFamily="34" charset="-122"/>
              </a:defRPr>
            </a:lvl3pPr>
            <a:lvl4pPr marL="1600200" indent="-228600" eaLnBrk="0" hangingPunct="0">
              <a:spcBef>
                <a:spcPct val="20000"/>
              </a:spcBef>
              <a:buChar char="–"/>
              <a:defRPr sz="1400">
                <a:solidFill>
                  <a:schemeClr val="tx1"/>
                </a:solidFill>
                <a:latin typeface="Arial" panose="020B0604020202020204" pitchFamily="34" charset="0"/>
                <a:ea typeface="微软雅黑" panose="020B0503020204020204" pitchFamily="34" charset="-122"/>
              </a:defRPr>
            </a:lvl4pPr>
            <a:lvl5pPr marL="2057400" indent="-228600" eaLnBrk="0" hangingPunct="0">
              <a:spcBef>
                <a:spcPct val="20000"/>
              </a:spcBef>
              <a:buChar char="»"/>
              <a:defRPr sz="1400">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20000"/>
              </a:spcBef>
              <a:spcAft>
                <a:spcPct val="0"/>
              </a:spcAft>
              <a:buChar char="»"/>
              <a:defRPr sz="1400">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20000"/>
              </a:spcBef>
              <a:spcAft>
                <a:spcPct val="0"/>
              </a:spcAft>
              <a:buChar char="»"/>
              <a:defRPr sz="1400">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20000"/>
              </a:spcBef>
              <a:spcAft>
                <a:spcPct val="0"/>
              </a:spcAft>
              <a:buChar char="»"/>
              <a:defRPr sz="1400">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20000"/>
              </a:spcBef>
              <a:spcAft>
                <a:spcPct val="0"/>
              </a:spcAft>
              <a:buChar char="»"/>
              <a:defRPr sz="1400">
                <a:solidFill>
                  <a:schemeClr val="tx1"/>
                </a:solidFill>
                <a:latin typeface="Arial" panose="020B0604020202020204" pitchFamily="34" charset="0"/>
                <a:ea typeface="微软雅黑" panose="020B0503020204020204" pitchFamily="34" charset="-122"/>
              </a:defRPr>
            </a:lvl9pPr>
          </a:lstStyle>
          <a:p>
            <a:pPr eaLnBrk="1" hangingPunct="1">
              <a:spcBef>
                <a:spcPct val="0"/>
              </a:spcBef>
              <a:buFontTx/>
              <a:buNone/>
            </a:pPr>
            <a:r>
              <a:rPr lang="zh-CN" altLang="en-US" sz="2800">
                <a:solidFill>
                  <a:srgbClr val="FFFF00"/>
                </a:solidFill>
                <a:latin typeface="黑体" panose="02010609060101010101" pitchFamily="49" charset="-122"/>
                <a:ea typeface="黑体" panose="02010609060101010101" pitchFamily="49" charset="-122"/>
              </a:rPr>
              <a:t> 课后练习（二）</a:t>
            </a:r>
            <a:endParaRPr lang="zh-CN" altLang="en-US" sz="2800">
              <a:solidFill>
                <a:srgbClr val="FFFF00"/>
              </a:solidFill>
              <a:latin typeface="黑体" panose="02010609060101010101" pitchFamily="49" charset="-122"/>
              <a:ea typeface="黑体" panose="02010609060101010101" pitchFamily="49" charset="-122"/>
            </a:endParaRPr>
          </a:p>
        </p:txBody>
      </p:sp>
    </p:spTree>
  </p:cSld>
  <p:clrMapOvr>
    <a:masterClrMapping/>
  </p:clrMapOvr>
  <p:transition spd="slow">
    <p:push dir="d"/>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showMasterSp="0">
  <p:cSld>
    <p:bg>
      <p:bgPr>
        <a:blipFill dpi="0" rotWithShape="0">
          <a:blip r:embed="rId1"/>
          <a:srcRect/>
          <a:stretch>
            <a:fillRect/>
          </a:stretch>
        </a:blipFill>
        <a:effectLst/>
      </p:bgPr>
    </p:bg>
    <p:spTree>
      <p:nvGrpSpPr>
        <p:cNvPr id="1" name=""/>
        <p:cNvGrpSpPr/>
        <p:nvPr/>
      </p:nvGrpSpPr>
      <p:grpSpPr>
        <a:xfrm>
          <a:off x="0" y="0"/>
          <a:ext cx="0" cy="0"/>
          <a:chOff x="0" y="0"/>
          <a:chExt cx="0" cy="0"/>
        </a:xfrm>
      </p:grpSpPr>
      <p:sp>
        <p:nvSpPr>
          <p:cNvPr id="20482" name="TextBox 1"/>
          <p:cNvSpPr txBox="1">
            <a:spLocks noChangeArrowheads="1"/>
          </p:cNvSpPr>
          <p:nvPr/>
        </p:nvSpPr>
        <p:spPr bwMode="auto">
          <a:xfrm>
            <a:off x="107950" y="1252538"/>
            <a:ext cx="8856663" cy="4741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a:solidFill>
                  <a:schemeClr val="tx1"/>
                </a:solidFill>
                <a:latin typeface="Arial" panose="020B0604020202020204" pitchFamily="34" charset="0"/>
                <a:ea typeface="微软雅黑" panose="020B0503020204020204" pitchFamily="34" charset="-122"/>
              </a:defRPr>
            </a:lvl2pPr>
            <a:lvl3pPr marL="1143000" indent="-228600" eaLnBrk="0" hangingPunct="0">
              <a:spcBef>
                <a:spcPct val="20000"/>
              </a:spcBef>
              <a:buChar char="•"/>
              <a:defRPr sz="1600">
                <a:solidFill>
                  <a:schemeClr val="tx1"/>
                </a:solidFill>
                <a:latin typeface="Arial" panose="020B0604020202020204" pitchFamily="34" charset="0"/>
                <a:ea typeface="微软雅黑" panose="020B0503020204020204" pitchFamily="34" charset="-122"/>
              </a:defRPr>
            </a:lvl3pPr>
            <a:lvl4pPr marL="1600200" indent="-228600" eaLnBrk="0" hangingPunct="0">
              <a:spcBef>
                <a:spcPct val="20000"/>
              </a:spcBef>
              <a:buChar char="–"/>
              <a:defRPr sz="1400">
                <a:solidFill>
                  <a:schemeClr val="tx1"/>
                </a:solidFill>
                <a:latin typeface="Arial" panose="020B0604020202020204" pitchFamily="34" charset="0"/>
                <a:ea typeface="微软雅黑" panose="020B0503020204020204" pitchFamily="34" charset="-122"/>
              </a:defRPr>
            </a:lvl4pPr>
            <a:lvl5pPr marL="2057400" indent="-228600" eaLnBrk="0" hangingPunct="0">
              <a:spcBef>
                <a:spcPct val="20000"/>
              </a:spcBef>
              <a:buChar char="»"/>
              <a:defRPr sz="1400">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20000"/>
              </a:spcBef>
              <a:spcAft>
                <a:spcPct val="0"/>
              </a:spcAft>
              <a:buChar char="»"/>
              <a:defRPr sz="1400">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20000"/>
              </a:spcBef>
              <a:spcAft>
                <a:spcPct val="0"/>
              </a:spcAft>
              <a:buChar char="»"/>
              <a:defRPr sz="1400">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20000"/>
              </a:spcBef>
              <a:spcAft>
                <a:spcPct val="0"/>
              </a:spcAft>
              <a:buChar char="»"/>
              <a:defRPr sz="1400">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20000"/>
              </a:spcBef>
              <a:spcAft>
                <a:spcPct val="0"/>
              </a:spcAft>
              <a:buChar char="»"/>
              <a:defRPr sz="1400">
                <a:solidFill>
                  <a:schemeClr val="tx1"/>
                </a:solidFill>
                <a:latin typeface="Arial" panose="020B0604020202020204" pitchFamily="34" charset="0"/>
                <a:ea typeface="微软雅黑" panose="020B0503020204020204" pitchFamily="34" charset="-122"/>
              </a:defRPr>
            </a:lvl9pPr>
          </a:lstStyle>
          <a:p>
            <a:pPr eaLnBrk="1" hangingPunct="1">
              <a:lnSpc>
                <a:spcPct val="120000"/>
              </a:lnSpc>
              <a:spcBef>
                <a:spcPct val="0"/>
              </a:spcBef>
              <a:buNone/>
            </a:pPr>
            <a:r>
              <a:rPr lang="en-US" altLang="zh-CN" sz="1800" b="0" dirty="0">
                <a:latin typeface="宋体" panose="02010600030101010101" pitchFamily="2" charset="-122"/>
                <a:ea typeface="宋体" panose="02010600030101010101" pitchFamily="2" charset="-122"/>
                <a:cs typeface="宋体" panose="02010600030101010101" pitchFamily="2" charset="-122"/>
              </a:rPr>
              <a:t>21</a:t>
            </a:r>
            <a:r>
              <a:rPr lang="zh-CN" altLang="zh-CN" sz="1800" b="0" dirty="0">
                <a:latin typeface="宋体" panose="02010600030101010101" pitchFamily="2" charset="-122"/>
                <a:ea typeface="宋体" panose="02010600030101010101" pitchFamily="2" charset="-122"/>
                <a:cs typeface="宋体" panose="02010600030101010101" pitchFamily="2" charset="-122"/>
              </a:rPr>
              <a:t>．</a:t>
            </a:r>
            <a:r>
              <a:rPr altLang="zh-CN" sz="1800" b="0" dirty="0">
                <a:latin typeface="宋体" panose="02010600030101010101" pitchFamily="2" charset="-122"/>
                <a:ea typeface="宋体" panose="02010600030101010101" pitchFamily="2" charset="-122"/>
                <a:cs typeface="宋体" panose="02010600030101010101" pitchFamily="2" charset="-122"/>
              </a:rPr>
              <a:t>以下属于移动终端的是（     ）。</a:t>
            </a:r>
            <a:endParaRPr altLang="zh-CN" sz="1800" b="0" dirty="0">
              <a:latin typeface="宋体" panose="02010600030101010101" pitchFamily="2" charset="-122"/>
              <a:ea typeface="宋体" panose="02010600030101010101" pitchFamily="2" charset="-122"/>
              <a:cs typeface="宋体" panose="02010600030101010101" pitchFamily="2" charset="-122"/>
            </a:endParaRPr>
          </a:p>
          <a:p>
            <a:pPr eaLnBrk="1" hangingPunct="1">
              <a:lnSpc>
                <a:spcPct val="120000"/>
              </a:lnSpc>
              <a:spcBef>
                <a:spcPct val="0"/>
              </a:spcBef>
              <a:buNone/>
            </a:pPr>
            <a:r>
              <a:rPr altLang="zh-CN" sz="1800" b="0" dirty="0">
                <a:latin typeface="宋体" panose="02010600030101010101" pitchFamily="2" charset="-122"/>
                <a:ea typeface="宋体" panose="02010600030101010101" pitchFamily="2" charset="-122"/>
                <a:cs typeface="宋体" panose="02010600030101010101" pitchFamily="2" charset="-122"/>
              </a:rPr>
              <a:t>①FM收音机          ②</a:t>
            </a:r>
            <a:r>
              <a:rPr lang="zh-CN" sz="1800" b="0" dirty="0">
                <a:latin typeface="宋体" panose="02010600030101010101" pitchFamily="2" charset="-122"/>
                <a:ea typeface="宋体" panose="02010600030101010101" pitchFamily="2" charset="-122"/>
                <a:cs typeface="宋体" panose="02010600030101010101" pitchFamily="2" charset="-122"/>
              </a:rPr>
              <a:t>上网本</a:t>
            </a:r>
            <a:r>
              <a:rPr altLang="zh-CN" sz="1800" b="0" dirty="0">
                <a:latin typeface="宋体" panose="02010600030101010101" pitchFamily="2" charset="-122"/>
                <a:ea typeface="宋体" panose="02010600030101010101" pitchFamily="2" charset="-122"/>
                <a:cs typeface="宋体" panose="02010600030101010101" pitchFamily="2" charset="-122"/>
              </a:rPr>
              <a:t>           ③智能手机         ④</a:t>
            </a:r>
            <a:r>
              <a:rPr lang="zh-CN" sz="1800" b="0" dirty="0">
                <a:latin typeface="宋体" panose="02010600030101010101" pitchFamily="2" charset="-122"/>
                <a:ea typeface="宋体" panose="02010600030101010101" pitchFamily="2" charset="-122"/>
                <a:cs typeface="宋体" panose="02010600030101010101" pitchFamily="2" charset="-122"/>
              </a:rPr>
              <a:t>笔记本电脑</a:t>
            </a:r>
            <a:endParaRPr altLang="zh-CN" sz="1800" b="0" dirty="0">
              <a:latin typeface="宋体" panose="02010600030101010101" pitchFamily="2" charset="-122"/>
              <a:ea typeface="宋体" panose="02010600030101010101" pitchFamily="2" charset="-122"/>
              <a:cs typeface="宋体" panose="02010600030101010101" pitchFamily="2" charset="-122"/>
            </a:endParaRPr>
          </a:p>
          <a:p>
            <a:pPr eaLnBrk="1" hangingPunct="1">
              <a:lnSpc>
                <a:spcPct val="120000"/>
              </a:lnSpc>
              <a:spcBef>
                <a:spcPct val="0"/>
              </a:spcBef>
              <a:buNone/>
            </a:pPr>
            <a:r>
              <a:rPr altLang="zh-CN" sz="1800" b="0" dirty="0">
                <a:latin typeface="宋体" panose="02010600030101010101" pitchFamily="2" charset="-122"/>
                <a:ea typeface="宋体" panose="02010600030101010101" pitchFamily="2" charset="-122"/>
                <a:cs typeface="宋体" panose="02010600030101010101" pitchFamily="2" charset="-122"/>
              </a:rPr>
              <a:t>A.①②③            B.①③④           C.</a:t>
            </a:r>
            <a:r>
              <a:rPr altLang="zh-CN" sz="1800" b="0" dirty="0">
                <a:latin typeface="宋体" panose="02010600030101010101" pitchFamily="2" charset="-122"/>
                <a:ea typeface="宋体" panose="02010600030101010101" pitchFamily="2" charset="-122"/>
                <a:cs typeface="宋体" panose="02010600030101010101" pitchFamily="2" charset="-122"/>
                <a:sym typeface="+mn-ea"/>
              </a:rPr>
              <a:t>①②④</a:t>
            </a:r>
            <a:r>
              <a:rPr altLang="zh-CN" sz="1800" b="0" dirty="0">
                <a:latin typeface="宋体" panose="02010600030101010101" pitchFamily="2" charset="-122"/>
                <a:ea typeface="宋体" panose="02010600030101010101" pitchFamily="2" charset="-122"/>
                <a:cs typeface="宋体" panose="02010600030101010101" pitchFamily="2" charset="-122"/>
              </a:rPr>
              <a:t>           D.</a:t>
            </a:r>
            <a:r>
              <a:rPr altLang="zh-CN" sz="1800" b="0" dirty="0">
                <a:latin typeface="宋体" panose="02010600030101010101" pitchFamily="2" charset="-122"/>
                <a:ea typeface="宋体" panose="02010600030101010101" pitchFamily="2" charset="-122"/>
                <a:cs typeface="宋体" panose="02010600030101010101" pitchFamily="2" charset="-122"/>
                <a:sym typeface="+mn-ea"/>
              </a:rPr>
              <a:t>②③④</a:t>
            </a:r>
            <a:r>
              <a:rPr lang="en-US" altLang="zh-CN" sz="1800" b="0" dirty="0">
                <a:latin typeface="宋体" panose="02010600030101010101" pitchFamily="2" charset="-122"/>
                <a:ea typeface="宋体" panose="02010600030101010101" pitchFamily="2" charset="-122"/>
                <a:cs typeface="宋体" panose="02010600030101010101" pitchFamily="2" charset="-122"/>
              </a:rPr>
              <a:t> </a:t>
            </a:r>
            <a:endParaRPr lang="zh-CN" altLang="zh-CN" sz="1800" b="0" dirty="0">
              <a:latin typeface="宋体" panose="02010600030101010101" pitchFamily="2" charset="-122"/>
              <a:ea typeface="宋体" panose="02010600030101010101" pitchFamily="2" charset="-122"/>
              <a:cs typeface="宋体" panose="02010600030101010101" pitchFamily="2" charset="-122"/>
            </a:endParaRPr>
          </a:p>
          <a:p>
            <a:pPr eaLnBrk="1" hangingPunct="1">
              <a:lnSpc>
                <a:spcPct val="120000"/>
              </a:lnSpc>
              <a:spcBef>
                <a:spcPct val="0"/>
              </a:spcBef>
              <a:buNone/>
            </a:pPr>
            <a:r>
              <a:rPr lang="en-US" altLang="zh-CN" sz="1800" b="0" dirty="0">
                <a:latin typeface="宋体" panose="02010600030101010101" pitchFamily="2" charset="-122"/>
                <a:ea typeface="宋体" panose="02010600030101010101" pitchFamily="2" charset="-122"/>
                <a:cs typeface="宋体" panose="02010600030101010101" pitchFamily="2" charset="-122"/>
              </a:rPr>
              <a:t>22</a:t>
            </a:r>
            <a:r>
              <a:rPr lang="zh-CN" altLang="zh-CN" sz="1800" b="0">
                <a:latin typeface="宋体" panose="02010600030101010101" pitchFamily="2" charset="-122"/>
                <a:ea typeface="宋体" panose="02010600030101010101" pitchFamily="2" charset="-122"/>
                <a:cs typeface="宋体" panose="02010600030101010101" pitchFamily="2" charset="-122"/>
              </a:rPr>
              <a:t>．键盘上的删除键是（</a:t>
            </a:r>
            <a:r>
              <a:rPr lang="en-US" altLang="zh-CN" sz="1800" b="0" dirty="0">
                <a:latin typeface="宋体" panose="02010600030101010101" pitchFamily="2" charset="-122"/>
                <a:ea typeface="宋体" panose="02010600030101010101" pitchFamily="2" charset="-122"/>
                <a:cs typeface="宋体" panose="02010600030101010101" pitchFamily="2" charset="-122"/>
              </a:rPr>
              <a:t>     </a:t>
            </a:r>
            <a:r>
              <a:rPr lang="zh-CN" altLang="zh-CN" sz="1800" b="0" dirty="0">
                <a:latin typeface="宋体" panose="02010600030101010101" pitchFamily="2" charset="-122"/>
                <a:ea typeface="宋体" panose="02010600030101010101" pitchFamily="2" charset="-122"/>
                <a:cs typeface="宋体" panose="02010600030101010101" pitchFamily="2" charset="-122"/>
              </a:rPr>
              <a:t>）。</a:t>
            </a:r>
            <a:endParaRPr lang="zh-CN" altLang="zh-CN" sz="1800" b="0" dirty="0">
              <a:latin typeface="宋体" panose="02010600030101010101" pitchFamily="2" charset="-122"/>
              <a:ea typeface="宋体" panose="02010600030101010101" pitchFamily="2" charset="-122"/>
              <a:cs typeface="宋体" panose="02010600030101010101" pitchFamily="2" charset="-122"/>
            </a:endParaRPr>
          </a:p>
          <a:p>
            <a:pPr eaLnBrk="1" hangingPunct="1">
              <a:lnSpc>
                <a:spcPct val="120000"/>
              </a:lnSpc>
              <a:spcBef>
                <a:spcPct val="0"/>
              </a:spcBef>
              <a:buNone/>
            </a:pPr>
            <a:r>
              <a:rPr lang="en-US" altLang="zh-CN" sz="1800" b="0" dirty="0">
                <a:latin typeface="宋体" panose="02010600030101010101" pitchFamily="2" charset="-122"/>
                <a:ea typeface="宋体" panose="02010600030101010101" pitchFamily="2" charset="-122"/>
                <a:cs typeface="宋体" panose="02010600030101010101" pitchFamily="2" charset="-122"/>
              </a:rPr>
              <a:t>A</a:t>
            </a:r>
            <a:r>
              <a:rPr lang="zh-CN" altLang="zh-CN" sz="1800" b="0" dirty="0">
                <a:latin typeface="宋体" panose="02010600030101010101" pitchFamily="2" charset="-122"/>
                <a:ea typeface="宋体" panose="02010600030101010101" pitchFamily="2" charset="-122"/>
                <a:cs typeface="宋体" panose="02010600030101010101" pitchFamily="2" charset="-122"/>
              </a:rPr>
              <a:t>．</a:t>
            </a:r>
            <a:r>
              <a:rPr lang="en-US" altLang="zh-CN" sz="1800" b="0" dirty="0">
                <a:latin typeface="宋体" panose="02010600030101010101" pitchFamily="2" charset="-122"/>
                <a:ea typeface="宋体" panose="02010600030101010101" pitchFamily="2" charset="-122"/>
                <a:cs typeface="宋体" panose="02010600030101010101" pitchFamily="2" charset="-122"/>
              </a:rPr>
              <a:t>Delete          </a:t>
            </a:r>
            <a:r>
              <a:rPr lang="en-US" altLang="zh-CN" sz="1800" b="0" dirty="0" smtClean="0">
                <a:latin typeface="宋体" panose="02010600030101010101" pitchFamily="2" charset="-122"/>
                <a:ea typeface="宋体" panose="02010600030101010101" pitchFamily="2" charset="-122"/>
                <a:cs typeface="宋体" panose="02010600030101010101" pitchFamily="2" charset="-122"/>
              </a:rPr>
              <a:t> </a:t>
            </a:r>
            <a:r>
              <a:rPr lang="en-US" altLang="zh-CN" sz="1800" b="0" dirty="0">
                <a:latin typeface="宋体" panose="02010600030101010101" pitchFamily="2" charset="-122"/>
                <a:ea typeface="宋体" panose="02010600030101010101" pitchFamily="2" charset="-122"/>
                <a:cs typeface="宋体" panose="02010600030101010101" pitchFamily="2" charset="-122"/>
              </a:rPr>
              <a:t>B</a:t>
            </a:r>
            <a:r>
              <a:rPr lang="zh-CN" altLang="zh-CN" sz="1800" b="0" dirty="0">
                <a:latin typeface="宋体" panose="02010600030101010101" pitchFamily="2" charset="-122"/>
                <a:ea typeface="宋体" panose="02010600030101010101" pitchFamily="2" charset="-122"/>
                <a:cs typeface="宋体" panose="02010600030101010101" pitchFamily="2" charset="-122"/>
              </a:rPr>
              <a:t>．</a:t>
            </a:r>
            <a:r>
              <a:rPr lang="en-US" altLang="zh-CN" sz="1800" b="0" dirty="0">
                <a:latin typeface="宋体" panose="02010600030101010101" pitchFamily="2" charset="-122"/>
                <a:ea typeface="宋体" panose="02010600030101010101" pitchFamily="2" charset="-122"/>
                <a:cs typeface="宋体" panose="02010600030101010101" pitchFamily="2" charset="-122"/>
              </a:rPr>
              <a:t>Backspace       </a:t>
            </a:r>
            <a:r>
              <a:rPr lang="en-US" altLang="zh-CN" sz="1800" b="0" dirty="0" smtClean="0">
                <a:latin typeface="宋体" panose="02010600030101010101" pitchFamily="2" charset="-122"/>
                <a:ea typeface="宋体" panose="02010600030101010101" pitchFamily="2" charset="-122"/>
                <a:cs typeface="宋体" panose="02010600030101010101" pitchFamily="2" charset="-122"/>
              </a:rPr>
              <a:t>C</a:t>
            </a:r>
            <a:r>
              <a:rPr lang="zh-CN" altLang="zh-CN" sz="1800" b="0" dirty="0">
                <a:latin typeface="宋体" panose="02010600030101010101" pitchFamily="2" charset="-122"/>
                <a:ea typeface="宋体" panose="02010600030101010101" pitchFamily="2" charset="-122"/>
                <a:cs typeface="宋体" panose="02010600030101010101" pitchFamily="2" charset="-122"/>
              </a:rPr>
              <a:t>．</a:t>
            </a:r>
            <a:r>
              <a:rPr lang="en-US" altLang="zh-CN" sz="1800" b="0" dirty="0" err="1">
                <a:latin typeface="宋体" panose="02010600030101010101" pitchFamily="2" charset="-122"/>
                <a:ea typeface="宋体" panose="02010600030101010101" pitchFamily="2" charset="-122"/>
                <a:cs typeface="宋体" panose="02010600030101010101" pitchFamily="2" charset="-122"/>
              </a:rPr>
              <a:t>PageDown</a:t>
            </a:r>
            <a:r>
              <a:rPr lang="en-US" altLang="zh-CN" sz="1800" b="0" dirty="0">
                <a:latin typeface="宋体" panose="02010600030101010101" pitchFamily="2" charset="-122"/>
                <a:ea typeface="宋体" panose="02010600030101010101" pitchFamily="2" charset="-122"/>
                <a:cs typeface="宋体" panose="02010600030101010101" pitchFamily="2" charset="-122"/>
              </a:rPr>
              <a:t>        </a:t>
            </a:r>
            <a:r>
              <a:rPr lang="en-US" altLang="zh-CN" sz="1800" b="0" dirty="0" smtClean="0">
                <a:latin typeface="宋体" panose="02010600030101010101" pitchFamily="2" charset="-122"/>
                <a:ea typeface="宋体" panose="02010600030101010101" pitchFamily="2" charset="-122"/>
                <a:cs typeface="宋体" panose="02010600030101010101" pitchFamily="2" charset="-122"/>
              </a:rPr>
              <a:t>D</a:t>
            </a:r>
            <a:r>
              <a:rPr lang="zh-CN" altLang="zh-CN" sz="1800" b="0" dirty="0">
                <a:latin typeface="宋体" panose="02010600030101010101" pitchFamily="2" charset="-122"/>
                <a:ea typeface="宋体" panose="02010600030101010101" pitchFamily="2" charset="-122"/>
                <a:cs typeface="宋体" panose="02010600030101010101" pitchFamily="2" charset="-122"/>
              </a:rPr>
              <a:t>．</a:t>
            </a:r>
            <a:r>
              <a:rPr lang="en-US" altLang="zh-CN" sz="1800" b="0" dirty="0">
                <a:latin typeface="宋体" panose="02010600030101010101" pitchFamily="2" charset="-122"/>
                <a:ea typeface="宋体" panose="02010600030101010101" pitchFamily="2" charset="-122"/>
                <a:cs typeface="宋体" panose="02010600030101010101" pitchFamily="2" charset="-122"/>
              </a:rPr>
              <a:t>Enter</a:t>
            </a:r>
            <a:endParaRPr lang="zh-CN" altLang="zh-CN" sz="1800" b="0" dirty="0">
              <a:latin typeface="宋体" panose="02010600030101010101" pitchFamily="2" charset="-122"/>
              <a:ea typeface="宋体" panose="02010600030101010101" pitchFamily="2" charset="-122"/>
              <a:cs typeface="宋体" panose="02010600030101010101" pitchFamily="2" charset="-122"/>
            </a:endParaRPr>
          </a:p>
          <a:p>
            <a:pPr eaLnBrk="1" hangingPunct="1">
              <a:lnSpc>
                <a:spcPct val="120000"/>
              </a:lnSpc>
              <a:spcBef>
                <a:spcPct val="0"/>
              </a:spcBef>
              <a:buNone/>
            </a:pPr>
            <a:r>
              <a:rPr lang="en-US" altLang="zh-CN" sz="1800" b="0" dirty="0">
                <a:latin typeface="宋体" panose="02010600030101010101" pitchFamily="2" charset="-122"/>
                <a:ea typeface="宋体" panose="02010600030101010101" pitchFamily="2" charset="-122"/>
                <a:cs typeface="宋体" panose="02010600030101010101" pitchFamily="2" charset="-122"/>
              </a:rPr>
              <a:t>23</a:t>
            </a:r>
            <a:r>
              <a:rPr lang="zh-CN" altLang="zh-CN" sz="1800" b="0" dirty="0">
                <a:latin typeface="宋体" panose="02010600030101010101" pitchFamily="2" charset="-122"/>
                <a:ea typeface="宋体" panose="02010600030101010101" pitchFamily="2" charset="-122"/>
                <a:cs typeface="宋体" panose="02010600030101010101" pitchFamily="2" charset="-122"/>
              </a:rPr>
              <a:t>．以下属于计算机必备的输入、输出设备的是（</a:t>
            </a:r>
            <a:r>
              <a:rPr lang="en-US" altLang="zh-CN" sz="1800" b="0" dirty="0">
                <a:latin typeface="宋体" panose="02010600030101010101" pitchFamily="2" charset="-122"/>
                <a:ea typeface="宋体" panose="02010600030101010101" pitchFamily="2" charset="-122"/>
                <a:cs typeface="宋体" panose="02010600030101010101" pitchFamily="2" charset="-122"/>
              </a:rPr>
              <a:t>     </a:t>
            </a:r>
            <a:r>
              <a:rPr lang="zh-CN" altLang="zh-CN" sz="1800" b="0" dirty="0">
                <a:latin typeface="宋体" panose="02010600030101010101" pitchFamily="2" charset="-122"/>
                <a:ea typeface="宋体" panose="02010600030101010101" pitchFamily="2" charset="-122"/>
                <a:cs typeface="宋体" panose="02010600030101010101" pitchFamily="2" charset="-122"/>
              </a:rPr>
              <a:t>）。</a:t>
            </a:r>
            <a:endParaRPr lang="zh-CN" altLang="zh-CN" sz="1800" b="0" dirty="0">
              <a:latin typeface="宋体" panose="02010600030101010101" pitchFamily="2" charset="-122"/>
              <a:ea typeface="宋体" panose="02010600030101010101" pitchFamily="2" charset="-122"/>
              <a:cs typeface="宋体" panose="02010600030101010101" pitchFamily="2" charset="-122"/>
            </a:endParaRPr>
          </a:p>
          <a:p>
            <a:pPr eaLnBrk="1" hangingPunct="1">
              <a:lnSpc>
                <a:spcPct val="120000"/>
              </a:lnSpc>
              <a:spcBef>
                <a:spcPct val="0"/>
              </a:spcBef>
              <a:buNone/>
            </a:pPr>
            <a:r>
              <a:rPr lang="en-US" altLang="zh-CN" sz="1800" b="0" dirty="0">
                <a:latin typeface="宋体" panose="02010600030101010101" pitchFamily="2" charset="-122"/>
                <a:ea typeface="宋体" panose="02010600030101010101" pitchFamily="2" charset="-122"/>
                <a:cs typeface="宋体" panose="02010600030101010101" pitchFamily="2" charset="-122"/>
              </a:rPr>
              <a:t>A</a:t>
            </a:r>
            <a:r>
              <a:rPr lang="zh-CN" altLang="zh-CN" sz="1800" b="0" dirty="0">
                <a:latin typeface="宋体" panose="02010600030101010101" pitchFamily="2" charset="-122"/>
                <a:ea typeface="宋体" panose="02010600030101010101" pitchFamily="2" charset="-122"/>
                <a:cs typeface="宋体" panose="02010600030101010101" pitchFamily="2" charset="-122"/>
              </a:rPr>
              <a:t>．鼠标和打印机</a:t>
            </a:r>
            <a:r>
              <a:rPr lang="en-US" altLang="zh-CN" sz="1800" b="0" dirty="0">
                <a:latin typeface="宋体" panose="02010600030101010101" pitchFamily="2" charset="-122"/>
                <a:ea typeface="宋体" panose="02010600030101010101" pitchFamily="2" charset="-122"/>
                <a:cs typeface="宋体" panose="02010600030101010101" pitchFamily="2" charset="-122"/>
              </a:rPr>
              <a:t>     B</a:t>
            </a:r>
            <a:r>
              <a:rPr lang="zh-CN" altLang="zh-CN" sz="1800" b="0" dirty="0">
                <a:latin typeface="宋体" panose="02010600030101010101" pitchFamily="2" charset="-122"/>
                <a:ea typeface="宋体" panose="02010600030101010101" pitchFamily="2" charset="-122"/>
                <a:cs typeface="宋体" panose="02010600030101010101" pitchFamily="2" charset="-122"/>
              </a:rPr>
              <a:t>．键盘和显示器</a:t>
            </a:r>
            <a:r>
              <a:rPr lang="en-US" altLang="zh-CN" sz="1800" b="0" dirty="0">
                <a:latin typeface="宋体" panose="02010600030101010101" pitchFamily="2" charset="-122"/>
                <a:ea typeface="宋体" panose="02010600030101010101" pitchFamily="2" charset="-122"/>
                <a:cs typeface="宋体" panose="02010600030101010101" pitchFamily="2" charset="-122"/>
              </a:rPr>
              <a:t>     C</a:t>
            </a:r>
            <a:r>
              <a:rPr lang="zh-CN" altLang="zh-CN" sz="1800" b="0" dirty="0">
                <a:latin typeface="宋体" panose="02010600030101010101" pitchFamily="2" charset="-122"/>
                <a:ea typeface="宋体" panose="02010600030101010101" pitchFamily="2" charset="-122"/>
                <a:cs typeface="宋体" panose="02010600030101010101" pitchFamily="2" charset="-122"/>
              </a:rPr>
              <a:t>．扫描仪和音箱</a:t>
            </a:r>
            <a:r>
              <a:rPr lang="en-US" altLang="zh-CN" sz="1800" b="0" dirty="0">
                <a:latin typeface="宋体" panose="02010600030101010101" pitchFamily="2" charset="-122"/>
                <a:ea typeface="宋体" panose="02010600030101010101" pitchFamily="2" charset="-122"/>
                <a:cs typeface="宋体" panose="02010600030101010101" pitchFamily="2" charset="-122"/>
              </a:rPr>
              <a:t>   D</a:t>
            </a:r>
            <a:r>
              <a:rPr lang="zh-CN" altLang="zh-CN" sz="1800" b="0" dirty="0">
                <a:latin typeface="宋体" panose="02010600030101010101" pitchFamily="2" charset="-122"/>
                <a:ea typeface="宋体" panose="02010600030101010101" pitchFamily="2" charset="-122"/>
                <a:cs typeface="宋体" panose="02010600030101010101" pitchFamily="2" charset="-122"/>
              </a:rPr>
              <a:t>．键盘和打印机</a:t>
            </a:r>
            <a:endParaRPr lang="zh-CN" altLang="zh-CN" sz="1800" b="0" dirty="0">
              <a:latin typeface="宋体" panose="02010600030101010101" pitchFamily="2" charset="-122"/>
              <a:ea typeface="宋体" panose="02010600030101010101" pitchFamily="2" charset="-122"/>
              <a:cs typeface="宋体" panose="02010600030101010101" pitchFamily="2" charset="-122"/>
            </a:endParaRPr>
          </a:p>
          <a:p>
            <a:pPr eaLnBrk="1" hangingPunct="1">
              <a:lnSpc>
                <a:spcPct val="120000"/>
              </a:lnSpc>
              <a:spcBef>
                <a:spcPct val="0"/>
              </a:spcBef>
              <a:buNone/>
            </a:pPr>
            <a:r>
              <a:rPr lang="en-US" altLang="zh-CN" sz="1800" b="0" dirty="0">
                <a:latin typeface="宋体" panose="02010600030101010101" pitchFamily="2" charset="-122"/>
                <a:ea typeface="宋体" panose="02010600030101010101" pitchFamily="2" charset="-122"/>
                <a:cs typeface="宋体" panose="02010600030101010101" pitchFamily="2" charset="-122"/>
              </a:rPr>
              <a:t>24</a:t>
            </a:r>
            <a:r>
              <a:rPr lang="zh-CN" altLang="zh-CN" sz="1800" b="0" dirty="0">
                <a:latin typeface="宋体" panose="02010600030101010101" pitchFamily="2" charset="-122"/>
                <a:ea typeface="宋体" panose="02010600030101010101" pitchFamily="2" charset="-122"/>
                <a:cs typeface="宋体" panose="02010600030101010101" pitchFamily="2" charset="-122"/>
              </a:rPr>
              <a:t>．计算机的硬件主要包括输入设备、</a:t>
            </a:r>
            <a:r>
              <a:rPr lang="en-US" altLang="zh-CN" sz="1800" b="0" dirty="0">
                <a:latin typeface="宋体" panose="02010600030101010101" pitchFamily="2" charset="-122"/>
                <a:ea typeface="宋体" panose="02010600030101010101" pitchFamily="2" charset="-122"/>
                <a:cs typeface="宋体" panose="02010600030101010101" pitchFamily="2" charset="-122"/>
              </a:rPr>
              <a:t>CPU</a:t>
            </a:r>
            <a:r>
              <a:rPr lang="zh-CN" altLang="zh-CN" sz="1800" b="0" dirty="0">
                <a:latin typeface="宋体" panose="02010600030101010101" pitchFamily="2" charset="-122"/>
                <a:ea typeface="宋体" panose="02010600030101010101" pitchFamily="2" charset="-122"/>
                <a:cs typeface="宋体" panose="02010600030101010101" pitchFamily="2" charset="-122"/>
              </a:rPr>
              <a:t>、存储器和（</a:t>
            </a:r>
            <a:r>
              <a:rPr lang="en-US" altLang="zh-CN" sz="1800" b="0" dirty="0">
                <a:latin typeface="宋体" panose="02010600030101010101" pitchFamily="2" charset="-122"/>
                <a:ea typeface="宋体" panose="02010600030101010101" pitchFamily="2" charset="-122"/>
                <a:cs typeface="宋体" panose="02010600030101010101" pitchFamily="2" charset="-122"/>
              </a:rPr>
              <a:t>     </a:t>
            </a:r>
            <a:r>
              <a:rPr lang="zh-CN" altLang="zh-CN" sz="1800" b="0" dirty="0">
                <a:latin typeface="宋体" panose="02010600030101010101" pitchFamily="2" charset="-122"/>
                <a:ea typeface="宋体" panose="02010600030101010101" pitchFamily="2" charset="-122"/>
                <a:cs typeface="宋体" panose="02010600030101010101" pitchFamily="2" charset="-122"/>
              </a:rPr>
              <a:t>）。</a:t>
            </a:r>
            <a:endParaRPr lang="zh-CN" altLang="zh-CN" sz="1800" b="0" dirty="0">
              <a:latin typeface="宋体" panose="02010600030101010101" pitchFamily="2" charset="-122"/>
              <a:ea typeface="宋体" panose="02010600030101010101" pitchFamily="2" charset="-122"/>
              <a:cs typeface="宋体" panose="02010600030101010101" pitchFamily="2" charset="-122"/>
            </a:endParaRPr>
          </a:p>
          <a:p>
            <a:pPr eaLnBrk="1" hangingPunct="1">
              <a:lnSpc>
                <a:spcPct val="120000"/>
              </a:lnSpc>
              <a:spcBef>
                <a:spcPct val="0"/>
              </a:spcBef>
              <a:buNone/>
            </a:pPr>
            <a:r>
              <a:rPr lang="en-US" altLang="zh-CN" sz="1800" b="0" dirty="0">
                <a:latin typeface="宋体" panose="02010600030101010101" pitchFamily="2" charset="-122"/>
                <a:ea typeface="宋体" panose="02010600030101010101" pitchFamily="2" charset="-122"/>
                <a:cs typeface="宋体" panose="02010600030101010101" pitchFamily="2" charset="-122"/>
              </a:rPr>
              <a:t>A</a:t>
            </a:r>
            <a:r>
              <a:rPr lang="zh-CN" altLang="zh-CN" sz="1800" b="0" dirty="0">
                <a:latin typeface="宋体" panose="02010600030101010101" pitchFamily="2" charset="-122"/>
                <a:ea typeface="宋体" panose="02010600030101010101" pitchFamily="2" charset="-122"/>
                <a:cs typeface="宋体" panose="02010600030101010101" pitchFamily="2" charset="-122"/>
              </a:rPr>
              <a:t>．键盘</a:t>
            </a:r>
            <a:r>
              <a:rPr lang="en-US" altLang="zh-CN" sz="1800" b="0" dirty="0">
                <a:latin typeface="宋体" panose="02010600030101010101" pitchFamily="2" charset="-122"/>
                <a:ea typeface="宋体" panose="02010600030101010101" pitchFamily="2" charset="-122"/>
                <a:cs typeface="宋体" panose="02010600030101010101" pitchFamily="2" charset="-122"/>
              </a:rPr>
              <a:t>          </a:t>
            </a:r>
            <a:r>
              <a:rPr lang="en-US" altLang="zh-CN" sz="1800" b="0" dirty="0" smtClean="0">
                <a:latin typeface="宋体" panose="02010600030101010101" pitchFamily="2" charset="-122"/>
                <a:ea typeface="宋体" panose="02010600030101010101" pitchFamily="2" charset="-122"/>
                <a:cs typeface="宋体" panose="02010600030101010101" pitchFamily="2" charset="-122"/>
              </a:rPr>
              <a:t>   </a:t>
            </a:r>
            <a:r>
              <a:rPr lang="en-US" altLang="zh-CN" sz="1800" b="0" dirty="0">
                <a:latin typeface="宋体" panose="02010600030101010101" pitchFamily="2" charset="-122"/>
                <a:ea typeface="宋体" panose="02010600030101010101" pitchFamily="2" charset="-122"/>
                <a:cs typeface="宋体" panose="02010600030101010101" pitchFamily="2" charset="-122"/>
              </a:rPr>
              <a:t>B</a:t>
            </a:r>
            <a:r>
              <a:rPr lang="zh-CN" altLang="zh-CN" sz="1800" b="0" dirty="0">
                <a:latin typeface="宋体" panose="02010600030101010101" pitchFamily="2" charset="-122"/>
                <a:ea typeface="宋体" panose="02010600030101010101" pitchFamily="2" charset="-122"/>
                <a:cs typeface="宋体" panose="02010600030101010101" pitchFamily="2" charset="-122"/>
              </a:rPr>
              <a:t>．显示器</a:t>
            </a:r>
            <a:r>
              <a:rPr lang="en-US" altLang="zh-CN" sz="1800" b="0" dirty="0">
                <a:latin typeface="宋体" panose="02010600030101010101" pitchFamily="2" charset="-122"/>
                <a:ea typeface="宋体" panose="02010600030101010101" pitchFamily="2" charset="-122"/>
                <a:cs typeface="宋体" panose="02010600030101010101" pitchFamily="2" charset="-122"/>
              </a:rPr>
              <a:t>          </a:t>
            </a:r>
            <a:r>
              <a:rPr lang="en-US" altLang="zh-CN" sz="1800" b="0" dirty="0" smtClean="0">
                <a:latin typeface="宋体" panose="02010600030101010101" pitchFamily="2" charset="-122"/>
                <a:ea typeface="宋体" panose="02010600030101010101" pitchFamily="2" charset="-122"/>
                <a:cs typeface="宋体" panose="02010600030101010101" pitchFamily="2" charset="-122"/>
              </a:rPr>
              <a:t> </a:t>
            </a:r>
            <a:r>
              <a:rPr lang="en-US" altLang="zh-CN" sz="1800" b="0" dirty="0">
                <a:latin typeface="宋体" panose="02010600030101010101" pitchFamily="2" charset="-122"/>
                <a:ea typeface="宋体" panose="02010600030101010101" pitchFamily="2" charset="-122"/>
                <a:cs typeface="宋体" panose="02010600030101010101" pitchFamily="2" charset="-122"/>
              </a:rPr>
              <a:t>C</a:t>
            </a:r>
            <a:r>
              <a:rPr lang="zh-CN" altLang="zh-CN" sz="1800" b="0" dirty="0">
                <a:latin typeface="宋体" panose="02010600030101010101" pitchFamily="2" charset="-122"/>
                <a:ea typeface="宋体" panose="02010600030101010101" pitchFamily="2" charset="-122"/>
                <a:cs typeface="宋体" panose="02010600030101010101" pitchFamily="2" charset="-122"/>
              </a:rPr>
              <a:t>．输出设备</a:t>
            </a:r>
            <a:r>
              <a:rPr lang="en-US" altLang="zh-CN" sz="1800" b="0" dirty="0">
                <a:latin typeface="宋体" panose="02010600030101010101" pitchFamily="2" charset="-122"/>
                <a:ea typeface="宋体" panose="02010600030101010101" pitchFamily="2" charset="-122"/>
                <a:cs typeface="宋体" panose="02010600030101010101" pitchFamily="2" charset="-122"/>
              </a:rPr>
              <a:t>       D</a:t>
            </a:r>
            <a:r>
              <a:rPr lang="zh-CN" altLang="zh-CN" sz="1800" b="0" dirty="0">
                <a:latin typeface="宋体" panose="02010600030101010101" pitchFamily="2" charset="-122"/>
                <a:ea typeface="宋体" panose="02010600030101010101" pitchFamily="2" charset="-122"/>
                <a:cs typeface="宋体" panose="02010600030101010101" pitchFamily="2" charset="-122"/>
              </a:rPr>
              <a:t>．内存</a:t>
            </a:r>
            <a:endParaRPr lang="zh-CN" altLang="zh-CN" sz="1800" b="0" dirty="0">
              <a:latin typeface="宋体" panose="02010600030101010101" pitchFamily="2" charset="-122"/>
              <a:ea typeface="宋体" panose="02010600030101010101" pitchFamily="2" charset="-122"/>
              <a:cs typeface="宋体" panose="02010600030101010101" pitchFamily="2" charset="-122"/>
            </a:endParaRPr>
          </a:p>
          <a:p>
            <a:pPr eaLnBrk="1" hangingPunct="1">
              <a:lnSpc>
                <a:spcPct val="120000"/>
              </a:lnSpc>
              <a:spcBef>
                <a:spcPct val="0"/>
              </a:spcBef>
              <a:buNone/>
            </a:pPr>
            <a:r>
              <a:rPr lang="en-US" altLang="zh-CN" sz="1800" b="0" dirty="0">
                <a:latin typeface="宋体" panose="02010600030101010101" pitchFamily="2" charset="-122"/>
                <a:ea typeface="宋体" panose="02010600030101010101" pitchFamily="2" charset="-122"/>
                <a:cs typeface="宋体" panose="02010600030101010101" pitchFamily="2" charset="-122"/>
              </a:rPr>
              <a:t>25</a:t>
            </a:r>
            <a:r>
              <a:rPr lang="zh-CN" altLang="zh-CN" sz="1800" b="0" dirty="0">
                <a:latin typeface="宋体" panose="02010600030101010101" pitchFamily="2" charset="-122"/>
                <a:ea typeface="宋体" panose="02010600030101010101" pitchFamily="2" charset="-122"/>
                <a:cs typeface="宋体" panose="02010600030101010101" pitchFamily="2" charset="-122"/>
              </a:rPr>
              <a:t>．某华南虎生活习性研究性学习小组，要到动物园采集有关华南虎的信息，他们适合携带的工具有（</a:t>
            </a:r>
            <a:r>
              <a:rPr lang="en-US" altLang="zh-CN" sz="1800" b="0" dirty="0">
                <a:latin typeface="宋体" panose="02010600030101010101" pitchFamily="2" charset="-122"/>
                <a:ea typeface="宋体" panose="02010600030101010101" pitchFamily="2" charset="-122"/>
                <a:cs typeface="宋体" panose="02010600030101010101" pitchFamily="2" charset="-122"/>
              </a:rPr>
              <a:t>     </a:t>
            </a:r>
            <a:r>
              <a:rPr lang="zh-CN" altLang="zh-CN" sz="1800" b="0" dirty="0">
                <a:latin typeface="宋体" panose="02010600030101010101" pitchFamily="2" charset="-122"/>
                <a:ea typeface="宋体" panose="02010600030101010101" pitchFamily="2" charset="-122"/>
                <a:cs typeface="宋体" panose="02010600030101010101" pitchFamily="2" charset="-122"/>
              </a:rPr>
              <a:t>）。</a:t>
            </a:r>
            <a:endParaRPr lang="zh-CN" altLang="zh-CN" sz="1800" b="0" dirty="0">
              <a:latin typeface="宋体" panose="02010600030101010101" pitchFamily="2" charset="-122"/>
              <a:ea typeface="宋体" panose="02010600030101010101" pitchFamily="2" charset="-122"/>
              <a:cs typeface="宋体" panose="02010600030101010101" pitchFamily="2" charset="-122"/>
            </a:endParaRPr>
          </a:p>
          <a:p>
            <a:pPr eaLnBrk="1" hangingPunct="1">
              <a:lnSpc>
                <a:spcPct val="120000"/>
              </a:lnSpc>
              <a:spcBef>
                <a:spcPct val="0"/>
              </a:spcBef>
              <a:buNone/>
            </a:pPr>
            <a:r>
              <a:rPr lang="en-US" altLang="zh-CN" sz="1800" b="0" dirty="0">
                <a:latin typeface="宋体" panose="02010600030101010101" pitchFamily="2" charset="-122"/>
                <a:ea typeface="宋体" panose="02010600030101010101" pitchFamily="2" charset="-122"/>
                <a:cs typeface="宋体" panose="02010600030101010101" pitchFamily="2" charset="-122"/>
              </a:rPr>
              <a:t>A</a:t>
            </a:r>
            <a:r>
              <a:rPr lang="zh-CN" altLang="zh-CN" sz="1800" b="0" dirty="0">
                <a:latin typeface="宋体" panose="02010600030101010101" pitchFamily="2" charset="-122"/>
                <a:ea typeface="宋体" panose="02010600030101010101" pitchFamily="2" charset="-122"/>
                <a:cs typeface="宋体" panose="02010600030101010101" pitchFamily="2" charset="-122"/>
              </a:rPr>
              <a:t>．笔记本电脑、录音机、纸和笔</a:t>
            </a:r>
            <a:r>
              <a:rPr lang="en-US" altLang="zh-CN" sz="1800" b="0" dirty="0">
                <a:latin typeface="宋体" panose="02010600030101010101" pitchFamily="2" charset="-122"/>
                <a:ea typeface="宋体" panose="02010600030101010101" pitchFamily="2" charset="-122"/>
                <a:cs typeface="宋体" panose="02010600030101010101" pitchFamily="2" charset="-122"/>
              </a:rPr>
              <a:t>            B</a:t>
            </a:r>
            <a:r>
              <a:rPr lang="zh-CN" altLang="zh-CN" sz="1800" b="0" dirty="0">
                <a:latin typeface="宋体" panose="02010600030101010101" pitchFamily="2" charset="-122"/>
                <a:ea typeface="宋体" panose="02010600030101010101" pitchFamily="2" charset="-122"/>
                <a:cs typeface="宋体" panose="02010600030101010101" pitchFamily="2" charset="-122"/>
              </a:rPr>
              <a:t>．智能手机、扫描仪、数码相机</a:t>
            </a:r>
            <a:endParaRPr lang="zh-CN" altLang="zh-CN" sz="1800" b="0" dirty="0">
              <a:latin typeface="宋体" panose="02010600030101010101" pitchFamily="2" charset="-122"/>
              <a:ea typeface="宋体" panose="02010600030101010101" pitchFamily="2" charset="-122"/>
              <a:cs typeface="宋体" panose="02010600030101010101" pitchFamily="2" charset="-122"/>
            </a:endParaRPr>
          </a:p>
          <a:p>
            <a:pPr eaLnBrk="1" hangingPunct="1">
              <a:lnSpc>
                <a:spcPct val="120000"/>
              </a:lnSpc>
              <a:spcBef>
                <a:spcPct val="0"/>
              </a:spcBef>
              <a:buNone/>
            </a:pPr>
            <a:r>
              <a:rPr lang="en-US" altLang="zh-CN" sz="1800" b="0" dirty="0">
                <a:latin typeface="宋体" panose="02010600030101010101" pitchFamily="2" charset="-122"/>
                <a:ea typeface="宋体" panose="02010600030101010101" pitchFamily="2" charset="-122"/>
                <a:cs typeface="宋体" panose="02010600030101010101" pitchFamily="2" charset="-122"/>
              </a:rPr>
              <a:t>C</a:t>
            </a:r>
            <a:r>
              <a:rPr lang="zh-CN" altLang="zh-CN" sz="1800" b="0" dirty="0">
                <a:latin typeface="宋体" panose="02010600030101010101" pitchFamily="2" charset="-122"/>
                <a:ea typeface="宋体" panose="02010600030101010101" pitchFamily="2" charset="-122"/>
                <a:cs typeface="宋体" panose="02010600030101010101" pitchFamily="2" charset="-122"/>
              </a:rPr>
              <a:t>．上网本、打印机、普通相机</a:t>
            </a:r>
            <a:r>
              <a:rPr lang="en-US" altLang="zh-CN" sz="1800" b="0" dirty="0">
                <a:latin typeface="宋体" panose="02010600030101010101" pitchFamily="2" charset="-122"/>
                <a:ea typeface="宋体" panose="02010600030101010101" pitchFamily="2" charset="-122"/>
                <a:cs typeface="宋体" panose="02010600030101010101" pitchFamily="2" charset="-122"/>
              </a:rPr>
              <a:t>              D</a:t>
            </a:r>
            <a:r>
              <a:rPr lang="zh-CN" altLang="zh-CN" sz="1800" b="0" dirty="0">
                <a:latin typeface="宋体" panose="02010600030101010101" pitchFamily="2" charset="-122"/>
                <a:ea typeface="宋体" panose="02010600030101010101" pitchFamily="2" charset="-122"/>
                <a:cs typeface="宋体" panose="02010600030101010101" pitchFamily="2" charset="-122"/>
              </a:rPr>
              <a:t>．数码相机、数码摄像机、录音笔</a:t>
            </a:r>
            <a:endParaRPr lang="zh-CN" altLang="zh-CN" sz="1800" b="0" dirty="0">
              <a:latin typeface="宋体" panose="02010600030101010101" pitchFamily="2" charset="-122"/>
              <a:ea typeface="宋体" panose="02010600030101010101" pitchFamily="2" charset="-122"/>
              <a:cs typeface="宋体" panose="02010600030101010101" pitchFamily="2" charset="-122"/>
            </a:endParaRPr>
          </a:p>
          <a:p>
            <a:pPr eaLnBrk="1" hangingPunct="1">
              <a:lnSpc>
                <a:spcPct val="120000"/>
              </a:lnSpc>
              <a:spcBef>
                <a:spcPct val="0"/>
              </a:spcBef>
              <a:buFontTx/>
              <a:buNone/>
            </a:pPr>
            <a:endParaRPr lang="zh-CN" altLang="en-US" sz="1800" b="0" dirty="0">
              <a:latin typeface="宋体" panose="02010600030101010101" pitchFamily="2" charset="-122"/>
              <a:ea typeface="宋体" panose="02010600030101010101" pitchFamily="2" charset="-122"/>
              <a:cs typeface="宋体" panose="02010600030101010101" pitchFamily="2" charset="-122"/>
            </a:endParaRPr>
          </a:p>
        </p:txBody>
      </p:sp>
      <p:sp>
        <p:nvSpPr>
          <p:cNvPr id="18435" name="矩形 5"/>
          <p:cNvSpPr>
            <a:spLocks noChangeArrowheads="1"/>
          </p:cNvSpPr>
          <p:nvPr/>
        </p:nvSpPr>
        <p:spPr bwMode="auto">
          <a:xfrm>
            <a:off x="2411413" y="260350"/>
            <a:ext cx="286512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a:solidFill>
                  <a:schemeClr val="tx1"/>
                </a:solidFill>
                <a:latin typeface="Arial" panose="020B0604020202020204" pitchFamily="34" charset="0"/>
                <a:ea typeface="微软雅黑" panose="020B0503020204020204" pitchFamily="34" charset="-122"/>
              </a:defRPr>
            </a:lvl2pPr>
            <a:lvl3pPr marL="1143000" indent="-228600" eaLnBrk="0" hangingPunct="0">
              <a:spcBef>
                <a:spcPct val="20000"/>
              </a:spcBef>
              <a:buChar char="•"/>
              <a:defRPr sz="1600">
                <a:solidFill>
                  <a:schemeClr val="tx1"/>
                </a:solidFill>
                <a:latin typeface="Arial" panose="020B0604020202020204" pitchFamily="34" charset="0"/>
                <a:ea typeface="微软雅黑" panose="020B0503020204020204" pitchFamily="34" charset="-122"/>
              </a:defRPr>
            </a:lvl3pPr>
            <a:lvl4pPr marL="1600200" indent="-228600" eaLnBrk="0" hangingPunct="0">
              <a:spcBef>
                <a:spcPct val="20000"/>
              </a:spcBef>
              <a:buChar char="–"/>
              <a:defRPr sz="1400">
                <a:solidFill>
                  <a:schemeClr val="tx1"/>
                </a:solidFill>
                <a:latin typeface="Arial" panose="020B0604020202020204" pitchFamily="34" charset="0"/>
                <a:ea typeface="微软雅黑" panose="020B0503020204020204" pitchFamily="34" charset="-122"/>
              </a:defRPr>
            </a:lvl4pPr>
            <a:lvl5pPr marL="2057400" indent="-228600" eaLnBrk="0" hangingPunct="0">
              <a:spcBef>
                <a:spcPct val="20000"/>
              </a:spcBef>
              <a:buChar char="»"/>
              <a:defRPr sz="1400">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20000"/>
              </a:spcBef>
              <a:spcAft>
                <a:spcPct val="0"/>
              </a:spcAft>
              <a:buChar char="»"/>
              <a:defRPr sz="1400">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20000"/>
              </a:spcBef>
              <a:spcAft>
                <a:spcPct val="0"/>
              </a:spcAft>
              <a:buChar char="»"/>
              <a:defRPr sz="1400">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20000"/>
              </a:spcBef>
              <a:spcAft>
                <a:spcPct val="0"/>
              </a:spcAft>
              <a:buChar char="»"/>
              <a:defRPr sz="1400">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20000"/>
              </a:spcBef>
              <a:spcAft>
                <a:spcPct val="0"/>
              </a:spcAft>
              <a:buChar char="»"/>
              <a:defRPr sz="1400">
                <a:solidFill>
                  <a:schemeClr val="tx1"/>
                </a:solidFill>
                <a:latin typeface="Arial" panose="020B0604020202020204" pitchFamily="34" charset="0"/>
                <a:ea typeface="微软雅黑" panose="020B0503020204020204" pitchFamily="34" charset="-122"/>
              </a:defRPr>
            </a:lvl9pPr>
          </a:lstStyle>
          <a:p>
            <a:pPr eaLnBrk="1" hangingPunct="1">
              <a:spcBef>
                <a:spcPct val="0"/>
              </a:spcBef>
              <a:buFontTx/>
              <a:buNone/>
            </a:pPr>
            <a:r>
              <a:rPr lang="zh-CN" altLang="en-US" sz="2800">
                <a:solidFill>
                  <a:srgbClr val="FFFF00"/>
                </a:solidFill>
                <a:latin typeface="黑体" panose="02010609060101010101" pitchFamily="49" charset="-122"/>
                <a:ea typeface="黑体" panose="02010609060101010101" pitchFamily="49" charset="-122"/>
              </a:rPr>
              <a:t> 课后练习（二）</a:t>
            </a:r>
            <a:endParaRPr lang="zh-CN" altLang="en-US" sz="2800">
              <a:solidFill>
                <a:srgbClr val="FFFF00"/>
              </a:solidFill>
              <a:latin typeface="黑体" panose="02010609060101010101" pitchFamily="49" charset="-122"/>
              <a:ea typeface="黑体" panose="02010609060101010101" pitchFamily="49" charset="-122"/>
            </a:endParaRPr>
          </a:p>
        </p:txBody>
      </p:sp>
    </p:spTree>
  </p:cSld>
  <p:clrMapOvr>
    <a:masterClrMapping/>
  </p:clrMapOvr>
  <p:transition spd="slow">
    <p:push dir="d"/>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showMasterSp="0">
  <p:cSld>
    <p:bg>
      <p:bgPr>
        <a:blipFill dpi="0" rotWithShape="0">
          <a:blip r:embed="rId1"/>
          <a:srcRect/>
          <a:stretch>
            <a:fillRect/>
          </a:stretch>
        </a:blipFill>
        <a:effectLst/>
      </p:bgPr>
    </p:bg>
    <p:spTree>
      <p:nvGrpSpPr>
        <p:cNvPr id="1" name=""/>
        <p:cNvGrpSpPr/>
        <p:nvPr/>
      </p:nvGrpSpPr>
      <p:grpSpPr>
        <a:xfrm>
          <a:off x="0" y="0"/>
          <a:ext cx="0" cy="0"/>
          <a:chOff x="0" y="0"/>
          <a:chExt cx="0" cy="0"/>
        </a:xfrm>
      </p:grpSpPr>
      <p:sp>
        <p:nvSpPr>
          <p:cNvPr id="21506" name="矩形 3"/>
          <p:cNvSpPr>
            <a:spLocks noChangeArrowheads="1"/>
          </p:cNvSpPr>
          <p:nvPr/>
        </p:nvSpPr>
        <p:spPr bwMode="auto">
          <a:xfrm>
            <a:off x="2693035" y="278130"/>
            <a:ext cx="4474845"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a:solidFill>
                  <a:schemeClr val="tx1"/>
                </a:solidFill>
                <a:latin typeface="Arial" panose="020B0604020202020204" pitchFamily="34" charset="0"/>
                <a:ea typeface="微软雅黑" panose="020B0503020204020204" pitchFamily="34" charset="-122"/>
              </a:defRPr>
            </a:lvl2pPr>
            <a:lvl3pPr marL="1143000" indent="-228600" eaLnBrk="0" hangingPunct="0">
              <a:spcBef>
                <a:spcPct val="20000"/>
              </a:spcBef>
              <a:buChar char="•"/>
              <a:defRPr sz="1600">
                <a:solidFill>
                  <a:schemeClr val="tx1"/>
                </a:solidFill>
                <a:latin typeface="Arial" panose="020B0604020202020204" pitchFamily="34" charset="0"/>
                <a:ea typeface="微软雅黑" panose="020B0503020204020204" pitchFamily="34" charset="-122"/>
              </a:defRPr>
            </a:lvl3pPr>
            <a:lvl4pPr marL="1600200" indent="-228600" eaLnBrk="0" hangingPunct="0">
              <a:spcBef>
                <a:spcPct val="20000"/>
              </a:spcBef>
              <a:buChar char="–"/>
              <a:defRPr sz="1400">
                <a:solidFill>
                  <a:schemeClr val="tx1"/>
                </a:solidFill>
                <a:latin typeface="Arial" panose="020B0604020202020204" pitchFamily="34" charset="0"/>
                <a:ea typeface="微软雅黑" panose="020B0503020204020204" pitchFamily="34" charset="-122"/>
              </a:defRPr>
            </a:lvl4pPr>
            <a:lvl5pPr marL="2057400" indent="-228600" eaLnBrk="0" hangingPunct="0">
              <a:spcBef>
                <a:spcPct val="20000"/>
              </a:spcBef>
              <a:buChar char="»"/>
              <a:defRPr sz="1400">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20000"/>
              </a:spcBef>
              <a:spcAft>
                <a:spcPct val="0"/>
              </a:spcAft>
              <a:buChar char="»"/>
              <a:defRPr sz="1400">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20000"/>
              </a:spcBef>
              <a:spcAft>
                <a:spcPct val="0"/>
              </a:spcAft>
              <a:buChar char="»"/>
              <a:defRPr sz="1400">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20000"/>
              </a:spcBef>
              <a:spcAft>
                <a:spcPct val="0"/>
              </a:spcAft>
              <a:buChar char="»"/>
              <a:defRPr sz="1400">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20000"/>
              </a:spcBef>
              <a:spcAft>
                <a:spcPct val="0"/>
              </a:spcAft>
              <a:buChar char="»"/>
              <a:defRPr sz="1400">
                <a:solidFill>
                  <a:schemeClr val="tx1"/>
                </a:solidFill>
                <a:latin typeface="Arial" panose="020B0604020202020204" pitchFamily="34" charset="0"/>
                <a:ea typeface="微软雅黑" panose="020B0503020204020204" pitchFamily="34" charset="-122"/>
              </a:defRPr>
            </a:lvl9pPr>
          </a:lstStyle>
          <a:p>
            <a:pPr algn="l" eaLnBrk="1" hangingPunct="1">
              <a:spcBef>
                <a:spcPct val="0"/>
              </a:spcBef>
              <a:buFontTx/>
              <a:buNone/>
            </a:pPr>
            <a:r>
              <a:rPr lang="zh-CN" altLang="en-US" sz="2800">
                <a:solidFill>
                  <a:srgbClr val="FFFF00"/>
                </a:solidFill>
                <a:latin typeface="黑体" panose="02010609060101010101" pitchFamily="49" charset="-122"/>
                <a:ea typeface="黑体" panose="02010609060101010101" pitchFamily="49" charset="-122"/>
                <a:sym typeface="+mn-ea"/>
              </a:rPr>
              <a:t> 课后练习（二）参考答案</a:t>
            </a:r>
            <a:endParaRPr lang="zh-CN" altLang="en-US" sz="2800">
              <a:solidFill>
                <a:srgbClr val="FFFF00"/>
              </a:solidFill>
              <a:latin typeface="黑体" panose="02010609060101010101" pitchFamily="49" charset="-122"/>
              <a:ea typeface="黑体" panose="02010609060101010101" pitchFamily="49" charset="-122"/>
              <a:sym typeface="+mn-ea"/>
            </a:endParaRPr>
          </a:p>
        </p:txBody>
      </p:sp>
      <p:graphicFrame>
        <p:nvGraphicFramePr>
          <p:cNvPr id="5" name="表格 4"/>
          <p:cNvGraphicFramePr>
            <a:graphicFrameLocks noGrp="1"/>
          </p:cNvGraphicFramePr>
          <p:nvPr/>
        </p:nvGraphicFramePr>
        <p:xfrm>
          <a:off x="503238" y="2205038"/>
          <a:ext cx="8137530" cy="3393808"/>
        </p:xfrm>
        <a:graphic>
          <a:graphicData uri="http://schemas.openxmlformats.org/drawingml/2006/table">
            <a:tbl>
              <a:tblPr firstRow="1" bandRow="1">
                <a:tableStyleId>{21E4AEA4-8DFA-4A89-87EB-49C32662AFE0}</a:tableStyleId>
              </a:tblPr>
              <a:tblGrid>
                <a:gridCol w="813753"/>
                <a:gridCol w="813753"/>
                <a:gridCol w="813753"/>
                <a:gridCol w="813753"/>
                <a:gridCol w="813753"/>
                <a:gridCol w="813753"/>
                <a:gridCol w="813753"/>
                <a:gridCol w="813753"/>
                <a:gridCol w="813753"/>
                <a:gridCol w="813753"/>
              </a:tblGrid>
              <a:tr h="859803">
                <a:tc>
                  <a:txBody>
                    <a:bodyPr/>
                    <a:lstStyle/>
                    <a:p>
                      <a:pPr algn="ctr"/>
                      <a:r>
                        <a:rPr lang="zh-CN" altLang="en-US" sz="2000" dirty="0" smtClean="0"/>
                        <a:t>题号</a:t>
                      </a:r>
                      <a:endParaRPr lang="zh-CN" altLang="en-US" sz="2000" dirty="0"/>
                    </a:p>
                  </a:txBody>
                  <a:tcPr marL="91447" marR="91447" marT="45718" marB="45718" anchor="ctr"/>
                </a:tc>
                <a:tc>
                  <a:txBody>
                    <a:bodyPr/>
                    <a:lstStyle/>
                    <a:p>
                      <a:pPr algn="ctr"/>
                      <a:r>
                        <a:rPr lang="zh-CN" altLang="en-US" sz="2000" dirty="0" smtClean="0"/>
                        <a:t>答案</a:t>
                      </a:r>
                      <a:endParaRPr lang="zh-CN" altLang="en-US" sz="2000" dirty="0"/>
                    </a:p>
                  </a:txBody>
                  <a:tcPr marL="91447" marR="91447" marT="45718" marB="45718" anchor="ctr"/>
                </a:tc>
                <a:tc>
                  <a:txBody>
                    <a:bodyPr/>
                    <a:lstStyle/>
                    <a:p>
                      <a:pPr algn="ctr"/>
                      <a:r>
                        <a:rPr lang="zh-CN" altLang="en-US" sz="2000" dirty="0" smtClean="0"/>
                        <a:t>题号</a:t>
                      </a:r>
                      <a:endParaRPr lang="zh-CN" altLang="en-US" sz="2000" dirty="0"/>
                    </a:p>
                  </a:txBody>
                  <a:tcPr marL="91447" marR="91447" marT="45718" marB="45718" anchor="ctr"/>
                </a:tc>
                <a:tc>
                  <a:txBody>
                    <a:bodyPr/>
                    <a:lstStyle/>
                    <a:p>
                      <a:pPr algn="ctr"/>
                      <a:r>
                        <a:rPr lang="zh-CN" altLang="en-US" sz="2000" dirty="0" smtClean="0"/>
                        <a:t>答案</a:t>
                      </a:r>
                      <a:endParaRPr lang="zh-CN" altLang="en-US" sz="2000" dirty="0"/>
                    </a:p>
                  </a:txBody>
                  <a:tcPr marL="91447" marR="91447" marT="45718" marB="45718" anchor="ctr"/>
                </a:tc>
                <a:tc>
                  <a:txBody>
                    <a:bodyPr/>
                    <a:lstStyle/>
                    <a:p>
                      <a:pPr algn="ctr"/>
                      <a:r>
                        <a:rPr lang="zh-CN" altLang="en-US" sz="2000" dirty="0" smtClean="0"/>
                        <a:t>题号</a:t>
                      </a:r>
                      <a:endParaRPr lang="zh-CN" altLang="en-US" sz="2000" dirty="0"/>
                    </a:p>
                  </a:txBody>
                  <a:tcPr marL="91447" marR="91447" marT="45718" marB="45718" anchor="ctr"/>
                </a:tc>
                <a:tc>
                  <a:txBody>
                    <a:bodyPr/>
                    <a:lstStyle/>
                    <a:p>
                      <a:pPr algn="ctr"/>
                      <a:r>
                        <a:rPr lang="zh-CN" altLang="en-US" sz="2000" dirty="0" smtClean="0"/>
                        <a:t>答案</a:t>
                      </a:r>
                      <a:endParaRPr lang="zh-CN" altLang="en-US" sz="2000" dirty="0"/>
                    </a:p>
                  </a:txBody>
                  <a:tcPr marL="91447" marR="91447" marT="45718" marB="45718" anchor="ctr"/>
                </a:tc>
                <a:tc>
                  <a:txBody>
                    <a:bodyPr/>
                    <a:lstStyle/>
                    <a:p>
                      <a:pPr algn="ctr"/>
                      <a:r>
                        <a:rPr lang="zh-CN" altLang="en-US" sz="2000" dirty="0" smtClean="0"/>
                        <a:t>题号</a:t>
                      </a:r>
                      <a:endParaRPr lang="zh-CN" altLang="en-US" sz="2000" dirty="0"/>
                    </a:p>
                  </a:txBody>
                  <a:tcPr marL="91447" marR="91447" marT="45718" marB="45718" anchor="ctr"/>
                </a:tc>
                <a:tc>
                  <a:txBody>
                    <a:bodyPr/>
                    <a:lstStyle/>
                    <a:p>
                      <a:pPr algn="ctr"/>
                      <a:r>
                        <a:rPr lang="zh-CN" altLang="en-US" sz="2000" dirty="0" smtClean="0"/>
                        <a:t>答案</a:t>
                      </a:r>
                      <a:endParaRPr lang="zh-CN" altLang="en-US" sz="2000" dirty="0"/>
                    </a:p>
                  </a:txBody>
                  <a:tcPr marL="91447" marR="91447" marT="45718" marB="45718" anchor="ctr"/>
                </a:tc>
                <a:tc>
                  <a:txBody>
                    <a:bodyPr/>
                    <a:lstStyle/>
                    <a:p>
                      <a:pPr algn="ctr"/>
                      <a:r>
                        <a:rPr lang="zh-CN" altLang="en-US" sz="2000" dirty="0" smtClean="0"/>
                        <a:t>题号</a:t>
                      </a:r>
                      <a:endParaRPr lang="zh-CN" altLang="en-US" sz="2000" dirty="0"/>
                    </a:p>
                  </a:txBody>
                  <a:tcPr marL="91447" marR="91447" marT="45718" marB="45718" anchor="ctr"/>
                </a:tc>
                <a:tc>
                  <a:txBody>
                    <a:bodyPr/>
                    <a:lstStyle/>
                    <a:p>
                      <a:pPr algn="ctr"/>
                      <a:r>
                        <a:rPr lang="zh-CN" altLang="en-US" sz="2000" dirty="0" smtClean="0"/>
                        <a:t>答案</a:t>
                      </a:r>
                      <a:endParaRPr lang="zh-CN" altLang="en-US" sz="2000" dirty="0"/>
                    </a:p>
                  </a:txBody>
                  <a:tcPr marL="91447" marR="91447" marT="45718" marB="45718" anchor="ctr"/>
                </a:tc>
              </a:tr>
              <a:tr h="514084">
                <a:tc>
                  <a:txBody>
                    <a:bodyPr/>
                    <a:lstStyle/>
                    <a:p>
                      <a:pPr algn="ctr"/>
                      <a:r>
                        <a:rPr lang="en-US" altLang="zh-CN" sz="2000" dirty="0" smtClean="0"/>
                        <a:t>1</a:t>
                      </a:r>
                      <a:endParaRPr lang="zh-CN" altLang="en-US" sz="2000" dirty="0"/>
                    </a:p>
                  </a:txBody>
                  <a:tcPr marL="91447" marR="91447" marT="45718" marB="45718" anchor="ctr"/>
                </a:tc>
                <a:tc>
                  <a:txBody>
                    <a:bodyPr/>
                    <a:lstStyle/>
                    <a:p>
                      <a:pPr algn="ctr"/>
                      <a:r>
                        <a:rPr lang="en-US" altLang="zh-CN" sz="2000" dirty="0" smtClean="0"/>
                        <a:t>D</a:t>
                      </a:r>
                      <a:endParaRPr lang="zh-CN" altLang="en-US" sz="2000" dirty="0"/>
                    </a:p>
                  </a:txBody>
                  <a:tcPr marL="91447" marR="91447" marT="45718" marB="45718" anchor="ctr"/>
                </a:tc>
                <a:tc>
                  <a:txBody>
                    <a:bodyPr/>
                    <a:lstStyle/>
                    <a:p>
                      <a:pPr algn="ctr"/>
                      <a:r>
                        <a:rPr lang="en-US" altLang="zh-CN" sz="2000" dirty="0" smtClean="0"/>
                        <a:t>2</a:t>
                      </a:r>
                      <a:endParaRPr lang="zh-CN" altLang="en-US" sz="2000" dirty="0"/>
                    </a:p>
                  </a:txBody>
                  <a:tcPr marL="91447" marR="91447" marT="45718" marB="45718" anchor="ctr"/>
                </a:tc>
                <a:tc>
                  <a:txBody>
                    <a:bodyPr/>
                    <a:lstStyle/>
                    <a:p>
                      <a:pPr algn="ctr"/>
                      <a:r>
                        <a:rPr lang="en-US" altLang="zh-CN" sz="2000" dirty="0" smtClean="0"/>
                        <a:t>C</a:t>
                      </a:r>
                      <a:endParaRPr lang="zh-CN" altLang="en-US" sz="2000" dirty="0"/>
                    </a:p>
                  </a:txBody>
                  <a:tcPr marL="91447" marR="91447" marT="45718" marB="45718" anchor="ctr"/>
                </a:tc>
                <a:tc>
                  <a:txBody>
                    <a:bodyPr/>
                    <a:lstStyle/>
                    <a:p>
                      <a:pPr algn="ctr"/>
                      <a:r>
                        <a:rPr lang="en-US" altLang="zh-CN" sz="2000" dirty="0" smtClean="0"/>
                        <a:t>3</a:t>
                      </a:r>
                      <a:endParaRPr lang="zh-CN" altLang="en-US" sz="2000" dirty="0"/>
                    </a:p>
                  </a:txBody>
                  <a:tcPr marL="91447" marR="91447" marT="45718" marB="45718" anchor="ctr"/>
                </a:tc>
                <a:tc>
                  <a:txBody>
                    <a:bodyPr/>
                    <a:lstStyle/>
                    <a:p>
                      <a:pPr algn="ctr"/>
                      <a:r>
                        <a:rPr lang="en-US" altLang="zh-CN" sz="2000" dirty="0" smtClean="0"/>
                        <a:t>C</a:t>
                      </a:r>
                      <a:endParaRPr lang="zh-CN" altLang="en-US" sz="2000" dirty="0"/>
                    </a:p>
                  </a:txBody>
                  <a:tcPr marL="91447" marR="91447" marT="45718" marB="45718" anchor="ctr"/>
                </a:tc>
                <a:tc>
                  <a:txBody>
                    <a:bodyPr/>
                    <a:lstStyle/>
                    <a:p>
                      <a:pPr algn="ctr"/>
                      <a:r>
                        <a:rPr lang="en-US" altLang="zh-CN" sz="2000" dirty="0" smtClean="0"/>
                        <a:t>4</a:t>
                      </a:r>
                      <a:endParaRPr lang="zh-CN" altLang="en-US" sz="2000" dirty="0"/>
                    </a:p>
                  </a:txBody>
                  <a:tcPr marL="91447" marR="91447" marT="45718" marB="45718" anchor="ctr"/>
                </a:tc>
                <a:tc>
                  <a:txBody>
                    <a:bodyPr/>
                    <a:lstStyle/>
                    <a:p>
                      <a:pPr algn="ctr"/>
                      <a:r>
                        <a:rPr lang="en-US" altLang="zh-CN" sz="2000" dirty="0" smtClean="0"/>
                        <a:t>B</a:t>
                      </a:r>
                      <a:endParaRPr lang="zh-CN" altLang="en-US" sz="2000" dirty="0"/>
                    </a:p>
                  </a:txBody>
                  <a:tcPr marL="91447" marR="91447" marT="45718" marB="45718" anchor="ctr"/>
                </a:tc>
                <a:tc>
                  <a:txBody>
                    <a:bodyPr/>
                    <a:lstStyle/>
                    <a:p>
                      <a:pPr algn="ctr"/>
                      <a:r>
                        <a:rPr lang="en-US" altLang="zh-CN" sz="2000" dirty="0" smtClean="0"/>
                        <a:t>5</a:t>
                      </a:r>
                      <a:endParaRPr lang="zh-CN" altLang="en-US" sz="2000" dirty="0"/>
                    </a:p>
                  </a:txBody>
                  <a:tcPr marL="91447" marR="91447" marT="45718" marB="45718" anchor="ctr"/>
                </a:tc>
                <a:tc>
                  <a:txBody>
                    <a:bodyPr/>
                    <a:lstStyle/>
                    <a:p>
                      <a:pPr algn="ctr"/>
                      <a:r>
                        <a:rPr lang="en-US" altLang="zh-CN" sz="2000" dirty="0" smtClean="0"/>
                        <a:t>D</a:t>
                      </a:r>
                      <a:endParaRPr lang="zh-CN" altLang="en-US" sz="2000" dirty="0"/>
                    </a:p>
                  </a:txBody>
                  <a:tcPr marL="91447" marR="91447" marT="45718" marB="45718" anchor="ctr"/>
                </a:tc>
              </a:tr>
              <a:tr h="477669">
                <a:tc>
                  <a:txBody>
                    <a:bodyPr/>
                    <a:lstStyle/>
                    <a:p>
                      <a:pPr algn="ctr"/>
                      <a:r>
                        <a:rPr lang="en-US" altLang="zh-CN" sz="2000" dirty="0" smtClean="0"/>
                        <a:t>6</a:t>
                      </a:r>
                      <a:endParaRPr lang="zh-CN" altLang="en-US" sz="2000" dirty="0"/>
                    </a:p>
                  </a:txBody>
                  <a:tcPr marL="91447" marR="91447" marT="45718" marB="45718" anchor="ctr"/>
                </a:tc>
                <a:tc>
                  <a:txBody>
                    <a:bodyPr/>
                    <a:lstStyle/>
                    <a:p>
                      <a:pPr algn="ctr"/>
                      <a:r>
                        <a:rPr lang="en-US" altLang="zh-CN" sz="2000" dirty="0" smtClean="0"/>
                        <a:t>A</a:t>
                      </a:r>
                      <a:endParaRPr lang="zh-CN" altLang="en-US" sz="2000" dirty="0"/>
                    </a:p>
                  </a:txBody>
                  <a:tcPr marL="91447" marR="91447" marT="45718" marB="45718" anchor="ctr"/>
                </a:tc>
                <a:tc>
                  <a:txBody>
                    <a:bodyPr/>
                    <a:lstStyle/>
                    <a:p>
                      <a:pPr algn="ctr"/>
                      <a:r>
                        <a:rPr lang="en-US" altLang="zh-CN" sz="2000" dirty="0" smtClean="0"/>
                        <a:t>7</a:t>
                      </a:r>
                      <a:endParaRPr lang="zh-CN" altLang="en-US" sz="2000" dirty="0"/>
                    </a:p>
                  </a:txBody>
                  <a:tcPr marL="91447" marR="91447" marT="45718" marB="45718" anchor="ctr"/>
                </a:tc>
                <a:tc>
                  <a:txBody>
                    <a:bodyPr/>
                    <a:lstStyle/>
                    <a:p>
                      <a:pPr algn="ctr"/>
                      <a:r>
                        <a:rPr lang="en-US" altLang="zh-CN" sz="2000" dirty="0" smtClean="0"/>
                        <a:t>B</a:t>
                      </a:r>
                      <a:endParaRPr lang="zh-CN" altLang="en-US" sz="2000" dirty="0"/>
                    </a:p>
                  </a:txBody>
                  <a:tcPr marL="91447" marR="91447" marT="45718" marB="45718" anchor="ctr"/>
                </a:tc>
                <a:tc>
                  <a:txBody>
                    <a:bodyPr/>
                    <a:lstStyle/>
                    <a:p>
                      <a:pPr algn="ctr"/>
                      <a:r>
                        <a:rPr lang="en-US" altLang="zh-CN" sz="2000" dirty="0" smtClean="0"/>
                        <a:t>8</a:t>
                      </a:r>
                      <a:endParaRPr lang="zh-CN" altLang="en-US" sz="2000" dirty="0"/>
                    </a:p>
                  </a:txBody>
                  <a:tcPr marL="91447" marR="91447" marT="45718" marB="45718" anchor="ctr"/>
                </a:tc>
                <a:tc>
                  <a:txBody>
                    <a:bodyPr/>
                    <a:lstStyle/>
                    <a:p>
                      <a:pPr algn="ctr"/>
                      <a:r>
                        <a:rPr lang="en-US" altLang="zh-CN" sz="2000" dirty="0" smtClean="0"/>
                        <a:t>C</a:t>
                      </a:r>
                      <a:endParaRPr lang="zh-CN" altLang="en-US" sz="2000" dirty="0"/>
                    </a:p>
                  </a:txBody>
                  <a:tcPr marL="91447" marR="91447" marT="45718" marB="45718" anchor="ctr"/>
                </a:tc>
                <a:tc>
                  <a:txBody>
                    <a:bodyPr/>
                    <a:lstStyle/>
                    <a:p>
                      <a:pPr algn="ctr"/>
                      <a:r>
                        <a:rPr lang="en-US" altLang="zh-CN" sz="2000" dirty="0" smtClean="0"/>
                        <a:t>9</a:t>
                      </a:r>
                      <a:endParaRPr lang="zh-CN" altLang="en-US" sz="2000" dirty="0"/>
                    </a:p>
                  </a:txBody>
                  <a:tcPr marL="91447" marR="91447" marT="45718" marB="45718" anchor="ctr"/>
                </a:tc>
                <a:tc>
                  <a:txBody>
                    <a:bodyPr/>
                    <a:lstStyle/>
                    <a:p>
                      <a:pPr algn="ctr"/>
                      <a:r>
                        <a:rPr lang="en-US" altLang="zh-CN" sz="2000" dirty="0" smtClean="0"/>
                        <a:t>C</a:t>
                      </a:r>
                      <a:endParaRPr lang="zh-CN" altLang="en-US" sz="2000" dirty="0"/>
                    </a:p>
                  </a:txBody>
                  <a:tcPr marL="91447" marR="91447" marT="45718" marB="45718" anchor="ctr"/>
                </a:tc>
                <a:tc>
                  <a:txBody>
                    <a:bodyPr/>
                    <a:lstStyle/>
                    <a:p>
                      <a:pPr algn="ctr"/>
                      <a:r>
                        <a:rPr lang="en-US" altLang="zh-CN" sz="2000" dirty="0" smtClean="0"/>
                        <a:t>10</a:t>
                      </a:r>
                      <a:endParaRPr lang="zh-CN" altLang="en-US" sz="2000" dirty="0"/>
                    </a:p>
                  </a:txBody>
                  <a:tcPr marL="91447" marR="91447" marT="45718" marB="45718" anchor="ctr"/>
                </a:tc>
                <a:tc>
                  <a:txBody>
                    <a:bodyPr/>
                    <a:lstStyle/>
                    <a:p>
                      <a:pPr algn="ctr"/>
                      <a:r>
                        <a:rPr lang="en-US" altLang="zh-CN" sz="2000" dirty="0" smtClean="0"/>
                        <a:t>D</a:t>
                      </a:r>
                      <a:endParaRPr lang="zh-CN" altLang="en-US" sz="2000" dirty="0"/>
                    </a:p>
                  </a:txBody>
                  <a:tcPr marL="91447" marR="91447" marT="45718" marB="45718" anchor="ctr"/>
                </a:tc>
              </a:tr>
              <a:tr h="514084">
                <a:tc>
                  <a:txBody>
                    <a:bodyPr/>
                    <a:lstStyle/>
                    <a:p>
                      <a:pPr algn="ctr"/>
                      <a:r>
                        <a:rPr lang="en-US" altLang="zh-CN" sz="2000" dirty="0" smtClean="0"/>
                        <a:t>11</a:t>
                      </a:r>
                      <a:endParaRPr lang="zh-CN" altLang="en-US" sz="2000" dirty="0"/>
                    </a:p>
                  </a:txBody>
                  <a:tcPr marL="91447" marR="91447" marT="45718" marB="45718" anchor="ctr"/>
                </a:tc>
                <a:tc>
                  <a:txBody>
                    <a:bodyPr/>
                    <a:lstStyle/>
                    <a:p>
                      <a:pPr algn="ctr"/>
                      <a:r>
                        <a:rPr lang="en-US" altLang="zh-CN" sz="2000" dirty="0" smtClean="0"/>
                        <a:t>B</a:t>
                      </a:r>
                      <a:endParaRPr lang="zh-CN" altLang="en-US" sz="2000" dirty="0"/>
                    </a:p>
                  </a:txBody>
                  <a:tcPr marL="91447" marR="91447" marT="45718" marB="45718" anchor="ctr"/>
                </a:tc>
                <a:tc>
                  <a:txBody>
                    <a:bodyPr/>
                    <a:lstStyle/>
                    <a:p>
                      <a:pPr algn="ctr"/>
                      <a:r>
                        <a:rPr lang="en-US" altLang="zh-CN" sz="2000" dirty="0" smtClean="0"/>
                        <a:t>12</a:t>
                      </a:r>
                      <a:endParaRPr lang="zh-CN" altLang="en-US" sz="2000" dirty="0"/>
                    </a:p>
                  </a:txBody>
                  <a:tcPr marL="91447" marR="91447" marT="45718" marB="45718" anchor="ctr"/>
                </a:tc>
                <a:tc>
                  <a:txBody>
                    <a:bodyPr/>
                    <a:lstStyle/>
                    <a:p>
                      <a:pPr algn="ctr"/>
                      <a:r>
                        <a:rPr lang="en-US" altLang="zh-CN" sz="2000" dirty="0" smtClean="0"/>
                        <a:t>D</a:t>
                      </a:r>
                      <a:endParaRPr lang="zh-CN" altLang="en-US" sz="2000" dirty="0"/>
                    </a:p>
                  </a:txBody>
                  <a:tcPr marL="91447" marR="91447" marT="45718" marB="45718" anchor="ctr"/>
                </a:tc>
                <a:tc>
                  <a:txBody>
                    <a:bodyPr/>
                    <a:lstStyle/>
                    <a:p>
                      <a:pPr algn="ctr"/>
                      <a:r>
                        <a:rPr lang="en-US" altLang="zh-CN" sz="2000" dirty="0" smtClean="0"/>
                        <a:t>13</a:t>
                      </a:r>
                      <a:endParaRPr lang="zh-CN" altLang="en-US" sz="2000" dirty="0"/>
                    </a:p>
                  </a:txBody>
                  <a:tcPr marL="91447" marR="91447" marT="45718" marB="45718" anchor="ctr"/>
                </a:tc>
                <a:tc>
                  <a:txBody>
                    <a:bodyPr/>
                    <a:lstStyle/>
                    <a:p>
                      <a:pPr algn="ctr"/>
                      <a:r>
                        <a:rPr lang="en-US" altLang="zh-CN" sz="2000" dirty="0" smtClean="0"/>
                        <a:t>B</a:t>
                      </a:r>
                      <a:endParaRPr lang="zh-CN" altLang="en-US" sz="2000" dirty="0"/>
                    </a:p>
                  </a:txBody>
                  <a:tcPr marL="91447" marR="91447" marT="45718" marB="45718" anchor="ctr"/>
                </a:tc>
                <a:tc>
                  <a:txBody>
                    <a:bodyPr/>
                    <a:lstStyle/>
                    <a:p>
                      <a:pPr algn="ctr"/>
                      <a:r>
                        <a:rPr lang="en-US" altLang="zh-CN" sz="2000" dirty="0" smtClean="0"/>
                        <a:t>14</a:t>
                      </a:r>
                      <a:endParaRPr lang="zh-CN" altLang="en-US" sz="2000" dirty="0"/>
                    </a:p>
                  </a:txBody>
                  <a:tcPr marL="91447" marR="91447" marT="45718" marB="45718" anchor="ctr"/>
                </a:tc>
                <a:tc>
                  <a:txBody>
                    <a:bodyPr/>
                    <a:lstStyle/>
                    <a:p>
                      <a:pPr algn="ctr"/>
                      <a:r>
                        <a:rPr lang="en-US" altLang="zh-CN" sz="2000" dirty="0" smtClean="0"/>
                        <a:t>C</a:t>
                      </a:r>
                      <a:endParaRPr lang="zh-CN" altLang="en-US" sz="2000" dirty="0"/>
                    </a:p>
                  </a:txBody>
                  <a:tcPr marL="91447" marR="91447" marT="45718" marB="45718" anchor="ctr"/>
                </a:tc>
                <a:tc>
                  <a:txBody>
                    <a:bodyPr/>
                    <a:lstStyle/>
                    <a:p>
                      <a:pPr algn="ctr"/>
                      <a:r>
                        <a:rPr lang="en-US" altLang="zh-CN" sz="2000" dirty="0" smtClean="0"/>
                        <a:t>15</a:t>
                      </a:r>
                      <a:endParaRPr lang="zh-CN" altLang="en-US" sz="2000" dirty="0"/>
                    </a:p>
                  </a:txBody>
                  <a:tcPr marL="91447" marR="91447" marT="45718" marB="45718" anchor="ctr"/>
                </a:tc>
                <a:tc>
                  <a:txBody>
                    <a:bodyPr/>
                    <a:lstStyle/>
                    <a:p>
                      <a:pPr algn="ctr"/>
                      <a:r>
                        <a:rPr lang="en-US" altLang="zh-CN" sz="2000" dirty="0" smtClean="0"/>
                        <a:t>D</a:t>
                      </a:r>
                      <a:endParaRPr lang="zh-CN" altLang="en-US" sz="2000" dirty="0"/>
                    </a:p>
                  </a:txBody>
                  <a:tcPr marL="91447" marR="91447" marT="45718" marB="45718" anchor="ctr"/>
                </a:tc>
              </a:tr>
              <a:tr h="514084">
                <a:tc>
                  <a:txBody>
                    <a:bodyPr/>
                    <a:lstStyle/>
                    <a:p>
                      <a:pPr algn="ctr"/>
                      <a:r>
                        <a:rPr lang="en-US" altLang="zh-CN" sz="2000" dirty="0" smtClean="0"/>
                        <a:t>16</a:t>
                      </a:r>
                      <a:endParaRPr lang="zh-CN" altLang="en-US" sz="2000" dirty="0"/>
                    </a:p>
                  </a:txBody>
                  <a:tcPr marL="91447" marR="91447" marT="45718" marB="45718" anchor="ctr"/>
                </a:tc>
                <a:tc>
                  <a:txBody>
                    <a:bodyPr/>
                    <a:lstStyle/>
                    <a:p>
                      <a:pPr algn="ctr"/>
                      <a:r>
                        <a:rPr lang="en-US" altLang="zh-CN" sz="2000" dirty="0" smtClean="0"/>
                        <a:t>B</a:t>
                      </a:r>
                      <a:endParaRPr lang="zh-CN" altLang="en-US" sz="2000" dirty="0"/>
                    </a:p>
                  </a:txBody>
                  <a:tcPr marL="91447" marR="91447" marT="45718" marB="45718" anchor="ctr"/>
                </a:tc>
                <a:tc>
                  <a:txBody>
                    <a:bodyPr/>
                    <a:lstStyle/>
                    <a:p>
                      <a:pPr algn="ctr"/>
                      <a:r>
                        <a:rPr lang="en-US" altLang="zh-CN" sz="2000" dirty="0" smtClean="0"/>
                        <a:t>17</a:t>
                      </a:r>
                      <a:endParaRPr lang="zh-CN" altLang="en-US" sz="2000" dirty="0"/>
                    </a:p>
                  </a:txBody>
                  <a:tcPr marL="91447" marR="91447" marT="45718" marB="45718" anchor="ctr"/>
                </a:tc>
                <a:tc>
                  <a:txBody>
                    <a:bodyPr/>
                    <a:lstStyle/>
                    <a:p>
                      <a:pPr algn="ctr"/>
                      <a:r>
                        <a:rPr lang="en-US" altLang="zh-CN" sz="2000" dirty="0" smtClean="0"/>
                        <a:t>D</a:t>
                      </a:r>
                      <a:endParaRPr lang="zh-CN" altLang="en-US" sz="2000" dirty="0"/>
                    </a:p>
                  </a:txBody>
                  <a:tcPr marL="91447" marR="91447" marT="45718" marB="45718" anchor="ctr"/>
                </a:tc>
                <a:tc>
                  <a:txBody>
                    <a:bodyPr/>
                    <a:lstStyle/>
                    <a:p>
                      <a:pPr algn="ctr"/>
                      <a:r>
                        <a:rPr lang="en-US" altLang="zh-CN" sz="2000" dirty="0" smtClean="0"/>
                        <a:t>18</a:t>
                      </a:r>
                      <a:endParaRPr lang="zh-CN" altLang="en-US" sz="2000" dirty="0"/>
                    </a:p>
                  </a:txBody>
                  <a:tcPr marL="91447" marR="91447" marT="45718" marB="45718" anchor="ctr"/>
                </a:tc>
                <a:tc>
                  <a:txBody>
                    <a:bodyPr/>
                    <a:lstStyle/>
                    <a:p>
                      <a:pPr algn="ctr"/>
                      <a:r>
                        <a:rPr lang="en-US" altLang="zh-CN" sz="2000" dirty="0" smtClean="0"/>
                        <a:t>B</a:t>
                      </a:r>
                      <a:endParaRPr lang="zh-CN" altLang="en-US" sz="2000" dirty="0"/>
                    </a:p>
                  </a:txBody>
                  <a:tcPr marL="91447" marR="91447" marT="45718" marB="45718" anchor="ctr"/>
                </a:tc>
                <a:tc>
                  <a:txBody>
                    <a:bodyPr/>
                    <a:lstStyle/>
                    <a:p>
                      <a:pPr algn="ctr"/>
                      <a:r>
                        <a:rPr lang="en-US" altLang="zh-CN" sz="2000" dirty="0" smtClean="0"/>
                        <a:t>19</a:t>
                      </a:r>
                      <a:endParaRPr lang="zh-CN" altLang="en-US" sz="2000" dirty="0"/>
                    </a:p>
                  </a:txBody>
                  <a:tcPr marL="91447" marR="91447" marT="45718" marB="45718" anchor="ctr"/>
                </a:tc>
                <a:tc>
                  <a:txBody>
                    <a:bodyPr/>
                    <a:lstStyle/>
                    <a:p>
                      <a:pPr algn="ctr"/>
                      <a:r>
                        <a:rPr lang="en-US" altLang="zh-CN" sz="2000" dirty="0" smtClean="0"/>
                        <a:t>C</a:t>
                      </a:r>
                      <a:endParaRPr lang="zh-CN" altLang="en-US" sz="2000" dirty="0"/>
                    </a:p>
                  </a:txBody>
                  <a:tcPr marL="91447" marR="91447" marT="45718" marB="45718" anchor="ctr"/>
                </a:tc>
                <a:tc>
                  <a:txBody>
                    <a:bodyPr/>
                    <a:lstStyle/>
                    <a:p>
                      <a:pPr algn="ctr"/>
                      <a:r>
                        <a:rPr lang="en-US" altLang="zh-CN" sz="2000" dirty="0" smtClean="0"/>
                        <a:t>20</a:t>
                      </a:r>
                      <a:endParaRPr lang="zh-CN" altLang="en-US" sz="2000" dirty="0"/>
                    </a:p>
                  </a:txBody>
                  <a:tcPr marL="91447" marR="91447" marT="45718" marB="45718" anchor="ctr"/>
                </a:tc>
                <a:tc>
                  <a:txBody>
                    <a:bodyPr/>
                    <a:lstStyle/>
                    <a:p>
                      <a:pPr algn="ctr"/>
                      <a:r>
                        <a:rPr lang="en-US" altLang="zh-CN" sz="2000" smtClean="0"/>
                        <a:t>B</a:t>
                      </a:r>
                      <a:endParaRPr lang="zh-CN" altLang="en-US" sz="2000" dirty="0"/>
                    </a:p>
                  </a:txBody>
                  <a:tcPr marL="91447" marR="91447" marT="45718" marB="45718" anchor="ctr"/>
                </a:tc>
              </a:tr>
              <a:tr h="514084">
                <a:tc>
                  <a:txBody>
                    <a:bodyPr/>
                    <a:lstStyle/>
                    <a:p>
                      <a:pPr algn="ctr"/>
                      <a:r>
                        <a:rPr lang="en-US" altLang="zh-CN" sz="2000" smtClean="0"/>
                        <a:t>21</a:t>
                      </a:r>
                      <a:endParaRPr lang="zh-CN" altLang="en-US" sz="2000" dirty="0"/>
                    </a:p>
                  </a:txBody>
                  <a:tcPr marL="91447" marR="91447" marT="45718" marB="45718" anchor="ctr"/>
                </a:tc>
                <a:tc>
                  <a:txBody>
                    <a:bodyPr/>
                    <a:lstStyle/>
                    <a:p>
                      <a:pPr algn="ctr"/>
                      <a:r>
                        <a:rPr lang="en-US" altLang="zh-CN" sz="2000" smtClean="0"/>
                        <a:t>D</a:t>
                      </a:r>
                      <a:endParaRPr lang="zh-CN" altLang="en-US" sz="2000" dirty="0"/>
                    </a:p>
                  </a:txBody>
                  <a:tcPr marL="91447" marR="91447" marT="45718" marB="45718" anchor="ctr"/>
                </a:tc>
                <a:tc>
                  <a:txBody>
                    <a:bodyPr/>
                    <a:lstStyle/>
                    <a:p>
                      <a:pPr algn="ctr"/>
                      <a:r>
                        <a:rPr lang="en-US" altLang="zh-CN" sz="2000" smtClean="0"/>
                        <a:t>22</a:t>
                      </a:r>
                      <a:endParaRPr lang="zh-CN" altLang="en-US" sz="2000" dirty="0"/>
                    </a:p>
                  </a:txBody>
                  <a:tcPr marL="91447" marR="91447" marT="45718" marB="45718" anchor="ctr"/>
                </a:tc>
                <a:tc>
                  <a:txBody>
                    <a:bodyPr/>
                    <a:lstStyle/>
                    <a:p>
                      <a:pPr algn="ctr"/>
                      <a:r>
                        <a:rPr lang="en-US" altLang="zh-CN" sz="2000" smtClean="0"/>
                        <a:t>A</a:t>
                      </a:r>
                      <a:endParaRPr lang="zh-CN" altLang="en-US" sz="2000" dirty="0"/>
                    </a:p>
                  </a:txBody>
                  <a:tcPr marL="91447" marR="91447" marT="45718" marB="45718" anchor="ctr"/>
                </a:tc>
                <a:tc>
                  <a:txBody>
                    <a:bodyPr/>
                    <a:lstStyle/>
                    <a:p>
                      <a:pPr algn="ctr"/>
                      <a:r>
                        <a:rPr lang="en-US" altLang="zh-CN" sz="2000" smtClean="0"/>
                        <a:t>23</a:t>
                      </a:r>
                      <a:endParaRPr lang="zh-CN" altLang="en-US" sz="2000" dirty="0"/>
                    </a:p>
                  </a:txBody>
                  <a:tcPr marL="91447" marR="91447" marT="45718" marB="45718" anchor="ctr"/>
                </a:tc>
                <a:tc>
                  <a:txBody>
                    <a:bodyPr/>
                    <a:lstStyle/>
                    <a:p>
                      <a:pPr algn="ctr"/>
                      <a:r>
                        <a:rPr lang="en-US" altLang="zh-CN" sz="2000" smtClean="0"/>
                        <a:t>B</a:t>
                      </a:r>
                      <a:endParaRPr lang="zh-CN" altLang="en-US" sz="2000" dirty="0"/>
                    </a:p>
                  </a:txBody>
                  <a:tcPr marL="91447" marR="91447" marT="45718" marB="45718" anchor="ctr"/>
                </a:tc>
                <a:tc>
                  <a:txBody>
                    <a:bodyPr/>
                    <a:lstStyle/>
                    <a:p>
                      <a:pPr algn="ctr"/>
                      <a:r>
                        <a:rPr lang="en-US" altLang="zh-CN" sz="2000" smtClean="0"/>
                        <a:t>24</a:t>
                      </a:r>
                      <a:endParaRPr lang="zh-CN" altLang="en-US" sz="2000" dirty="0"/>
                    </a:p>
                  </a:txBody>
                  <a:tcPr marL="91447" marR="91447" marT="45718" marB="45718" anchor="ctr"/>
                </a:tc>
                <a:tc>
                  <a:txBody>
                    <a:bodyPr/>
                    <a:lstStyle/>
                    <a:p>
                      <a:pPr algn="ctr"/>
                      <a:r>
                        <a:rPr lang="en-US" altLang="zh-CN" sz="2000" smtClean="0"/>
                        <a:t>C</a:t>
                      </a:r>
                      <a:endParaRPr lang="zh-CN" altLang="en-US" sz="2000" dirty="0"/>
                    </a:p>
                  </a:txBody>
                  <a:tcPr marL="91447" marR="91447" marT="45718" marB="45718" anchor="ctr"/>
                </a:tc>
                <a:tc>
                  <a:txBody>
                    <a:bodyPr/>
                    <a:lstStyle/>
                    <a:p>
                      <a:pPr algn="ctr"/>
                      <a:r>
                        <a:rPr lang="en-US" altLang="zh-CN" sz="2000" smtClean="0"/>
                        <a:t>25</a:t>
                      </a:r>
                      <a:endParaRPr lang="zh-CN" altLang="en-US" sz="2000" dirty="0"/>
                    </a:p>
                  </a:txBody>
                  <a:tcPr marL="91447" marR="91447" marT="45718" marB="45718" anchor="ctr"/>
                </a:tc>
                <a:tc>
                  <a:txBody>
                    <a:bodyPr/>
                    <a:lstStyle/>
                    <a:p>
                      <a:pPr algn="ctr"/>
                      <a:r>
                        <a:rPr lang="en-US" altLang="zh-CN" sz="2000" smtClean="0"/>
                        <a:t>D</a:t>
                      </a:r>
                      <a:endParaRPr lang="zh-CN" altLang="en-US" sz="2000" dirty="0"/>
                    </a:p>
                  </a:txBody>
                  <a:tcPr marL="91447" marR="91447" marT="45718" marB="45718" anchor="ctr"/>
                </a:tc>
              </a:tr>
            </a:tbl>
          </a:graphicData>
        </a:graphic>
      </p:graphicFrame>
    </p:spTree>
  </p:cSld>
  <p:clrMapOvr>
    <a:masterClrMapping/>
  </p:clrMapOvr>
  <p:transition spd="slow">
    <p:push dir="d"/>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7" name="Rectangle 2"/>
          <p:cNvSpPr txBox="1">
            <a:spLocks noChangeArrowheads="1"/>
          </p:cNvSpPr>
          <p:nvPr/>
        </p:nvSpPr>
        <p:spPr>
          <a:xfrm>
            <a:off x="3431540" y="247015"/>
            <a:ext cx="2589530" cy="648335"/>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2800" b="1" dirty="0" smtClean="0">
                <a:solidFill>
                  <a:srgbClr val="FFFF00"/>
                </a:solidFill>
                <a:latin typeface="黑体" panose="02010609060101010101" pitchFamily="49" charset="-122"/>
                <a:ea typeface="黑体" panose="02010609060101010101" pitchFamily="49" charset="-122"/>
                <a:sym typeface="+mn-ea"/>
              </a:rPr>
              <a:t> 键盘操作方法</a:t>
            </a:r>
            <a:endParaRPr lang="zh-CN" altLang="en-US" sz="2800" b="1" dirty="0" smtClean="0">
              <a:solidFill>
                <a:srgbClr val="FFFF00"/>
              </a:solidFill>
              <a:latin typeface="黑体" panose="02010609060101010101" pitchFamily="49" charset="-122"/>
              <a:ea typeface="黑体" panose="02010609060101010101" pitchFamily="49" charset="-122"/>
              <a:sym typeface="+mn-ea"/>
            </a:endParaRPr>
          </a:p>
        </p:txBody>
      </p:sp>
      <p:sp>
        <p:nvSpPr>
          <p:cNvPr id="8" name="文本框 7"/>
          <p:cNvSpPr txBox="1"/>
          <p:nvPr/>
        </p:nvSpPr>
        <p:spPr>
          <a:xfrm>
            <a:off x="20955" y="1118870"/>
            <a:ext cx="9102090" cy="1198880"/>
          </a:xfrm>
          <a:prstGeom prst="rect">
            <a:avLst/>
          </a:prstGeom>
          <a:noFill/>
        </p:spPr>
        <p:txBody>
          <a:bodyPr wrap="square" rtlCol="0" anchor="t">
            <a:spAutoFit/>
          </a:bodyPr>
          <a:p>
            <a:pPr>
              <a:lnSpc>
                <a:spcPct val="120000"/>
              </a:lnSpc>
            </a:pPr>
            <a:r>
              <a:rPr lang="en-US" altLang="zh-CN" sz="2000" b="0">
                <a:sym typeface="+mn-ea"/>
              </a:rPr>
              <a:t>      </a:t>
            </a:r>
            <a:r>
              <a:rPr lang="zh-CN" altLang="zh-CN" sz="2000" b="0">
                <a:latin typeface="宋体" panose="02010600030101010101" pitchFamily="2" charset="-122"/>
                <a:sym typeface="+mn-ea"/>
              </a:rPr>
              <a:t>操作键盘的要领是，键盘左半部分由左手负责，右半部分由右手负责，每一</a:t>
            </a:r>
            <a:endParaRPr lang="zh-CN" altLang="zh-CN" sz="2000" b="0">
              <a:latin typeface="宋体" panose="02010600030101010101" pitchFamily="2" charset="-122"/>
              <a:sym typeface="+mn-ea"/>
            </a:endParaRPr>
          </a:p>
          <a:p>
            <a:pPr>
              <a:lnSpc>
                <a:spcPct val="120000"/>
              </a:lnSpc>
            </a:pPr>
            <a:r>
              <a:rPr lang="zh-CN" altLang="zh-CN" sz="2000" b="0">
                <a:latin typeface="宋体" panose="02010600030101010101" pitchFamily="2" charset="-122"/>
                <a:sym typeface="+mn-ea"/>
              </a:rPr>
              <a:t>只手指都有固定的按键。输入前手指定位于引导键上，输入时不同手指按分工</a:t>
            </a:r>
            <a:endParaRPr lang="zh-CN" altLang="zh-CN" sz="2000" b="0">
              <a:latin typeface="宋体" panose="02010600030101010101" pitchFamily="2" charset="-122"/>
              <a:sym typeface="+mn-ea"/>
            </a:endParaRPr>
          </a:p>
          <a:p>
            <a:pPr>
              <a:lnSpc>
                <a:spcPct val="120000"/>
              </a:lnSpc>
            </a:pPr>
            <a:r>
              <a:rPr lang="zh-CN" altLang="zh-CN" sz="2000" b="0">
                <a:latin typeface="宋体" panose="02010600030101010101" pitchFamily="2" charset="-122"/>
                <a:sym typeface="+mn-ea"/>
              </a:rPr>
              <a:t>上下移动敲击相应的</a:t>
            </a:r>
            <a:r>
              <a:rPr lang="zh-CN" altLang="zh-CN" sz="2000" b="0">
                <a:latin typeface="宋体" panose="02010600030101010101" pitchFamily="2" charset="-122"/>
              </a:rPr>
              <a:t>按键。</a:t>
            </a:r>
            <a:endParaRPr lang="zh-CN" altLang="zh-CN" sz="2000" b="0">
              <a:latin typeface="宋体" panose="02010600030101010101" pitchFamily="2" charset="-122"/>
            </a:endParaRPr>
          </a:p>
        </p:txBody>
      </p:sp>
      <p:grpSp>
        <p:nvGrpSpPr>
          <p:cNvPr id="15" name="组合 14"/>
          <p:cNvGrpSpPr/>
          <p:nvPr/>
        </p:nvGrpSpPr>
        <p:grpSpPr>
          <a:xfrm>
            <a:off x="2442845" y="2356485"/>
            <a:ext cx="4885690" cy="1543050"/>
            <a:chOff x="3847" y="3598"/>
            <a:chExt cx="7694" cy="2430"/>
          </a:xfrm>
        </p:grpSpPr>
        <p:pic>
          <p:nvPicPr>
            <p:cNvPr id="4" name="图片 3"/>
            <p:cNvPicPr>
              <a:picLocks noChangeAspect="1"/>
            </p:cNvPicPr>
            <p:nvPr/>
          </p:nvPicPr>
          <p:blipFill>
            <a:blip r:embed="rId2"/>
            <a:stretch>
              <a:fillRect/>
            </a:stretch>
          </p:blipFill>
          <p:spPr>
            <a:xfrm>
              <a:off x="3847" y="3598"/>
              <a:ext cx="4530" cy="2430"/>
            </a:xfrm>
            <a:prstGeom prst="rect">
              <a:avLst/>
            </a:prstGeom>
          </p:spPr>
        </p:pic>
        <p:cxnSp>
          <p:nvCxnSpPr>
            <p:cNvPr id="9" name="直接箭头连接符 8"/>
            <p:cNvCxnSpPr/>
            <p:nvPr/>
          </p:nvCxnSpPr>
          <p:spPr>
            <a:xfrm>
              <a:off x="8377" y="4705"/>
              <a:ext cx="3165" cy="0"/>
            </a:xfrm>
            <a:prstGeom prst="straightConnector1">
              <a:avLst/>
            </a:prstGeom>
            <a:ln w="25400">
              <a:headEnd type="stealth" w="med" len="lg"/>
              <a:tailEnd type="none"/>
            </a:ln>
          </p:spPr>
          <p:style>
            <a:lnRef idx="1">
              <a:schemeClr val="accent1"/>
            </a:lnRef>
            <a:fillRef idx="0">
              <a:schemeClr val="accent1"/>
            </a:fillRef>
            <a:effectRef idx="0">
              <a:schemeClr val="accent1"/>
            </a:effectRef>
            <a:fontRef idx="minor">
              <a:schemeClr val="tx1"/>
            </a:fontRef>
          </p:style>
        </p:cxnSp>
        <p:sp>
          <p:nvSpPr>
            <p:cNvPr id="11" name="文本框 10"/>
            <p:cNvSpPr txBox="1"/>
            <p:nvPr/>
          </p:nvSpPr>
          <p:spPr>
            <a:xfrm>
              <a:off x="9340" y="4141"/>
              <a:ext cx="1420" cy="580"/>
            </a:xfrm>
            <a:prstGeom prst="rect">
              <a:avLst/>
            </a:prstGeom>
            <a:noFill/>
          </p:spPr>
          <p:txBody>
            <a:bodyPr wrap="square" rtlCol="0">
              <a:spAutoFit/>
            </a:bodyPr>
            <a:p>
              <a:r>
                <a:rPr lang="zh-CN" altLang="zh-CN" b="0">
                  <a:sym typeface="+mn-ea"/>
                </a:rPr>
                <a:t>引导键</a:t>
              </a:r>
              <a:endParaRPr lang="en-US" altLang="zh-CN" b="0">
                <a:sym typeface="+mn-ea"/>
              </a:endParaRPr>
            </a:p>
          </p:txBody>
        </p:sp>
      </p:grpSp>
      <p:grpSp>
        <p:nvGrpSpPr>
          <p:cNvPr id="14" name="组合 13"/>
          <p:cNvGrpSpPr/>
          <p:nvPr/>
        </p:nvGrpSpPr>
        <p:grpSpPr>
          <a:xfrm>
            <a:off x="1630045" y="4084320"/>
            <a:ext cx="6623050" cy="2602230"/>
            <a:chOff x="2567" y="6319"/>
            <a:chExt cx="10430" cy="4098"/>
          </a:xfrm>
        </p:grpSpPr>
        <p:pic>
          <p:nvPicPr>
            <p:cNvPr id="5" name="图片 4"/>
            <p:cNvPicPr>
              <a:picLocks noChangeAspect="1"/>
            </p:cNvPicPr>
            <p:nvPr/>
          </p:nvPicPr>
          <p:blipFill>
            <a:blip r:embed="rId3"/>
            <a:srcRect t="18703"/>
            <a:stretch>
              <a:fillRect/>
            </a:stretch>
          </p:blipFill>
          <p:spPr>
            <a:xfrm>
              <a:off x="2567" y="6319"/>
              <a:ext cx="7091" cy="4099"/>
            </a:xfrm>
            <a:prstGeom prst="rect">
              <a:avLst/>
            </a:prstGeom>
          </p:spPr>
        </p:pic>
        <p:cxnSp>
          <p:nvCxnSpPr>
            <p:cNvPr id="12" name="直接箭头连接符 11"/>
            <p:cNvCxnSpPr/>
            <p:nvPr/>
          </p:nvCxnSpPr>
          <p:spPr>
            <a:xfrm>
              <a:off x="9833" y="8884"/>
              <a:ext cx="3165" cy="0"/>
            </a:xfrm>
            <a:prstGeom prst="straightConnector1">
              <a:avLst/>
            </a:prstGeom>
            <a:ln w="25400">
              <a:headEnd type="stealth" w="med" len="lg"/>
              <a:tailEnd type="none"/>
            </a:ln>
          </p:spPr>
          <p:style>
            <a:lnRef idx="1">
              <a:schemeClr val="accent1"/>
            </a:lnRef>
            <a:fillRef idx="0">
              <a:schemeClr val="accent1"/>
            </a:fillRef>
            <a:effectRef idx="0">
              <a:schemeClr val="accent1"/>
            </a:effectRef>
            <a:fontRef idx="minor">
              <a:schemeClr val="tx1"/>
            </a:fontRef>
          </p:style>
        </p:cxnSp>
        <p:sp>
          <p:nvSpPr>
            <p:cNvPr id="13" name="文本框 12"/>
            <p:cNvSpPr txBox="1"/>
            <p:nvPr/>
          </p:nvSpPr>
          <p:spPr>
            <a:xfrm>
              <a:off x="9607" y="8078"/>
              <a:ext cx="3312" cy="580"/>
            </a:xfrm>
            <a:prstGeom prst="rect">
              <a:avLst/>
            </a:prstGeom>
            <a:noFill/>
          </p:spPr>
          <p:txBody>
            <a:bodyPr wrap="square" rtlCol="0">
              <a:spAutoFit/>
            </a:bodyPr>
            <a:p>
              <a:r>
                <a:rPr lang="zh-CN" altLang="en-US" b="0">
                  <a:sym typeface="+mn-ea"/>
                </a:rPr>
                <a:t>各手指负责的按键</a:t>
              </a:r>
              <a:endParaRPr lang="zh-CN" altLang="en-US" b="0">
                <a:sym typeface="+mn-ea"/>
              </a:endParaRPr>
            </a:p>
          </p:txBody>
        </p:sp>
      </p:grpSp>
    </p:spTree>
  </p:cSld>
  <p:clrMapOvr>
    <a:masterClrMapping/>
  </p:clrMapOvr>
  <mc:AlternateContent xmlns:mc="http://schemas.openxmlformats.org/markup-compatibility/2006">
    <mc:Choice xmlns:p14="http://schemas.microsoft.com/office/powerpoint/2010/main" Requires="p14">
      <p:transition spd="slow" p14:dur="800">
        <p:push dir="d"/>
      </p:transition>
    </mc:Choice>
    <mc:Fallback>
      <p:transition spd="slow">
        <p:push dir="d"/>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bg>
      <p:bgPr>
        <a:blipFill dpi="0" rotWithShape="0">
          <a:blip r:embed="rId1"/>
          <a:srcRect/>
          <a:stretch>
            <a:fillRect/>
          </a:stretch>
        </a:blipFill>
        <a:effectLst/>
      </p:bgPr>
    </p:bg>
    <p:spTree>
      <p:nvGrpSpPr>
        <p:cNvPr id="1" name=""/>
        <p:cNvGrpSpPr/>
        <p:nvPr/>
      </p:nvGrpSpPr>
      <p:grpSpPr>
        <a:xfrm>
          <a:off x="0" y="0"/>
          <a:ext cx="0" cy="0"/>
          <a:chOff x="0" y="0"/>
          <a:chExt cx="0" cy="0"/>
        </a:xfrm>
      </p:grpSpPr>
      <p:graphicFrame>
        <p:nvGraphicFramePr>
          <p:cNvPr id="7" name="表格 6"/>
          <p:cNvGraphicFramePr>
            <a:graphicFrameLocks noGrp="1"/>
          </p:cNvGraphicFramePr>
          <p:nvPr/>
        </p:nvGraphicFramePr>
        <p:xfrm>
          <a:off x="107950" y="1341438"/>
          <a:ext cx="8928100" cy="5483226"/>
        </p:xfrm>
        <a:graphic>
          <a:graphicData uri="http://schemas.openxmlformats.org/drawingml/2006/table">
            <a:tbl>
              <a:tblPr firstRow="1" firstCol="1" bandRow="1">
                <a:tableStyleId>{93296810-A885-4BE3-A3E7-6D5BEEA58F35}</a:tableStyleId>
              </a:tblPr>
              <a:tblGrid>
                <a:gridCol w="1693687"/>
                <a:gridCol w="7234413"/>
              </a:tblGrid>
              <a:tr h="322611">
                <a:tc>
                  <a:txBody>
                    <a:bodyPr/>
                    <a:lstStyle/>
                    <a:p>
                      <a:pPr algn="ctr">
                        <a:spcAft>
                          <a:spcPts val="0"/>
                        </a:spcAft>
                      </a:pPr>
                      <a:r>
                        <a:rPr lang="zh-CN" sz="2000" kern="0" dirty="0">
                          <a:effectLst/>
                        </a:rPr>
                        <a:t>名称</a:t>
                      </a:r>
                      <a:endParaRPr lang="zh-CN" sz="2000" kern="100" dirty="0">
                        <a:effectLst/>
                        <a:latin typeface="Calibri" panose="020F0502020204030204"/>
                        <a:ea typeface="宋体" panose="02010600030101010101" pitchFamily="2" charset="-122"/>
                        <a:cs typeface="Times New Roman" panose="02020603050405020304"/>
                      </a:endParaRPr>
                    </a:p>
                  </a:txBody>
                  <a:tcPr marL="68568" marR="68568" marT="0" marB="0" anchor="ctr"/>
                </a:tc>
                <a:tc>
                  <a:txBody>
                    <a:bodyPr/>
                    <a:lstStyle/>
                    <a:p>
                      <a:pPr algn="ctr">
                        <a:spcAft>
                          <a:spcPts val="0"/>
                        </a:spcAft>
                      </a:pPr>
                      <a:r>
                        <a:rPr lang="zh-CN" sz="2000" kern="0" dirty="0" smtClean="0">
                          <a:effectLst/>
                        </a:rPr>
                        <a:t>作</a:t>
                      </a:r>
                      <a:r>
                        <a:rPr lang="en-US" altLang="zh-CN" sz="2000" kern="0" dirty="0" smtClean="0">
                          <a:effectLst/>
                        </a:rPr>
                        <a:t>       </a:t>
                      </a:r>
                      <a:r>
                        <a:rPr lang="zh-CN" sz="2000" kern="0" dirty="0" smtClean="0">
                          <a:effectLst/>
                        </a:rPr>
                        <a:t>用</a:t>
                      </a:r>
                      <a:endParaRPr lang="zh-CN" sz="2000" kern="100" dirty="0">
                        <a:effectLst/>
                        <a:latin typeface="Calibri" panose="020F0502020204030204"/>
                        <a:ea typeface="宋体" panose="02010600030101010101" pitchFamily="2" charset="-122"/>
                        <a:cs typeface="Times New Roman" panose="02020603050405020304"/>
                      </a:endParaRPr>
                    </a:p>
                  </a:txBody>
                  <a:tcPr marL="68568" marR="68568" marT="0" marB="0"/>
                </a:tc>
              </a:tr>
              <a:tr h="645220">
                <a:tc>
                  <a:txBody>
                    <a:bodyPr/>
                    <a:lstStyle/>
                    <a:p>
                      <a:pPr algn="ctr">
                        <a:spcAft>
                          <a:spcPts val="0"/>
                        </a:spcAft>
                      </a:pPr>
                      <a:r>
                        <a:rPr lang="en-US" sz="2000" kern="0" dirty="0" smtClean="0">
                          <a:effectLst/>
                        </a:rPr>
                        <a:t>Enter</a:t>
                      </a:r>
                      <a:endParaRPr lang="zh-CN" sz="2000" kern="100" dirty="0">
                        <a:effectLst/>
                        <a:latin typeface="Calibri" panose="020F0502020204030204"/>
                        <a:ea typeface="宋体" panose="02010600030101010101" pitchFamily="2" charset="-122"/>
                        <a:cs typeface="Times New Roman" panose="02020603050405020304"/>
                      </a:endParaRPr>
                    </a:p>
                  </a:txBody>
                  <a:tcPr marL="68568" marR="68568" marT="0" marB="0" anchor="ctr"/>
                </a:tc>
                <a:tc>
                  <a:txBody>
                    <a:bodyPr/>
                    <a:lstStyle/>
                    <a:p>
                      <a:pPr marL="0" algn="just" defTabSz="914400" rtl="0" eaLnBrk="1" latinLnBrk="0" hangingPunct="1">
                        <a:spcAft>
                          <a:spcPts val="0"/>
                        </a:spcAft>
                      </a:pPr>
                      <a:r>
                        <a:rPr lang="zh-CN" sz="2000" kern="0" dirty="0">
                          <a:effectLst/>
                          <a:latin typeface="宋体" panose="02010600030101010101" pitchFamily="2" charset="-122"/>
                          <a:ea typeface="宋体" panose="02010600030101010101" pitchFamily="2" charset="-122"/>
                        </a:rPr>
                        <a:t>回车键。两种作用：一种是换行，结束上行输入，光标移到下一行；另一种是确认</a:t>
                      </a:r>
                      <a:r>
                        <a:rPr lang="en-US" sz="2000" kern="0" dirty="0">
                          <a:effectLst/>
                          <a:latin typeface="宋体" panose="02010600030101010101" pitchFamily="2" charset="-122"/>
                          <a:ea typeface="宋体" panose="02010600030101010101" pitchFamily="2" charset="-122"/>
                        </a:rPr>
                        <a:t>,</a:t>
                      </a:r>
                      <a:r>
                        <a:rPr lang="zh-CN" sz="2000" kern="0" dirty="0">
                          <a:effectLst/>
                          <a:latin typeface="宋体" panose="02010600030101010101" pitchFamily="2" charset="-122"/>
                          <a:ea typeface="宋体" panose="02010600030101010101" pitchFamily="2" charset="-122"/>
                        </a:rPr>
                        <a:t>命令输入完了都要按回车键确认并执行。</a:t>
                      </a:r>
                      <a:endParaRPr lang="zh-CN" sz="2000" kern="0" dirty="0">
                        <a:solidFill>
                          <a:schemeClr val="dk1"/>
                        </a:solidFill>
                        <a:effectLst/>
                        <a:latin typeface="宋体" panose="02010600030101010101" pitchFamily="2" charset="-122"/>
                        <a:ea typeface="宋体" panose="02010600030101010101" pitchFamily="2" charset="-122"/>
                        <a:cs typeface="宋体" panose="02010600030101010101" pitchFamily="2" charset="-122"/>
                      </a:endParaRPr>
                    </a:p>
                  </a:txBody>
                  <a:tcPr marL="68568" marR="68568" marT="0" marB="0"/>
                </a:tc>
              </a:tr>
              <a:tr h="645220">
                <a:tc>
                  <a:txBody>
                    <a:bodyPr/>
                    <a:lstStyle/>
                    <a:p>
                      <a:pPr algn="ctr">
                        <a:spcAft>
                          <a:spcPts val="0"/>
                        </a:spcAft>
                      </a:pPr>
                      <a:r>
                        <a:rPr lang="en-US" sz="2000" kern="0" dirty="0" smtClean="0">
                          <a:effectLst/>
                        </a:rPr>
                        <a:t>Shift</a:t>
                      </a:r>
                      <a:endParaRPr lang="zh-CN" sz="2000" kern="100" dirty="0">
                        <a:effectLst/>
                        <a:latin typeface="Calibri" panose="020F0502020204030204"/>
                        <a:ea typeface="宋体" panose="02010600030101010101" pitchFamily="2" charset="-122"/>
                        <a:cs typeface="Times New Roman" panose="02020603050405020304"/>
                      </a:endParaRPr>
                    </a:p>
                  </a:txBody>
                  <a:tcPr marL="68568" marR="68568" marT="0" marB="0" anchor="ctr"/>
                </a:tc>
                <a:tc>
                  <a:txBody>
                    <a:bodyPr/>
                    <a:lstStyle/>
                    <a:p>
                      <a:pPr marL="0" algn="just" defTabSz="914400" rtl="0" eaLnBrk="1" latinLnBrk="0" hangingPunct="1">
                        <a:spcAft>
                          <a:spcPts val="0"/>
                        </a:spcAft>
                      </a:pPr>
                      <a:r>
                        <a:rPr lang="zh-CN" sz="2000" kern="0" dirty="0">
                          <a:effectLst/>
                          <a:latin typeface="宋体" panose="02010600030101010101" pitchFamily="2" charset="-122"/>
                          <a:ea typeface="宋体" panose="02010600030101010101" pitchFamily="2" charset="-122"/>
                        </a:rPr>
                        <a:t>上档键。按住该键不放可输入上档字符；若当前键盘是小写状态，按住</a:t>
                      </a:r>
                      <a:r>
                        <a:rPr lang="zh-CN" sz="2000" kern="0" dirty="0" smtClean="0">
                          <a:effectLst/>
                          <a:latin typeface="宋体" panose="02010600030101010101" pitchFamily="2" charset="-122"/>
                          <a:ea typeface="宋体" panose="02010600030101010101" pitchFamily="2" charset="-122"/>
                        </a:rPr>
                        <a:t>该</a:t>
                      </a:r>
                      <a:r>
                        <a:rPr lang="zh-CN" altLang="en-US" sz="2000" kern="0" dirty="0" smtClean="0">
                          <a:effectLst/>
                          <a:latin typeface="宋体" panose="02010600030101010101" pitchFamily="2" charset="-122"/>
                          <a:ea typeface="宋体" panose="02010600030101010101" pitchFamily="2" charset="-122"/>
                        </a:rPr>
                        <a:t>键</a:t>
                      </a:r>
                      <a:r>
                        <a:rPr lang="zh-CN" sz="2000" kern="0" dirty="0" smtClean="0">
                          <a:effectLst/>
                          <a:latin typeface="宋体" panose="02010600030101010101" pitchFamily="2" charset="-122"/>
                          <a:ea typeface="宋体" panose="02010600030101010101" pitchFamily="2" charset="-122"/>
                        </a:rPr>
                        <a:t>不</a:t>
                      </a:r>
                      <a:r>
                        <a:rPr lang="zh-CN" sz="2000" kern="0" dirty="0">
                          <a:effectLst/>
                          <a:latin typeface="宋体" panose="02010600030101010101" pitchFamily="2" charset="-122"/>
                          <a:ea typeface="宋体" panose="02010600030101010101" pitchFamily="2" charset="-122"/>
                        </a:rPr>
                        <a:t>放可输入大写字母，反之可输入小写字母</a:t>
                      </a:r>
                      <a:endParaRPr lang="zh-CN" sz="2000" kern="0" dirty="0">
                        <a:solidFill>
                          <a:schemeClr val="dk1"/>
                        </a:solidFill>
                        <a:effectLst/>
                        <a:latin typeface="宋体" panose="02010600030101010101" pitchFamily="2" charset="-122"/>
                        <a:ea typeface="宋体" panose="02010600030101010101" pitchFamily="2" charset="-122"/>
                        <a:cs typeface="宋体" panose="02010600030101010101" pitchFamily="2" charset="-122"/>
                      </a:endParaRPr>
                    </a:p>
                  </a:txBody>
                  <a:tcPr marL="68568" marR="68568" marT="0" marB="0"/>
                </a:tc>
              </a:tr>
              <a:tr h="645220">
                <a:tc>
                  <a:txBody>
                    <a:bodyPr/>
                    <a:lstStyle/>
                    <a:p>
                      <a:pPr algn="ctr">
                        <a:spcAft>
                          <a:spcPts val="0"/>
                        </a:spcAft>
                      </a:pPr>
                      <a:r>
                        <a:rPr lang="en-US" sz="2000" kern="0" dirty="0" smtClean="0">
                          <a:effectLst/>
                        </a:rPr>
                        <a:t> Caps </a:t>
                      </a:r>
                      <a:r>
                        <a:rPr lang="en-US" sz="2000" kern="0" dirty="0">
                          <a:effectLst/>
                        </a:rPr>
                        <a:t>Lock</a:t>
                      </a:r>
                      <a:endParaRPr lang="zh-CN" sz="2000" kern="100" dirty="0">
                        <a:effectLst/>
                        <a:latin typeface="Calibri" panose="020F0502020204030204"/>
                        <a:ea typeface="宋体" panose="02010600030101010101" pitchFamily="2" charset="-122"/>
                        <a:cs typeface="Times New Roman" panose="02020603050405020304"/>
                      </a:endParaRPr>
                    </a:p>
                  </a:txBody>
                  <a:tcPr marL="68568" marR="68568" marT="0" marB="0" anchor="ctr"/>
                </a:tc>
                <a:tc>
                  <a:txBody>
                    <a:bodyPr/>
                    <a:lstStyle/>
                    <a:p>
                      <a:pPr marL="0" algn="just" defTabSz="914400" rtl="0" eaLnBrk="1" latinLnBrk="0" hangingPunct="1">
                        <a:spcAft>
                          <a:spcPts val="0"/>
                        </a:spcAft>
                      </a:pPr>
                      <a:r>
                        <a:rPr lang="zh-CN" sz="2000" kern="0" dirty="0">
                          <a:effectLst/>
                          <a:latin typeface="宋体" panose="02010600030101010101" pitchFamily="2" charset="-122"/>
                          <a:ea typeface="宋体" panose="02010600030101010101" pitchFamily="2" charset="-122"/>
                        </a:rPr>
                        <a:t>大写字母锁定键。按该键，</a:t>
                      </a:r>
                      <a:r>
                        <a:rPr lang="en-US" sz="2000" kern="0" dirty="0">
                          <a:effectLst/>
                          <a:latin typeface="宋体" panose="02010600030101010101" pitchFamily="2" charset="-122"/>
                          <a:ea typeface="宋体" panose="02010600030101010101" pitchFamily="2" charset="-122"/>
                        </a:rPr>
                        <a:t>Caps Lock</a:t>
                      </a:r>
                      <a:r>
                        <a:rPr lang="zh-CN" sz="2000" kern="0" dirty="0">
                          <a:effectLst/>
                          <a:latin typeface="宋体" panose="02010600030101010101" pitchFamily="2" charset="-122"/>
                          <a:ea typeface="宋体" panose="02010600030101010101" pitchFamily="2" charset="-122"/>
                        </a:rPr>
                        <a:t>指示灯亮时可输入大写字母；再按该键，</a:t>
                      </a:r>
                      <a:r>
                        <a:rPr lang="en-US" sz="2000" kern="0" dirty="0">
                          <a:effectLst/>
                          <a:latin typeface="宋体" panose="02010600030101010101" pitchFamily="2" charset="-122"/>
                          <a:ea typeface="宋体" panose="02010600030101010101" pitchFamily="2" charset="-122"/>
                        </a:rPr>
                        <a:t>Caps Lock</a:t>
                      </a:r>
                      <a:r>
                        <a:rPr lang="zh-CN" sz="2000" kern="0" dirty="0">
                          <a:effectLst/>
                          <a:latin typeface="宋体" panose="02010600030101010101" pitchFamily="2" charset="-122"/>
                          <a:ea typeface="宋体" panose="02010600030101010101" pitchFamily="2" charset="-122"/>
                        </a:rPr>
                        <a:t>指示灯灭时键盘又恢复小写状态</a:t>
                      </a:r>
                      <a:endParaRPr lang="zh-CN" sz="2000" kern="0" dirty="0">
                        <a:solidFill>
                          <a:schemeClr val="dk1"/>
                        </a:solidFill>
                        <a:effectLst/>
                        <a:latin typeface="宋体" panose="02010600030101010101" pitchFamily="2" charset="-122"/>
                        <a:ea typeface="宋体" panose="02010600030101010101" pitchFamily="2" charset="-122"/>
                        <a:cs typeface="宋体" panose="02010600030101010101" pitchFamily="2" charset="-122"/>
                      </a:endParaRPr>
                    </a:p>
                  </a:txBody>
                  <a:tcPr marL="68568" marR="68568" marT="0" marB="0"/>
                </a:tc>
              </a:tr>
              <a:tr h="405765">
                <a:tc>
                  <a:txBody>
                    <a:bodyPr/>
                    <a:lstStyle/>
                    <a:p>
                      <a:pPr algn="ctr">
                        <a:spcAft>
                          <a:spcPts val="0"/>
                        </a:spcAft>
                      </a:pPr>
                      <a:r>
                        <a:rPr lang="en-US" sz="2000" kern="0" dirty="0">
                          <a:effectLst/>
                        </a:rPr>
                        <a:t>Backspace</a:t>
                      </a:r>
                      <a:endParaRPr lang="zh-CN" sz="2000" kern="100" dirty="0">
                        <a:effectLst/>
                        <a:latin typeface="Calibri" panose="020F0502020204030204"/>
                        <a:ea typeface="宋体" panose="02010600030101010101" pitchFamily="2" charset="-122"/>
                        <a:cs typeface="Times New Roman" panose="02020603050405020304"/>
                      </a:endParaRPr>
                    </a:p>
                  </a:txBody>
                  <a:tcPr marL="68568" marR="68568" marT="0" marB="0" anchor="ctr"/>
                </a:tc>
                <a:tc>
                  <a:txBody>
                    <a:bodyPr/>
                    <a:lstStyle/>
                    <a:p>
                      <a:pPr marL="0" algn="just" defTabSz="914400" rtl="0" eaLnBrk="1" latinLnBrk="0" hangingPunct="1">
                        <a:spcAft>
                          <a:spcPts val="0"/>
                        </a:spcAft>
                      </a:pPr>
                      <a:r>
                        <a:rPr lang="zh-CN" sz="2000" kern="0" dirty="0">
                          <a:effectLst/>
                          <a:latin typeface="宋体" panose="02010600030101010101" pitchFamily="2" charset="-122"/>
                          <a:ea typeface="宋体" panose="02010600030101010101" pitchFamily="2" charset="-122"/>
                        </a:rPr>
                        <a:t>退格键。按一次该键可删除插入点前边的一个字符</a:t>
                      </a:r>
                      <a:endParaRPr lang="zh-CN" sz="2000" kern="0" dirty="0">
                        <a:solidFill>
                          <a:schemeClr val="dk1"/>
                        </a:solidFill>
                        <a:effectLst/>
                        <a:latin typeface="宋体" panose="02010600030101010101" pitchFamily="2" charset="-122"/>
                        <a:ea typeface="宋体" panose="02010600030101010101" pitchFamily="2" charset="-122"/>
                        <a:cs typeface="宋体" panose="02010600030101010101" pitchFamily="2" charset="-122"/>
                      </a:endParaRPr>
                    </a:p>
                  </a:txBody>
                  <a:tcPr marL="68568" marR="68568" marT="0" marB="0"/>
                </a:tc>
              </a:tr>
              <a:tr h="322611">
                <a:tc>
                  <a:txBody>
                    <a:bodyPr/>
                    <a:lstStyle/>
                    <a:p>
                      <a:pPr algn="ctr">
                        <a:spcAft>
                          <a:spcPts val="0"/>
                        </a:spcAft>
                      </a:pPr>
                      <a:r>
                        <a:rPr lang="en-US" sz="2000" kern="0" dirty="0">
                          <a:effectLst/>
                        </a:rPr>
                        <a:t>Delete</a:t>
                      </a:r>
                      <a:endParaRPr lang="zh-CN" sz="2000" kern="100" dirty="0">
                        <a:effectLst/>
                        <a:latin typeface="Calibri" panose="020F0502020204030204"/>
                        <a:ea typeface="宋体" panose="02010600030101010101" pitchFamily="2" charset="-122"/>
                        <a:cs typeface="Times New Roman" panose="02020603050405020304"/>
                      </a:endParaRPr>
                    </a:p>
                  </a:txBody>
                  <a:tcPr marL="68568" marR="68568" marT="0" marB="0" anchor="ctr"/>
                </a:tc>
                <a:tc>
                  <a:txBody>
                    <a:bodyPr/>
                    <a:lstStyle/>
                    <a:p>
                      <a:pPr marL="0" algn="just" defTabSz="914400" rtl="0" eaLnBrk="1" latinLnBrk="0" hangingPunct="1">
                        <a:spcAft>
                          <a:spcPts val="0"/>
                        </a:spcAft>
                      </a:pPr>
                      <a:r>
                        <a:rPr lang="zh-CN" sz="2000" kern="0" dirty="0">
                          <a:effectLst/>
                          <a:latin typeface="宋体" panose="02010600030101010101" pitchFamily="2" charset="-122"/>
                          <a:ea typeface="宋体" panose="02010600030101010101" pitchFamily="2" charset="-122"/>
                        </a:rPr>
                        <a:t>删除键。按一次该键可删除插入点后边的一个字符</a:t>
                      </a:r>
                      <a:endParaRPr lang="zh-CN" sz="2000" kern="0" dirty="0">
                        <a:solidFill>
                          <a:schemeClr val="dk1"/>
                        </a:solidFill>
                        <a:effectLst/>
                        <a:latin typeface="宋体" panose="02010600030101010101" pitchFamily="2" charset="-122"/>
                        <a:ea typeface="宋体" panose="02010600030101010101" pitchFamily="2" charset="-122"/>
                        <a:cs typeface="宋体" panose="02010600030101010101" pitchFamily="2" charset="-122"/>
                      </a:endParaRPr>
                    </a:p>
                  </a:txBody>
                  <a:tcPr marL="68568" marR="68568" marT="0" marB="0"/>
                </a:tc>
              </a:tr>
              <a:tr h="917249">
                <a:tc>
                  <a:txBody>
                    <a:bodyPr/>
                    <a:lstStyle/>
                    <a:p>
                      <a:pPr algn="ctr">
                        <a:spcAft>
                          <a:spcPts val="0"/>
                        </a:spcAft>
                      </a:pPr>
                      <a:r>
                        <a:rPr lang="en-US" sz="2000" kern="0" dirty="0" smtClean="0">
                          <a:effectLst/>
                        </a:rPr>
                        <a:t>Insert</a:t>
                      </a:r>
                      <a:endParaRPr lang="zh-CN" sz="2000" kern="100" dirty="0">
                        <a:effectLst/>
                        <a:latin typeface="Calibri" panose="020F0502020204030204"/>
                        <a:ea typeface="宋体" panose="02010600030101010101" pitchFamily="2" charset="-122"/>
                        <a:cs typeface="Times New Roman" panose="02020603050405020304"/>
                      </a:endParaRPr>
                    </a:p>
                  </a:txBody>
                  <a:tcPr marL="68568" marR="68568" marT="0" marB="0" anchor="ctr"/>
                </a:tc>
                <a:tc>
                  <a:txBody>
                    <a:bodyPr/>
                    <a:lstStyle/>
                    <a:p>
                      <a:pPr marL="0" algn="just" defTabSz="914400" rtl="0" eaLnBrk="1" latinLnBrk="0" hangingPunct="1">
                        <a:spcAft>
                          <a:spcPts val="0"/>
                        </a:spcAft>
                      </a:pPr>
                      <a:r>
                        <a:rPr lang="zh-CN" sz="2000" kern="0" dirty="0">
                          <a:effectLst/>
                          <a:latin typeface="宋体" panose="02010600030101010101" pitchFamily="2" charset="-122"/>
                          <a:ea typeface="宋体" panose="02010600030101010101" pitchFamily="2" charset="-122"/>
                        </a:rPr>
                        <a:t>插入与改写转换键</a:t>
                      </a:r>
                      <a:r>
                        <a:rPr lang="zh-CN" sz="2000" kern="0" dirty="0" smtClean="0">
                          <a:effectLst/>
                          <a:latin typeface="宋体" panose="02010600030101010101" pitchFamily="2" charset="-122"/>
                          <a:ea typeface="宋体" panose="02010600030101010101" pitchFamily="2" charset="-122"/>
                        </a:rPr>
                        <a:t>。</a:t>
                      </a:r>
                      <a:r>
                        <a:rPr lang="zh-CN" altLang="en-US" sz="2000" kern="0" dirty="0" smtClean="0">
                          <a:effectLst/>
                          <a:latin typeface="宋体" panose="02010600030101010101" pitchFamily="2" charset="-122"/>
                          <a:ea typeface="宋体" panose="02010600030101010101" pitchFamily="2" charset="-122"/>
                        </a:rPr>
                        <a:t>键盘</a:t>
                      </a:r>
                      <a:r>
                        <a:rPr lang="zh-CN" sz="2000" kern="0" dirty="0" smtClean="0">
                          <a:effectLst/>
                          <a:latin typeface="宋体" panose="02010600030101010101" pitchFamily="2" charset="-122"/>
                          <a:ea typeface="宋体" panose="02010600030101010101" pitchFamily="2" charset="-122"/>
                        </a:rPr>
                        <a:t>处于</a:t>
                      </a:r>
                      <a:r>
                        <a:rPr lang="zh-CN" sz="2000" kern="0" dirty="0">
                          <a:effectLst/>
                          <a:latin typeface="宋体" panose="02010600030101010101" pitchFamily="2" charset="-122"/>
                          <a:ea typeface="宋体" panose="02010600030101010101" pitchFamily="2" charset="-122"/>
                        </a:rPr>
                        <a:t>插入状态时，后来输入的字符插入到插入点的前面</a:t>
                      </a:r>
                      <a:r>
                        <a:rPr lang="zh-CN" sz="2000" kern="0" dirty="0" smtClean="0">
                          <a:effectLst/>
                          <a:latin typeface="宋体" panose="02010600030101010101" pitchFamily="2" charset="-122"/>
                          <a:ea typeface="宋体" panose="02010600030101010101" pitchFamily="2" charset="-122"/>
                        </a:rPr>
                        <a:t>；</a:t>
                      </a:r>
                      <a:r>
                        <a:rPr lang="zh-CN" altLang="en-US" sz="2000" kern="0" dirty="0" smtClean="0">
                          <a:effectLst/>
                          <a:latin typeface="宋体" panose="02010600030101010101" pitchFamily="2" charset="-122"/>
                          <a:ea typeface="宋体" panose="02010600030101010101" pitchFamily="2" charset="-122"/>
                        </a:rPr>
                        <a:t>键盘</a:t>
                      </a:r>
                      <a:r>
                        <a:rPr lang="zh-CN" sz="2000" kern="0" dirty="0" smtClean="0">
                          <a:effectLst/>
                          <a:latin typeface="宋体" panose="02010600030101010101" pitchFamily="2" charset="-122"/>
                          <a:ea typeface="宋体" panose="02010600030101010101" pitchFamily="2" charset="-122"/>
                        </a:rPr>
                        <a:t>处于</a:t>
                      </a:r>
                      <a:r>
                        <a:rPr lang="zh-CN" sz="2000" kern="0" dirty="0">
                          <a:effectLst/>
                          <a:latin typeface="宋体" panose="02010600030101010101" pitchFamily="2" charset="-122"/>
                          <a:ea typeface="宋体" panose="02010600030101010101" pitchFamily="2" charset="-122"/>
                        </a:rPr>
                        <a:t>改写状态时，后来输入的字符覆盖插入点位置的字符</a:t>
                      </a:r>
                      <a:endParaRPr lang="zh-CN" sz="2000" kern="0" dirty="0">
                        <a:solidFill>
                          <a:schemeClr val="dk1"/>
                        </a:solidFill>
                        <a:effectLst/>
                        <a:latin typeface="宋体" panose="02010600030101010101" pitchFamily="2" charset="-122"/>
                        <a:ea typeface="宋体" panose="02010600030101010101" pitchFamily="2" charset="-122"/>
                        <a:cs typeface="宋体" panose="02010600030101010101" pitchFamily="2" charset="-122"/>
                      </a:endParaRPr>
                    </a:p>
                  </a:txBody>
                  <a:tcPr marL="68568" marR="68568" marT="0" marB="0"/>
                </a:tc>
              </a:tr>
              <a:tr h="645220">
                <a:tc>
                  <a:txBody>
                    <a:bodyPr/>
                    <a:lstStyle/>
                    <a:p>
                      <a:pPr algn="ctr">
                        <a:spcAft>
                          <a:spcPts val="0"/>
                        </a:spcAft>
                      </a:pPr>
                      <a:r>
                        <a:rPr lang="en-US" sz="2000" kern="0" dirty="0" smtClean="0">
                          <a:effectLst/>
                        </a:rPr>
                        <a:t>Tab</a:t>
                      </a:r>
                      <a:endParaRPr lang="zh-CN" sz="2000" kern="100" dirty="0">
                        <a:effectLst/>
                        <a:latin typeface="Calibri" panose="020F0502020204030204"/>
                        <a:ea typeface="宋体" panose="02010600030101010101" pitchFamily="2" charset="-122"/>
                        <a:cs typeface="Times New Roman" panose="02020603050405020304"/>
                      </a:endParaRPr>
                    </a:p>
                  </a:txBody>
                  <a:tcPr marL="68568" marR="68568" marT="0" marB="0" anchor="ctr"/>
                </a:tc>
                <a:tc>
                  <a:txBody>
                    <a:bodyPr/>
                    <a:lstStyle/>
                    <a:p>
                      <a:pPr marL="0" algn="just" defTabSz="914400" rtl="0" eaLnBrk="1" latinLnBrk="0" hangingPunct="1">
                        <a:spcAft>
                          <a:spcPts val="0"/>
                        </a:spcAft>
                      </a:pPr>
                      <a:r>
                        <a:rPr lang="zh-CN" sz="2000" kern="0" dirty="0">
                          <a:effectLst/>
                          <a:latin typeface="宋体" panose="02010600030101010101" pitchFamily="2" charset="-122"/>
                          <a:ea typeface="宋体" panose="02010600030101010101" pitchFamily="2" charset="-122"/>
                        </a:rPr>
                        <a:t>制表键。按该键，光标可移动一个制表位置，光标可在表格中移动一格</a:t>
                      </a:r>
                      <a:endParaRPr lang="zh-CN" sz="2000" kern="0" dirty="0">
                        <a:solidFill>
                          <a:schemeClr val="dk1"/>
                        </a:solidFill>
                        <a:effectLst/>
                        <a:latin typeface="宋体" panose="02010600030101010101" pitchFamily="2" charset="-122"/>
                        <a:ea typeface="宋体" panose="02010600030101010101" pitchFamily="2" charset="-122"/>
                        <a:cs typeface="宋体" panose="02010600030101010101" pitchFamily="2" charset="-122"/>
                      </a:endParaRPr>
                    </a:p>
                  </a:txBody>
                  <a:tcPr marL="68568" marR="68568" marT="0" marB="0"/>
                </a:tc>
              </a:tr>
              <a:tr h="611499">
                <a:tc>
                  <a:txBody>
                    <a:bodyPr/>
                    <a:lstStyle/>
                    <a:p>
                      <a:pPr algn="ctr">
                        <a:spcAft>
                          <a:spcPts val="0"/>
                        </a:spcAft>
                      </a:pPr>
                      <a:r>
                        <a:rPr lang="en-US" sz="2000" kern="0" dirty="0">
                          <a:effectLst/>
                        </a:rPr>
                        <a:t>Ctrl</a:t>
                      </a:r>
                      <a:endParaRPr lang="zh-CN" sz="2000" kern="100" dirty="0">
                        <a:effectLst/>
                        <a:latin typeface="Calibri" panose="020F0502020204030204"/>
                        <a:ea typeface="宋体" panose="02010600030101010101" pitchFamily="2" charset="-122"/>
                        <a:cs typeface="Times New Roman" panose="02020603050405020304"/>
                      </a:endParaRPr>
                    </a:p>
                  </a:txBody>
                  <a:tcPr marL="68568" marR="68568" marT="0" marB="0" anchor="ctr"/>
                </a:tc>
                <a:tc>
                  <a:txBody>
                    <a:bodyPr/>
                    <a:lstStyle/>
                    <a:p>
                      <a:pPr marL="0" algn="just" defTabSz="914400" rtl="0" eaLnBrk="1" latinLnBrk="0" hangingPunct="1">
                        <a:spcAft>
                          <a:spcPts val="0"/>
                        </a:spcAft>
                      </a:pPr>
                      <a:r>
                        <a:rPr lang="zh-CN" sz="2000" kern="0" dirty="0">
                          <a:effectLst/>
                          <a:latin typeface="宋体" panose="02010600030101010101" pitchFamily="2" charset="-122"/>
                          <a:ea typeface="宋体" panose="02010600030101010101" pitchFamily="2" charset="-122"/>
                        </a:rPr>
                        <a:t>控制键。该键不单独使用，一般与其它键配合使用，起某种控制作用</a:t>
                      </a:r>
                      <a:endParaRPr lang="zh-CN" sz="2000" kern="0" dirty="0">
                        <a:solidFill>
                          <a:schemeClr val="dk1"/>
                        </a:solidFill>
                        <a:effectLst/>
                        <a:latin typeface="宋体" panose="02010600030101010101" pitchFamily="2" charset="-122"/>
                        <a:ea typeface="宋体" panose="02010600030101010101" pitchFamily="2" charset="-122"/>
                        <a:cs typeface="宋体" panose="02010600030101010101" pitchFamily="2" charset="-122"/>
                      </a:endParaRPr>
                    </a:p>
                  </a:txBody>
                  <a:tcPr marL="68568" marR="68568" marT="0" marB="0"/>
                </a:tc>
              </a:tr>
              <a:tr h="322611">
                <a:tc>
                  <a:txBody>
                    <a:bodyPr/>
                    <a:lstStyle/>
                    <a:p>
                      <a:pPr algn="ctr">
                        <a:spcAft>
                          <a:spcPts val="0"/>
                        </a:spcAft>
                      </a:pPr>
                      <a:r>
                        <a:rPr lang="en-US" sz="2000" kern="0" dirty="0">
                          <a:effectLst/>
                        </a:rPr>
                        <a:t>Alt</a:t>
                      </a:r>
                      <a:endParaRPr lang="zh-CN" sz="2000" kern="100" dirty="0">
                        <a:effectLst/>
                        <a:latin typeface="Calibri" panose="020F0502020204030204"/>
                        <a:ea typeface="宋体" panose="02010600030101010101" pitchFamily="2" charset="-122"/>
                        <a:cs typeface="Times New Roman" panose="02020603050405020304"/>
                      </a:endParaRPr>
                    </a:p>
                  </a:txBody>
                  <a:tcPr marL="68568" marR="68568" marT="0" marB="0" anchor="ctr"/>
                </a:tc>
                <a:tc>
                  <a:txBody>
                    <a:bodyPr/>
                    <a:lstStyle/>
                    <a:p>
                      <a:pPr marL="0" algn="just" defTabSz="914400" rtl="0" eaLnBrk="1" latinLnBrk="0" hangingPunct="1">
                        <a:spcAft>
                          <a:spcPts val="0"/>
                        </a:spcAft>
                      </a:pPr>
                      <a:r>
                        <a:rPr lang="zh-CN" sz="2000" kern="0" dirty="0">
                          <a:effectLst/>
                          <a:latin typeface="宋体" panose="02010600030101010101" pitchFamily="2" charset="-122"/>
                          <a:ea typeface="宋体" panose="02010600030101010101" pitchFamily="2" charset="-122"/>
                        </a:rPr>
                        <a:t>变换键。该键不单独使用，主要用于组合键</a:t>
                      </a:r>
                      <a:endParaRPr lang="zh-CN" sz="2000" kern="0" dirty="0">
                        <a:solidFill>
                          <a:schemeClr val="dk1"/>
                        </a:solidFill>
                        <a:effectLst/>
                        <a:latin typeface="宋体" panose="02010600030101010101" pitchFamily="2" charset="-122"/>
                        <a:ea typeface="宋体" panose="02010600030101010101" pitchFamily="2" charset="-122"/>
                        <a:cs typeface="宋体" panose="02010600030101010101" pitchFamily="2" charset="-122"/>
                      </a:endParaRPr>
                    </a:p>
                  </a:txBody>
                  <a:tcPr marL="68568" marR="68568" marT="0" marB="0"/>
                </a:tc>
              </a:tr>
            </a:tbl>
          </a:graphicData>
        </a:graphic>
      </p:graphicFrame>
      <p:sp>
        <p:nvSpPr>
          <p:cNvPr id="6181" name="矩形 1"/>
          <p:cNvSpPr>
            <a:spLocks noChangeArrowheads="1"/>
          </p:cNvSpPr>
          <p:nvPr/>
        </p:nvSpPr>
        <p:spPr bwMode="auto">
          <a:xfrm>
            <a:off x="2724150" y="260350"/>
            <a:ext cx="3400425"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a:solidFill>
                  <a:schemeClr val="tx1"/>
                </a:solidFill>
                <a:latin typeface="Arial" panose="020B0604020202020204" pitchFamily="34" charset="0"/>
                <a:ea typeface="微软雅黑" panose="020B0503020204020204" pitchFamily="34" charset="-122"/>
              </a:defRPr>
            </a:lvl2pPr>
            <a:lvl3pPr marL="1143000" indent="-228600" eaLnBrk="0" hangingPunct="0">
              <a:spcBef>
                <a:spcPct val="20000"/>
              </a:spcBef>
              <a:buChar char="•"/>
              <a:defRPr sz="1600">
                <a:solidFill>
                  <a:schemeClr val="tx1"/>
                </a:solidFill>
                <a:latin typeface="Arial" panose="020B0604020202020204" pitchFamily="34" charset="0"/>
                <a:ea typeface="微软雅黑" panose="020B0503020204020204" pitchFamily="34" charset="-122"/>
              </a:defRPr>
            </a:lvl3pPr>
            <a:lvl4pPr marL="1600200" indent="-228600" eaLnBrk="0" hangingPunct="0">
              <a:spcBef>
                <a:spcPct val="20000"/>
              </a:spcBef>
              <a:buChar char="–"/>
              <a:defRPr sz="1400">
                <a:solidFill>
                  <a:schemeClr val="tx1"/>
                </a:solidFill>
                <a:latin typeface="Arial" panose="020B0604020202020204" pitchFamily="34" charset="0"/>
                <a:ea typeface="微软雅黑" panose="020B0503020204020204" pitchFamily="34" charset="-122"/>
              </a:defRPr>
            </a:lvl4pPr>
            <a:lvl5pPr marL="2057400" indent="-228600" eaLnBrk="0" hangingPunct="0">
              <a:spcBef>
                <a:spcPct val="20000"/>
              </a:spcBef>
              <a:buChar char="»"/>
              <a:defRPr sz="1400">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20000"/>
              </a:spcBef>
              <a:spcAft>
                <a:spcPct val="0"/>
              </a:spcAft>
              <a:buChar char="»"/>
              <a:defRPr sz="1400">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20000"/>
              </a:spcBef>
              <a:spcAft>
                <a:spcPct val="0"/>
              </a:spcAft>
              <a:buChar char="»"/>
              <a:defRPr sz="1400">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20000"/>
              </a:spcBef>
              <a:spcAft>
                <a:spcPct val="0"/>
              </a:spcAft>
              <a:buChar char="»"/>
              <a:defRPr sz="1400">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20000"/>
              </a:spcBef>
              <a:spcAft>
                <a:spcPct val="0"/>
              </a:spcAft>
              <a:buChar char="»"/>
              <a:defRPr sz="1400">
                <a:solidFill>
                  <a:schemeClr val="tx1"/>
                </a:solidFill>
                <a:latin typeface="Arial" panose="020B0604020202020204" pitchFamily="34" charset="0"/>
                <a:ea typeface="微软雅黑" panose="020B0503020204020204" pitchFamily="34" charset="-122"/>
              </a:defRPr>
            </a:lvl9pPr>
          </a:lstStyle>
          <a:p>
            <a:pPr eaLnBrk="1" hangingPunct="1">
              <a:spcBef>
                <a:spcPct val="0"/>
              </a:spcBef>
              <a:buFontTx/>
              <a:buNone/>
            </a:pPr>
            <a:r>
              <a:rPr lang="zh-CN" altLang="en-US" sz="2800">
                <a:solidFill>
                  <a:srgbClr val="FFFF00"/>
                </a:solidFill>
                <a:latin typeface="黑体" panose="02010609060101010101" pitchFamily="49" charset="-122"/>
                <a:ea typeface="黑体" panose="02010609060101010101" pitchFamily="49" charset="-122"/>
              </a:rPr>
              <a:t>键盘按键名称及作用</a:t>
            </a:r>
            <a:endParaRPr lang="zh-CN" altLang="en-US" sz="2800">
              <a:solidFill>
                <a:srgbClr val="FFFF00"/>
              </a:solidFill>
              <a:latin typeface="黑体" panose="02010609060101010101" pitchFamily="49" charset="-122"/>
              <a:ea typeface="黑体" panose="02010609060101010101" pitchFamily="49" charset="-122"/>
            </a:endParaRPr>
          </a:p>
        </p:txBody>
      </p:sp>
    </p:spTree>
  </p:cSld>
  <p:clrMapOvr>
    <a:masterClrMapping/>
  </p:clrMapOvr>
  <p:transition spd="slow">
    <p:push dir="d"/>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bg>
      <p:bgPr>
        <a:blipFill dpi="0" rotWithShape="0">
          <a:blip r:embed="rId1"/>
          <a:srcRect/>
          <a:stretch>
            <a:fillRect/>
          </a:stretch>
        </a:blipFill>
        <a:effectLst/>
      </p:bgPr>
    </p:bg>
    <p:spTree>
      <p:nvGrpSpPr>
        <p:cNvPr id="1" name=""/>
        <p:cNvGrpSpPr/>
        <p:nvPr/>
      </p:nvGrpSpPr>
      <p:grpSpPr>
        <a:xfrm>
          <a:off x="0" y="0"/>
          <a:ext cx="0" cy="0"/>
          <a:chOff x="0" y="0"/>
          <a:chExt cx="0" cy="0"/>
        </a:xfrm>
      </p:grpSpPr>
      <p:graphicFrame>
        <p:nvGraphicFramePr>
          <p:cNvPr id="7" name="表格 6"/>
          <p:cNvGraphicFramePr>
            <a:graphicFrameLocks noGrp="1"/>
          </p:cNvGraphicFramePr>
          <p:nvPr/>
        </p:nvGraphicFramePr>
        <p:xfrm>
          <a:off x="107950" y="1152525"/>
          <a:ext cx="8880475" cy="5667376"/>
        </p:xfrm>
        <a:graphic>
          <a:graphicData uri="http://schemas.openxmlformats.org/drawingml/2006/table">
            <a:tbl>
              <a:tblPr firstRow="1" firstCol="1" bandRow="1">
                <a:tableStyleId>{21E4AEA4-8DFA-4A89-87EB-49C32662AFE0}</a:tableStyleId>
              </a:tblPr>
              <a:tblGrid>
                <a:gridCol w="1580424"/>
                <a:gridCol w="7300051"/>
              </a:tblGrid>
              <a:tr h="404658">
                <a:tc>
                  <a:txBody>
                    <a:bodyPr/>
                    <a:lstStyle/>
                    <a:p>
                      <a:pPr algn="ctr">
                        <a:spcAft>
                          <a:spcPts val="0"/>
                        </a:spcAft>
                      </a:pPr>
                      <a:r>
                        <a:rPr lang="zh-CN" sz="2000" kern="0" dirty="0">
                          <a:effectLst/>
                        </a:rPr>
                        <a:t>名称</a:t>
                      </a:r>
                      <a:endParaRPr lang="zh-CN" sz="2000" kern="100" dirty="0">
                        <a:effectLst/>
                        <a:latin typeface="Calibri" panose="020F0502020204030204"/>
                        <a:ea typeface="宋体" panose="02010600030101010101" pitchFamily="2" charset="-122"/>
                        <a:cs typeface="Times New Roman" panose="02020603050405020304"/>
                      </a:endParaRPr>
                    </a:p>
                  </a:txBody>
                  <a:tcPr marL="68576" marR="68576" marT="0" marB="0" anchor="ctr" anchorCtr="1"/>
                </a:tc>
                <a:tc>
                  <a:txBody>
                    <a:bodyPr/>
                    <a:lstStyle/>
                    <a:p>
                      <a:pPr algn="ctr">
                        <a:spcAft>
                          <a:spcPts val="0"/>
                        </a:spcAft>
                      </a:pPr>
                      <a:r>
                        <a:rPr lang="zh-CN" sz="2000" kern="0" dirty="0" smtClean="0">
                          <a:effectLst/>
                        </a:rPr>
                        <a:t>作</a:t>
                      </a:r>
                      <a:r>
                        <a:rPr lang="en-US" altLang="zh-CN" sz="2000" kern="0" dirty="0" smtClean="0">
                          <a:effectLst/>
                        </a:rPr>
                        <a:t>       </a:t>
                      </a:r>
                      <a:r>
                        <a:rPr lang="zh-CN" sz="2000" kern="0" dirty="0" smtClean="0">
                          <a:effectLst/>
                        </a:rPr>
                        <a:t>用</a:t>
                      </a:r>
                      <a:endParaRPr lang="zh-CN" sz="2000" kern="100" dirty="0">
                        <a:effectLst/>
                        <a:latin typeface="Calibri" panose="020F0502020204030204"/>
                        <a:ea typeface="宋体" panose="02010600030101010101" pitchFamily="2" charset="-122"/>
                        <a:cs typeface="Times New Roman" panose="02020603050405020304"/>
                      </a:endParaRPr>
                    </a:p>
                  </a:txBody>
                  <a:tcPr marL="68576" marR="68576" marT="0" marB="0"/>
                </a:tc>
              </a:tr>
              <a:tr h="365683">
                <a:tc>
                  <a:txBody>
                    <a:bodyPr/>
                    <a:lstStyle/>
                    <a:p>
                      <a:pPr marL="0" algn="ctr" defTabSz="914400" rtl="0" eaLnBrk="1" latinLnBrk="0" hangingPunct="1">
                        <a:spcAft>
                          <a:spcPts val="0"/>
                        </a:spcAft>
                      </a:pPr>
                      <a:r>
                        <a:rPr lang="en-US" sz="2000" b="1" kern="0" dirty="0">
                          <a:solidFill>
                            <a:schemeClr val="lt1"/>
                          </a:solidFill>
                          <a:effectLst/>
                          <a:latin typeface="+mn-lt"/>
                          <a:ea typeface="+mn-ea"/>
                          <a:cs typeface="+mn-cs"/>
                        </a:rPr>
                        <a:t>F1</a:t>
                      </a:r>
                      <a:r>
                        <a:rPr lang="zh-CN" sz="2000" b="1" kern="0" dirty="0">
                          <a:solidFill>
                            <a:schemeClr val="lt1"/>
                          </a:solidFill>
                          <a:effectLst/>
                          <a:latin typeface="+mn-lt"/>
                          <a:ea typeface="+mn-ea"/>
                          <a:cs typeface="+mn-cs"/>
                        </a:rPr>
                        <a:t>～</a:t>
                      </a:r>
                      <a:r>
                        <a:rPr lang="en-US" sz="2000" b="1" kern="0" dirty="0">
                          <a:solidFill>
                            <a:schemeClr val="lt1"/>
                          </a:solidFill>
                          <a:effectLst/>
                          <a:latin typeface="+mn-lt"/>
                          <a:ea typeface="+mn-ea"/>
                          <a:cs typeface="+mn-cs"/>
                        </a:rPr>
                        <a:t>F12</a:t>
                      </a:r>
                      <a:endParaRPr lang="zh-CN" sz="2000" b="1" kern="0" dirty="0">
                        <a:solidFill>
                          <a:schemeClr val="lt1"/>
                        </a:solidFill>
                        <a:effectLst/>
                        <a:latin typeface="+mn-lt"/>
                        <a:ea typeface="+mn-ea"/>
                        <a:cs typeface="+mn-cs"/>
                      </a:endParaRPr>
                    </a:p>
                  </a:txBody>
                  <a:tcPr marL="68576" marR="68576" marT="0" marB="0" anchor="ctr" anchorCtr="1"/>
                </a:tc>
                <a:tc>
                  <a:txBody>
                    <a:bodyPr/>
                    <a:lstStyle/>
                    <a:p>
                      <a:pPr algn="just">
                        <a:spcAft>
                          <a:spcPts val="0"/>
                        </a:spcAft>
                      </a:pPr>
                      <a:r>
                        <a:rPr lang="zh-CN" sz="2000" kern="0" dirty="0">
                          <a:solidFill>
                            <a:schemeClr val="tx1">
                              <a:lumMod val="95000"/>
                              <a:lumOff val="5000"/>
                            </a:schemeClr>
                          </a:solidFill>
                          <a:effectLst/>
                          <a:latin typeface="Calibri" panose="020F0502020204030204"/>
                          <a:ea typeface="宋体" panose="02010600030101010101" pitchFamily="2" charset="-122"/>
                          <a:cs typeface="宋体" panose="02010600030101010101" pitchFamily="2" charset="-122"/>
                        </a:rPr>
                        <a:t>功能键。其功能通常由具体的软件来定义</a:t>
                      </a:r>
                      <a:endParaRPr lang="zh-CN" sz="2000" kern="100" dirty="0">
                        <a:solidFill>
                          <a:schemeClr val="tx1">
                            <a:lumMod val="95000"/>
                            <a:lumOff val="5000"/>
                          </a:schemeClr>
                        </a:solidFill>
                        <a:effectLst/>
                        <a:latin typeface="Calibri" panose="020F0502020204030204"/>
                        <a:ea typeface="宋体" panose="02010600030101010101" pitchFamily="2" charset="-122"/>
                        <a:cs typeface="Times New Roman" panose="02020603050405020304"/>
                      </a:endParaRPr>
                    </a:p>
                  </a:txBody>
                  <a:tcPr marL="68576" marR="68576" marT="0" marB="0"/>
                </a:tc>
              </a:tr>
              <a:tr h="652938">
                <a:tc>
                  <a:txBody>
                    <a:bodyPr/>
                    <a:lstStyle/>
                    <a:p>
                      <a:pPr marL="0" algn="ctr" defTabSz="914400" rtl="0" eaLnBrk="1" latinLnBrk="0" hangingPunct="1">
                        <a:spcAft>
                          <a:spcPts val="0"/>
                        </a:spcAft>
                      </a:pPr>
                      <a:r>
                        <a:rPr lang="en-US" sz="2000" b="1" kern="0" dirty="0">
                          <a:solidFill>
                            <a:schemeClr val="lt1"/>
                          </a:solidFill>
                          <a:effectLst/>
                          <a:latin typeface="+mn-lt"/>
                          <a:ea typeface="+mn-ea"/>
                          <a:cs typeface="+mn-cs"/>
                        </a:rPr>
                        <a:t>PrintScreen</a:t>
                      </a:r>
                      <a:endParaRPr lang="zh-CN" sz="2000" b="1" kern="0" dirty="0">
                        <a:solidFill>
                          <a:schemeClr val="lt1"/>
                        </a:solidFill>
                        <a:effectLst/>
                        <a:latin typeface="+mn-lt"/>
                        <a:ea typeface="+mn-ea"/>
                        <a:cs typeface="+mn-cs"/>
                      </a:endParaRPr>
                    </a:p>
                  </a:txBody>
                  <a:tcPr marL="68576" marR="68576" marT="0" marB="0" anchor="ctr" anchorCtr="1"/>
                </a:tc>
                <a:tc>
                  <a:txBody>
                    <a:bodyPr/>
                    <a:lstStyle/>
                    <a:p>
                      <a:pPr algn="just">
                        <a:spcAft>
                          <a:spcPts val="0"/>
                        </a:spcAft>
                      </a:pPr>
                      <a:r>
                        <a:rPr lang="zh-CN" sz="2000" kern="0" dirty="0">
                          <a:solidFill>
                            <a:schemeClr val="tx1">
                              <a:lumMod val="95000"/>
                              <a:lumOff val="5000"/>
                            </a:schemeClr>
                          </a:solidFill>
                          <a:effectLst/>
                          <a:latin typeface="Calibri" panose="020F0502020204030204"/>
                          <a:ea typeface="宋体" panose="02010600030101010101" pitchFamily="2" charset="-122"/>
                          <a:cs typeface="宋体" panose="02010600030101010101" pitchFamily="2" charset="-122"/>
                        </a:rPr>
                        <a:t>屏幕打印键。使用该键可将屏幕内容复制到剪贴板</a:t>
                      </a:r>
                      <a:endParaRPr lang="zh-CN" sz="2000" kern="100" dirty="0">
                        <a:solidFill>
                          <a:schemeClr val="tx1">
                            <a:lumMod val="95000"/>
                            <a:lumOff val="5000"/>
                          </a:schemeClr>
                        </a:solidFill>
                        <a:effectLst/>
                        <a:latin typeface="Calibri" panose="020F0502020204030204"/>
                        <a:ea typeface="宋体" panose="02010600030101010101" pitchFamily="2" charset="-122"/>
                        <a:cs typeface="Times New Roman" panose="02020603050405020304"/>
                      </a:endParaRPr>
                    </a:p>
                  </a:txBody>
                  <a:tcPr marL="68576" marR="68576" marT="0" marB="0"/>
                </a:tc>
              </a:tr>
              <a:tr h="652938">
                <a:tc>
                  <a:txBody>
                    <a:bodyPr/>
                    <a:lstStyle/>
                    <a:p>
                      <a:pPr marL="0" algn="ctr" defTabSz="914400" rtl="0" eaLnBrk="1" latinLnBrk="0" hangingPunct="1">
                        <a:spcAft>
                          <a:spcPts val="0"/>
                        </a:spcAft>
                      </a:pPr>
                      <a:r>
                        <a:rPr lang="en-US" sz="2000" b="1" kern="0" dirty="0" smtClean="0">
                          <a:solidFill>
                            <a:schemeClr val="lt1"/>
                          </a:solidFill>
                          <a:effectLst/>
                          <a:latin typeface="+mn-lt"/>
                          <a:ea typeface="+mn-ea"/>
                          <a:cs typeface="+mn-cs"/>
                        </a:rPr>
                        <a:t>ESC</a:t>
                      </a:r>
                      <a:endParaRPr lang="zh-CN" sz="2000" b="1" kern="0" dirty="0">
                        <a:solidFill>
                          <a:schemeClr val="lt1"/>
                        </a:solidFill>
                        <a:effectLst/>
                        <a:latin typeface="+mn-lt"/>
                        <a:ea typeface="+mn-ea"/>
                        <a:cs typeface="+mn-cs"/>
                      </a:endParaRPr>
                    </a:p>
                  </a:txBody>
                  <a:tcPr marL="68576" marR="68576" marT="0" marB="0" anchor="ctr" anchorCtr="1"/>
                </a:tc>
                <a:tc>
                  <a:txBody>
                    <a:bodyPr/>
                    <a:lstStyle/>
                    <a:p>
                      <a:pPr algn="just">
                        <a:spcAft>
                          <a:spcPts val="0"/>
                        </a:spcAft>
                      </a:pPr>
                      <a:r>
                        <a:rPr lang="zh-CN" sz="2000" kern="0" dirty="0">
                          <a:solidFill>
                            <a:schemeClr val="tx1">
                              <a:lumMod val="95000"/>
                              <a:lumOff val="5000"/>
                            </a:schemeClr>
                          </a:solidFill>
                          <a:effectLst/>
                          <a:latin typeface="Calibri" panose="020F0502020204030204"/>
                          <a:ea typeface="宋体" panose="02010600030101010101" pitchFamily="2" charset="-122"/>
                          <a:cs typeface="宋体" panose="02010600030101010101" pitchFamily="2" charset="-122"/>
                        </a:rPr>
                        <a:t>中止或取消键。按该键可取消一个操作或中止一个程序，退出菜单等</a:t>
                      </a:r>
                      <a:endParaRPr lang="zh-CN" sz="2000" kern="100" dirty="0">
                        <a:solidFill>
                          <a:schemeClr val="tx1">
                            <a:lumMod val="95000"/>
                            <a:lumOff val="5000"/>
                          </a:schemeClr>
                        </a:solidFill>
                        <a:effectLst/>
                        <a:latin typeface="Calibri" panose="020F0502020204030204"/>
                        <a:ea typeface="宋体" panose="02010600030101010101" pitchFamily="2" charset="-122"/>
                        <a:cs typeface="Times New Roman" panose="02020603050405020304"/>
                      </a:endParaRPr>
                    </a:p>
                  </a:txBody>
                  <a:tcPr marL="68576" marR="68576" marT="0" marB="0"/>
                </a:tc>
              </a:tr>
              <a:tr h="652938">
                <a:tc>
                  <a:txBody>
                    <a:bodyPr/>
                    <a:lstStyle/>
                    <a:p>
                      <a:pPr marL="0" algn="ctr" defTabSz="914400" rtl="0" eaLnBrk="1" latinLnBrk="0" hangingPunct="1">
                        <a:spcAft>
                          <a:spcPts val="0"/>
                        </a:spcAft>
                      </a:pPr>
                      <a:r>
                        <a:rPr lang="en-US" sz="2000" b="1" kern="0" dirty="0">
                          <a:solidFill>
                            <a:schemeClr val="lt1"/>
                          </a:solidFill>
                          <a:effectLst/>
                          <a:latin typeface="+mn-lt"/>
                          <a:ea typeface="+mn-ea"/>
                          <a:cs typeface="+mn-cs"/>
                        </a:rPr>
                        <a:t>Scroll Lock</a:t>
                      </a:r>
                      <a:endParaRPr lang="zh-CN" sz="2000" b="1" kern="0" dirty="0">
                        <a:solidFill>
                          <a:schemeClr val="lt1"/>
                        </a:solidFill>
                        <a:effectLst/>
                        <a:latin typeface="+mn-lt"/>
                        <a:ea typeface="+mn-ea"/>
                        <a:cs typeface="+mn-cs"/>
                      </a:endParaRPr>
                    </a:p>
                  </a:txBody>
                  <a:tcPr marL="68576" marR="68576" marT="0" marB="0" anchor="ctr" anchorCtr="1"/>
                </a:tc>
                <a:tc>
                  <a:txBody>
                    <a:bodyPr/>
                    <a:lstStyle/>
                    <a:p>
                      <a:pPr algn="just">
                        <a:spcAft>
                          <a:spcPts val="0"/>
                        </a:spcAft>
                      </a:pPr>
                      <a:r>
                        <a:rPr lang="zh-CN" sz="2000" kern="0" dirty="0">
                          <a:solidFill>
                            <a:schemeClr val="tx1">
                              <a:lumMod val="95000"/>
                              <a:lumOff val="5000"/>
                            </a:schemeClr>
                          </a:solidFill>
                          <a:effectLst/>
                          <a:latin typeface="Calibri" panose="020F0502020204030204"/>
                          <a:ea typeface="宋体" panose="02010600030101010101" pitchFamily="2" charset="-122"/>
                          <a:cs typeface="宋体" panose="02010600030101010101" pitchFamily="2" charset="-122"/>
                        </a:rPr>
                        <a:t>屏幕滚动锁定键。按下该键，屏幕显示停止滚动，直到再按该键为止</a:t>
                      </a:r>
                      <a:endParaRPr lang="zh-CN" sz="2000" kern="100" dirty="0">
                        <a:solidFill>
                          <a:schemeClr val="tx1">
                            <a:lumMod val="95000"/>
                            <a:lumOff val="5000"/>
                          </a:schemeClr>
                        </a:solidFill>
                        <a:effectLst/>
                        <a:latin typeface="Calibri" panose="020F0502020204030204"/>
                        <a:ea typeface="宋体" panose="02010600030101010101" pitchFamily="2" charset="-122"/>
                        <a:cs typeface="Times New Roman" panose="02020603050405020304"/>
                      </a:endParaRPr>
                    </a:p>
                  </a:txBody>
                  <a:tcPr marL="68576" marR="68576" marT="0" marB="0"/>
                </a:tc>
              </a:tr>
              <a:tr h="326469">
                <a:tc>
                  <a:txBody>
                    <a:bodyPr/>
                    <a:lstStyle/>
                    <a:p>
                      <a:pPr marL="0" algn="ctr" defTabSz="914400" rtl="0" eaLnBrk="1" latinLnBrk="0" hangingPunct="1">
                        <a:spcAft>
                          <a:spcPts val="0"/>
                        </a:spcAft>
                      </a:pPr>
                      <a:r>
                        <a:rPr lang="en-US" sz="2000" b="1" kern="0" dirty="0">
                          <a:solidFill>
                            <a:schemeClr val="lt1"/>
                          </a:solidFill>
                          <a:effectLst/>
                          <a:latin typeface="+mn-lt"/>
                          <a:ea typeface="+mn-ea"/>
                          <a:cs typeface="+mn-cs"/>
                        </a:rPr>
                        <a:t>Home</a:t>
                      </a:r>
                      <a:endParaRPr lang="zh-CN" sz="2000" b="1" kern="0" dirty="0">
                        <a:solidFill>
                          <a:schemeClr val="lt1"/>
                        </a:solidFill>
                        <a:effectLst/>
                        <a:latin typeface="+mn-lt"/>
                        <a:ea typeface="+mn-ea"/>
                        <a:cs typeface="+mn-cs"/>
                      </a:endParaRPr>
                    </a:p>
                  </a:txBody>
                  <a:tcPr marL="68576" marR="68576" marT="0" marB="0" anchor="ctr" anchorCtr="1"/>
                </a:tc>
                <a:tc>
                  <a:txBody>
                    <a:bodyPr/>
                    <a:lstStyle/>
                    <a:p>
                      <a:pPr algn="just">
                        <a:spcAft>
                          <a:spcPts val="0"/>
                        </a:spcAft>
                      </a:pPr>
                      <a:r>
                        <a:rPr lang="zh-CN" sz="2000" kern="0" dirty="0">
                          <a:solidFill>
                            <a:schemeClr val="tx1">
                              <a:lumMod val="95000"/>
                              <a:lumOff val="5000"/>
                            </a:schemeClr>
                          </a:solidFill>
                          <a:effectLst/>
                          <a:latin typeface="Calibri" panose="020F0502020204030204"/>
                          <a:ea typeface="宋体" panose="02010600030101010101" pitchFamily="2" charset="-122"/>
                          <a:cs typeface="宋体" panose="02010600030101010101" pitchFamily="2" charset="-122"/>
                        </a:rPr>
                        <a:t>按该键光标快速移到行首</a:t>
                      </a:r>
                      <a:endParaRPr lang="zh-CN" sz="2000" kern="100" dirty="0">
                        <a:solidFill>
                          <a:schemeClr val="tx1">
                            <a:lumMod val="95000"/>
                            <a:lumOff val="5000"/>
                          </a:schemeClr>
                        </a:solidFill>
                        <a:effectLst/>
                        <a:latin typeface="Calibri" panose="020F0502020204030204"/>
                        <a:ea typeface="宋体" panose="02010600030101010101" pitchFamily="2" charset="-122"/>
                        <a:cs typeface="Times New Roman" panose="02020603050405020304"/>
                      </a:endParaRPr>
                    </a:p>
                  </a:txBody>
                  <a:tcPr marL="68576" marR="68576" marT="0" marB="0"/>
                </a:tc>
              </a:tr>
              <a:tr h="652938">
                <a:tc>
                  <a:txBody>
                    <a:bodyPr/>
                    <a:lstStyle/>
                    <a:p>
                      <a:pPr marL="0" algn="ctr" defTabSz="914400" rtl="0" eaLnBrk="1" latinLnBrk="0" hangingPunct="1">
                        <a:spcAft>
                          <a:spcPts val="0"/>
                        </a:spcAft>
                      </a:pPr>
                      <a:r>
                        <a:rPr lang="en-US" sz="2000" b="1" kern="0" dirty="0" smtClean="0">
                          <a:solidFill>
                            <a:schemeClr val="lt1"/>
                          </a:solidFill>
                          <a:effectLst/>
                          <a:latin typeface="+mn-lt"/>
                          <a:ea typeface="+mn-ea"/>
                          <a:cs typeface="+mn-cs"/>
                        </a:rPr>
                        <a:t>End</a:t>
                      </a:r>
                      <a:endParaRPr lang="zh-CN" sz="2000" b="1" kern="0" dirty="0">
                        <a:solidFill>
                          <a:schemeClr val="lt1"/>
                        </a:solidFill>
                        <a:effectLst/>
                        <a:latin typeface="+mn-lt"/>
                        <a:ea typeface="+mn-ea"/>
                        <a:cs typeface="+mn-cs"/>
                      </a:endParaRPr>
                    </a:p>
                  </a:txBody>
                  <a:tcPr marL="68576" marR="68576" marT="0" marB="0" anchor="ctr" anchorCtr="1"/>
                </a:tc>
                <a:tc>
                  <a:txBody>
                    <a:bodyPr/>
                    <a:lstStyle/>
                    <a:p>
                      <a:pPr algn="just">
                        <a:spcAft>
                          <a:spcPts val="0"/>
                        </a:spcAft>
                      </a:pPr>
                      <a:r>
                        <a:rPr lang="zh-CN" sz="2000" kern="0" dirty="0">
                          <a:solidFill>
                            <a:schemeClr val="tx1">
                              <a:lumMod val="95000"/>
                              <a:lumOff val="5000"/>
                            </a:schemeClr>
                          </a:solidFill>
                          <a:effectLst/>
                          <a:latin typeface="Calibri" panose="020F0502020204030204"/>
                          <a:ea typeface="宋体" panose="02010600030101010101" pitchFamily="2" charset="-122"/>
                          <a:cs typeface="宋体" panose="02010600030101010101" pitchFamily="2" charset="-122"/>
                        </a:rPr>
                        <a:t>按该键光标快速移到行尾</a:t>
                      </a:r>
                      <a:endParaRPr lang="zh-CN" sz="2000" kern="100" dirty="0">
                        <a:solidFill>
                          <a:schemeClr val="tx1">
                            <a:lumMod val="95000"/>
                            <a:lumOff val="5000"/>
                          </a:schemeClr>
                        </a:solidFill>
                        <a:effectLst/>
                        <a:latin typeface="Calibri" panose="020F0502020204030204"/>
                        <a:ea typeface="宋体" panose="02010600030101010101" pitchFamily="2" charset="-122"/>
                        <a:cs typeface="Times New Roman" panose="02020603050405020304"/>
                      </a:endParaRPr>
                    </a:p>
                  </a:txBody>
                  <a:tcPr marL="68576" marR="68576" marT="0" marB="0"/>
                </a:tc>
              </a:tr>
              <a:tr h="652938">
                <a:tc>
                  <a:txBody>
                    <a:bodyPr/>
                    <a:lstStyle/>
                    <a:p>
                      <a:pPr marL="0" algn="ctr" defTabSz="914400" rtl="0" eaLnBrk="1" latinLnBrk="0" hangingPunct="1">
                        <a:spcAft>
                          <a:spcPts val="0"/>
                        </a:spcAft>
                      </a:pPr>
                      <a:r>
                        <a:rPr lang="en-US" sz="2000" b="1" kern="0" dirty="0" smtClean="0">
                          <a:solidFill>
                            <a:schemeClr val="lt1"/>
                          </a:solidFill>
                          <a:effectLst/>
                          <a:latin typeface="+mn-lt"/>
                          <a:ea typeface="+mn-ea"/>
                          <a:cs typeface="+mn-cs"/>
                        </a:rPr>
                        <a:t>PageUp</a:t>
                      </a:r>
                      <a:endParaRPr lang="zh-CN" sz="2000" b="1" kern="0" dirty="0">
                        <a:solidFill>
                          <a:schemeClr val="lt1"/>
                        </a:solidFill>
                        <a:effectLst/>
                        <a:latin typeface="+mn-lt"/>
                        <a:ea typeface="+mn-ea"/>
                        <a:cs typeface="+mn-cs"/>
                      </a:endParaRPr>
                    </a:p>
                  </a:txBody>
                  <a:tcPr marL="68576" marR="68576" marT="0" marB="0" anchor="ctr"/>
                </a:tc>
                <a:tc>
                  <a:txBody>
                    <a:bodyPr/>
                    <a:lstStyle/>
                    <a:p>
                      <a:pPr algn="just">
                        <a:spcAft>
                          <a:spcPts val="0"/>
                        </a:spcAft>
                      </a:pPr>
                      <a:r>
                        <a:rPr lang="zh-CN" sz="2000" kern="0" dirty="0">
                          <a:solidFill>
                            <a:schemeClr val="tx1">
                              <a:lumMod val="95000"/>
                              <a:lumOff val="5000"/>
                            </a:schemeClr>
                          </a:solidFill>
                          <a:effectLst/>
                          <a:latin typeface="Calibri" panose="020F0502020204030204"/>
                          <a:ea typeface="宋体" panose="02010600030101010101" pitchFamily="2" charset="-122"/>
                          <a:cs typeface="宋体" panose="02010600030101010101" pitchFamily="2" charset="-122"/>
                        </a:rPr>
                        <a:t>上翻页键。按该键往前翻一屏内容</a:t>
                      </a:r>
                      <a:endParaRPr lang="zh-CN" sz="2000" kern="100" dirty="0">
                        <a:solidFill>
                          <a:schemeClr val="tx1">
                            <a:lumMod val="95000"/>
                            <a:lumOff val="5000"/>
                          </a:schemeClr>
                        </a:solidFill>
                        <a:effectLst/>
                        <a:latin typeface="Calibri" panose="020F0502020204030204"/>
                        <a:ea typeface="宋体" panose="02010600030101010101" pitchFamily="2" charset="-122"/>
                        <a:cs typeface="Times New Roman" panose="02020603050405020304"/>
                      </a:endParaRPr>
                    </a:p>
                  </a:txBody>
                  <a:tcPr marL="68576" marR="68576" marT="0" marB="0"/>
                </a:tc>
              </a:tr>
              <a:tr h="326469">
                <a:tc>
                  <a:txBody>
                    <a:bodyPr/>
                    <a:lstStyle/>
                    <a:p>
                      <a:pPr marL="0" algn="ctr" defTabSz="914400" rtl="0" eaLnBrk="1" latinLnBrk="0" hangingPunct="1">
                        <a:spcAft>
                          <a:spcPts val="0"/>
                        </a:spcAft>
                      </a:pPr>
                      <a:r>
                        <a:rPr lang="en-US" sz="2000" b="1" kern="0" dirty="0">
                          <a:solidFill>
                            <a:schemeClr val="lt1"/>
                          </a:solidFill>
                          <a:effectLst/>
                          <a:latin typeface="+mn-lt"/>
                          <a:ea typeface="+mn-ea"/>
                          <a:cs typeface="+mn-cs"/>
                        </a:rPr>
                        <a:t>PageDown</a:t>
                      </a:r>
                      <a:endParaRPr lang="zh-CN" sz="2000" b="1" kern="0" dirty="0">
                        <a:solidFill>
                          <a:schemeClr val="lt1"/>
                        </a:solidFill>
                        <a:effectLst/>
                        <a:latin typeface="+mn-lt"/>
                        <a:ea typeface="+mn-ea"/>
                        <a:cs typeface="+mn-cs"/>
                      </a:endParaRPr>
                    </a:p>
                  </a:txBody>
                  <a:tcPr marL="68576" marR="68576" marT="0" marB="0" anchor="ctr" anchorCtr="1"/>
                </a:tc>
                <a:tc>
                  <a:txBody>
                    <a:bodyPr/>
                    <a:lstStyle/>
                    <a:p>
                      <a:pPr algn="just">
                        <a:spcAft>
                          <a:spcPts val="0"/>
                        </a:spcAft>
                      </a:pPr>
                      <a:r>
                        <a:rPr lang="zh-CN" sz="2000" kern="0" dirty="0">
                          <a:solidFill>
                            <a:schemeClr val="tx1">
                              <a:lumMod val="95000"/>
                              <a:lumOff val="5000"/>
                            </a:schemeClr>
                          </a:solidFill>
                          <a:effectLst/>
                          <a:latin typeface="Calibri" panose="020F0502020204030204"/>
                          <a:ea typeface="宋体" panose="02010600030101010101" pitchFamily="2" charset="-122"/>
                          <a:cs typeface="宋体" panose="02010600030101010101" pitchFamily="2" charset="-122"/>
                        </a:rPr>
                        <a:t>下翻页键。按该键向后翻一屏内容</a:t>
                      </a:r>
                      <a:endParaRPr lang="zh-CN" sz="2000" kern="100" dirty="0">
                        <a:solidFill>
                          <a:schemeClr val="tx1">
                            <a:lumMod val="95000"/>
                            <a:lumOff val="5000"/>
                          </a:schemeClr>
                        </a:solidFill>
                        <a:effectLst/>
                        <a:latin typeface="Calibri" panose="020F0502020204030204"/>
                        <a:ea typeface="宋体" panose="02010600030101010101" pitchFamily="2" charset="-122"/>
                        <a:cs typeface="Times New Roman" panose="02020603050405020304"/>
                      </a:endParaRPr>
                    </a:p>
                  </a:txBody>
                  <a:tcPr marL="68576" marR="68576" marT="0" marB="0"/>
                </a:tc>
              </a:tr>
              <a:tr h="979407">
                <a:tc>
                  <a:txBody>
                    <a:bodyPr/>
                    <a:lstStyle/>
                    <a:p>
                      <a:pPr marL="0" algn="ctr" defTabSz="914400" rtl="0" eaLnBrk="1" latinLnBrk="0" hangingPunct="1">
                        <a:spcAft>
                          <a:spcPts val="0"/>
                        </a:spcAft>
                      </a:pPr>
                      <a:r>
                        <a:rPr lang="en-US" sz="2000" b="1" kern="0" dirty="0" smtClean="0">
                          <a:solidFill>
                            <a:schemeClr val="lt1"/>
                          </a:solidFill>
                          <a:effectLst/>
                          <a:latin typeface="+mn-lt"/>
                          <a:ea typeface="+mn-ea"/>
                          <a:cs typeface="+mn-cs"/>
                        </a:rPr>
                        <a:t>NumLock</a:t>
                      </a:r>
                      <a:endParaRPr lang="zh-CN" sz="2000" b="1" kern="0" dirty="0">
                        <a:solidFill>
                          <a:schemeClr val="lt1"/>
                        </a:solidFill>
                        <a:effectLst/>
                        <a:latin typeface="+mn-lt"/>
                        <a:ea typeface="+mn-ea"/>
                        <a:cs typeface="+mn-cs"/>
                      </a:endParaRPr>
                    </a:p>
                  </a:txBody>
                  <a:tcPr marL="68576" marR="68576" marT="0" marB="0" anchor="ctr" anchorCtr="1"/>
                </a:tc>
                <a:tc>
                  <a:txBody>
                    <a:bodyPr/>
                    <a:lstStyle/>
                    <a:p>
                      <a:pPr algn="just">
                        <a:spcAft>
                          <a:spcPts val="0"/>
                        </a:spcAft>
                      </a:pPr>
                      <a:r>
                        <a:rPr lang="zh-CN" sz="2000" kern="0" dirty="0">
                          <a:solidFill>
                            <a:schemeClr val="tx1">
                              <a:lumMod val="95000"/>
                              <a:lumOff val="5000"/>
                            </a:schemeClr>
                          </a:solidFill>
                          <a:effectLst/>
                          <a:latin typeface="Calibri" panose="020F0502020204030204"/>
                          <a:ea typeface="宋体" panose="02010600030101010101" pitchFamily="2" charset="-122"/>
                          <a:cs typeface="宋体" panose="02010600030101010101" pitchFamily="2" charset="-122"/>
                        </a:rPr>
                        <a:t>数字锁定键。按下该键，当</a:t>
                      </a:r>
                      <a:r>
                        <a:rPr lang="en-US" sz="2000" kern="0" dirty="0">
                          <a:solidFill>
                            <a:schemeClr val="tx1">
                              <a:lumMod val="95000"/>
                              <a:lumOff val="5000"/>
                            </a:schemeClr>
                          </a:solidFill>
                          <a:effectLst/>
                          <a:latin typeface="Calibri" panose="020F0502020204030204"/>
                          <a:ea typeface="宋体" panose="02010600030101010101" pitchFamily="2" charset="-122"/>
                          <a:cs typeface="宋体" panose="02010600030101010101" pitchFamily="2" charset="-122"/>
                        </a:rPr>
                        <a:t>NumLock</a:t>
                      </a:r>
                      <a:r>
                        <a:rPr lang="zh-CN" sz="2000" kern="0" dirty="0">
                          <a:solidFill>
                            <a:schemeClr val="tx1">
                              <a:lumMod val="95000"/>
                              <a:lumOff val="5000"/>
                            </a:schemeClr>
                          </a:solidFill>
                          <a:effectLst/>
                          <a:latin typeface="Calibri" panose="020F0502020204030204"/>
                          <a:ea typeface="宋体" panose="02010600030101010101" pitchFamily="2" charset="-122"/>
                          <a:cs typeface="宋体" panose="02010600030101010101" pitchFamily="2" charset="-122"/>
                        </a:rPr>
                        <a:t>指示灯亮时，小键盘处于上档数字输入状态；再按该键，当</a:t>
                      </a:r>
                      <a:r>
                        <a:rPr lang="en-US" sz="2000" kern="0" dirty="0">
                          <a:solidFill>
                            <a:schemeClr val="tx1">
                              <a:lumMod val="95000"/>
                              <a:lumOff val="5000"/>
                            </a:schemeClr>
                          </a:solidFill>
                          <a:effectLst/>
                          <a:latin typeface="Calibri" panose="020F0502020204030204"/>
                          <a:ea typeface="宋体" panose="02010600030101010101" pitchFamily="2" charset="-122"/>
                          <a:cs typeface="宋体" panose="02010600030101010101" pitchFamily="2" charset="-122"/>
                        </a:rPr>
                        <a:t>NumLock</a:t>
                      </a:r>
                      <a:r>
                        <a:rPr lang="zh-CN" sz="2000" kern="0" dirty="0">
                          <a:solidFill>
                            <a:schemeClr val="tx1">
                              <a:lumMod val="95000"/>
                              <a:lumOff val="5000"/>
                            </a:schemeClr>
                          </a:solidFill>
                          <a:effectLst/>
                          <a:latin typeface="Calibri" panose="020F0502020204030204"/>
                          <a:ea typeface="宋体" panose="02010600030101010101" pitchFamily="2" charset="-122"/>
                          <a:cs typeface="宋体" panose="02010600030101010101" pitchFamily="2" charset="-122"/>
                        </a:rPr>
                        <a:t>指示灯灭时，则下档的光标控制键起作用</a:t>
                      </a:r>
                      <a:endParaRPr lang="zh-CN" sz="2000" kern="100" dirty="0">
                        <a:solidFill>
                          <a:schemeClr val="tx1">
                            <a:lumMod val="95000"/>
                            <a:lumOff val="5000"/>
                          </a:schemeClr>
                        </a:solidFill>
                        <a:effectLst/>
                        <a:latin typeface="Calibri" panose="020F0502020204030204"/>
                        <a:ea typeface="宋体" panose="02010600030101010101" pitchFamily="2" charset="-122"/>
                        <a:cs typeface="Times New Roman" panose="02020603050405020304"/>
                      </a:endParaRPr>
                    </a:p>
                  </a:txBody>
                  <a:tcPr marL="68576" marR="68576" marT="0" marB="0"/>
                </a:tc>
              </a:tr>
            </a:tbl>
          </a:graphicData>
        </a:graphic>
      </p:graphicFrame>
      <p:sp>
        <p:nvSpPr>
          <p:cNvPr id="7205" name="矩形 3"/>
          <p:cNvSpPr>
            <a:spLocks noChangeArrowheads="1"/>
          </p:cNvSpPr>
          <p:nvPr/>
        </p:nvSpPr>
        <p:spPr bwMode="auto">
          <a:xfrm>
            <a:off x="2724150" y="260350"/>
            <a:ext cx="3400425"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a:solidFill>
                  <a:schemeClr val="tx1"/>
                </a:solidFill>
                <a:latin typeface="Arial" panose="020B0604020202020204" pitchFamily="34" charset="0"/>
                <a:ea typeface="微软雅黑" panose="020B0503020204020204" pitchFamily="34" charset="-122"/>
              </a:defRPr>
            </a:lvl2pPr>
            <a:lvl3pPr marL="1143000" indent="-228600" eaLnBrk="0" hangingPunct="0">
              <a:spcBef>
                <a:spcPct val="20000"/>
              </a:spcBef>
              <a:buChar char="•"/>
              <a:defRPr sz="1600">
                <a:solidFill>
                  <a:schemeClr val="tx1"/>
                </a:solidFill>
                <a:latin typeface="Arial" panose="020B0604020202020204" pitchFamily="34" charset="0"/>
                <a:ea typeface="微软雅黑" panose="020B0503020204020204" pitchFamily="34" charset="-122"/>
              </a:defRPr>
            </a:lvl3pPr>
            <a:lvl4pPr marL="1600200" indent="-228600" eaLnBrk="0" hangingPunct="0">
              <a:spcBef>
                <a:spcPct val="20000"/>
              </a:spcBef>
              <a:buChar char="–"/>
              <a:defRPr sz="1400">
                <a:solidFill>
                  <a:schemeClr val="tx1"/>
                </a:solidFill>
                <a:latin typeface="Arial" panose="020B0604020202020204" pitchFamily="34" charset="0"/>
                <a:ea typeface="微软雅黑" panose="020B0503020204020204" pitchFamily="34" charset="-122"/>
              </a:defRPr>
            </a:lvl4pPr>
            <a:lvl5pPr marL="2057400" indent="-228600" eaLnBrk="0" hangingPunct="0">
              <a:spcBef>
                <a:spcPct val="20000"/>
              </a:spcBef>
              <a:buChar char="»"/>
              <a:defRPr sz="1400">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20000"/>
              </a:spcBef>
              <a:spcAft>
                <a:spcPct val="0"/>
              </a:spcAft>
              <a:buChar char="»"/>
              <a:defRPr sz="1400">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20000"/>
              </a:spcBef>
              <a:spcAft>
                <a:spcPct val="0"/>
              </a:spcAft>
              <a:buChar char="»"/>
              <a:defRPr sz="1400">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20000"/>
              </a:spcBef>
              <a:spcAft>
                <a:spcPct val="0"/>
              </a:spcAft>
              <a:buChar char="»"/>
              <a:defRPr sz="1400">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20000"/>
              </a:spcBef>
              <a:spcAft>
                <a:spcPct val="0"/>
              </a:spcAft>
              <a:buChar char="»"/>
              <a:defRPr sz="1400">
                <a:solidFill>
                  <a:schemeClr val="tx1"/>
                </a:solidFill>
                <a:latin typeface="Arial" panose="020B0604020202020204" pitchFamily="34" charset="0"/>
                <a:ea typeface="微软雅黑" panose="020B0503020204020204" pitchFamily="34" charset="-122"/>
              </a:defRPr>
            </a:lvl9pPr>
          </a:lstStyle>
          <a:p>
            <a:pPr eaLnBrk="1" hangingPunct="1">
              <a:spcBef>
                <a:spcPct val="0"/>
              </a:spcBef>
              <a:buFontTx/>
              <a:buNone/>
            </a:pPr>
            <a:r>
              <a:rPr lang="zh-CN" altLang="en-US" sz="2800">
                <a:solidFill>
                  <a:srgbClr val="FFFF00"/>
                </a:solidFill>
                <a:latin typeface="黑体" panose="02010609060101010101" pitchFamily="49" charset="-122"/>
                <a:ea typeface="黑体" panose="02010609060101010101" pitchFamily="49" charset="-122"/>
              </a:rPr>
              <a:t>键盘按键名称及作用</a:t>
            </a:r>
            <a:endParaRPr lang="zh-CN" altLang="en-US" sz="2800">
              <a:solidFill>
                <a:srgbClr val="FFFF00"/>
              </a:solidFill>
              <a:latin typeface="黑体" panose="02010609060101010101" pitchFamily="49" charset="-122"/>
              <a:ea typeface="黑体" panose="02010609060101010101" pitchFamily="49" charset="-122"/>
            </a:endParaRPr>
          </a:p>
        </p:txBody>
      </p:sp>
    </p:spTree>
  </p:cSld>
  <p:clrMapOvr>
    <a:masterClrMapping/>
  </p:clrMapOvr>
  <p:transition spd="slow">
    <p:push dir="d"/>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bg>
      <p:bgPr>
        <a:blipFill dpi="0" rotWithShape="0">
          <a:blip r:embed="rId1"/>
          <a:srcRect/>
          <a:stretch>
            <a:fillRect/>
          </a:stretch>
        </a:blipFill>
        <a:effectLst/>
      </p:bgPr>
    </p:bg>
    <p:spTree>
      <p:nvGrpSpPr>
        <p:cNvPr id="1" name=""/>
        <p:cNvGrpSpPr/>
        <p:nvPr/>
      </p:nvGrpSpPr>
      <p:grpSpPr>
        <a:xfrm>
          <a:off x="0" y="0"/>
          <a:ext cx="0" cy="0"/>
          <a:chOff x="0" y="0"/>
          <a:chExt cx="0" cy="0"/>
        </a:xfrm>
      </p:grpSpPr>
      <p:sp>
        <p:nvSpPr>
          <p:cNvPr id="8194" name="TextBox 4"/>
          <p:cNvSpPr txBox="1">
            <a:spLocks noChangeArrowheads="1"/>
          </p:cNvSpPr>
          <p:nvPr/>
        </p:nvSpPr>
        <p:spPr bwMode="auto">
          <a:xfrm>
            <a:off x="0" y="1125538"/>
            <a:ext cx="9144000" cy="529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a:solidFill>
                  <a:schemeClr val="tx1"/>
                </a:solidFill>
                <a:latin typeface="Arial" panose="020B0604020202020204" pitchFamily="34" charset="0"/>
                <a:ea typeface="微软雅黑" panose="020B0503020204020204" pitchFamily="34" charset="-122"/>
              </a:defRPr>
            </a:lvl2pPr>
            <a:lvl3pPr marL="1143000" indent="-228600" eaLnBrk="0" hangingPunct="0">
              <a:spcBef>
                <a:spcPct val="20000"/>
              </a:spcBef>
              <a:buChar char="•"/>
              <a:defRPr sz="1600">
                <a:solidFill>
                  <a:schemeClr val="tx1"/>
                </a:solidFill>
                <a:latin typeface="Arial" panose="020B0604020202020204" pitchFamily="34" charset="0"/>
                <a:ea typeface="微软雅黑" panose="020B0503020204020204" pitchFamily="34" charset="-122"/>
              </a:defRPr>
            </a:lvl3pPr>
            <a:lvl4pPr marL="1600200" indent="-228600" eaLnBrk="0" hangingPunct="0">
              <a:spcBef>
                <a:spcPct val="20000"/>
              </a:spcBef>
              <a:buChar char="–"/>
              <a:defRPr sz="1400">
                <a:solidFill>
                  <a:schemeClr val="tx1"/>
                </a:solidFill>
                <a:latin typeface="Arial" panose="020B0604020202020204" pitchFamily="34" charset="0"/>
                <a:ea typeface="微软雅黑" panose="020B0503020204020204" pitchFamily="34" charset="-122"/>
              </a:defRPr>
            </a:lvl4pPr>
            <a:lvl5pPr marL="2057400" indent="-228600" eaLnBrk="0" hangingPunct="0">
              <a:spcBef>
                <a:spcPct val="20000"/>
              </a:spcBef>
              <a:buChar char="»"/>
              <a:defRPr sz="1400">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20000"/>
              </a:spcBef>
              <a:spcAft>
                <a:spcPct val="0"/>
              </a:spcAft>
              <a:buChar char="»"/>
              <a:defRPr sz="1400">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20000"/>
              </a:spcBef>
              <a:spcAft>
                <a:spcPct val="0"/>
              </a:spcAft>
              <a:buChar char="»"/>
              <a:defRPr sz="1400">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20000"/>
              </a:spcBef>
              <a:spcAft>
                <a:spcPct val="0"/>
              </a:spcAft>
              <a:buChar char="»"/>
              <a:defRPr sz="1400">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20000"/>
              </a:spcBef>
              <a:spcAft>
                <a:spcPct val="0"/>
              </a:spcAft>
              <a:buChar char="»"/>
              <a:defRPr sz="1400">
                <a:solidFill>
                  <a:schemeClr val="tx1"/>
                </a:solidFill>
                <a:latin typeface="Arial" panose="020B0604020202020204" pitchFamily="34" charset="0"/>
                <a:ea typeface="微软雅黑" panose="020B0503020204020204" pitchFamily="34" charset="-122"/>
              </a:defRPr>
            </a:lvl9pPr>
          </a:lstStyle>
          <a:p>
            <a:pPr eaLnBrk="1" hangingPunct="1">
              <a:lnSpc>
                <a:spcPct val="130000"/>
              </a:lnSpc>
              <a:spcBef>
                <a:spcPct val="0"/>
              </a:spcBef>
              <a:buFontTx/>
              <a:buNone/>
            </a:pPr>
            <a:r>
              <a:rPr lang="en-US" altLang="zh-CN">
                <a:ea typeface="宋体" panose="02010600030101010101" pitchFamily="2" charset="-122"/>
              </a:rPr>
              <a:t>2</a:t>
            </a:r>
            <a:r>
              <a:rPr lang="zh-CN" altLang="zh-CN">
                <a:ea typeface="宋体" panose="02010600030101010101" pitchFamily="2" charset="-122"/>
              </a:rPr>
              <a:t>．鼠标</a:t>
            </a:r>
            <a:endParaRPr lang="zh-CN" altLang="zh-CN">
              <a:ea typeface="宋体" panose="02010600030101010101" pitchFamily="2" charset="-122"/>
            </a:endParaRPr>
          </a:p>
          <a:p>
            <a:pPr eaLnBrk="1" hangingPunct="1">
              <a:lnSpc>
                <a:spcPct val="130000"/>
              </a:lnSpc>
              <a:spcBef>
                <a:spcPct val="0"/>
              </a:spcBef>
              <a:buFontTx/>
              <a:buNone/>
            </a:pPr>
            <a:r>
              <a:rPr lang="en-US" altLang="zh-CN">
                <a:ea typeface="宋体" panose="02010600030101010101" pitchFamily="2" charset="-122"/>
              </a:rPr>
              <a:t>      </a:t>
            </a:r>
            <a:r>
              <a:rPr lang="zh-CN" altLang="zh-CN" b="0">
                <a:latin typeface="宋体" panose="02010600030101010101" pitchFamily="2" charset="-122"/>
                <a:ea typeface="宋体" panose="02010600030101010101" pitchFamily="2" charset="-122"/>
                <a:cs typeface="宋体" panose="02010600030101010101" pitchFamily="2" charset="-122"/>
              </a:rPr>
              <a:t>鼠标是一种手持式屏幕坐标定位设备，鼠标的主要功能是进行光标定位或用来完成某种特定的输入</a:t>
            </a:r>
            <a:r>
              <a:rPr lang="zh-CN" altLang="en-US" b="0">
                <a:latin typeface="宋体" panose="02010600030101010101" pitchFamily="2" charset="-122"/>
                <a:ea typeface="宋体" panose="02010600030101010101" pitchFamily="2" charset="-122"/>
                <a:cs typeface="宋体" panose="02010600030101010101" pitchFamily="2" charset="-122"/>
              </a:rPr>
              <a:t>。</a:t>
            </a:r>
            <a:r>
              <a:rPr lang="zh-CN" altLang="zh-CN" b="0">
                <a:latin typeface="宋体" panose="02010600030101010101" pitchFamily="2" charset="-122"/>
                <a:ea typeface="宋体" panose="02010600030101010101" pitchFamily="2" charset="-122"/>
                <a:cs typeface="宋体" panose="02010600030101010101" pitchFamily="2" charset="-122"/>
              </a:rPr>
              <a:t>与键盘相同，鼠标的接口有</a:t>
            </a:r>
            <a:r>
              <a:rPr lang="en-US" altLang="zh-CN" b="0">
                <a:latin typeface="宋体" panose="02010600030101010101" pitchFamily="2" charset="-122"/>
                <a:ea typeface="宋体" panose="02010600030101010101" pitchFamily="2" charset="-122"/>
                <a:cs typeface="宋体" panose="02010600030101010101" pitchFamily="2" charset="-122"/>
              </a:rPr>
              <a:t>PS/2</a:t>
            </a:r>
            <a:r>
              <a:rPr lang="zh-CN" altLang="zh-CN" b="0">
                <a:latin typeface="宋体" panose="02010600030101010101" pitchFamily="2" charset="-122"/>
                <a:ea typeface="宋体" panose="02010600030101010101" pitchFamily="2" charset="-122"/>
                <a:cs typeface="宋体" panose="02010600030101010101" pitchFamily="2" charset="-122"/>
              </a:rPr>
              <a:t>、</a:t>
            </a:r>
            <a:r>
              <a:rPr lang="en-US" altLang="zh-CN" b="0">
                <a:latin typeface="宋体" panose="02010600030101010101" pitchFamily="2" charset="-122"/>
                <a:ea typeface="宋体" panose="02010600030101010101" pitchFamily="2" charset="-122"/>
                <a:cs typeface="宋体" panose="02010600030101010101" pitchFamily="2" charset="-122"/>
              </a:rPr>
              <a:t>USB</a:t>
            </a:r>
            <a:r>
              <a:rPr lang="zh-CN" altLang="zh-CN" b="0">
                <a:latin typeface="宋体" panose="02010600030101010101" pitchFamily="2" charset="-122"/>
                <a:ea typeface="宋体" panose="02010600030101010101" pitchFamily="2" charset="-122"/>
                <a:cs typeface="宋体" panose="02010600030101010101" pitchFamily="2" charset="-122"/>
              </a:rPr>
              <a:t>、无线三种接口，鼠标的</a:t>
            </a:r>
            <a:r>
              <a:rPr lang="en-US" altLang="zh-CN" b="0">
                <a:latin typeface="宋体" panose="02010600030101010101" pitchFamily="2" charset="-122"/>
                <a:ea typeface="宋体" panose="02010600030101010101" pitchFamily="2" charset="-122"/>
                <a:cs typeface="宋体" panose="02010600030101010101" pitchFamily="2" charset="-122"/>
              </a:rPr>
              <a:t>PS/2</a:t>
            </a:r>
            <a:r>
              <a:rPr lang="zh-CN" altLang="zh-CN" b="0">
                <a:latin typeface="宋体" panose="02010600030101010101" pitchFamily="2" charset="-122"/>
                <a:ea typeface="宋体" panose="02010600030101010101" pitchFamily="2" charset="-122"/>
                <a:cs typeface="宋体" panose="02010600030101010101" pitchFamily="2" charset="-122"/>
              </a:rPr>
              <a:t>接口为浅绿色。常用的鼠标是</a:t>
            </a:r>
            <a:r>
              <a:rPr lang="en-US" altLang="zh-CN" b="0">
                <a:latin typeface="宋体" panose="02010600030101010101" pitchFamily="2" charset="-122"/>
                <a:ea typeface="宋体" panose="02010600030101010101" pitchFamily="2" charset="-122"/>
                <a:cs typeface="宋体" panose="02010600030101010101" pitchFamily="2" charset="-122"/>
              </a:rPr>
              <a:t>2</a:t>
            </a:r>
            <a:r>
              <a:rPr lang="zh-CN" altLang="zh-CN" b="0">
                <a:latin typeface="宋体" panose="02010600030101010101" pitchFamily="2" charset="-122"/>
                <a:ea typeface="宋体" panose="02010600030101010101" pitchFamily="2" charset="-122"/>
                <a:cs typeface="宋体" panose="02010600030101010101" pitchFamily="2" charset="-122"/>
              </a:rPr>
              <a:t>个按键中间带一个滚轮，右手握鼠标时，左边的按键为拾取键，用来定位和执行操作；右边的按键为快捷菜单选择键，中间滚轮用来滚动屏幕显示信息。</a:t>
            </a:r>
            <a:endParaRPr lang="zh-CN" altLang="zh-CN" b="0">
              <a:latin typeface="宋体" panose="02010600030101010101" pitchFamily="2" charset="-122"/>
              <a:ea typeface="宋体" panose="02010600030101010101" pitchFamily="2" charset="-122"/>
              <a:cs typeface="宋体" panose="02010600030101010101" pitchFamily="2" charset="-122"/>
            </a:endParaRPr>
          </a:p>
          <a:p>
            <a:pPr eaLnBrk="1" hangingPunct="1">
              <a:lnSpc>
                <a:spcPct val="130000"/>
              </a:lnSpc>
              <a:spcBef>
                <a:spcPct val="0"/>
              </a:spcBef>
              <a:buFontTx/>
              <a:buNone/>
            </a:pPr>
            <a:r>
              <a:rPr lang="en-US" altLang="zh-CN" b="0">
                <a:latin typeface="宋体" panose="02010600030101010101" pitchFamily="2" charset="-122"/>
                <a:ea typeface="宋体" panose="02010600030101010101" pitchFamily="2" charset="-122"/>
                <a:cs typeface="宋体" panose="02010600030101010101" pitchFamily="2" charset="-122"/>
              </a:rPr>
              <a:t>      </a:t>
            </a:r>
            <a:r>
              <a:rPr lang="zh-CN" altLang="zh-CN" b="0">
                <a:latin typeface="宋体" panose="02010600030101010101" pitchFamily="2" charset="-122"/>
                <a:ea typeface="宋体" panose="02010600030101010101" pitchFamily="2" charset="-122"/>
                <a:cs typeface="宋体" panose="02010600030101010101" pitchFamily="2" charset="-122"/>
              </a:rPr>
              <a:t>要熟练操作计算机必须先学会鼠标的使用，鼠标的操作主要有以下几种。</a:t>
            </a:r>
            <a:endParaRPr lang="zh-CN" altLang="zh-CN" b="0">
              <a:latin typeface="宋体" panose="02010600030101010101" pitchFamily="2" charset="-122"/>
              <a:ea typeface="宋体" panose="02010600030101010101" pitchFamily="2" charset="-122"/>
              <a:cs typeface="宋体" panose="02010600030101010101" pitchFamily="2" charset="-122"/>
            </a:endParaRPr>
          </a:p>
          <a:p>
            <a:pPr eaLnBrk="1" hangingPunct="1">
              <a:lnSpc>
                <a:spcPct val="130000"/>
              </a:lnSpc>
              <a:spcBef>
                <a:spcPct val="0"/>
              </a:spcBef>
              <a:buFontTx/>
              <a:buNone/>
            </a:pPr>
            <a:r>
              <a:rPr lang="zh-CN" altLang="zh-CN" b="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a:latin typeface="宋体" panose="02010600030101010101" pitchFamily="2" charset="-122"/>
                <a:ea typeface="宋体" panose="02010600030101010101" pitchFamily="2" charset="-122"/>
                <a:cs typeface="宋体" panose="02010600030101010101" pitchFamily="2" charset="-122"/>
              </a:rPr>
              <a:t>指向：</a:t>
            </a:r>
            <a:r>
              <a:rPr lang="zh-CN" altLang="zh-CN" b="0">
                <a:latin typeface="宋体" panose="02010600030101010101" pitchFamily="2" charset="-122"/>
                <a:ea typeface="宋体" panose="02010600030101010101" pitchFamily="2" charset="-122"/>
                <a:cs typeface="宋体" panose="02010600030101010101" pitchFamily="2" charset="-122"/>
              </a:rPr>
              <a:t>通过移动鼠标使得鼠标指针快速指向操作对象。</a:t>
            </a:r>
            <a:endParaRPr lang="en-US" altLang="zh-CN" b="0">
              <a:latin typeface="宋体" panose="02010600030101010101" pitchFamily="2" charset="-122"/>
              <a:ea typeface="宋体" panose="02010600030101010101" pitchFamily="2" charset="-122"/>
              <a:cs typeface="宋体" panose="02010600030101010101" pitchFamily="2" charset="-122"/>
            </a:endParaRPr>
          </a:p>
          <a:p>
            <a:pPr eaLnBrk="1" hangingPunct="1">
              <a:lnSpc>
                <a:spcPct val="130000"/>
              </a:lnSpc>
              <a:spcBef>
                <a:spcPct val="0"/>
              </a:spcBef>
              <a:buFontTx/>
              <a:buNone/>
            </a:pPr>
            <a:r>
              <a:rPr lang="zh-CN" altLang="zh-CN" b="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zh-CN">
                <a:latin typeface="宋体" panose="02010600030101010101" pitchFamily="2" charset="-122"/>
                <a:ea typeface="宋体" panose="02010600030101010101" pitchFamily="2" charset="-122"/>
                <a:cs typeface="宋体" panose="02010600030101010101" pitchFamily="2" charset="-122"/>
              </a:rPr>
              <a:t>单击：</a:t>
            </a:r>
            <a:r>
              <a:rPr lang="zh-CN" altLang="zh-CN" b="0">
                <a:latin typeface="宋体" panose="02010600030101010101" pitchFamily="2" charset="-122"/>
                <a:ea typeface="宋体" panose="02010600030101010101" pitchFamily="2" charset="-122"/>
                <a:cs typeface="宋体" panose="02010600030101010101" pitchFamily="2" charset="-122"/>
              </a:rPr>
              <a:t>移动鼠标指针指向某个对象时，按下鼠标左键并松开称为“单击”。单击一个图标、文件或文件夹名一般起选择作用；单击菜单选项、工具按钮一般起执行作用。</a:t>
            </a:r>
            <a:endParaRPr lang="zh-CN" altLang="zh-CN" b="0">
              <a:latin typeface="宋体" panose="02010600030101010101" pitchFamily="2" charset="-122"/>
              <a:ea typeface="宋体" panose="02010600030101010101" pitchFamily="2" charset="-122"/>
              <a:cs typeface="宋体" panose="02010600030101010101" pitchFamily="2" charset="-122"/>
            </a:endParaRPr>
          </a:p>
          <a:p>
            <a:pPr eaLnBrk="1" hangingPunct="1">
              <a:lnSpc>
                <a:spcPct val="130000"/>
              </a:lnSpc>
              <a:spcBef>
                <a:spcPct val="0"/>
              </a:spcBef>
              <a:buFontTx/>
              <a:buNone/>
            </a:pPr>
            <a:r>
              <a:rPr lang="zh-CN" altLang="zh-CN" b="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zh-CN">
                <a:latin typeface="宋体" panose="02010600030101010101" pitchFamily="2" charset="-122"/>
                <a:ea typeface="宋体" panose="02010600030101010101" pitchFamily="2" charset="-122"/>
                <a:cs typeface="宋体" panose="02010600030101010101" pitchFamily="2" charset="-122"/>
              </a:rPr>
              <a:t>双击：</a:t>
            </a:r>
            <a:r>
              <a:rPr lang="zh-CN" altLang="zh-CN" b="0">
                <a:latin typeface="宋体" panose="02010600030101010101" pitchFamily="2" charset="-122"/>
                <a:ea typeface="宋体" panose="02010600030101010101" pitchFamily="2" charset="-122"/>
                <a:cs typeface="宋体" panose="02010600030101010101" pitchFamily="2" charset="-122"/>
              </a:rPr>
              <a:t>移动鼠标指针指向某个对象时，快速连续按两下鼠标左键并松开称为“双击”。双击一个图标、文件或文件夹名一般起打开作用。</a:t>
            </a:r>
            <a:endParaRPr lang="zh-CN" altLang="en-US" sz="1800" b="0">
              <a:latin typeface="宋体" panose="02010600030101010101" pitchFamily="2" charset="-122"/>
              <a:ea typeface="宋体" panose="02010600030101010101" pitchFamily="2" charset="-122"/>
              <a:cs typeface="宋体" panose="02010600030101010101" pitchFamily="2" charset="-122"/>
            </a:endParaRPr>
          </a:p>
        </p:txBody>
      </p:sp>
      <p:sp>
        <p:nvSpPr>
          <p:cNvPr id="8195" name="矩形 1"/>
          <p:cNvSpPr>
            <a:spLocks noChangeArrowheads="1"/>
          </p:cNvSpPr>
          <p:nvPr/>
        </p:nvSpPr>
        <p:spPr bwMode="auto">
          <a:xfrm>
            <a:off x="2843213" y="260350"/>
            <a:ext cx="232791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a:solidFill>
                  <a:schemeClr val="tx1"/>
                </a:solidFill>
                <a:latin typeface="Arial" panose="020B0604020202020204" pitchFamily="34" charset="0"/>
                <a:ea typeface="微软雅黑" panose="020B0503020204020204" pitchFamily="34" charset="-122"/>
              </a:defRPr>
            </a:lvl2pPr>
            <a:lvl3pPr marL="1143000" indent="-228600" eaLnBrk="0" hangingPunct="0">
              <a:spcBef>
                <a:spcPct val="20000"/>
              </a:spcBef>
              <a:buChar char="•"/>
              <a:defRPr sz="1600">
                <a:solidFill>
                  <a:schemeClr val="tx1"/>
                </a:solidFill>
                <a:latin typeface="Arial" panose="020B0604020202020204" pitchFamily="34" charset="0"/>
                <a:ea typeface="微软雅黑" panose="020B0503020204020204" pitchFamily="34" charset="-122"/>
              </a:defRPr>
            </a:lvl3pPr>
            <a:lvl4pPr marL="1600200" indent="-228600" eaLnBrk="0" hangingPunct="0">
              <a:spcBef>
                <a:spcPct val="20000"/>
              </a:spcBef>
              <a:buChar char="–"/>
              <a:defRPr sz="1400">
                <a:solidFill>
                  <a:schemeClr val="tx1"/>
                </a:solidFill>
                <a:latin typeface="Arial" panose="020B0604020202020204" pitchFamily="34" charset="0"/>
                <a:ea typeface="微软雅黑" panose="020B0503020204020204" pitchFamily="34" charset="-122"/>
              </a:defRPr>
            </a:lvl4pPr>
            <a:lvl5pPr marL="2057400" indent="-228600" eaLnBrk="0" hangingPunct="0">
              <a:spcBef>
                <a:spcPct val="20000"/>
              </a:spcBef>
              <a:buChar char="»"/>
              <a:defRPr sz="1400">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20000"/>
              </a:spcBef>
              <a:spcAft>
                <a:spcPct val="0"/>
              </a:spcAft>
              <a:buChar char="»"/>
              <a:defRPr sz="1400">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20000"/>
              </a:spcBef>
              <a:spcAft>
                <a:spcPct val="0"/>
              </a:spcAft>
              <a:buChar char="»"/>
              <a:defRPr sz="1400">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20000"/>
              </a:spcBef>
              <a:spcAft>
                <a:spcPct val="0"/>
              </a:spcAft>
              <a:buChar char="»"/>
              <a:defRPr sz="1400">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20000"/>
              </a:spcBef>
              <a:spcAft>
                <a:spcPct val="0"/>
              </a:spcAft>
              <a:buChar char="»"/>
              <a:defRPr sz="1400">
                <a:solidFill>
                  <a:schemeClr val="tx1"/>
                </a:solidFill>
                <a:latin typeface="Arial" panose="020B0604020202020204" pitchFamily="34" charset="0"/>
                <a:ea typeface="微软雅黑" panose="020B0503020204020204" pitchFamily="34" charset="-122"/>
              </a:defRPr>
            </a:lvl9pPr>
          </a:lstStyle>
          <a:p>
            <a:pPr eaLnBrk="1" hangingPunct="1">
              <a:spcBef>
                <a:spcPct val="0"/>
              </a:spcBef>
              <a:buFontTx/>
              <a:buNone/>
            </a:pPr>
            <a:r>
              <a:rPr lang="zh-CN" altLang="zh-CN" sz="2800">
                <a:solidFill>
                  <a:srgbClr val="FFFF00"/>
                </a:solidFill>
                <a:latin typeface="黑体" panose="02010609060101010101" pitchFamily="49" charset="-122"/>
                <a:ea typeface="黑体" panose="02010609060101010101" pitchFamily="49" charset="-122"/>
              </a:rPr>
              <a:t>一．输入设备</a:t>
            </a:r>
            <a:endParaRPr lang="zh-CN" altLang="zh-CN" sz="2800">
              <a:solidFill>
                <a:srgbClr val="FFFF00"/>
              </a:solidFill>
              <a:latin typeface="黑体" panose="02010609060101010101" pitchFamily="49" charset="-122"/>
              <a:ea typeface="黑体" panose="02010609060101010101" pitchFamily="49" charset="-122"/>
            </a:endParaRPr>
          </a:p>
        </p:txBody>
      </p:sp>
    </p:spTree>
  </p:cSld>
  <p:clrMapOvr>
    <a:masterClrMapping/>
  </p:clrMapOvr>
  <p:transition spd="slow">
    <p:push dir="d"/>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bg>
      <p:bgPr>
        <a:blipFill dpi="0" rotWithShape="0">
          <a:blip r:embed="rId1"/>
          <a:srcRect/>
          <a:stretch>
            <a:fillRect/>
          </a:stretch>
        </a:blipFill>
        <a:effectLst/>
      </p:bgPr>
    </p:bg>
    <p:spTree>
      <p:nvGrpSpPr>
        <p:cNvPr id="1" name=""/>
        <p:cNvGrpSpPr/>
        <p:nvPr/>
      </p:nvGrpSpPr>
      <p:grpSpPr>
        <a:xfrm>
          <a:off x="0" y="0"/>
          <a:ext cx="0" cy="0"/>
          <a:chOff x="0" y="0"/>
          <a:chExt cx="0" cy="0"/>
        </a:xfrm>
      </p:grpSpPr>
      <p:sp>
        <p:nvSpPr>
          <p:cNvPr id="9218" name="矩形 1"/>
          <p:cNvSpPr>
            <a:spLocks noChangeArrowheads="1"/>
          </p:cNvSpPr>
          <p:nvPr/>
        </p:nvSpPr>
        <p:spPr bwMode="auto">
          <a:xfrm>
            <a:off x="2843213" y="260350"/>
            <a:ext cx="232791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a:solidFill>
                  <a:schemeClr val="tx1"/>
                </a:solidFill>
                <a:latin typeface="Arial" panose="020B0604020202020204" pitchFamily="34" charset="0"/>
                <a:ea typeface="微软雅黑" panose="020B0503020204020204" pitchFamily="34" charset="-122"/>
              </a:defRPr>
            </a:lvl2pPr>
            <a:lvl3pPr marL="1143000" indent="-228600" eaLnBrk="0" hangingPunct="0">
              <a:spcBef>
                <a:spcPct val="20000"/>
              </a:spcBef>
              <a:buChar char="•"/>
              <a:defRPr sz="1600">
                <a:solidFill>
                  <a:schemeClr val="tx1"/>
                </a:solidFill>
                <a:latin typeface="Arial" panose="020B0604020202020204" pitchFamily="34" charset="0"/>
                <a:ea typeface="微软雅黑" panose="020B0503020204020204" pitchFamily="34" charset="-122"/>
              </a:defRPr>
            </a:lvl3pPr>
            <a:lvl4pPr marL="1600200" indent="-228600" eaLnBrk="0" hangingPunct="0">
              <a:spcBef>
                <a:spcPct val="20000"/>
              </a:spcBef>
              <a:buChar char="–"/>
              <a:defRPr sz="1400">
                <a:solidFill>
                  <a:schemeClr val="tx1"/>
                </a:solidFill>
                <a:latin typeface="Arial" panose="020B0604020202020204" pitchFamily="34" charset="0"/>
                <a:ea typeface="微软雅黑" panose="020B0503020204020204" pitchFamily="34" charset="-122"/>
              </a:defRPr>
            </a:lvl4pPr>
            <a:lvl5pPr marL="2057400" indent="-228600" eaLnBrk="0" hangingPunct="0">
              <a:spcBef>
                <a:spcPct val="20000"/>
              </a:spcBef>
              <a:buChar char="»"/>
              <a:defRPr sz="1400">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20000"/>
              </a:spcBef>
              <a:spcAft>
                <a:spcPct val="0"/>
              </a:spcAft>
              <a:buChar char="»"/>
              <a:defRPr sz="1400">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20000"/>
              </a:spcBef>
              <a:spcAft>
                <a:spcPct val="0"/>
              </a:spcAft>
              <a:buChar char="»"/>
              <a:defRPr sz="1400">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20000"/>
              </a:spcBef>
              <a:spcAft>
                <a:spcPct val="0"/>
              </a:spcAft>
              <a:buChar char="»"/>
              <a:defRPr sz="1400">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20000"/>
              </a:spcBef>
              <a:spcAft>
                <a:spcPct val="0"/>
              </a:spcAft>
              <a:buChar char="»"/>
              <a:defRPr sz="1400">
                <a:solidFill>
                  <a:schemeClr val="tx1"/>
                </a:solidFill>
                <a:latin typeface="Arial" panose="020B0604020202020204" pitchFamily="34" charset="0"/>
                <a:ea typeface="微软雅黑" panose="020B0503020204020204" pitchFamily="34" charset="-122"/>
              </a:defRPr>
            </a:lvl9pPr>
          </a:lstStyle>
          <a:p>
            <a:pPr eaLnBrk="1" hangingPunct="1">
              <a:spcBef>
                <a:spcPct val="0"/>
              </a:spcBef>
              <a:buFontTx/>
              <a:buNone/>
            </a:pPr>
            <a:r>
              <a:rPr lang="zh-CN" altLang="zh-CN" sz="2800">
                <a:solidFill>
                  <a:srgbClr val="FFFF00"/>
                </a:solidFill>
                <a:latin typeface="黑体" panose="02010609060101010101" pitchFamily="49" charset="-122"/>
                <a:ea typeface="黑体" panose="02010609060101010101" pitchFamily="49" charset="-122"/>
              </a:rPr>
              <a:t>一．输入设备</a:t>
            </a:r>
            <a:endParaRPr lang="zh-CN" altLang="zh-CN" sz="2800">
              <a:solidFill>
                <a:srgbClr val="FFFF00"/>
              </a:solidFill>
              <a:latin typeface="黑体" panose="02010609060101010101" pitchFamily="49" charset="-122"/>
              <a:ea typeface="黑体" panose="02010609060101010101" pitchFamily="49" charset="-122"/>
            </a:endParaRPr>
          </a:p>
        </p:txBody>
      </p:sp>
      <p:sp>
        <p:nvSpPr>
          <p:cNvPr id="9219" name="矩形 3"/>
          <p:cNvSpPr>
            <a:spLocks noChangeArrowheads="1"/>
          </p:cNvSpPr>
          <p:nvPr/>
        </p:nvSpPr>
        <p:spPr bwMode="auto">
          <a:xfrm>
            <a:off x="36513" y="1125538"/>
            <a:ext cx="9072562" cy="25533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a:solidFill>
                  <a:schemeClr val="tx1"/>
                </a:solidFill>
                <a:latin typeface="Arial" panose="020B0604020202020204" pitchFamily="34" charset="0"/>
                <a:ea typeface="微软雅黑" panose="020B0503020204020204" pitchFamily="34" charset="-122"/>
              </a:defRPr>
            </a:lvl2pPr>
            <a:lvl3pPr marL="1143000" indent="-228600" eaLnBrk="0" hangingPunct="0">
              <a:spcBef>
                <a:spcPct val="20000"/>
              </a:spcBef>
              <a:buChar char="•"/>
              <a:defRPr sz="1600">
                <a:solidFill>
                  <a:schemeClr val="tx1"/>
                </a:solidFill>
                <a:latin typeface="Arial" panose="020B0604020202020204" pitchFamily="34" charset="0"/>
                <a:ea typeface="微软雅黑" panose="020B0503020204020204" pitchFamily="34" charset="-122"/>
              </a:defRPr>
            </a:lvl3pPr>
            <a:lvl4pPr marL="1600200" indent="-228600" eaLnBrk="0" hangingPunct="0">
              <a:spcBef>
                <a:spcPct val="20000"/>
              </a:spcBef>
              <a:buChar char="–"/>
              <a:defRPr sz="1400">
                <a:solidFill>
                  <a:schemeClr val="tx1"/>
                </a:solidFill>
                <a:latin typeface="Arial" panose="020B0604020202020204" pitchFamily="34" charset="0"/>
                <a:ea typeface="微软雅黑" panose="020B0503020204020204" pitchFamily="34" charset="-122"/>
              </a:defRPr>
            </a:lvl4pPr>
            <a:lvl5pPr marL="2057400" indent="-228600" eaLnBrk="0" hangingPunct="0">
              <a:spcBef>
                <a:spcPct val="20000"/>
              </a:spcBef>
              <a:buChar char="»"/>
              <a:defRPr sz="1400">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20000"/>
              </a:spcBef>
              <a:spcAft>
                <a:spcPct val="0"/>
              </a:spcAft>
              <a:buChar char="»"/>
              <a:defRPr sz="1400">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20000"/>
              </a:spcBef>
              <a:spcAft>
                <a:spcPct val="0"/>
              </a:spcAft>
              <a:buChar char="»"/>
              <a:defRPr sz="1400">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20000"/>
              </a:spcBef>
              <a:spcAft>
                <a:spcPct val="0"/>
              </a:spcAft>
              <a:buChar char="»"/>
              <a:defRPr sz="1400">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20000"/>
              </a:spcBef>
              <a:spcAft>
                <a:spcPct val="0"/>
              </a:spcAft>
              <a:buChar char="»"/>
              <a:defRPr sz="1400">
                <a:solidFill>
                  <a:schemeClr val="tx1"/>
                </a:solidFill>
                <a:latin typeface="Arial" panose="020B0604020202020204" pitchFamily="34" charset="0"/>
                <a:ea typeface="微软雅黑" panose="020B0503020204020204" pitchFamily="34" charset="-122"/>
              </a:defRPr>
            </a:lvl9pPr>
          </a:lstStyle>
          <a:p>
            <a:pPr eaLnBrk="1" hangingPunct="1">
              <a:spcBef>
                <a:spcPct val="0"/>
              </a:spcBef>
              <a:buFontTx/>
              <a:buNone/>
            </a:pPr>
            <a:r>
              <a:rPr lang="zh-CN" altLang="zh-CN" b="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zh-CN">
                <a:latin typeface="宋体" panose="02010600030101010101" pitchFamily="2" charset="-122"/>
                <a:ea typeface="宋体" panose="02010600030101010101" pitchFamily="2" charset="-122"/>
                <a:cs typeface="宋体" panose="02010600030101010101" pitchFamily="2" charset="-122"/>
              </a:rPr>
              <a:t>右击：</a:t>
            </a:r>
            <a:r>
              <a:rPr lang="zh-CN" altLang="zh-CN" b="0">
                <a:latin typeface="宋体" panose="02010600030101010101" pitchFamily="2" charset="-122"/>
                <a:ea typeface="宋体" panose="02010600030101010101" pitchFamily="2" charset="-122"/>
                <a:cs typeface="宋体" panose="02010600030101010101" pitchFamily="2" charset="-122"/>
              </a:rPr>
              <a:t>移动鼠标指针指向某个对象时，按下鼠标右键并松开称为“右击”。右击一个对象一般会弹出快捷菜单，供进一步选择操作。</a:t>
            </a:r>
            <a:endParaRPr lang="zh-CN" altLang="zh-CN" b="0">
              <a:latin typeface="宋体" panose="02010600030101010101" pitchFamily="2" charset="-122"/>
              <a:ea typeface="宋体" panose="02010600030101010101" pitchFamily="2" charset="-122"/>
              <a:cs typeface="宋体" panose="02010600030101010101" pitchFamily="2" charset="-122"/>
            </a:endParaRPr>
          </a:p>
          <a:p>
            <a:pPr eaLnBrk="1" hangingPunct="1">
              <a:spcBef>
                <a:spcPct val="0"/>
              </a:spcBef>
              <a:buFontTx/>
              <a:buNone/>
            </a:pPr>
            <a:r>
              <a:rPr lang="zh-CN" altLang="zh-CN" b="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zh-CN">
                <a:latin typeface="宋体" panose="02010600030101010101" pitchFamily="2" charset="-122"/>
                <a:ea typeface="宋体" panose="02010600030101010101" pitchFamily="2" charset="-122"/>
                <a:cs typeface="宋体" panose="02010600030101010101" pitchFamily="2" charset="-122"/>
              </a:rPr>
              <a:t>拖动：</a:t>
            </a:r>
            <a:r>
              <a:rPr lang="zh-CN" altLang="zh-CN" b="0">
                <a:latin typeface="宋体" panose="02010600030101010101" pitchFamily="2" charset="-122"/>
                <a:ea typeface="宋体" panose="02010600030101010101" pitchFamily="2" charset="-122"/>
                <a:cs typeface="宋体" panose="02010600030101010101" pitchFamily="2" charset="-122"/>
              </a:rPr>
              <a:t>移动鼠标指针指向某个对象时，按住鼠标左键不放的同时移动鼠标，移动到合适位置再松开鼠标，拖动一般用于改变对象的位置。</a:t>
            </a:r>
            <a:endParaRPr lang="zh-CN" altLang="zh-CN" b="0">
              <a:latin typeface="宋体" panose="02010600030101010101" pitchFamily="2" charset="-122"/>
              <a:ea typeface="宋体" panose="02010600030101010101" pitchFamily="2" charset="-122"/>
              <a:cs typeface="宋体" panose="02010600030101010101" pitchFamily="2" charset="-122"/>
            </a:endParaRPr>
          </a:p>
          <a:p>
            <a:pPr eaLnBrk="1" hangingPunct="1">
              <a:spcBef>
                <a:spcPct val="0"/>
              </a:spcBef>
              <a:buFontTx/>
              <a:buNone/>
            </a:pPr>
            <a:r>
              <a:rPr lang="zh-CN" altLang="zh-CN" b="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zh-CN">
                <a:latin typeface="宋体" panose="02010600030101010101" pitchFamily="2" charset="-122"/>
                <a:ea typeface="宋体" panose="02010600030101010101" pitchFamily="2" charset="-122"/>
                <a:cs typeface="宋体" panose="02010600030101010101" pitchFamily="2" charset="-122"/>
              </a:rPr>
              <a:t>右键拖动：</a:t>
            </a:r>
            <a:r>
              <a:rPr lang="zh-CN" altLang="zh-CN" b="0">
                <a:latin typeface="宋体" panose="02010600030101010101" pitchFamily="2" charset="-122"/>
                <a:ea typeface="宋体" panose="02010600030101010101" pitchFamily="2" charset="-122"/>
                <a:cs typeface="宋体" panose="02010600030101010101" pitchFamily="2" charset="-122"/>
              </a:rPr>
              <a:t>移动鼠标指针指向某个对象时，按住鼠标右键不放的同时移动鼠标，移动到合适位置再松开鼠标，右键拖动的结果会弹出一个快捷菜单，一般有三个选项“移动到当前位置”、“复制到当前位置”、“在当前位置创建快捷方式”。鼠标指针形状与表示的状态如下表所示。</a:t>
            </a:r>
            <a:endParaRPr lang="zh-CN" altLang="zh-CN" b="0">
              <a:latin typeface="宋体" panose="02010600030101010101" pitchFamily="2" charset="-122"/>
              <a:ea typeface="宋体" panose="02010600030101010101" pitchFamily="2" charset="-122"/>
              <a:cs typeface="宋体" panose="02010600030101010101" pitchFamily="2" charset="-122"/>
            </a:endParaRPr>
          </a:p>
        </p:txBody>
      </p:sp>
      <p:graphicFrame>
        <p:nvGraphicFramePr>
          <p:cNvPr id="5" name="表格 4"/>
          <p:cNvGraphicFramePr>
            <a:graphicFrameLocks noGrp="1"/>
          </p:cNvGraphicFramePr>
          <p:nvPr/>
        </p:nvGraphicFramePr>
        <p:xfrm>
          <a:off x="395288" y="3644900"/>
          <a:ext cx="8353424" cy="3160714"/>
        </p:xfrm>
        <a:graphic>
          <a:graphicData uri="http://schemas.openxmlformats.org/drawingml/2006/table">
            <a:tbl>
              <a:tblPr firstRow="1" bandRow="1">
                <a:tableStyleId>{E8B1032C-EA38-4F05-BA0D-38AFFFC7BED3}</a:tableStyleId>
              </a:tblPr>
              <a:tblGrid>
                <a:gridCol w="2088356"/>
                <a:gridCol w="2088356"/>
                <a:gridCol w="2088356"/>
                <a:gridCol w="2088356"/>
              </a:tblGrid>
              <a:tr h="738041">
                <a:tc>
                  <a:txBody>
                    <a:bodyPr/>
                    <a:lstStyle/>
                    <a:p>
                      <a:r>
                        <a:rPr lang="zh-CN" altLang="en-US" sz="1800" dirty="0" smtClean="0"/>
                        <a:t>鼠标指针</a:t>
                      </a:r>
                      <a:endParaRPr lang="zh-CN" altLang="en-US" sz="1800" dirty="0"/>
                    </a:p>
                  </a:txBody>
                  <a:tcPr marL="91445" marR="91445" marT="45732" marB="45732">
                    <a:solidFill>
                      <a:schemeClr val="accent2">
                        <a:lumMod val="20000"/>
                        <a:lumOff val="80000"/>
                      </a:schemeClr>
                    </a:solidFill>
                  </a:tcPr>
                </a:tc>
                <a:tc>
                  <a:txBody>
                    <a:bodyPr/>
                    <a:lstStyle/>
                    <a:p>
                      <a:r>
                        <a:rPr lang="zh-CN" altLang="en-US" sz="1800" dirty="0" smtClean="0"/>
                        <a:t>表示的状态</a:t>
                      </a:r>
                      <a:endParaRPr lang="zh-CN" altLang="en-US" sz="1800" dirty="0"/>
                    </a:p>
                  </a:txBody>
                  <a:tcPr marL="91445" marR="91445" marT="45732" marB="45732">
                    <a:solidFill>
                      <a:schemeClr val="accent2">
                        <a:lumMod val="20000"/>
                        <a:lumOff val="80000"/>
                      </a:schemeClr>
                    </a:solidFill>
                  </a:tcPr>
                </a:tc>
                <a:tc>
                  <a:txBody>
                    <a:bodyPr/>
                    <a:lstStyle/>
                    <a:p>
                      <a:r>
                        <a:rPr lang="zh-CN" altLang="en-US" sz="1800" dirty="0" smtClean="0"/>
                        <a:t>鼠标指针</a:t>
                      </a:r>
                      <a:endParaRPr lang="zh-CN" altLang="en-US" sz="1800" dirty="0"/>
                    </a:p>
                  </a:txBody>
                  <a:tcPr marL="91445" marR="91445" marT="45732" marB="45732">
                    <a:solidFill>
                      <a:schemeClr val="accent2">
                        <a:lumMod val="20000"/>
                        <a:lumOff val="80000"/>
                      </a:schemeClr>
                    </a:solidFill>
                  </a:tcPr>
                </a:tc>
                <a:tc>
                  <a:txBody>
                    <a:bodyPr/>
                    <a:lstStyle/>
                    <a:p>
                      <a:r>
                        <a:rPr lang="zh-CN" altLang="en-US" sz="1800" dirty="0" smtClean="0"/>
                        <a:t>表示的状态</a:t>
                      </a:r>
                      <a:endParaRPr lang="zh-CN" altLang="en-US" sz="1800" dirty="0"/>
                    </a:p>
                  </a:txBody>
                  <a:tcPr marL="91445" marR="91445" marT="45732" marB="45732">
                    <a:solidFill>
                      <a:schemeClr val="accent2">
                        <a:lumMod val="20000"/>
                        <a:lumOff val="80000"/>
                      </a:schemeClr>
                    </a:solidFill>
                  </a:tcPr>
                </a:tc>
              </a:tr>
              <a:tr h="594144">
                <a:tc>
                  <a:txBody>
                    <a:bodyPr/>
                    <a:lstStyle/>
                    <a:p>
                      <a:endParaRPr lang="zh-CN" altLang="en-US" sz="1800" dirty="0"/>
                    </a:p>
                  </a:txBody>
                  <a:tcPr marL="91445" marR="91445" marT="45732" marB="45732">
                    <a:solidFill>
                      <a:schemeClr val="bg1"/>
                    </a:solidFill>
                  </a:tcPr>
                </a:tc>
                <a:tc>
                  <a:txBody>
                    <a:bodyPr/>
                    <a:lstStyle/>
                    <a:p>
                      <a:r>
                        <a:rPr lang="zh-CN" altLang="en-US" sz="1800" dirty="0" smtClean="0"/>
                        <a:t>准备状态</a:t>
                      </a:r>
                      <a:endParaRPr lang="zh-CN" altLang="en-US" sz="1800" dirty="0"/>
                    </a:p>
                  </a:txBody>
                  <a:tcPr marL="91445" marR="91445" marT="45732" marB="45732">
                    <a:solidFill>
                      <a:schemeClr val="bg1"/>
                    </a:solidFill>
                  </a:tcPr>
                </a:tc>
                <a:tc>
                  <a:txBody>
                    <a:bodyPr/>
                    <a:lstStyle/>
                    <a:p>
                      <a:endParaRPr lang="zh-CN" altLang="en-US" sz="1800" dirty="0"/>
                    </a:p>
                  </a:txBody>
                  <a:tcPr marL="91445" marR="91445" marT="45732" marB="45732">
                    <a:solidFill>
                      <a:schemeClr val="bg1"/>
                    </a:solidFill>
                  </a:tcPr>
                </a:tc>
                <a:tc>
                  <a:txBody>
                    <a:bodyPr/>
                    <a:lstStyle/>
                    <a:p>
                      <a:r>
                        <a:rPr lang="zh-CN" altLang="en-US" sz="1800" dirty="0" smtClean="0"/>
                        <a:t>文本选择状态</a:t>
                      </a:r>
                      <a:endParaRPr lang="zh-CN" altLang="en-US" sz="1800" dirty="0"/>
                    </a:p>
                  </a:txBody>
                  <a:tcPr marL="91445" marR="91445" marT="45732" marB="45732">
                    <a:solidFill>
                      <a:schemeClr val="bg1"/>
                    </a:solidFill>
                  </a:tcPr>
                </a:tc>
              </a:tr>
              <a:tr h="594144">
                <a:tc>
                  <a:txBody>
                    <a:bodyPr/>
                    <a:lstStyle/>
                    <a:p>
                      <a:endParaRPr lang="zh-CN" altLang="en-US" sz="1800"/>
                    </a:p>
                  </a:txBody>
                  <a:tcPr marL="91445" marR="91445" marT="45732" marB="45732">
                    <a:solidFill>
                      <a:schemeClr val="bg1"/>
                    </a:solidFill>
                  </a:tcPr>
                </a:tc>
                <a:tc>
                  <a:txBody>
                    <a:bodyPr/>
                    <a:lstStyle/>
                    <a:p>
                      <a:r>
                        <a:rPr lang="zh-CN" altLang="en-US" sz="1800" dirty="0" smtClean="0"/>
                        <a:t>忙碌状态</a:t>
                      </a:r>
                      <a:endParaRPr lang="zh-CN" altLang="en-US" sz="1800" dirty="0"/>
                    </a:p>
                  </a:txBody>
                  <a:tcPr marL="91445" marR="91445" marT="45732" marB="45732">
                    <a:solidFill>
                      <a:schemeClr val="bg1"/>
                    </a:solidFill>
                  </a:tcPr>
                </a:tc>
                <a:tc>
                  <a:txBody>
                    <a:bodyPr/>
                    <a:lstStyle/>
                    <a:p>
                      <a:endParaRPr lang="zh-CN" altLang="en-US" sz="1800" dirty="0"/>
                    </a:p>
                  </a:txBody>
                  <a:tcPr marL="91445" marR="91445" marT="45732" marB="45732">
                    <a:solidFill>
                      <a:schemeClr val="bg1"/>
                    </a:solidFill>
                  </a:tcPr>
                </a:tc>
                <a:tc>
                  <a:txBody>
                    <a:bodyPr/>
                    <a:lstStyle/>
                    <a:p>
                      <a:r>
                        <a:rPr lang="zh-CN" altLang="en-US" sz="1800" dirty="0" smtClean="0"/>
                        <a:t>精确调整大小</a:t>
                      </a:r>
                      <a:endParaRPr lang="zh-CN" altLang="en-US" sz="1800" dirty="0"/>
                    </a:p>
                  </a:txBody>
                  <a:tcPr marL="91445" marR="91445" marT="45732" marB="45732">
                    <a:solidFill>
                      <a:schemeClr val="bg1"/>
                    </a:solidFill>
                  </a:tcPr>
                </a:tc>
              </a:tr>
              <a:tr h="594144">
                <a:tc>
                  <a:txBody>
                    <a:bodyPr/>
                    <a:lstStyle/>
                    <a:p>
                      <a:endParaRPr lang="zh-CN" altLang="en-US" sz="1800" dirty="0"/>
                    </a:p>
                  </a:txBody>
                  <a:tcPr marL="91445" marR="91445" marT="45732" marB="45732">
                    <a:solidFill>
                      <a:schemeClr val="bg1"/>
                    </a:solidFill>
                  </a:tcPr>
                </a:tc>
                <a:tc>
                  <a:txBody>
                    <a:bodyPr/>
                    <a:lstStyle/>
                    <a:p>
                      <a:r>
                        <a:rPr lang="zh-CN" altLang="en-US" sz="1800" dirty="0" smtClean="0"/>
                        <a:t>移动对象</a:t>
                      </a:r>
                      <a:endParaRPr lang="zh-CN" altLang="en-US" sz="1800" dirty="0"/>
                    </a:p>
                  </a:txBody>
                  <a:tcPr marL="91445" marR="91445" marT="45732" marB="45732">
                    <a:solidFill>
                      <a:schemeClr val="bg1"/>
                    </a:solidFill>
                  </a:tcPr>
                </a:tc>
                <a:tc>
                  <a:txBody>
                    <a:bodyPr/>
                    <a:lstStyle/>
                    <a:p>
                      <a:endParaRPr lang="zh-CN" altLang="en-US" sz="1800" dirty="0"/>
                    </a:p>
                  </a:txBody>
                  <a:tcPr marL="91445" marR="91445" marT="45732" marB="45732">
                    <a:solidFill>
                      <a:schemeClr val="bg1"/>
                    </a:solidFill>
                  </a:tcPr>
                </a:tc>
                <a:tc>
                  <a:txBody>
                    <a:bodyPr/>
                    <a:lstStyle/>
                    <a:p>
                      <a:r>
                        <a:rPr lang="zh-CN" altLang="en-US" sz="1800" dirty="0" smtClean="0"/>
                        <a:t>禁用状态</a:t>
                      </a:r>
                      <a:endParaRPr lang="zh-CN" altLang="en-US" sz="1800" dirty="0"/>
                    </a:p>
                  </a:txBody>
                  <a:tcPr marL="91445" marR="91445" marT="45732" marB="45732">
                    <a:solidFill>
                      <a:schemeClr val="bg1"/>
                    </a:solidFill>
                  </a:tcPr>
                </a:tc>
              </a:tr>
              <a:tr h="640241">
                <a:tc>
                  <a:txBody>
                    <a:bodyPr/>
                    <a:lstStyle/>
                    <a:p>
                      <a:endParaRPr lang="zh-CN" altLang="en-US" sz="1800" dirty="0"/>
                    </a:p>
                  </a:txBody>
                  <a:tcPr marL="91445" marR="91445" marT="45732" marB="45732">
                    <a:solidFill>
                      <a:schemeClr val="bg1"/>
                    </a:solidFill>
                  </a:tcPr>
                </a:tc>
                <a:tc>
                  <a:txBody>
                    <a:bodyPr/>
                    <a:lstStyle/>
                    <a:p>
                      <a:r>
                        <a:rPr lang="zh-CN" altLang="en-US" sz="1800" dirty="0" smtClean="0"/>
                        <a:t>调整对象大小</a:t>
                      </a:r>
                      <a:endParaRPr lang="zh-CN" altLang="en-US" sz="1800" dirty="0"/>
                    </a:p>
                  </a:txBody>
                  <a:tcPr marL="91445" marR="91445" marT="45732" marB="45732">
                    <a:solidFill>
                      <a:schemeClr val="bg1"/>
                    </a:solidFill>
                  </a:tcPr>
                </a:tc>
                <a:tc>
                  <a:txBody>
                    <a:bodyPr/>
                    <a:lstStyle/>
                    <a:p>
                      <a:endParaRPr lang="zh-CN" altLang="en-US" sz="1800" dirty="0"/>
                    </a:p>
                  </a:txBody>
                  <a:tcPr marL="91445" marR="91445" marT="45732" marB="45732">
                    <a:solidFill>
                      <a:schemeClr val="bg1"/>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defRPr/>
                      </a:pPr>
                      <a:r>
                        <a:rPr lang="zh-CN" altLang="en-US" sz="1800" dirty="0" smtClean="0"/>
                        <a:t>超链接状态</a:t>
                      </a:r>
                      <a:endParaRPr lang="zh-CN" altLang="en-US" sz="1800" dirty="0" smtClean="0"/>
                    </a:p>
                    <a:p>
                      <a:endParaRPr lang="zh-CN" altLang="en-US" sz="1800" dirty="0"/>
                    </a:p>
                  </a:txBody>
                  <a:tcPr marL="91445" marR="91445" marT="45732" marB="45732">
                    <a:solidFill>
                      <a:schemeClr val="bg1"/>
                    </a:solidFill>
                  </a:tcPr>
                </a:tc>
              </a:tr>
            </a:tbl>
          </a:graphicData>
        </a:graphic>
      </p:graphicFrame>
      <p:pic>
        <p:nvPicPr>
          <p:cNvPr id="9252" name="Picture 1" descr="C:\Users\Administrator\AppData\Roaming\Tencent\Users\842221941\QQ\WinTemp\RichOle\0{HTH]2@J98N]JM%UR(9GQ7.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58888" y="4437063"/>
            <a:ext cx="360362" cy="40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53" name="Picture 2" descr="C:\Users\Administrator\AppData\Roaming\Tencent\Users\842221941\QQ\WinTemp\RichOle\R}1_O($[}I)RY0L~Q`UPKT8.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84288" y="5084763"/>
            <a:ext cx="352425"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54" name="Picture 3" descr="C:\Users\Administrator\AppData\Roaming\Tencent\Users\842221941\QQ\WinTemp\RichOle\$[WPE{B$UC]D_2)9M07$C2W.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204913" y="5649913"/>
            <a:ext cx="4572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55" name="Picture 4" descr="C:\Users\Administrator\AppData\Roaming\Tencent\Users\842221941\QQ\WinTemp\RichOle\{FXX8{_LC0WT21W(Q[NR9KY.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386388" y="5616575"/>
            <a:ext cx="46672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56" name="Picture 5" descr="C:\Users\Administrator\AppData\Roaming\Tencent\Users\842221941\QQ\WinTemp\RichOle\(IIE21O[P)Y@5F$WFRIUZC2.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438775" y="6237288"/>
            <a:ext cx="361950" cy="41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57" name="Picture 6" descr="C:\Users\Administrator\AppData\Roaming\Tencent\Users\842221941\QQ\WinTemp\RichOle\3IPB9@TPF0QT``N0PR8C5H7.pn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453063" y="5030788"/>
            <a:ext cx="342900" cy="342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58" name="Picture 7" descr="C:\Users\Administrator\AppData\Roaming\Tencent\Users\842221941\QQ\WinTemp\RichOle\){XY9AR%[6V[MY5_CI(K]RK.pn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534025" y="4462463"/>
            <a:ext cx="190500" cy="352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59" name="Picture 8" descr="C:\Users\Administrator\AppData\Roaming\Tencent\Users\842221941\QQ\WinTemp\RichOle\[SCK2QJT{9]B~3C1GSM]209.png"/>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908175" y="6430963"/>
            <a:ext cx="352425"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60" name="Picture 9" descr="C:\Users\Administrator\AppData\Roaming\Tencent\Users\842221941\QQ\WinTemp\RichOle\IZ{0IX~40E913)59``]F(44.png"/>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447800" y="6386513"/>
            <a:ext cx="171450" cy="352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61" name="Picture 10" descr="C:\Users\Administrator\AppData\Roaming\Tencent\Users\842221941\QQ\WinTemp\RichOle\M1BHEPA~A8OEHKT)VM~25CL.png"/>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935038" y="6375400"/>
            <a:ext cx="32385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62" name="Picture 11" descr="C:\Users\Administrator\AppData\Roaming\Tencent\Users\842221941\QQ\WinTemp\RichOle\UAT8_GSAIDICL@WK%9P]W5C.png"/>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592138" y="6386513"/>
            <a:ext cx="295275" cy="266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push dir="d"/>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bg>
      <p:bgPr>
        <a:blipFill dpi="0" rotWithShape="0">
          <a:blip r:embed="rId1"/>
          <a:srcRect/>
          <a:stretch>
            <a:fillRect/>
          </a:stretch>
        </a:blipFill>
        <a:effectLst/>
      </p:bgPr>
    </p:bg>
    <p:spTree>
      <p:nvGrpSpPr>
        <p:cNvPr id="1" name=""/>
        <p:cNvGrpSpPr/>
        <p:nvPr/>
      </p:nvGrpSpPr>
      <p:grpSpPr>
        <a:xfrm>
          <a:off x="0" y="0"/>
          <a:ext cx="0" cy="0"/>
          <a:chOff x="0" y="0"/>
          <a:chExt cx="0" cy="0"/>
        </a:xfrm>
      </p:grpSpPr>
      <p:sp>
        <p:nvSpPr>
          <p:cNvPr id="10242" name="TextBox 1"/>
          <p:cNvSpPr txBox="1">
            <a:spLocks noChangeArrowheads="1"/>
          </p:cNvSpPr>
          <p:nvPr/>
        </p:nvSpPr>
        <p:spPr bwMode="auto">
          <a:xfrm>
            <a:off x="89535" y="1143635"/>
            <a:ext cx="8964613" cy="5631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a:solidFill>
                  <a:schemeClr val="tx1"/>
                </a:solidFill>
                <a:latin typeface="Arial" panose="020B0604020202020204" pitchFamily="34" charset="0"/>
                <a:ea typeface="微软雅黑" panose="020B0503020204020204" pitchFamily="34" charset="-122"/>
              </a:defRPr>
            </a:lvl2pPr>
            <a:lvl3pPr marL="1143000" indent="-228600" eaLnBrk="0" hangingPunct="0">
              <a:spcBef>
                <a:spcPct val="20000"/>
              </a:spcBef>
              <a:buChar char="•"/>
              <a:defRPr sz="1600">
                <a:solidFill>
                  <a:schemeClr val="tx1"/>
                </a:solidFill>
                <a:latin typeface="Arial" panose="020B0604020202020204" pitchFamily="34" charset="0"/>
                <a:ea typeface="微软雅黑" panose="020B0503020204020204" pitchFamily="34" charset="-122"/>
              </a:defRPr>
            </a:lvl3pPr>
            <a:lvl4pPr marL="1600200" indent="-228600" eaLnBrk="0" hangingPunct="0">
              <a:spcBef>
                <a:spcPct val="20000"/>
              </a:spcBef>
              <a:buChar char="–"/>
              <a:defRPr sz="1400">
                <a:solidFill>
                  <a:schemeClr val="tx1"/>
                </a:solidFill>
                <a:latin typeface="Arial" panose="020B0604020202020204" pitchFamily="34" charset="0"/>
                <a:ea typeface="微软雅黑" panose="020B0503020204020204" pitchFamily="34" charset="-122"/>
              </a:defRPr>
            </a:lvl4pPr>
            <a:lvl5pPr marL="2057400" indent="-228600" eaLnBrk="0" hangingPunct="0">
              <a:spcBef>
                <a:spcPct val="20000"/>
              </a:spcBef>
              <a:buChar char="»"/>
              <a:defRPr sz="1400">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20000"/>
              </a:spcBef>
              <a:spcAft>
                <a:spcPct val="0"/>
              </a:spcAft>
              <a:buChar char="»"/>
              <a:defRPr sz="1400">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20000"/>
              </a:spcBef>
              <a:spcAft>
                <a:spcPct val="0"/>
              </a:spcAft>
              <a:buChar char="»"/>
              <a:defRPr sz="1400">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20000"/>
              </a:spcBef>
              <a:spcAft>
                <a:spcPct val="0"/>
              </a:spcAft>
              <a:buChar char="»"/>
              <a:defRPr sz="1400">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20000"/>
              </a:spcBef>
              <a:spcAft>
                <a:spcPct val="0"/>
              </a:spcAft>
              <a:buChar char="»"/>
              <a:defRPr sz="1400">
                <a:solidFill>
                  <a:schemeClr val="tx1"/>
                </a:solidFill>
                <a:latin typeface="Arial" panose="020B0604020202020204" pitchFamily="34" charset="0"/>
                <a:ea typeface="微软雅黑" panose="020B0503020204020204" pitchFamily="34" charset="-122"/>
              </a:defRPr>
            </a:lvl9pPr>
          </a:lstStyle>
          <a:p>
            <a:pPr eaLnBrk="1" hangingPunct="1">
              <a:lnSpc>
                <a:spcPct val="120000"/>
              </a:lnSpc>
              <a:spcBef>
                <a:spcPct val="0"/>
              </a:spcBef>
              <a:buFontTx/>
              <a:buNone/>
            </a:pPr>
            <a:r>
              <a:rPr lang="en-US" altLang="zh-CN" dirty="0">
                <a:ea typeface="宋体" panose="02010600030101010101" pitchFamily="2" charset="-122"/>
              </a:rPr>
              <a:t>3</a:t>
            </a:r>
            <a:r>
              <a:rPr lang="zh-CN" altLang="zh-CN" dirty="0">
                <a:ea typeface="宋体" panose="02010600030101010101" pitchFamily="2" charset="-122"/>
              </a:rPr>
              <a:t>．扫描仪</a:t>
            </a:r>
            <a:endParaRPr lang="zh-CN" altLang="zh-CN" dirty="0">
              <a:ea typeface="宋体" panose="02010600030101010101" pitchFamily="2" charset="-122"/>
            </a:endParaRPr>
          </a:p>
          <a:p>
            <a:pPr eaLnBrk="1" hangingPunct="1">
              <a:lnSpc>
                <a:spcPct val="120000"/>
              </a:lnSpc>
              <a:spcBef>
                <a:spcPct val="0"/>
              </a:spcBef>
              <a:buFontTx/>
              <a:buNone/>
            </a:pPr>
            <a:r>
              <a:rPr lang="en-US" altLang="zh-CN" b="0" dirty="0">
                <a:ea typeface="宋体" panose="02010600030101010101" pitchFamily="2" charset="-122"/>
              </a:rPr>
              <a:t>    </a:t>
            </a:r>
            <a:r>
              <a:rPr lang="en-US" altLang="zh-CN" b="0" dirty="0">
                <a:latin typeface="宋体" panose="02010600030101010101" pitchFamily="2" charset="-122"/>
                <a:ea typeface="宋体" panose="02010600030101010101" pitchFamily="2" charset="-122"/>
                <a:cs typeface="宋体" panose="02010600030101010101" pitchFamily="2" charset="-122"/>
              </a:rPr>
              <a:t> </a:t>
            </a:r>
            <a:r>
              <a:rPr lang="zh-CN" altLang="zh-CN" b="0" dirty="0">
                <a:latin typeface="宋体" panose="02010600030101010101" pitchFamily="2" charset="-122"/>
                <a:ea typeface="宋体" panose="02010600030101010101" pitchFamily="2" charset="-122"/>
                <a:cs typeface="宋体" panose="02010600030101010101" pitchFamily="2" charset="-122"/>
              </a:rPr>
              <a:t>扫描仪通常用于将印刷材料上的文字或图片扫描输入到计算机中，以图像的形式保存起来，进而实现对这些图像形式的信息的处理</a:t>
            </a:r>
            <a:r>
              <a:rPr lang="zh-CN" altLang="en-US" b="0" dirty="0">
                <a:latin typeface="宋体" panose="02010600030101010101" pitchFamily="2" charset="-122"/>
                <a:ea typeface="宋体" panose="02010600030101010101" pitchFamily="2" charset="-122"/>
                <a:cs typeface="宋体" panose="02010600030101010101" pitchFamily="2" charset="-122"/>
              </a:rPr>
              <a:t>，</a:t>
            </a:r>
            <a:r>
              <a:rPr lang="zh-CN" altLang="zh-CN" b="0" dirty="0">
                <a:latin typeface="宋体" panose="02010600030101010101" pitchFamily="2" charset="-122"/>
                <a:ea typeface="宋体" panose="02010600030101010101" pitchFamily="2" charset="-122"/>
                <a:cs typeface="宋体" panose="02010600030101010101" pitchFamily="2" charset="-122"/>
              </a:rPr>
              <a:t>扫描仪属于光学输入设备，也是常用的图像采集设备。</a:t>
            </a:r>
            <a:r>
              <a:rPr lang="zh-CN" altLang="en-US" b="0" dirty="0">
                <a:latin typeface="宋体" panose="02010600030101010101" pitchFamily="2" charset="-122"/>
                <a:ea typeface="宋体" panose="02010600030101010101" pitchFamily="2" charset="-122"/>
                <a:cs typeface="宋体" panose="02010600030101010101" pitchFamily="2" charset="-122"/>
              </a:rPr>
              <a:t>把印刷材料扫描输入计算机后，保存成</a:t>
            </a:r>
            <a:r>
              <a:rPr lang="en-US" altLang="zh-CN" b="0" dirty="0">
                <a:latin typeface="宋体" panose="02010600030101010101" pitchFamily="2" charset="-122"/>
                <a:ea typeface="宋体" panose="02010600030101010101" pitchFamily="2" charset="-122"/>
                <a:cs typeface="宋体" panose="02010600030101010101" pitchFamily="2" charset="-122"/>
              </a:rPr>
              <a:t>JPG</a:t>
            </a:r>
            <a:r>
              <a:rPr lang="zh-CN" altLang="en-US" b="0" dirty="0">
                <a:latin typeface="宋体" panose="02010600030101010101" pitchFamily="2" charset="-122"/>
                <a:ea typeface="宋体" panose="02010600030101010101" pitchFamily="2" charset="-122"/>
                <a:cs typeface="宋体" panose="02010600030101010101" pitchFamily="2" charset="-122"/>
              </a:rPr>
              <a:t>图片，然后借助光学字符识别软件（如尚书六号、方正</a:t>
            </a:r>
            <a:r>
              <a:rPr lang="en-US" altLang="zh-CN" b="0" dirty="0">
                <a:latin typeface="宋体" panose="02010600030101010101" pitchFamily="2" charset="-122"/>
                <a:ea typeface="宋体" panose="02010600030101010101" pitchFamily="2" charset="-122"/>
                <a:cs typeface="宋体" panose="02010600030101010101" pitchFamily="2" charset="-122"/>
              </a:rPr>
              <a:t>OCR</a:t>
            </a:r>
            <a:r>
              <a:rPr lang="zh-CN" altLang="en-US" b="0" dirty="0">
                <a:latin typeface="宋体" panose="02010600030101010101" pitchFamily="2" charset="-122"/>
                <a:ea typeface="宋体" panose="02010600030101010101" pitchFamily="2" charset="-122"/>
                <a:cs typeface="宋体" panose="02010600030101010101" pitchFamily="2" charset="-122"/>
              </a:rPr>
              <a:t>）识别成文本。</a:t>
            </a:r>
            <a:endParaRPr lang="en-US" altLang="zh-CN" b="0" dirty="0">
              <a:latin typeface="宋体" panose="02010600030101010101" pitchFamily="2" charset="-122"/>
              <a:ea typeface="宋体" panose="02010600030101010101" pitchFamily="2" charset="-122"/>
              <a:cs typeface="宋体" panose="02010600030101010101" pitchFamily="2" charset="-122"/>
            </a:endParaRPr>
          </a:p>
          <a:p>
            <a:pPr eaLnBrk="1" hangingPunct="1">
              <a:lnSpc>
                <a:spcPct val="120000"/>
              </a:lnSpc>
              <a:spcBef>
                <a:spcPct val="0"/>
              </a:spcBef>
              <a:buFontTx/>
              <a:buNone/>
            </a:pPr>
            <a:endParaRPr lang="en-US" altLang="zh-CN" dirty="0">
              <a:latin typeface="宋体" panose="02010600030101010101" pitchFamily="2" charset="-122"/>
              <a:ea typeface="宋体" panose="02010600030101010101" pitchFamily="2" charset="-122"/>
              <a:cs typeface="宋体" panose="02010600030101010101" pitchFamily="2" charset="-122"/>
            </a:endParaRPr>
          </a:p>
          <a:p>
            <a:pPr eaLnBrk="1" hangingPunct="1">
              <a:lnSpc>
                <a:spcPct val="120000"/>
              </a:lnSpc>
              <a:spcBef>
                <a:spcPct val="0"/>
              </a:spcBef>
              <a:buFontTx/>
              <a:buNone/>
            </a:pPr>
            <a:endParaRPr lang="en-US" altLang="zh-CN" dirty="0">
              <a:ea typeface="宋体" panose="02010600030101010101" pitchFamily="2" charset="-122"/>
            </a:endParaRPr>
          </a:p>
          <a:p>
            <a:pPr eaLnBrk="1" hangingPunct="1">
              <a:lnSpc>
                <a:spcPct val="120000"/>
              </a:lnSpc>
              <a:spcBef>
                <a:spcPct val="0"/>
              </a:spcBef>
              <a:buFontTx/>
              <a:buNone/>
            </a:pPr>
            <a:endParaRPr lang="en-US" altLang="zh-CN" dirty="0">
              <a:ea typeface="宋体" panose="02010600030101010101" pitchFamily="2" charset="-122"/>
            </a:endParaRPr>
          </a:p>
          <a:p>
            <a:pPr eaLnBrk="1" hangingPunct="1">
              <a:lnSpc>
                <a:spcPct val="120000"/>
              </a:lnSpc>
              <a:spcBef>
                <a:spcPct val="0"/>
              </a:spcBef>
              <a:buFontTx/>
              <a:buNone/>
            </a:pPr>
            <a:endParaRPr lang="en-US" altLang="zh-CN" dirty="0">
              <a:ea typeface="宋体" panose="02010600030101010101" pitchFamily="2" charset="-122"/>
            </a:endParaRPr>
          </a:p>
          <a:p>
            <a:pPr eaLnBrk="1" hangingPunct="1">
              <a:lnSpc>
                <a:spcPct val="120000"/>
              </a:lnSpc>
              <a:spcBef>
                <a:spcPct val="0"/>
              </a:spcBef>
              <a:buFontTx/>
              <a:buNone/>
            </a:pPr>
            <a:r>
              <a:rPr lang="en-US" altLang="zh-CN" dirty="0">
                <a:ea typeface="宋体" panose="02010600030101010101" pitchFamily="2" charset="-122"/>
              </a:rPr>
              <a:t>4</a:t>
            </a:r>
            <a:r>
              <a:rPr lang="zh-CN" altLang="zh-CN" dirty="0">
                <a:ea typeface="宋体" panose="02010600030101010101" pitchFamily="2" charset="-122"/>
              </a:rPr>
              <a:t>．触摸屏</a:t>
            </a:r>
            <a:endParaRPr lang="zh-CN" altLang="zh-CN" dirty="0">
              <a:ea typeface="宋体" panose="02010600030101010101" pitchFamily="2" charset="-122"/>
            </a:endParaRPr>
          </a:p>
          <a:p>
            <a:pPr eaLnBrk="1" hangingPunct="1">
              <a:lnSpc>
                <a:spcPct val="120000"/>
              </a:lnSpc>
              <a:spcBef>
                <a:spcPct val="0"/>
              </a:spcBef>
              <a:buFontTx/>
              <a:buNone/>
            </a:pPr>
            <a:r>
              <a:rPr lang="en-US" altLang="zh-CN" dirty="0">
                <a:ea typeface="宋体" panose="02010600030101010101" pitchFamily="2" charset="-122"/>
              </a:rPr>
              <a:t>      </a:t>
            </a:r>
            <a:r>
              <a:rPr lang="zh-CN" altLang="zh-CN" b="0" dirty="0">
                <a:latin typeface="宋体" panose="02010600030101010101" pitchFamily="2" charset="-122"/>
                <a:ea typeface="宋体" panose="02010600030101010101" pitchFamily="2" charset="-122"/>
              </a:rPr>
              <a:t>触摸屏是一种多媒体输入定位设备，用户可以直接用手或激光笔在屏幕上触及屏幕上的菜单、按钮、图标等，向计算机输入信息。当手指在屏幕上移动时，触摸屏将手指移动的轨迹数字化，然后传送给计算机，计算机根据获得的数据进行处理，有效地提高了人机对话效率。当前广泛使用的触控电脑其屏幕就是采用触摸屏。触摸屏</a:t>
            </a:r>
            <a:r>
              <a:rPr lang="zh-CN" altLang="en-US" b="0" dirty="0">
                <a:latin typeface="宋体" panose="02010600030101010101" pitchFamily="2" charset="-122"/>
                <a:ea typeface="宋体" panose="02010600030101010101" pitchFamily="2" charset="-122"/>
              </a:rPr>
              <a:t>既是输入设备又是输出设备。</a:t>
            </a:r>
            <a:endParaRPr lang="zh-CN" altLang="en-US" b="0" dirty="0">
              <a:latin typeface="宋体" panose="02010600030101010101" pitchFamily="2" charset="-122"/>
              <a:ea typeface="宋体" panose="02010600030101010101" pitchFamily="2" charset="-122"/>
            </a:endParaRPr>
          </a:p>
        </p:txBody>
      </p:sp>
      <p:grpSp>
        <p:nvGrpSpPr>
          <p:cNvPr id="10243" name="组合 684187"/>
          <p:cNvGrpSpPr/>
          <p:nvPr/>
        </p:nvGrpSpPr>
        <p:grpSpPr bwMode="auto">
          <a:xfrm>
            <a:off x="3492500" y="3141663"/>
            <a:ext cx="1774825" cy="1603375"/>
            <a:chOff x="9137" y="10480"/>
            <a:chExt cx="2069" cy="1869"/>
          </a:xfrm>
        </p:grpSpPr>
        <p:pic>
          <p:nvPicPr>
            <p:cNvPr id="10245" name="Picture 45" descr="u=2724549590,1448689034&amp;fm=21&amp;gp=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137" y="10480"/>
              <a:ext cx="2069" cy="14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46" name="Text Box 46"/>
            <p:cNvSpPr txBox="1">
              <a:spLocks noChangeArrowheads="1"/>
            </p:cNvSpPr>
            <p:nvPr/>
          </p:nvSpPr>
          <p:spPr bwMode="auto">
            <a:xfrm>
              <a:off x="9544" y="12012"/>
              <a:ext cx="1505" cy="33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eaLnBrk="0" hangingPunct="0">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a:solidFill>
                    <a:schemeClr val="tx1"/>
                  </a:solidFill>
                  <a:latin typeface="Arial" panose="020B0604020202020204" pitchFamily="34" charset="0"/>
                  <a:ea typeface="微软雅黑" panose="020B0503020204020204" pitchFamily="34" charset="-122"/>
                </a:defRPr>
              </a:lvl2pPr>
              <a:lvl3pPr marL="1143000" indent="-228600" eaLnBrk="0" hangingPunct="0">
                <a:spcBef>
                  <a:spcPct val="20000"/>
                </a:spcBef>
                <a:buChar char="•"/>
                <a:defRPr sz="1600">
                  <a:solidFill>
                    <a:schemeClr val="tx1"/>
                  </a:solidFill>
                  <a:latin typeface="Arial" panose="020B0604020202020204" pitchFamily="34" charset="0"/>
                  <a:ea typeface="微软雅黑" panose="020B0503020204020204" pitchFamily="34" charset="-122"/>
                </a:defRPr>
              </a:lvl3pPr>
              <a:lvl4pPr marL="1600200" indent="-228600" eaLnBrk="0" hangingPunct="0">
                <a:spcBef>
                  <a:spcPct val="20000"/>
                </a:spcBef>
                <a:buChar char="–"/>
                <a:defRPr sz="1400">
                  <a:solidFill>
                    <a:schemeClr val="tx1"/>
                  </a:solidFill>
                  <a:latin typeface="Arial" panose="020B0604020202020204" pitchFamily="34" charset="0"/>
                  <a:ea typeface="微软雅黑" panose="020B0503020204020204" pitchFamily="34" charset="-122"/>
                </a:defRPr>
              </a:lvl4pPr>
              <a:lvl5pPr marL="2057400" indent="-228600" eaLnBrk="0" hangingPunct="0">
                <a:spcBef>
                  <a:spcPct val="20000"/>
                </a:spcBef>
                <a:buChar char="»"/>
                <a:defRPr sz="1400">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20000"/>
                </a:spcBef>
                <a:spcAft>
                  <a:spcPct val="0"/>
                </a:spcAft>
                <a:buChar char="»"/>
                <a:defRPr sz="1400">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20000"/>
                </a:spcBef>
                <a:spcAft>
                  <a:spcPct val="0"/>
                </a:spcAft>
                <a:buChar char="»"/>
                <a:defRPr sz="1400">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20000"/>
                </a:spcBef>
                <a:spcAft>
                  <a:spcPct val="0"/>
                </a:spcAft>
                <a:buChar char="»"/>
                <a:defRPr sz="1400">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20000"/>
                </a:spcBef>
                <a:spcAft>
                  <a:spcPct val="0"/>
                </a:spcAft>
                <a:buChar char="»"/>
                <a:defRPr sz="1400">
                  <a:solidFill>
                    <a:schemeClr val="tx1"/>
                  </a:solidFill>
                  <a:latin typeface="Arial" panose="020B0604020202020204" pitchFamily="34" charset="0"/>
                  <a:ea typeface="微软雅黑" panose="020B0503020204020204" pitchFamily="34" charset="-122"/>
                </a:defRPr>
              </a:lvl9pPr>
            </a:lstStyle>
            <a:p>
              <a:pPr algn="ctr" eaLnBrk="1" hangingPunct="1">
                <a:spcBef>
                  <a:spcPct val="0"/>
                </a:spcBef>
                <a:buFontTx/>
                <a:buNone/>
              </a:pPr>
              <a:r>
                <a:rPr lang="zh-CN" altLang="en-US" sz="1600" b="0">
                  <a:latin typeface="Calibri" panose="020F0502020204030204" pitchFamily="34" charset="0"/>
                  <a:ea typeface="宋体" panose="02010600030101010101" pitchFamily="2" charset="-122"/>
                </a:rPr>
                <a:t>扫描仪</a:t>
              </a:r>
              <a:endParaRPr lang="zh-CN" altLang="en-US" sz="1600" b="0">
                <a:latin typeface="Times New Roman" panose="02020603050405020304" pitchFamily="18" charset="0"/>
                <a:ea typeface="宋体" panose="02010600030101010101" pitchFamily="2" charset="-122"/>
              </a:endParaRPr>
            </a:p>
            <a:p>
              <a:pPr algn="just" eaLnBrk="1" hangingPunct="1">
                <a:spcBef>
                  <a:spcPct val="0"/>
                </a:spcBef>
                <a:buFontTx/>
                <a:buNone/>
              </a:pPr>
              <a:endParaRPr lang="zh-CN" altLang="en-US" sz="1000" b="0">
                <a:latin typeface="Times New Roman" panose="02020603050405020304" pitchFamily="18" charset="0"/>
                <a:ea typeface="宋体" panose="02010600030101010101" pitchFamily="2" charset="-122"/>
              </a:endParaRPr>
            </a:p>
            <a:p>
              <a:pPr eaLnBrk="1" hangingPunct="1">
                <a:spcBef>
                  <a:spcPct val="0"/>
                </a:spcBef>
                <a:buFontTx/>
                <a:buNone/>
              </a:pPr>
              <a:endParaRPr lang="zh-CN" altLang="zh-CN" sz="1800">
                <a:ea typeface="宋体" panose="02010600030101010101" pitchFamily="2" charset="-122"/>
              </a:endParaRPr>
            </a:p>
          </p:txBody>
        </p:sp>
      </p:grpSp>
      <p:sp>
        <p:nvSpPr>
          <p:cNvPr id="10244" name="矩形 6"/>
          <p:cNvSpPr>
            <a:spLocks noChangeArrowheads="1"/>
          </p:cNvSpPr>
          <p:nvPr/>
        </p:nvSpPr>
        <p:spPr bwMode="auto">
          <a:xfrm>
            <a:off x="2843213" y="260350"/>
            <a:ext cx="232791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a:solidFill>
                  <a:schemeClr val="tx1"/>
                </a:solidFill>
                <a:latin typeface="Arial" panose="020B0604020202020204" pitchFamily="34" charset="0"/>
                <a:ea typeface="微软雅黑" panose="020B0503020204020204" pitchFamily="34" charset="-122"/>
              </a:defRPr>
            </a:lvl2pPr>
            <a:lvl3pPr marL="1143000" indent="-228600" eaLnBrk="0" hangingPunct="0">
              <a:spcBef>
                <a:spcPct val="20000"/>
              </a:spcBef>
              <a:buChar char="•"/>
              <a:defRPr sz="1600">
                <a:solidFill>
                  <a:schemeClr val="tx1"/>
                </a:solidFill>
                <a:latin typeface="Arial" panose="020B0604020202020204" pitchFamily="34" charset="0"/>
                <a:ea typeface="微软雅黑" panose="020B0503020204020204" pitchFamily="34" charset="-122"/>
              </a:defRPr>
            </a:lvl3pPr>
            <a:lvl4pPr marL="1600200" indent="-228600" eaLnBrk="0" hangingPunct="0">
              <a:spcBef>
                <a:spcPct val="20000"/>
              </a:spcBef>
              <a:buChar char="–"/>
              <a:defRPr sz="1400">
                <a:solidFill>
                  <a:schemeClr val="tx1"/>
                </a:solidFill>
                <a:latin typeface="Arial" panose="020B0604020202020204" pitchFamily="34" charset="0"/>
                <a:ea typeface="微软雅黑" panose="020B0503020204020204" pitchFamily="34" charset="-122"/>
              </a:defRPr>
            </a:lvl4pPr>
            <a:lvl5pPr marL="2057400" indent="-228600" eaLnBrk="0" hangingPunct="0">
              <a:spcBef>
                <a:spcPct val="20000"/>
              </a:spcBef>
              <a:buChar char="»"/>
              <a:defRPr sz="1400">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20000"/>
              </a:spcBef>
              <a:spcAft>
                <a:spcPct val="0"/>
              </a:spcAft>
              <a:buChar char="»"/>
              <a:defRPr sz="1400">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20000"/>
              </a:spcBef>
              <a:spcAft>
                <a:spcPct val="0"/>
              </a:spcAft>
              <a:buChar char="»"/>
              <a:defRPr sz="1400">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20000"/>
              </a:spcBef>
              <a:spcAft>
                <a:spcPct val="0"/>
              </a:spcAft>
              <a:buChar char="»"/>
              <a:defRPr sz="1400">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20000"/>
              </a:spcBef>
              <a:spcAft>
                <a:spcPct val="0"/>
              </a:spcAft>
              <a:buChar char="»"/>
              <a:defRPr sz="1400">
                <a:solidFill>
                  <a:schemeClr val="tx1"/>
                </a:solidFill>
                <a:latin typeface="Arial" panose="020B0604020202020204" pitchFamily="34" charset="0"/>
                <a:ea typeface="微软雅黑" panose="020B0503020204020204" pitchFamily="34" charset="-122"/>
              </a:defRPr>
            </a:lvl9pPr>
          </a:lstStyle>
          <a:p>
            <a:pPr eaLnBrk="1" hangingPunct="1">
              <a:spcBef>
                <a:spcPct val="0"/>
              </a:spcBef>
              <a:buFontTx/>
              <a:buNone/>
            </a:pPr>
            <a:r>
              <a:rPr lang="zh-CN" altLang="zh-CN" sz="2800">
                <a:solidFill>
                  <a:srgbClr val="FFFF00"/>
                </a:solidFill>
                <a:latin typeface="黑体" panose="02010609060101010101" pitchFamily="49" charset="-122"/>
                <a:ea typeface="黑体" panose="02010609060101010101" pitchFamily="49" charset="-122"/>
              </a:rPr>
              <a:t>一．输入设备</a:t>
            </a:r>
            <a:endParaRPr lang="zh-CN" altLang="zh-CN" sz="2800">
              <a:solidFill>
                <a:srgbClr val="FFFF00"/>
              </a:solidFill>
              <a:latin typeface="黑体" panose="02010609060101010101" pitchFamily="49" charset="-122"/>
              <a:ea typeface="黑体" panose="02010609060101010101" pitchFamily="49" charset="-122"/>
            </a:endParaRPr>
          </a:p>
        </p:txBody>
      </p:sp>
    </p:spTree>
  </p:cSld>
  <p:clrMapOvr>
    <a:masterClrMapping/>
  </p:clrMapOvr>
  <p:transition spd="slow">
    <p:push dir="d"/>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bg>
      <p:bgPr>
        <a:blipFill dpi="0" rotWithShape="0">
          <a:blip r:embed="rId1"/>
          <a:srcRect/>
          <a:stretch>
            <a:fillRect/>
          </a:stretch>
        </a:blipFill>
        <a:effectLst/>
      </p:bgPr>
    </p:bg>
    <p:spTree>
      <p:nvGrpSpPr>
        <p:cNvPr id="1" name=""/>
        <p:cNvGrpSpPr/>
        <p:nvPr/>
      </p:nvGrpSpPr>
      <p:grpSpPr>
        <a:xfrm>
          <a:off x="0" y="0"/>
          <a:ext cx="0" cy="0"/>
          <a:chOff x="0" y="0"/>
          <a:chExt cx="0" cy="0"/>
        </a:xfrm>
      </p:grpSpPr>
      <p:sp>
        <p:nvSpPr>
          <p:cNvPr id="12290" name="TextBox 2"/>
          <p:cNvSpPr txBox="1">
            <a:spLocks noChangeArrowheads="1"/>
          </p:cNvSpPr>
          <p:nvPr/>
        </p:nvSpPr>
        <p:spPr bwMode="auto">
          <a:xfrm>
            <a:off x="179388" y="1268413"/>
            <a:ext cx="8856662" cy="1754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a:solidFill>
                  <a:schemeClr val="tx1"/>
                </a:solidFill>
                <a:latin typeface="Arial" panose="020B0604020202020204" pitchFamily="34" charset="0"/>
                <a:ea typeface="微软雅黑" panose="020B0503020204020204" pitchFamily="34" charset="-122"/>
              </a:defRPr>
            </a:lvl2pPr>
            <a:lvl3pPr marL="1143000" indent="-228600" eaLnBrk="0" hangingPunct="0">
              <a:spcBef>
                <a:spcPct val="20000"/>
              </a:spcBef>
              <a:buChar char="•"/>
              <a:defRPr sz="1600">
                <a:solidFill>
                  <a:schemeClr val="tx1"/>
                </a:solidFill>
                <a:latin typeface="Arial" panose="020B0604020202020204" pitchFamily="34" charset="0"/>
                <a:ea typeface="微软雅黑" panose="020B0503020204020204" pitchFamily="34" charset="-122"/>
              </a:defRPr>
            </a:lvl3pPr>
            <a:lvl4pPr marL="1600200" indent="-228600" eaLnBrk="0" hangingPunct="0">
              <a:spcBef>
                <a:spcPct val="20000"/>
              </a:spcBef>
              <a:buChar char="–"/>
              <a:defRPr sz="1400">
                <a:solidFill>
                  <a:schemeClr val="tx1"/>
                </a:solidFill>
                <a:latin typeface="Arial" panose="020B0604020202020204" pitchFamily="34" charset="0"/>
                <a:ea typeface="微软雅黑" panose="020B0503020204020204" pitchFamily="34" charset="-122"/>
              </a:defRPr>
            </a:lvl4pPr>
            <a:lvl5pPr marL="2057400" indent="-228600" eaLnBrk="0" hangingPunct="0">
              <a:spcBef>
                <a:spcPct val="20000"/>
              </a:spcBef>
              <a:buChar char="»"/>
              <a:defRPr sz="1400">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20000"/>
              </a:spcBef>
              <a:spcAft>
                <a:spcPct val="0"/>
              </a:spcAft>
              <a:buChar char="»"/>
              <a:defRPr sz="1400">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20000"/>
              </a:spcBef>
              <a:spcAft>
                <a:spcPct val="0"/>
              </a:spcAft>
              <a:buChar char="»"/>
              <a:defRPr sz="1400">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20000"/>
              </a:spcBef>
              <a:spcAft>
                <a:spcPct val="0"/>
              </a:spcAft>
              <a:buChar char="»"/>
              <a:defRPr sz="1400">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20000"/>
              </a:spcBef>
              <a:spcAft>
                <a:spcPct val="0"/>
              </a:spcAft>
              <a:buChar char="»"/>
              <a:defRPr sz="1400">
                <a:solidFill>
                  <a:schemeClr val="tx1"/>
                </a:solidFill>
                <a:latin typeface="Arial" panose="020B0604020202020204" pitchFamily="34" charset="0"/>
                <a:ea typeface="微软雅黑" panose="020B0503020204020204" pitchFamily="34" charset="-122"/>
              </a:defRPr>
            </a:lvl9pPr>
          </a:lstStyle>
          <a:p>
            <a:pPr eaLnBrk="1" hangingPunct="1">
              <a:spcBef>
                <a:spcPct val="0"/>
              </a:spcBef>
              <a:buFontTx/>
              <a:buNone/>
            </a:pPr>
            <a:endParaRPr lang="zh-CN" altLang="zh-CN" sz="1800" b="0">
              <a:ea typeface="宋体" panose="02010600030101010101" pitchFamily="2" charset="-122"/>
            </a:endParaRPr>
          </a:p>
          <a:p>
            <a:pPr eaLnBrk="1" hangingPunct="1">
              <a:spcBef>
                <a:spcPct val="0"/>
              </a:spcBef>
              <a:buFontTx/>
              <a:buNone/>
            </a:pPr>
            <a:r>
              <a:rPr lang="en-US" altLang="zh-CN" sz="1800">
                <a:ea typeface="宋体" panose="02010600030101010101" pitchFamily="2" charset="-122"/>
              </a:rPr>
              <a:t> </a:t>
            </a:r>
            <a:endParaRPr lang="zh-CN" altLang="zh-CN" sz="1800">
              <a:ea typeface="宋体" panose="02010600030101010101" pitchFamily="2" charset="-122"/>
            </a:endParaRPr>
          </a:p>
          <a:p>
            <a:pPr eaLnBrk="1" hangingPunct="1">
              <a:spcBef>
                <a:spcPct val="0"/>
              </a:spcBef>
              <a:buFontTx/>
              <a:buNone/>
            </a:pPr>
            <a:r>
              <a:rPr lang="en-US" altLang="zh-CN" sz="1800">
                <a:ea typeface="宋体" panose="02010600030101010101" pitchFamily="2" charset="-122"/>
              </a:rPr>
              <a:t> </a:t>
            </a:r>
            <a:endParaRPr lang="zh-CN" altLang="zh-CN" sz="1800">
              <a:ea typeface="宋体" panose="02010600030101010101" pitchFamily="2" charset="-122"/>
            </a:endParaRPr>
          </a:p>
          <a:p>
            <a:pPr eaLnBrk="1" hangingPunct="1">
              <a:spcBef>
                <a:spcPct val="0"/>
              </a:spcBef>
              <a:buFontTx/>
              <a:buNone/>
            </a:pPr>
            <a:r>
              <a:rPr lang="en-US" altLang="zh-CN" sz="1800">
                <a:ea typeface="宋体" panose="02010600030101010101" pitchFamily="2" charset="-122"/>
              </a:rPr>
              <a:t> </a:t>
            </a:r>
            <a:endParaRPr lang="zh-CN" altLang="zh-CN" sz="1800">
              <a:ea typeface="宋体" panose="02010600030101010101" pitchFamily="2" charset="-122"/>
            </a:endParaRPr>
          </a:p>
          <a:p>
            <a:pPr eaLnBrk="1" hangingPunct="1">
              <a:spcBef>
                <a:spcPct val="0"/>
              </a:spcBef>
              <a:buFontTx/>
              <a:buNone/>
            </a:pPr>
            <a:r>
              <a:rPr lang="en-US" altLang="zh-CN" sz="1800">
                <a:ea typeface="宋体" panose="02010600030101010101" pitchFamily="2" charset="-122"/>
              </a:rPr>
              <a:t> </a:t>
            </a:r>
            <a:endParaRPr lang="zh-CN" altLang="zh-CN" sz="1800">
              <a:ea typeface="宋体" panose="02010600030101010101" pitchFamily="2" charset="-122"/>
            </a:endParaRPr>
          </a:p>
          <a:p>
            <a:pPr eaLnBrk="1" hangingPunct="1">
              <a:spcBef>
                <a:spcPct val="0"/>
              </a:spcBef>
              <a:buFontTx/>
              <a:buNone/>
            </a:pPr>
            <a:r>
              <a:rPr lang="en-US" altLang="zh-CN" sz="1800">
                <a:ea typeface="宋体" panose="02010600030101010101" pitchFamily="2" charset="-122"/>
              </a:rPr>
              <a:t> </a:t>
            </a:r>
            <a:endParaRPr lang="zh-CN" altLang="zh-CN" sz="1800">
              <a:ea typeface="宋体" panose="02010600030101010101" pitchFamily="2" charset="-122"/>
            </a:endParaRPr>
          </a:p>
        </p:txBody>
      </p:sp>
      <p:sp>
        <p:nvSpPr>
          <p:cNvPr id="12291" name="矩形 2"/>
          <p:cNvSpPr>
            <a:spLocks noChangeArrowheads="1"/>
          </p:cNvSpPr>
          <p:nvPr/>
        </p:nvSpPr>
        <p:spPr bwMode="auto">
          <a:xfrm>
            <a:off x="160338" y="1196975"/>
            <a:ext cx="8856662" cy="41541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a:solidFill>
                  <a:schemeClr val="tx1"/>
                </a:solidFill>
                <a:latin typeface="Arial" panose="020B0604020202020204" pitchFamily="34" charset="0"/>
                <a:ea typeface="微软雅黑" panose="020B0503020204020204" pitchFamily="34" charset="-122"/>
              </a:defRPr>
            </a:lvl2pPr>
            <a:lvl3pPr marL="1143000" indent="-228600" eaLnBrk="0" hangingPunct="0">
              <a:spcBef>
                <a:spcPct val="20000"/>
              </a:spcBef>
              <a:buChar char="•"/>
              <a:defRPr sz="1600">
                <a:solidFill>
                  <a:schemeClr val="tx1"/>
                </a:solidFill>
                <a:latin typeface="Arial" panose="020B0604020202020204" pitchFamily="34" charset="0"/>
                <a:ea typeface="微软雅黑" panose="020B0503020204020204" pitchFamily="34" charset="-122"/>
              </a:defRPr>
            </a:lvl3pPr>
            <a:lvl4pPr marL="1600200" indent="-228600" eaLnBrk="0" hangingPunct="0">
              <a:spcBef>
                <a:spcPct val="20000"/>
              </a:spcBef>
              <a:buChar char="–"/>
              <a:defRPr sz="1400">
                <a:solidFill>
                  <a:schemeClr val="tx1"/>
                </a:solidFill>
                <a:latin typeface="Arial" panose="020B0604020202020204" pitchFamily="34" charset="0"/>
                <a:ea typeface="微软雅黑" panose="020B0503020204020204" pitchFamily="34" charset="-122"/>
              </a:defRPr>
            </a:lvl4pPr>
            <a:lvl5pPr marL="2057400" indent="-228600" eaLnBrk="0" hangingPunct="0">
              <a:spcBef>
                <a:spcPct val="20000"/>
              </a:spcBef>
              <a:buChar char="»"/>
              <a:defRPr sz="1400">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20000"/>
              </a:spcBef>
              <a:spcAft>
                <a:spcPct val="0"/>
              </a:spcAft>
              <a:buChar char="»"/>
              <a:defRPr sz="1400">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20000"/>
              </a:spcBef>
              <a:spcAft>
                <a:spcPct val="0"/>
              </a:spcAft>
              <a:buChar char="»"/>
              <a:defRPr sz="1400">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20000"/>
              </a:spcBef>
              <a:spcAft>
                <a:spcPct val="0"/>
              </a:spcAft>
              <a:buChar char="»"/>
              <a:defRPr sz="1400">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20000"/>
              </a:spcBef>
              <a:spcAft>
                <a:spcPct val="0"/>
              </a:spcAft>
              <a:buChar char="»"/>
              <a:defRPr sz="1400">
                <a:solidFill>
                  <a:schemeClr val="tx1"/>
                </a:solidFill>
                <a:latin typeface="Arial" panose="020B0604020202020204" pitchFamily="34" charset="0"/>
                <a:ea typeface="微软雅黑" panose="020B0503020204020204" pitchFamily="34" charset="-122"/>
              </a:defRPr>
            </a:lvl9pPr>
          </a:lstStyle>
          <a:p>
            <a:pPr eaLnBrk="1" hangingPunct="1">
              <a:lnSpc>
                <a:spcPct val="120000"/>
              </a:lnSpc>
              <a:spcBef>
                <a:spcPct val="0"/>
              </a:spcBef>
              <a:buFontTx/>
              <a:buNone/>
            </a:pPr>
            <a:r>
              <a:rPr lang="en-US" altLang="zh-CN">
                <a:latin typeface="宋体" panose="02010600030101010101" pitchFamily="2" charset="-122"/>
                <a:ea typeface="宋体" panose="02010600030101010101" pitchFamily="2" charset="-122"/>
                <a:cs typeface="宋体" panose="02010600030101010101" pitchFamily="2" charset="-122"/>
              </a:rPr>
              <a:t>5</a:t>
            </a:r>
            <a:r>
              <a:rPr lang="zh-CN" altLang="zh-CN">
                <a:latin typeface="宋体" panose="02010600030101010101" pitchFamily="2" charset="-122"/>
                <a:ea typeface="宋体" panose="02010600030101010101" pitchFamily="2" charset="-122"/>
                <a:cs typeface="宋体" panose="02010600030101010101" pitchFamily="2" charset="-122"/>
              </a:rPr>
              <a:t>．手写和语音输入设备</a:t>
            </a:r>
            <a:endParaRPr lang="zh-CN" altLang="zh-CN">
              <a:latin typeface="宋体" panose="02010600030101010101" pitchFamily="2" charset="-122"/>
              <a:ea typeface="宋体" panose="02010600030101010101" pitchFamily="2" charset="-122"/>
              <a:cs typeface="宋体" panose="02010600030101010101" pitchFamily="2" charset="-122"/>
            </a:endParaRPr>
          </a:p>
          <a:p>
            <a:pPr eaLnBrk="1" hangingPunct="1">
              <a:lnSpc>
                <a:spcPct val="120000"/>
              </a:lnSpc>
              <a:spcBef>
                <a:spcPct val="0"/>
              </a:spcBef>
              <a:buFontTx/>
              <a:buNone/>
            </a:pPr>
            <a:r>
              <a:rPr lang="en-US" altLang="zh-CN" b="0">
                <a:latin typeface="宋体" panose="02010600030101010101" pitchFamily="2" charset="-122"/>
                <a:ea typeface="宋体" panose="02010600030101010101" pitchFamily="2" charset="-122"/>
                <a:cs typeface="宋体" panose="02010600030101010101" pitchFamily="2" charset="-122"/>
              </a:rPr>
              <a:t>   </a:t>
            </a:r>
            <a:r>
              <a:rPr lang="zh-CN" altLang="zh-CN" b="0">
                <a:latin typeface="宋体" panose="02010600030101010101" pitchFamily="2" charset="-122"/>
                <a:ea typeface="宋体" panose="02010600030101010101" pitchFamily="2" charset="-122"/>
                <a:cs typeface="宋体" panose="02010600030101010101" pitchFamily="2" charset="-122"/>
              </a:rPr>
              <a:t>手写输入设备一般由书写板和输入笔组成，使用过程中手写输入设备先读取书写板上的笔迹信息，分析笔划特征，在字库中匹配相应的字符，然后将其输入计算机，如联想手写板、汉王手写板，如</a:t>
            </a:r>
            <a:r>
              <a:rPr lang="zh-CN" altLang="en-US" b="0">
                <a:latin typeface="宋体" panose="02010600030101010101" pitchFamily="2" charset="-122"/>
                <a:ea typeface="宋体" panose="02010600030101010101" pitchFamily="2" charset="-122"/>
                <a:cs typeface="宋体" panose="02010600030101010101" pitchFamily="2" charset="-122"/>
              </a:rPr>
              <a:t>下图</a:t>
            </a:r>
            <a:r>
              <a:rPr lang="zh-CN" altLang="zh-CN" b="0">
                <a:latin typeface="宋体" panose="02010600030101010101" pitchFamily="2" charset="-122"/>
                <a:ea typeface="宋体" panose="02010600030101010101" pitchFamily="2" charset="-122"/>
                <a:cs typeface="宋体" panose="02010600030101010101" pitchFamily="2" charset="-122"/>
              </a:rPr>
              <a:t>所示。</a:t>
            </a:r>
            <a:r>
              <a:rPr lang="en-US" altLang="zh-CN" b="0">
                <a:latin typeface="宋体" panose="02010600030101010101" pitchFamily="2" charset="-122"/>
                <a:ea typeface="宋体" panose="02010600030101010101" pitchFamily="2" charset="-122"/>
                <a:cs typeface="宋体" panose="02010600030101010101" pitchFamily="2" charset="-122"/>
                <a:sym typeface="+mn-ea"/>
              </a:rPr>
              <a:t> </a:t>
            </a:r>
            <a:r>
              <a:rPr lang="zh-CN" altLang="zh-CN" b="0">
                <a:latin typeface="宋体" panose="02010600030101010101" pitchFamily="2" charset="-122"/>
                <a:ea typeface="宋体" panose="02010600030101010101" pitchFamily="2" charset="-122"/>
                <a:cs typeface="宋体" panose="02010600030101010101" pitchFamily="2" charset="-122"/>
                <a:sym typeface="+mn-ea"/>
              </a:rPr>
              <a:t>手写输入属于根据字形输入。</a:t>
            </a:r>
            <a:endParaRPr lang="zh-CN" altLang="zh-CN" b="0">
              <a:latin typeface="宋体" panose="02010600030101010101" pitchFamily="2" charset="-122"/>
              <a:ea typeface="宋体" panose="02010600030101010101" pitchFamily="2" charset="-122"/>
              <a:cs typeface="宋体" panose="02010600030101010101" pitchFamily="2" charset="-122"/>
            </a:endParaRPr>
          </a:p>
          <a:p>
            <a:pPr eaLnBrk="1" hangingPunct="1">
              <a:lnSpc>
                <a:spcPct val="120000"/>
              </a:lnSpc>
              <a:spcBef>
                <a:spcPct val="0"/>
              </a:spcBef>
              <a:buFontTx/>
              <a:buNone/>
            </a:pPr>
            <a:endParaRPr lang="zh-CN" altLang="zh-CN" b="0">
              <a:latin typeface="宋体" panose="02010600030101010101" pitchFamily="2" charset="-122"/>
              <a:ea typeface="宋体" panose="02010600030101010101" pitchFamily="2" charset="-122"/>
              <a:cs typeface="宋体" panose="02010600030101010101" pitchFamily="2" charset="-122"/>
            </a:endParaRPr>
          </a:p>
          <a:p>
            <a:pPr eaLnBrk="1" hangingPunct="1">
              <a:lnSpc>
                <a:spcPct val="120000"/>
              </a:lnSpc>
              <a:spcBef>
                <a:spcPct val="0"/>
              </a:spcBef>
              <a:buFontTx/>
              <a:buNone/>
            </a:pPr>
            <a:endParaRPr lang="zh-CN" altLang="zh-CN" b="0">
              <a:latin typeface="宋体" panose="02010600030101010101" pitchFamily="2" charset="-122"/>
              <a:ea typeface="宋体" panose="02010600030101010101" pitchFamily="2" charset="-122"/>
              <a:cs typeface="宋体" panose="02010600030101010101" pitchFamily="2" charset="-122"/>
            </a:endParaRPr>
          </a:p>
          <a:p>
            <a:pPr eaLnBrk="1" hangingPunct="1">
              <a:lnSpc>
                <a:spcPct val="120000"/>
              </a:lnSpc>
              <a:spcBef>
                <a:spcPct val="0"/>
              </a:spcBef>
              <a:buFontTx/>
              <a:buNone/>
            </a:pPr>
            <a:endParaRPr lang="zh-CN" altLang="zh-CN" b="0">
              <a:latin typeface="宋体" panose="02010600030101010101" pitchFamily="2" charset="-122"/>
              <a:ea typeface="宋体" panose="02010600030101010101" pitchFamily="2" charset="-122"/>
              <a:cs typeface="宋体" panose="02010600030101010101" pitchFamily="2" charset="-122"/>
            </a:endParaRPr>
          </a:p>
          <a:p>
            <a:pPr eaLnBrk="1" hangingPunct="1">
              <a:lnSpc>
                <a:spcPct val="120000"/>
              </a:lnSpc>
              <a:spcBef>
                <a:spcPct val="0"/>
              </a:spcBef>
              <a:buFontTx/>
              <a:buNone/>
            </a:pPr>
            <a:r>
              <a:rPr lang="en-US" altLang="zh-CN" b="0">
                <a:latin typeface="宋体" panose="02010600030101010101" pitchFamily="2" charset="-122"/>
                <a:ea typeface="宋体" panose="02010600030101010101" pitchFamily="2" charset="-122"/>
                <a:cs typeface="宋体" panose="02010600030101010101" pitchFamily="2" charset="-122"/>
              </a:rPr>
              <a:t>   </a:t>
            </a:r>
            <a:r>
              <a:rPr lang="zh-CN" altLang="zh-CN" b="0">
                <a:latin typeface="宋体" panose="02010600030101010101" pitchFamily="2" charset="-122"/>
                <a:ea typeface="宋体" panose="02010600030101010101" pitchFamily="2" charset="-122"/>
                <a:cs typeface="宋体" panose="02010600030101010101" pitchFamily="2" charset="-122"/>
              </a:rPr>
              <a:t>语音输入设备可以将说话声音通过麦克风输入到计算机中，通过计算机中语音识别系统（</a:t>
            </a:r>
            <a:r>
              <a:rPr lang="zh-CN" altLang="en-US" b="0">
                <a:latin typeface="宋体" panose="02010600030101010101" pitchFamily="2" charset="-122"/>
                <a:ea typeface="宋体" panose="02010600030101010101" pitchFamily="2" charset="-122"/>
                <a:cs typeface="宋体" panose="02010600030101010101" pitchFamily="2" charset="-122"/>
              </a:rPr>
              <a:t>如</a:t>
            </a:r>
            <a:r>
              <a:rPr lang="zh-CN" altLang="zh-CN" b="0">
                <a:latin typeface="宋体" panose="02010600030101010101" pitchFamily="2" charset="-122"/>
                <a:ea typeface="宋体" panose="02010600030101010101" pitchFamily="2" charset="-122"/>
                <a:cs typeface="宋体" panose="02010600030101010101" pitchFamily="2" charset="-122"/>
              </a:rPr>
              <a:t>迅飞语音输入系统、</a:t>
            </a:r>
            <a:r>
              <a:rPr lang="en-US" altLang="zh-CN" b="0">
                <a:latin typeface="宋体" panose="02010600030101010101" pitchFamily="2" charset="-122"/>
                <a:ea typeface="宋体" panose="02010600030101010101" pitchFamily="2" charset="-122"/>
                <a:cs typeface="宋体" panose="02010600030101010101" pitchFamily="2" charset="-122"/>
              </a:rPr>
              <a:t>IBMvoice</a:t>
            </a:r>
            <a:r>
              <a:rPr lang="zh-CN" altLang="zh-CN" b="0">
                <a:latin typeface="宋体" panose="02010600030101010101" pitchFamily="2" charset="-122"/>
                <a:ea typeface="宋体" panose="02010600030101010101" pitchFamily="2" charset="-122"/>
                <a:cs typeface="宋体" panose="02010600030101010101" pitchFamily="2" charset="-122"/>
              </a:rPr>
              <a:t>）将语音转换为相应的信号，或直接将语音识别成汉字。利用微信语音输入属于语音识别技术的应用。</a:t>
            </a:r>
            <a:endParaRPr lang="zh-CN" altLang="en-US" b="0">
              <a:latin typeface="宋体" panose="02010600030101010101" pitchFamily="2" charset="-122"/>
              <a:ea typeface="宋体" panose="02010600030101010101" pitchFamily="2" charset="-122"/>
              <a:cs typeface="宋体" panose="02010600030101010101" pitchFamily="2" charset="-122"/>
            </a:endParaRPr>
          </a:p>
        </p:txBody>
      </p:sp>
      <p:sp>
        <p:nvSpPr>
          <p:cNvPr id="12292" name="矩形 11"/>
          <p:cNvSpPr>
            <a:spLocks noChangeArrowheads="1"/>
          </p:cNvSpPr>
          <p:nvPr/>
        </p:nvSpPr>
        <p:spPr bwMode="auto">
          <a:xfrm>
            <a:off x="2843213" y="260350"/>
            <a:ext cx="232791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a:solidFill>
                  <a:schemeClr val="tx1"/>
                </a:solidFill>
                <a:latin typeface="Arial" panose="020B0604020202020204" pitchFamily="34" charset="0"/>
                <a:ea typeface="微软雅黑" panose="020B0503020204020204" pitchFamily="34" charset="-122"/>
              </a:defRPr>
            </a:lvl2pPr>
            <a:lvl3pPr marL="1143000" indent="-228600" eaLnBrk="0" hangingPunct="0">
              <a:spcBef>
                <a:spcPct val="20000"/>
              </a:spcBef>
              <a:buChar char="•"/>
              <a:defRPr sz="1600">
                <a:solidFill>
                  <a:schemeClr val="tx1"/>
                </a:solidFill>
                <a:latin typeface="Arial" panose="020B0604020202020204" pitchFamily="34" charset="0"/>
                <a:ea typeface="微软雅黑" panose="020B0503020204020204" pitchFamily="34" charset="-122"/>
              </a:defRPr>
            </a:lvl3pPr>
            <a:lvl4pPr marL="1600200" indent="-228600" eaLnBrk="0" hangingPunct="0">
              <a:spcBef>
                <a:spcPct val="20000"/>
              </a:spcBef>
              <a:buChar char="–"/>
              <a:defRPr sz="1400">
                <a:solidFill>
                  <a:schemeClr val="tx1"/>
                </a:solidFill>
                <a:latin typeface="Arial" panose="020B0604020202020204" pitchFamily="34" charset="0"/>
                <a:ea typeface="微软雅黑" panose="020B0503020204020204" pitchFamily="34" charset="-122"/>
              </a:defRPr>
            </a:lvl4pPr>
            <a:lvl5pPr marL="2057400" indent="-228600" eaLnBrk="0" hangingPunct="0">
              <a:spcBef>
                <a:spcPct val="20000"/>
              </a:spcBef>
              <a:buChar char="»"/>
              <a:defRPr sz="1400">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20000"/>
              </a:spcBef>
              <a:spcAft>
                <a:spcPct val="0"/>
              </a:spcAft>
              <a:buChar char="»"/>
              <a:defRPr sz="1400">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20000"/>
              </a:spcBef>
              <a:spcAft>
                <a:spcPct val="0"/>
              </a:spcAft>
              <a:buChar char="»"/>
              <a:defRPr sz="1400">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20000"/>
              </a:spcBef>
              <a:spcAft>
                <a:spcPct val="0"/>
              </a:spcAft>
              <a:buChar char="»"/>
              <a:defRPr sz="1400">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20000"/>
              </a:spcBef>
              <a:spcAft>
                <a:spcPct val="0"/>
              </a:spcAft>
              <a:buChar char="»"/>
              <a:defRPr sz="1400">
                <a:solidFill>
                  <a:schemeClr val="tx1"/>
                </a:solidFill>
                <a:latin typeface="Arial" panose="020B0604020202020204" pitchFamily="34" charset="0"/>
                <a:ea typeface="微软雅黑" panose="020B0503020204020204" pitchFamily="34" charset="-122"/>
              </a:defRPr>
            </a:lvl9pPr>
          </a:lstStyle>
          <a:p>
            <a:pPr eaLnBrk="1" hangingPunct="1">
              <a:spcBef>
                <a:spcPct val="0"/>
              </a:spcBef>
              <a:buFontTx/>
              <a:buNone/>
            </a:pPr>
            <a:r>
              <a:rPr lang="zh-CN" altLang="zh-CN" sz="2800">
                <a:solidFill>
                  <a:srgbClr val="FFFF00"/>
                </a:solidFill>
                <a:latin typeface="黑体" panose="02010609060101010101" pitchFamily="49" charset="-122"/>
                <a:ea typeface="黑体" panose="02010609060101010101" pitchFamily="49" charset="-122"/>
              </a:rPr>
              <a:t>一．输入设备</a:t>
            </a:r>
            <a:endParaRPr lang="zh-CN" altLang="zh-CN" sz="2800">
              <a:solidFill>
                <a:srgbClr val="FFFF00"/>
              </a:solidFill>
              <a:latin typeface="黑体" panose="02010609060101010101" pitchFamily="49" charset="-122"/>
              <a:ea typeface="黑体" panose="02010609060101010101" pitchFamily="49" charset="-122"/>
            </a:endParaRPr>
          </a:p>
        </p:txBody>
      </p:sp>
      <p:grpSp>
        <p:nvGrpSpPr>
          <p:cNvPr id="13317" name="组合 296"/>
          <p:cNvGrpSpPr/>
          <p:nvPr/>
        </p:nvGrpSpPr>
        <p:grpSpPr bwMode="auto">
          <a:xfrm rot="0">
            <a:off x="3616325" y="2823845"/>
            <a:ext cx="1217930" cy="1197610"/>
            <a:chOff x="1515" y="9897"/>
            <a:chExt cx="1917" cy="1886"/>
          </a:xfrm>
        </p:grpSpPr>
        <p:pic>
          <p:nvPicPr>
            <p:cNvPr id="13324" name="Picture 36" descr="77"/>
            <p:cNvPicPr>
              <a:picLocks noChangeAspect="1" noChangeArrowheads="1"/>
            </p:cNvPicPr>
            <p:nvPr/>
          </p:nvPicPr>
          <p:blipFill>
            <a:blip r:embed="rId2">
              <a:extLst>
                <a:ext uri="{28A0092B-C50C-407E-A947-70E740481C1C}">
                  <a14:useLocalDpi xmlns:a14="http://schemas.microsoft.com/office/drawing/2010/main" val="0"/>
                </a:ext>
              </a:extLst>
            </a:blip>
            <a:srcRect r="8189" b="8566"/>
            <a:stretch>
              <a:fillRect/>
            </a:stretch>
          </p:blipFill>
          <p:spPr bwMode="auto">
            <a:xfrm>
              <a:off x="1743" y="9897"/>
              <a:ext cx="1429" cy="14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325" name="Text Box 37"/>
            <p:cNvSpPr txBox="1">
              <a:spLocks noChangeArrowheads="1"/>
            </p:cNvSpPr>
            <p:nvPr/>
          </p:nvSpPr>
          <p:spPr bwMode="auto">
            <a:xfrm>
              <a:off x="1515" y="11446"/>
              <a:ext cx="1917" cy="33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eaLnBrk="0" hangingPunct="0">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a:solidFill>
                    <a:schemeClr val="tx1"/>
                  </a:solidFill>
                  <a:latin typeface="Arial" panose="020B0604020202020204" pitchFamily="34" charset="0"/>
                  <a:ea typeface="微软雅黑" panose="020B0503020204020204" pitchFamily="34" charset="-122"/>
                </a:defRPr>
              </a:lvl2pPr>
              <a:lvl3pPr marL="1143000" indent="-228600" eaLnBrk="0" hangingPunct="0">
                <a:spcBef>
                  <a:spcPct val="20000"/>
                </a:spcBef>
                <a:buChar char="•"/>
                <a:defRPr sz="1600">
                  <a:solidFill>
                    <a:schemeClr val="tx1"/>
                  </a:solidFill>
                  <a:latin typeface="Arial" panose="020B0604020202020204" pitchFamily="34" charset="0"/>
                  <a:ea typeface="微软雅黑" panose="020B0503020204020204" pitchFamily="34" charset="-122"/>
                </a:defRPr>
              </a:lvl3pPr>
              <a:lvl4pPr marL="1600200" indent="-228600" eaLnBrk="0" hangingPunct="0">
                <a:spcBef>
                  <a:spcPct val="20000"/>
                </a:spcBef>
                <a:buChar char="–"/>
                <a:defRPr sz="1400">
                  <a:solidFill>
                    <a:schemeClr val="tx1"/>
                  </a:solidFill>
                  <a:latin typeface="Arial" panose="020B0604020202020204" pitchFamily="34" charset="0"/>
                  <a:ea typeface="微软雅黑" panose="020B0503020204020204" pitchFamily="34" charset="-122"/>
                </a:defRPr>
              </a:lvl4pPr>
              <a:lvl5pPr marL="2057400" indent="-228600" eaLnBrk="0" hangingPunct="0">
                <a:spcBef>
                  <a:spcPct val="20000"/>
                </a:spcBef>
                <a:buChar char="»"/>
                <a:defRPr sz="1400">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20000"/>
                </a:spcBef>
                <a:spcAft>
                  <a:spcPct val="0"/>
                </a:spcAft>
                <a:buChar char="»"/>
                <a:defRPr sz="1400">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20000"/>
                </a:spcBef>
                <a:spcAft>
                  <a:spcPct val="0"/>
                </a:spcAft>
                <a:buChar char="»"/>
                <a:defRPr sz="1400">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20000"/>
                </a:spcBef>
                <a:spcAft>
                  <a:spcPct val="0"/>
                </a:spcAft>
                <a:buChar char="»"/>
                <a:defRPr sz="1400">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20000"/>
                </a:spcBef>
                <a:spcAft>
                  <a:spcPct val="0"/>
                </a:spcAft>
                <a:buChar char="»"/>
                <a:defRPr sz="1400">
                  <a:solidFill>
                    <a:schemeClr val="tx1"/>
                  </a:solidFill>
                  <a:latin typeface="Arial" panose="020B0604020202020204" pitchFamily="34" charset="0"/>
                  <a:ea typeface="微软雅黑" panose="020B0503020204020204" pitchFamily="34" charset="-122"/>
                </a:defRPr>
              </a:lvl9pPr>
            </a:lstStyle>
            <a:p>
              <a:pPr algn="just" eaLnBrk="1" hangingPunct="1">
                <a:spcBef>
                  <a:spcPct val="0"/>
                </a:spcBef>
                <a:buFontTx/>
                <a:buNone/>
              </a:pPr>
              <a:r>
                <a:rPr lang="zh-CN" altLang="en-US" sz="1000" b="0">
                  <a:latin typeface="Calibri" panose="020F0502020204030204" pitchFamily="34" charset="0"/>
                  <a:ea typeface="宋体" panose="02010600030101010101" pitchFamily="2" charset="-122"/>
                </a:rPr>
                <a:t>            </a:t>
              </a:r>
              <a:r>
                <a:rPr lang="zh-CN" altLang="en-US" sz="1600" b="0">
                  <a:latin typeface="Calibri" panose="020F0502020204030204" pitchFamily="34" charset="0"/>
                  <a:ea typeface="宋体" panose="02010600030101010101" pitchFamily="2" charset="-122"/>
                </a:rPr>
                <a:t>手写板</a:t>
              </a:r>
              <a:endParaRPr lang="zh-CN" altLang="zh-CN" sz="1600">
                <a:ea typeface="宋体" panose="02010600030101010101" pitchFamily="2" charset="-122"/>
              </a:endParaRPr>
            </a:p>
          </p:txBody>
        </p:sp>
      </p:grpSp>
    </p:spTree>
  </p:cSld>
  <p:clrMapOvr>
    <a:masterClrMapping/>
  </p:clrMapOvr>
  <p:transition spd="slow">
    <p:push dir="d"/>
  </p:transition>
  <p:timing>
    <p:tnLst>
      <p:par>
        <p:cTn id="1" dur="indefinite" restart="never" nodeType="tmRoot"/>
      </p:par>
    </p:tnLst>
  </p:timing>
</p:sld>
</file>

<file path=ppt/theme/theme1.xml><?xml version="1.0" encoding="utf-8"?>
<a:theme xmlns:a="http://schemas.openxmlformats.org/drawingml/2006/main" name="默认设计模板">
  <a:themeElements>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默认设计模板">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Tx/>
          <a:buNone/>
          <a:defRPr kumimoji="0" lang="zh-CN" sz="1800" b="1"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Tx/>
          <a:buNone/>
          <a:defRPr kumimoji="0" lang="zh-CN" sz="1800" b="1"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7940</Words>
  <Application>WPS 演示</Application>
  <PresentationFormat>全屏显示(4:3)</PresentationFormat>
  <Paragraphs>484</Paragraphs>
  <Slides>26</Slides>
  <Notes>2</Notes>
  <HiddenSlides>0</HiddenSlides>
  <MMClips>0</MMClips>
  <ScaleCrop>false</ScaleCrop>
  <HeadingPairs>
    <vt:vector size="6" baseType="variant">
      <vt:variant>
        <vt:lpstr>已用的字体</vt:lpstr>
      </vt:variant>
      <vt:variant>
        <vt:i4>10</vt:i4>
      </vt:variant>
      <vt:variant>
        <vt:lpstr>主题</vt:lpstr>
      </vt:variant>
      <vt:variant>
        <vt:i4>2</vt:i4>
      </vt:variant>
      <vt:variant>
        <vt:lpstr>幻灯片标题</vt:lpstr>
      </vt:variant>
      <vt:variant>
        <vt:i4>26</vt:i4>
      </vt:variant>
    </vt:vector>
  </HeadingPairs>
  <TitlesOfParts>
    <vt:vector size="38" baseType="lpstr">
      <vt:lpstr>Arial</vt:lpstr>
      <vt:lpstr>宋体</vt:lpstr>
      <vt:lpstr>Wingdings</vt:lpstr>
      <vt:lpstr>微软雅黑</vt:lpstr>
      <vt:lpstr>黑体</vt:lpstr>
      <vt:lpstr>Calibri</vt:lpstr>
      <vt:lpstr>Times New Roman</vt:lpstr>
      <vt:lpstr>Calibri</vt:lpstr>
      <vt:lpstr>Times New Roman</vt:lpstr>
      <vt:lpstr>Arial Unicode MS</vt:lpstr>
      <vt:lpstr>默认设计模板</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信息技术基础</dc:title>
  <dc:creator>Administrator</dc:creator>
  <cp:lastModifiedBy>黄老师</cp:lastModifiedBy>
  <cp:revision>64</cp:revision>
  <cp:lastPrinted>2411-12-30T00:00:00Z</cp:lastPrinted>
  <dcterms:created xsi:type="dcterms:W3CDTF">2011-03-21T09:38:00Z</dcterms:created>
  <dcterms:modified xsi:type="dcterms:W3CDTF">2021-08-20T08:38:00Z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2052-11.1.0.8415</vt:lpwstr>
  </property>
</Properties>
</file>