
<file path=[Content_Types].xml><?xml version="1.0" encoding="utf-8"?>
<Types xmlns="http://schemas.openxmlformats.org/package/2006/content-types">
  <Default Extension="jpeg" ContentType="image/jpeg"/>
  <Default Extension="png" ContentType="image/png"/>
  <Default Extension="emf" ContentType="image/x-emf"/>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5"/>
  </p:notesMasterIdLst>
  <p:handoutMasterIdLst>
    <p:handoutMasterId r:id="rId24"/>
  </p:handoutMasterIdLst>
  <p:sldIdLst>
    <p:sldId id="256" r:id="rId4"/>
    <p:sldId id="258" r:id="rId6"/>
    <p:sldId id="279" r:id="rId7"/>
    <p:sldId id="273" r:id="rId8"/>
    <p:sldId id="281" r:id="rId9"/>
    <p:sldId id="280" r:id="rId10"/>
    <p:sldId id="275" r:id="rId11"/>
    <p:sldId id="283" r:id="rId12"/>
    <p:sldId id="284" r:id="rId13"/>
    <p:sldId id="278" r:id="rId14"/>
    <p:sldId id="287" r:id="rId15"/>
    <p:sldId id="286" r:id="rId16"/>
    <p:sldId id="285" r:id="rId17"/>
    <p:sldId id="288" r:id="rId18"/>
    <p:sldId id="291" r:id="rId19"/>
    <p:sldId id="292" r:id="rId20"/>
    <p:sldId id="290" r:id="rId21"/>
    <p:sldId id="293" r:id="rId22"/>
    <p:sldId id="270" r:id="rId23"/>
  </p:sldIdLst>
  <p:sldSz cx="12192000" cy="6858000"/>
  <p:notesSz cx="7104380" cy="10234930"/>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panose="020B0503020204020204" charset="-122"/>
        <a:cs typeface="+mn-cs"/>
      </a:defRPr>
    </a:lvl1pPr>
    <a:lvl2pPr marL="457200" lvl="1" indent="0" algn="l" defTabSz="914400" rtl="0" eaLnBrk="1" fontAlgn="base" latinLnBrk="0" hangingPunct="1">
      <a:lnSpc>
        <a:spcPct val="100000"/>
      </a:lnSpc>
      <a:spcBef>
        <a:spcPct val="0"/>
      </a:spcBef>
      <a:spcAft>
        <a:spcPct val="0"/>
      </a:spcAft>
      <a:buNone/>
      <a:defRPr sz="1800" kern="1200">
        <a:solidFill>
          <a:schemeClr val="tx1"/>
        </a:solidFill>
        <a:latin typeface="Arial" panose="020B0604020202020204" pitchFamily="34" charset="0"/>
        <a:ea typeface="微软雅黑" panose="020B0503020204020204" charset="-122"/>
        <a:cs typeface="+mn-cs"/>
      </a:defRPr>
    </a:lvl2pPr>
    <a:lvl3pPr marL="914400" lvl="2" indent="0" algn="l" defTabSz="914400" rtl="0" eaLnBrk="1" fontAlgn="base" latinLnBrk="0" hangingPunct="1">
      <a:lnSpc>
        <a:spcPct val="100000"/>
      </a:lnSpc>
      <a:spcBef>
        <a:spcPct val="0"/>
      </a:spcBef>
      <a:spcAft>
        <a:spcPct val="0"/>
      </a:spcAft>
      <a:buNone/>
      <a:defRPr sz="1800" kern="1200">
        <a:solidFill>
          <a:schemeClr val="tx1"/>
        </a:solidFill>
        <a:latin typeface="Arial" panose="020B0604020202020204" pitchFamily="34" charset="0"/>
        <a:ea typeface="微软雅黑" panose="020B0503020204020204" charset="-122"/>
        <a:cs typeface="+mn-cs"/>
      </a:defRPr>
    </a:lvl3pPr>
    <a:lvl4pPr marL="1371600" lvl="3" indent="0" algn="l" defTabSz="914400" rtl="0" eaLnBrk="1" fontAlgn="base" latinLnBrk="0" hangingPunct="1">
      <a:lnSpc>
        <a:spcPct val="100000"/>
      </a:lnSpc>
      <a:spcBef>
        <a:spcPct val="0"/>
      </a:spcBef>
      <a:spcAft>
        <a:spcPct val="0"/>
      </a:spcAft>
      <a:buNone/>
      <a:defRPr sz="1800" kern="1200">
        <a:solidFill>
          <a:schemeClr val="tx1"/>
        </a:solidFill>
        <a:latin typeface="Arial" panose="020B0604020202020204" pitchFamily="34" charset="0"/>
        <a:ea typeface="微软雅黑" panose="020B0503020204020204" charset="-122"/>
        <a:cs typeface="+mn-cs"/>
      </a:defRPr>
    </a:lvl4pPr>
    <a:lvl5pPr marL="1828800" lvl="4" indent="0" algn="l" defTabSz="914400" rtl="0" eaLnBrk="1" fontAlgn="base" latinLnBrk="0" hangingPunct="1">
      <a:lnSpc>
        <a:spcPct val="100000"/>
      </a:lnSpc>
      <a:spcBef>
        <a:spcPct val="0"/>
      </a:spcBef>
      <a:spcAft>
        <a:spcPct val="0"/>
      </a:spcAft>
      <a:buNone/>
      <a:defRPr sz="1800" kern="1200">
        <a:solidFill>
          <a:schemeClr val="tx1"/>
        </a:solidFill>
        <a:latin typeface="Arial" panose="020B0604020202020204" pitchFamily="34" charset="0"/>
        <a:ea typeface="微软雅黑" panose="020B0503020204020204" charset="-122"/>
        <a:cs typeface="+mn-cs"/>
      </a:defRPr>
    </a:lvl5pPr>
    <a:lvl6pPr marL="2286000" lvl="5" indent="0" algn="l" defTabSz="914400" rtl="0" eaLnBrk="1" fontAlgn="base" latinLnBrk="0" hangingPunct="1">
      <a:lnSpc>
        <a:spcPct val="100000"/>
      </a:lnSpc>
      <a:spcBef>
        <a:spcPct val="0"/>
      </a:spcBef>
      <a:spcAft>
        <a:spcPct val="0"/>
      </a:spcAft>
      <a:buNone/>
      <a:defRPr sz="1800" kern="1200">
        <a:solidFill>
          <a:schemeClr val="tx1"/>
        </a:solidFill>
        <a:latin typeface="Arial" panose="020B0604020202020204" pitchFamily="34" charset="0"/>
        <a:ea typeface="微软雅黑" panose="020B0503020204020204" charset="-122"/>
        <a:cs typeface="+mn-cs"/>
      </a:defRPr>
    </a:lvl6pPr>
    <a:lvl7pPr marL="2743200" lvl="6" indent="0" algn="l" defTabSz="914400" rtl="0" eaLnBrk="1" fontAlgn="base" latinLnBrk="0" hangingPunct="1">
      <a:lnSpc>
        <a:spcPct val="100000"/>
      </a:lnSpc>
      <a:spcBef>
        <a:spcPct val="0"/>
      </a:spcBef>
      <a:spcAft>
        <a:spcPct val="0"/>
      </a:spcAft>
      <a:buNone/>
      <a:defRPr sz="1800" kern="1200">
        <a:solidFill>
          <a:schemeClr val="tx1"/>
        </a:solidFill>
        <a:latin typeface="Arial" panose="020B0604020202020204" pitchFamily="34" charset="0"/>
        <a:ea typeface="微软雅黑" panose="020B0503020204020204" charset="-122"/>
        <a:cs typeface="+mn-cs"/>
      </a:defRPr>
    </a:lvl7pPr>
    <a:lvl8pPr marL="3200400" lvl="7" indent="0" algn="l" defTabSz="914400" rtl="0" eaLnBrk="1" fontAlgn="base" latinLnBrk="0" hangingPunct="1">
      <a:lnSpc>
        <a:spcPct val="100000"/>
      </a:lnSpc>
      <a:spcBef>
        <a:spcPct val="0"/>
      </a:spcBef>
      <a:spcAft>
        <a:spcPct val="0"/>
      </a:spcAft>
      <a:buNone/>
      <a:defRPr sz="1800" kern="1200">
        <a:solidFill>
          <a:schemeClr val="tx1"/>
        </a:solidFill>
        <a:latin typeface="Arial" panose="020B0604020202020204" pitchFamily="34" charset="0"/>
        <a:ea typeface="微软雅黑" panose="020B0503020204020204" charset="-122"/>
        <a:cs typeface="+mn-cs"/>
      </a:defRPr>
    </a:lvl8pPr>
    <a:lvl9pPr marL="3657600" lvl="8" indent="0" algn="l" defTabSz="914400" rtl="0" eaLnBrk="1" fontAlgn="base" latinLnBrk="0" hangingPunct="1">
      <a:lnSpc>
        <a:spcPct val="100000"/>
      </a:lnSpc>
      <a:spcBef>
        <a:spcPct val="0"/>
      </a:spcBef>
      <a:spcAft>
        <a:spcPct val="0"/>
      </a:spcAft>
      <a:buNone/>
      <a:defRPr sz="1800" kern="1200">
        <a:solidFill>
          <a:schemeClr val="tx1"/>
        </a:solidFill>
        <a:latin typeface="Arial" panose="020B0604020202020204" pitchFamily="34" charset="0"/>
        <a:ea typeface="微软雅黑" panose="020B0503020204020204"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2278"/>
    <p:restoredTop sz="94660"/>
  </p:normalViewPr>
  <p:slideViewPr>
    <p:cSldViewPr snapToGrid="0" showGuides="1">
      <p:cViewPr varScale="1">
        <p:scale>
          <a:sx n="110" d="100"/>
          <a:sy n="110" d="100"/>
        </p:scale>
        <p:origin x="168" y="96"/>
      </p:cViewPr>
      <p:guideLst>
        <p:guide orient="horz" pos="2160"/>
        <p:guide pos="3840"/>
      </p:guideLst>
    </p:cSldViewPr>
  </p:slideViewPr>
  <p:notesTextViewPr>
    <p:cViewPr>
      <p:scale>
        <a:sx n="3" d="2"/>
        <a:sy n="3" d="2"/>
      </p:scale>
      <p:origin x="0" y="0"/>
    </p:cViewPr>
  </p:notesTextViewPr>
  <p:gridSpacing cx="71999" cy="71999"/>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45"/>
            </a:lvl1pPr>
          </a:lstStyle>
          <a:p>
            <a:pPr fontAlgn="auto"/>
            <a:endParaRPr lang="zh-CN" altLang="en-US" strike="noStrike" noProof="1"/>
          </a:p>
        </p:txBody>
      </p:sp>
      <p:sp>
        <p:nvSpPr>
          <p:cNvPr id="3" name="日期占位符 2"/>
          <p:cNvSpPr>
            <a:spLocks noGrp="1"/>
          </p:cNvSpPr>
          <p:nvPr>
            <p:ph type="dt" sz="quarter" idx="1"/>
          </p:nvPr>
        </p:nvSpPr>
        <p:spPr>
          <a:xfrm>
            <a:off x="4024313" y="0"/>
            <a:ext cx="3078163" cy="512763"/>
          </a:xfrm>
          <a:prstGeom prst="rect">
            <a:avLst/>
          </a:prstGeom>
        </p:spPr>
        <p:txBody>
          <a:bodyPr vert="horz" lIns="91440" tIns="45720" rIns="91440" bIns="45720" rtlCol="0"/>
          <a:lstStyle>
            <a:lvl1pPr algn="r">
              <a:defRPr sz="1245"/>
            </a:lvl1pPr>
          </a:lstStyle>
          <a:p>
            <a:pPr fontAlgn="auto"/>
            <a:fld id="{0F9B84EA-7D68-4D60-9CB1-D50884785D1C}" type="datetimeFigureOut">
              <a:rPr lang="zh-CN" altLang="en-US" sz="1245"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2"/>
          </p:nvPr>
        </p:nvSpPr>
        <p:spPr>
          <a:xfrm>
            <a:off x="0" y="9720263"/>
            <a:ext cx="3078163" cy="514350"/>
          </a:xfrm>
          <a:prstGeom prst="rect">
            <a:avLst/>
          </a:prstGeom>
        </p:spPr>
        <p:txBody>
          <a:bodyPr vert="horz" lIns="91440" tIns="45720" rIns="91440" bIns="45720" rtlCol="0" anchor="b"/>
          <a:lstStyle>
            <a:lvl1pPr algn="l">
              <a:defRPr sz="1245"/>
            </a:lvl1pPr>
          </a:lstStyle>
          <a:p>
            <a:pPr fontAlgn="auto"/>
            <a:endParaRPr lang="zh-CN" altLang="en-US" strike="noStrike" noProof="1"/>
          </a:p>
        </p:txBody>
      </p:sp>
      <p:sp>
        <p:nvSpPr>
          <p:cNvPr id="5" name="灯片编号占位符 4"/>
          <p:cNvSpPr>
            <a:spLocks noGrp="1"/>
          </p:cNvSpPr>
          <p:nvPr>
            <p:ph type="sldNum" sz="quarter" idx="3"/>
          </p:nvPr>
        </p:nvSpPr>
        <p:spPr>
          <a:xfrm>
            <a:off x="4024313" y="9720263"/>
            <a:ext cx="3078163" cy="514350"/>
          </a:xfrm>
          <a:prstGeom prst="rect">
            <a:avLst/>
          </a:prstGeom>
        </p:spPr>
        <p:txBody>
          <a:bodyPr vert="horz" lIns="91440" tIns="45720" rIns="91440" bIns="45720" rtlCol="0" anchor="b"/>
          <a:lstStyle>
            <a:lvl1pPr algn="r">
              <a:defRPr sz="1245"/>
            </a:lvl1pPr>
          </a:lstStyle>
          <a:p>
            <a:pPr fontAlgn="auto"/>
            <a:fld id="{8D4E0FC9-F1F8-4FAE-9988-3BA365CFD46F}" type="slidenum">
              <a:rPr lang="zh-CN" altLang="en-US" sz="1245" strike="noStrike" noProof="1" smtClean="0">
                <a:latin typeface="+mn-lt"/>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idx="1"/>
          </p:nvPr>
        </p:nvSpPr>
        <p:spPr>
          <a:xfrm>
            <a:off x="4024313" y="0"/>
            <a:ext cx="3078163" cy="512763"/>
          </a:xfrm>
          <a:prstGeom prst="rect">
            <a:avLst/>
          </a:prstGeom>
        </p:spPr>
        <p:txBody>
          <a:bodyPr vert="horz" lIns="91440" tIns="45720" rIns="91440" bIns="45720" rtlCol="0"/>
          <a:lstStyle>
            <a:lvl1pPr algn="r">
              <a:defRPr sz="1200"/>
            </a:lvl1pPr>
          </a:lstStyle>
          <a:p>
            <a:pPr fontAlgn="auto"/>
            <a:fld id="{D6C8D182-E4C8-4120-9249-FC9774456FFA}" type="datetimeFigureOut">
              <a:rPr lang="zh-CN" altLang="en-US" strike="noStrike" noProof="1" smtClean="0">
                <a:latin typeface="+mn-lt"/>
                <a:ea typeface="+mn-ea"/>
                <a:cs typeface="+mn-cs"/>
              </a:rPr>
            </a:fld>
            <a:endParaRPr lang="zh-CN" altLang="en-US" strike="noStrike" noProof="1"/>
          </a:p>
        </p:txBody>
      </p:sp>
      <p:sp>
        <p:nvSpPr>
          <p:cNvPr id="4100" name="幻灯片图像占位符 3"/>
          <p:cNvSpPr>
            <a:spLocks noGrp="1" noRot="1" noChangeAspect="1"/>
          </p:cNvSpPr>
          <p:nvPr>
            <p:ph type="sldImg"/>
          </p:nvPr>
        </p:nvSpPr>
        <p:spPr>
          <a:xfrm>
            <a:off x="482600" y="1279525"/>
            <a:ext cx="6140450" cy="3454400"/>
          </a:xfrm>
          <a:prstGeom prst="rect">
            <a:avLst/>
          </a:prstGeom>
          <a:noFill/>
          <a:ln w="12700" cap="flat" cmpd="sng">
            <a:solidFill>
              <a:srgbClr val="000000"/>
            </a:solidFill>
            <a:prstDash val="solid"/>
            <a:round/>
            <a:headEnd type="none" w="med" len="med"/>
            <a:tailEnd type="none" w="med" len="med"/>
          </a:ln>
        </p:spPr>
      </p:sp>
      <p:sp>
        <p:nvSpPr>
          <p:cNvPr id="4101" name="备注占位符 4"/>
          <p:cNvSpPr>
            <a:spLocks noGrp="1"/>
          </p:cNvSpPr>
          <p:nvPr>
            <p:ph type="body" sz="quarter"/>
          </p:nvPr>
        </p:nvSpPr>
        <p:spPr>
          <a:xfrm>
            <a:off x="711200" y="4926013"/>
            <a:ext cx="5683250" cy="4029075"/>
          </a:xfrm>
          <a:prstGeom prst="rect">
            <a:avLst/>
          </a:prstGeom>
          <a:noFill/>
          <a:ln w="9525">
            <a:noFill/>
          </a:ln>
        </p:spPr>
        <p:txBody>
          <a:bodyPr vert="horz" lIns="91440" tIns="45720" rIns="91440" bIns="45720" anchor="t"/>
          <a:p>
            <a:pPr lvl="0"/>
            <a:r>
              <a:rPr lang="zh-CN" altLang="en-US"/>
              <a:t>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7" name="灯片编号占位符 6"/>
          <p:cNvSpPr>
            <a:spLocks noGrp="1"/>
          </p:cNvSpPr>
          <p:nvPr>
            <p:ph type="sldNum" sz="quarter" idx="5"/>
          </p:nvPr>
        </p:nvSpPr>
        <p:spPr>
          <a:xfrm>
            <a:off x="4024313" y="9721850"/>
            <a:ext cx="3078163" cy="512763"/>
          </a:xfrm>
          <a:prstGeom prst="rect">
            <a:avLst/>
          </a:prstGeom>
        </p:spPr>
        <p:txBody>
          <a:bodyPr vert="horz" lIns="91440" tIns="45720" rIns="91440" bIns="45720" rtlCol="0" anchor="b"/>
          <a:lstStyle>
            <a:lvl1pPr algn="r">
              <a:defRPr sz="1200"/>
            </a:lvl1pPr>
          </a:lstStyle>
          <a:p>
            <a:pPr fontAlgn="auto"/>
            <a:fld id="{85D0DACE-38E0-42D2-9336-2B707D34BC6D}" type="slidenum">
              <a:rPr lang="zh-CN" altLang="en-US" strike="noStrike" noProof="1" smtClean="0">
                <a:latin typeface="+mn-lt"/>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幻灯片图像占位符 1"/>
          <p:cNvSpPr>
            <a:spLocks noGrp="1" noRot="1" noChangeAspect="1"/>
          </p:cNvSpPr>
          <p:nvPr>
            <p:ph type="sldImg"/>
          </p:nvPr>
        </p:nvSpPr>
        <p:spPr/>
      </p:sp>
      <p:sp>
        <p:nvSpPr>
          <p:cNvPr id="6146" name="备注占位符 2"/>
          <p:cNvSpPr>
            <a:spLocks noGrp="1"/>
          </p:cNvSpPr>
          <p:nvPr>
            <p:ph type="body"/>
          </p:nvPr>
        </p:nvSpPr>
        <p:spPr/>
        <p:txBody>
          <a:bodyPr lIns="91440" tIns="45720" rIns="91440" bIns="45720" anchor="t"/>
          <a:p>
            <a:pPr lvl="0"/>
            <a:endParaRPr lang="zh-CN" altLang="en-US"/>
          </a:p>
        </p:txBody>
      </p:sp>
      <p:sp>
        <p:nvSpPr>
          <p:cNvPr id="6147" name="灯片编号占位符 3"/>
          <p:cNvSpPr>
            <a:spLocks noGrp="1"/>
          </p:cNvSpPr>
          <p:nvPr>
            <p:ph type="sldNum" sz="quarter"/>
          </p:nvPr>
        </p:nvSpPr>
        <p:spPr>
          <a:xfrm>
            <a:off x="4024313" y="9721850"/>
            <a:ext cx="3078162" cy="512763"/>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defRPr sz="6000">
                <a:effectLst>
                  <a:outerShdw blurRad="38100" dist="38100" dir="2700000" algn="tl">
                    <a:srgbClr val="000000">
                      <a:alpha val="43137"/>
                    </a:srgbClr>
                  </a:outerShdw>
                </a:effectLst>
              </a:defRPr>
            </a:lvl1pPr>
          </a:lstStyle>
          <a:p>
            <a:pPr fontAlgn="auto"/>
            <a:r>
              <a:rPr lang="zh-CN" altLang="en-US" strike="noStrike" noProof="1" dirty="0"/>
              <a:t>单击此处编辑标题</a:t>
            </a:r>
            <a:endParaRPr lang="zh-CN" altLang="en-US" strike="noStrike" noProof="1"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dirty="0"/>
              <a:t>单击此处编辑母版副标题样式</a:t>
            </a:r>
            <a:endParaRPr lang="zh-CN" altLang="en-US" strike="noStrike" noProof="1" dirty="0"/>
          </a:p>
        </p:txBody>
      </p:sp>
      <p:sp>
        <p:nvSpPr>
          <p:cNvPr id="4" name="日期占位符 3"/>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p:cover dir="d"/>
      </p:transition>
    </mc:Choice>
    <mc:Fallback>
      <p:transition>
        <p:cover dir="d"/>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838200" y="551543"/>
            <a:ext cx="10515600" cy="5558971"/>
          </a:xfrm>
        </p:spPr>
        <p:txBody>
          <a:body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2" name="日期占位符 1"/>
          <p:cNvSpPr>
            <a:spLocks noGrp="1"/>
          </p:cNvSpPr>
          <p:nvPr>
            <p:ph type="dt" sz="half" idx="14"/>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3" name="页脚占位符 2"/>
          <p:cNvSpPr>
            <a:spLocks noGrp="1"/>
          </p:cNvSpPr>
          <p:nvPr>
            <p:ph type="ftr" sz="quarter" idx="15"/>
          </p:nvPr>
        </p:nvSpPr>
        <p:spPr/>
        <p:txBody>
          <a:bodyPr/>
          <a:p>
            <a:pPr fontAlgn="auto"/>
            <a:endParaRPr lang="zh-CN" altLang="en-US" strike="noStrike" noProof="1"/>
          </a:p>
        </p:txBody>
      </p:sp>
      <p:sp>
        <p:nvSpPr>
          <p:cNvPr id="4" name="灯片编号占位符 3"/>
          <p:cNvSpPr>
            <a:spLocks noGrp="1"/>
          </p:cNvSpPr>
          <p:nvPr>
            <p:ph type="sldNum" sz="quarter" idx="16"/>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p:cover dir="d"/>
      </p:transition>
    </mc:Choice>
    <mc:Fallback>
      <p:transition>
        <p:cover dir="d"/>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defRPr sz="6000">
                <a:effectLst>
                  <a:outerShdw blurRad="38100" dist="38100" dir="2700000" algn="tl">
                    <a:srgbClr val="000000">
                      <a:alpha val="43137"/>
                    </a:srgbClr>
                  </a:outerShdw>
                </a:effectLst>
              </a:defRPr>
            </a:lvl1pPr>
          </a:lstStyle>
          <a:p>
            <a:pPr fontAlgn="auto"/>
            <a:r>
              <a:rPr lang="zh-CN" altLang="en-US" strike="noStrike" noProof="1" dirty="0"/>
              <a:t>单击此处编辑标题</a:t>
            </a:r>
            <a:endParaRPr lang="zh-CN" altLang="en-US" strike="noStrike" noProof="1"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dirty="0"/>
              <a:t>单击此处编辑母版副标题样式</a:t>
            </a:r>
            <a:endParaRPr lang="zh-CN" altLang="en-US" strike="noStrike" noProof="1" dirty="0"/>
          </a:p>
        </p:txBody>
      </p:sp>
      <p:sp>
        <p:nvSpPr>
          <p:cNvPr id="4" name="日期占位符 3"/>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p:cover dir="d"/>
      </p:transition>
    </mc:Choice>
    <mc:Fallback>
      <p:transition>
        <p:cover dir="d"/>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pPr fontAlgn="auto"/>
            <a:r>
              <a:rPr lang="zh-CN" altLang="en-US" strike="noStrike" noProof="1" dirty="0"/>
              <a:t>单击此处编辑母版标题样式</a:t>
            </a:r>
            <a:endParaRPr lang="zh-CN" altLang="en-US" strike="noStrike" noProof="1"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p:cover dir="d"/>
      </p:transition>
    </mc:Choice>
    <mc:Fallback>
      <p:transition>
        <p:cover dir="d"/>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pPr fontAlgn="auto"/>
            <a:r>
              <a:rPr lang="zh-CN" altLang="en-US" strike="noStrike" noProof="1" dirty="0"/>
              <a:t>单击此处编辑母版标题样式</a:t>
            </a:r>
            <a:endParaRPr lang="zh-CN" altLang="en-US" strike="noStrike" noProof="1"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dirty="0"/>
              <a:t>单击此处编辑母版文本样式</a:t>
            </a:r>
            <a:endParaRPr lang="zh-CN" altLang="en-US" strike="noStrike" noProof="1" dirty="0"/>
          </a:p>
        </p:txBody>
      </p:sp>
      <p:sp>
        <p:nvSpPr>
          <p:cNvPr id="4" name="日期占位符 3"/>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p:cover dir="d"/>
      </p:transition>
    </mc:Choice>
    <mc:Fallback>
      <p:transition>
        <p:cover dir="d"/>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pPr fontAlgn="auto"/>
            <a:r>
              <a:rPr lang="zh-CN" altLang="en-US" strike="noStrike" noProof="1" dirty="0"/>
              <a:t>单击此处编辑母版标题样式</a:t>
            </a:r>
            <a:endParaRPr lang="zh-CN" altLang="en-US" strike="noStrike" noProof="1"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p>
            <a:pPr fontAlgn="auto"/>
            <a:endParaRPr lang="zh-CN" altLang="en-US" strike="noStrike" noProof="1"/>
          </a:p>
        </p:txBody>
      </p:sp>
      <p:sp>
        <p:nvSpPr>
          <p:cNvPr id="7" name="灯片编号占位符 6"/>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p:cover dir="d"/>
      </p:transition>
    </mc:Choice>
    <mc:Fallback>
      <p:transition>
        <p:cover dir="d"/>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dirty="0"/>
              <a:t>单击此处编辑母版文本样式</a:t>
            </a:r>
            <a:endParaRPr lang="zh-CN" altLang="en-US" strike="noStrike" noProof="1" dirty="0"/>
          </a:p>
        </p:txBody>
      </p:sp>
      <p:sp>
        <p:nvSpPr>
          <p:cNvPr id="4" name="内容占位符 3"/>
          <p:cNvSpPr>
            <a:spLocks noGrp="1"/>
          </p:cNvSpPr>
          <p:nvPr>
            <p:ph sz="half" idx="2"/>
          </p:nvPr>
        </p:nvSpPr>
        <p:spPr>
          <a:xfrm>
            <a:off x="839788" y="2615609"/>
            <a:ext cx="5157787" cy="3574054"/>
          </a:xfrm>
        </p:spPr>
        <p:txBody>
          <a:body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dirty="0"/>
              <a:t>单击此处编辑母版文本样式</a:t>
            </a:r>
            <a:endParaRPr lang="zh-CN" altLang="en-US" strike="noStrike" noProof="1" dirty="0"/>
          </a:p>
        </p:txBody>
      </p:sp>
      <p:sp>
        <p:nvSpPr>
          <p:cNvPr id="6" name="内容占位符 5"/>
          <p:cNvSpPr>
            <a:spLocks noGrp="1"/>
          </p:cNvSpPr>
          <p:nvPr>
            <p:ph sz="quarter" idx="4"/>
          </p:nvPr>
        </p:nvSpPr>
        <p:spPr>
          <a:xfrm>
            <a:off x="6172200" y="2615609"/>
            <a:ext cx="5183188" cy="3574054"/>
          </a:xfrm>
        </p:spPr>
        <p:txBody>
          <a:body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7" name="日期占位符 6"/>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8" name="页脚占位符 7"/>
          <p:cNvSpPr>
            <a:spLocks noGrp="1"/>
          </p:cNvSpPr>
          <p:nvPr>
            <p:ph type="ftr" sz="quarter" idx="11"/>
          </p:nvPr>
        </p:nvSpPr>
        <p:spPr/>
        <p:txBody>
          <a:bodyPr/>
          <a:p>
            <a:pPr fontAlgn="auto"/>
            <a:endParaRPr lang="zh-CN" altLang="en-US" strike="noStrike" noProof="1"/>
          </a:p>
        </p:txBody>
      </p:sp>
      <p:sp>
        <p:nvSpPr>
          <p:cNvPr id="9" name="灯片编号占位符 8"/>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p:cover dir="d"/>
      </p:transition>
    </mc:Choice>
    <mc:Fallback>
      <p:transition>
        <p:cover dir="d"/>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pPr fontAlgn="auto"/>
            <a:r>
              <a:rPr lang="zh-CN" altLang="en-US" strike="noStrike" noProof="1" dirty="0"/>
              <a:t>单击此处编辑母版标题样式</a:t>
            </a:r>
            <a:endParaRPr lang="zh-CN" altLang="en-US" strike="noStrike" noProof="1" dirty="0"/>
          </a:p>
        </p:txBody>
      </p:sp>
      <p:sp>
        <p:nvSpPr>
          <p:cNvPr id="3" name="日期占位符 2"/>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11"/>
          </p:nvPr>
        </p:nvSpPr>
        <p:spPr/>
        <p:txBody>
          <a:bodyPr/>
          <a:p>
            <a:pPr fontAlgn="auto"/>
            <a:endParaRPr lang="zh-CN" altLang="en-US" strike="noStrike" noProof="1"/>
          </a:p>
        </p:txBody>
      </p:sp>
      <p:sp>
        <p:nvSpPr>
          <p:cNvPr id="5" name="灯片编号占位符 4"/>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p:cover dir="d"/>
      </p:transition>
    </mc:Choice>
    <mc:Fallback>
      <p:transition>
        <p:cover dir="d"/>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3" name="页脚占位符 2"/>
          <p:cNvSpPr>
            <a:spLocks noGrp="1"/>
          </p:cNvSpPr>
          <p:nvPr>
            <p:ph type="ftr" sz="quarter" idx="11"/>
          </p:nvPr>
        </p:nvSpPr>
        <p:spPr/>
        <p:txBody>
          <a:bodyPr/>
          <a:p>
            <a:pPr fontAlgn="auto"/>
            <a:endParaRPr lang="zh-CN" altLang="en-US" strike="noStrike" noProof="1"/>
          </a:p>
        </p:txBody>
      </p:sp>
      <p:sp>
        <p:nvSpPr>
          <p:cNvPr id="4" name="灯片编号占位符 3"/>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p:cover dir="d"/>
      </p:transition>
    </mc:Choice>
    <mc:Fallback>
      <p:transition>
        <p:cover dir="d"/>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bg>
      <p:bgPr>
        <a:gradFill rotWithShape="0">
          <a:gsLst>
            <a:gs pos="0">
              <a:srgbClr val="F2F2F2"/>
            </a:gs>
            <a:gs pos="100000">
              <a:schemeClr val="tx2"/>
            </a:gs>
          </a:gsLst>
          <a:lin ang="5400000"/>
          <a:tileRect/>
        </a:gradFill>
        <a:effectLst/>
      </p:bgPr>
    </p:bg>
    <p:spTree>
      <p:nvGrpSpPr>
        <p:cNvPr id="1" name=""/>
        <p:cNvGrpSpPr/>
        <p:nvPr/>
      </p:nvGrpSpPr>
      <p:grpSpPr>
        <a:xfrm>
          <a:off x="0" y="0"/>
          <a:ext cx="0" cy="0"/>
          <a:chOff x="0" y="0"/>
          <a:chExt cx="0" cy="0"/>
        </a:xfrm>
      </p:grpSpPr>
      <p:cxnSp>
        <p:nvCxnSpPr>
          <p:cNvPr id="8" name="直接连接符 7" hidden="1"/>
          <p:cNvCxnSpPr/>
          <p:nvPr userDrawn="1"/>
        </p:nvCxnSpPr>
        <p:spPr>
          <a:xfrm>
            <a:off x="742950" y="434975"/>
            <a:ext cx="0" cy="1390650"/>
          </a:xfrm>
          <a:prstGeom prst="line">
            <a:avLst/>
          </a:prstGeom>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pPr fontAlgn="auto"/>
            <a:r>
              <a:rPr lang="zh-CN" altLang="en-US" strike="noStrike" noProof="1" dirty="0"/>
              <a:t>单击此处编辑标题</a:t>
            </a:r>
            <a:endParaRPr lang="zh-CN" altLang="en-US" strike="noStrike" noProof="1"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auto"/>
            <a:endParaRPr lang="zh-CN" altLang="en-US" strike="noStrike" noProof="1"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zh-CN" altLang="en-US" strike="noStrike" noProof="1" dirty="0"/>
              <a:t>单击此处编辑母版文本样式</a:t>
            </a:r>
            <a:endParaRPr lang="zh-CN" altLang="en-US" strike="noStrike" noProof="1" dirty="0"/>
          </a:p>
        </p:txBody>
      </p:sp>
      <p:sp>
        <p:nvSpPr>
          <p:cNvPr id="5" name="日期占位符 4"/>
          <p:cNvSpPr>
            <a:spLocks noGrp="1"/>
          </p:cNvSpPr>
          <p:nvPr>
            <p:ph type="dt" sz="half" idx="10"/>
          </p:nvPr>
        </p:nvSpPr>
        <p:spPr>
          <a:xfrm>
            <a:off x="838200" y="6356350"/>
            <a:ext cx="2743200" cy="365125"/>
          </a:xfrm>
          <a:prstGeom prst="rect">
            <a:avLst/>
          </a:prstGeom>
        </p:spPr>
        <p:txBody>
          <a:bodyPr vert="horz" lIns="91440" tIns="45720" rIns="91440" bIns="45720" rtlCol="0" anchor="ctr">
            <a:normAutofit/>
          </a:bodyPr>
          <a:lstStyle/>
          <a:p>
            <a:pPr fontAlgn="auto"/>
            <a:fld id="{9EFD9D74-47D9-4702-A33C-335B63B48DBF}" type="datetimeFigureOut">
              <a:rPr lang="zh-CN" altLang="en-US" strike="noStrike" noProof="1" smtClean="0">
                <a:latin typeface="+mn-lt"/>
                <a:ea typeface="+mn-ea"/>
                <a:cs typeface="+mn-cs"/>
              </a:rPr>
            </a:fld>
            <a:endParaRPr lang="zh-CN" altLang="en-US" strike="noStrike" noProof="1" dirty="0"/>
          </a:p>
        </p:txBody>
      </p:sp>
      <p:sp>
        <p:nvSpPr>
          <p:cNvPr id="6" name="页脚占位符 5"/>
          <p:cNvSpPr>
            <a:spLocks noGrp="1"/>
          </p:cNvSpPr>
          <p:nvPr>
            <p:ph type="ftr" sz="quarter" idx="11"/>
          </p:nvPr>
        </p:nvSpPr>
        <p:spPr>
          <a:xfrm>
            <a:off x="4038600" y="6356350"/>
            <a:ext cx="4114800" cy="365125"/>
          </a:xfrm>
          <a:prstGeom prst="rect">
            <a:avLst/>
          </a:prstGeom>
        </p:spPr>
        <p:txBody>
          <a:bodyPr vert="horz" lIns="91440" tIns="45720" rIns="91440" bIns="45720" rtlCol="0" anchor="ctr">
            <a:normAutofit/>
          </a:bodyPr>
          <a:lstStyle/>
          <a:p>
            <a:pPr fontAlgn="auto"/>
            <a:endParaRPr lang="zh-CN" altLang="en-US" strike="noStrike" noProof="1" dirty="0"/>
          </a:p>
        </p:txBody>
      </p:sp>
      <p:sp>
        <p:nvSpPr>
          <p:cNvPr id="7" name="灯片编号占位符 6"/>
          <p:cNvSpPr>
            <a:spLocks noGrp="1"/>
          </p:cNvSpPr>
          <p:nvPr>
            <p:ph type="sldNum" sz="quarter" idx="12"/>
          </p:nvPr>
        </p:nvSpPr>
        <p:spPr>
          <a:xfrm>
            <a:off x="8610600" y="6356350"/>
            <a:ext cx="2743200" cy="365125"/>
          </a:xfrm>
          <a:prstGeom prst="rect">
            <a:avLst/>
          </a:prstGeom>
        </p:spPr>
        <p:txBody>
          <a:bodyPr vert="horz" lIns="91440" tIns="45720" rIns="91440" bIns="45720" rtlCol="0" anchor="ctr">
            <a:normAutofit/>
          </a:bodyPr>
          <a:lstStyle/>
          <a:p>
            <a:pPr fontAlgn="auto"/>
            <a:fld id="{FABC47A4-756D-490B-A52F-7D9E2C9FC05F}"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p:cover dir="d"/>
      </p:transition>
    </mc:Choice>
    <mc:Fallback>
      <p:transition>
        <p:cover dir="d"/>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8879958" cy="5811838"/>
          </a:xfrm>
        </p:spPr>
        <p:txBody>
          <a:bodyPr vert="eaVert"/>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p:cover dir="d"/>
      </p:transition>
    </mc:Choice>
    <mc:Fallback>
      <p:transition>
        <p:cover dir="d"/>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pPr fontAlgn="auto"/>
            <a:r>
              <a:rPr lang="zh-CN" altLang="en-US" strike="noStrike" noProof="1" dirty="0"/>
              <a:t>单击此处编辑母版标题样式</a:t>
            </a:r>
            <a:endParaRPr lang="zh-CN" altLang="en-US" strike="noStrike" noProof="1"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p:cover dir="d"/>
      </p:transition>
    </mc:Choice>
    <mc:Fallback>
      <p:transition>
        <p:cover dir="d"/>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838200" y="551543"/>
            <a:ext cx="10515600" cy="5558971"/>
          </a:xfrm>
        </p:spPr>
        <p:txBody>
          <a:body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2" name="日期占位符 1"/>
          <p:cNvSpPr>
            <a:spLocks noGrp="1"/>
          </p:cNvSpPr>
          <p:nvPr>
            <p:ph type="dt" sz="half" idx="14"/>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3" name="页脚占位符 2"/>
          <p:cNvSpPr>
            <a:spLocks noGrp="1"/>
          </p:cNvSpPr>
          <p:nvPr>
            <p:ph type="ftr" sz="quarter" idx="15"/>
          </p:nvPr>
        </p:nvSpPr>
        <p:spPr/>
        <p:txBody>
          <a:bodyPr/>
          <a:p>
            <a:pPr fontAlgn="auto"/>
            <a:endParaRPr lang="zh-CN" altLang="en-US" strike="noStrike" noProof="1"/>
          </a:p>
        </p:txBody>
      </p:sp>
      <p:sp>
        <p:nvSpPr>
          <p:cNvPr id="4" name="灯片编号占位符 3"/>
          <p:cNvSpPr>
            <a:spLocks noGrp="1"/>
          </p:cNvSpPr>
          <p:nvPr>
            <p:ph type="sldNum" sz="quarter" idx="16"/>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p:cover dir="d"/>
      </p:transition>
    </mc:Choice>
    <mc:Fallback>
      <p:transition>
        <p:cover dir="d"/>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pPr fontAlgn="auto"/>
            <a:r>
              <a:rPr lang="zh-CN" altLang="en-US" strike="noStrike" noProof="1" dirty="0"/>
              <a:t>单击此处编辑母版标题样式</a:t>
            </a:r>
            <a:endParaRPr lang="zh-CN" altLang="en-US" strike="noStrike" noProof="1"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dirty="0"/>
              <a:t>单击此处编辑母版文本样式</a:t>
            </a:r>
            <a:endParaRPr lang="zh-CN" altLang="en-US" strike="noStrike" noProof="1" dirty="0"/>
          </a:p>
        </p:txBody>
      </p:sp>
      <p:sp>
        <p:nvSpPr>
          <p:cNvPr id="4" name="日期占位符 3"/>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p:cover dir="d"/>
      </p:transition>
    </mc:Choice>
    <mc:Fallback>
      <p:transition>
        <p:cover dir="d"/>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pPr fontAlgn="auto"/>
            <a:r>
              <a:rPr lang="zh-CN" altLang="en-US" strike="noStrike" noProof="1" dirty="0"/>
              <a:t>单击此处编辑母版标题样式</a:t>
            </a:r>
            <a:endParaRPr lang="zh-CN" altLang="en-US" strike="noStrike" noProof="1"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p>
            <a:pPr fontAlgn="auto"/>
            <a:endParaRPr lang="zh-CN" altLang="en-US" strike="noStrike" noProof="1"/>
          </a:p>
        </p:txBody>
      </p:sp>
      <p:sp>
        <p:nvSpPr>
          <p:cNvPr id="7" name="灯片编号占位符 6"/>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p:cover dir="d"/>
      </p:transition>
    </mc:Choice>
    <mc:Fallback>
      <p:transition>
        <p:cover dir="d"/>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dirty="0"/>
              <a:t>单击此处编辑母版文本样式</a:t>
            </a:r>
            <a:endParaRPr lang="zh-CN" altLang="en-US" strike="noStrike" noProof="1" dirty="0"/>
          </a:p>
        </p:txBody>
      </p:sp>
      <p:sp>
        <p:nvSpPr>
          <p:cNvPr id="4" name="内容占位符 3"/>
          <p:cNvSpPr>
            <a:spLocks noGrp="1"/>
          </p:cNvSpPr>
          <p:nvPr>
            <p:ph sz="half" idx="2"/>
          </p:nvPr>
        </p:nvSpPr>
        <p:spPr>
          <a:xfrm>
            <a:off x="839788" y="2615609"/>
            <a:ext cx="5157787" cy="3574054"/>
          </a:xfrm>
        </p:spPr>
        <p:txBody>
          <a:body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dirty="0"/>
              <a:t>单击此处编辑母版文本样式</a:t>
            </a:r>
            <a:endParaRPr lang="zh-CN" altLang="en-US" strike="noStrike" noProof="1" dirty="0"/>
          </a:p>
        </p:txBody>
      </p:sp>
      <p:sp>
        <p:nvSpPr>
          <p:cNvPr id="6" name="内容占位符 5"/>
          <p:cNvSpPr>
            <a:spLocks noGrp="1"/>
          </p:cNvSpPr>
          <p:nvPr>
            <p:ph sz="quarter" idx="4"/>
          </p:nvPr>
        </p:nvSpPr>
        <p:spPr>
          <a:xfrm>
            <a:off x="6172200" y="2615609"/>
            <a:ext cx="5183188" cy="3574054"/>
          </a:xfrm>
        </p:spPr>
        <p:txBody>
          <a:body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7" name="日期占位符 6"/>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8" name="页脚占位符 7"/>
          <p:cNvSpPr>
            <a:spLocks noGrp="1"/>
          </p:cNvSpPr>
          <p:nvPr>
            <p:ph type="ftr" sz="quarter" idx="11"/>
          </p:nvPr>
        </p:nvSpPr>
        <p:spPr/>
        <p:txBody>
          <a:bodyPr/>
          <a:p>
            <a:pPr fontAlgn="auto"/>
            <a:endParaRPr lang="zh-CN" altLang="en-US" strike="noStrike" noProof="1"/>
          </a:p>
        </p:txBody>
      </p:sp>
      <p:sp>
        <p:nvSpPr>
          <p:cNvPr id="9" name="灯片编号占位符 8"/>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p:cover dir="d"/>
      </p:transition>
    </mc:Choice>
    <mc:Fallback>
      <p:transition>
        <p:cover dir="d"/>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pPr fontAlgn="auto"/>
            <a:r>
              <a:rPr lang="zh-CN" altLang="en-US" strike="noStrike" noProof="1" dirty="0"/>
              <a:t>单击此处编辑母版标题样式</a:t>
            </a:r>
            <a:endParaRPr lang="zh-CN" altLang="en-US" strike="noStrike" noProof="1" dirty="0"/>
          </a:p>
        </p:txBody>
      </p:sp>
      <p:sp>
        <p:nvSpPr>
          <p:cNvPr id="3" name="日期占位符 2"/>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11"/>
          </p:nvPr>
        </p:nvSpPr>
        <p:spPr/>
        <p:txBody>
          <a:bodyPr/>
          <a:p>
            <a:pPr fontAlgn="auto"/>
            <a:endParaRPr lang="zh-CN" altLang="en-US" strike="noStrike" noProof="1"/>
          </a:p>
        </p:txBody>
      </p:sp>
      <p:sp>
        <p:nvSpPr>
          <p:cNvPr id="5" name="灯片编号占位符 4"/>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p:cover dir="d"/>
      </p:transition>
    </mc:Choice>
    <mc:Fallback>
      <p:transition>
        <p:cover dir="d"/>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3" name="页脚占位符 2"/>
          <p:cNvSpPr>
            <a:spLocks noGrp="1"/>
          </p:cNvSpPr>
          <p:nvPr>
            <p:ph type="ftr" sz="quarter" idx="11"/>
          </p:nvPr>
        </p:nvSpPr>
        <p:spPr/>
        <p:txBody>
          <a:bodyPr/>
          <a:p>
            <a:pPr fontAlgn="auto"/>
            <a:endParaRPr lang="zh-CN" altLang="en-US" strike="noStrike" noProof="1"/>
          </a:p>
        </p:txBody>
      </p:sp>
      <p:sp>
        <p:nvSpPr>
          <p:cNvPr id="4" name="灯片编号占位符 3"/>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p:cover dir="d"/>
      </p:transition>
    </mc:Choice>
    <mc:Fallback>
      <p:transition>
        <p:cover dir="d"/>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bg>
      <p:bgPr>
        <a:gradFill rotWithShape="0">
          <a:gsLst>
            <a:gs pos="0">
              <a:srgbClr val="F2F2F2"/>
            </a:gs>
            <a:gs pos="100000">
              <a:schemeClr val="tx2"/>
            </a:gs>
          </a:gsLst>
          <a:lin ang="5400000"/>
          <a:tileRect/>
        </a:gradFill>
        <a:effectLst/>
      </p:bgPr>
    </p:bg>
    <p:spTree>
      <p:nvGrpSpPr>
        <p:cNvPr id="1" name=""/>
        <p:cNvGrpSpPr/>
        <p:nvPr/>
      </p:nvGrpSpPr>
      <p:grpSpPr>
        <a:xfrm>
          <a:off x="0" y="0"/>
          <a:ext cx="0" cy="0"/>
          <a:chOff x="0" y="0"/>
          <a:chExt cx="0" cy="0"/>
        </a:xfrm>
      </p:grpSpPr>
      <p:cxnSp>
        <p:nvCxnSpPr>
          <p:cNvPr id="8" name="直接连接符 7" hidden="1"/>
          <p:cNvCxnSpPr/>
          <p:nvPr userDrawn="1"/>
        </p:nvCxnSpPr>
        <p:spPr>
          <a:xfrm>
            <a:off x="742950" y="434975"/>
            <a:ext cx="0" cy="1390650"/>
          </a:xfrm>
          <a:prstGeom prst="line">
            <a:avLst/>
          </a:prstGeom>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pPr fontAlgn="auto"/>
            <a:r>
              <a:rPr lang="zh-CN" altLang="en-US" strike="noStrike" noProof="1" dirty="0"/>
              <a:t>单击此处编辑标题</a:t>
            </a:r>
            <a:endParaRPr lang="zh-CN" altLang="en-US" strike="noStrike" noProof="1"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auto"/>
            <a:endParaRPr lang="zh-CN" altLang="en-US" strike="noStrike" noProof="1"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zh-CN" altLang="en-US" strike="noStrike" noProof="1" dirty="0"/>
              <a:t>单击此处编辑母版文本样式</a:t>
            </a:r>
            <a:endParaRPr lang="zh-CN" altLang="en-US" strike="noStrike" noProof="1" dirty="0"/>
          </a:p>
        </p:txBody>
      </p:sp>
      <p:sp>
        <p:nvSpPr>
          <p:cNvPr id="5" name="日期占位符 4"/>
          <p:cNvSpPr>
            <a:spLocks noGrp="1"/>
          </p:cNvSpPr>
          <p:nvPr>
            <p:ph type="dt" sz="half" idx="10"/>
          </p:nvPr>
        </p:nvSpPr>
        <p:spPr>
          <a:xfrm>
            <a:off x="838200" y="6356350"/>
            <a:ext cx="2743200" cy="365125"/>
          </a:xfrm>
          <a:prstGeom prst="rect">
            <a:avLst/>
          </a:prstGeom>
        </p:spPr>
        <p:txBody>
          <a:bodyPr vert="horz" lIns="91440" tIns="45720" rIns="91440" bIns="45720" rtlCol="0" anchor="ctr">
            <a:normAutofit/>
          </a:bodyPr>
          <a:lstStyle/>
          <a:p>
            <a:pPr fontAlgn="auto"/>
            <a:fld id="{9EFD9D74-47D9-4702-A33C-335B63B48DBF}" type="datetimeFigureOut">
              <a:rPr lang="zh-CN" altLang="en-US" strike="noStrike" noProof="1" smtClean="0">
                <a:latin typeface="+mn-lt"/>
                <a:ea typeface="+mn-ea"/>
                <a:cs typeface="+mn-cs"/>
              </a:rPr>
            </a:fld>
            <a:endParaRPr lang="zh-CN" altLang="en-US" strike="noStrike" noProof="1" dirty="0"/>
          </a:p>
        </p:txBody>
      </p:sp>
      <p:sp>
        <p:nvSpPr>
          <p:cNvPr id="6" name="页脚占位符 5"/>
          <p:cNvSpPr>
            <a:spLocks noGrp="1"/>
          </p:cNvSpPr>
          <p:nvPr>
            <p:ph type="ftr" sz="quarter" idx="11"/>
          </p:nvPr>
        </p:nvSpPr>
        <p:spPr>
          <a:xfrm>
            <a:off x="4038600" y="6356350"/>
            <a:ext cx="4114800" cy="365125"/>
          </a:xfrm>
          <a:prstGeom prst="rect">
            <a:avLst/>
          </a:prstGeom>
        </p:spPr>
        <p:txBody>
          <a:bodyPr vert="horz" lIns="91440" tIns="45720" rIns="91440" bIns="45720" rtlCol="0" anchor="ctr">
            <a:normAutofit/>
          </a:bodyPr>
          <a:lstStyle/>
          <a:p>
            <a:pPr fontAlgn="auto"/>
            <a:endParaRPr lang="zh-CN" altLang="en-US" strike="noStrike" noProof="1" dirty="0"/>
          </a:p>
        </p:txBody>
      </p:sp>
      <p:sp>
        <p:nvSpPr>
          <p:cNvPr id="7" name="灯片编号占位符 6"/>
          <p:cNvSpPr>
            <a:spLocks noGrp="1"/>
          </p:cNvSpPr>
          <p:nvPr>
            <p:ph type="sldNum" sz="quarter" idx="12"/>
          </p:nvPr>
        </p:nvSpPr>
        <p:spPr>
          <a:xfrm>
            <a:off x="8610600" y="6356350"/>
            <a:ext cx="2743200" cy="365125"/>
          </a:xfrm>
          <a:prstGeom prst="rect">
            <a:avLst/>
          </a:prstGeom>
        </p:spPr>
        <p:txBody>
          <a:bodyPr vert="horz" lIns="91440" tIns="45720" rIns="91440" bIns="45720" rtlCol="0" anchor="ctr">
            <a:normAutofit/>
          </a:bodyPr>
          <a:lstStyle/>
          <a:p>
            <a:pPr fontAlgn="auto"/>
            <a:fld id="{FABC47A4-756D-490B-A52F-7D9E2C9FC05F}"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p:cover dir="d"/>
      </p:transition>
    </mc:Choice>
    <mc:Fallback>
      <p:transition>
        <p:cover dir="d"/>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8879958" cy="5811838"/>
          </a:xfrm>
        </p:spPr>
        <p:txBody>
          <a:bodyPr vert="eaVert"/>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p:cover dir="d"/>
      </p:transition>
    </mc:Choice>
    <mc:Fallback>
      <p:transition>
        <p:cover dir="d"/>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4" Type="http://schemas.openxmlformats.org/officeDocument/2006/relationships/theme" Target="../theme/theme2.xml"/><Relationship Id="rId13" Type="http://schemas.openxmlformats.org/officeDocument/2006/relationships/tags" Target="../tags/tag6.xml"/><Relationship Id="rId12" Type="http://schemas.openxmlformats.org/officeDocument/2006/relationships/tags" Target="../tags/tag5.xml"/><Relationship Id="rId11" Type="http://schemas.openxmlformats.org/officeDocument/2006/relationships/tags" Target="../tags/tag4.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F2F2F2"/>
            </a:gs>
            <a:gs pos="100000">
              <a:schemeClr val="tx2"/>
            </a:gs>
          </a:gsLst>
          <a:lin ang="5400000"/>
          <a:tileRect/>
        </a:gradFill>
        <a:effectLst/>
      </p:bgPr>
    </p:bg>
    <p:spTree>
      <p:nvGrpSpPr>
        <p:cNvPr id="1" name=""/>
        <p:cNvGrpSpPr/>
        <p:nvPr/>
      </p:nvGrpSpPr>
      <p:grpSpPr/>
      <p:sp>
        <p:nvSpPr>
          <p:cNvPr id="1026" name="标题占位符 1"/>
          <p:cNvSpPr>
            <a:spLocks noGrp="1"/>
          </p:cNvSpPr>
          <p:nvPr>
            <p:ph type="title"/>
            <p:custDataLst>
              <p:tags r:id="rId11"/>
            </p:custDataLst>
          </p:nvPr>
        </p:nvSpPr>
        <p:spPr>
          <a:xfrm>
            <a:off x="838200" y="365125"/>
            <a:ext cx="10515600" cy="1325563"/>
          </a:xfrm>
          <a:prstGeom prst="rect">
            <a:avLst/>
          </a:prstGeom>
          <a:noFill/>
          <a:ln w="9525">
            <a:noFill/>
          </a:ln>
        </p:spPr>
        <p:txBody>
          <a:bodyPr vert="horz" lIns="91440" tIns="45720" rIns="91440" bIns="45720" anchor="ctr"/>
          <a:p>
            <a:pPr lvl="0"/>
            <a:r>
              <a:rPr lang="zh-CN" altLang="en-US" dirty="0"/>
              <a:t>单击此处编辑母版标题样式</a:t>
            </a:r>
            <a:endParaRPr lang="zh-CN" altLang="en-US" dirty="0"/>
          </a:p>
        </p:txBody>
      </p:sp>
      <p:sp>
        <p:nvSpPr>
          <p:cNvPr id="1027" name="文本占位符 2"/>
          <p:cNvSpPr>
            <a:spLocks noGrp="1"/>
          </p:cNvSpPr>
          <p:nvPr>
            <p:ph type="body"/>
            <p:custDataLst>
              <p:tags r:id="rId12"/>
            </p:custDataLst>
          </p:nvPr>
        </p:nvSpPr>
        <p:spPr>
          <a:xfrm>
            <a:off x="838200" y="1825625"/>
            <a:ext cx="10515600" cy="4351338"/>
          </a:xfrm>
          <a:prstGeom prst="rect">
            <a:avLst/>
          </a:prstGeom>
          <a:noFill/>
          <a:ln w="9525">
            <a:noFill/>
          </a:ln>
        </p:spPr>
        <p:txBody>
          <a:bodyPr vert="horz" lIns="91440" tIns="45720" rIns="91440" bIns="45720" anchor="t"/>
          <a:p>
            <a:pPr lvl="0" indent="-228600"/>
            <a:r>
              <a:rPr lang="zh-CN" altLang="en-US" dirty="0"/>
              <a:t>单击此处编辑母版文本样式</a:t>
            </a:r>
            <a:endParaRPr lang="zh-CN" altLang="en-US" dirty="0"/>
          </a:p>
          <a:p>
            <a:pPr lvl="1" indent="-22860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pPr fontAlgn="auto"/>
            <a:endParaRPr lang="zh-CN" altLang="en-US" strike="noStrike" noProof="1"/>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pPr fontAlgn="auto"/>
            <a:fld id="{49AE70B2-8BF9-45C0-BB95-33D1B9D3A854}" type="slidenum">
              <a:rPr lang="zh-CN" altLang="en-US" strike="noStrike" noProof="1" smtClean="0">
                <a:latin typeface="+mn-lt"/>
                <a:ea typeface="+mn-ea"/>
                <a:cs typeface="+mn-cs"/>
              </a:rPr>
            </a:fld>
            <a:endParaRPr lang="zh-CN" altLang="en-US" strike="noStrike" noProof="1"/>
          </a:p>
        </p:txBody>
      </p:sp>
      <p:sp>
        <p:nvSpPr>
          <p:cNvPr id="7" name="KSO_TEMPLATE" hidden="1"/>
          <p:cNvSpPr/>
          <p:nvPr>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mc:Choice xmlns:p14="http://schemas.microsoft.com/office/powerpoint/2010/main" Requires="p14">
      <p:transition p14:dur="500">
        <p:cover dir="d"/>
      </p:transition>
    </mc:Choice>
    <mc:Fallback>
      <p:transition>
        <p:cover dir="d"/>
      </p:transition>
    </mc:Fallback>
  </mc:AlternateContent>
  <p:hf sldNum="0" hdr="0" ftr="0" dt="0"/>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F2F2F2"/>
            </a:gs>
            <a:gs pos="100000">
              <a:schemeClr val="tx2"/>
            </a:gs>
          </a:gsLst>
          <a:lin ang="5400000"/>
          <a:tileRect/>
        </a:gradFill>
        <a:effectLst/>
      </p:bgPr>
    </p:bg>
    <p:spTree>
      <p:nvGrpSpPr>
        <p:cNvPr id="1" name=""/>
        <p:cNvGrpSpPr/>
        <p:nvPr/>
      </p:nvGrpSpPr>
      <p:grpSpPr/>
      <p:sp>
        <p:nvSpPr>
          <p:cNvPr id="1026" name="标题占位符 1"/>
          <p:cNvSpPr>
            <a:spLocks noGrp="1"/>
          </p:cNvSpPr>
          <p:nvPr>
            <p:ph type="title"/>
            <p:custDataLst>
              <p:tags r:id="rId11"/>
            </p:custDataLst>
          </p:nvPr>
        </p:nvSpPr>
        <p:spPr>
          <a:xfrm>
            <a:off x="838200" y="365125"/>
            <a:ext cx="10515600" cy="1325563"/>
          </a:xfrm>
          <a:prstGeom prst="rect">
            <a:avLst/>
          </a:prstGeom>
          <a:noFill/>
          <a:ln w="9525">
            <a:noFill/>
          </a:ln>
        </p:spPr>
        <p:txBody>
          <a:bodyPr vert="horz" lIns="91440" tIns="45720" rIns="91440" bIns="45720" anchor="ctr"/>
          <a:p>
            <a:pPr lvl="0"/>
            <a:r>
              <a:rPr lang="zh-CN" altLang="en-US" dirty="0"/>
              <a:t>单击此处编辑母版标题样式</a:t>
            </a:r>
            <a:endParaRPr lang="zh-CN" altLang="en-US" dirty="0"/>
          </a:p>
        </p:txBody>
      </p:sp>
      <p:sp>
        <p:nvSpPr>
          <p:cNvPr id="1027" name="文本占位符 2"/>
          <p:cNvSpPr>
            <a:spLocks noGrp="1"/>
          </p:cNvSpPr>
          <p:nvPr>
            <p:ph type="body"/>
            <p:custDataLst>
              <p:tags r:id="rId12"/>
            </p:custDataLst>
          </p:nvPr>
        </p:nvSpPr>
        <p:spPr>
          <a:xfrm>
            <a:off x="838200" y="1825625"/>
            <a:ext cx="10515600" cy="4351338"/>
          </a:xfrm>
          <a:prstGeom prst="rect">
            <a:avLst/>
          </a:prstGeom>
          <a:noFill/>
          <a:ln w="9525">
            <a:noFill/>
          </a:ln>
        </p:spPr>
        <p:txBody>
          <a:bodyPr vert="horz" lIns="91440" tIns="45720" rIns="91440" bIns="45720" anchor="t"/>
          <a:p>
            <a:pPr lvl="0" indent="-228600"/>
            <a:r>
              <a:rPr lang="zh-CN" altLang="en-US" dirty="0"/>
              <a:t>单击此处编辑母版文本样式</a:t>
            </a:r>
            <a:endParaRPr lang="zh-CN" altLang="en-US" dirty="0"/>
          </a:p>
          <a:p>
            <a:pPr lvl="1" indent="-22860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pPr fontAlgn="auto"/>
            <a:endParaRPr lang="zh-CN" altLang="en-US" strike="noStrike" noProof="1"/>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pPr fontAlgn="auto"/>
            <a:fld id="{49AE70B2-8BF9-45C0-BB95-33D1B9D3A854}" type="slidenum">
              <a:rPr lang="zh-CN" altLang="en-US" strike="noStrike" noProof="1" smtClean="0">
                <a:latin typeface="+mn-lt"/>
                <a:ea typeface="+mn-ea"/>
                <a:cs typeface="+mn-cs"/>
              </a:rPr>
            </a:fld>
            <a:endParaRPr lang="zh-CN" altLang="en-US" strike="noStrike" noProof="1"/>
          </a:p>
        </p:txBody>
      </p:sp>
      <p:sp>
        <p:nvSpPr>
          <p:cNvPr id="7" name="KSO_TEMPLATE" hidden="1"/>
          <p:cNvSpPr/>
          <p:nvPr>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Lst>
  <mc:AlternateContent xmlns:mc="http://schemas.openxmlformats.org/markup-compatibility/2006">
    <mc:Choice xmlns:p14="http://schemas.microsoft.com/office/powerpoint/2010/main" Requires="p14">
      <p:transition p14:dur="500">
        <p:cover dir="d"/>
      </p:transition>
    </mc:Choice>
    <mc:Fallback>
      <p:transition>
        <p:cover dir="d"/>
      </p:transition>
    </mc:Fallback>
  </mc:AlternateContent>
  <p:hf sldNum="0" hdr="0" ftr="0" dt="0"/>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7.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6.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7.xml"/><Relationship Id="rId2" Type="http://schemas.openxmlformats.org/officeDocument/2006/relationships/image" Target="../media/image7.emf"/><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8.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9.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0.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1.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2.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3.xml"/><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4.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tags" Target="../tags/tag25.xml"/><Relationship Id="rId2" Type="http://schemas.openxmlformats.org/officeDocument/2006/relationships/image" Target="../media/image8.GIF"/><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9.xml"/><Relationship Id="rId2" Type="http://schemas.openxmlformats.org/officeDocument/2006/relationships/image" Target="../media/image3.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0.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1.xml"/><Relationship Id="rId2" Type="http://schemas.openxmlformats.org/officeDocument/2006/relationships/image" Target="../media/image4.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2.xml"/><Relationship Id="rId2" Type="http://schemas.openxmlformats.org/officeDocument/2006/relationships/image" Target="../media/image5.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3.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4.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5.xml"/><Relationship Id="rId2" Type="http://schemas.openxmlformats.org/officeDocument/2006/relationships/image" Target="../media/image6.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03" name="文本框 102"/>
          <p:cNvSpPr txBox="1"/>
          <p:nvPr/>
        </p:nvSpPr>
        <p:spPr>
          <a:xfrm>
            <a:off x="1726565" y="2010410"/>
            <a:ext cx="7002780" cy="1715135"/>
          </a:xfrm>
          <a:prstGeom prst="rect">
            <a:avLst/>
          </a:prstGeom>
          <a:noFill/>
          <a:ln w="9525">
            <a:noFill/>
          </a:ln>
        </p:spPr>
        <p:txBody>
          <a:bodyPr wrap="square">
            <a:spAutoFit/>
          </a:bodyPr>
          <a:p>
            <a:pPr>
              <a:lnSpc>
                <a:spcPct val="14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（1）了解常见信息系统恶意攻击的形式和特点；</a:t>
            </a:r>
            <a:endParaRPr 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6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（2）了解计算机</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病毒的特点及分类；</a:t>
            </a:r>
            <a:endParaRPr 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（3）了解防火墙技术。</a:t>
            </a:r>
            <a:endParaRPr 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334010" y="113665"/>
            <a:ext cx="5017770" cy="521970"/>
          </a:xfrm>
          <a:prstGeom prst="rect">
            <a:avLst/>
          </a:prstGeom>
          <a:noFill/>
        </p:spPr>
        <p:txBody>
          <a:bodyPr wrap="none" rtlCol="0" anchor="t">
            <a:spAutoFit/>
            <a:scene3d>
              <a:camera prst="orthographicFront"/>
              <a:lightRig rig="threePt" dir="t"/>
            </a:scene3d>
          </a:bodyPr>
          <a:p>
            <a:pPr algn="l"/>
            <a:r>
              <a:rPr lang="zh-CN" altLang="zh-CN" sz="2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sym typeface="+mn-ea"/>
              </a:rPr>
              <a:t>专题</a:t>
            </a:r>
            <a:r>
              <a:rPr lang="zh-CN" altLang="en-US" sz="2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sym typeface="+mn-ea"/>
              </a:rPr>
              <a:t>二</a:t>
            </a:r>
            <a:r>
              <a:rPr lang="zh-CN" altLang="en-US" sz="2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sym typeface="+mn-ea"/>
              </a:rPr>
              <a:t>  防范信息系统恶意攻击</a:t>
            </a:r>
            <a:endParaRPr lang="zh-CN" altLang="en-US" sz="2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sym typeface="+mn-ea"/>
            </a:endParaRPr>
          </a:p>
        </p:txBody>
      </p:sp>
      <p:sp>
        <p:nvSpPr>
          <p:cNvPr id="9" name="black-hand-pointing-to-right_44836"/>
          <p:cNvSpPr>
            <a:spLocks noChangeAspect="1"/>
          </p:cNvSpPr>
          <p:nvPr/>
        </p:nvSpPr>
        <p:spPr bwMode="auto">
          <a:xfrm>
            <a:off x="1135089" y="1250469"/>
            <a:ext cx="360040" cy="369229"/>
          </a:xfrm>
          <a:custGeom>
            <a:avLst/>
            <a:gdLst>
              <a:gd name="T0" fmla="*/ 275 w 446"/>
              <a:gd name="T1" fmla="*/ 458 h 458"/>
              <a:gd name="T2" fmla="*/ 39 w 446"/>
              <a:gd name="T3" fmla="*/ 458 h 458"/>
              <a:gd name="T4" fmla="*/ 0 w 446"/>
              <a:gd name="T5" fmla="*/ 419 h 458"/>
              <a:gd name="T6" fmla="*/ 0 w 446"/>
              <a:gd name="T7" fmla="*/ 140 h 458"/>
              <a:gd name="T8" fmla="*/ 19 w 446"/>
              <a:gd name="T9" fmla="*/ 106 h 458"/>
              <a:gd name="T10" fmla="*/ 184 w 446"/>
              <a:gd name="T11" fmla="*/ 11 h 458"/>
              <a:gd name="T12" fmla="*/ 237 w 446"/>
              <a:gd name="T13" fmla="*/ 26 h 458"/>
              <a:gd name="T14" fmla="*/ 223 w 446"/>
              <a:gd name="T15" fmla="*/ 79 h 458"/>
              <a:gd name="T16" fmla="*/ 143 w 446"/>
              <a:gd name="T17" fmla="*/ 125 h 458"/>
              <a:gd name="T18" fmla="*/ 407 w 446"/>
              <a:gd name="T19" fmla="*/ 125 h 458"/>
              <a:gd name="T20" fmla="*/ 446 w 446"/>
              <a:gd name="T21" fmla="*/ 164 h 458"/>
              <a:gd name="T22" fmla="*/ 407 w 446"/>
              <a:gd name="T23" fmla="*/ 204 h 458"/>
              <a:gd name="T24" fmla="*/ 243 w 446"/>
              <a:gd name="T25" fmla="*/ 204 h 458"/>
              <a:gd name="T26" fmla="*/ 243 w 446"/>
              <a:gd name="T27" fmla="*/ 209 h 458"/>
              <a:gd name="T28" fmla="*/ 278 w 446"/>
              <a:gd name="T29" fmla="*/ 209 h 458"/>
              <a:gd name="T30" fmla="*/ 317 w 446"/>
              <a:gd name="T31" fmla="*/ 249 h 458"/>
              <a:gd name="T32" fmla="*/ 278 w 446"/>
              <a:gd name="T33" fmla="*/ 288 h 458"/>
              <a:gd name="T34" fmla="*/ 243 w 446"/>
              <a:gd name="T35" fmla="*/ 288 h 458"/>
              <a:gd name="T36" fmla="*/ 243 w 446"/>
              <a:gd name="T37" fmla="*/ 294 h 458"/>
              <a:gd name="T38" fmla="*/ 278 w 446"/>
              <a:gd name="T39" fmla="*/ 294 h 458"/>
              <a:gd name="T40" fmla="*/ 317 w 446"/>
              <a:gd name="T41" fmla="*/ 333 h 458"/>
              <a:gd name="T42" fmla="*/ 278 w 446"/>
              <a:gd name="T43" fmla="*/ 372 h 458"/>
              <a:gd name="T44" fmla="*/ 243 w 446"/>
              <a:gd name="T45" fmla="*/ 372 h 458"/>
              <a:gd name="T46" fmla="*/ 243 w 446"/>
              <a:gd name="T47" fmla="*/ 380 h 458"/>
              <a:gd name="T48" fmla="*/ 275 w 446"/>
              <a:gd name="T49" fmla="*/ 380 h 458"/>
              <a:gd name="T50" fmla="*/ 314 w 446"/>
              <a:gd name="T51" fmla="*/ 419 h 458"/>
              <a:gd name="T52" fmla="*/ 275 w 446"/>
              <a:gd name="T53" fmla="*/ 458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6" h="458">
                <a:moveTo>
                  <a:pt x="275" y="458"/>
                </a:moveTo>
                <a:lnTo>
                  <a:pt x="39" y="458"/>
                </a:lnTo>
                <a:cubicBezTo>
                  <a:pt x="17" y="458"/>
                  <a:pt x="0" y="440"/>
                  <a:pt x="0" y="419"/>
                </a:cubicBezTo>
                <a:lnTo>
                  <a:pt x="0" y="140"/>
                </a:lnTo>
                <a:cubicBezTo>
                  <a:pt x="0" y="126"/>
                  <a:pt x="7" y="113"/>
                  <a:pt x="19" y="106"/>
                </a:cubicBezTo>
                <a:lnTo>
                  <a:pt x="184" y="11"/>
                </a:lnTo>
                <a:cubicBezTo>
                  <a:pt x="203" y="0"/>
                  <a:pt x="226" y="7"/>
                  <a:pt x="237" y="26"/>
                </a:cubicBezTo>
                <a:cubicBezTo>
                  <a:pt x="248" y="44"/>
                  <a:pt x="242" y="68"/>
                  <a:pt x="223" y="79"/>
                </a:cubicBezTo>
                <a:lnTo>
                  <a:pt x="143" y="125"/>
                </a:lnTo>
                <a:lnTo>
                  <a:pt x="407" y="125"/>
                </a:lnTo>
                <a:cubicBezTo>
                  <a:pt x="428" y="125"/>
                  <a:pt x="446" y="143"/>
                  <a:pt x="446" y="164"/>
                </a:cubicBezTo>
                <a:cubicBezTo>
                  <a:pt x="446" y="186"/>
                  <a:pt x="428" y="204"/>
                  <a:pt x="407" y="204"/>
                </a:cubicBezTo>
                <a:lnTo>
                  <a:pt x="243" y="204"/>
                </a:lnTo>
                <a:lnTo>
                  <a:pt x="243" y="209"/>
                </a:lnTo>
                <a:lnTo>
                  <a:pt x="278" y="209"/>
                </a:lnTo>
                <a:cubicBezTo>
                  <a:pt x="299" y="209"/>
                  <a:pt x="317" y="227"/>
                  <a:pt x="317" y="249"/>
                </a:cubicBezTo>
                <a:cubicBezTo>
                  <a:pt x="317" y="270"/>
                  <a:pt x="299" y="288"/>
                  <a:pt x="278" y="288"/>
                </a:cubicBezTo>
                <a:lnTo>
                  <a:pt x="243" y="288"/>
                </a:lnTo>
                <a:lnTo>
                  <a:pt x="243" y="294"/>
                </a:lnTo>
                <a:lnTo>
                  <a:pt x="278" y="294"/>
                </a:lnTo>
                <a:cubicBezTo>
                  <a:pt x="299" y="294"/>
                  <a:pt x="317" y="311"/>
                  <a:pt x="317" y="333"/>
                </a:cubicBezTo>
                <a:cubicBezTo>
                  <a:pt x="317" y="354"/>
                  <a:pt x="299" y="372"/>
                  <a:pt x="278" y="372"/>
                </a:cubicBezTo>
                <a:lnTo>
                  <a:pt x="243" y="372"/>
                </a:lnTo>
                <a:lnTo>
                  <a:pt x="243" y="380"/>
                </a:lnTo>
                <a:lnTo>
                  <a:pt x="275" y="380"/>
                </a:lnTo>
                <a:cubicBezTo>
                  <a:pt x="297" y="380"/>
                  <a:pt x="314" y="397"/>
                  <a:pt x="314" y="419"/>
                </a:cubicBezTo>
                <a:cubicBezTo>
                  <a:pt x="314" y="440"/>
                  <a:pt x="297" y="458"/>
                  <a:pt x="275" y="458"/>
                </a:cubicBezTo>
                <a:close/>
              </a:path>
            </a:pathLst>
          </a:custGeom>
          <a:solidFill>
            <a:schemeClr val="accent6">
              <a:lumMod val="75000"/>
            </a:schemeClr>
          </a:solidFill>
          <a:ln>
            <a:noFill/>
          </a:ln>
        </p:spPr>
      </p:sp>
      <p:sp>
        <p:nvSpPr>
          <p:cNvPr id="3" name="文本框 2"/>
          <p:cNvSpPr txBox="1"/>
          <p:nvPr/>
        </p:nvSpPr>
        <p:spPr>
          <a:xfrm>
            <a:off x="2330450" y="1250950"/>
            <a:ext cx="1445260" cy="460375"/>
          </a:xfrm>
          <a:prstGeom prst="rect">
            <a:avLst/>
          </a:prstGeom>
          <a:noFill/>
        </p:spPr>
        <p:txBody>
          <a:bodyPr wrap="square" rtlCol="0" anchor="t">
            <a:spAutoFit/>
            <a:scene3d>
              <a:camera prst="orthographicFront"/>
              <a:lightRig rig="threePt" dir="t"/>
            </a:scene3d>
          </a:bodyPr>
          <a:p>
            <a:r>
              <a:rPr lang="zh-CN" altLang="zh-CN" sz="2400" b="1" dirty="0" smtClean="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n-ea"/>
                <a:sym typeface="+mn-ea"/>
              </a:rPr>
              <a:t>考</a:t>
            </a:r>
            <a:r>
              <a:rPr lang="zh-CN" altLang="zh-CN" sz="2400" b="1"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n-ea"/>
                <a:sym typeface="+mn-ea"/>
              </a:rPr>
              <a:t>纲要求</a:t>
            </a:r>
            <a:endParaRPr lang="zh-CN" altLang="zh-CN" sz="2400" b="1"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n-ea"/>
              <a:sym typeface="+mn-ea"/>
            </a:endParaRPr>
          </a:p>
        </p:txBody>
      </p:sp>
    </p:spTree>
    <p:custDataLst>
      <p:tags r:id="rId2"/>
    </p:custDataLst>
  </p:cSld>
  <p:clrMapOvr>
    <a:masterClrMapping/>
  </p:clrMapOvr>
  <p:transition>
    <p:cover dir="d"/>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文本框 1"/>
          <p:cNvSpPr txBox="1"/>
          <p:nvPr/>
        </p:nvSpPr>
        <p:spPr>
          <a:xfrm>
            <a:off x="227965" y="66675"/>
            <a:ext cx="6036310" cy="521970"/>
          </a:xfrm>
          <a:prstGeom prst="rect">
            <a:avLst/>
          </a:prstGeom>
          <a:noFill/>
          <a:ln w="9525">
            <a:noFill/>
          </a:ln>
        </p:spPr>
        <p:txBody>
          <a:bodyPr wrap="square">
            <a:spAutoFit/>
          </a:bodyPr>
          <a:p>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sym typeface="+mn-ea"/>
              </a:rPr>
              <a:t>三</a:t>
            </a:r>
            <a:r>
              <a:rPr lang="en-US" altLang="zh-CN" sz="2800" b="1">
                <a:solidFill>
                  <a:srgbClr val="FFFF00"/>
                </a:solidFill>
                <a:latin typeface="宋体" panose="02010600030101010101" pitchFamily="2" charset="-122"/>
                <a:ea typeface="宋体" panose="02010600030101010101" pitchFamily="2" charset="-122"/>
                <a:cs typeface="宋体" panose="02010600030101010101" pitchFamily="2" charset="-122"/>
                <a:sym typeface="+mn-ea"/>
              </a:rPr>
              <a:t>.</a:t>
            </a:r>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常用信息安全技术</a:t>
            </a:r>
            <a:endParaRPr lang="zh-CN" sz="28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sp>
        <p:nvSpPr>
          <p:cNvPr id="101" name="文本框 100"/>
          <p:cNvSpPr txBox="1"/>
          <p:nvPr/>
        </p:nvSpPr>
        <p:spPr>
          <a:xfrm>
            <a:off x="153670" y="688340"/>
            <a:ext cx="11629390" cy="5262245"/>
          </a:xfrm>
          <a:prstGeom prst="rect">
            <a:avLst/>
          </a:prstGeom>
          <a:noFill/>
          <a:ln w="9525">
            <a:noFill/>
          </a:ln>
        </p:spPr>
        <p:txBody>
          <a:bodyPr wrap="square">
            <a:spAutoFit/>
          </a:bodyPr>
          <a:p>
            <a:pPr indent="133350">
              <a:lnSpc>
                <a:spcPct val="120000"/>
              </a:lnSpc>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当前处于数字经济时代，我国数字消费群体庞大，正是综合运用了多种信息安全技术，使得消费者的安全和隐私得到了较好的保护。作为信息时代的公民，熟悉并灵活应用信息安全技术才能很好地保护我们的信息安全。</a:t>
            </a: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1</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防火墙</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）网络黑客    黑客的定义：黑客（Hacker）是指非法侵入他人计算机系统的人。黑客是一段计算机程序代码，它侵入他人计算机系统盗取账号、密码，盗取重要数据，以窃取钱财为目的。（2）防火墙    防火墙（Firewall）用于加强网络之间访问控制，它允许合法用户进出网络，拒绝非法用户进入内部网络以及访问内部资源，最大限度地阻止网络中黑客访问内部网络。一般来说，防火墙安装在外部网络的入口处，或安装在内网与外网之间以阻档外部网络的侵入，确保内部网络与外部网络之间所有的通信均符合安全策略。    防火墙的主要作用有：起隔离作用；阻挡黑客攻击；控制网络访问权限；控制进出网络的信息流向和数据包，屏蔽、过滤垃圾信息。</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ustDataLst>
      <p:tags r:id="rId2"/>
    </p:custDataLst>
  </p:cSld>
  <p:clrMapOvr>
    <a:masterClrMapping/>
  </p:clrMapOvr>
  <p:transition>
    <p:cover dir="d"/>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文本框 1"/>
          <p:cNvSpPr txBox="1"/>
          <p:nvPr/>
        </p:nvSpPr>
        <p:spPr>
          <a:xfrm>
            <a:off x="227965" y="66675"/>
            <a:ext cx="6036310" cy="521970"/>
          </a:xfrm>
          <a:prstGeom prst="rect">
            <a:avLst/>
          </a:prstGeom>
          <a:noFill/>
          <a:ln w="9525">
            <a:noFill/>
          </a:ln>
        </p:spPr>
        <p:txBody>
          <a:bodyPr wrap="square">
            <a:spAutoFit/>
          </a:bodyPr>
          <a:p>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sym typeface="+mn-ea"/>
              </a:rPr>
              <a:t>三</a:t>
            </a:r>
            <a:r>
              <a:rPr lang="en-US" altLang="zh-CN" sz="2800" b="1">
                <a:solidFill>
                  <a:srgbClr val="FFFF00"/>
                </a:solidFill>
                <a:latin typeface="宋体" panose="02010600030101010101" pitchFamily="2" charset="-122"/>
                <a:ea typeface="宋体" panose="02010600030101010101" pitchFamily="2" charset="-122"/>
                <a:cs typeface="宋体" panose="02010600030101010101" pitchFamily="2" charset="-122"/>
                <a:sym typeface="+mn-ea"/>
              </a:rPr>
              <a:t>.</a:t>
            </a:r>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常用信息安全技术</a:t>
            </a:r>
            <a:endParaRPr lang="zh-CN" sz="28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grpSp>
        <p:nvGrpSpPr>
          <p:cNvPr id="1073742880" name="组合 19"/>
          <p:cNvGrpSpPr/>
          <p:nvPr/>
        </p:nvGrpSpPr>
        <p:grpSpPr>
          <a:xfrm>
            <a:off x="2907665" y="765175"/>
            <a:ext cx="6603365" cy="3074669"/>
            <a:chOff x="0" y="0"/>
            <a:chExt cx="4751514" cy="1999710"/>
          </a:xfrm>
        </p:grpSpPr>
        <p:pic>
          <p:nvPicPr>
            <p:cNvPr id="1073742878" name="Picture 6"/>
            <p:cNvPicPr>
              <a:picLocks noChangeAspect="1"/>
            </p:cNvPicPr>
            <p:nvPr/>
          </p:nvPicPr>
          <p:blipFill>
            <a:blip r:embed="rId2"/>
            <a:stretch>
              <a:fillRect/>
            </a:stretch>
          </p:blipFill>
          <p:spPr>
            <a:xfrm>
              <a:off x="0" y="0"/>
              <a:ext cx="4751514" cy="1800750"/>
            </a:xfrm>
            <a:prstGeom prst="rect">
              <a:avLst/>
            </a:prstGeom>
            <a:noFill/>
            <a:ln w="9525">
              <a:noFill/>
            </a:ln>
          </p:spPr>
        </p:pic>
        <p:sp>
          <p:nvSpPr>
            <p:cNvPr id="1073742879" name="文本框 2"/>
            <p:cNvSpPr txBox="1"/>
            <p:nvPr/>
          </p:nvSpPr>
          <p:spPr>
            <a:xfrm>
              <a:off x="2084013" y="1839882"/>
              <a:ext cx="1060055" cy="159828"/>
            </a:xfrm>
            <a:prstGeom prst="rect">
              <a:avLst/>
            </a:prstGeom>
            <a:solidFill>
              <a:srgbClr val="FFFFFF"/>
            </a:solidFill>
            <a:ln w="9525">
              <a:noFill/>
            </a:ln>
          </p:spPr>
          <p:txBody>
            <a:bodyPr vert="horz" wrap="square" lIns="0" tIns="0" rIns="0" bIns="0" anchor="t">
              <a:spAutoFit/>
            </a:bodyPr>
            <a:p>
              <a:r>
                <a:rPr lang="zh-CN" altLang="en-US" sz="1600">
                  <a:latin typeface="宋体" panose="02010600030101010101" pitchFamily="2" charset="-122"/>
                  <a:ea typeface="宋体" panose="02010600030101010101" pitchFamily="2" charset="-122"/>
                  <a:cs typeface="宋体" panose="02010600030101010101" pitchFamily="2" charset="-122"/>
                </a:rPr>
                <a:t>图9-2-5 防火墙</a:t>
              </a:r>
              <a:endParaRPr lang="zh-CN" altLang="en-US" sz="1600">
                <a:latin typeface="宋体" panose="02010600030101010101" pitchFamily="2" charset="-122"/>
                <a:ea typeface="宋体" panose="02010600030101010101" pitchFamily="2" charset="-122"/>
                <a:cs typeface="宋体" panose="02010600030101010101" pitchFamily="2" charset="-122"/>
              </a:endParaRPr>
            </a:p>
          </p:txBody>
        </p:sp>
      </p:grpSp>
      <p:sp>
        <p:nvSpPr>
          <p:cNvPr id="101" name="文本框 100"/>
          <p:cNvSpPr txBox="1"/>
          <p:nvPr/>
        </p:nvSpPr>
        <p:spPr>
          <a:xfrm>
            <a:off x="318770" y="4056380"/>
            <a:ext cx="11781155" cy="2245360"/>
          </a:xfrm>
          <a:prstGeom prst="rect">
            <a:avLst/>
          </a:prstGeom>
          <a:noFill/>
          <a:ln w="9525">
            <a:noFill/>
          </a:ln>
        </p:spPr>
        <p:txBody>
          <a:bodyPr wrap="square">
            <a:spAutoFit/>
          </a:bodyPr>
          <a:p>
            <a:pPr indent="266700">
              <a:lnSpc>
                <a:spcPct val="140000"/>
              </a:lnSpc>
            </a:pP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防火墙分为软件防火墙和硬件防火墙两种。</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①</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软件防火墙：主要服务于客户端计算机和服务器，</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Windows7</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操作系统本身就自带防火墙。目前比较流行的防火墙软件有金山网镖、瑞星防火墙、360安全卫士、天网防火墙等</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②</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硬件防火墙：硬件防火墙有多种，其中路由器可以起到防火墙的作用，代理服务器也同样具备防火墙功能。独立防火墙设备比较昂贵，比较著名的独立防火墙生产厂商有华为、思科、D-Link、黑盾等等。</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ustDataLst>
      <p:tags r:id="rId3"/>
    </p:custDataLst>
  </p:cSld>
  <p:clrMapOvr>
    <a:masterClrMapping/>
  </p:clrMapOvr>
  <p:transition>
    <p:cover dir="d"/>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文本框 1"/>
          <p:cNvSpPr txBox="1"/>
          <p:nvPr/>
        </p:nvSpPr>
        <p:spPr>
          <a:xfrm>
            <a:off x="227965" y="66675"/>
            <a:ext cx="6036310" cy="521970"/>
          </a:xfrm>
          <a:prstGeom prst="rect">
            <a:avLst/>
          </a:prstGeom>
          <a:noFill/>
          <a:ln w="9525">
            <a:noFill/>
          </a:ln>
        </p:spPr>
        <p:txBody>
          <a:bodyPr wrap="square">
            <a:spAutoFit/>
          </a:bodyPr>
          <a:p>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sym typeface="+mn-ea"/>
              </a:rPr>
              <a:t>三</a:t>
            </a:r>
            <a:r>
              <a:rPr lang="en-US" altLang="zh-CN" sz="2800" b="1">
                <a:solidFill>
                  <a:srgbClr val="FFFF00"/>
                </a:solidFill>
                <a:latin typeface="宋体" panose="02010600030101010101" pitchFamily="2" charset="-122"/>
                <a:ea typeface="宋体" panose="02010600030101010101" pitchFamily="2" charset="-122"/>
                <a:cs typeface="宋体" panose="02010600030101010101" pitchFamily="2" charset="-122"/>
                <a:sym typeface="+mn-ea"/>
              </a:rPr>
              <a:t>.</a:t>
            </a:r>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常用信息安全技术</a:t>
            </a:r>
            <a:endParaRPr lang="zh-CN" sz="28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sp>
        <p:nvSpPr>
          <p:cNvPr id="101" name="文本框 100"/>
          <p:cNvSpPr txBox="1"/>
          <p:nvPr/>
        </p:nvSpPr>
        <p:spPr>
          <a:xfrm>
            <a:off x="227965" y="657860"/>
            <a:ext cx="11695430" cy="5692775"/>
          </a:xfrm>
          <a:prstGeom prst="rect">
            <a:avLst/>
          </a:prstGeom>
          <a:noFill/>
          <a:ln w="9525">
            <a:noFill/>
          </a:ln>
        </p:spPr>
        <p:txBody>
          <a:bodyPr wrap="square">
            <a:spAutoFit/>
          </a:bodyPr>
          <a:p>
            <a:pPr>
              <a:lnSpc>
                <a:spcPct val="130000"/>
              </a:lnSpc>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入侵检测和防御技术</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入侵检测，顾名思义，就是对入侵行为的发觉。入侵检测技术通过对计算机网络或计算机系统中若干关键点收集信息并对其进行分析，从中发现网络或系统中是否有违反安全策略的行为和被攻击的迹象的技术。入侵检测是防火墙的合理补充，帮助系统对付网络攻击，扩展了系统管理员的安全管理能力（包括安全审计、监视、进攻识别和响应）。入侵检测系统的主要任务包括监视、分析用户及系统活动；对异常行为模式进行统计分析，发现入侵行为规律；检查系统配置的正确性及是否存在安全漏洞，并提示管理员修补漏洞；能够实时对检测到的入侵行为进行响应；评估系统关键资源和数据文件的完整性等。</a:t>
            </a: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3</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加密技术</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加密技术是网络安全的根本技术。加密是指原始信息（明文）按某种算法结合加密密钥进行处理，使之成为不可读的一段代码（密文），而接收方则将此密文利用解密算法结合解密密钥进行处理，还原成明文才能阅读。将明文变成密文的过程称为加密，反之，将密文还原成明文的过程称为解密，常用的加密技术有对称密钥加密技术和非对称密钥加密技术两种。当前，普遍使用的密码产品主要有U盾、加密狗和密码卡等。【问题思考】怎样设置安全性较高的密码？</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ustDataLst>
      <p:tags r:id="rId2"/>
    </p:custDataLst>
  </p:cSld>
  <p:clrMapOvr>
    <a:masterClrMapping/>
  </p:clrMapOvr>
  <p:transition>
    <p:cover dir="d"/>
  </p:transition>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227965" y="66675"/>
            <a:ext cx="6036310" cy="521970"/>
          </a:xfrm>
          <a:prstGeom prst="rect">
            <a:avLst/>
          </a:prstGeom>
          <a:noFill/>
          <a:ln w="9525">
            <a:noFill/>
          </a:ln>
        </p:spPr>
        <p:txBody>
          <a:bodyPr wrap="square">
            <a:spAutoFit/>
          </a:bodyPr>
          <a:p>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sym typeface="+mn-ea"/>
              </a:rPr>
              <a:t>三</a:t>
            </a:r>
            <a:r>
              <a:rPr lang="en-US" altLang="zh-CN" sz="2800" b="1">
                <a:solidFill>
                  <a:srgbClr val="FFFF00"/>
                </a:solidFill>
                <a:latin typeface="宋体" panose="02010600030101010101" pitchFamily="2" charset="-122"/>
                <a:ea typeface="宋体" panose="02010600030101010101" pitchFamily="2" charset="-122"/>
                <a:cs typeface="宋体" panose="02010600030101010101" pitchFamily="2" charset="-122"/>
                <a:sym typeface="+mn-ea"/>
              </a:rPr>
              <a:t>.</a:t>
            </a:r>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常用信息安全技术</a:t>
            </a:r>
            <a:endParaRPr lang="zh-CN" sz="28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sp>
        <p:nvSpPr>
          <p:cNvPr id="101" name="文本框 100"/>
          <p:cNvSpPr txBox="1"/>
          <p:nvPr/>
        </p:nvSpPr>
        <p:spPr>
          <a:xfrm>
            <a:off x="227965" y="683260"/>
            <a:ext cx="11854180" cy="5292725"/>
          </a:xfrm>
          <a:prstGeom prst="rect">
            <a:avLst/>
          </a:prstGeom>
          <a:noFill/>
          <a:ln w="9525">
            <a:noFill/>
          </a:ln>
        </p:spPr>
        <p:txBody>
          <a:bodyPr wrap="square">
            <a:spAutoFit/>
          </a:bodyPr>
          <a:p>
            <a:pPr>
              <a:lnSpc>
                <a:spcPct val="130000"/>
              </a:lnSpc>
            </a:pP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4.恶意代码防护技术</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抵御恶意代码的传播和感染，主要措施是切断传播和感染的途径或破坏它们实施的条件。由于恶意代码具有极大的不确定性和复杂性，防范时需要综合应用多种技术，包括恶意代码监测与预警、恶意代码传播抵制、恶意代码阻断、恶意代码漏洞自动修复等，以及在个人计算机或服务器上安装防恶意代码软件。</a:t>
            </a: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5</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灾难备份技术</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数据的重要性不言而喻，信息安全必须重点考虑数据备份和恢复。所谓的灾难是指由于人为或自然的因素，造成系统运行出现严重故障或瘫痪，使信息系统支持的业务功能停顿或服务水平处于不可接受的状态达到特定时间的突发事件。一个重要的网络系统务必要有数据备份、恢复手段和灾难恢复策略以及实现的技术方法。灾难备份是指为了灾难恢复而对数据、数据处理系统、网络系统、基础设施、技术支持能力和运行管理能力进行备份。灾难备份是为了降低灾难发生的概率，以及灾难发生时或发生后造成的损失而采取的系统备份措施。一个完整的灾难备份系统主要由数据备份系统、数据处理备份系统、通信网络备份系统和完善的灾难恢复技术组成。</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ustDataLst>
      <p:tags r:id="rId2"/>
    </p:custDataLst>
  </p:cSld>
  <p:clrMapOvr>
    <a:masterClrMapping/>
  </p:clrMapOvr>
  <p:transition>
    <p:cover dir="d"/>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文本框 1"/>
          <p:cNvSpPr txBox="1"/>
          <p:nvPr/>
        </p:nvSpPr>
        <p:spPr>
          <a:xfrm>
            <a:off x="227965" y="66675"/>
            <a:ext cx="6036310" cy="521970"/>
          </a:xfrm>
          <a:prstGeom prst="rect">
            <a:avLst/>
          </a:prstGeom>
          <a:noFill/>
          <a:ln w="9525">
            <a:noFill/>
          </a:ln>
        </p:spPr>
        <p:txBody>
          <a:bodyPr wrap="square">
            <a:spAutoFit/>
          </a:bodyPr>
          <a:p>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课后练习</a:t>
            </a:r>
            <a:endParaRPr lang="zh-CN" sz="28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sp>
        <p:nvSpPr>
          <p:cNvPr id="101" name="文本框 100"/>
          <p:cNvSpPr txBox="1"/>
          <p:nvPr/>
        </p:nvSpPr>
        <p:spPr>
          <a:xfrm>
            <a:off x="149225" y="588645"/>
            <a:ext cx="11893550" cy="6247130"/>
          </a:xfrm>
          <a:prstGeom prst="rect">
            <a:avLst/>
          </a:prstGeom>
          <a:noFill/>
          <a:ln w="9525">
            <a:noFill/>
          </a:ln>
        </p:spPr>
        <p:txBody>
          <a:bodyPr wrap="square">
            <a:spAutoFit/>
          </a:bodyPr>
          <a:p>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1．信息系统的恶意攻击不包括（</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．恶意代码</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B</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．口令攻击</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C</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．偶然事故</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D</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．拒绝服务</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2</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．非法访问、破坏、伪造、篡改信息的攻击行为属于（</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．被动攻击</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B</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．主动攻击</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C</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．漏洞攻击</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D</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．黑客攻击</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3</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．以下不属于恶意程序的是（</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．木马</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B</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．僵尸程序</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C</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．蠕虫病毒</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D</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．用户自编的程序</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4</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．授权用户的合法访问被无条件拒绝的攻击属于（</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．被动攻击</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B</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．拒绝服务攻击</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C</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．口令攻击</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D</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．恶意代码攻击</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5</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．信息安全主要技术包括（</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①</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防火墙技术</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②</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入侵检测技术</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③</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加密技术</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④</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灾难备份技术</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①②④            B</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②③④           C</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①②③             D</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①②③④6</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．信息加密技术不能提供的信息安全服务是（</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．信息鉴别</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B</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．保护信息机密性</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C</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．保护信息完整性</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D</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．保证信息的可用性</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7</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．保障信息安全最基本、最核心的技术措施是（</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．反诈骗技术</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B</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．信息加密技术</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C</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．反病毒技术</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D</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．防火墙技术</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8</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．以下有关计算机病毒的说法，不正确的是（</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A．计算机病毒是人为编制的有害程序 B．计算机病毒是一种非授权的可执行程序C．计算机病毒是一种有逻辑错误的小程序D．计算机病毒通过自我复制再传染给其它计算机</a:t>
            </a:r>
            <a:endParaRPr lang="zh-CN" altLang="en-US" sz="2000">
              <a:latin typeface="宋体" panose="02010600030101010101" pitchFamily="2" charset="-122"/>
              <a:cs typeface="宋体" panose="02010600030101010101" pitchFamily="2" charset="-122"/>
            </a:endParaRPr>
          </a:p>
        </p:txBody>
      </p:sp>
    </p:spTree>
    <p:custDataLst>
      <p:tags r:id="rId2"/>
    </p:custDataLst>
  </p:cSld>
  <p:clrMapOvr>
    <a:masterClrMapping/>
  </p:clrMapOvr>
  <p:transition>
    <p:cover dir="d"/>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文本框 1"/>
          <p:cNvSpPr txBox="1"/>
          <p:nvPr/>
        </p:nvSpPr>
        <p:spPr>
          <a:xfrm>
            <a:off x="227965" y="66675"/>
            <a:ext cx="6036310" cy="521970"/>
          </a:xfrm>
          <a:prstGeom prst="rect">
            <a:avLst/>
          </a:prstGeom>
          <a:noFill/>
          <a:ln w="9525">
            <a:noFill/>
          </a:ln>
        </p:spPr>
        <p:txBody>
          <a:bodyPr wrap="square">
            <a:spAutoFit/>
          </a:bodyPr>
          <a:p>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课后练习</a:t>
            </a:r>
            <a:endParaRPr lang="zh-CN" sz="28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sp>
        <p:nvSpPr>
          <p:cNvPr id="101" name="文本框 100"/>
          <p:cNvSpPr txBox="1"/>
          <p:nvPr/>
        </p:nvSpPr>
        <p:spPr>
          <a:xfrm>
            <a:off x="106045" y="636270"/>
            <a:ext cx="11978640" cy="6247130"/>
          </a:xfrm>
          <a:prstGeom prst="rect">
            <a:avLst/>
          </a:prstGeom>
          <a:noFill/>
          <a:ln w="9525">
            <a:noFill/>
          </a:ln>
        </p:spPr>
        <p:txBody>
          <a:bodyPr wrap="square">
            <a:spAutoFit/>
          </a:bodyPr>
          <a:p>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9</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．以下不会导致计算机感染病毒的行为是（</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A．从网络上下载程序                         B．接收陌生邮件C．从键盘上输入文字                         D．运行从网络上下载的程序</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10</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．计算机病毒的危害表现在（</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A．损伤计算机的硬盘B．使计算机内存芯片损坏C．伤害计算机用户的身体健康D．影响程序的执行，破坏用户数据和程序</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11</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．当发现计算机系统受到计算机病毒侵害时，应采取的合理措施是（ </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A．立即对计算机进行病毒检测、查杀 B．立即断开网络，以后不再上网C．重新启动计算机，重装操作系统 D．立即删除可能感染病毒的所有文件</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12</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．下列预防计算机病毒的措施中，合适的有（</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①对重要的数据定期进行备份      ②安装并及时升级防病毒软件③禁止从网络下载任何文件        ④不安装来历不明的软件或盗版软件A．①②③               B．①②④            C．①③④            D．②③④</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13</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．计算机病毒的主要传播途径有（</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①网络       ② 显卡         ③键盘          ④磁盘A．①②                 B．①④              C．②③              D．③④</a:t>
            </a:r>
            <a:endParaRPr lang="zh-CN" altLang="en-US" sz="2000">
              <a:latin typeface="宋体" panose="02010600030101010101" pitchFamily="2" charset="-122"/>
              <a:cs typeface="宋体" panose="02010600030101010101" pitchFamily="2" charset="-122"/>
            </a:endParaRPr>
          </a:p>
        </p:txBody>
      </p:sp>
    </p:spTree>
    <p:custDataLst>
      <p:tags r:id="rId2"/>
    </p:custDataLst>
  </p:cSld>
  <p:clrMapOvr>
    <a:masterClrMapping/>
  </p:clrMapOvr>
  <p:transition>
    <p:cover dir="d"/>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文本框 1"/>
          <p:cNvSpPr txBox="1"/>
          <p:nvPr/>
        </p:nvSpPr>
        <p:spPr>
          <a:xfrm>
            <a:off x="227965" y="66675"/>
            <a:ext cx="6036310" cy="521970"/>
          </a:xfrm>
          <a:prstGeom prst="rect">
            <a:avLst/>
          </a:prstGeom>
          <a:noFill/>
          <a:ln w="9525">
            <a:noFill/>
          </a:ln>
        </p:spPr>
        <p:txBody>
          <a:bodyPr wrap="square">
            <a:spAutoFit/>
          </a:bodyPr>
          <a:p>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课后练习</a:t>
            </a:r>
            <a:endParaRPr lang="zh-CN" sz="28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sp>
        <p:nvSpPr>
          <p:cNvPr id="101" name="文本框 100"/>
          <p:cNvSpPr txBox="1"/>
          <p:nvPr/>
        </p:nvSpPr>
        <p:spPr>
          <a:xfrm>
            <a:off x="97155" y="588645"/>
            <a:ext cx="11846560" cy="5631180"/>
          </a:xfrm>
          <a:prstGeom prst="rect">
            <a:avLst/>
          </a:prstGeom>
          <a:noFill/>
          <a:ln w="9525">
            <a:noFill/>
          </a:ln>
        </p:spPr>
        <p:txBody>
          <a:bodyPr wrap="square">
            <a:spAutoFit/>
          </a:bodyPr>
          <a:p>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14</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．下列现象可能是由计算机病毒引起的是（</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A．键盘指示灯不亮                 </a:t>
            </a:r>
            <a:endParaRPr 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B．光驱无法弹出光盘  C．鼠标指针移动不灵活             </a:t>
            </a:r>
            <a:endParaRPr 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D．计算机运行迟缓</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15</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．下列可能导致计算机感染病毒的行为是（</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A．连接移动硬盘         B．编写程序            C．进行系统备份           D．插拔鼠标</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16</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．下列全属于常用杀毒软件的一组是（</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A．金山毒霸、诺顿、网络蚂蚁                 </a:t>
            </a:r>
            <a:endParaRPr 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B．瑞星、360杀毒、卡巴斯基C．快车、金山词霸、360杀毒                  </a:t>
            </a:r>
            <a:endParaRPr 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D．江民KV、超级旋风、暴风影音</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17</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．以下有关计算机病毒的描述，正确的是（</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A．杀毒软件可以查杀所有的计算机病毒         </a:t>
            </a:r>
            <a:endParaRPr 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B．不连接互联网就不会感染计算机病毒C．U盘和互联网是病毒传播的主要途径     </a:t>
            </a:r>
            <a:endParaRPr 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D．安装杀毒软件计算机就不会再感染病毒了</a:t>
            </a:r>
            <a:endParaRPr lang="zh-CN" altLang="en-US" sz="2000">
              <a:latin typeface="宋体" panose="02010600030101010101" pitchFamily="2" charset="-122"/>
              <a:cs typeface="宋体" panose="02010600030101010101" pitchFamily="2" charset="-122"/>
            </a:endParaRPr>
          </a:p>
        </p:txBody>
      </p:sp>
    </p:spTree>
    <p:custDataLst>
      <p:tags r:id="rId2"/>
    </p:custDataLst>
  </p:cSld>
  <p:clrMapOvr>
    <a:masterClrMapping/>
  </p:clrMapOvr>
  <p:transition>
    <p:cover dir="d"/>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文本框 1"/>
          <p:cNvSpPr txBox="1"/>
          <p:nvPr/>
        </p:nvSpPr>
        <p:spPr>
          <a:xfrm>
            <a:off x="227965" y="66675"/>
            <a:ext cx="6036310" cy="521970"/>
          </a:xfrm>
          <a:prstGeom prst="rect">
            <a:avLst/>
          </a:prstGeom>
          <a:noFill/>
          <a:ln w="9525">
            <a:noFill/>
          </a:ln>
        </p:spPr>
        <p:txBody>
          <a:bodyPr wrap="square">
            <a:spAutoFit/>
          </a:bodyPr>
          <a:p>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课后练习</a:t>
            </a:r>
            <a:endParaRPr lang="zh-CN" sz="28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24460" y="673735"/>
            <a:ext cx="11919585" cy="5939155"/>
          </a:xfrm>
          <a:prstGeom prst="rect">
            <a:avLst/>
          </a:prstGeom>
          <a:noFill/>
        </p:spPr>
        <p:txBody>
          <a:bodyPr wrap="square" rtlCol="0" anchor="t">
            <a:spAutoFit/>
          </a:bodyPr>
          <a:p>
            <a:r>
              <a:rPr lang="en-US"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18</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．下列叙述正确的是（</a:t>
            </a:r>
            <a:r>
              <a:rPr lang="en-US"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    </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A．计算机病毒会传染给计算机用户B．计算机病毒只会破坏计算机硬件而不会破坏软件 C．感染过计算机病毒的计算机具有对该病毒的免疫性 D．杀毒软件通常是滞后于计算机新病毒的出现</a:t>
            </a:r>
            <a:r>
              <a:rPr lang="en-US"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19</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．以下全属于计算机病毒特点的一组是（</a:t>
            </a:r>
            <a:r>
              <a:rPr lang="en-US"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    </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A．潜伏性、表现性、可触发性            </a:t>
            </a:r>
            <a:endParaRPr 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B．破坏性、寄生性、不确定性 C．隐蔽性、再生性、防御性              </a:t>
            </a:r>
            <a:endParaRPr 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D．激发性、传染性、免疫性</a:t>
            </a:r>
            <a:endParaRPr 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20．通常很难发现计算机病毒的存在，这体现计算机病毒的（    ）。</a:t>
            </a:r>
            <a:endParaRPr lang="zh-CN" sz="2000">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A．传染性             B．激发性             C．破坏性           D．隐蔽性</a:t>
            </a:r>
            <a:endParaRPr lang="zh-CN" sz="2000">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21．计算机感染病毒导致文件被自动删除，这主要体现了计算机病毒的（    ）。</a:t>
            </a:r>
            <a:endParaRPr lang="zh-CN" sz="2000">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A．激发性             B．破坏性             C．传染性           D．潜伏性</a:t>
            </a:r>
            <a:endParaRPr lang="zh-CN" sz="2000">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22．网络黑客是指（    ）。</a:t>
            </a:r>
            <a:endParaRPr lang="zh-CN" sz="2000">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A．计算机病毒的变种             </a:t>
            </a:r>
            <a:endParaRPr lang="zh-CN" sz="2000">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B．经常穿黑色衣服的网络使用者</a:t>
            </a:r>
            <a:endParaRPr lang="zh-CN" sz="2000">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C．非法侵入他人计算机系统的人    </a:t>
            </a:r>
            <a:endParaRPr lang="zh-CN" sz="2000">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D．经过特别训练的网络间谍 </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ustDataLst>
      <p:tags r:id="rId2"/>
    </p:custDataLst>
  </p:cSld>
  <p:clrMapOvr>
    <a:masterClrMapping/>
  </p:clrMapOvr>
  <p:transition>
    <p:cover dir="d"/>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文本框 1"/>
          <p:cNvSpPr txBox="1"/>
          <p:nvPr/>
        </p:nvSpPr>
        <p:spPr>
          <a:xfrm>
            <a:off x="227965" y="66675"/>
            <a:ext cx="6036310" cy="521970"/>
          </a:xfrm>
          <a:prstGeom prst="rect">
            <a:avLst/>
          </a:prstGeom>
          <a:noFill/>
          <a:ln w="9525">
            <a:noFill/>
          </a:ln>
        </p:spPr>
        <p:txBody>
          <a:bodyPr wrap="square">
            <a:spAutoFit/>
          </a:bodyPr>
          <a:p>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课后练习</a:t>
            </a:r>
            <a:endParaRPr lang="zh-CN" sz="28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sp>
        <p:nvSpPr>
          <p:cNvPr id="101" name="文本框 100"/>
          <p:cNvSpPr txBox="1"/>
          <p:nvPr/>
        </p:nvSpPr>
        <p:spPr>
          <a:xfrm>
            <a:off x="125730" y="695325"/>
            <a:ext cx="11827510" cy="4399915"/>
          </a:xfrm>
          <a:prstGeom prst="rect">
            <a:avLst/>
          </a:prstGeom>
          <a:noFill/>
          <a:ln w="9525">
            <a:noFill/>
          </a:ln>
        </p:spPr>
        <p:txBody>
          <a:bodyPr wrap="square">
            <a:spAutoFit/>
          </a:bodyPr>
          <a:p>
            <a:pPr>
              <a:lnSpc>
                <a:spcPct val="140000"/>
              </a:lnSpc>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23</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．某人通过一个程序侵入一家公司的网上银行账户，转走了30万元资金，该案例中信息的安全威胁主要来自于（    ）。A．软件故障           B．计算机病毒入侵          C．操作失误           D．黑客攻击</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24</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．要防范黑客攻击，计算机必须安装（</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A．杀毒软件           B．电脑管家                C．防火墙             D．优化大师</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25</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．下列关于网络防火墙功能描述不正确的是（</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A．防止火势蔓延                         </a:t>
            </a:r>
            <a:endParaRPr 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B．网络安全的屏障  C．隔离Internet和内部网络              </a:t>
            </a:r>
            <a:endParaRPr 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D．抵御网络攻击</a:t>
            </a:r>
            <a:endParaRPr lang="zh-CN" altLang="en-US" sz="2000">
              <a:latin typeface="宋体" panose="02010600030101010101" pitchFamily="2" charset="-122"/>
              <a:cs typeface="宋体" panose="02010600030101010101" pitchFamily="2" charset="-122"/>
            </a:endParaRPr>
          </a:p>
        </p:txBody>
      </p:sp>
    </p:spTree>
    <p:custDataLst>
      <p:tags r:id="rId2"/>
    </p:custDataLst>
  </p:cSld>
  <p:clrMapOvr>
    <a:masterClrMapping/>
  </p:clrMapOvr>
  <p:transition>
    <p:cover dir="d"/>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8194" name="图片 8193" descr="20081214223931116"/>
          <p:cNvPicPr>
            <a:picLocks noChangeAspect="1"/>
          </p:cNvPicPr>
          <p:nvPr/>
        </p:nvPicPr>
        <p:blipFill>
          <a:blip r:embed="rId2"/>
          <a:stretch>
            <a:fillRect/>
          </a:stretch>
        </p:blipFill>
        <p:spPr>
          <a:xfrm>
            <a:off x="10454640" y="5411788"/>
            <a:ext cx="1682750" cy="1377950"/>
          </a:xfrm>
          <a:prstGeom prst="rect">
            <a:avLst/>
          </a:prstGeom>
          <a:noFill/>
          <a:ln w="9525">
            <a:noFill/>
          </a:ln>
        </p:spPr>
      </p:pic>
      <p:sp>
        <p:nvSpPr>
          <p:cNvPr id="4" name="文本框 3"/>
          <p:cNvSpPr txBox="1"/>
          <p:nvPr/>
        </p:nvSpPr>
        <p:spPr>
          <a:xfrm>
            <a:off x="227965" y="66675"/>
            <a:ext cx="6036310" cy="521970"/>
          </a:xfrm>
          <a:prstGeom prst="rect">
            <a:avLst/>
          </a:prstGeom>
          <a:noFill/>
          <a:ln w="9525">
            <a:noFill/>
          </a:ln>
        </p:spPr>
        <p:txBody>
          <a:bodyPr wrap="square">
            <a:spAutoFit/>
          </a:bodyPr>
          <a:p>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参考答案</a:t>
            </a:r>
            <a:endParaRPr lang="zh-CN" sz="28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5" name="表格 4"/>
          <p:cNvGraphicFramePr>
            <a:graphicFrameLocks noGrp="1"/>
          </p:cNvGraphicFramePr>
          <p:nvPr/>
        </p:nvGraphicFramePr>
        <p:xfrm>
          <a:off x="1451670" y="1874331"/>
          <a:ext cx="7992890" cy="3537585"/>
        </p:xfrm>
        <a:graphic>
          <a:graphicData uri="http://schemas.openxmlformats.org/drawingml/2006/table">
            <a:tbl>
              <a:tblPr firstRow="1" bandRow="1">
                <a:tableStyleId>{5C22544A-7EE6-4342-B048-85BDC9FD1C3A}</a:tableStyleId>
              </a:tblPr>
              <a:tblGrid>
                <a:gridCol w="799465"/>
                <a:gridCol w="799113"/>
                <a:gridCol w="799289"/>
                <a:gridCol w="799289"/>
                <a:gridCol w="799289"/>
                <a:gridCol w="799289"/>
                <a:gridCol w="799289"/>
                <a:gridCol w="799289"/>
                <a:gridCol w="799289"/>
                <a:gridCol w="799289"/>
              </a:tblGrid>
              <a:tr h="945398">
                <a:tc>
                  <a:txBody>
                    <a:bodyPr/>
                    <a:p>
                      <a:pPr algn="ctr"/>
                      <a:r>
                        <a:rPr lang="zh-CN" altLang="en-US" sz="2000" dirty="0" smtClean="0"/>
                        <a:t>题号</a:t>
                      </a:r>
                      <a:endParaRPr lang="zh-CN" altLang="en-US" sz="2000" dirty="0"/>
                    </a:p>
                  </a:txBody>
                  <a:tcPr anchor="ctr"/>
                </a:tc>
                <a:tc>
                  <a:txBody>
                    <a:bodyPr/>
                    <a:p>
                      <a:pPr algn="ctr"/>
                      <a:r>
                        <a:rPr lang="zh-CN" altLang="en-US" sz="2000" dirty="0" smtClean="0"/>
                        <a:t>答案</a:t>
                      </a:r>
                      <a:endParaRPr lang="zh-CN" altLang="en-US" sz="2000" dirty="0"/>
                    </a:p>
                  </a:txBody>
                  <a:tcPr anchor="ctr"/>
                </a:tc>
                <a:tc>
                  <a:txBody>
                    <a:bodyPr/>
                    <a:p>
                      <a:pPr algn="ctr"/>
                      <a:r>
                        <a:rPr lang="zh-CN" altLang="en-US" sz="2000" dirty="0" smtClean="0"/>
                        <a:t>题号</a:t>
                      </a:r>
                      <a:endParaRPr lang="zh-CN" altLang="en-US" sz="2000" dirty="0"/>
                    </a:p>
                  </a:txBody>
                  <a:tcPr anchor="ctr"/>
                </a:tc>
                <a:tc>
                  <a:txBody>
                    <a:bodyPr/>
                    <a:p>
                      <a:pPr algn="ctr"/>
                      <a:r>
                        <a:rPr lang="zh-CN" altLang="en-US" sz="2000" dirty="0" smtClean="0"/>
                        <a:t>答案</a:t>
                      </a:r>
                      <a:endParaRPr lang="zh-CN" altLang="en-US" sz="2000" dirty="0"/>
                    </a:p>
                  </a:txBody>
                  <a:tcPr anchor="ctr"/>
                </a:tc>
                <a:tc>
                  <a:txBody>
                    <a:bodyPr/>
                    <a:p>
                      <a:pPr algn="ctr"/>
                      <a:r>
                        <a:rPr lang="zh-CN" altLang="en-US" sz="2000" dirty="0" smtClean="0"/>
                        <a:t>题号</a:t>
                      </a:r>
                      <a:endParaRPr lang="zh-CN" altLang="en-US" sz="2000" dirty="0"/>
                    </a:p>
                  </a:txBody>
                  <a:tcPr anchor="ctr"/>
                </a:tc>
                <a:tc>
                  <a:txBody>
                    <a:bodyPr/>
                    <a:p>
                      <a:pPr algn="ctr"/>
                      <a:r>
                        <a:rPr lang="zh-CN" altLang="en-US" sz="2000" dirty="0" smtClean="0"/>
                        <a:t>答案</a:t>
                      </a:r>
                      <a:endParaRPr lang="zh-CN" altLang="en-US" sz="2000" dirty="0"/>
                    </a:p>
                  </a:txBody>
                  <a:tcPr anchor="ctr"/>
                </a:tc>
                <a:tc>
                  <a:txBody>
                    <a:bodyPr/>
                    <a:p>
                      <a:pPr algn="ctr"/>
                      <a:r>
                        <a:rPr lang="zh-CN" altLang="en-US" sz="2000" dirty="0" smtClean="0"/>
                        <a:t>题号</a:t>
                      </a:r>
                      <a:endParaRPr lang="zh-CN" altLang="en-US" sz="2000" dirty="0"/>
                    </a:p>
                  </a:txBody>
                  <a:tcPr anchor="ctr"/>
                </a:tc>
                <a:tc>
                  <a:txBody>
                    <a:bodyPr/>
                    <a:p>
                      <a:pPr algn="ctr"/>
                      <a:r>
                        <a:rPr lang="zh-CN" altLang="en-US" sz="2000" dirty="0" smtClean="0"/>
                        <a:t>答案</a:t>
                      </a:r>
                      <a:endParaRPr lang="zh-CN" altLang="en-US" sz="2000" dirty="0"/>
                    </a:p>
                  </a:txBody>
                  <a:tcPr anchor="ctr"/>
                </a:tc>
                <a:tc>
                  <a:txBody>
                    <a:bodyPr/>
                    <a:p>
                      <a:pPr algn="ctr"/>
                      <a:r>
                        <a:rPr lang="zh-CN" altLang="en-US" sz="2000" dirty="0" smtClean="0"/>
                        <a:t>题号</a:t>
                      </a:r>
                      <a:endParaRPr lang="zh-CN" altLang="en-US" sz="2000" dirty="0"/>
                    </a:p>
                  </a:txBody>
                  <a:tcPr anchor="ctr"/>
                </a:tc>
                <a:tc>
                  <a:txBody>
                    <a:bodyPr/>
                    <a:p>
                      <a:pPr algn="ctr"/>
                      <a:r>
                        <a:rPr lang="zh-CN" altLang="en-US" sz="2000" dirty="0" smtClean="0"/>
                        <a:t>答案</a:t>
                      </a:r>
                      <a:endParaRPr lang="zh-CN" altLang="en-US" sz="2000" dirty="0"/>
                    </a:p>
                  </a:txBody>
                  <a:tcPr anchor="ctr"/>
                </a:tc>
              </a:tr>
              <a:tr h="518160">
                <a:tc>
                  <a:txBody>
                    <a:bodyPr/>
                    <a:p>
                      <a:pPr algn="ctr"/>
                      <a:r>
                        <a:rPr lang="en-US" altLang="zh-CN" sz="2000" dirty="0" smtClean="0"/>
                        <a:t>1</a:t>
                      </a:r>
                      <a:endParaRPr lang="zh-CN" altLang="en-US" sz="2000" dirty="0"/>
                    </a:p>
                  </a:txBody>
                  <a:tcPr anchor="ctr"/>
                </a:tc>
                <a:tc>
                  <a:txBody>
                    <a:bodyPr/>
                    <a:p>
                      <a:pPr algn="ctr"/>
                      <a:r>
                        <a:rPr lang="en-US" sz="2000" smtClean="0"/>
                        <a:t>C</a:t>
                      </a:r>
                      <a:endParaRPr lang="en-US" sz="2000" dirty="0"/>
                    </a:p>
                  </a:txBody>
                  <a:tcPr anchor="ctr"/>
                </a:tc>
                <a:tc>
                  <a:txBody>
                    <a:bodyPr/>
                    <a:p>
                      <a:pPr algn="ctr"/>
                      <a:r>
                        <a:rPr lang="en-US" altLang="zh-CN" sz="2000" dirty="0" smtClean="0"/>
                        <a:t>2</a:t>
                      </a:r>
                      <a:endParaRPr lang="zh-CN" altLang="en-US" sz="2000" dirty="0"/>
                    </a:p>
                  </a:txBody>
                  <a:tcPr anchor="ctr"/>
                </a:tc>
                <a:tc>
                  <a:txBody>
                    <a:bodyPr/>
                    <a:p>
                      <a:pPr algn="ctr"/>
                      <a:r>
                        <a:rPr lang="en-US" sz="2000" smtClean="0"/>
                        <a:t>B</a:t>
                      </a:r>
                      <a:endParaRPr lang="en-US" sz="2000" dirty="0"/>
                    </a:p>
                  </a:txBody>
                  <a:tcPr anchor="ctr"/>
                </a:tc>
                <a:tc>
                  <a:txBody>
                    <a:bodyPr/>
                    <a:p>
                      <a:pPr algn="ctr"/>
                      <a:r>
                        <a:rPr lang="en-US" altLang="zh-CN" sz="2000" dirty="0" smtClean="0"/>
                        <a:t>3</a:t>
                      </a:r>
                      <a:endParaRPr lang="zh-CN" altLang="en-US" sz="2000" dirty="0"/>
                    </a:p>
                  </a:txBody>
                  <a:tcPr anchor="ctr"/>
                </a:tc>
                <a:tc>
                  <a:txBody>
                    <a:bodyPr/>
                    <a:p>
                      <a:pPr algn="ctr"/>
                      <a:r>
                        <a:rPr lang="en-US" altLang="zh-CN" sz="2000" dirty="0" smtClean="0"/>
                        <a:t>D</a:t>
                      </a:r>
                      <a:endParaRPr lang="zh-CN" altLang="en-US" sz="2000" dirty="0"/>
                    </a:p>
                  </a:txBody>
                  <a:tcPr anchor="ctr"/>
                </a:tc>
                <a:tc>
                  <a:txBody>
                    <a:bodyPr/>
                    <a:p>
                      <a:pPr algn="ctr"/>
                      <a:r>
                        <a:rPr lang="en-US" altLang="zh-CN" sz="2000" dirty="0" smtClean="0"/>
                        <a:t>4</a:t>
                      </a:r>
                      <a:endParaRPr lang="zh-CN" altLang="en-US" sz="2000" dirty="0"/>
                    </a:p>
                  </a:txBody>
                  <a:tcPr anchor="ctr"/>
                </a:tc>
                <a:tc>
                  <a:txBody>
                    <a:bodyPr/>
                    <a:p>
                      <a:pPr algn="ctr"/>
                      <a:r>
                        <a:rPr lang="en-US" sz="2000" dirty="0" smtClean="0"/>
                        <a:t>B</a:t>
                      </a:r>
                      <a:endParaRPr lang="en-US" sz="2000" dirty="0"/>
                    </a:p>
                  </a:txBody>
                  <a:tcPr anchor="ctr"/>
                </a:tc>
                <a:tc>
                  <a:txBody>
                    <a:bodyPr/>
                    <a:p>
                      <a:pPr algn="ctr"/>
                      <a:r>
                        <a:rPr lang="en-US" altLang="zh-CN" sz="2000" dirty="0" smtClean="0"/>
                        <a:t>5</a:t>
                      </a:r>
                      <a:endParaRPr lang="zh-CN" altLang="en-US" sz="2000" dirty="0"/>
                    </a:p>
                  </a:txBody>
                  <a:tcPr anchor="ctr"/>
                </a:tc>
                <a:tc>
                  <a:txBody>
                    <a:bodyPr/>
                    <a:p>
                      <a:pPr algn="ctr"/>
                      <a:r>
                        <a:rPr lang="en-US" sz="2000" dirty="0" smtClean="0"/>
                        <a:t>D</a:t>
                      </a:r>
                      <a:endParaRPr lang="en-US" sz="2000" dirty="0"/>
                    </a:p>
                  </a:txBody>
                  <a:tcPr anchor="ctr"/>
                </a:tc>
              </a:tr>
              <a:tr h="518444">
                <a:tc>
                  <a:txBody>
                    <a:bodyPr/>
                    <a:p>
                      <a:pPr algn="ctr"/>
                      <a:r>
                        <a:rPr lang="en-US" altLang="zh-CN" sz="2000" dirty="0" smtClean="0"/>
                        <a:t>6</a:t>
                      </a:r>
                      <a:endParaRPr lang="zh-CN" altLang="en-US" sz="2000" dirty="0"/>
                    </a:p>
                  </a:txBody>
                  <a:tcPr anchor="ctr"/>
                </a:tc>
                <a:tc>
                  <a:txBody>
                    <a:bodyPr/>
                    <a:p>
                      <a:pPr algn="ctr"/>
                      <a:r>
                        <a:rPr lang="en-US" sz="2000" dirty="0" smtClean="0"/>
                        <a:t>A</a:t>
                      </a:r>
                      <a:endParaRPr lang="en-US" sz="2000" dirty="0"/>
                    </a:p>
                  </a:txBody>
                  <a:tcPr anchor="ctr"/>
                </a:tc>
                <a:tc>
                  <a:txBody>
                    <a:bodyPr/>
                    <a:p>
                      <a:pPr algn="ctr"/>
                      <a:r>
                        <a:rPr lang="en-US" altLang="zh-CN" sz="2000" dirty="0" smtClean="0"/>
                        <a:t>7</a:t>
                      </a:r>
                      <a:endParaRPr lang="zh-CN" altLang="en-US" sz="2000" dirty="0"/>
                    </a:p>
                  </a:txBody>
                  <a:tcPr anchor="ctr"/>
                </a:tc>
                <a:tc>
                  <a:txBody>
                    <a:bodyPr/>
                    <a:p>
                      <a:pPr algn="ctr"/>
                      <a:r>
                        <a:rPr lang="en-US" sz="2000" dirty="0" smtClean="0"/>
                        <a:t>B</a:t>
                      </a:r>
                      <a:endParaRPr lang="en-US" sz="2000" dirty="0"/>
                    </a:p>
                  </a:txBody>
                  <a:tcPr anchor="ctr"/>
                </a:tc>
                <a:tc>
                  <a:txBody>
                    <a:bodyPr/>
                    <a:p>
                      <a:pPr algn="ctr"/>
                      <a:r>
                        <a:rPr lang="en-US" altLang="zh-CN" sz="2000" dirty="0" smtClean="0"/>
                        <a:t>8</a:t>
                      </a:r>
                      <a:endParaRPr lang="zh-CN" altLang="en-US" sz="2000" dirty="0"/>
                    </a:p>
                  </a:txBody>
                  <a:tcPr anchor="ctr"/>
                </a:tc>
                <a:tc>
                  <a:txBody>
                    <a:bodyPr/>
                    <a:p>
                      <a:pPr algn="ctr"/>
                      <a:r>
                        <a:rPr lang="en-US" sz="2000" dirty="0" smtClean="0"/>
                        <a:t>C</a:t>
                      </a:r>
                      <a:endParaRPr lang="en-US" sz="2000" dirty="0"/>
                    </a:p>
                  </a:txBody>
                  <a:tcPr anchor="ctr"/>
                </a:tc>
                <a:tc>
                  <a:txBody>
                    <a:bodyPr/>
                    <a:p>
                      <a:pPr algn="ctr"/>
                      <a:r>
                        <a:rPr lang="en-US" altLang="zh-CN" sz="2000" dirty="0" smtClean="0"/>
                        <a:t>9</a:t>
                      </a:r>
                      <a:endParaRPr lang="zh-CN" altLang="en-US" sz="2000" dirty="0"/>
                    </a:p>
                  </a:txBody>
                  <a:tcPr anchor="ctr"/>
                </a:tc>
                <a:tc>
                  <a:txBody>
                    <a:bodyPr/>
                    <a:p>
                      <a:pPr algn="ctr"/>
                      <a:r>
                        <a:rPr lang="en-US" altLang="zh-CN" sz="2000" dirty="0" smtClean="0"/>
                        <a:t>C</a:t>
                      </a:r>
                      <a:endParaRPr lang="zh-CN" altLang="en-US" sz="2000" dirty="0"/>
                    </a:p>
                  </a:txBody>
                  <a:tcPr anchor="ctr"/>
                </a:tc>
                <a:tc>
                  <a:txBody>
                    <a:bodyPr/>
                    <a:p>
                      <a:pPr algn="ctr"/>
                      <a:r>
                        <a:rPr lang="en-US" altLang="zh-CN" sz="2000" dirty="0" smtClean="0"/>
                        <a:t>10</a:t>
                      </a:r>
                      <a:endParaRPr lang="zh-CN" altLang="en-US" sz="2000" dirty="0"/>
                    </a:p>
                  </a:txBody>
                  <a:tcPr anchor="ctr"/>
                </a:tc>
                <a:tc>
                  <a:txBody>
                    <a:bodyPr/>
                    <a:p>
                      <a:pPr algn="ctr"/>
                      <a:r>
                        <a:rPr lang="en-US" altLang="zh-CN" sz="2000" dirty="0" smtClean="0"/>
                        <a:t>D</a:t>
                      </a:r>
                      <a:endParaRPr lang="zh-CN" altLang="en-US" sz="2000" dirty="0"/>
                    </a:p>
                  </a:txBody>
                  <a:tcPr anchor="ctr"/>
                </a:tc>
              </a:tr>
              <a:tr h="518444">
                <a:tc>
                  <a:txBody>
                    <a:bodyPr/>
                    <a:p>
                      <a:pPr algn="ctr"/>
                      <a:r>
                        <a:rPr lang="en-US" altLang="zh-CN" sz="2000" dirty="0" smtClean="0"/>
                        <a:t>11</a:t>
                      </a:r>
                      <a:endParaRPr lang="zh-CN" altLang="en-US" sz="2000" dirty="0"/>
                    </a:p>
                  </a:txBody>
                  <a:tcPr anchor="ctr"/>
                </a:tc>
                <a:tc>
                  <a:txBody>
                    <a:bodyPr/>
                    <a:p>
                      <a:pPr algn="ctr"/>
                      <a:r>
                        <a:rPr lang="en-US" sz="2000" dirty="0" smtClean="0"/>
                        <a:t>A</a:t>
                      </a:r>
                      <a:endParaRPr lang="en-US" sz="2000" dirty="0"/>
                    </a:p>
                  </a:txBody>
                  <a:tcPr anchor="ctr"/>
                </a:tc>
                <a:tc>
                  <a:txBody>
                    <a:bodyPr/>
                    <a:p>
                      <a:pPr algn="ctr"/>
                      <a:r>
                        <a:rPr lang="en-US" altLang="zh-CN" sz="2000" dirty="0" smtClean="0"/>
                        <a:t>12</a:t>
                      </a:r>
                      <a:endParaRPr lang="zh-CN" altLang="en-US" sz="2000" dirty="0"/>
                    </a:p>
                  </a:txBody>
                  <a:tcPr anchor="ctr"/>
                </a:tc>
                <a:tc>
                  <a:txBody>
                    <a:bodyPr/>
                    <a:p>
                      <a:pPr algn="ctr"/>
                      <a:r>
                        <a:rPr lang="en-US" sz="2000" dirty="0" smtClean="0"/>
                        <a:t>B</a:t>
                      </a:r>
                      <a:endParaRPr lang="en-US" sz="2000" dirty="0"/>
                    </a:p>
                  </a:txBody>
                  <a:tcPr anchor="ctr"/>
                </a:tc>
                <a:tc>
                  <a:txBody>
                    <a:bodyPr/>
                    <a:p>
                      <a:pPr algn="ctr"/>
                      <a:r>
                        <a:rPr lang="en-US" altLang="zh-CN" sz="2000" dirty="0" smtClean="0"/>
                        <a:t>13</a:t>
                      </a:r>
                      <a:endParaRPr lang="zh-CN" altLang="en-US" sz="2000" dirty="0"/>
                    </a:p>
                  </a:txBody>
                  <a:tcPr anchor="ctr"/>
                </a:tc>
                <a:tc>
                  <a:txBody>
                    <a:bodyPr/>
                    <a:p>
                      <a:pPr algn="ctr"/>
                      <a:r>
                        <a:rPr lang="en-US" sz="2000" dirty="0" smtClean="0"/>
                        <a:t>B</a:t>
                      </a:r>
                      <a:endParaRPr lang="en-US" sz="2000" dirty="0"/>
                    </a:p>
                  </a:txBody>
                  <a:tcPr anchor="ctr"/>
                </a:tc>
                <a:tc>
                  <a:txBody>
                    <a:bodyPr/>
                    <a:p>
                      <a:pPr algn="ctr"/>
                      <a:r>
                        <a:rPr lang="en-US" altLang="zh-CN" sz="2000" dirty="0" smtClean="0"/>
                        <a:t>14</a:t>
                      </a:r>
                      <a:endParaRPr lang="zh-CN" altLang="en-US" sz="2000" dirty="0"/>
                    </a:p>
                  </a:txBody>
                  <a:tcPr anchor="ctr"/>
                </a:tc>
                <a:tc>
                  <a:txBody>
                    <a:bodyPr/>
                    <a:p>
                      <a:pPr algn="ctr"/>
                      <a:r>
                        <a:rPr lang="en-US" sz="2000" dirty="0" smtClean="0"/>
                        <a:t>D</a:t>
                      </a:r>
                      <a:endParaRPr lang="en-US" sz="2000" dirty="0"/>
                    </a:p>
                  </a:txBody>
                  <a:tcPr anchor="ctr"/>
                </a:tc>
                <a:tc>
                  <a:txBody>
                    <a:bodyPr/>
                    <a:p>
                      <a:pPr algn="ctr"/>
                      <a:r>
                        <a:rPr lang="en-US" altLang="zh-CN" sz="2000" dirty="0" smtClean="0"/>
                        <a:t>15</a:t>
                      </a:r>
                      <a:endParaRPr lang="zh-CN" altLang="en-US" sz="2000" dirty="0"/>
                    </a:p>
                  </a:txBody>
                  <a:tcPr anchor="ctr"/>
                </a:tc>
                <a:tc>
                  <a:txBody>
                    <a:bodyPr/>
                    <a:p>
                      <a:pPr algn="ctr"/>
                      <a:r>
                        <a:rPr lang="en-US" altLang="zh-CN" sz="2000" dirty="0" smtClean="0"/>
                        <a:t>A</a:t>
                      </a:r>
                      <a:endParaRPr lang="zh-CN" altLang="en-US" sz="2000" dirty="0"/>
                    </a:p>
                  </a:txBody>
                  <a:tcPr anchor="ctr"/>
                </a:tc>
              </a:tr>
              <a:tr h="518444">
                <a:tc>
                  <a:txBody>
                    <a:bodyPr/>
                    <a:p>
                      <a:pPr algn="ctr">
                        <a:buNone/>
                      </a:pPr>
                      <a:r>
                        <a:rPr lang="en-US" altLang="zh-CN" sz="2000" dirty="0"/>
                        <a:t>16</a:t>
                      </a:r>
                      <a:endParaRPr lang="en-US" altLang="zh-CN" sz="2000" dirty="0"/>
                    </a:p>
                  </a:txBody>
                  <a:tcPr anchor="ctr"/>
                </a:tc>
                <a:tc>
                  <a:txBody>
                    <a:bodyPr/>
                    <a:p>
                      <a:pPr algn="ctr">
                        <a:buNone/>
                      </a:pPr>
                      <a:r>
                        <a:rPr lang="en-US" altLang="en-US" sz="2000" dirty="0"/>
                        <a:t>B</a:t>
                      </a:r>
                      <a:endParaRPr lang="en-US" altLang="en-US" sz="2000" dirty="0"/>
                    </a:p>
                  </a:txBody>
                  <a:tcPr anchor="ctr"/>
                </a:tc>
                <a:tc>
                  <a:txBody>
                    <a:bodyPr/>
                    <a:p>
                      <a:pPr algn="ctr">
                        <a:buNone/>
                      </a:pPr>
                      <a:r>
                        <a:rPr lang="en-US" altLang="zh-CN" sz="2000" dirty="0"/>
                        <a:t>17</a:t>
                      </a:r>
                      <a:endParaRPr lang="en-US" altLang="zh-CN" sz="2000" dirty="0"/>
                    </a:p>
                  </a:txBody>
                  <a:tcPr anchor="ctr"/>
                </a:tc>
                <a:tc>
                  <a:txBody>
                    <a:bodyPr/>
                    <a:p>
                      <a:pPr algn="ctr">
                        <a:buNone/>
                      </a:pPr>
                      <a:r>
                        <a:rPr lang="en-US" altLang="en-US" sz="2000" dirty="0"/>
                        <a:t>C</a:t>
                      </a:r>
                      <a:endParaRPr lang="en-US" altLang="en-US" sz="2000" dirty="0"/>
                    </a:p>
                  </a:txBody>
                  <a:tcPr anchor="ctr"/>
                </a:tc>
                <a:tc>
                  <a:txBody>
                    <a:bodyPr/>
                    <a:p>
                      <a:pPr algn="ctr">
                        <a:buNone/>
                      </a:pPr>
                      <a:r>
                        <a:rPr lang="en-US" altLang="zh-CN" sz="2000" dirty="0"/>
                        <a:t>18</a:t>
                      </a:r>
                      <a:endParaRPr lang="en-US" altLang="zh-CN" sz="2000" dirty="0"/>
                    </a:p>
                  </a:txBody>
                  <a:tcPr anchor="ctr"/>
                </a:tc>
                <a:tc>
                  <a:txBody>
                    <a:bodyPr/>
                    <a:p>
                      <a:pPr algn="ctr">
                        <a:buNone/>
                      </a:pPr>
                      <a:r>
                        <a:rPr lang="en-US" altLang="en-US" sz="2000" dirty="0"/>
                        <a:t>D</a:t>
                      </a:r>
                      <a:endParaRPr lang="en-US" altLang="en-US" sz="2000" dirty="0"/>
                    </a:p>
                  </a:txBody>
                  <a:tcPr anchor="ctr"/>
                </a:tc>
                <a:tc>
                  <a:txBody>
                    <a:bodyPr/>
                    <a:p>
                      <a:pPr algn="ctr">
                        <a:buNone/>
                      </a:pPr>
                      <a:r>
                        <a:rPr lang="en-US" altLang="zh-CN" sz="2000" dirty="0"/>
                        <a:t>19</a:t>
                      </a:r>
                      <a:endParaRPr lang="en-US" altLang="zh-CN" sz="2000" dirty="0"/>
                    </a:p>
                  </a:txBody>
                  <a:tcPr anchor="ctr"/>
                </a:tc>
                <a:tc>
                  <a:txBody>
                    <a:bodyPr/>
                    <a:p>
                      <a:pPr algn="ctr">
                        <a:buNone/>
                      </a:pPr>
                      <a:r>
                        <a:rPr lang="en-US" altLang="en-US" sz="2000" dirty="0"/>
                        <a:t>A</a:t>
                      </a:r>
                      <a:endParaRPr lang="en-US" altLang="en-US" sz="2000" dirty="0"/>
                    </a:p>
                  </a:txBody>
                  <a:tcPr anchor="ctr"/>
                </a:tc>
                <a:tc>
                  <a:txBody>
                    <a:bodyPr/>
                    <a:p>
                      <a:pPr algn="ctr">
                        <a:buNone/>
                      </a:pPr>
                      <a:r>
                        <a:rPr lang="en-US" altLang="zh-CN" sz="2000" dirty="0"/>
                        <a:t>20</a:t>
                      </a:r>
                      <a:endParaRPr lang="en-US" altLang="zh-CN" sz="2000" dirty="0"/>
                    </a:p>
                  </a:txBody>
                  <a:tcPr anchor="ctr"/>
                </a:tc>
                <a:tc>
                  <a:txBody>
                    <a:bodyPr/>
                    <a:p>
                      <a:pPr algn="ctr">
                        <a:buNone/>
                      </a:pPr>
                      <a:r>
                        <a:rPr lang="en-US" altLang="zh-CN" sz="2000" dirty="0"/>
                        <a:t>D</a:t>
                      </a:r>
                      <a:endParaRPr lang="en-US" altLang="zh-CN" sz="2000" dirty="0"/>
                    </a:p>
                  </a:txBody>
                  <a:tcPr anchor="ctr"/>
                </a:tc>
              </a:tr>
              <a:tr h="518444">
                <a:tc>
                  <a:txBody>
                    <a:bodyPr/>
                    <a:p>
                      <a:pPr algn="ctr">
                        <a:buNone/>
                      </a:pPr>
                      <a:r>
                        <a:rPr lang="en-US" altLang="zh-CN" sz="2000" dirty="0"/>
                        <a:t>21</a:t>
                      </a:r>
                      <a:endParaRPr lang="en-US" altLang="zh-CN" sz="2000" dirty="0"/>
                    </a:p>
                  </a:txBody>
                  <a:tcPr anchor="ctr"/>
                </a:tc>
                <a:tc>
                  <a:txBody>
                    <a:bodyPr/>
                    <a:p>
                      <a:pPr algn="ctr">
                        <a:buNone/>
                      </a:pPr>
                      <a:r>
                        <a:rPr lang="en-US" altLang="en-US" sz="2000" dirty="0"/>
                        <a:t>B</a:t>
                      </a:r>
                      <a:endParaRPr lang="en-US" altLang="en-US" sz="2000" dirty="0"/>
                    </a:p>
                  </a:txBody>
                  <a:tcPr anchor="ctr"/>
                </a:tc>
                <a:tc>
                  <a:txBody>
                    <a:bodyPr/>
                    <a:p>
                      <a:pPr algn="ctr">
                        <a:buNone/>
                      </a:pPr>
                      <a:r>
                        <a:rPr lang="en-US" altLang="zh-CN" sz="2000" dirty="0"/>
                        <a:t>22</a:t>
                      </a:r>
                      <a:endParaRPr lang="en-US" altLang="zh-CN" sz="2000" dirty="0"/>
                    </a:p>
                  </a:txBody>
                  <a:tcPr anchor="ctr"/>
                </a:tc>
                <a:tc>
                  <a:txBody>
                    <a:bodyPr/>
                    <a:p>
                      <a:pPr algn="ctr">
                        <a:buNone/>
                      </a:pPr>
                      <a:r>
                        <a:rPr lang="en-US" altLang="en-US" sz="2000" dirty="0"/>
                        <a:t>C</a:t>
                      </a:r>
                      <a:endParaRPr lang="en-US" altLang="en-US" sz="2000" dirty="0"/>
                    </a:p>
                  </a:txBody>
                  <a:tcPr anchor="ctr"/>
                </a:tc>
                <a:tc>
                  <a:txBody>
                    <a:bodyPr/>
                    <a:p>
                      <a:pPr algn="ctr">
                        <a:buNone/>
                      </a:pPr>
                      <a:r>
                        <a:rPr lang="en-US" altLang="zh-CN" sz="2000" dirty="0"/>
                        <a:t>23</a:t>
                      </a:r>
                      <a:endParaRPr lang="en-US" altLang="zh-CN" sz="2000" dirty="0"/>
                    </a:p>
                  </a:txBody>
                  <a:tcPr anchor="ctr"/>
                </a:tc>
                <a:tc>
                  <a:txBody>
                    <a:bodyPr/>
                    <a:p>
                      <a:pPr algn="ctr">
                        <a:buNone/>
                      </a:pPr>
                      <a:r>
                        <a:rPr lang="en-US" altLang="en-US" sz="2000" dirty="0"/>
                        <a:t>D</a:t>
                      </a:r>
                      <a:endParaRPr lang="en-US" altLang="en-US" sz="2000" dirty="0"/>
                    </a:p>
                  </a:txBody>
                  <a:tcPr anchor="ctr"/>
                </a:tc>
                <a:tc>
                  <a:txBody>
                    <a:bodyPr/>
                    <a:p>
                      <a:pPr algn="ctr">
                        <a:buNone/>
                      </a:pPr>
                      <a:r>
                        <a:rPr lang="en-US" altLang="zh-CN" sz="2000" dirty="0"/>
                        <a:t>24</a:t>
                      </a:r>
                      <a:endParaRPr lang="en-US" altLang="zh-CN" sz="2000" dirty="0"/>
                    </a:p>
                  </a:txBody>
                  <a:tcPr anchor="ctr"/>
                </a:tc>
                <a:tc>
                  <a:txBody>
                    <a:bodyPr/>
                    <a:p>
                      <a:pPr algn="ctr">
                        <a:buNone/>
                      </a:pPr>
                      <a:r>
                        <a:rPr lang="en-US" altLang="en-US" sz="2000" dirty="0"/>
                        <a:t>C</a:t>
                      </a:r>
                      <a:endParaRPr lang="en-US" altLang="en-US" sz="2000" dirty="0"/>
                    </a:p>
                  </a:txBody>
                  <a:tcPr anchor="ctr"/>
                </a:tc>
                <a:tc>
                  <a:txBody>
                    <a:bodyPr/>
                    <a:p>
                      <a:pPr algn="ctr">
                        <a:buNone/>
                      </a:pPr>
                      <a:r>
                        <a:rPr lang="en-US" altLang="zh-CN" sz="2000" dirty="0"/>
                        <a:t>25</a:t>
                      </a:r>
                      <a:endParaRPr lang="en-US" altLang="zh-CN" sz="2000" dirty="0"/>
                    </a:p>
                  </a:txBody>
                  <a:tcPr anchor="ctr"/>
                </a:tc>
                <a:tc>
                  <a:txBody>
                    <a:bodyPr/>
                    <a:p>
                      <a:pPr algn="ctr">
                        <a:buNone/>
                      </a:pPr>
                      <a:r>
                        <a:rPr lang="en-US" altLang="zh-CN" sz="2000" dirty="0"/>
                        <a:t>A</a:t>
                      </a:r>
                      <a:endParaRPr lang="en-US" altLang="zh-CN" sz="2000" dirty="0"/>
                    </a:p>
                  </a:txBody>
                  <a:tcPr anchor="ctr"/>
                </a:tc>
              </a:tr>
            </a:tbl>
          </a:graphicData>
        </a:graphic>
      </p:graphicFrame>
    </p:spTree>
    <p:custDataLst>
      <p:tags r:id="rId3"/>
    </p:custDataLst>
  </p:cSld>
  <p:clrMapOvr>
    <a:masterClrMapping/>
  </p:clrMapOvr>
  <p:transition>
    <p:cover dir="d"/>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03" name="文本框 102"/>
          <p:cNvSpPr txBox="1"/>
          <p:nvPr/>
        </p:nvSpPr>
        <p:spPr>
          <a:xfrm>
            <a:off x="76835" y="85725"/>
            <a:ext cx="3597275" cy="521970"/>
          </a:xfrm>
          <a:prstGeom prst="rect">
            <a:avLst/>
          </a:prstGeom>
          <a:noFill/>
          <a:ln w="9525">
            <a:noFill/>
          </a:ln>
        </p:spPr>
        <p:txBody>
          <a:bodyPr wrap="square">
            <a:spAutoFit/>
          </a:bodyPr>
          <a:p>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一</a:t>
            </a:r>
            <a:r>
              <a:rPr lang="en-US" alt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rgbClr val="FFFF00"/>
                </a:solidFill>
                <a:latin typeface="宋体" panose="02010600030101010101" pitchFamily="2" charset="-122"/>
                <a:ea typeface="宋体" panose="02010600030101010101" pitchFamily="2" charset="-122"/>
                <a:cs typeface="宋体" panose="02010600030101010101" pitchFamily="2" charset="-122"/>
              </a:rPr>
              <a:t>信息系统恶意攻击</a:t>
            </a:r>
            <a:endParaRPr lang="zh-CN" altLang="en-US" sz="28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sp>
        <p:nvSpPr>
          <p:cNvPr id="100" name="文本框 99"/>
          <p:cNvSpPr txBox="1"/>
          <p:nvPr/>
        </p:nvSpPr>
        <p:spPr>
          <a:xfrm>
            <a:off x="170815" y="607695"/>
            <a:ext cx="11934825" cy="5939155"/>
          </a:xfrm>
          <a:prstGeom prst="rect">
            <a:avLst/>
          </a:prstGeom>
          <a:noFill/>
          <a:ln w="9525">
            <a:noFill/>
          </a:ln>
        </p:spPr>
        <p:txBody>
          <a:bodyPr wrap="square">
            <a:spAutoFit/>
          </a:bodyPr>
          <a:p>
            <a:pPr indent="133350"/>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恶意攻击是指有计划地窃听、偷窃、破坏信息，或拒绝其他授权用户的访问等。信息系统的恶意攻击分为被动攻击和主动攻击两种。主动攻击是有破坏性的攻击，如篡改、伪造、删除、乱序、冒充等，攻击者故意篡改网络上传送的报文，包括彻底中断报文，甚至把完全伪造的报文传送给接收方；被动攻击是指在不干扰网络信息系统正常的工作的情况下，进行截获、窃听、破译、业务流量分析和电磁漏露等，主要是收集信息而不是进行访问和破坏，数据的合法用户对这种活动一点也不会觉察到。</a:t>
            </a: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1</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口令攻击</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账户和密码是用户登录信息系统时进行身份认证的一种手段。攻击者攻击目标时通常把破译用户的口令作为攻击的开始，它是黑客最常采用的入侵网络的方法。黑客通过获取系统管理员或其他特殊用户的口令，获得系统的管理权，窃取系统信息、磁盘中的文件甚至对系统进行破坏。攻击者通过网络监听来截获用户口令或者通过远端系统破解用户口令。攻击方法有很种，如利用脆弱口令或撞库攻击，利用暴力破解攻击，利用字典攻击，利用木马程序或键盘记录程序等。【问题思考】如何防范口令攻击？</a:t>
            </a:r>
            <a:endParaRPr 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133350"/>
            <a:r>
              <a:rPr lang="en-US" alt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2．恶意代码攻击</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133350"/>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恶意代码又称为恶意软件，是指在未经授权的情况下，在信息系统中安装、执行以达到不正当的目的的代码。最常见的恶意代码有蠕虫、特洛伊木马、僵尸程序、病毒、逻辑炸弹、陷门（后门）和通信劫持等。</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133350"/>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（1）蠕虫（Worm）  它能自我复制和传播，以占用系统资源为主要目的的恶意代码，比如近几年危害很大的“尼姆亚”病毒和“熊猫烧香”都属于蠕虫及其变种。根据传播方式不同，蠕虫可分为邮件蠕虫、即时消息蠕虫、U盘蠕虫、漏洞利用蠕虫等。腾讯电脑管家、360杀毒、360安全卫士等安全软件可以对蠕虫进行查杀。</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2"/>
    </p:custDataLst>
  </p:cSld>
  <p:clrMapOvr>
    <a:masterClrMapping/>
  </p:clrMapOvr>
  <p:transition>
    <p:cover dir="d"/>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3" name="图片 2"/>
          <p:cNvPicPr>
            <a:picLocks noChangeAspect="1"/>
          </p:cNvPicPr>
          <p:nvPr/>
        </p:nvPicPr>
        <p:blipFill>
          <a:blip r:embed="rId2"/>
          <a:stretch>
            <a:fillRect/>
          </a:stretch>
        </p:blipFill>
        <p:spPr>
          <a:xfrm>
            <a:off x="1971675" y="2284095"/>
            <a:ext cx="6819900" cy="3476625"/>
          </a:xfrm>
          <a:prstGeom prst="rect">
            <a:avLst/>
          </a:prstGeom>
        </p:spPr>
      </p:pic>
      <p:sp>
        <p:nvSpPr>
          <p:cNvPr id="4" name="文本框 3"/>
          <p:cNvSpPr txBox="1"/>
          <p:nvPr/>
        </p:nvSpPr>
        <p:spPr>
          <a:xfrm>
            <a:off x="414020" y="5996305"/>
            <a:ext cx="3785870" cy="398780"/>
          </a:xfrm>
          <a:prstGeom prst="rect">
            <a:avLst/>
          </a:prstGeom>
          <a:noFill/>
          <a:ln w="9525">
            <a:noFill/>
          </a:ln>
        </p:spPr>
        <p:txBody>
          <a:bodyPr wrap="square">
            <a:spAutoFit/>
          </a:bodyPr>
          <a:p>
            <a:pPr indent="133350"/>
            <a:r>
              <a:rPr lang="zh-CN" sz="2000" b="0">
                <a:solidFill>
                  <a:srgbClr val="000000"/>
                </a:solidFill>
                <a:latin typeface="宋体" panose="02010600030101010101" pitchFamily="2" charset="-122"/>
                <a:ea typeface="宋体" panose="02010600030101010101" pitchFamily="2" charset="-122"/>
              </a:rPr>
              <a:t>【问题思考】如何防范木马？</a:t>
            </a:r>
            <a:endParaRPr lang="zh-CN" altLang="en-US" sz="2000">
              <a:latin typeface="宋体" panose="02010600030101010101" pitchFamily="2" charset="-122"/>
              <a:ea typeface="宋体" panose="02010600030101010101" pitchFamily="2" charset="-122"/>
            </a:endParaRPr>
          </a:p>
        </p:txBody>
      </p:sp>
      <p:sp>
        <p:nvSpPr>
          <p:cNvPr id="103" name="文本框 102"/>
          <p:cNvSpPr txBox="1"/>
          <p:nvPr/>
        </p:nvSpPr>
        <p:spPr>
          <a:xfrm>
            <a:off x="76835" y="85725"/>
            <a:ext cx="3597275" cy="521970"/>
          </a:xfrm>
          <a:prstGeom prst="rect">
            <a:avLst/>
          </a:prstGeom>
          <a:noFill/>
          <a:ln w="9525">
            <a:noFill/>
          </a:ln>
        </p:spPr>
        <p:txBody>
          <a:bodyPr wrap="square">
            <a:spAutoFit/>
          </a:bodyPr>
          <a:p>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一</a:t>
            </a:r>
            <a:r>
              <a:rPr lang="en-US" alt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rgbClr val="FFFF00"/>
                </a:solidFill>
                <a:latin typeface="宋体" panose="02010600030101010101" pitchFamily="2" charset="-122"/>
                <a:ea typeface="宋体" panose="02010600030101010101" pitchFamily="2" charset="-122"/>
                <a:cs typeface="宋体" panose="02010600030101010101" pitchFamily="2" charset="-122"/>
              </a:rPr>
              <a:t>信息系统恶意攻击</a:t>
            </a:r>
            <a:endParaRPr lang="zh-CN" altLang="en-US" sz="28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sp>
        <p:nvSpPr>
          <p:cNvPr id="101" name="文本框 100"/>
          <p:cNvSpPr txBox="1"/>
          <p:nvPr/>
        </p:nvSpPr>
        <p:spPr>
          <a:xfrm>
            <a:off x="184785" y="739775"/>
            <a:ext cx="11864975" cy="1630045"/>
          </a:xfrm>
          <a:prstGeom prst="rect">
            <a:avLst/>
          </a:prstGeom>
          <a:noFill/>
          <a:ln w="9525">
            <a:noFill/>
          </a:ln>
        </p:spPr>
        <p:txBody>
          <a:bodyPr wrap="square">
            <a:spAutoFit/>
          </a:bodyPr>
          <a:p>
            <a:pPr indent="133350"/>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（2）木马（Trojan） 它是盗取用户个人信息，甚至远程控制用户计算机为主要目的的恶意代码。木马与一般的病毒不同，它通过将自身伪装以吸引用户下载执行，向施种木马者提供打开被种主机的门户，使施种者可以任意毁坏、窃取被种者的文件，甚至远程操控被种主机。计算机一旦得了木马，不知不觉中，用户重要的信息就被盗取。根据功能不同，木马可以分为：窃密木马、网银木马、盗号木马、挖矿木马、远程控制木马、流量劫持木马、下载者木马等。</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ustDataLst>
      <p:tags r:id="rId3"/>
    </p:custDataLst>
  </p:cSld>
  <p:clrMapOvr>
    <a:masterClrMapping/>
  </p:clrMapOvr>
  <p:transition>
    <p:cover dir="d"/>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03" name="文本框 102"/>
          <p:cNvSpPr txBox="1"/>
          <p:nvPr/>
        </p:nvSpPr>
        <p:spPr>
          <a:xfrm>
            <a:off x="76835" y="85725"/>
            <a:ext cx="3597275" cy="521970"/>
          </a:xfrm>
          <a:prstGeom prst="rect">
            <a:avLst/>
          </a:prstGeom>
          <a:noFill/>
          <a:ln w="9525">
            <a:noFill/>
          </a:ln>
        </p:spPr>
        <p:txBody>
          <a:bodyPr wrap="square">
            <a:spAutoFit/>
          </a:bodyPr>
          <a:p>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一</a:t>
            </a:r>
            <a:r>
              <a:rPr lang="en-US" alt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rgbClr val="FFFF00"/>
                </a:solidFill>
                <a:latin typeface="宋体" panose="02010600030101010101" pitchFamily="2" charset="-122"/>
                <a:ea typeface="宋体" panose="02010600030101010101" pitchFamily="2" charset="-122"/>
                <a:cs typeface="宋体" panose="02010600030101010101" pitchFamily="2" charset="-122"/>
              </a:rPr>
              <a:t>信息系统恶意攻击</a:t>
            </a:r>
            <a:endParaRPr lang="zh-CN" altLang="en-US" sz="28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76835" y="700405"/>
            <a:ext cx="11911330" cy="5015865"/>
          </a:xfrm>
          <a:prstGeom prst="rect">
            <a:avLst/>
          </a:prstGeom>
          <a:noFill/>
          <a:ln w="9525">
            <a:noFill/>
          </a:ln>
        </p:spPr>
        <p:txBody>
          <a:bodyPr wrap="square">
            <a:spAutoFit/>
          </a:bodyPr>
          <a:p>
            <a:pPr indent="133350"/>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（3）逻辑炸弹</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一种当运行环境满足某种特定条件时执行其他特殊功能的程序。如系统时间达到某个值、服务程序收到某个特定的消息，就触发恶意程序的执行并产生异常甚至灾难性后果，如使某个进程无法正常运行、删除重要的磁盘分区、毁坏数据库数据，使系统瘫痪等等。对系统管理员和计算机用户来说，这样的恶意程序如同埋藏在计算机中的一颗地雷，同样惊心动魄。（4）僵尸程序（Bot） 它是指采用一种或多种传播手段使大量计算机感染病毒，从而在控制者和被感染计算机之间形成的一对多可控的网络。被感染的众多计算机常常在不知情的情况下被控制者操控，形成被利用工具。僵尸程序一般通过网络聊天室、文件共享等，感染存在漏洞的计算机。根据使用的通信协议不同，僵尸程序可以分为HHTP僵尸程序、IRC僵尸程序、P2P僵尸程序等。（5）陷门（后门）</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它旨将某一段特殊代码嵌入系统中，在输入特定条件时，允许安全策略被违反，可以绕过控制信息（如绕开口令）进入信息系统，进行非授权访问。</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此外，还有移动互联网恶意代码和联网智能设备恶意代码等。前者是指运行于包括智能手机在内的具有移动通信功能的移动终端之上，存在窃听用户通话、窃取用户信息、破坏用户数据、擅自使用付费业务、发送垃圾信息</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推送广告或欺诈信息、影响移动终端运行、危害互联网网络安全等恶意行为的计算机程序。目前活跃在智能联网设备上的恶意代码有十来种，它的危害包括泄露用户信息和设备数据、硬件设备被控制和破坏、或其它恶意攻击等。如一种物联网病毒可以侵入交通灯系统，破坏智慧城市的基础设施，从而引发整座城市的混乱。</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ustDataLst>
      <p:tags r:id="rId2"/>
    </p:custDataLst>
  </p:cSld>
  <p:clrMapOvr>
    <a:masterClrMapping/>
  </p:clrMapOvr>
  <p:transition>
    <p:cover dir="d"/>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03" name="文本框 102"/>
          <p:cNvSpPr txBox="1"/>
          <p:nvPr/>
        </p:nvSpPr>
        <p:spPr>
          <a:xfrm>
            <a:off x="76835" y="85725"/>
            <a:ext cx="3597275" cy="521970"/>
          </a:xfrm>
          <a:prstGeom prst="rect">
            <a:avLst/>
          </a:prstGeom>
          <a:noFill/>
          <a:ln w="9525">
            <a:noFill/>
          </a:ln>
        </p:spPr>
        <p:txBody>
          <a:bodyPr wrap="square">
            <a:spAutoFit/>
          </a:bodyPr>
          <a:p>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一</a:t>
            </a:r>
            <a:r>
              <a:rPr lang="en-US" alt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rgbClr val="FFFF00"/>
                </a:solidFill>
                <a:latin typeface="宋体" panose="02010600030101010101" pitchFamily="2" charset="-122"/>
                <a:ea typeface="宋体" panose="02010600030101010101" pitchFamily="2" charset="-122"/>
                <a:cs typeface="宋体" panose="02010600030101010101" pitchFamily="2" charset="-122"/>
              </a:rPr>
              <a:t>信息系统恶意攻击</a:t>
            </a:r>
            <a:endParaRPr lang="zh-CN" altLang="en-US" sz="28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sp>
        <p:nvSpPr>
          <p:cNvPr id="101" name="文本框 100"/>
          <p:cNvSpPr txBox="1"/>
          <p:nvPr/>
        </p:nvSpPr>
        <p:spPr>
          <a:xfrm>
            <a:off x="76835" y="607695"/>
            <a:ext cx="11846560" cy="1322070"/>
          </a:xfrm>
          <a:prstGeom prst="rect">
            <a:avLst/>
          </a:prstGeom>
          <a:noFill/>
          <a:ln w="9525">
            <a:noFill/>
          </a:ln>
        </p:spPr>
        <p:txBody>
          <a:bodyPr wrap="square">
            <a:spAutoFit/>
          </a:bodyPr>
          <a:p>
            <a:pPr indent="133985"/>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拒绝服务攻击（DoS、DDoS）</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拒绝服务攻击指攻击者向因特网上某个服务器不停地发送大量分组或执行特定攻击操作，使服务器无法提供正常的服务，或者对其他资源的合法访问被无条件拒绝、降低服务质量。拒绝服务攻击会造成计算机系统崩溃，网络带宽耗尽，硬盘被填满等严重后果。</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grpSp>
        <p:nvGrpSpPr>
          <p:cNvPr id="1073742921" name="组合 1073742920"/>
          <p:cNvGrpSpPr/>
          <p:nvPr/>
        </p:nvGrpSpPr>
        <p:grpSpPr>
          <a:xfrm>
            <a:off x="3279775" y="2065655"/>
            <a:ext cx="4891405" cy="3941520"/>
            <a:chOff x="6147" y="128544"/>
            <a:chExt cx="4249" cy="3616"/>
          </a:xfrm>
        </p:grpSpPr>
        <p:grpSp>
          <p:nvGrpSpPr>
            <p:cNvPr id="1073742904" name="组合 23"/>
            <p:cNvGrpSpPr/>
            <p:nvPr/>
          </p:nvGrpSpPr>
          <p:grpSpPr>
            <a:xfrm>
              <a:off x="6147" y="128544"/>
              <a:ext cx="4249" cy="3359"/>
              <a:chOff x="5896" y="41354"/>
              <a:chExt cx="4198" cy="3198"/>
            </a:xfrm>
          </p:grpSpPr>
          <p:pic>
            <p:nvPicPr>
              <p:cNvPr id="1073742905" name="图片 6145"/>
              <p:cNvPicPr>
                <a:picLocks noChangeAspect="1"/>
              </p:cNvPicPr>
              <p:nvPr/>
            </p:nvPicPr>
            <p:blipFill>
              <a:blip r:embed="rId2"/>
              <a:srcRect l="34029" t="21658" r="23354" b="31097"/>
              <a:stretch>
                <a:fillRect/>
              </a:stretch>
            </p:blipFill>
            <p:spPr>
              <a:xfrm>
                <a:off x="5896" y="41354"/>
                <a:ext cx="4199" cy="3199"/>
              </a:xfrm>
              <a:prstGeom prst="rect">
                <a:avLst/>
              </a:prstGeom>
              <a:solidFill>
                <a:srgbClr val="4F81BD"/>
              </a:solidFill>
              <a:ln w="9525" cap="flat" cmpd="sng">
                <a:solidFill>
                  <a:srgbClr val="4F81BD"/>
                </a:solidFill>
                <a:prstDash val="solid"/>
                <a:round/>
                <a:headEnd type="none" w="med" len="med"/>
                <a:tailEnd type="none" w="med" len="med"/>
              </a:ln>
            </p:spPr>
          </p:pic>
          <p:sp>
            <p:nvSpPr>
              <p:cNvPr id="1073742906" name="文本框 22"/>
              <p:cNvSpPr txBox="1"/>
              <p:nvPr/>
            </p:nvSpPr>
            <p:spPr>
              <a:xfrm>
                <a:off x="6143" y="44158"/>
                <a:ext cx="1119" cy="301"/>
              </a:xfrm>
              <a:prstGeom prst="rect">
                <a:avLst/>
              </a:prstGeom>
              <a:solidFill>
                <a:srgbClr val="FFFFFF"/>
              </a:solidFill>
              <a:ln w="6350">
                <a:noFill/>
              </a:ln>
            </p:spPr>
            <p:txBody>
              <a:bodyPr vert="horz" wrap="square" lIns="0" tIns="0" rIns="0" bIns="0" anchor="t"/>
              <a:p>
                <a:r>
                  <a:rPr lang="zh-CN" altLang="en-US"/>
                  <a:t>逻辑炸弹</a:t>
                </a:r>
                <a:endParaRPr lang="zh-CN" altLang="en-US"/>
              </a:p>
              <a:p>
                <a:endParaRPr lang="zh-CN" altLang="en-US"/>
              </a:p>
            </p:txBody>
          </p:sp>
        </p:grpSp>
        <p:sp>
          <p:nvSpPr>
            <p:cNvPr id="1073742907" name="文本框 2"/>
            <p:cNvSpPr txBox="1"/>
            <p:nvPr/>
          </p:nvSpPr>
          <p:spPr>
            <a:xfrm>
              <a:off x="7376" y="131963"/>
              <a:ext cx="1920" cy="197"/>
            </a:xfrm>
            <a:prstGeom prst="rect">
              <a:avLst/>
            </a:prstGeom>
            <a:solidFill>
              <a:srgbClr val="FFFFFF"/>
            </a:solidFill>
            <a:ln w="9525">
              <a:noFill/>
            </a:ln>
          </p:spPr>
          <p:txBody>
            <a:bodyPr vert="horz" wrap="square" lIns="0" tIns="0" rIns="0" bIns="0" anchor="t">
              <a:spAutoFit/>
            </a:bodyPr>
            <a:p>
              <a:r>
                <a:rPr lang="zh-CN" altLang="en-US" sz="1400">
                  <a:latin typeface="宋体" panose="02010600030101010101" pitchFamily="2" charset="-122"/>
                  <a:ea typeface="宋体" panose="02010600030101010101" pitchFamily="2" charset="-122"/>
                  <a:cs typeface="宋体" panose="02010600030101010101" pitchFamily="2" charset="-122"/>
                </a:rPr>
                <a:t>图9-2-2网络系统恶意攻击</a:t>
              </a:r>
              <a:endParaRPr lang="zh-CN" altLang="en-US" sz="1400">
                <a:latin typeface="宋体" panose="02010600030101010101" pitchFamily="2" charset="-122"/>
                <a:ea typeface="宋体" panose="02010600030101010101" pitchFamily="2" charset="-122"/>
                <a:cs typeface="宋体" panose="02010600030101010101" pitchFamily="2" charset="-122"/>
              </a:endParaRPr>
            </a:p>
          </p:txBody>
        </p:sp>
      </p:grpSp>
    </p:spTree>
    <p:custDataLst>
      <p:tags r:id="rId3"/>
    </p:custDataLst>
  </p:cSld>
  <p:clrMapOvr>
    <a:masterClrMapping/>
  </p:clrMapOvr>
  <p:transition>
    <p:cover dir="d"/>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03" name="文本框 102"/>
          <p:cNvSpPr txBox="1"/>
          <p:nvPr/>
        </p:nvSpPr>
        <p:spPr>
          <a:xfrm>
            <a:off x="76835" y="85725"/>
            <a:ext cx="3597275" cy="521970"/>
          </a:xfrm>
          <a:prstGeom prst="rect">
            <a:avLst/>
          </a:prstGeom>
          <a:noFill/>
          <a:ln w="9525">
            <a:noFill/>
          </a:ln>
        </p:spPr>
        <p:txBody>
          <a:bodyPr wrap="square">
            <a:spAutoFit/>
          </a:bodyPr>
          <a:p>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二</a:t>
            </a:r>
            <a:r>
              <a:rPr lang="en-US" alt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rgbClr val="FFFF00"/>
                </a:solidFill>
                <a:latin typeface="宋体" panose="02010600030101010101" pitchFamily="2" charset="-122"/>
                <a:ea typeface="宋体" panose="02010600030101010101" pitchFamily="2" charset="-122"/>
                <a:cs typeface="宋体" panose="02010600030101010101" pitchFamily="2" charset="-122"/>
              </a:rPr>
              <a:t>计算机病毒及防治</a:t>
            </a:r>
            <a:endParaRPr lang="zh-CN" altLang="en-US" sz="28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sp>
        <p:nvSpPr>
          <p:cNvPr id="101" name="文本框 100"/>
          <p:cNvSpPr txBox="1"/>
          <p:nvPr/>
        </p:nvSpPr>
        <p:spPr>
          <a:xfrm>
            <a:off x="76835" y="718820"/>
            <a:ext cx="11939905" cy="2891790"/>
          </a:xfrm>
          <a:prstGeom prst="rect">
            <a:avLst/>
          </a:prstGeom>
          <a:noFill/>
          <a:ln w="9525">
            <a:noFill/>
          </a:ln>
        </p:spPr>
        <p:txBody>
          <a:bodyPr wrap="square">
            <a:spAutoFit/>
          </a:bodyPr>
          <a:p>
            <a:pPr>
              <a:lnSpc>
                <a:spcPct val="130000"/>
              </a:lnSpc>
            </a:pPr>
            <a:r>
              <a:rPr lang="zh-CN" sz="2000" b="1">
                <a:solidFill>
                  <a:srgbClr val="000000"/>
                </a:solidFill>
                <a:ea typeface="宋体" panose="02010600030101010101" pitchFamily="2" charset="-122"/>
              </a:rPr>
              <a:t>1．计算机病毒概况</a:t>
            </a:r>
            <a:endParaRPr lang="zh-CN" sz="2000" b="0">
              <a:solidFill>
                <a:srgbClr val="000000"/>
              </a:solidFill>
              <a:ea typeface="宋体" panose="02010600030101010101" pitchFamily="2" charset="-122"/>
            </a:endParaRPr>
          </a:p>
          <a:p>
            <a:pPr>
              <a:lnSpc>
                <a:spcPct val="130000"/>
              </a:lnSpc>
            </a:pPr>
            <a:r>
              <a:rPr lang="zh-CN" sz="2000" b="1">
                <a:solidFill>
                  <a:srgbClr val="000000"/>
                </a:solidFill>
                <a:ea typeface="宋体" panose="02010600030101010101" pitchFamily="2" charset="-122"/>
              </a:rPr>
              <a:t>（1）计算机病毒的定义</a:t>
            </a:r>
            <a:r>
              <a:rPr lang="zh-CN" sz="2000" b="0">
                <a:solidFill>
                  <a:srgbClr val="000000"/>
                </a:solidFill>
                <a:ea typeface="宋体" panose="02010600030101010101" pitchFamily="2" charset="-122"/>
              </a:rPr>
              <a:t>      计算机病毒是一段人为编制的具有破坏性的特殊程序代码或指令。病毒是通过感染计算机文件进行传播，以破坏或篡改用户数据，影响计算机系统正常运行为主要目的的恶意代码。计算机病毒会破坏计算机硬件或毁坏数据，影响计算机使用。良性的病毒只是恶作剧性质，破坏性不大，恶性病毒会使软件系统崩溃，硬件损坏，木马类病毒会使计算机用户网上银行帐号、交易帐号被盗，造成严重的经济损失。因此，我国的很多法律，如《计算机软件保护条例》规定制造和传播病毒属于违法犯罪行为。</a:t>
            </a:r>
            <a:endParaRPr lang="zh-CN" altLang="en-US" sz="2000"/>
          </a:p>
        </p:txBody>
      </p:sp>
      <p:pic>
        <p:nvPicPr>
          <p:cNvPr id="2" name="图片 1"/>
          <p:cNvPicPr>
            <a:picLocks noChangeAspect="1"/>
          </p:cNvPicPr>
          <p:nvPr/>
        </p:nvPicPr>
        <p:blipFill>
          <a:blip r:embed="rId2"/>
          <a:stretch>
            <a:fillRect/>
          </a:stretch>
        </p:blipFill>
        <p:spPr>
          <a:xfrm>
            <a:off x="3161665" y="3748405"/>
            <a:ext cx="5308600" cy="2049780"/>
          </a:xfrm>
          <a:prstGeom prst="rect">
            <a:avLst/>
          </a:prstGeom>
        </p:spPr>
      </p:pic>
    </p:spTree>
    <p:custDataLst>
      <p:tags r:id="rId3"/>
    </p:custDataLst>
  </p:cSld>
  <p:clrMapOvr>
    <a:masterClrMapping/>
  </p:clrMapOvr>
  <p:transition>
    <p:cover dir="d"/>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01" name="文本框 100"/>
          <p:cNvSpPr txBox="1"/>
          <p:nvPr/>
        </p:nvSpPr>
        <p:spPr>
          <a:xfrm>
            <a:off x="95885" y="588645"/>
            <a:ext cx="11752580" cy="5939155"/>
          </a:xfrm>
          <a:prstGeom prst="rect">
            <a:avLst/>
          </a:prstGeom>
          <a:noFill/>
          <a:ln w="9525">
            <a:noFill/>
          </a:ln>
        </p:spPr>
        <p:txBody>
          <a:bodyPr wrap="square">
            <a:spAutoFit/>
          </a:bodyPr>
          <a:p>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（2）计算机中毒的症状表现</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计算机中毒后一般具有一定的症状表现，比如：运行迟缓、无法启动、反复重启、死机、蓝屏、显示异常（雪花、乱码）、一打开IE就弹出很多窗口，文件被修改、破坏等。但是也有一些现象，并不一定是中毒产生的，如重启机器后之前输入的信息全部丢失，这是由内存的特性决定的；光驱无法弹出光盘可能是由于光驱机械故障产生的；键盘、鼠标指示灯不亮，音箱没有声音，可能是硬件没接触好等。</a:t>
            </a:r>
            <a:endParaRPr 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（3）病毒的特征</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①破坏性：这是计算机病毒的最主要特征。病毒发作时会占用系统资源、影响正常程序的运行、破坏程序和数据，甚至破坏系统和硬件，造成网络瘫痪等严重后果。如CIH病毒发作时会覆盖硬盘中大部分数据，改写主板上ROM芯片中BIOS程序，破坏主板，造成严重后果；引导型病毒会破坏硬盘主引导记录，使得计算机无法启动等。②潜伏性：病毒埋伏在正常程序周围或插入合法程序里隐藏起来，等待特定的条件满足之后病毒就会发作。病毒就像定时炸弹一样，平时隐藏得很好，一旦触发条件出现，便立即发作，危害计算机系统。计算机感染了病毒不一定会立即发作，平时好端端的计算机，也许里面危机四伏。③隐蔽性：采用特殊技术，隐藏起来不容易被发现，列目录也查看不到。④可触发性：即激发性，病毒的发作受一定条件控制，多数以日期或时间做条件，如CIH病毒在每年的4月26日发作；浏览器中毒，每当运行浏览器，网页显示异常；邮件中毒，打开带病毒的邮件附件电脑出现异常。⑤传染性：即传播性，病毒会不断自我复制，通过各种存储器和网络进行传播。</a:t>
            </a:r>
            <a:endParaRPr 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103" name="文本框 102"/>
          <p:cNvSpPr txBox="1"/>
          <p:nvPr/>
        </p:nvSpPr>
        <p:spPr>
          <a:xfrm>
            <a:off x="76835" y="85725"/>
            <a:ext cx="3597275" cy="521970"/>
          </a:xfrm>
          <a:prstGeom prst="rect">
            <a:avLst/>
          </a:prstGeom>
          <a:noFill/>
          <a:ln w="9525">
            <a:noFill/>
          </a:ln>
        </p:spPr>
        <p:txBody>
          <a:bodyPr wrap="square">
            <a:spAutoFit/>
          </a:bodyPr>
          <a:p>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二</a:t>
            </a:r>
            <a:r>
              <a:rPr lang="en-US" alt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rgbClr val="FFFF00"/>
                </a:solidFill>
                <a:latin typeface="宋体" panose="02010600030101010101" pitchFamily="2" charset="-122"/>
                <a:ea typeface="宋体" panose="02010600030101010101" pitchFamily="2" charset="-122"/>
                <a:cs typeface="宋体" panose="02010600030101010101" pitchFamily="2" charset="-122"/>
              </a:rPr>
              <a:t>计算机病毒及防治</a:t>
            </a:r>
            <a:endParaRPr lang="zh-CN" altLang="en-US" sz="28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2"/>
    </p:custDataLst>
  </p:cSld>
  <p:clrMapOvr>
    <a:masterClrMapping/>
  </p:clrMapOvr>
  <p:transition>
    <p:cover dir="d"/>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文本框 3"/>
          <p:cNvSpPr txBox="1"/>
          <p:nvPr/>
        </p:nvSpPr>
        <p:spPr>
          <a:xfrm>
            <a:off x="180975" y="607695"/>
            <a:ext cx="11830050" cy="6247130"/>
          </a:xfrm>
          <a:prstGeom prst="rect">
            <a:avLst/>
          </a:prstGeom>
          <a:noFill/>
        </p:spPr>
        <p:txBody>
          <a:bodyPr wrap="square" rtlCol="0" anchor="t">
            <a:spAutoFit/>
          </a:bodyPr>
          <a:p>
            <a:r>
              <a:rPr lang="en-US" altLang="zh-CN" sz="2000">
                <a:latin typeface="宋体" panose="02010600030101010101" pitchFamily="2" charset="-122"/>
                <a:ea typeface="宋体" panose="02010600030101010101" pitchFamily="2" charset="-122"/>
                <a:cs typeface="宋体" panose="02010600030101010101" pitchFamily="2" charset="-122"/>
              </a:rPr>
              <a:t> </a:t>
            </a:r>
            <a:r>
              <a:rPr lang="zh-CN" altLang="en-US" sz="2000">
                <a:latin typeface="宋体" panose="02010600030101010101" pitchFamily="2" charset="-122"/>
                <a:ea typeface="宋体" panose="02010600030101010101" pitchFamily="2" charset="-122"/>
                <a:cs typeface="宋体" panose="02010600030101010101" pitchFamily="2" charset="-122"/>
              </a:rPr>
              <a:t>⑥表现性：计算机中毒后，具有一定的外在症状表现，如“熊猫烧香”病毒发作后，电脑的文件图标被换成熊猫图片。</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   此外病毒还具有非授权可执行性、寄生性、不可预见性等。</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b="1">
                <a:latin typeface="宋体" panose="02010600030101010101" pitchFamily="2" charset="-122"/>
                <a:ea typeface="宋体" panose="02010600030101010101" pitchFamily="2" charset="-122"/>
                <a:cs typeface="宋体" panose="02010600030101010101" pitchFamily="2" charset="-122"/>
              </a:rPr>
              <a:t>（4）病毒的传播途径</a:t>
            </a:r>
            <a:r>
              <a:rPr lang="zh-CN" altLang="en-US" sz="2000">
                <a:latin typeface="宋体" panose="02010600030101010101" pitchFamily="2" charset="-122"/>
                <a:ea typeface="宋体" panose="02010600030101010101" pitchFamily="2" charset="-122"/>
                <a:cs typeface="宋体" panose="02010600030101010101" pitchFamily="2" charset="-122"/>
              </a:rPr>
              <a:t>：各种存储介质（如硬盘、光盘、U盘、SD卡、各种存储卡等）、网络和互联网。当前传染计算机病毒最广泛的途径是国际互联网，病毒可能在一夜之间传遍全球。</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b="1">
                <a:latin typeface="宋体" panose="02010600030101010101" pitchFamily="2" charset="-122"/>
                <a:ea typeface="宋体" panose="02010600030101010101" pitchFamily="2" charset="-122"/>
                <a:cs typeface="宋体" panose="02010600030101010101" pitchFamily="2" charset="-122"/>
              </a:rPr>
              <a:t>（5）常见的杀毒软件 </a:t>
            </a:r>
            <a:r>
              <a:rPr lang="zh-CN" altLang="en-US" sz="2000">
                <a:latin typeface="宋体" panose="02010600030101010101" pitchFamily="2" charset="-122"/>
                <a:ea typeface="宋体" panose="02010600030101010101" pitchFamily="2" charset="-122"/>
                <a:cs typeface="宋体" panose="02010600030101010101" pitchFamily="2" charset="-122"/>
              </a:rPr>
              <a:t> </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计算机中毒了，首先要查杀病毒，如果实在严重，杀不干净再考虑格式化磁盘、重装系统之类其它办法。杀毒最彻底的方法是格式化磁盘，但会破坏磁盘数据，务必小心！常见的杀毒软件有：瑞星、江民KV、金山毒霸、诺顿（Norton）、360杀毒、卡巴斯基等。</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杀毒软件的功能包含：预防、检测、清除病毒等。杀毒软件一般具有局限性，一种杀毒软件一般不能杀全部病毒，如果杀毒软件的病毒库中没有收集到某些病毒的特征代码，将查杀不到。杀毒软件经常滞后于新病毒的出现，因此，杀毒软件要定期升级病毒库到最新版本才有效。</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b="1">
                <a:latin typeface="宋体" panose="02010600030101010101" pitchFamily="2" charset="-122"/>
                <a:ea typeface="宋体" panose="02010600030101010101" pitchFamily="2" charset="-122"/>
                <a:cs typeface="宋体" panose="02010600030101010101" pitchFamily="2" charset="-122"/>
              </a:rPr>
              <a:t>（6）病毒防范措施</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   现在病毒无处不在，我们要加强安全防范意识，要有效避免计算机病毒危害，需要注意以下几点：</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①安装杀毒软件并定期升级，开启实时监控功能；</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②对电脑中重要的数据要定期做好备份；</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③不要轻易打开陌生链接、连接陌生Wi-Fi，以防钓鱼类网站；</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④使用外来磁盘（U盘、移动磁盘）之前要先查杀病毒；</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⑤不要随意登录不文明、不健康的网站，不浏览不安全的网站；</a:t>
            </a:r>
            <a:endParaRPr lang="zh-CN" altLang="en-US" sz="2000">
              <a:latin typeface="宋体" panose="02010600030101010101" pitchFamily="2" charset="-122"/>
              <a:ea typeface="宋体" panose="02010600030101010101" pitchFamily="2" charset="-122"/>
              <a:cs typeface="宋体" panose="02010600030101010101" pitchFamily="2" charset="-122"/>
            </a:endParaRPr>
          </a:p>
          <a:p>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103" name="文本框 102"/>
          <p:cNvSpPr txBox="1"/>
          <p:nvPr/>
        </p:nvSpPr>
        <p:spPr>
          <a:xfrm>
            <a:off x="76835" y="85725"/>
            <a:ext cx="3597275" cy="521970"/>
          </a:xfrm>
          <a:prstGeom prst="rect">
            <a:avLst/>
          </a:prstGeom>
          <a:noFill/>
          <a:ln w="9525">
            <a:noFill/>
          </a:ln>
        </p:spPr>
        <p:txBody>
          <a:bodyPr wrap="square">
            <a:spAutoFit/>
          </a:bodyPr>
          <a:p>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二</a:t>
            </a:r>
            <a:r>
              <a:rPr lang="en-US" alt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rgbClr val="FFFF00"/>
                </a:solidFill>
                <a:latin typeface="宋体" panose="02010600030101010101" pitchFamily="2" charset="-122"/>
                <a:ea typeface="宋体" panose="02010600030101010101" pitchFamily="2" charset="-122"/>
                <a:cs typeface="宋体" panose="02010600030101010101" pitchFamily="2" charset="-122"/>
              </a:rPr>
              <a:t>计算机病毒及防治</a:t>
            </a:r>
            <a:endParaRPr lang="zh-CN" altLang="en-US" sz="28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2"/>
    </p:custDataLst>
  </p:cSld>
  <p:clrMapOvr>
    <a:masterClrMapping/>
  </p:clrMapOvr>
  <p:transition>
    <p:cover dir="d"/>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03" name="文本框 102"/>
          <p:cNvSpPr txBox="1"/>
          <p:nvPr/>
        </p:nvSpPr>
        <p:spPr>
          <a:xfrm>
            <a:off x="76835" y="85725"/>
            <a:ext cx="3597275" cy="521970"/>
          </a:xfrm>
          <a:prstGeom prst="rect">
            <a:avLst/>
          </a:prstGeom>
          <a:noFill/>
          <a:ln w="9525">
            <a:noFill/>
          </a:ln>
        </p:spPr>
        <p:txBody>
          <a:bodyPr wrap="square">
            <a:spAutoFit/>
          </a:bodyPr>
          <a:p>
            <a:r>
              <a:rPr 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二</a:t>
            </a:r>
            <a:r>
              <a:rPr lang="en-US" altLang="zh-CN" sz="2800" b="1">
                <a:solidFill>
                  <a:srgbClr val="FFFF00"/>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rgbClr val="FFFF00"/>
                </a:solidFill>
                <a:latin typeface="宋体" panose="02010600030101010101" pitchFamily="2" charset="-122"/>
                <a:ea typeface="宋体" panose="02010600030101010101" pitchFamily="2" charset="-122"/>
                <a:cs typeface="宋体" panose="02010600030101010101" pitchFamily="2" charset="-122"/>
              </a:rPr>
              <a:t>计算机病毒及防治</a:t>
            </a:r>
            <a:endParaRPr lang="zh-CN" altLang="en-US" sz="28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16840" y="581025"/>
            <a:ext cx="11773535" cy="2030095"/>
          </a:xfrm>
          <a:prstGeom prst="rect">
            <a:avLst/>
          </a:prstGeom>
          <a:noFill/>
        </p:spPr>
        <p:txBody>
          <a:bodyPr wrap="square" rtlCol="0" anchor="t">
            <a:spAutoFit/>
          </a:bodyPr>
          <a:p>
            <a:r>
              <a:rPr lang="zh-CN" altLang="en-US">
                <a:latin typeface="宋体" panose="02010600030101010101" pitchFamily="2" charset="-122"/>
                <a:ea typeface="宋体" panose="02010600030101010101" pitchFamily="2" charset="-122"/>
                <a:cs typeface="宋体" panose="02010600030101010101" pitchFamily="2" charset="-122"/>
                <a:sym typeface="+mn-ea"/>
              </a:rPr>
              <a:t>⑥不轻易下载、安装来历不明的程序，不随意打开陌生邮件的附件，或在打开之前先查杀病毒。</a:t>
            </a:r>
            <a:endParaRPr lang="zh-CN" altLang="en-US">
              <a:latin typeface="宋体" panose="02010600030101010101" pitchFamily="2" charset="-122"/>
              <a:ea typeface="宋体" panose="02010600030101010101" pitchFamily="2" charset="-122"/>
              <a:cs typeface="宋体" panose="02010600030101010101" pitchFamily="2" charset="-122"/>
            </a:endParaRPr>
          </a:p>
          <a:p>
            <a:r>
              <a:rPr lang="zh-CN" altLang="en-US">
                <a:latin typeface="宋体" panose="02010600030101010101" pitchFamily="2" charset="-122"/>
                <a:ea typeface="宋体" panose="02010600030101010101" pitchFamily="2" charset="-122"/>
                <a:cs typeface="宋体" panose="02010600030101010101" pitchFamily="2" charset="-122"/>
                <a:sym typeface="+mn-ea"/>
              </a:rPr>
              <a:t>⑦禁用浏览器中不必要的加载项；</a:t>
            </a:r>
            <a:endParaRPr lang="zh-CN" altLang="en-US">
              <a:latin typeface="宋体" panose="02010600030101010101" pitchFamily="2" charset="-122"/>
              <a:ea typeface="宋体" panose="02010600030101010101" pitchFamily="2" charset="-122"/>
              <a:cs typeface="宋体" panose="02010600030101010101" pitchFamily="2" charset="-122"/>
            </a:endParaRPr>
          </a:p>
          <a:p>
            <a:r>
              <a:rPr lang="zh-CN" altLang="en-US">
                <a:latin typeface="宋体" panose="02010600030101010101" pitchFamily="2" charset="-122"/>
                <a:ea typeface="宋体" panose="02010600030101010101" pitchFamily="2" charset="-122"/>
                <a:cs typeface="宋体" panose="02010600030101010101" pitchFamily="2" charset="-122"/>
                <a:sym typeface="+mn-ea"/>
              </a:rPr>
              <a:t>⑧经常进行操作系统和重要软件的更新，安装安全补丁以修复漏洞。</a:t>
            </a:r>
            <a:endParaRPr lang="zh-CN" altLang="en-US">
              <a:latin typeface="宋体" panose="02010600030101010101" pitchFamily="2" charset="-122"/>
              <a:ea typeface="宋体" panose="02010600030101010101" pitchFamily="2" charset="-122"/>
              <a:cs typeface="宋体" panose="02010600030101010101" pitchFamily="2" charset="-122"/>
              <a:sym typeface="+mn-ea"/>
            </a:endParaRPr>
          </a:p>
          <a:p>
            <a:r>
              <a:rPr lang="zh-CN" altLang="en-US"/>
              <a:t>2．安装和使用杀毒软件</a:t>
            </a:r>
            <a:endParaRPr lang="zh-CN" altLang="en-US"/>
          </a:p>
          <a:p>
            <a:r>
              <a:rPr lang="zh-CN" altLang="en-US">
                <a:latin typeface="宋体" panose="02010600030101010101" pitchFamily="2" charset="-122"/>
                <a:ea typeface="宋体" panose="02010600030101010101" pitchFamily="2" charset="-122"/>
                <a:cs typeface="宋体" panose="02010600030101010101" pitchFamily="2" charset="-122"/>
              </a:rPr>
              <a:t>   首先到360官网，网址是http://sd.360.cn，免费下载360杀毒安装文件，下载完成后，双击该安装文件名，开始安装，根据向导提示完成安装。安装完成后的软件界面如图9-2-4所示，单击“快速扫描”或“全盘扫描”便开始查杀病毒。</a:t>
            </a:r>
            <a:endParaRPr lang="zh-CN" altLang="en-US"/>
          </a:p>
        </p:txBody>
      </p:sp>
      <p:pic>
        <p:nvPicPr>
          <p:cNvPr id="3" name="图片 2"/>
          <p:cNvPicPr>
            <a:picLocks noChangeAspect="1"/>
          </p:cNvPicPr>
          <p:nvPr/>
        </p:nvPicPr>
        <p:blipFill>
          <a:blip r:embed="rId2"/>
          <a:stretch>
            <a:fillRect/>
          </a:stretch>
        </p:blipFill>
        <p:spPr>
          <a:xfrm>
            <a:off x="2812415" y="2336800"/>
            <a:ext cx="5840730" cy="4225925"/>
          </a:xfrm>
          <a:prstGeom prst="rect">
            <a:avLst/>
          </a:prstGeom>
        </p:spPr>
      </p:pic>
    </p:spTree>
    <p:custDataLst>
      <p:tags r:id="rId3"/>
    </p:custDataLst>
  </p:cSld>
  <p:clrMapOvr>
    <a:masterClrMapping/>
  </p:clrMapOvr>
  <p:transition>
    <p:cover dir="d"/>
  </p:transition>
</p:sld>
</file>

<file path=ppt/tags/tag1.xml><?xml version="1.0" encoding="utf-8"?>
<p:tagLst xmlns:p="http://schemas.openxmlformats.org/presentationml/2006/main">
  <p:tag name="KSO_WM_TAG_VERSION" val="1.0"/>
  <p:tag name="KSO_WM_TEMPLATE_CATEGORY" val="custom"/>
  <p:tag name="KSO_WM_TEMPLATE_INDEX" val="20187308"/>
</p:tagLst>
</file>

<file path=ppt/tags/tag10.xml><?xml version="1.0" encoding="utf-8"?>
<p:tagLst xmlns:p="http://schemas.openxmlformats.org/presentationml/2006/main">
  <p:tag name="KSO_WM_BEAUTIFY_FLAG" val="#wm#"/>
  <p:tag name="KSO_WM_TEMPLATE_CATEGORY" val="custom"/>
  <p:tag name="KSO_WM_TEMPLATE_INDEX" val="20187308"/>
</p:tagLst>
</file>

<file path=ppt/tags/tag11.xml><?xml version="1.0" encoding="utf-8"?>
<p:tagLst xmlns:p="http://schemas.openxmlformats.org/presentationml/2006/main">
  <p:tag name="KSO_WM_BEAUTIFY_FLAG" val="#wm#"/>
  <p:tag name="KSO_WM_TEMPLATE_CATEGORY" val="custom"/>
  <p:tag name="KSO_WM_TEMPLATE_INDEX" val="20187308"/>
</p:tagLst>
</file>

<file path=ppt/tags/tag12.xml><?xml version="1.0" encoding="utf-8"?>
<p:tagLst xmlns:p="http://schemas.openxmlformats.org/presentationml/2006/main">
  <p:tag name="KSO_WM_BEAUTIFY_FLAG" val="#wm#"/>
  <p:tag name="KSO_WM_TEMPLATE_CATEGORY" val="custom"/>
  <p:tag name="KSO_WM_TEMPLATE_INDEX" val="20187308"/>
</p:tagLst>
</file>

<file path=ppt/tags/tag13.xml><?xml version="1.0" encoding="utf-8"?>
<p:tagLst xmlns:p="http://schemas.openxmlformats.org/presentationml/2006/main">
  <p:tag name="KSO_WM_BEAUTIFY_FLAG" val="#wm#"/>
  <p:tag name="KSO_WM_TEMPLATE_CATEGORY" val="custom"/>
  <p:tag name="KSO_WM_TEMPLATE_INDEX" val="20187308"/>
</p:tagLst>
</file>

<file path=ppt/tags/tag14.xml><?xml version="1.0" encoding="utf-8"?>
<p:tagLst xmlns:p="http://schemas.openxmlformats.org/presentationml/2006/main">
  <p:tag name="KSO_WM_BEAUTIFY_FLAG" val="#wm#"/>
  <p:tag name="KSO_WM_TEMPLATE_CATEGORY" val="custom"/>
  <p:tag name="KSO_WM_TEMPLATE_INDEX" val="20187308"/>
</p:tagLst>
</file>

<file path=ppt/tags/tag15.xml><?xml version="1.0" encoding="utf-8"?>
<p:tagLst xmlns:p="http://schemas.openxmlformats.org/presentationml/2006/main">
  <p:tag name="KSO_WM_BEAUTIFY_FLAG" val="#wm#"/>
  <p:tag name="KSO_WM_TEMPLATE_CATEGORY" val="custom"/>
  <p:tag name="KSO_WM_TEMPLATE_INDEX" val="20187308"/>
</p:tagLst>
</file>

<file path=ppt/tags/tag16.xml><?xml version="1.0" encoding="utf-8"?>
<p:tagLst xmlns:p="http://schemas.openxmlformats.org/presentationml/2006/main">
  <p:tag name="KSO_WM_BEAUTIFY_FLAG" val="#wm#"/>
  <p:tag name="KSO_WM_TEMPLATE_CATEGORY" val="custom"/>
  <p:tag name="KSO_WM_TEMPLATE_INDEX" val="20187308"/>
</p:tagLst>
</file>

<file path=ppt/tags/tag17.xml><?xml version="1.0" encoding="utf-8"?>
<p:tagLst xmlns:p="http://schemas.openxmlformats.org/presentationml/2006/main">
  <p:tag name="KSO_WM_BEAUTIFY_FLAG" val="#wm#"/>
  <p:tag name="KSO_WM_TEMPLATE_CATEGORY" val="custom"/>
  <p:tag name="KSO_WM_TEMPLATE_INDEX" val="20187308"/>
</p:tagLst>
</file>

<file path=ppt/tags/tag18.xml><?xml version="1.0" encoding="utf-8"?>
<p:tagLst xmlns:p="http://schemas.openxmlformats.org/presentationml/2006/main">
  <p:tag name="KSO_WM_BEAUTIFY_FLAG" val="#wm#"/>
  <p:tag name="KSO_WM_TEMPLATE_CATEGORY" val="custom"/>
  <p:tag name="KSO_WM_TEMPLATE_INDEX" val="20187308"/>
</p:tagLst>
</file>

<file path=ppt/tags/tag19.xml><?xml version="1.0" encoding="utf-8"?>
<p:tagLst xmlns:p="http://schemas.openxmlformats.org/presentationml/2006/main">
  <p:tag name="KSO_WM_BEAUTIFY_FLAG" val="#wm#"/>
  <p:tag name="KSO_WM_TEMPLATE_CATEGORY" val="custom"/>
  <p:tag name="KSO_WM_TEMPLATE_INDEX" val="20187308"/>
</p:tagLst>
</file>

<file path=ppt/tags/tag2.xml><?xml version="1.0" encoding="utf-8"?>
<p:tagLst xmlns:p="http://schemas.openxmlformats.org/presentationml/2006/main">
  <p:tag name="KSO_WM_TAG_VERSION" val="1.0"/>
  <p:tag name="KSO_WM_TEMPLATE_CATEGORY" val="custom"/>
  <p:tag name="KSO_WM_TEMPLATE_INDEX" val="20187308"/>
</p:tagLst>
</file>

<file path=ppt/tags/tag20.xml><?xml version="1.0" encoding="utf-8"?>
<p:tagLst xmlns:p="http://schemas.openxmlformats.org/presentationml/2006/main">
  <p:tag name="KSO_WM_BEAUTIFY_FLAG" val="#wm#"/>
  <p:tag name="KSO_WM_TEMPLATE_CATEGORY" val="custom"/>
  <p:tag name="KSO_WM_TEMPLATE_INDEX" val="20187308"/>
</p:tagLst>
</file>

<file path=ppt/tags/tag21.xml><?xml version="1.0" encoding="utf-8"?>
<p:tagLst xmlns:p="http://schemas.openxmlformats.org/presentationml/2006/main">
  <p:tag name="KSO_WM_BEAUTIFY_FLAG" val="#wm#"/>
  <p:tag name="KSO_WM_TEMPLATE_CATEGORY" val="custom"/>
  <p:tag name="KSO_WM_TEMPLATE_INDEX" val="20187308"/>
</p:tagLst>
</file>

<file path=ppt/tags/tag22.xml><?xml version="1.0" encoding="utf-8"?>
<p:tagLst xmlns:p="http://schemas.openxmlformats.org/presentationml/2006/main">
  <p:tag name="KSO_WM_BEAUTIFY_FLAG" val="#wm#"/>
  <p:tag name="KSO_WM_TEMPLATE_CATEGORY" val="custom"/>
  <p:tag name="KSO_WM_TEMPLATE_INDEX" val="20187308"/>
</p:tagLst>
</file>

<file path=ppt/tags/tag23.xml><?xml version="1.0" encoding="utf-8"?>
<p:tagLst xmlns:p="http://schemas.openxmlformats.org/presentationml/2006/main">
  <p:tag name="KSO_WM_BEAUTIFY_FLAG" val="#wm#"/>
  <p:tag name="KSO_WM_TEMPLATE_CATEGORY" val="custom"/>
  <p:tag name="KSO_WM_TEMPLATE_INDEX" val="20187308"/>
</p:tagLst>
</file>

<file path=ppt/tags/tag24.xml><?xml version="1.0" encoding="utf-8"?>
<p:tagLst xmlns:p="http://schemas.openxmlformats.org/presentationml/2006/main">
  <p:tag name="KSO_WM_BEAUTIFY_FLAG" val="#wm#"/>
  <p:tag name="KSO_WM_TEMPLATE_CATEGORY" val="custom"/>
  <p:tag name="KSO_WM_TEMPLATE_INDEX" val="20187308"/>
</p:tagLst>
</file>

<file path=ppt/tags/tag25.xml><?xml version="1.0" encoding="utf-8"?>
<p:tagLst xmlns:p="http://schemas.openxmlformats.org/presentationml/2006/main">
  <p:tag name="KSO_WM_BEAUTIFY_FLAG" val="#wm#"/>
  <p:tag name="KSO_WM_TEMPLATE_CATEGORY" val="custom"/>
  <p:tag name="KSO_WM_TEMPLATE_INDEX" val="20187308"/>
</p:tagLst>
</file>

<file path=ppt/tags/tag3.xml><?xml version="1.0" encoding="utf-8"?>
<p:tagLst xmlns:p="http://schemas.openxmlformats.org/presentationml/2006/main">
  <p:tag name="KSO_WM_TAG_VERSION" val="1.0"/>
  <p:tag name="KSO_WM_BEAUTIFY_FLAG" val="#wm#"/>
  <p:tag name="KSO_WM_TEMPLATE_CATEGORY" val="custom"/>
  <p:tag name="KSO_WM_TEMPLATE_INDEX" val="20187308"/>
  <p:tag name="KSO_WM_TEMPLATE_THUMBS_INDEX" val="1、2、3、6、8、10、11、12、15"/>
</p:tagLst>
</file>

<file path=ppt/tags/tag4.xml><?xml version="1.0" encoding="utf-8"?>
<p:tagLst xmlns:p="http://schemas.openxmlformats.org/presentationml/2006/main">
  <p:tag name="KSO_WM_TAG_VERSION" val="1.0"/>
  <p:tag name="KSO_WM_TEMPLATE_CATEGORY" val="custom"/>
  <p:tag name="KSO_WM_TEMPLATE_INDEX" val="20187308"/>
</p:tagLst>
</file>

<file path=ppt/tags/tag5.xml><?xml version="1.0" encoding="utf-8"?>
<p:tagLst xmlns:p="http://schemas.openxmlformats.org/presentationml/2006/main">
  <p:tag name="KSO_WM_TAG_VERSION" val="1.0"/>
  <p:tag name="KSO_WM_TEMPLATE_CATEGORY" val="custom"/>
  <p:tag name="KSO_WM_TEMPLATE_INDEX" val="20187308"/>
</p:tagLst>
</file>

<file path=ppt/tags/tag6.xml><?xml version="1.0" encoding="utf-8"?>
<p:tagLst xmlns:p="http://schemas.openxmlformats.org/presentationml/2006/main">
  <p:tag name="KSO_WM_TAG_VERSION" val="1.0"/>
  <p:tag name="KSO_WM_BEAUTIFY_FLAG" val="#wm#"/>
  <p:tag name="KSO_WM_TEMPLATE_CATEGORY" val="custom"/>
  <p:tag name="KSO_WM_TEMPLATE_INDEX" val="20187308"/>
  <p:tag name="KSO_WM_TEMPLATE_THUMBS_INDEX" val="1、2、3、6、8、10、11、12、15"/>
</p:tagLst>
</file>

<file path=ppt/tags/tag7.xml><?xml version="1.0" encoding="utf-8"?>
<p:tagLst xmlns:p="http://schemas.openxmlformats.org/presentationml/2006/main">
  <p:tag name="KSO_WM_SLIDE_ID" val="custom20187308_1"/>
  <p:tag name="KSO_WM_SLIDE_TYPE" val="title"/>
  <p:tag name="KSO_WM_SLIDE_SUBTYPE" val="pureTxt"/>
  <p:tag name="KSO_WM_SLIDE_ITEM_CNT" val="2"/>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TEMPLATE_THUMBS_INDEX" val="1、2、3、6、8、10、11、12、15"/>
  <p:tag name="KSO_WM_SLIDE_MODEL_TYPE" val="cover"/>
</p:tagLst>
</file>

<file path=ppt/tags/tag8.xml><?xml version="1.0" encoding="utf-8"?>
<p:tagLst xmlns:p="http://schemas.openxmlformats.org/presentationml/2006/main">
  <p:tag name="KSO_WM_BEAUTIFY_FLAG" val="#wm#"/>
  <p:tag name="KSO_WM_TEMPLATE_CATEGORY" val="custom"/>
  <p:tag name="KSO_WM_TEMPLATE_INDEX" val="20187308"/>
</p:tagLst>
</file>

<file path=ppt/tags/tag9.xml><?xml version="1.0" encoding="utf-8"?>
<p:tagLst xmlns:p="http://schemas.openxmlformats.org/presentationml/2006/main">
  <p:tag name="KSO_WM_BEAUTIFY_FLAG" val="#wm#"/>
  <p:tag name="KSO_WM_TEMPLATE_CATEGORY" val="custom"/>
  <p:tag name="KSO_WM_TEMPLATE_INDEX" val="20187308"/>
</p:tagLst>
</file>

<file path=ppt/theme/theme1.xml><?xml version="1.0" encoding="utf-8"?>
<a:theme xmlns:a="http://schemas.openxmlformats.org/drawingml/2006/main" name="Office 主题​​">
  <a:themeElements>
    <a:clrScheme name="2019空白演示文档">
      <a:dk1>
        <a:srgbClr val="000000"/>
      </a:dk1>
      <a:lt1>
        <a:srgbClr val="FFFFFF"/>
      </a:lt1>
      <a:dk2>
        <a:srgbClr val="E6E4E4"/>
      </a:dk2>
      <a:lt2>
        <a:srgbClr val="FFFFFF"/>
      </a:lt2>
      <a:accent1>
        <a:srgbClr val="477DEA"/>
      </a:accent1>
      <a:accent2>
        <a:srgbClr val="9B9B9B"/>
      </a:accent2>
      <a:accent3>
        <a:srgbClr val="F3B745"/>
      </a:accent3>
      <a:accent4>
        <a:srgbClr val="477EE7"/>
      </a:accent4>
      <a:accent5>
        <a:srgbClr val="4BA151"/>
      </a:accent5>
      <a:accent6>
        <a:srgbClr val="E9403C"/>
      </a:accent6>
      <a:hlink>
        <a:srgbClr val="0563C1"/>
      </a:hlink>
      <a:folHlink>
        <a:srgbClr val="954D72"/>
      </a:folHlink>
    </a:clrScheme>
    <a:fontScheme name="2019空白演示文档">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2019空白演示文档">
      <a:dk1>
        <a:srgbClr val="000000"/>
      </a:dk1>
      <a:lt1>
        <a:srgbClr val="FFFFFF"/>
      </a:lt1>
      <a:dk2>
        <a:srgbClr val="E6E4E4"/>
      </a:dk2>
      <a:lt2>
        <a:srgbClr val="FFFFFF"/>
      </a:lt2>
      <a:accent1>
        <a:srgbClr val="477DEA"/>
      </a:accent1>
      <a:accent2>
        <a:srgbClr val="9B9B9B"/>
      </a:accent2>
      <a:accent3>
        <a:srgbClr val="F3B745"/>
      </a:accent3>
      <a:accent4>
        <a:srgbClr val="477EE7"/>
      </a:accent4>
      <a:accent5>
        <a:srgbClr val="4BA151"/>
      </a:accent5>
      <a:accent6>
        <a:srgbClr val="E9403C"/>
      </a:accent6>
      <a:hlink>
        <a:srgbClr val="0563C1"/>
      </a:hlink>
      <a:folHlink>
        <a:srgbClr val="954D72"/>
      </a:folHlink>
    </a:clrScheme>
    <a:fontScheme name="2019空白演示文档">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7795</Words>
  <Application>WPS 演示</Application>
  <PresentationFormat>宽屏</PresentationFormat>
  <Paragraphs>340</Paragraphs>
  <Slides>19</Slides>
  <Notes>15</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19</vt:i4>
      </vt:variant>
    </vt:vector>
  </HeadingPairs>
  <TitlesOfParts>
    <vt:vector size="27" baseType="lpstr">
      <vt:lpstr>Arial</vt:lpstr>
      <vt:lpstr>宋体</vt:lpstr>
      <vt:lpstr>Wingdings</vt:lpstr>
      <vt:lpstr>微软雅黑</vt:lpstr>
      <vt:lpstr>Arial Unicode MS</vt:lpstr>
      <vt:lpstr>等线</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黄老师</cp:lastModifiedBy>
  <cp:revision>403</cp:revision>
  <dcterms:created xsi:type="dcterms:W3CDTF">2017-08-03T09:01:00Z</dcterms:created>
  <dcterms:modified xsi:type="dcterms:W3CDTF">2021-08-20T14:02:07Z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2052-11.1.0.8415</vt:lpwstr>
  </property>
</Properties>
</file>