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9" r:id="rId3"/>
    <p:sldId id="368" r:id="rId4"/>
    <p:sldId id="348" r:id="rId5"/>
    <p:sldId id="388" r:id="rId6"/>
    <p:sldId id="350" r:id="rId7"/>
    <p:sldId id="353" r:id="rId8"/>
    <p:sldId id="366" r:id="rId9"/>
    <p:sldId id="367" r:id="rId10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18457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识数控车床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数控车床维护与保养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32040" y="1995686"/>
            <a:ext cx="3640971" cy="401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数控车床定期保养的必要性</a:t>
            </a: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3D7161-34FF-412C-A8D0-4692CFF99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1635646"/>
            <a:ext cx="326707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71D6037-E923-4EEC-945D-D37CD6E6D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2" y="2977283"/>
            <a:ext cx="2316535" cy="213608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44EBA7B-52C8-434E-8BB0-3F2DA6ED1DED}"/>
              </a:ext>
            </a:extLst>
          </p:cNvPr>
          <p:cNvSpPr txBox="1"/>
          <p:nvPr/>
        </p:nvSpPr>
        <p:spPr>
          <a:xfrm>
            <a:off x="1835696" y="915566"/>
            <a:ext cx="58326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根据现有数控车床,完成数控车床的日常维护与保养工作。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C7F112-17BB-497E-AADC-BCA5B4A8C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6" y="1707654"/>
            <a:ext cx="3888432" cy="24033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5A26CA-874F-4CA9-B73F-6B61110DF64D}"/>
              </a:ext>
            </a:extLst>
          </p:cNvPr>
          <p:cNvSpPr txBox="1"/>
          <p:nvPr/>
        </p:nvSpPr>
        <p:spPr>
          <a:xfrm>
            <a:off x="1292627" y="814535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一、数控车床安全操作规程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B493BF-CA5B-4064-A252-176E1954A428}"/>
              </a:ext>
            </a:extLst>
          </p:cNvPr>
          <p:cNvSpPr txBox="1"/>
          <p:nvPr/>
        </p:nvSpPr>
        <p:spPr>
          <a:xfrm>
            <a:off x="1259632" y="1347614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 数控车床标准坐标系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3A5B5F-86D3-4096-BB73-6AA4AFED128C}"/>
              </a:ext>
            </a:extLst>
          </p:cNvPr>
          <p:cNvSpPr txBox="1"/>
          <p:nvPr/>
        </p:nvSpPr>
        <p:spPr>
          <a:xfrm>
            <a:off x="1710943" y="1641008"/>
            <a:ext cx="6048672" cy="2845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工作时请穿好工作服、工作鞋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戴好工作帽及防护镜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不允许戴手套操作机床。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机床通电前检查电压、气压、油压是否正常。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机床通电后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检查各种开关、按钮和按键是否灵活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检查数控车床有无异常现象。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开机后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检查各坐标轴能否回参考点。可将各轴手动向负方向移动一段距离后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再回参考点。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开机后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机床应空运行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分钟以上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达到热平衡后再进行加工。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工件和刀具定位可靠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夹紧牢固。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(7)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自动运行前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应仔细检查程序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保证程序的正确性。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操作过程中集中注意力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不得随意打开安全门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严禁用手接触刀具、工件和切屑等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不得离开岗位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随时关注加工动态。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(9)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若发生比较严重的碰撞或故障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应立即按下紧急停止按钮。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(10)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操作结束后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整理好工量具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及时清扫机床并上防锈油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各轴停在适合位置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关闭电源。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420BA4-43B1-4369-B63C-715BDECCA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3" y="3867894"/>
            <a:ext cx="1695976" cy="12756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5A26CA-874F-4CA9-B73F-6B61110DF64D}"/>
              </a:ext>
            </a:extLst>
          </p:cNvPr>
          <p:cNvSpPr txBox="1"/>
          <p:nvPr/>
        </p:nvSpPr>
        <p:spPr>
          <a:xfrm>
            <a:off x="1979712" y="906273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二、数控车床维护与保养的目的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94F72D-9345-483E-A3FA-D8EB3ED3EA95}"/>
              </a:ext>
            </a:extLst>
          </p:cNvPr>
          <p:cNvSpPr txBox="1"/>
          <p:nvPr/>
        </p:nvSpPr>
        <p:spPr>
          <a:xfrm>
            <a:off x="2211761" y="1432394"/>
            <a:ext cx="56886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可以减少维修费用,降低产品成本,保证产品质量,提高生产效率。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C29A12-5EA2-4BF3-BA71-397BED69BED0}"/>
              </a:ext>
            </a:extLst>
          </p:cNvPr>
          <p:cNvSpPr txBox="1"/>
          <p:nvPr/>
        </p:nvSpPr>
        <p:spPr>
          <a:xfrm>
            <a:off x="2067745" y="2110664"/>
            <a:ext cx="4890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三、数控车床维护与保养的内容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862C16-FAF8-4D7D-A14A-007C3BA4CB36}"/>
              </a:ext>
            </a:extLst>
          </p:cNvPr>
          <p:cNvSpPr txBox="1"/>
          <p:nvPr/>
        </p:nvSpPr>
        <p:spPr>
          <a:xfrm>
            <a:off x="2026095" y="2850489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 日常维护与保养（见表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1-4-1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5FBF21-1E72-4E42-811D-9047A3B7A8AB}"/>
              </a:ext>
            </a:extLst>
          </p:cNvPr>
          <p:cNvSpPr txBox="1"/>
          <p:nvPr/>
        </p:nvSpPr>
        <p:spPr>
          <a:xfrm>
            <a:off x="2026095" y="3344093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 一级维护与保养（见表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1-4-2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8B83530-43B5-4D84-8E9B-6EE12BBF0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3" y="3867894"/>
            <a:ext cx="1695976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4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2A0302-6913-42B4-9A10-C19C3875D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3867894"/>
            <a:ext cx="1633568" cy="11913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DDDC94E-5803-4B86-970C-1038C27752EC}"/>
              </a:ext>
            </a:extLst>
          </p:cNvPr>
          <p:cNvSpPr txBox="1"/>
          <p:nvPr/>
        </p:nvSpPr>
        <p:spPr>
          <a:xfrm>
            <a:off x="1259632" y="1131590"/>
            <a:ext cx="6948772" cy="2627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完成对现有数控车床日常维护与保养,操作步骤如下：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(1)机床通电前,检查电压、气压、油压是否正常。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(2)机床通电后,查看电压、气压、油压是否正常;检查各种开关、按钮和按键是否灵活;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检查各坐标轴能否回参考点;电气柜冷却风扇是否工作正常、风道过滤网是否需要清洁;导轨、机床防护罩是否松动或漏水等。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清扫数控车床主要部位的切屑及脏物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如卡盘、刀架、裸露的导轨、数控面板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对卡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盘、刀架、导轨做好防锈润滑保养工作。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清洗机床外表、各罩盖内外区域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保证无黄袍、无死角。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2067694"/>
            <a:ext cx="36004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15E3F20-C625-4703-BE60-2FAAB97C9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895452"/>
            <a:ext cx="5328592" cy="38164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9E48F4-01B8-406F-8518-83C46261A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3" y="3867894"/>
            <a:ext cx="1695976" cy="12756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2843808" y="699542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现代企业“</a:t>
            </a: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7S”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管理理念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CA06E2-EA0C-4BD5-BA16-0A0970E74F61}"/>
              </a:ext>
            </a:extLst>
          </p:cNvPr>
          <p:cNvSpPr txBox="1"/>
          <p:nvPr/>
        </p:nvSpPr>
        <p:spPr>
          <a:xfrm>
            <a:off x="1619672" y="903096"/>
            <a:ext cx="590465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1. 整理(Seiri)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定义:区分必需品和非必需品,现场不放置非必需品。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目的:改善和增加作业面积,现场无杂物,行道通畅,提高工作效率;消除管理上的混放、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混料等差错事故;有利于减少库存、节约资金。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2. 整顿(Seiton)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定义:物品固定位置并标识,将寻找物品的时间降为零。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目的:通过人和物放置方法的标准化,实现目视管理,提高工作效率。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3. 清扫(Seiso)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定义:清扫到没有赃污的干净状态,注重细微之处。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目的:改善生产环境,当清扫过程中发现有油水泄露等异常状况发生时,必须查明原因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并采取措施加以改进。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4. 清洁(Seiketsu)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定义:将整理、整顿、清扫进行到底,并制度化。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目的:维护整理、整顿、清扫的成果,保持生产环境的完美和最佳状态。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5. 素养(Shitsuke)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定义:遵守规定,积极向上,文明与团队精神。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目的:提升员工素质,形成自觉遵守规章制度的习惯和作风,是“7S”活动的核心。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6. 安全(Safety)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定义:消除隐患,保障员工的人身安全和生产正常。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目的:建立健全各项安全管理制度,对操作人员的操作技能进行训练,全员参与,排除隐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患,重视预防。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7. 节约(Saving)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定义:减少浪费、降低成本。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目的:通过减少库存量、避免过剩生产等方式,降低企业成本,提高经济效益。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通过实施7S管理,现代企业工作环境得到显著改善,员工满意度提高。工作效率和工作质量得到提升</a:t>
            </a:r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减少错误和浪费。企业的整体形象和竞争力得到提升</a:t>
            </a:r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赢得更多客户的信</a:t>
            </a:r>
          </a:p>
          <a:p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任和支持。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6A310D8-EBC4-4DFC-BC6E-54807760C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3" y="3867894"/>
            <a:ext cx="1695976" cy="12756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195736" y="1059582"/>
            <a:ext cx="5535734" cy="101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数控车床有哪些安全操作规程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indent="266700" algn="l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如何制定数控车床日常维护规划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indent="266700" algn="l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数控车床一级维护与保养包括哪些内容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1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04902E-2583-4E01-9168-9BAEE76A3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2414389"/>
            <a:ext cx="3267075" cy="20193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AB26377-3263-47EC-AD28-D42A55AFB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3811010"/>
            <a:ext cx="1622608" cy="12453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898</Words>
  <Application>Microsoft Office PowerPoint</Application>
  <PresentationFormat>全屏显示(16:9)</PresentationFormat>
  <Paragraphs>65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微软雅黑</vt:lpstr>
      <vt:lpstr>Arial</vt:lpstr>
      <vt:lpstr>Calibri</vt:lpstr>
      <vt:lpstr>Wingdings</vt:lpstr>
      <vt:lpstr>281TGp_consulting_light</vt:lpstr>
      <vt:lpstr>项目一   初识数控车床  任务四     数控车床维护与保养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813</cp:revision>
  <dcterms:created xsi:type="dcterms:W3CDTF">2011-07-07T02:42:00Z</dcterms:created>
  <dcterms:modified xsi:type="dcterms:W3CDTF">2025-08-04T05:00:32Z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