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7" r:id="rId2"/>
    <p:sldId id="279" r:id="rId3"/>
    <p:sldId id="368" r:id="rId4"/>
    <p:sldId id="348" r:id="rId5"/>
    <p:sldId id="378" r:id="rId6"/>
    <p:sldId id="372" r:id="rId7"/>
    <p:sldId id="373" r:id="rId8"/>
    <p:sldId id="369" r:id="rId9"/>
    <p:sldId id="354" r:id="rId10"/>
    <p:sldId id="376" r:id="rId11"/>
    <p:sldId id="379" r:id="rId12"/>
    <p:sldId id="380" r:id="rId13"/>
    <p:sldId id="350" r:id="rId14"/>
    <p:sldId id="351" r:id="rId15"/>
    <p:sldId id="365" r:id="rId16"/>
    <p:sldId id="352" r:id="rId17"/>
    <p:sldId id="353" r:id="rId18"/>
    <p:sldId id="366" r:id="rId19"/>
    <p:sldId id="367" r:id="rId20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8" autoAdjust="0"/>
  </p:normalViewPr>
  <p:slideViewPr>
    <p:cSldViewPr showGuides="1">
      <p:cViewPr varScale="1">
        <p:scale>
          <a:sx n="95" d="100"/>
          <a:sy n="95" d="100"/>
        </p:scale>
        <p:origin x="460" y="-1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35DC-B7C6-403F-AC56-93FE5967537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690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AD46B30-169A-4C36-B18F-1A554FB91D9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96314" y="870769"/>
            <a:ext cx="1223863" cy="12590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1BC7E12-95BD-45C0-887D-B12A1CE57D6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96314" y="870769"/>
            <a:ext cx="1223863" cy="12590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8BA9787-49A6-4A3D-8A38-4A05A232762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96314" y="870769"/>
            <a:ext cx="1223863" cy="12590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651EA7D-287D-4E45-B213-5B29F10380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086" y="3225443"/>
            <a:ext cx="1651948" cy="17281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6AB0C97-C099-4ABD-B9DB-BD0B239BA94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96314" y="870769"/>
            <a:ext cx="1223863" cy="125903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90465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套类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球面管接头</a:t>
            </a: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1247845" y="1131590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六、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内孔车刀试切法对刀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4F22E4-20F2-49C0-8C94-8384384D9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1563638"/>
            <a:ext cx="5022701" cy="322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83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1187624" y="843558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六、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内孔车刀试切法对刀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26BBE90-392D-40DB-B8EA-7D8A96E02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1275606"/>
            <a:ext cx="4193748" cy="363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863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1187624" y="843558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六、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内孔车刀试切法对刀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8301CF6-49CC-42AD-B586-34FD0E81F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491630"/>
            <a:ext cx="5937136" cy="317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27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619481" y="910547"/>
            <a:ext cx="6120680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1.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683973" y="2129661"/>
            <a:ext cx="5012634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2.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endParaRPr lang="zh-CN" altLang="zh-CN" sz="14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6A17BBA-6F0C-417A-A04E-6E206BD3D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578" y="1458935"/>
            <a:ext cx="5564485" cy="6361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279E1F6-47A2-4DC2-BFD9-CA9235D178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578" y="2606520"/>
            <a:ext cx="5562450" cy="109193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C9EAA6-61BB-41A2-B24D-3A7153482A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771550"/>
            <a:ext cx="3665624" cy="423600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691680" y="1059582"/>
            <a:ext cx="6541256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1400" kern="100" dirty="0">
                <a:effectLst/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球面管接头内孔加工参考程序：</a:t>
            </a:r>
            <a:endParaRPr lang="zh-CN" altLang="zh-CN" sz="1400" kern="100" dirty="0">
              <a:effectLst/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BF160B1-A16A-4394-A5DB-F0107A7D5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491630"/>
            <a:ext cx="3543473" cy="34561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2D34AB8-51EA-4914-85B0-35B39A6D5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2123789"/>
            <a:ext cx="3543473" cy="219183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835696" y="987574"/>
            <a:ext cx="5182235" cy="1299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加工准备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零件加工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调出 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O0004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完成球面管接头的内孔加工。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2859782"/>
            <a:ext cx="2815233" cy="16289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3648" y="1779662"/>
            <a:ext cx="45719" cy="2038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507D5FE-1C97-4175-98C9-D730466676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1800" y="767830"/>
            <a:ext cx="4105250" cy="411373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3E7AE51-5B9E-4B2E-B677-AB23D7C7E2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3" y="3867894"/>
            <a:ext cx="1184379" cy="117615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331640" y="1131590"/>
            <a:ext cx="331236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圆锥面锥度检测方法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）用万能角度尺检查圆锥角度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zh-CN" altLang="en-US" sz="1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）用涂色法检验圆锥角度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）用角度样板检验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圆锥孔锥度计算和检测方法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）圆锥孔锥度计算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1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）圆锥孔锥度检测方法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1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838CDB-A25F-43B2-8FA8-3B6E4F21C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1059582"/>
            <a:ext cx="1353319" cy="10895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015CB15-093E-47C8-AA50-3BA0306D4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1985107"/>
            <a:ext cx="945633" cy="11732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ACF208D-371A-407F-96B0-247295C923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984" y="3329343"/>
            <a:ext cx="1446659" cy="110015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03648" y="771550"/>
            <a:ext cx="6188226" cy="713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15000"/>
              </a:lnSpc>
            </a:pP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现有通孔轴套零件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已知毛坯尺寸为 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ϕ40×50mm,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零件材料为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钢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外圆、内孔尺寸标注有公差要求和表面粗糙度要求。要求选用数控车床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选择合适的走刀路线及刀具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确定工艺参数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编写零件加工程序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完成零件加工。</a:t>
            </a:r>
          </a:p>
        </p:txBody>
      </p:sp>
      <p:pic>
        <p:nvPicPr>
          <p:cNvPr id="2" name="图片 1" descr="upload_post_object_v2_40424350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44292"/>
            <a:ext cx="1278147" cy="13992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3D5C94F-ACA3-425D-9F9F-ED214D9A7B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1568957"/>
            <a:ext cx="4917926" cy="35619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4139" y="2320904"/>
            <a:ext cx="3280931" cy="146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1. 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认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识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套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类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（球面管接头）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零件特征</a:t>
            </a: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思考工艺制定、程序编制、零件加工？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F32C095-15CC-46DD-958F-2908E9C66B0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515" y="2063218"/>
            <a:ext cx="1759585" cy="1624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38488" y="1563638"/>
            <a:ext cx="25050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现有球面管接头零件如图所示，目前，球面管接头已经完成了外圆的粗、精加工以</a:t>
            </a:r>
            <a:r>
              <a:rPr lang="en-US" altLang="zh-CN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Ф16mm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麻花钻的通孔加工，本次任务</a:t>
            </a:r>
            <a:r>
              <a:rPr lang="zh-CN" altLang="en-US" sz="1400" b="1" dirty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重点是要内孔加工</a:t>
            </a:r>
            <a:r>
              <a:rPr lang="zh-CN" altLang="en-US" sz="1400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。要求选用数控车床，选择合适的走刀路线及刀具、确定工艺参数，编写零件加工程序，完成零件加工。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DA3AA82-95F8-4A28-BBA3-C985B6135B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843558"/>
            <a:ext cx="5329167" cy="388365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一、</a:t>
            </a:r>
            <a:r>
              <a:rPr lang="en-US" altLang="zh-CN" sz="1600" b="1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 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内孔车刀</a:t>
            </a:r>
            <a:r>
              <a:rPr lang="en-US" altLang="zh-CN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——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通孔车刀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255C76A-B44C-4A6D-A4E4-A1A7911C3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81" y="1419622"/>
            <a:ext cx="5283869" cy="303960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D68F846-F6DF-447E-B9CB-FD7ACAD754A6}"/>
              </a:ext>
            </a:extLst>
          </p:cNvPr>
          <p:cNvSpPr txBox="1"/>
          <p:nvPr/>
        </p:nvSpPr>
        <p:spPr>
          <a:xfrm>
            <a:off x="5868144" y="2355726"/>
            <a:ext cx="284387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通孔车刀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是车通孔用的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其切削部分的几何形状基本上与外圆车刀相似。为了减小背向力</a:t>
            </a:r>
            <a:r>
              <a:rPr lang="en-US" altLang="zh-CN" sz="1400" dirty="0" err="1">
                <a:latin typeface="宋体" panose="02010600030101010101" pitchFamily="2" charset="-122"/>
                <a:ea typeface="宋体" panose="02010600030101010101" pitchFamily="2" charset="-122"/>
              </a:rPr>
              <a:t>Fp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防止振动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应取较大的主偏角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1400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kr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),</a:t>
            </a:r>
            <a:r>
              <a:rPr lang="zh-CN" altLang="en-US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一般在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60°~75°</a:t>
            </a:r>
            <a:r>
              <a:rPr lang="zh-CN" altLang="en-US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之间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副偏角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1400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k‘r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15°~30°</a:t>
            </a:r>
            <a:r>
              <a:rPr lang="zh-CN" altLang="en-US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一、</a:t>
            </a:r>
            <a:r>
              <a:rPr lang="en-US" altLang="zh-CN" sz="1600" b="1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 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内孔车刀</a:t>
            </a:r>
            <a:r>
              <a:rPr lang="en-US" altLang="zh-CN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——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不通孔车刀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68F846-F6DF-447E-B9CB-FD7ACAD754A6}"/>
              </a:ext>
            </a:extLst>
          </p:cNvPr>
          <p:cNvSpPr txBox="1"/>
          <p:nvPr/>
        </p:nvSpPr>
        <p:spPr>
          <a:xfrm>
            <a:off x="5508104" y="2499742"/>
            <a:ext cx="28438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不通孔车刀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是用来车盲孔或台阶孔的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切削部分的几何形状基本上</a:t>
            </a: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与偏刀相似。它的</a:t>
            </a:r>
            <a:r>
              <a:rPr lang="zh-CN" altLang="en-US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主偏角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1400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kr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大于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90°,</a:t>
            </a:r>
            <a:r>
              <a:rPr lang="zh-CN" altLang="en-US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一般取</a:t>
            </a:r>
            <a:r>
              <a:rPr lang="en-US" altLang="zh-CN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90°~95°</a:t>
            </a:r>
            <a:r>
              <a:rPr lang="zh-CN" altLang="en-US" sz="1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2CBDBF5-EA35-4CA1-8FA7-47779E963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419622"/>
            <a:ext cx="41529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614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632" y="1027989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二、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内孔车刀的安装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8C5D91E-C115-4C0C-9ABB-47A9FB954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91630"/>
            <a:ext cx="6705600" cy="25431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4E1FD4A-1CD2-4B76-A90E-8399F4E3E7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4115511"/>
            <a:ext cx="1704975" cy="2381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205" y="771525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三、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内孔的车削方法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AE2360-B481-4AB5-A339-1AE559A77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275606"/>
            <a:ext cx="6915150" cy="32289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22F526E-7773-4066-90D0-F7D4CFA894A9}"/>
              </a:ext>
            </a:extLst>
          </p:cNvPr>
          <p:cNvSpPr txBox="1"/>
          <p:nvPr/>
        </p:nvSpPr>
        <p:spPr>
          <a:xfrm>
            <a:off x="1247845" y="1131590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四、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螺钉压紧式内孔车刀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80D83DC-9376-4A00-B0A3-8ABABCB4C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635646"/>
            <a:ext cx="6010275" cy="25431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1AB222C-8FBF-4B53-9C2F-EE110B66EB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4178821"/>
            <a:ext cx="1438275" cy="3238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CC19AA-F892-426D-8E20-920A5BD6F1EB}"/>
              </a:ext>
            </a:extLst>
          </p:cNvPr>
          <p:cNvSpPr txBox="1"/>
          <p:nvPr/>
        </p:nvSpPr>
        <p:spPr>
          <a:xfrm>
            <a:off x="1247845" y="1131590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五、</a:t>
            </a:r>
            <a:r>
              <a:rPr lang="zh-CN" altLang="en-US" sz="1600" kern="100" dirty="0">
                <a:effectLst/>
                <a:latin typeface="宋体" pitchFamily="2" charset="-122"/>
                <a:ea typeface="宋体" pitchFamily="2" charset="-122"/>
                <a:cs typeface="华文宋体" panose="02010600040101010101" charset="-122"/>
              </a:rPr>
              <a:t>内孔车刀及选用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1230ABB-143B-4024-A5AE-BF3F57324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635646"/>
            <a:ext cx="5374357" cy="306883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453</Words>
  <Application>Microsoft Office PowerPoint</Application>
  <PresentationFormat>全屏显示(16:9)</PresentationFormat>
  <Paragraphs>47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黑体</vt:lpstr>
      <vt:lpstr>华文宋体</vt:lpstr>
      <vt:lpstr>宋体</vt:lpstr>
      <vt:lpstr>微软雅黑</vt:lpstr>
      <vt:lpstr>Arial</vt:lpstr>
      <vt:lpstr>Calibri</vt:lpstr>
      <vt:lpstr>Wingdings</vt:lpstr>
      <vt:lpstr>281TGp_consulting_light</vt:lpstr>
      <vt:lpstr>项目三   套类零件编程与加工  任务二     球面管接头编程与加工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项目六   综合类零件编程与加工  任务一     螺纹连接轴编程与加工</dc:title>
  <dc:creator>zhang</dc:creator>
  <cp:lastModifiedBy>沈丽华</cp:lastModifiedBy>
  <cp:revision>22</cp:revision>
  <dcterms:created xsi:type="dcterms:W3CDTF">2025-07-28T03:14:08Z</dcterms:created>
  <dcterms:modified xsi:type="dcterms:W3CDTF">2025-08-13T00:29:47Z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2052-0.0.0.0</vt:lpwstr>
  </property>
</Properties>
</file>